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324" r:id="rId4"/>
    <p:sldId id="263" r:id="rId5"/>
    <p:sldId id="287" r:id="rId6"/>
    <p:sldId id="259" r:id="rId7"/>
    <p:sldId id="266" r:id="rId8"/>
    <p:sldId id="264" r:id="rId9"/>
    <p:sldId id="403"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59" d="100"/>
          <a:sy n="59" d="100"/>
        </p:scale>
        <p:origin x="348"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B015-4E66-4CF2-A2F1-FC06F4B835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680C90-3F1B-4B25-8646-A4F54C1F5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2D2B8-2C28-4146-975E-E2C15F54E465}"/>
              </a:ext>
            </a:extLst>
          </p:cNvPr>
          <p:cNvSpPr>
            <a:spLocks noGrp="1"/>
          </p:cNvSpPr>
          <p:nvPr>
            <p:ph type="dt" sz="half" idx="10"/>
          </p:nvPr>
        </p:nvSpPr>
        <p:spPr/>
        <p:txBody>
          <a:bodyPr/>
          <a:lstStyle/>
          <a:p>
            <a:fld id="{243CD27F-4ECD-4B00-9B23-B33F963F286F}" type="datetimeFigureOut">
              <a:rPr lang="en-US" smtClean="0"/>
              <a:t>6/23/2019</a:t>
            </a:fld>
            <a:endParaRPr lang="en-US"/>
          </a:p>
        </p:txBody>
      </p:sp>
      <p:sp>
        <p:nvSpPr>
          <p:cNvPr id="5" name="Footer Placeholder 4">
            <a:extLst>
              <a:ext uri="{FF2B5EF4-FFF2-40B4-BE49-F238E27FC236}">
                <a16:creationId xmlns:a16="http://schemas.microsoft.com/office/drawing/2014/main" id="{4CD1FECA-2173-4676-8F34-CD584BE40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44E84-4DB1-424D-88F5-E55BE8C74176}"/>
              </a:ext>
            </a:extLst>
          </p:cNvPr>
          <p:cNvSpPr>
            <a:spLocks noGrp="1"/>
          </p:cNvSpPr>
          <p:nvPr>
            <p:ph type="sldNum" sz="quarter" idx="12"/>
          </p:nvPr>
        </p:nvSpPr>
        <p:spPr/>
        <p:txBody>
          <a:bodyPr/>
          <a:lstStyle/>
          <a:p>
            <a:fld id="{78A45978-A8CB-4FC6-B7A6-7F3C3AF7DE52}" type="slidenum">
              <a:rPr lang="en-US" smtClean="0"/>
              <a:t>‹#›</a:t>
            </a:fld>
            <a:endParaRPr lang="en-US"/>
          </a:p>
        </p:txBody>
      </p:sp>
    </p:spTree>
    <p:extLst>
      <p:ext uri="{BB962C8B-B14F-4D97-AF65-F5344CB8AC3E}">
        <p14:creationId xmlns:p14="http://schemas.microsoft.com/office/powerpoint/2010/main" val="763621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CDC2-66C2-4DDB-9A67-99A8FF3CE8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F218E8-0394-47A0-A7F5-FAC7D940B4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57FAA-9BA9-4499-89B8-429784235540}"/>
              </a:ext>
            </a:extLst>
          </p:cNvPr>
          <p:cNvSpPr>
            <a:spLocks noGrp="1"/>
          </p:cNvSpPr>
          <p:nvPr>
            <p:ph type="dt" sz="half" idx="10"/>
          </p:nvPr>
        </p:nvSpPr>
        <p:spPr/>
        <p:txBody>
          <a:bodyPr/>
          <a:lstStyle/>
          <a:p>
            <a:fld id="{243CD27F-4ECD-4B00-9B23-B33F963F286F}" type="datetimeFigureOut">
              <a:rPr lang="en-US" smtClean="0"/>
              <a:t>6/23/2019</a:t>
            </a:fld>
            <a:endParaRPr lang="en-US"/>
          </a:p>
        </p:txBody>
      </p:sp>
      <p:sp>
        <p:nvSpPr>
          <p:cNvPr id="5" name="Footer Placeholder 4">
            <a:extLst>
              <a:ext uri="{FF2B5EF4-FFF2-40B4-BE49-F238E27FC236}">
                <a16:creationId xmlns:a16="http://schemas.microsoft.com/office/drawing/2014/main" id="{D20B7F84-8BF9-466A-A1B6-C6E863C04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C66DD-0F7C-4C8D-9977-935A6214D074}"/>
              </a:ext>
            </a:extLst>
          </p:cNvPr>
          <p:cNvSpPr>
            <a:spLocks noGrp="1"/>
          </p:cNvSpPr>
          <p:nvPr>
            <p:ph type="sldNum" sz="quarter" idx="12"/>
          </p:nvPr>
        </p:nvSpPr>
        <p:spPr/>
        <p:txBody>
          <a:bodyPr/>
          <a:lstStyle/>
          <a:p>
            <a:fld id="{78A45978-A8CB-4FC6-B7A6-7F3C3AF7DE52}" type="slidenum">
              <a:rPr lang="en-US" smtClean="0"/>
              <a:t>‹#›</a:t>
            </a:fld>
            <a:endParaRPr lang="en-US"/>
          </a:p>
        </p:txBody>
      </p:sp>
    </p:spTree>
    <p:extLst>
      <p:ext uri="{BB962C8B-B14F-4D97-AF65-F5344CB8AC3E}">
        <p14:creationId xmlns:p14="http://schemas.microsoft.com/office/powerpoint/2010/main" val="177192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E78540-0A55-46F2-AA35-E617ED9B36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2ECD14-3F43-4ADE-99E8-FDFDC6858E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D0575-20F9-4402-820B-803DA98F3292}"/>
              </a:ext>
            </a:extLst>
          </p:cNvPr>
          <p:cNvSpPr>
            <a:spLocks noGrp="1"/>
          </p:cNvSpPr>
          <p:nvPr>
            <p:ph type="dt" sz="half" idx="10"/>
          </p:nvPr>
        </p:nvSpPr>
        <p:spPr/>
        <p:txBody>
          <a:bodyPr/>
          <a:lstStyle/>
          <a:p>
            <a:fld id="{243CD27F-4ECD-4B00-9B23-B33F963F286F}" type="datetimeFigureOut">
              <a:rPr lang="en-US" smtClean="0"/>
              <a:t>6/23/2019</a:t>
            </a:fld>
            <a:endParaRPr lang="en-US"/>
          </a:p>
        </p:txBody>
      </p:sp>
      <p:sp>
        <p:nvSpPr>
          <p:cNvPr id="5" name="Footer Placeholder 4">
            <a:extLst>
              <a:ext uri="{FF2B5EF4-FFF2-40B4-BE49-F238E27FC236}">
                <a16:creationId xmlns:a16="http://schemas.microsoft.com/office/drawing/2014/main" id="{EBFB3C47-EFB0-4EF1-9F6A-51361D3EF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11CEE-3662-4382-BBC7-0683A0DF3973}"/>
              </a:ext>
            </a:extLst>
          </p:cNvPr>
          <p:cNvSpPr>
            <a:spLocks noGrp="1"/>
          </p:cNvSpPr>
          <p:nvPr>
            <p:ph type="sldNum" sz="quarter" idx="12"/>
          </p:nvPr>
        </p:nvSpPr>
        <p:spPr/>
        <p:txBody>
          <a:bodyPr/>
          <a:lstStyle/>
          <a:p>
            <a:fld id="{78A45978-A8CB-4FC6-B7A6-7F3C3AF7DE52}" type="slidenum">
              <a:rPr lang="en-US" smtClean="0"/>
              <a:t>‹#›</a:t>
            </a:fld>
            <a:endParaRPr lang="en-US"/>
          </a:p>
        </p:txBody>
      </p:sp>
    </p:spTree>
    <p:extLst>
      <p:ext uri="{BB962C8B-B14F-4D97-AF65-F5344CB8AC3E}">
        <p14:creationId xmlns:p14="http://schemas.microsoft.com/office/powerpoint/2010/main" val="319216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1"/>
          </a:xfrm>
          <a:prstGeom prst="rect">
            <a:avLst/>
          </a:prstGeom>
          <a:pattFill prst="pct5">
            <a:fgClr>
              <a:schemeClr val="bg1">
                <a:lumMod val="65000"/>
              </a:schemeClr>
            </a:fgClr>
            <a:bgClr>
              <a:schemeClr val="bg1"/>
            </a:bgClr>
          </a:pattFill>
        </p:spPr>
        <p:txBody>
          <a:bodyPr anchor="ctr"/>
          <a:lstStyle>
            <a:lvl1pPr marL="0" indent="0" algn="ctr">
              <a:buNone/>
              <a:defRPr sz="1200"/>
            </a:lvl1pPr>
          </a:lstStyle>
          <a:p>
            <a:r>
              <a:rPr lang="en-US" dirty="0"/>
              <a:t>Drag and Drop image</a:t>
            </a:r>
          </a:p>
        </p:txBody>
      </p:sp>
    </p:spTree>
    <p:extLst>
      <p:ext uri="{BB962C8B-B14F-4D97-AF65-F5344CB8AC3E}">
        <p14:creationId xmlns:p14="http://schemas.microsoft.com/office/powerpoint/2010/main" val="1115353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Freeform 7"/>
          <p:cNvSpPr>
            <a:spLocks/>
          </p:cNvSpPr>
          <p:nvPr userDrawn="1"/>
        </p:nvSpPr>
        <p:spPr bwMode="auto">
          <a:xfrm>
            <a:off x="9724163" y="-123"/>
            <a:ext cx="2467837" cy="3461805"/>
          </a:xfrm>
          <a:custGeom>
            <a:avLst/>
            <a:gdLst>
              <a:gd name="connsiteX0" fmla="*/ 2089490 w 2467837"/>
              <a:gd name="connsiteY0" fmla="*/ 3294716 h 3461805"/>
              <a:gd name="connsiteX1" fmla="*/ 2091100 w 2467837"/>
              <a:gd name="connsiteY1" fmla="*/ 3296325 h 3461805"/>
              <a:gd name="connsiteX2" fmla="*/ 2090608 w 2467837"/>
              <a:gd name="connsiteY2" fmla="*/ 3296280 h 3461805"/>
              <a:gd name="connsiteX3" fmla="*/ 2089490 w 2467837"/>
              <a:gd name="connsiteY3" fmla="*/ 3294716 h 3461805"/>
              <a:gd name="connsiteX4" fmla="*/ 2158852 w 2467837"/>
              <a:gd name="connsiteY4" fmla="*/ 3281208 h 3461805"/>
              <a:gd name="connsiteX5" fmla="*/ 2160192 w 2467837"/>
              <a:gd name="connsiteY5" fmla="*/ 3281973 h 3461805"/>
              <a:gd name="connsiteX6" fmla="*/ 2159259 w 2467837"/>
              <a:gd name="connsiteY6" fmla="*/ 3282206 h 3461805"/>
              <a:gd name="connsiteX7" fmla="*/ 2166415 w 2467837"/>
              <a:gd name="connsiteY7" fmla="*/ 3280419 h 3461805"/>
              <a:gd name="connsiteX8" fmla="*/ 2169993 w 2467837"/>
              <a:gd name="connsiteY8" fmla="*/ 3282206 h 3461805"/>
              <a:gd name="connsiteX9" fmla="*/ 2169993 w 2467837"/>
              <a:gd name="connsiteY9" fmla="*/ 3287567 h 3461805"/>
              <a:gd name="connsiteX10" fmla="*/ 2160192 w 2467837"/>
              <a:gd name="connsiteY10" fmla="*/ 3281973 h 3461805"/>
              <a:gd name="connsiteX11" fmla="*/ 2191460 w 2467837"/>
              <a:gd name="connsiteY11" fmla="*/ 3194632 h 3461805"/>
              <a:gd name="connsiteX12" fmla="*/ 2196949 w 2467837"/>
              <a:gd name="connsiteY12" fmla="*/ 3199019 h 3461805"/>
              <a:gd name="connsiteX13" fmla="*/ 2196603 w 2467837"/>
              <a:gd name="connsiteY13" fmla="*/ 3199100 h 3461805"/>
              <a:gd name="connsiteX14" fmla="*/ 2191460 w 2467837"/>
              <a:gd name="connsiteY14" fmla="*/ 3194632 h 3461805"/>
              <a:gd name="connsiteX15" fmla="*/ 2064445 w 2467837"/>
              <a:gd name="connsiteY15" fmla="*/ 3105272 h 3461805"/>
              <a:gd name="connsiteX16" fmla="*/ 2085912 w 2467837"/>
              <a:gd name="connsiteY16" fmla="*/ 3108846 h 3461805"/>
              <a:gd name="connsiteX17" fmla="*/ 2078756 w 2467837"/>
              <a:gd name="connsiteY17" fmla="*/ 3110633 h 3461805"/>
              <a:gd name="connsiteX18" fmla="*/ 2064445 w 2467837"/>
              <a:gd name="connsiteY18" fmla="*/ 3105272 h 3461805"/>
              <a:gd name="connsiteX19" fmla="*/ 1674454 w 2467837"/>
              <a:gd name="connsiteY19" fmla="*/ 3051655 h 3461805"/>
              <a:gd name="connsiteX20" fmla="*/ 1676601 w 2467837"/>
              <a:gd name="connsiteY20" fmla="*/ 3052942 h 3461805"/>
              <a:gd name="connsiteX21" fmla="*/ 1676467 w 2467837"/>
              <a:gd name="connsiteY21" fmla="*/ 3052996 h 3461805"/>
              <a:gd name="connsiteX22" fmla="*/ 1674454 w 2467837"/>
              <a:gd name="connsiteY22" fmla="*/ 3051655 h 3461805"/>
              <a:gd name="connsiteX23" fmla="*/ 1241529 w 2467837"/>
              <a:gd name="connsiteY23" fmla="*/ 2388600 h 3461805"/>
              <a:gd name="connsiteX24" fmla="*/ 1241529 w 2467837"/>
              <a:gd name="connsiteY24" fmla="*/ 2390388 h 3461805"/>
              <a:gd name="connsiteX25" fmla="*/ 1240813 w 2467837"/>
              <a:gd name="connsiteY25" fmla="*/ 2389673 h 3461805"/>
              <a:gd name="connsiteX26" fmla="*/ 1236162 w 2467837"/>
              <a:gd name="connsiteY26" fmla="*/ 2385026 h 3461805"/>
              <a:gd name="connsiteX27" fmla="*/ 1236162 w 2467837"/>
              <a:gd name="connsiteY27" fmla="*/ 2385026 h 3461805"/>
              <a:gd name="connsiteX28" fmla="*/ 1236162 w 2467837"/>
              <a:gd name="connsiteY28" fmla="*/ 2385026 h 3461805"/>
              <a:gd name="connsiteX29" fmla="*/ 1232584 w 2467837"/>
              <a:gd name="connsiteY29" fmla="*/ 2381452 h 3461805"/>
              <a:gd name="connsiteX30" fmla="*/ 1236162 w 2467837"/>
              <a:gd name="connsiteY30" fmla="*/ 2385026 h 3461805"/>
              <a:gd name="connsiteX31" fmla="*/ 1227217 w 2467837"/>
              <a:gd name="connsiteY31" fmla="*/ 2383238 h 3461805"/>
              <a:gd name="connsiteX32" fmla="*/ 1232584 w 2467837"/>
              <a:gd name="connsiteY32" fmla="*/ 2381452 h 3461805"/>
              <a:gd name="connsiteX33" fmla="*/ 989288 w 2467837"/>
              <a:gd name="connsiteY33" fmla="*/ 2369611 h 3461805"/>
              <a:gd name="connsiteX34" fmla="*/ 991077 w 2467837"/>
              <a:gd name="connsiteY34" fmla="*/ 2370728 h 3461805"/>
              <a:gd name="connsiteX35" fmla="*/ 987499 w 2467837"/>
              <a:gd name="connsiteY35" fmla="*/ 2372515 h 3461805"/>
              <a:gd name="connsiteX36" fmla="*/ 989288 w 2467837"/>
              <a:gd name="connsiteY36" fmla="*/ 2369611 h 3461805"/>
              <a:gd name="connsiteX37" fmla="*/ 930252 w 2467837"/>
              <a:gd name="connsiteY37" fmla="*/ 2349281 h 3461805"/>
              <a:gd name="connsiteX38" fmla="*/ 933234 w 2467837"/>
              <a:gd name="connsiteY38" fmla="*/ 2350473 h 3461805"/>
              <a:gd name="connsiteX39" fmla="*/ 932936 w 2467837"/>
              <a:gd name="connsiteY39" fmla="*/ 2350622 h 3461805"/>
              <a:gd name="connsiteX40" fmla="*/ 930252 w 2467837"/>
              <a:gd name="connsiteY40" fmla="*/ 2349281 h 3461805"/>
              <a:gd name="connsiteX41" fmla="*/ 873006 w 2467837"/>
              <a:gd name="connsiteY41" fmla="*/ 2301027 h 3461805"/>
              <a:gd name="connsiteX42" fmla="*/ 874795 w 2467837"/>
              <a:gd name="connsiteY42" fmla="*/ 2304601 h 3461805"/>
              <a:gd name="connsiteX43" fmla="*/ 873006 w 2467837"/>
              <a:gd name="connsiteY43" fmla="*/ 2301027 h 3461805"/>
              <a:gd name="connsiteX44" fmla="*/ 1084102 w 2467837"/>
              <a:gd name="connsiteY44" fmla="*/ 2267070 h 3461805"/>
              <a:gd name="connsiteX45" fmla="*/ 1087680 w 2467837"/>
              <a:gd name="connsiteY45" fmla="*/ 2270644 h 3461805"/>
              <a:gd name="connsiteX46" fmla="*/ 1086775 w 2467837"/>
              <a:gd name="connsiteY46" fmla="*/ 2271077 h 3461805"/>
              <a:gd name="connsiteX47" fmla="*/ 856905 w 2467837"/>
              <a:gd name="connsiteY47" fmla="*/ 2258134 h 3461805"/>
              <a:gd name="connsiteX48" fmla="*/ 853328 w 2467837"/>
              <a:gd name="connsiteY48" fmla="*/ 2265283 h 3461805"/>
              <a:gd name="connsiteX49" fmla="*/ 856905 w 2467837"/>
              <a:gd name="connsiteY49" fmla="*/ 2258134 h 3461805"/>
              <a:gd name="connsiteX50" fmla="*/ 1075632 w 2467837"/>
              <a:gd name="connsiteY50" fmla="*/ 2220894 h 3461805"/>
              <a:gd name="connsiteX51" fmla="*/ 1078064 w 2467837"/>
              <a:gd name="connsiteY51" fmla="*/ 2222390 h 3461805"/>
              <a:gd name="connsiteX52" fmla="*/ 1076946 w 2467837"/>
              <a:gd name="connsiteY52" fmla="*/ 2224177 h 3461805"/>
              <a:gd name="connsiteX53" fmla="*/ 1075157 w 2467837"/>
              <a:gd name="connsiteY53" fmla="*/ 2220603 h 3461805"/>
              <a:gd name="connsiteX54" fmla="*/ 1075523 w 2467837"/>
              <a:gd name="connsiteY54" fmla="*/ 2220622 h 3461805"/>
              <a:gd name="connsiteX55" fmla="*/ 1075632 w 2467837"/>
              <a:gd name="connsiteY55" fmla="*/ 2220894 h 3461805"/>
              <a:gd name="connsiteX56" fmla="*/ 1058406 w 2467837"/>
              <a:gd name="connsiteY56" fmla="*/ 2212885 h 3461805"/>
              <a:gd name="connsiteX57" fmla="*/ 1059124 w 2467837"/>
              <a:gd name="connsiteY57" fmla="*/ 2213184 h 3461805"/>
              <a:gd name="connsiteX58" fmla="*/ 1059057 w 2467837"/>
              <a:gd name="connsiteY58" fmla="*/ 2213454 h 3461805"/>
              <a:gd name="connsiteX59" fmla="*/ 1055479 w 2467837"/>
              <a:gd name="connsiteY59" fmla="*/ 2211666 h 3461805"/>
              <a:gd name="connsiteX60" fmla="*/ 1057267 w 2467837"/>
              <a:gd name="connsiteY60" fmla="*/ 2211890 h 3461805"/>
              <a:gd name="connsiteX61" fmla="*/ 1058406 w 2467837"/>
              <a:gd name="connsiteY61" fmla="*/ 2212885 h 3461805"/>
              <a:gd name="connsiteX62" fmla="*/ 949931 w 2467837"/>
              <a:gd name="connsiteY62" fmla="*/ 2168773 h 3461805"/>
              <a:gd name="connsiteX63" fmla="*/ 955298 w 2467837"/>
              <a:gd name="connsiteY63" fmla="*/ 2168773 h 3461805"/>
              <a:gd name="connsiteX64" fmla="*/ 950003 w 2467837"/>
              <a:gd name="connsiteY64" fmla="*/ 2174063 h 3461805"/>
              <a:gd name="connsiteX65" fmla="*/ 949931 w 2467837"/>
              <a:gd name="connsiteY65" fmla="*/ 2173986 h 3461805"/>
              <a:gd name="connsiteX66" fmla="*/ 905207 w 2467837"/>
              <a:gd name="connsiteY66" fmla="*/ 2150901 h 3461805"/>
              <a:gd name="connsiteX67" fmla="*/ 910574 w 2467837"/>
              <a:gd name="connsiteY67" fmla="*/ 2156263 h 3461805"/>
              <a:gd name="connsiteX68" fmla="*/ 906996 w 2467837"/>
              <a:gd name="connsiteY68" fmla="*/ 2156263 h 3461805"/>
              <a:gd name="connsiteX69" fmla="*/ 912363 w 2467837"/>
              <a:gd name="connsiteY69" fmla="*/ 2158050 h 3461805"/>
              <a:gd name="connsiteX70" fmla="*/ 919519 w 2467837"/>
              <a:gd name="connsiteY70" fmla="*/ 2170560 h 3461805"/>
              <a:gd name="connsiteX71" fmla="*/ 923097 w 2467837"/>
              <a:gd name="connsiteY71" fmla="*/ 2168773 h 3461805"/>
              <a:gd name="connsiteX72" fmla="*/ 924885 w 2467837"/>
              <a:gd name="connsiteY72" fmla="*/ 2168773 h 3461805"/>
              <a:gd name="connsiteX73" fmla="*/ 921308 w 2467837"/>
              <a:gd name="connsiteY73" fmla="*/ 2174135 h 3461805"/>
              <a:gd name="connsiteX74" fmla="*/ 914152 w 2467837"/>
              <a:gd name="connsiteY74" fmla="*/ 2177709 h 3461805"/>
              <a:gd name="connsiteX75" fmla="*/ 912363 w 2467837"/>
              <a:gd name="connsiteY75" fmla="*/ 2170560 h 3461805"/>
              <a:gd name="connsiteX76" fmla="*/ 906996 w 2467837"/>
              <a:gd name="connsiteY76" fmla="*/ 2170560 h 3461805"/>
              <a:gd name="connsiteX77" fmla="*/ 914152 w 2467837"/>
              <a:gd name="connsiteY77" fmla="*/ 2166986 h 3461805"/>
              <a:gd name="connsiteX78" fmla="*/ 910574 w 2467837"/>
              <a:gd name="connsiteY78" fmla="*/ 2163412 h 3461805"/>
              <a:gd name="connsiteX79" fmla="*/ 905207 w 2467837"/>
              <a:gd name="connsiteY79" fmla="*/ 2161624 h 3461805"/>
              <a:gd name="connsiteX80" fmla="*/ 899840 w 2467837"/>
              <a:gd name="connsiteY80" fmla="*/ 2166986 h 3461805"/>
              <a:gd name="connsiteX81" fmla="*/ 903418 w 2467837"/>
              <a:gd name="connsiteY81" fmla="*/ 2161624 h 3461805"/>
              <a:gd name="connsiteX82" fmla="*/ 894473 w 2467837"/>
              <a:gd name="connsiteY82" fmla="*/ 2156263 h 3461805"/>
              <a:gd name="connsiteX83" fmla="*/ 901629 w 2467837"/>
              <a:gd name="connsiteY83" fmla="*/ 2152688 h 3461805"/>
              <a:gd name="connsiteX84" fmla="*/ 905207 w 2467837"/>
              <a:gd name="connsiteY84" fmla="*/ 2150901 h 3461805"/>
              <a:gd name="connsiteX85" fmla="*/ 937408 w 2467837"/>
              <a:gd name="connsiteY85" fmla="*/ 2097285 h 3461805"/>
              <a:gd name="connsiteX86" fmla="*/ 937408 w 2467837"/>
              <a:gd name="connsiteY86" fmla="*/ 2104434 h 3461805"/>
              <a:gd name="connsiteX87" fmla="*/ 933830 w 2467837"/>
              <a:gd name="connsiteY87" fmla="*/ 2100859 h 3461805"/>
              <a:gd name="connsiteX88" fmla="*/ 937408 w 2467837"/>
              <a:gd name="connsiteY88" fmla="*/ 2097285 h 3461805"/>
              <a:gd name="connsiteX89" fmla="*/ 1477201 w 2467837"/>
              <a:gd name="connsiteY89" fmla="*/ 2087923 h 3461805"/>
              <a:gd name="connsiteX90" fmla="*/ 1477857 w 2467837"/>
              <a:gd name="connsiteY90" fmla="*/ 2088326 h 3461805"/>
              <a:gd name="connsiteX91" fmla="*/ 1477670 w 2467837"/>
              <a:gd name="connsiteY91" fmla="*/ 2088349 h 3461805"/>
              <a:gd name="connsiteX92" fmla="*/ 1484826 w 2467837"/>
              <a:gd name="connsiteY92" fmla="*/ 2082987 h 3461805"/>
              <a:gd name="connsiteX93" fmla="*/ 1486615 w 2467837"/>
              <a:gd name="connsiteY93" fmla="*/ 2093710 h 3461805"/>
              <a:gd name="connsiteX94" fmla="*/ 1477857 w 2467837"/>
              <a:gd name="connsiteY94" fmla="*/ 2088326 h 3461805"/>
              <a:gd name="connsiteX95" fmla="*/ 1483261 w 2467837"/>
              <a:gd name="connsiteY95" fmla="*/ 2087679 h 3461805"/>
              <a:gd name="connsiteX96" fmla="*/ 1484826 w 2467837"/>
              <a:gd name="connsiteY96" fmla="*/ 2082987 h 3461805"/>
              <a:gd name="connsiteX97" fmla="*/ 1413268 w 2467837"/>
              <a:gd name="connsiteY97" fmla="*/ 1788097 h 3461805"/>
              <a:gd name="connsiteX98" fmla="*/ 1416846 w 2467837"/>
              <a:gd name="connsiteY98" fmla="*/ 1791672 h 3461805"/>
              <a:gd name="connsiteX99" fmla="*/ 1413497 w 2467837"/>
              <a:gd name="connsiteY99" fmla="*/ 1788698 h 3461805"/>
              <a:gd name="connsiteX100" fmla="*/ 422191 w 2467837"/>
              <a:gd name="connsiteY100" fmla="*/ 1770225 h 3461805"/>
              <a:gd name="connsiteX101" fmla="*/ 428911 w 2467837"/>
              <a:gd name="connsiteY101" fmla="*/ 1772666 h 3461805"/>
              <a:gd name="connsiteX102" fmla="*/ 427334 w 2467837"/>
              <a:gd name="connsiteY102" fmla="*/ 1773129 h 3461805"/>
              <a:gd name="connsiteX103" fmla="*/ 422191 w 2467837"/>
              <a:gd name="connsiteY103" fmla="*/ 1770225 h 3461805"/>
              <a:gd name="connsiteX104" fmla="*/ 1035800 w 2467837"/>
              <a:gd name="connsiteY104" fmla="*/ 1752353 h 3461805"/>
              <a:gd name="connsiteX105" fmla="*/ 1057267 w 2467837"/>
              <a:gd name="connsiteY105" fmla="*/ 1766651 h 3461805"/>
              <a:gd name="connsiteX106" fmla="*/ 1064423 w 2467837"/>
              <a:gd name="connsiteY106" fmla="*/ 1773799 h 3461805"/>
              <a:gd name="connsiteX107" fmla="*/ 1059057 w 2467837"/>
              <a:gd name="connsiteY107" fmla="*/ 1773799 h 3461805"/>
              <a:gd name="connsiteX108" fmla="*/ 1068001 w 2467837"/>
              <a:gd name="connsiteY108" fmla="*/ 1780948 h 3461805"/>
              <a:gd name="connsiteX109" fmla="*/ 1068001 w 2467837"/>
              <a:gd name="connsiteY109" fmla="*/ 1777374 h 3461805"/>
              <a:gd name="connsiteX110" fmla="*/ 1062634 w 2467837"/>
              <a:gd name="connsiteY110" fmla="*/ 1782736 h 3461805"/>
              <a:gd name="connsiteX111" fmla="*/ 1053690 w 2467837"/>
              <a:gd name="connsiteY111" fmla="*/ 1775587 h 3461805"/>
              <a:gd name="connsiteX112" fmla="*/ 1035800 w 2467837"/>
              <a:gd name="connsiteY112" fmla="*/ 1761289 h 3461805"/>
              <a:gd name="connsiteX113" fmla="*/ 1039378 w 2467837"/>
              <a:gd name="connsiteY113" fmla="*/ 1763076 h 3461805"/>
              <a:gd name="connsiteX114" fmla="*/ 1032222 w 2467837"/>
              <a:gd name="connsiteY114" fmla="*/ 1759502 h 3461805"/>
              <a:gd name="connsiteX115" fmla="*/ 1035800 w 2467837"/>
              <a:gd name="connsiteY115" fmla="*/ 1752353 h 3461805"/>
              <a:gd name="connsiteX116" fmla="*/ 871872 w 2467837"/>
              <a:gd name="connsiteY116" fmla="*/ 1733130 h 3461805"/>
              <a:gd name="connsiteX117" fmla="*/ 875690 w 2467837"/>
              <a:gd name="connsiteY117" fmla="*/ 1733811 h 3461805"/>
              <a:gd name="connsiteX118" fmla="*/ 876584 w 2467837"/>
              <a:gd name="connsiteY118" fmla="*/ 1736268 h 3461805"/>
              <a:gd name="connsiteX119" fmla="*/ 869428 w 2467837"/>
              <a:gd name="connsiteY119" fmla="*/ 1731502 h 3461805"/>
              <a:gd name="connsiteX120" fmla="*/ 871872 w 2467837"/>
              <a:gd name="connsiteY120" fmla="*/ 1733130 h 3461805"/>
              <a:gd name="connsiteX121" fmla="*/ 869428 w 2467837"/>
              <a:gd name="connsiteY121" fmla="*/ 1732694 h 3461805"/>
              <a:gd name="connsiteX122" fmla="*/ 663699 w 2467837"/>
              <a:gd name="connsiteY122" fmla="*/ 1684439 h 3461805"/>
              <a:gd name="connsiteX123" fmla="*/ 667467 w 2467837"/>
              <a:gd name="connsiteY123" fmla="*/ 1687114 h 3461805"/>
              <a:gd name="connsiteX124" fmla="*/ 667053 w 2467837"/>
              <a:gd name="connsiteY124" fmla="*/ 1687343 h 3461805"/>
              <a:gd name="connsiteX125" fmla="*/ 663699 w 2467837"/>
              <a:gd name="connsiteY125" fmla="*/ 1684439 h 3461805"/>
              <a:gd name="connsiteX126" fmla="*/ 787137 w 2467837"/>
              <a:gd name="connsiteY126" fmla="*/ 1662992 h 3461805"/>
              <a:gd name="connsiteX127" fmla="*/ 787137 w 2467837"/>
              <a:gd name="connsiteY127" fmla="*/ 1664780 h 3461805"/>
              <a:gd name="connsiteX128" fmla="*/ 787049 w 2467837"/>
              <a:gd name="connsiteY128" fmla="*/ 1664741 h 3461805"/>
              <a:gd name="connsiteX129" fmla="*/ 664852 w 2467837"/>
              <a:gd name="connsiteY129" fmla="*/ 1571090 h 3461805"/>
              <a:gd name="connsiteX130" fmla="*/ 665488 w 2467837"/>
              <a:gd name="connsiteY130" fmla="*/ 1571845 h 3461805"/>
              <a:gd name="connsiteX131" fmla="*/ 664892 w 2467837"/>
              <a:gd name="connsiteY131" fmla="*/ 1571249 h 3461805"/>
              <a:gd name="connsiteX132" fmla="*/ 656543 w 2467837"/>
              <a:gd name="connsiteY132" fmla="*/ 1562909 h 3461805"/>
              <a:gd name="connsiteX133" fmla="*/ 664892 w 2467837"/>
              <a:gd name="connsiteY133" fmla="*/ 1571249 h 3461805"/>
              <a:gd name="connsiteX134" fmla="*/ 665488 w 2467837"/>
              <a:gd name="connsiteY134" fmla="*/ 1573632 h 3461805"/>
              <a:gd name="connsiteX135" fmla="*/ 652966 w 2467837"/>
              <a:gd name="connsiteY135" fmla="*/ 1566483 h 3461805"/>
              <a:gd name="connsiteX136" fmla="*/ 656543 w 2467837"/>
              <a:gd name="connsiteY136" fmla="*/ 1562909 h 3461805"/>
              <a:gd name="connsiteX137" fmla="*/ 778192 w 2467837"/>
              <a:gd name="connsiteY137" fmla="*/ 1541462 h 3461805"/>
              <a:gd name="connsiteX138" fmla="*/ 784095 w 2467837"/>
              <a:gd name="connsiteY138" fmla="*/ 1544679 h 3461805"/>
              <a:gd name="connsiteX139" fmla="*/ 783335 w 2467837"/>
              <a:gd name="connsiteY139" fmla="*/ 1544590 h 3461805"/>
              <a:gd name="connsiteX140" fmla="*/ 778192 w 2467837"/>
              <a:gd name="connsiteY140" fmla="*/ 1541462 h 3461805"/>
              <a:gd name="connsiteX141" fmla="*/ 559493 w 2467837"/>
              <a:gd name="connsiteY141" fmla="*/ 1529622 h 3461805"/>
              <a:gd name="connsiteX142" fmla="*/ 561729 w 2467837"/>
              <a:gd name="connsiteY142" fmla="*/ 1530739 h 3461805"/>
              <a:gd name="connsiteX143" fmla="*/ 559493 w 2467837"/>
              <a:gd name="connsiteY143" fmla="*/ 1529622 h 3461805"/>
              <a:gd name="connsiteX144" fmla="*/ 1044745 w 2467837"/>
              <a:gd name="connsiteY144" fmla="*/ 1496782 h 3461805"/>
              <a:gd name="connsiteX145" fmla="*/ 1048593 w 2467837"/>
              <a:gd name="connsiteY145" fmla="*/ 1500019 h 3461805"/>
              <a:gd name="connsiteX146" fmla="*/ 1048099 w 2467837"/>
              <a:gd name="connsiteY146" fmla="*/ 1499909 h 3461805"/>
              <a:gd name="connsiteX147" fmla="*/ 1044745 w 2467837"/>
              <a:gd name="connsiteY147" fmla="*/ 1496782 h 3461805"/>
              <a:gd name="connsiteX148" fmla="*/ 2084123 w 2467837"/>
              <a:gd name="connsiteY148" fmla="*/ 1452101 h 3461805"/>
              <a:gd name="connsiteX149" fmla="*/ 2087701 w 2467837"/>
              <a:gd name="connsiteY149" fmla="*/ 1455676 h 3461805"/>
              <a:gd name="connsiteX150" fmla="*/ 2084178 w 2467837"/>
              <a:gd name="connsiteY150" fmla="*/ 1452443 h 3461805"/>
              <a:gd name="connsiteX151" fmla="*/ 976765 w 2467837"/>
              <a:gd name="connsiteY151" fmla="*/ 1443166 h 3461805"/>
              <a:gd name="connsiteX152" fmla="*/ 983026 w 2467837"/>
              <a:gd name="connsiteY152" fmla="*/ 1447410 h 3461805"/>
              <a:gd name="connsiteX153" fmla="*/ 983921 w 2467837"/>
              <a:gd name="connsiteY153" fmla="*/ 1450314 h 3461805"/>
              <a:gd name="connsiteX154" fmla="*/ 976765 w 2467837"/>
              <a:gd name="connsiteY154" fmla="*/ 1443165 h 3461805"/>
              <a:gd name="connsiteX155" fmla="*/ 976765 w 2467837"/>
              <a:gd name="connsiteY155" fmla="*/ 1443166 h 3461805"/>
              <a:gd name="connsiteX156" fmla="*/ 976765 w 2467837"/>
              <a:gd name="connsiteY156" fmla="*/ 1443166 h 3461805"/>
              <a:gd name="connsiteX157" fmla="*/ 685333 w 2467837"/>
              <a:gd name="connsiteY157" fmla="*/ 1308875 h 3461805"/>
              <a:gd name="connsiteX158" fmla="*/ 685655 w 2467837"/>
              <a:gd name="connsiteY158" fmla="*/ 1309108 h 3461805"/>
              <a:gd name="connsiteX159" fmla="*/ 685167 w 2467837"/>
              <a:gd name="connsiteY159" fmla="*/ 1309125 h 3461805"/>
              <a:gd name="connsiteX160" fmla="*/ 670855 w 2467837"/>
              <a:gd name="connsiteY160" fmla="*/ 1298401 h 3461805"/>
              <a:gd name="connsiteX161" fmla="*/ 683378 w 2467837"/>
              <a:gd name="connsiteY161" fmla="*/ 1303763 h 3461805"/>
              <a:gd name="connsiteX162" fmla="*/ 685167 w 2467837"/>
              <a:gd name="connsiteY162" fmla="*/ 1298401 h 3461805"/>
              <a:gd name="connsiteX163" fmla="*/ 685167 w 2467837"/>
              <a:gd name="connsiteY163" fmla="*/ 1301976 h 3461805"/>
              <a:gd name="connsiteX164" fmla="*/ 703056 w 2467837"/>
              <a:gd name="connsiteY164" fmla="*/ 1307337 h 3461805"/>
              <a:gd name="connsiteX165" fmla="*/ 694111 w 2467837"/>
              <a:gd name="connsiteY165" fmla="*/ 1309125 h 3461805"/>
              <a:gd name="connsiteX166" fmla="*/ 688745 w 2467837"/>
              <a:gd name="connsiteY166" fmla="*/ 1303763 h 3461805"/>
              <a:gd name="connsiteX167" fmla="*/ 685333 w 2467837"/>
              <a:gd name="connsiteY167" fmla="*/ 1308875 h 3461805"/>
              <a:gd name="connsiteX168" fmla="*/ 1881972 w 2467837"/>
              <a:gd name="connsiteY168" fmla="*/ 1269806 h 3461805"/>
              <a:gd name="connsiteX169" fmla="*/ 1884881 w 2467837"/>
              <a:gd name="connsiteY169" fmla="*/ 1272934 h 3461805"/>
              <a:gd name="connsiteX170" fmla="*/ 1884879 w 2467837"/>
              <a:gd name="connsiteY170" fmla="*/ 1272934 h 3461805"/>
              <a:gd name="connsiteX171" fmla="*/ 1881972 w 2467837"/>
              <a:gd name="connsiteY171" fmla="*/ 1269806 h 3461805"/>
              <a:gd name="connsiteX172" fmla="*/ 646036 w 2467837"/>
              <a:gd name="connsiteY172" fmla="*/ 1189419 h 3461805"/>
              <a:gd name="connsiteX173" fmla="*/ 656543 w 2467837"/>
              <a:gd name="connsiteY173" fmla="*/ 1191169 h 3461805"/>
              <a:gd name="connsiteX174" fmla="*/ 649612 w 2467837"/>
              <a:gd name="connsiteY174" fmla="*/ 1191169 h 3461805"/>
              <a:gd name="connsiteX175" fmla="*/ 645781 w 2467837"/>
              <a:gd name="connsiteY175" fmla="*/ 1189294 h 3461805"/>
              <a:gd name="connsiteX176" fmla="*/ 646036 w 2467837"/>
              <a:gd name="connsiteY176" fmla="*/ 1189419 h 3461805"/>
              <a:gd name="connsiteX177" fmla="*/ 645810 w 2467837"/>
              <a:gd name="connsiteY177" fmla="*/ 1189381 h 3461805"/>
              <a:gd name="connsiteX178" fmla="*/ 1756746 w 2467837"/>
              <a:gd name="connsiteY178" fmla="*/ 1171509 h 3461805"/>
              <a:gd name="connsiteX179" fmla="*/ 1759561 w 2467837"/>
              <a:gd name="connsiteY179" fmla="*/ 1174058 h 3461805"/>
              <a:gd name="connsiteX180" fmla="*/ 1759430 w 2467837"/>
              <a:gd name="connsiteY180" fmla="*/ 1174190 h 3461805"/>
              <a:gd name="connsiteX181" fmla="*/ 1756746 w 2467837"/>
              <a:gd name="connsiteY181" fmla="*/ 1171509 h 3461805"/>
              <a:gd name="connsiteX182" fmla="*/ 400565 w 2467837"/>
              <a:gd name="connsiteY182" fmla="*/ 981801 h 3461805"/>
              <a:gd name="connsiteX183" fmla="*/ 400724 w 2467837"/>
              <a:gd name="connsiteY183" fmla="*/ 982065 h 3461805"/>
              <a:gd name="connsiteX184" fmla="*/ 400304 w 2467837"/>
              <a:gd name="connsiteY184" fmla="*/ 982005 h 3461805"/>
              <a:gd name="connsiteX185" fmla="*/ 388201 w 2467837"/>
              <a:gd name="connsiteY185" fmla="*/ 980278 h 3461805"/>
              <a:gd name="connsiteX186" fmla="*/ 400304 w 2467837"/>
              <a:gd name="connsiteY186" fmla="*/ 982005 h 3461805"/>
              <a:gd name="connsiteX187" fmla="*/ 397370 w 2467837"/>
              <a:gd name="connsiteY187" fmla="*/ 984299 h 3461805"/>
              <a:gd name="connsiteX188" fmla="*/ 388201 w 2467837"/>
              <a:gd name="connsiteY188" fmla="*/ 980278 h 3461805"/>
              <a:gd name="connsiteX189" fmla="*/ 336322 w 2467837"/>
              <a:gd name="connsiteY189" fmla="*/ 953470 h 3461805"/>
              <a:gd name="connsiteX190" fmla="*/ 338430 w 2467837"/>
              <a:gd name="connsiteY190" fmla="*/ 954584 h 3461805"/>
              <a:gd name="connsiteX191" fmla="*/ 335811 w 2467837"/>
              <a:gd name="connsiteY191" fmla="*/ 954235 h 3461805"/>
              <a:gd name="connsiteX192" fmla="*/ 316644 w 2467837"/>
              <a:gd name="connsiteY192" fmla="*/ 951682 h 3461805"/>
              <a:gd name="connsiteX193" fmla="*/ 335811 w 2467837"/>
              <a:gd name="connsiteY193" fmla="*/ 954235 h 3461805"/>
              <a:gd name="connsiteX194" fmla="*/ 332744 w 2467837"/>
              <a:gd name="connsiteY194" fmla="*/ 958831 h 3461805"/>
              <a:gd name="connsiteX195" fmla="*/ 325588 w 2467837"/>
              <a:gd name="connsiteY195" fmla="*/ 958831 h 3461805"/>
              <a:gd name="connsiteX196" fmla="*/ 316644 w 2467837"/>
              <a:gd name="connsiteY196" fmla="*/ 951682 h 3461805"/>
              <a:gd name="connsiteX197" fmla="*/ 523138 w 2467837"/>
              <a:gd name="connsiteY197" fmla="*/ 897911 h 3461805"/>
              <a:gd name="connsiteX198" fmla="*/ 524161 w 2467837"/>
              <a:gd name="connsiteY198" fmla="*/ 898066 h 3461805"/>
              <a:gd name="connsiteX199" fmla="*/ 523463 w 2467837"/>
              <a:gd name="connsiteY199" fmla="*/ 898066 h 3461805"/>
              <a:gd name="connsiteX200" fmla="*/ 497327 w 2467837"/>
              <a:gd name="connsiteY200" fmla="*/ 890917 h 3461805"/>
              <a:gd name="connsiteX201" fmla="*/ 519242 w 2467837"/>
              <a:gd name="connsiteY201" fmla="*/ 896055 h 3461805"/>
              <a:gd name="connsiteX202" fmla="*/ 523138 w 2467837"/>
              <a:gd name="connsiteY202" fmla="*/ 897911 h 3461805"/>
              <a:gd name="connsiteX203" fmla="*/ 509403 w 2467837"/>
              <a:gd name="connsiteY203" fmla="*/ 895832 h 3461805"/>
              <a:gd name="connsiteX204" fmla="*/ 497327 w 2467837"/>
              <a:gd name="connsiteY204" fmla="*/ 890917 h 3461805"/>
              <a:gd name="connsiteX205" fmla="*/ 1958897 w 2467837"/>
              <a:gd name="connsiteY205" fmla="*/ 871258 h 3461805"/>
              <a:gd name="connsiteX206" fmla="*/ 1962475 w 2467837"/>
              <a:gd name="connsiteY206" fmla="*/ 874832 h 3461805"/>
              <a:gd name="connsiteX207" fmla="*/ 1959104 w 2467837"/>
              <a:gd name="connsiteY207" fmla="*/ 871904 h 3461805"/>
              <a:gd name="connsiteX208" fmla="*/ 386412 w 2467837"/>
              <a:gd name="connsiteY208" fmla="*/ 803344 h 3461805"/>
              <a:gd name="connsiteX209" fmla="*/ 443659 w 2467837"/>
              <a:gd name="connsiteY209" fmla="*/ 812280 h 3461805"/>
              <a:gd name="connsiteX210" fmla="*/ 499116 w 2467837"/>
              <a:gd name="connsiteY210" fmla="*/ 828365 h 3461805"/>
              <a:gd name="connsiteX211" fmla="*/ 568885 w 2467837"/>
              <a:gd name="connsiteY211" fmla="*/ 851599 h 3461805"/>
              <a:gd name="connsiteX212" fmla="*/ 624342 w 2467837"/>
              <a:gd name="connsiteY212" fmla="*/ 871258 h 3461805"/>
              <a:gd name="connsiteX213" fmla="*/ 622553 w 2467837"/>
              <a:gd name="connsiteY213" fmla="*/ 873045 h 3461805"/>
              <a:gd name="connsiteX214" fmla="*/ 644021 w 2467837"/>
              <a:gd name="connsiteY214" fmla="*/ 878407 h 3461805"/>
              <a:gd name="connsiteX215" fmla="*/ 649388 w 2467837"/>
              <a:gd name="connsiteY215" fmla="*/ 885556 h 3461805"/>
              <a:gd name="connsiteX216" fmla="*/ 683378 w 2467837"/>
              <a:gd name="connsiteY216" fmla="*/ 896279 h 3461805"/>
              <a:gd name="connsiteX217" fmla="*/ 719157 w 2467837"/>
              <a:gd name="connsiteY217" fmla="*/ 901640 h 3461805"/>
              <a:gd name="connsiteX218" fmla="*/ 740624 w 2467837"/>
              <a:gd name="connsiteY218" fmla="*/ 907002 h 3461805"/>
              <a:gd name="connsiteX219" fmla="*/ 805026 w 2467837"/>
              <a:gd name="connsiteY219" fmla="*/ 948108 h 3461805"/>
              <a:gd name="connsiteX220" fmla="*/ 797870 w 2467837"/>
              <a:gd name="connsiteY220" fmla="*/ 942746 h 3461805"/>
              <a:gd name="connsiteX221" fmla="*/ 808604 w 2467837"/>
              <a:gd name="connsiteY221" fmla="*/ 940959 h 3461805"/>
              <a:gd name="connsiteX222" fmla="*/ 822915 w 2467837"/>
              <a:gd name="connsiteY222" fmla="*/ 946321 h 3461805"/>
              <a:gd name="connsiteX223" fmla="*/ 833649 w 2467837"/>
              <a:gd name="connsiteY223" fmla="*/ 957044 h 3461805"/>
              <a:gd name="connsiteX224" fmla="*/ 842594 w 2467837"/>
              <a:gd name="connsiteY224" fmla="*/ 953470 h 3461805"/>
              <a:gd name="connsiteX225" fmla="*/ 880162 w 2467837"/>
              <a:gd name="connsiteY225" fmla="*/ 982065 h 3461805"/>
              <a:gd name="connsiteX226" fmla="*/ 924885 w 2467837"/>
              <a:gd name="connsiteY226" fmla="*/ 1001724 h 3461805"/>
              <a:gd name="connsiteX227" fmla="*/ 946353 w 2467837"/>
              <a:gd name="connsiteY227" fmla="*/ 1012447 h 3461805"/>
              <a:gd name="connsiteX228" fmla="*/ 971398 w 2467837"/>
              <a:gd name="connsiteY228" fmla="*/ 1010660 h 3461805"/>
              <a:gd name="connsiteX229" fmla="*/ 1025067 w 2467837"/>
              <a:gd name="connsiteY229" fmla="*/ 1044617 h 3461805"/>
              <a:gd name="connsiteX230" fmla="*/ 1075157 w 2467837"/>
              <a:gd name="connsiteY230" fmla="*/ 1069638 h 3461805"/>
              <a:gd name="connsiteX231" fmla="*/ 1116303 w 2467837"/>
              <a:gd name="connsiteY231" fmla="*/ 1087510 h 3461805"/>
              <a:gd name="connsiteX232" fmla="*/ 1178916 w 2467837"/>
              <a:gd name="connsiteY232" fmla="*/ 1119680 h 3461805"/>
              <a:gd name="connsiteX233" fmla="*/ 1225429 w 2467837"/>
              <a:gd name="connsiteY233" fmla="*/ 1137552 h 3461805"/>
              <a:gd name="connsiteX234" fmla="*/ 1229006 w 2467837"/>
              <a:gd name="connsiteY234" fmla="*/ 1144701 h 3461805"/>
              <a:gd name="connsiteX235" fmla="*/ 1246896 w 2467837"/>
              <a:gd name="connsiteY235" fmla="*/ 1148276 h 3461805"/>
              <a:gd name="connsiteX236" fmla="*/ 1248685 w 2467837"/>
              <a:gd name="connsiteY236" fmla="*/ 1141127 h 3461805"/>
              <a:gd name="connsiteX237" fmla="*/ 1241529 w 2467837"/>
              <a:gd name="connsiteY237" fmla="*/ 1141127 h 3461805"/>
              <a:gd name="connsiteX238" fmla="*/ 1221851 w 2467837"/>
              <a:gd name="connsiteY238" fmla="*/ 1121467 h 3461805"/>
              <a:gd name="connsiteX239" fmla="*/ 1220062 w 2467837"/>
              <a:gd name="connsiteY239" fmla="*/ 1125042 h 3461805"/>
              <a:gd name="connsiteX240" fmla="*/ 1214695 w 2467837"/>
              <a:gd name="connsiteY240" fmla="*/ 1121467 h 3461805"/>
              <a:gd name="connsiteX241" fmla="*/ 1211117 w 2467837"/>
              <a:gd name="connsiteY241" fmla="*/ 1114319 h 3461805"/>
              <a:gd name="connsiteX242" fmla="*/ 1218273 w 2467837"/>
              <a:gd name="connsiteY242" fmla="*/ 1107170 h 3461805"/>
              <a:gd name="connsiteX243" fmla="*/ 1232584 w 2467837"/>
              <a:gd name="connsiteY243" fmla="*/ 1114319 h 3461805"/>
              <a:gd name="connsiteX244" fmla="*/ 1241529 w 2467837"/>
              <a:gd name="connsiteY244" fmla="*/ 1130403 h 3461805"/>
              <a:gd name="connsiteX245" fmla="*/ 1250474 w 2467837"/>
              <a:gd name="connsiteY245" fmla="*/ 1128616 h 3461805"/>
              <a:gd name="connsiteX246" fmla="*/ 1245107 w 2467837"/>
              <a:gd name="connsiteY246" fmla="*/ 1132191 h 3461805"/>
              <a:gd name="connsiteX247" fmla="*/ 1250474 w 2467837"/>
              <a:gd name="connsiteY247" fmla="*/ 1137552 h 3461805"/>
              <a:gd name="connsiteX248" fmla="*/ 1259419 w 2467837"/>
              <a:gd name="connsiteY248" fmla="*/ 1128616 h 3461805"/>
              <a:gd name="connsiteX249" fmla="*/ 1254052 w 2467837"/>
              <a:gd name="connsiteY249" fmla="*/ 1139340 h 3461805"/>
              <a:gd name="connsiteX250" fmla="*/ 1271941 w 2467837"/>
              <a:gd name="connsiteY250" fmla="*/ 1146488 h 3461805"/>
              <a:gd name="connsiteX251" fmla="*/ 1273730 w 2467837"/>
              <a:gd name="connsiteY251" fmla="*/ 1135765 h 3461805"/>
              <a:gd name="connsiteX252" fmla="*/ 1271941 w 2467837"/>
              <a:gd name="connsiteY252" fmla="*/ 1148276 h 3461805"/>
              <a:gd name="connsiteX253" fmla="*/ 1304142 w 2467837"/>
              <a:gd name="connsiteY253" fmla="*/ 1164361 h 3461805"/>
              <a:gd name="connsiteX254" fmla="*/ 1307720 w 2467837"/>
              <a:gd name="connsiteY254" fmla="*/ 1162573 h 3461805"/>
              <a:gd name="connsiteX255" fmla="*/ 1302353 w 2467837"/>
              <a:gd name="connsiteY255" fmla="*/ 1157212 h 3461805"/>
              <a:gd name="connsiteX256" fmla="*/ 1311298 w 2467837"/>
              <a:gd name="connsiteY256" fmla="*/ 1167935 h 3461805"/>
              <a:gd name="connsiteX257" fmla="*/ 1318454 w 2467837"/>
              <a:gd name="connsiteY257" fmla="*/ 1166148 h 3461805"/>
              <a:gd name="connsiteX258" fmla="*/ 1318454 w 2467837"/>
              <a:gd name="connsiteY258" fmla="*/ 1176871 h 3461805"/>
              <a:gd name="connsiteX259" fmla="*/ 1356022 w 2467837"/>
              <a:gd name="connsiteY259" fmla="*/ 1189381 h 3461805"/>
              <a:gd name="connsiteX260" fmla="*/ 1354233 w 2467837"/>
              <a:gd name="connsiteY260" fmla="*/ 1196530 h 3461805"/>
              <a:gd name="connsiteX261" fmla="*/ 1375700 w 2467837"/>
              <a:gd name="connsiteY261" fmla="*/ 1207253 h 3461805"/>
              <a:gd name="connsiteX262" fmla="*/ 1370333 w 2467837"/>
              <a:gd name="connsiteY262" fmla="*/ 1212615 h 3461805"/>
              <a:gd name="connsiteX263" fmla="*/ 1381067 w 2467837"/>
              <a:gd name="connsiteY263" fmla="*/ 1214402 h 3461805"/>
              <a:gd name="connsiteX264" fmla="*/ 1381067 w 2467837"/>
              <a:gd name="connsiteY264" fmla="*/ 1207253 h 3461805"/>
              <a:gd name="connsiteX265" fmla="*/ 1388223 w 2467837"/>
              <a:gd name="connsiteY265" fmla="*/ 1214402 h 3461805"/>
              <a:gd name="connsiteX266" fmla="*/ 1382856 w 2467837"/>
              <a:gd name="connsiteY266" fmla="*/ 1221551 h 3461805"/>
              <a:gd name="connsiteX267" fmla="*/ 1409690 w 2467837"/>
              <a:gd name="connsiteY267" fmla="*/ 1234062 h 3461805"/>
              <a:gd name="connsiteX268" fmla="*/ 1411479 w 2467837"/>
              <a:gd name="connsiteY268" fmla="*/ 1239423 h 3461805"/>
              <a:gd name="connsiteX269" fmla="*/ 1420424 w 2467837"/>
              <a:gd name="connsiteY269" fmla="*/ 1239423 h 3461805"/>
              <a:gd name="connsiteX270" fmla="*/ 1418635 w 2467837"/>
              <a:gd name="connsiteY270" fmla="*/ 1234062 h 3461805"/>
              <a:gd name="connsiteX271" fmla="*/ 1434735 w 2467837"/>
              <a:gd name="connsiteY271" fmla="*/ 1251934 h 3461805"/>
              <a:gd name="connsiteX272" fmla="*/ 1436524 w 2467837"/>
              <a:gd name="connsiteY272" fmla="*/ 1248359 h 3461805"/>
              <a:gd name="connsiteX273" fmla="*/ 1432946 w 2467837"/>
              <a:gd name="connsiteY273" fmla="*/ 1242998 h 3461805"/>
              <a:gd name="connsiteX274" fmla="*/ 1475881 w 2467837"/>
              <a:gd name="connsiteY274" fmla="*/ 1266232 h 3461805"/>
              <a:gd name="connsiteX275" fmla="*/ 1472303 w 2467837"/>
              <a:gd name="connsiteY275" fmla="*/ 1269806 h 3461805"/>
              <a:gd name="connsiteX276" fmla="*/ 1495559 w 2467837"/>
              <a:gd name="connsiteY276" fmla="*/ 1289465 h 3461805"/>
              <a:gd name="connsiteX277" fmla="*/ 1524183 w 2467837"/>
              <a:gd name="connsiteY277" fmla="*/ 1305550 h 3461805"/>
              <a:gd name="connsiteX278" fmla="*/ 1536705 w 2467837"/>
              <a:gd name="connsiteY278" fmla="*/ 1321635 h 3461805"/>
              <a:gd name="connsiteX279" fmla="*/ 1552806 w 2467837"/>
              <a:gd name="connsiteY279" fmla="*/ 1326997 h 3461805"/>
              <a:gd name="connsiteX280" fmla="*/ 1572484 w 2467837"/>
              <a:gd name="connsiteY280" fmla="*/ 1339507 h 3461805"/>
              <a:gd name="connsiteX281" fmla="*/ 1570695 w 2467837"/>
              <a:gd name="connsiteY281" fmla="*/ 1346656 h 3461805"/>
              <a:gd name="connsiteX282" fmla="*/ 1579640 w 2467837"/>
              <a:gd name="connsiteY282" fmla="*/ 1353805 h 3461805"/>
              <a:gd name="connsiteX283" fmla="*/ 1588585 w 2467837"/>
              <a:gd name="connsiteY283" fmla="*/ 1352018 h 3461805"/>
              <a:gd name="connsiteX284" fmla="*/ 1579640 w 2467837"/>
              <a:gd name="connsiteY284" fmla="*/ 1355592 h 3461805"/>
              <a:gd name="connsiteX285" fmla="*/ 1595741 w 2467837"/>
              <a:gd name="connsiteY285" fmla="*/ 1359166 h 3461805"/>
              <a:gd name="connsiteX286" fmla="*/ 1595741 w 2467837"/>
              <a:gd name="connsiteY286" fmla="*/ 1368103 h 3461805"/>
              <a:gd name="connsiteX287" fmla="*/ 1617208 w 2467837"/>
              <a:gd name="connsiteY287" fmla="*/ 1369890 h 3461805"/>
              <a:gd name="connsiteX288" fmla="*/ 1617208 w 2467837"/>
              <a:gd name="connsiteY288" fmla="*/ 1364528 h 3461805"/>
              <a:gd name="connsiteX289" fmla="*/ 1620786 w 2467837"/>
              <a:gd name="connsiteY289" fmla="*/ 1366315 h 3461805"/>
              <a:gd name="connsiteX290" fmla="*/ 1622575 w 2467837"/>
              <a:gd name="connsiteY290" fmla="*/ 1359166 h 3461805"/>
              <a:gd name="connsiteX291" fmla="*/ 1636886 w 2467837"/>
              <a:gd name="connsiteY291" fmla="*/ 1377039 h 3461805"/>
              <a:gd name="connsiteX292" fmla="*/ 1629731 w 2467837"/>
              <a:gd name="connsiteY292" fmla="*/ 1377039 h 3461805"/>
              <a:gd name="connsiteX293" fmla="*/ 1617208 w 2467837"/>
              <a:gd name="connsiteY293" fmla="*/ 1373464 h 3461805"/>
              <a:gd name="connsiteX294" fmla="*/ 1624364 w 2467837"/>
              <a:gd name="connsiteY294" fmla="*/ 1384187 h 3461805"/>
              <a:gd name="connsiteX295" fmla="*/ 1636886 w 2467837"/>
              <a:gd name="connsiteY295" fmla="*/ 1387762 h 3461805"/>
              <a:gd name="connsiteX296" fmla="*/ 1633308 w 2467837"/>
              <a:gd name="connsiteY296" fmla="*/ 1382400 h 3461805"/>
              <a:gd name="connsiteX297" fmla="*/ 1636886 w 2467837"/>
              <a:gd name="connsiteY297" fmla="*/ 1377039 h 3461805"/>
              <a:gd name="connsiteX298" fmla="*/ 1647620 w 2467837"/>
              <a:gd name="connsiteY298" fmla="*/ 1382400 h 3461805"/>
              <a:gd name="connsiteX299" fmla="*/ 1640464 w 2467837"/>
              <a:gd name="connsiteY299" fmla="*/ 1384187 h 3461805"/>
              <a:gd name="connsiteX300" fmla="*/ 1644042 w 2467837"/>
              <a:gd name="connsiteY300" fmla="*/ 1387762 h 3461805"/>
              <a:gd name="connsiteX301" fmla="*/ 1652987 w 2467837"/>
              <a:gd name="connsiteY301" fmla="*/ 1382400 h 3461805"/>
              <a:gd name="connsiteX302" fmla="*/ 1674454 w 2467837"/>
              <a:gd name="connsiteY302" fmla="*/ 1412783 h 3461805"/>
              <a:gd name="connsiteX303" fmla="*/ 1683399 w 2467837"/>
              <a:gd name="connsiteY303" fmla="*/ 1412783 h 3461805"/>
              <a:gd name="connsiteX304" fmla="*/ 1679821 w 2467837"/>
              <a:gd name="connsiteY304" fmla="*/ 1405634 h 3461805"/>
              <a:gd name="connsiteX305" fmla="*/ 1692344 w 2467837"/>
              <a:gd name="connsiteY305" fmla="*/ 1425293 h 3461805"/>
              <a:gd name="connsiteX306" fmla="*/ 1695921 w 2467837"/>
              <a:gd name="connsiteY306" fmla="*/ 1428868 h 3461805"/>
              <a:gd name="connsiteX307" fmla="*/ 1704866 w 2467837"/>
              <a:gd name="connsiteY307" fmla="*/ 1423506 h 3461805"/>
              <a:gd name="connsiteX308" fmla="*/ 1753168 w 2467837"/>
              <a:gd name="connsiteY308" fmla="*/ 1461038 h 3461805"/>
              <a:gd name="connsiteX309" fmla="*/ 1801469 w 2467837"/>
              <a:gd name="connsiteY309" fmla="*/ 1503931 h 3461805"/>
              <a:gd name="connsiteX310" fmla="*/ 1803258 w 2467837"/>
              <a:gd name="connsiteY310" fmla="*/ 1500356 h 3461805"/>
              <a:gd name="connsiteX311" fmla="*/ 1847982 w 2467837"/>
              <a:gd name="connsiteY311" fmla="*/ 1541462 h 3461805"/>
              <a:gd name="connsiteX312" fmla="*/ 1853349 w 2467837"/>
              <a:gd name="connsiteY312" fmla="*/ 1537888 h 3461805"/>
              <a:gd name="connsiteX313" fmla="*/ 1881972 w 2467837"/>
              <a:gd name="connsiteY313" fmla="*/ 1568270 h 3461805"/>
              <a:gd name="connsiteX314" fmla="*/ 1885550 w 2467837"/>
              <a:gd name="connsiteY314" fmla="*/ 1564696 h 3461805"/>
              <a:gd name="connsiteX315" fmla="*/ 1899861 w 2467837"/>
              <a:gd name="connsiteY315" fmla="*/ 1577206 h 3461805"/>
              <a:gd name="connsiteX316" fmla="*/ 1933851 w 2467837"/>
              <a:gd name="connsiteY316" fmla="*/ 1609376 h 3461805"/>
              <a:gd name="connsiteX317" fmla="*/ 1937429 w 2467837"/>
              <a:gd name="connsiteY317" fmla="*/ 1616525 h 3461805"/>
              <a:gd name="connsiteX318" fmla="*/ 1928485 w 2467837"/>
              <a:gd name="connsiteY318" fmla="*/ 1614738 h 3461805"/>
              <a:gd name="connsiteX319" fmla="*/ 1928485 w 2467837"/>
              <a:gd name="connsiteY319" fmla="*/ 1625461 h 3461805"/>
              <a:gd name="connsiteX320" fmla="*/ 1944585 w 2467837"/>
              <a:gd name="connsiteY320" fmla="*/ 1618312 h 3461805"/>
              <a:gd name="connsiteX321" fmla="*/ 1971419 w 2467837"/>
              <a:gd name="connsiteY321" fmla="*/ 1637971 h 3461805"/>
              <a:gd name="connsiteX322" fmla="*/ 1971419 w 2467837"/>
              <a:gd name="connsiteY322" fmla="*/ 1643333 h 3461805"/>
              <a:gd name="connsiteX323" fmla="*/ 2042977 w 2467837"/>
              <a:gd name="connsiteY323" fmla="*/ 1696949 h 3461805"/>
              <a:gd name="connsiteX324" fmla="*/ 2048344 w 2467837"/>
              <a:gd name="connsiteY324" fmla="*/ 1707673 h 3461805"/>
              <a:gd name="connsiteX325" fmla="*/ 2051922 w 2467837"/>
              <a:gd name="connsiteY325" fmla="*/ 1705885 h 3461805"/>
              <a:gd name="connsiteX326" fmla="*/ 2153892 w 2467837"/>
              <a:gd name="connsiteY326" fmla="*/ 1793459 h 3461805"/>
              <a:gd name="connsiteX327" fmla="*/ 2168203 w 2467837"/>
              <a:gd name="connsiteY327" fmla="*/ 1809544 h 3461805"/>
              <a:gd name="connsiteX328" fmla="*/ 2186093 w 2467837"/>
              <a:gd name="connsiteY328" fmla="*/ 1823841 h 3461805"/>
              <a:gd name="connsiteX329" fmla="*/ 2227239 w 2467837"/>
              <a:gd name="connsiteY329" fmla="*/ 1852437 h 3461805"/>
              <a:gd name="connsiteX330" fmla="*/ 2223661 w 2467837"/>
              <a:gd name="connsiteY330" fmla="*/ 1857798 h 3461805"/>
              <a:gd name="connsiteX331" fmla="*/ 2250495 w 2467837"/>
              <a:gd name="connsiteY331" fmla="*/ 1872096 h 3461805"/>
              <a:gd name="connsiteX332" fmla="*/ 2248706 w 2467837"/>
              <a:gd name="connsiteY332" fmla="*/ 1879245 h 3461805"/>
              <a:gd name="connsiteX333" fmla="*/ 2257651 w 2467837"/>
              <a:gd name="connsiteY333" fmla="*/ 1879245 h 3461805"/>
              <a:gd name="connsiteX334" fmla="*/ 2259440 w 2467837"/>
              <a:gd name="connsiteY334" fmla="*/ 1888181 h 3461805"/>
              <a:gd name="connsiteX335" fmla="*/ 2280907 w 2467837"/>
              <a:gd name="connsiteY335" fmla="*/ 1900691 h 3461805"/>
              <a:gd name="connsiteX336" fmla="*/ 2277329 w 2467837"/>
              <a:gd name="connsiteY336" fmla="*/ 1904266 h 3461805"/>
              <a:gd name="connsiteX337" fmla="*/ 2293430 w 2467837"/>
              <a:gd name="connsiteY337" fmla="*/ 1914989 h 3461805"/>
              <a:gd name="connsiteX338" fmla="*/ 2295219 w 2467837"/>
              <a:gd name="connsiteY338" fmla="*/ 1920351 h 3461805"/>
              <a:gd name="connsiteX339" fmla="*/ 2302375 w 2467837"/>
              <a:gd name="connsiteY339" fmla="*/ 1916776 h 3461805"/>
              <a:gd name="connsiteX340" fmla="*/ 2322053 w 2467837"/>
              <a:gd name="connsiteY340" fmla="*/ 1938223 h 3461805"/>
              <a:gd name="connsiteX341" fmla="*/ 2341731 w 2467837"/>
              <a:gd name="connsiteY341" fmla="*/ 1952521 h 3461805"/>
              <a:gd name="connsiteX342" fmla="*/ 2357832 w 2467837"/>
              <a:gd name="connsiteY342" fmla="*/ 1968605 h 3461805"/>
              <a:gd name="connsiteX343" fmla="*/ 2411500 w 2467837"/>
              <a:gd name="connsiteY343" fmla="*/ 2024009 h 3461805"/>
              <a:gd name="connsiteX344" fmla="*/ 2413289 w 2467837"/>
              <a:gd name="connsiteY344" fmla="*/ 2018647 h 3461805"/>
              <a:gd name="connsiteX345" fmla="*/ 2413289 w 2467837"/>
              <a:gd name="connsiteY345" fmla="*/ 2025796 h 3461805"/>
              <a:gd name="connsiteX346" fmla="*/ 2465169 w 2467837"/>
              <a:gd name="connsiteY346" fmla="*/ 2065115 h 3461805"/>
              <a:gd name="connsiteX347" fmla="*/ 2463380 w 2467837"/>
              <a:gd name="connsiteY347" fmla="*/ 2068689 h 3461805"/>
              <a:gd name="connsiteX348" fmla="*/ 2467837 w 2467837"/>
              <a:gd name="connsiteY348" fmla="*/ 2071870 h 3461805"/>
              <a:gd name="connsiteX349" fmla="*/ 2467837 w 2467837"/>
              <a:gd name="connsiteY349" fmla="*/ 2996459 h 3461805"/>
              <a:gd name="connsiteX350" fmla="*/ 2454435 w 2467837"/>
              <a:gd name="connsiteY350" fmla="*/ 2981955 h 3461805"/>
              <a:gd name="connsiteX351" fmla="*/ 2449068 w 2467837"/>
              <a:gd name="connsiteY351" fmla="*/ 2980167 h 3461805"/>
              <a:gd name="connsiteX352" fmla="*/ 2431179 w 2467837"/>
              <a:gd name="connsiteY352" fmla="*/ 2962295 h 3461805"/>
              <a:gd name="connsiteX353" fmla="*/ 2424023 w 2467837"/>
              <a:gd name="connsiteY353" fmla="*/ 2955146 h 3461805"/>
              <a:gd name="connsiteX354" fmla="*/ 2411500 w 2467837"/>
              <a:gd name="connsiteY354" fmla="*/ 2937274 h 3461805"/>
              <a:gd name="connsiteX355" fmla="*/ 2395400 w 2467837"/>
              <a:gd name="connsiteY355" fmla="*/ 2921189 h 3461805"/>
              <a:gd name="connsiteX356" fmla="*/ 2364988 w 2467837"/>
              <a:gd name="connsiteY356" fmla="*/ 2889019 h 3461805"/>
              <a:gd name="connsiteX357" fmla="*/ 2361410 w 2467837"/>
              <a:gd name="connsiteY357" fmla="*/ 2887232 h 3461805"/>
              <a:gd name="connsiteX358" fmla="*/ 2136003 w 2467837"/>
              <a:gd name="connsiteY358" fmla="*/ 2658469 h 3461805"/>
              <a:gd name="connsiteX359" fmla="*/ 1901651 w 2467837"/>
              <a:gd name="connsiteY359" fmla="*/ 2436855 h 3461805"/>
              <a:gd name="connsiteX360" fmla="*/ 1892706 w 2467837"/>
              <a:gd name="connsiteY360" fmla="*/ 2431493 h 3461805"/>
              <a:gd name="connsiteX361" fmla="*/ 1898073 w 2467837"/>
              <a:gd name="connsiteY361" fmla="*/ 2433281 h 3461805"/>
              <a:gd name="connsiteX362" fmla="*/ 1887339 w 2467837"/>
              <a:gd name="connsiteY362" fmla="*/ 2427919 h 3461805"/>
              <a:gd name="connsiteX363" fmla="*/ 1885550 w 2467837"/>
              <a:gd name="connsiteY363" fmla="*/ 2422557 h 3461805"/>
              <a:gd name="connsiteX364" fmla="*/ 1855138 w 2467837"/>
              <a:gd name="connsiteY364" fmla="*/ 2395749 h 3461805"/>
              <a:gd name="connsiteX365" fmla="*/ 1824726 w 2467837"/>
              <a:gd name="connsiteY365" fmla="*/ 2370728 h 3461805"/>
              <a:gd name="connsiteX366" fmla="*/ 1824726 w 2467837"/>
              <a:gd name="connsiteY366" fmla="*/ 2368941 h 3461805"/>
              <a:gd name="connsiteX367" fmla="*/ 1819359 w 2467837"/>
              <a:gd name="connsiteY367" fmla="*/ 2367154 h 3461805"/>
              <a:gd name="connsiteX368" fmla="*/ 1788947 w 2467837"/>
              <a:gd name="connsiteY368" fmla="*/ 2338558 h 3461805"/>
              <a:gd name="connsiteX369" fmla="*/ 1756746 w 2467837"/>
              <a:gd name="connsiteY369" fmla="*/ 2311750 h 3461805"/>
              <a:gd name="connsiteX370" fmla="*/ 1726334 w 2467837"/>
              <a:gd name="connsiteY370" fmla="*/ 2284942 h 3461805"/>
              <a:gd name="connsiteX371" fmla="*/ 1694133 w 2467837"/>
              <a:gd name="connsiteY371" fmla="*/ 2258134 h 3461805"/>
              <a:gd name="connsiteX372" fmla="*/ 1679821 w 2467837"/>
              <a:gd name="connsiteY372" fmla="*/ 2245623 h 3461805"/>
              <a:gd name="connsiteX373" fmla="*/ 1665509 w 2467837"/>
              <a:gd name="connsiteY373" fmla="*/ 2234900 h 3461805"/>
              <a:gd name="connsiteX374" fmla="*/ 1638675 w 2467837"/>
              <a:gd name="connsiteY374" fmla="*/ 2208092 h 3461805"/>
              <a:gd name="connsiteX375" fmla="*/ 1617208 w 2467837"/>
              <a:gd name="connsiteY375" fmla="*/ 2193794 h 3461805"/>
              <a:gd name="connsiteX376" fmla="*/ 1583218 w 2467837"/>
              <a:gd name="connsiteY376" fmla="*/ 2161624 h 3461805"/>
              <a:gd name="connsiteX377" fmla="*/ 1576062 w 2467837"/>
              <a:gd name="connsiteY377" fmla="*/ 2156263 h 3461805"/>
              <a:gd name="connsiteX378" fmla="*/ 1583218 w 2467837"/>
              <a:gd name="connsiteY378" fmla="*/ 2165199 h 3461805"/>
              <a:gd name="connsiteX379" fmla="*/ 1583218 w 2467837"/>
              <a:gd name="connsiteY379" fmla="*/ 2170560 h 3461805"/>
              <a:gd name="connsiteX380" fmla="*/ 1576062 w 2467837"/>
              <a:gd name="connsiteY380" fmla="*/ 2166986 h 3461805"/>
              <a:gd name="connsiteX381" fmla="*/ 1572484 w 2467837"/>
              <a:gd name="connsiteY381" fmla="*/ 2168773 h 3461805"/>
              <a:gd name="connsiteX382" fmla="*/ 1579640 w 2467837"/>
              <a:gd name="connsiteY382" fmla="*/ 2175922 h 3461805"/>
              <a:gd name="connsiteX383" fmla="*/ 1586796 w 2467837"/>
              <a:gd name="connsiteY383" fmla="*/ 2170560 h 3461805"/>
              <a:gd name="connsiteX384" fmla="*/ 1597529 w 2467837"/>
              <a:gd name="connsiteY384" fmla="*/ 2181284 h 3461805"/>
              <a:gd name="connsiteX385" fmla="*/ 1601107 w 2467837"/>
              <a:gd name="connsiteY385" fmla="*/ 2186646 h 3461805"/>
              <a:gd name="connsiteX386" fmla="*/ 1588585 w 2467837"/>
              <a:gd name="connsiteY386" fmla="*/ 2188432 h 3461805"/>
              <a:gd name="connsiteX387" fmla="*/ 1552806 w 2467837"/>
              <a:gd name="connsiteY387" fmla="*/ 2159837 h 3461805"/>
              <a:gd name="connsiteX388" fmla="*/ 1561751 w 2467837"/>
              <a:gd name="connsiteY388" fmla="*/ 2172348 h 3461805"/>
              <a:gd name="connsiteX389" fmla="*/ 1570695 w 2467837"/>
              <a:gd name="connsiteY389" fmla="*/ 2172348 h 3461805"/>
              <a:gd name="connsiteX390" fmla="*/ 1570695 w 2467837"/>
              <a:gd name="connsiteY390" fmla="*/ 2179496 h 3461805"/>
              <a:gd name="connsiteX391" fmla="*/ 1579640 w 2467837"/>
              <a:gd name="connsiteY391" fmla="*/ 2181284 h 3461805"/>
              <a:gd name="connsiteX392" fmla="*/ 1572484 w 2467837"/>
              <a:gd name="connsiteY392" fmla="*/ 2186646 h 3461805"/>
              <a:gd name="connsiteX393" fmla="*/ 1585007 w 2467837"/>
              <a:gd name="connsiteY393" fmla="*/ 2199156 h 3461805"/>
              <a:gd name="connsiteX394" fmla="*/ 1586796 w 2467837"/>
              <a:gd name="connsiteY394" fmla="*/ 2193794 h 3461805"/>
              <a:gd name="connsiteX395" fmla="*/ 1577851 w 2467837"/>
              <a:gd name="connsiteY395" fmla="*/ 2190220 h 3461805"/>
              <a:gd name="connsiteX396" fmla="*/ 1583218 w 2467837"/>
              <a:gd name="connsiteY396" fmla="*/ 2186646 h 3461805"/>
              <a:gd name="connsiteX397" fmla="*/ 1581429 w 2467837"/>
              <a:gd name="connsiteY397" fmla="*/ 2188432 h 3461805"/>
              <a:gd name="connsiteX398" fmla="*/ 1588585 w 2467837"/>
              <a:gd name="connsiteY398" fmla="*/ 2188432 h 3461805"/>
              <a:gd name="connsiteX399" fmla="*/ 1599318 w 2467837"/>
              <a:gd name="connsiteY399" fmla="*/ 2199156 h 3461805"/>
              <a:gd name="connsiteX400" fmla="*/ 1592163 w 2467837"/>
              <a:gd name="connsiteY400" fmla="*/ 2190220 h 3461805"/>
              <a:gd name="connsiteX401" fmla="*/ 1601107 w 2467837"/>
              <a:gd name="connsiteY401" fmla="*/ 2192007 h 3461805"/>
              <a:gd name="connsiteX402" fmla="*/ 1618997 w 2467837"/>
              <a:gd name="connsiteY402" fmla="*/ 2208092 h 3461805"/>
              <a:gd name="connsiteX403" fmla="*/ 1622575 w 2467837"/>
              <a:gd name="connsiteY403" fmla="*/ 2217028 h 3461805"/>
              <a:gd name="connsiteX404" fmla="*/ 1626153 w 2467837"/>
              <a:gd name="connsiteY404" fmla="*/ 2215241 h 3461805"/>
              <a:gd name="connsiteX405" fmla="*/ 1633308 w 2467837"/>
              <a:gd name="connsiteY405" fmla="*/ 2217028 h 3461805"/>
              <a:gd name="connsiteX406" fmla="*/ 1640464 w 2467837"/>
              <a:gd name="connsiteY406" fmla="*/ 2227751 h 3461805"/>
              <a:gd name="connsiteX407" fmla="*/ 1615419 w 2467837"/>
              <a:gd name="connsiteY407" fmla="*/ 2224177 h 3461805"/>
              <a:gd name="connsiteX408" fmla="*/ 1622575 w 2467837"/>
              <a:gd name="connsiteY408" fmla="*/ 2224177 h 3461805"/>
              <a:gd name="connsiteX409" fmla="*/ 1631519 w 2467837"/>
              <a:gd name="connsiteY409" fmla="*/ 2234900 h 3461805"/>
              <a:gd name="connsiteX410" fmla="*/ 1629731 w 2467837"/>
              <a:gd name="connsiteY410" fmla="*/ 2240262 h 3461805"/>
              <a:gd name="connsiteX411" fmla="*/ 1638675 w 2467837"/>
              <a:gd name="connsiteY411" fmla="*/ 2249198 h 3461805"/>
              <a:gd name="connsiteX412" fmla="*/ 1644042 w 2467837"/>
              <a:gd name="connsiteY412" fmla="*/ 2249198 h 3461805"/>
              <a:gd name="connsiteX413" fmla="*/ 1640464 w 2467837"/>
              <a:gd name="connsiteY413" fmla="*/ 2243836 h 3461805"/>
              <a:gd name="connsiteX414" fmla="*/ 1647620 w 2467837"/>
              <a:gd name="connsiteY414" fmla="*/ 2245623 h 3461805"/>
              <a:gd name="connsiteX415" fmla="*/ 1642253 w 2467837"/>
              <a:gd name="connsiteY415" fmla="*/ 2238475 h 3461805"/>
              <a:gd name="connsiteX416" fmla="*/ 1658354 w 2467837"/>
              <a:gd name="connsiteY416" fmla="*/ 2245623 h 3461805"/>
              <a:gd name="connsiteX417" fmla="*/ 1656565 w 2467837"/>
              <a:gd name="connsiteY417" fmla="*/ 2249198 h 3461805"/>
              <a:gd name="connsiteX418" fmla="*/ 1672665 w 2467837"/>
              <a:gd name="connsiteY418" fmla="*/ 2259921 h 3461805"/>
              <a:gd name="connsiteX419" fmla="*/ 1690555 w 2467837"/>
              <a:gd name="connsiteY419" fmla="*/ 2272431 h 3461805"/>
              <a:gd name="connsiteX420" fmla="*/ 1695921 w 2467837"/>
              <a:gd name="connsiteY420" fmla="*/ 2276006 h 3461805"/>
              <a:gd name="connsiteX421" fmla="*/ 1695921 w 2467837"/>
              <a:gd name="connsiteY421" fmla="*/ 2283155 h 3461805"/>
              <a:gd name="connsiteX422" fmla="*/ 1712022 w 2467837"/>
              <a:gd name="connsiteY422" fmla="*/ 2295665 h 3461805"/>
              <a:gd name="connsiteX423" fmla="*/ 1712022 w 2467837"/>
              <a:gd name="connsiteY423" fmla="*/ 2299240 h 3461805"/>
              <a:gd name="connsiteX424" fmla="*/ 1717389 w 2467837"/>
              <a:gd name="connsiteY424" fmla="*/ 2302814 h 3461805"/>
              <a:gd name="connsiteX425" fmla="*/ 1715600 w 2467837"/>
              <a:gd name="connsiteY425" fmla="*/ 2306388 h 3461805"/>
              <a:gd name="connsiteX426" fmla="*/ 1720967 w 2467837"/>
              <a:gd name="connsiteY426" fmla="*/ 2311750 h 3461805"/>
              <a:gd name="connsiteX427" fmla="*/ 1724545 w 2467837"/>
              <a:gd name="connsiteY427" fmla="*/ 2308176 h 3461805"/>
              <a:gd name="connsiteX428" fmla="*/ 1744223 w 2467837"/>
              <a:gd name="connsiteY428" fmla="*/ 2324261 h 3461805"/>
              <a:gd name="connsiteX429" fmla="*/ 1740645 w 2467837"/>
              <a:gd name="connsiteY429" fmla="*/ 2326048 h 3461805"/>
              <a:gd name="connsiteX430" fmla="*/ 1747801 w 2467837"/>
              <a:gd name="connsiteY430" fmla="*/ 2334984 h 3461805"/>
              <a:gd name="connsiteX431" fmla="*/ 1767479 w 2467837"/>
              <a:gd name="connsiteY431" fmla="*/ 2352856 h 3461805"/>
              <a:gd name="connsiteX432" fmla="*/ 1776424 w 2467837"/>
              <a:gd name="connsiteY432" fmla="*/ 2360005 h 3461805"/>
              <a:gd name="connsiteX433" fmla="*/ 1785369 w 2467837"/>
              <a:gd name="connsiteY433" fmla="*/ 2361792 h 3461805"/>
              <a:gd name="connsiteX434" fmla="*/ 1788947 w 2467837"/>
              <a:gd name="connsiteY434" fmla="*/ 2368941 h 3461805"/>
              <a:gd name="connsiteX435" fmla="*/ 1778213 w 2467837"/>
              <a:gd name="connsiteY435" fmla="*/ 2363579 h 3461805"/>
              <a:gd name="connsiteX436" fmla="*/ 1771057 w 2467837"/>
              <a:gd name="connsiteY436" fmla="*/ 2367154 h 3461805"/>
              <a:gd name="connsiteX437" fmla="*/ 1781791 w 2467837"/>
              <a:gd name="connsiteY437" fmla="*/ 2374302 h 3461805"/>
              <a:gd name="connsiteX438" fmla="*/ 1799681 w 2467837"/>
              <a:gd name="connsiteY438" fmla="*/ 2390388 h 3461805"/>
              <a:gd name="connsiteX439" fmla="*/ 1799681 w 2467837"/>
              <a:gd name="connsiteY439" fmla="*/ 2395749 h 3461805"/>
              <a:gd name="connsiteX440" fmla="*/ 1801469 w 2467837"/>
              <a:gd name="connsiteY440" fmla="*/ 2393962 h 3461805"/>
              <a:gd name="connsiteX441" fmla="*/ 1833671 w 2467837"/>
              <a:gd name="connsiteY441" fmla="*/ 2427919 h 3461805"/>
              <a:gd name="connsiteX442" fmla="*/ 1830093 w 2467837"/>
              <a:gd name="connsiteY442" fmla="*/ 2415409 h 3461805"/>
              <a:gd name="connsiteX443" fmla="*/ 1824726 w 2467837"/>
              <a:gd name="connsiteY443" fmla="*/ 2411834 h 3461805"/>
              <a:gd name="connsiteX444" fmla="*/ 1824726 w 2467837"/>
              <a:gd name="connsiteY444" fmla="*/ 2415409 h 3461805"/>
              <a:gd name="connsiteX445" fmla="*/ 1805047 w 2467837"/>
              <a:gd name="connsiteY445" fmla="*/ 2393962 h 3461805"/>
              <a:gd name="connsiteX446" fmla="*/ 1808625 w 2467837"/>
              <a:gd name="connsiteY446" fmla="*/ 2392175 h 3461805"/>
              <a:gd name="connsiteX447" fmla="*/ 1815781 w 2467837"/>
              <a:gd name="connsiteY447" fmla="*/ 2401111 h 3461805"/>
              <a:gd name="connsiteX448" fmla="*/ 1835459 w 2467837"/>
              <a:gd name="connsiteY448" fmla="*/ 2415409 h 3461805"/>
              <a:gd name="connsiteX449" fmla="*/ 1831881 w 2467837"/>
              <a:gd name="connsiteY449" fmla="*/ 2417196 h 3461805"/>
              <a:gd name="connsiteX450" fmla="*/ 1840826 w 2467837"/>
              <a:gd name="connsiteY450" fmla="*/ 2422557 h 3461805"/>
              <a:gd name="connsiteX451" fmla="*/ 1839037 w 2467837"/>
              <a:gd name="connsiteY451" fmla="*/ 2418983 h 3461805"/>
              <a:gd name="connsiteX452" fmla="*/ 1867661 w 2467837"/>
              <a:gd name="connsiteY452" fmla="*/ 2442217 h 3461805"/>
              <a:gd name="connsiteX453" fmla="*/ 1867661 w 2467837"/>
              <a:gd name="connsiteY453" fmla="*/ 2449366 h 3461805"/>
              <a:gd name="connsiteX454" fmla="*/ 1873027 w 2467837"/>
              <a:gd name="connsiteY454" fmla="*/ 2451153 h 3461805"/>
              <a:gd name="connsiteX455" fmla="*/ 1871238 w 2467837"/>
              <a:gd name="connsiteY455" fmla="*/ 2454727 h 3461805"/>
              <a:gd name="connsiteX456" fmla="*/ 1876605 w 2467837"/>
              <a:gd name="connsiteY456" fmla="*/ 2458302 h 3461805"/>
              <a:gd name="connsiteX457" fmla="*/ 1878394 w 2467837"/>
              <a:gd name="connsiteY457" fmla="*/ 2454727 h 3461805"/>
              <a:gd name="connsiteX458" fmla="*/ 1885550 w 2467837"/>
              <a:gd name="connsiteY458" fmla="*/ 2463663 h 3461805"/>
              <a:gd name="connsiteX459" fmla="*/ 1881972 w 2467837"/>
              <a:gd name="connsiteY459" fmla="*/ 2465450 h 3461805"/>
              <a:gd name="connsiteX460" fmla="*/ 1889128 w 2467837"/>
              <a:gd name="connsiteY460" fmla="*/ 2469025 h 3461805"/>
              <a:gd name="connsiteX461" fmla="*/ 1890917 w 2467837"/>
              <a:gd name="connsiteY461" fmla="*/ 2465450 h 3461805"/>
              <a:gd name="connsiteX462" fmla="*/ 1905228 w 2467837"/>
              <a:gd name="connsiteY462" fmla="*/ 2481535 h 3461805"/>
              <a:gd name="connsiteX463" fmla="*/ 1899861 w 2467837"/>
              <a:gd name="connsiteY463" fmla="*/ 2481535 h 3461805"/>
              <a:gd name="connsiteX464" fmla="*/ 1939218 w 2467837"/>
              <a:gd name="connsiteY464" fmla="*/ 2528003 h 3461805"/>
              <a:gd name="connsiteX465" fmla="*/ 1942796 w 2467837"/>
              <a:gd name="connsiteY465" fmla="*/ 2526215 h 3461805"/>
              <a:gd name="connsiteX466" fmla="*/ 1942796 w 2467837"/>
              <a:gd name="connsiteY466" fmla="*/ 2531577 h 3461805"/>
              <a:gd name="connsiteX467" fmla="*/ 1948163 w 2467837"/>
              <a:gd name="connsiteY467" fmla="*/ 2531577 h 3461805"/>
              <a:gd name="connsiteX468" fmla="*/ 1948163 w 2467837"/>
              <a:gd name="connsiteY468" fmla="*/ 2538726 h 3461805"/>
              <a:gd name="connsiteX469" fmla="*/ 1960686 w 2467837"/>
              <a:gd name="connsiteY469" fmla="*/ 2549449 h 3461805"/>
              <a:gd name="connsiteX470" fmla="*/ 1964264 w 2467837"/>
              <a:gd name="connsiteY470" fmla="*/ 2545875 h 3461805"/>
              <a:gd name="connsiteX471" fmla="*/ 1967841 w 2467837"/>
              <a:gd name="connsiteY471" fmla="*/ 2547662 h 3461805"/>
              <a:gd name="connsiteX472" fmla="*/ 1982153 w 2467837"/>
              <a:gd name="connsiteY472" fmla="*/ 2563747 h 3461805"/>
              <a:gd name="connsiteX473" fmla="*/ 1971419 w 2467837"/>
              <a:gd name="connsiteY473" fmla="*/ 2556598 h 3461805"/>
              <a:gd name="connsiteX474" fmla="*/ 1969630 w 2467837"/>
              <a:gd name="connsiteY474" fmla="*/ 2558385 h 3461805"/>
              <a:gd name="connsiteX475" fmla="*/ 1989309 w 2467837"/>
              <a:gd name="connsiteY475" fmla="*/ 2579832 h 3461805"/>
              <a:gd name="connsiteX476" fmla="*/ 1980364 w 2467837"/>
              <a:gd name="connsiteY476" fmla="*/ 2565534 h 3461805"/>
              <a:gd name="connsiteX477" fmla="*/ 1983942 w 2467837"/>
              <a:gd name="connsiteY477" fmla="*/ 2563747 h 3461805"/>
              <a:gd name="connsiteX478" fmla="*/ 1992887 w 2467837"/>
              <a:gd name="connsiteY478" fmla="*/ 2572683 h 3461805"/>
              <a:gd name="connsiteX479" fmla="*/ 1998254 w 2467837"/>
              <a:gd name="connsiteY479" fmla="*/ 2585194 h 3461805"/>
              <a:gd name="connsiteX480" fmla="*/ 1998254 w 2467837"/>
              <a:gd name="connsiteY480" fmla="*/ 2578045 h 3461805"/>
              <a:gd name="connsiteX481" fmla="*/ 2003620 w 2467837"/>
              <a:gd name="connsiteY481" fmla="*/ 2588768 h 3461805"/>
              <a:gd name="connsiteX482" fmla="*/ 2010776 w 2467837"/>
              <a:gd name="connsiteY482" fmla="*/ 2595917 h 3461805"/>
              <a:gd name="connsiteX483" fmla="*/ 2032244 w 2467837"/>
              <a:gd name="connsiteY483" fmla="*/ 2615576 h 3461805"/>
              <a:gd name="connsiteX484" fmla="*/ 2042977 w 2467837"/>
              <a:gd name="connsiteY484" fmla="*/ 2619151 h 3461805"/>
              <a:gd name="connsiteX485" fmla="*/ 2042977 w 2467837"/>
              <a:gd name="connsiteY485" fmla="*/ 2628087 h 3461805"/>
              <a:gd name="connsiteX486" fmla="*/ 2057289 w 2467837"/>
              <a:gd name="connsiteY486" fmla="*/ 2637023 h 3461805"/>
              <a:gd name="connsiteX487" fmla="*/ 2069811 w 2467837"/>
              <a:gd name="connsiteY487" fmla="*/ 2642384 h 3461805"/>
              <a:gd name="connsiteX488" fmla="*/ 2076967 w 2467837"/>
              <a:gd name="connsiteY488" fmla="*/ 2651320 h 3461805"/>
              <a:gd name="connsiteX489" fmla="*/ 2100223 w 2467837"/>
              <a:gd name="connsiteY489" fmla="*/ 2674554 h 3461805"/>
              <a:gd name="connsiteX490" fmla="*/ 2089490 w 2467837"/>
              <a:gd name="connsiteY490" fmla="*/ 2670980 h 3461805"/>
              <a:gd name="connsiteX491" fmla="*/ 2093068 w 2467837"/>
              <a:gd name="connsiteY491" fmla="*/ 2681703 h 3461805"/>
              <a:gd name="connsiteX492" fmla="*/ 2098435 w 2467837"/>
              <a:gd name="connsiteY492" fmla="*/ 2683490 h 3461805"/>
              <a:gd name="connsiteX493" fmla="*/ 2105591 w 2467837"/>
              <a:gd name="connsiteY493" fmla="*/ 2681703 h 3461805"/>
              <a:gd name="connsiteX494" fmla="*/ 2100223 w 2467837"/>
              <a:gd name="connsiteY494" fmla="*/ 2687064 h 3461805"/>
              <a:gd name="connsiteX495" fmla="*/ 2100223 w 2467837"/>
              <a:gd name="connsiteY495" fmla="*/ 2699575 h 3461805"/>
              <a:gd name="connsiteX496" fmla="*/ 2112746 w 2467837"/>
              <a:gd name="connsiteY496" fmla="*/ 2697788 h 3461805"/>
              <a:gd name="connsiteX497" fmla="*/ 2118113 w 2467837"/>
              <a:gd name="connsiteY497" fmla="*/ 2712085 h 3461805"/>
              <a:gd name="connsiteX498" fmla="*/ 2119902 w 2467837"/>
              <a:gd name="connsiteY498" fmla="*/ 2699575 h 3461805"/>
              <a:gd name="connsiteX499" fmla="*/ 2132425 w 2467837"/>
              <a:gd name="connsiteY499" fmla="*/ 2717447 h 3461805"/>
              <a:gd name="connsiteX500" fmla="*/ 2123480 w 2467837"/>
              <a:gd name="connsiteY500" fmla="*/ 2694213 h 3461805"/>
              <a:gd name="connsiteX501" fmla="*/ 2134213 w 2467837"/>
              <a:gd name="connsiteY501" fmla="*/ 2708511 h 3461805"/>
              <a:gd name="connsiteX502" fmla="*/ 2130636 w 2467837"/>
              <a:gd name="connsiteY502" fmla="*/ 2706724 h 3461805"/>
              <a:gd name="connsiteX503" fmla="*/ 2137791 w 2467837"/>
              <a:gd name="connsiteY503" fmla="*/ 2722809 h 3461805"/>
              <a:gd name="connsiteX504" fmla="*/ 2132425 w 2467837"/>
              <a:gd name="connsiteY504" fmla="*/ 2726383 h 3461805"/>
              <a:gd name="connsiteX505" fmla="*/ 2139580 w 2467837"/>
              <a:gd name="connsiteY505" fmla="*/ 2731745 h 3461805"/>
              <a:gd name="connsiteX506" fmla="*/ 2139580 w 2467837"/>
              <a:gd name="connsiteY506" fmla="*/ 2728170 h 3461805"/>
              <a:gd name="connsiteX507" fmla="*/ 2152103 w 2467837"/>
              <a:gd name="connsiteY507" fmla="*/ 2737106 h 3461805"/>
              <a:gd name="connsiteX508" fmla="*/ 2162837 w 2467837"/>
              <a:gd name="connsiteY508" fmla="*/ 2749617 h 3461805"/>
              <a:gd name="connsiteX509" fmla="*/ 2164626 w 2467837"/>
              <a:gd name="connsiteY509" fmla="*/ 2754978 h 3461805"/>
              <a:gd name="connsiteX510" fmla="*/ 2173570 w 2467837"/>
              <a:gd name="connsiteY510" fmla="*/ 2760340 h 3461805"/>
              <a:gd name="connsiteX511" fmla="*/ 2173570 w 2467837"/>
              <a:gd name="connsiteY511" fmla="*/ 2769276 h 3461805"/>
              <a:gd name="connsiteX512" fmla="*/ 2189671 w 2467837"/>
              <a:gd name="connsiteY512" fmla="*/ 2781787 h 3461805"/>
              <a:gd name="connsiteX513" fmla="*/ 2178937 w 2467837"/>
              <a:gd name="connsiteY513" fmla="*/ 2776425 h 3461805"/>
              <a:gd name="connsiteX514" fmla="*/ 2182515 w 2467837"/>
              <a:gd name="connsiteY514" fmla="*/ 2785361 h 3461805"/>
              <a:gd name="connsiteX515" fmla="*/ 2198615 w 2467837"/>
              <a:gd name="connsiteY515" fmla="*/ 2792510 h 3461805"/>
              <a:gd name="connsiteX516" fmla="*/ 2223661 w 2467837"/>
              <a:gd name="connsiteY516" fmla="*/ 2821105 h 3461805"/>
              <a:gd name="connsiteX517" fmla="*/ 2229028 w 2467837"/>
              <a:gd name="connsiteY517" fmla="*/ 2822893 h 3461805"/>
              <a:gd name="connsiteX518" fmla="*/ 2229028 w 2467837"/>
              <a:gd name="connsiteY518" fmla="*/ 2831829 h 3461805"/>
              <a:gd name="connsiteX519" fmla="*/ 2234395 w 2467837"/>
              <a:gd name="connsiteY519" fmla="*/ 2830042 h 3461805"/>
              <a:gd name="connsiteX520" fmla="*/ 2250495 w 2467837"/>
              <a:gd name="connsiteY520" fmla="*/ 2842552 h 3461805"/>
              <a:gd name="connsiteX521" fmla="*/ 2246917 w 2467837"/>
              <a:gd name="connsiteY521" fmla="*/ 2846126 h 3461805"/>
              <a:gd name="connsiteX522" fmla="*/ 2261229 w 2467837"/>
              <a:gd name="connsiteY522" fmla="*/ 2858637 h 3461805"/>
              <a:gd name="connsiteX523" fmla="*/ 2273751 w 2467837"/>
              <a:gd name="connsiteY523" fmla="*/ 2869360 h 3461805"/>
              <a:gd name="connsiteX524" fmla="*/ 2273751 w 2467837"/>
              <a:gd name="connsiteY524" fmla="*/ 2878296 h 3461805"/>
              <a:gd name="connsiteX525" fmla="*/ 2282696 w 2467837"/>
              <a:gd name="connsiteY525" fmla="*/ 2887232 h 3461805"/>
              <a:gd name="connsiteX526" fmla="*/ 2289852 w 2467837"/>
              <a:gd name="connsiteY526" fmla="*/ 2885445 h 3461805"/>
              <a:gd name="connsiteX527" fmla="*/ 2280907 w 2467837"/>
              <a:gd name="connsiteY527" fmla="*/ 2892594 h 3461805"/>
              <a:gd name="connsiteX528" fmla="*/ 2286274 w 2467837"/>
              <a:gd name="connsiteY528" fmla="*/ 2896168 h 3461805"/>
              <a:gd name="connsiteX529" fmla="*/ 2291641 w 2467837"/>
              <a:gd name="connsiteY529" fmla="*/ 2894381 h 3461805"/>
              <a:gd name="connsiteX530" fmla="*/ 2291641 w 2467837"/>
              <a:gd name="connsiteY530" fmla="*/ 2899743 h 3461805"/>
              <a:gd name="connsiteX531" fmla="*/ 2297008 w 2467837"/>
              <a:gd name="connsiteY531" fmla="*/ 2896168 h 3461805"/>
              <a:gd name="connsiteX532" fmla="*/ 2302375 w 2467837"/>
              <a:gd name="connsiteY532" fmla="*/ 2899743 h 3461805"/>
              <a:gd name="connsiteX533" fmla="*/ 2302375 w 2467837"/>
              <a:gd name="connsiteY533" fmla="*/ 2905104 h 3461805"/>
              <a:gd name="connsiteX534" fmla="*/ 2298797 w 2467837"/>
              <a:gd name="connsiteY534" fmla="*/ 2903317 h 3461805"/>
              <a:gd name="connsiteX535" fmla="*/ 2305953 w 2467837"/>
              <a:gd name="connsiteY535" fmla="*/ 2912253 h 3461805"/>
              <a:gd name="connsiteX536" fmla="*/ 2302375 w 2467837"/>
              <a:gd name="connsiteY536" fmla="*/ 2905104 h 3461805"/>
              <a:gd name="connsiteX537" fmla="*/ 2316686 w 2467837"/>
              <a:gd name="connsiteY537" fmla="*/ 2910466 h 3461805"/>
              <a:gd name="connsiteX538" fmla="*/ 2314897 w 2467837"/>
              <a:gd name="connsiteY538" fmla="*/ 2917615 h 3461805"/>
              <a:gd name="connsiteX539" fmla="*/ 2307741 w 2467837"/>
              <a:gd name="connsiteY539" fmla="*/ 2919402 h 3461805"/>
              <a:gd name="connsiteX540" fmla="*/ 2320264 w 2467837"/>
              <a:gd name="connsiteY540" fmla="*/ 2930125 h 3461805"/>
              <a:gd name="connsiteX541" fmla="*/ 2316686 w 2467837"/>
              <a:gd name="connsiteY541" fmla="*/ 2921189 h 3461805"/>
              <a:gd name="connsiteX542" fmla="*/ 2336365 w 2467837"/>
              <a:gd name="connsiteY542" fmla="*/ 2933700 h 3461805"/>
              <a:gd name="connsiteX543" fmla="*/ 2341731 w 2467837"/>
              <a:gd name="connsiteY543" fmla="*/ 2946210 h 3461805"/>
              <a:gd name="connsiteX544" fmla="*/ 2356043 w 2467837"/>
              <a:gd name="connsiteY544" fmla="*/ 2955146 h 3461805"/>
              <a:gd name="connsiteX545" fmla="*/ 2363199 w 2467837"/>
              <a:gd name="connsiteY545" fmla="*/ 2967657 h 3461805"/>
              <a:gd name="connsiteX546" fmla="*/ 2354254 w 2467837"/>
              <a:gd name="connsiteY546" fmla="*/ 2960508 h 3461805"/>
              <a:gd name="connsiteX547" fmla="*/ 2345309 w 2467837"/>
              <a:gd name="connsiteY547" fmla="*/ 2960508 h 3461805"/>
              <a:gd name="connsiteX548" fmla="*/ 2350676 w 2467837"/>
              <a:gd name="connsiteY548" fmla="*/ 2969444 h 3461805"/>
              <a:gd name="connsiteX549" fmla="*/ 2363199 w 2467837"/>
              <a:gd name="connsiteY549" fmla="*/ 2974806 h 3461805"/>
              <a:gd name="connsiteX550" fmla="*/ 2373933 w 2467837"/>
              <a:gd name="connsiteY550" fmla="*/ 2980167 h 3461805"/>
              <a:gd name="connsiteX551" fmla="*/ 2366777 w 2467837"/>
              <a:gd name="connsiteY551" fmla="*/ 2983742 h 3461805"/>
              <a:gd name="connsiteX552" fmla="*/ 2359621 w 2467837"/>
              <a:gd name="connsiteY552" fmla="*/ 2978380 h 3461805"/>
              <a:gd name="connsiteX553" fmla="*/ 2372143 w 2467837"/>
              <a:gd name="connsiteY553" fmla="*/ 2996252 h 3461805"/>
              <a:gd name="connsiteX554" fmla="*/ 2384666 w 2467837"/>
              <a:gd name="connsiteY554" fmla="*/ 3008763 h 3461805"/>
              <a:gd name="connsiteX555" fmla="*/ 2402555 w 2467837"/>
              <a:gd name="connsiteY555" fmla="*/ 3019486 h 3461805"/>
              <a:gd name="connsiteX556" fmla="*/ 2391822 w 2467837"/>
              <a:gd name="connsiteY556" fmla="*/ 3017699 h 3461805"/>
              <a:gd name="connsiteX557" fmla="*/ 2418656 w 2467837"/>
              <a:gd name="connsiteY557" fmla="*/ 3040932 h 3461805"/>
              <a:gd name="connsiteX558" fmla="*/ 2415078 w 2467837"/>
              <a:gd name="connsiteY558" fmla="*/ 3035571 h 3461805"/>
              <a:gd name="connsiteX559" fmla="*/ 2422234 w 2467837"/>
              <a:gd name="connsiteY559" fmla="*/ 3037358 h 3461805"/>
              <a:gd name="connsiteX560" fmla="*/ 2427601 w 2467837"/>
              <a:gd name="connsiteY560" fmla="*/ 3049868 h 3461805"/>
              <a:gd name="connsiteX561" fmla="*/ 2441913 w 2467837"/>
              <a:gd name="connsiteY561" fmla="*/ 3058804 h 3461805"/>
              <a:gd name="connsiteX562" fmla="*/ 2443701 w 2467837"/>
              <a:gd name="connsiteY562" fmla="*/ 3067740 h 3461805"/>
              <a:gd name="connsiteX563" fmla="*/ 2450857 w 2467837"/>
              <a:gd name="connsiteY563" fmla="*/ 3060592 h 3461805"/>
              <a:gd name="connsiteX564" fmla="*/ 2459802 w 2467837"/>
              <a:gd name="connsiteY564" fmla="*/ 3083825 h 3461805"/>
              <a:gd name="connsiteX565" fmla="*/ 2461591 w 2467837"/>
              <a:gd name="connsiteY565" fmla="*/ 3082038 h 3461805"/>
              <a:gd name="connsiteX566" fmla="*/ 2461591 w 2467837"/>
              <a:gd name="connsiteY566" fmla="*/ 3087400 h 3461805"/>
              <a:gd name="connsiteX567" fmla="*/ 2467837 w 2467837"/>
              <a:gd name="connsiteY567" fmla="*/ 3091938 h 3461805"/>
              <a:gd name="connsiteX568" fmla="*/ 2467837 w 2467837"/>
              <a:gd name="connsiteY568" fmla="*/ 3461805 h 3461805"/>
              <a:gd name="connsiteX569" fmla="*/ 2458013 w 2467837"/>
              <a:gd name="connsiteY569" fmla="*/ 3451991 h 3461805"/>
              <a:gd name="connsiteX570" fmla="*/ 2429390 w 2467837"/>
              <a:gd name="connsiteY570" fmla="*/ 3428757 h 3461805"/>
              <a:gd name="connsiteX571" fmla="*/ 2386455 w 2467837"/>
              <a:gd name="connsiteY571" fmla="*/ 3389438 h 3461805"/>
              <a:gd name="connsiteX572" fmla="*/ 2354254 w 2467837"/>
              <a:gd name="connsiteY572" fmla="*/ 3366205 h 3461805"/>
              <a:gd name="connsiteX573" fmla="*/ 2354254 w 2467837"/>
              <a:gd name="connsiteY573" fmla="*/ 3359056 h 3461805"/>
              <a:gd name="connsiteX574" fmla="*/ 2332787 w 2467837"/>
              <a:gd name="connsiteY574" fmla="*/ 3344758 h 3461805"/>
              <a:gd name="connsiteX575" fmla="*/ 2338153 w 2467837"/>
              <a:gd name="connsiteY575" fmla="*/ 3346545 h 3461805"/>
              <a:gd name="connsiteX576" fmla="*/ 2316686 w 2467837"/>
              <a:gd name="connsiteY576" fmla="*/ 3330460 h 3461805"/>
              <a:gd name="connsiteX577" fmla="*/ 2300585 w 2467837"/>
              <a:gd name="connsiteY577" fmla="*/ 3310801 h 3461805"/>
              <a:gd name="connsiteX578" fmla="*/ 2316686 w 2467837"/>
              <a:gd name="connsiteY578" fmla="*/ 3326886 h 3461805"/>
              <a:gd name="connsiteX579" fmla="*/ 2336365 w 2467837"/>
              <a:gd name="connsiteY579" fmla="*/ 3337609 h 3461805"/>
              <a:gd name="connsiteX580" fmla="*/ 2334575 w 2467837"/>
              <a:gd name="connsiteY580" fmla="*/ 3332248 h 3461805"/>
              <a:gd name="connsiteX581" fmla="*/ 2347098 w 2467837"/>
              <a:gd name="connsiteY581" fmla="*/ 3341184 h 3461805"/>
              <a:gd name="connsiteX582" fmla="*/ 2325631 w 2467837"/>
              <a:gd name="connsiteY582" fmla="*/ 3326886 h 3461805"/>
              <a:gd name="connsiteX583" fmla="*/ 2282696 w 2467837"/>
              <a:gd name="connsiteY583" fmla="*/ 3278631 h 3461805"/>
              <a:gd name="connsiteX584" fmla="*/ 2273751 w 2467837"/>
              <a:gd name="connsiteY584" fmla="*/ 3275057 h 3461805"/>
              <a:gd name="connsiteX585" fmla="*/ 2270173 w 2467837"/>
              <a:gd name="connsiteY585" fmla="*/ 3267908 h 3461805"/>
              <a:gd name="connsiteX586" fmla="*/ 2273751 w 2467837"/>
              <a:gd name="connsiteY586" fmla="*/ 3267908 h 3461805"/>
              <a:gd name="connsiteX587" fmla="*/ 2254073 w 2467837"/>
              <a:gd name="connsiteY587" fmla="*/ 3250036 h 3461805"/>
              <a:gd name="connsiteX588" fmla="*/ 2254073 w 2467837"/>
              <a:gd name="connsiteY588" fmla="*/ 3257185 h 3461805"/>
              <a:gd name="connsiteX589" fmla="*/ 2246917 w 2467837"/>
              <a:gd name="connsiteY589" fmla="*/ 3246462 h 3461805"/>
              <a:gd name="connsiteX590" fmla="*/ 2246917 w 2467837"/>
              <a:gd name="connsiteY590" fmla="*/ 3241100 h 3461805"/>
              <a:gd name="connsiteX591" fmla="*/ 2229028 w 2467837"/>
              <a:gd name="connsiteY591" fmla="*/ 3226802 h 3461805"/>
              <a:gd name="connsiteX592" fmla="*/ 2227239 w 2467837"/>
              <a:gd name="connsiteY592" fmla="*/ 3230377 h 3461805"/>
              <a:gd name="connsiteX593" fmla="*/ 2227239 w 2467837"/>
              <a:gd name="connsiteY593" fmla="*/ 3223228 h 3461805"/>
              <a:gd name="connsiteX594" fmla="*/ 2196949 w 2467837"/>
              <a:gd name="connsiteY594" fmla="*/ 3199019 h 3461805"/>
              <a:gd name="connsiteX595" fmla="*/ 2200405 w 2467837"/>
              <a:gd name="connsiteY595" fmla="*/ 3198207 h 3461805"/>
              <a:gd name="connsiteX596" fmla="*/ 2184304 w 2467837"/>
              <a:gd name="connsiteY596" fmla="*/ 3185696 h 3461805"/>
              <a:gd name="connsiteX597" fmla="*/ 2186093 w 2467837"/>
              <a:gd name="connsiteY597" fmla="*/ 3183909 h 3461805"/>
              <a:gd name="connsiteX598" fmla="*/ 2177148 w 2467837"/>
              <a:gd name="connsiteY598" fmla="*/ 3176760 h 3461805"/>
              <a:gd name="connsiteX599" fmla="*/ 2177148 w 2467837"/>
              <a:gd name="connsiteY599" fmla="*/ 3178547 h 3461805"/>
              <a:gd name="connsiteX600" fmla="*/ 2168203 w 2467837"/>
              <a:gd name="connsiteY600" fmla="*/ 3171399 h 3461805"/>
              <a:gd name="connsiteX601" fmla="*/ 2169993 w 2467837"/>
              <a:gd name="connsiteY601" fmla="*/ 3167824 h 3461805"/>
              <a:gd name="connsiteX602" fmla="*/ 2155681 w 2467837"/>
              <a:gd name="connsiteY602" fmla="*/ 3151739 h 3461805"/>
              <a:gd name="connsiteX603" fmla="*/ 2139580 w 2467837"/>
              <a:gd name="connsiteY603" fmla="*/ 3139229 h 3461805"/>
              <a:gd name="connsiteX604" fmla="*/ 2132425 w 2467837"/>
              <a:gd name="connsiteY604" fmla="*/ 3130293 h 3461805"/>
              <a:gd name="connsiteX605" fmla="*/ 2132425 w 2467837"/>
              <a:gd name="connsiteY605" fmla="*/ 3124931 h 3461805"/>
              <a:gd name="connsiteX606" fmla="*/ 2116324 w 2467837"/>
              <a:gd name="connsiteY606" fmla="*/ 3108846 h 3461805"/>
              <a:gd name="connsiteX607" fmla="*/ 2109168 w 2467837"/>
              <a:gd name="connsiteY607" fmla="*/ 3105272 h 3461805"/>
              <a:gd name="connsiteX608" fmla="*/ 2023299 w 2467837"/>
              <a:gd name="connsiteY608" fmla="*/ 3008763 h 3461805"/>
              <a:gd name="connsiteX609" fmla="*/ 2017932 w 2467837"/>
              <a:gd name="connsiteY609" fmla="*/ 3008763 h 3461805"/>
              <a:gd name="connsiteX610" fmla="*/ 2021510 w 2467837"/>
              <a:gd name="connsiteY610" fmla="*/ 3006975 h 3461805"/>
              <a:gd name="connsiteX611" fmla="*/ 2019721 w 2467837"/>
              <a:gd name="connsiteY611" fmla="*/ 3003401 h 3461805"/>
              <a:gd name="connsiteX612" fmla="*/ 2001831 w 2467837"/>
              <a:gd name="connsiteY612" fmla="*/ 2985529 h 3461805"/>
              <a:gd name="connsiteX613" fmla="*/ 1998254 w 2467837"/>
              <a:gd name="connsiteY613" fmla="*/ 2985529 h 3461805"/>
              <a:gd name="connsiteX614" fmla="*/ 2000043 w 2467837"/>
              <a:gd name="connsiteY614" fmla="*/ 2983742 h 3461805"/>
              <a:gd name="connsiteX615" fmla="*/ 1994676 w 2467837"/>
              <a:gd name="connsiteY615" fmla="*/ 2981955 h 3461805"/>
              <a:gd name="connsiteX616" fmla="*/ 1978575 w 2467837"/>
              <a:gd name="connsiteY616" fmla="*/ 2967657 h 3461805"/>
              <a:gd name="connsiteX617" fmla="*/ 1971419 w 2467837"/>
              <a:gd name="connsiteY617" fmla="*/ 2960508 h 3461805"/>
              <a:gd name="connsiteX618" fmla="*/ 1942796 w 2467837"/>
              <a:gd name="connsiteY618" fmla="*/ 2931912 h 3461805"/>
              <a:gd name="connsiteX619" fmla="*/ 1923118 w 2467837"/>
              <a:gd name="connsiteY619" fmla="*/ 2912253 h 3461805"/>
              <a:gd name="connsiteX620" fmla="*/ 1923118 w 2467837"/>
              <a:gd name="connsiteY620" fmla="*/ 2912253 h 3461805"/>
              <a:gd name="connsiteX621" fmla="*/ 1923118 w 2467837"/>
              <a:gd name="connsiteY621" fmla="*/ 2912253 h 3461805"/>
              <a:gd name="connsiteX622" fmla="*/ 1914173 w 2467837"/>
              <a:gd name="connsiteY622" fmla="*/ 2903317 h 3461805"/>
              <a:gd name="connsiteX623" fmla="*/ 1910595 w 2467837"/>
              <a:gd name="connsiteY623" fmla="*/ 2901530 h 3461805"/>
              <a:gd name="connsiteX624" fmla="*/ 1889128 w 2467837"/>
              <a:gd name="connsiteY624" fmla="*/ 2880083 h 3461805"/>
              <a:gd name="connsiteX625" fmla="*/ 1883761 w 2467837"/>
              <a:gd name="connsiteY625" fmla="*/ 2881870 h 3461805"/>
              <a:gd name="connsiteX626" fmla="*/ 1887339 w 2467837"/>
              <a:gd name="connsiteY626" fmla="*/ 2878296 h 3461805"/>
              <a:gd name="connsiteX627" fmla="*/ 1883761 w 2467837"/>
              <a:gd name="connsiteY627" fmla="*/ 2874722 h 3461805"/>
              <a:gd name="connsiteX628" fmla="*/ 1881972 w 2467837"/>
              <a:gd name="connsiteY628" fmla="*/ 2874722 h 3461805"/>
              <a:gd name="connsiteX629" fmla="*/ 1876605 w 2467837"/>
              <a:gd name="connsiteY629" fmla="*/ 2874722 h 3461805"/>
              <a:gd name="connsiteX630" fmla="*/ 1880183 w 2467837"/>
              <a:gd name="connsiteY630" fmla="*/ 2883658 h 3461805"/>
              <a:gd name="connsiteX631" fmla="*/ 1887339 w 2467837"/>
              <a:gd name="connsiteY631" fmla="*/ 2889019 h 3461805"/>
              <a:gd name="connsiteX632" fmla="*/ 1898073 w 2467837"/>
              <a:gd name="connsiteY632" fmla="*/ 2892594 h 3461805"/>
              <a:gd name="connsiteX633" fmla="*/ 1889128 w 2467837"/>
              <a:gd name="connsiteY633" fmla="*/ 2894381 h 3461805"/>
              <a:gd name="connsiteX634" fmla="*/ 1903439 w 2467837"/>
              <a:gd name="connsiteY634" fmla="*/ 2905104 h 3461805"/>
              <a:gd name="connsiteX635" fmla="*/ 1901651 w 2467837"/>
              <a:gd name="connsiteY635" fmla="*/ 2901530 h 3461805"/>
              <a:gd name="connsiteX636" fmla="*/ 1907017 w 2467837"/>
              <a:gd name="connsiteY636" fmla="*/ 2901530 h 3461805"/>
              <a:gd name="connsiteX637" fmla="*/ 1907017 w 2467837"/>
              <a:gd name="connsiteY637" fmla="*/ 2908679 h 3461805"/>
              <a:gd name="connsiteX638" fmla="*/ 1915962 w 2467837"/>
              <a:gd name="connsiteY638" fmla="*/ 2912253 h 3461805"/>
              <a:gd name="connsiteX639" fmla="*/ 1915962 w 2467837"/>
              <a:gd name="connsiteY639" fmla="*/ 2917615 h 3461805"/>
              <a:gd name="connsiteX640" fmla="*/ 1919540 w 2467837"/>
              <a:gd name="connsiteY640" fmla="*/ 2913594 h 3461805"/>
              <a:gd name="connsiteX641" fmla="*/ 1923118 w 2467837"/>
              <a:gd name="connsiteY641" fmla="*/ 2912253 h 3461805"/>
              <a:gd name="connsiteX642" fmla="*/ 1923118 w 2467837"/>
              <a:gd name="connsiteY642" fmla="*/ 2912253 h 3461805"/>
              <a:gd name="connsiteX643" fmla="*/ 1919093 w 2467837"/>
              <a:gd name="connsiteY643" fmla="*/ 2919402 h 3461805"/>
              <a:gd name="connsiteX644" fmla="*/ 1923118 w 2467837"/>
              <a:gd name="connsiteY644" fmla="*/ 2926551 h 3461805"/>
              <a:gd name="connsiteX645" fmla="*/ 1924907 w 2467837"/>
              <a:gd name="connsiteY645" fmla="*/ 2922976 h 3461805"/>
              <a:gd name="connsiteX646" fmla="*/ 1923118 w 2467837"/>
              <a:gd name="connsiteY646" fmla="*/ 2928338 h 3461805"/>
              <a:gd name="connsiteX647" fmla="*/ 1928485 w 2467837"/>
              <a:gd name="connsiteY647" fmla="*/ 2933700 h 3461805"/>
              <a:gd name="connsiteX648" fmla="*/ 1932063 w 2467837"/>
              <a:gd name="connsiteY648" fmla="*/ 2931912 h 3461805"/>
              <a:gd name="connsiteX649" fmla="*/ 1930274 w 2467837"/>
              <a:gd name="connsiteY649" fmla="*/ 2935487 h 3461805"/>
              <a:gd name="connsiteX650" fmla="*/ 1935640 w 2467837"/>
              <a:gd name="connsiteY650" fmla="*/ 2942636 h 3461805"/>
              <a:gd name="connsiteX651" fmla="*/ 1941007 w 2467837"/>
              <a:gd name="connsiteY651" fmla="*/ 2940848 h 3461805"/>
              <a:gd name="connsiteX652" fmla="*/ 1944585 w 2467837"/>
              <a:gd name="connsiteY652" fmla="*/ 2944423 h 3461805"/>
              <a:gd name="connsiteX653" fmla="*/ 1941007 w 2467837"/>
              <a:gd name="connsiteY653" fmla="*/ 2946210 h 3461805"/>
              <a:gd name="connsiteX654" fmla="*/ 1958897 w 2467837"/>
              <a:gd name="connsiteY654" fmla="*/ 2969444 h 3461805"/>
              <a:gd name="connsiteX655" fmla="*/ 1960686 w 2467837"/>
              <a:gd name="connsiteY655" fmla="*/ 2967657 h 3461805"/>
              <a:gd name="connsiteX656" fmla="*/ 1962475 w 2467837"/>
              <a:gd name="connsiteY656" fmla="*/ 2971231 h 3461805"/>
              <a:gd name="connsiteX657" fmla="*/ 1960686 w 2467837"/>
              <a:gd name="connsiteY657" fmla="*/ 2974806 h 3461805"/>
              <a:gd name="connsiteX658" fmla="*/ 1966053 w 2467837"/>
              <a:gd name="connsiteY658" fmla="*/ 2980167 h 3461805"/>
              <a:gd name="connsiteX659" fmla="*/ 1964264 w 2467837"/>
              <a:gd name="connsiteY659" fmla="*/ 2983742 h 3461805"/>
              <a:gd name="connsiteX660" fmla="*/ 1971419 w 2467837"/>
              <a:gd name="connsiteY660" fmla="*/ 2990891 h 3461805"/>
              <a:gd name="connsiteX661" fmla="*/ 1973208 w 2467837"/>
              <a:gd name="connsiteY661" fmla="*/ 2990891 h 3461805"/>
              <a:gd name="connsiteX662" fmla="*/ 1971419 w 2467837"/>
              <a:gd name="connsiteY662" fmla="*/ 2985529 h 3461805"/>
              <a:gd name="connsiteX663" fmla="*/ 1982153 w 2467837"/>
              <a:gd name="connsiteY663" fmla="*/ 2987316 h 3461805"/>
              <a:gd name="connsiteX664" fmla="*/ 1974997 w 2467837"/>
              <a:gd name="connsiteY664" fmla="*/ 2989103 h 3461805"/>
              <a:gd name="connsiteX665" fmla="*/ 2000043 w 2467837"/>
              <a:gd name="connsiteY665" fmla="*/ 3010550 h 3461805"/>
              <a:gd name="connsiteX666" fmla="*/ 2003620 w 2467837"/>
              <a:gd name="connsiteY666" fmla="*/ 3012337 h 3461805"/>
              <a:gd name="connsiteX667" fmla="*/ 1992887 w 2467837"/>
              <a:gd name="connsiteY667" fmla="*/ 3012337 h 3461805"/>
              <a:gd name="connsiteX668" fmla="*/ 2007198 w 2467837"/>
              <a:gd name="connsiteY668" fmla="*/ 3024848 h 3461805"/>
              <a:gd name="connsiteX669" fmla="*/ 2005409 w 2467837"/>
              <a:gd name="connsiteY669" fmla="*/ 3024848 h 3461805"/>
              <a:gd name="connsiteX670" fmla="*/ 1996465 w 2467837"/>
              <a:gd name="connsiteY670" fmla="*/ 3024848 h 3461805"/>
              <a:gd name="connsiteX671" fmla="*/ 2007198 w 2467837"/>
              <a:gd name="connsiteY671" fmla="*/ 3030209 h 3461805"/>
              <a:gd name="connsiteX672" fmla="*/ 2005409 w 2467837"/>
              <a:gd name="connsiteY672" fmla="*/ 3033784 h 3461805"/>
              <a:gd name="connsiteX673" fmla="*/ 2017038 w 2467837"/>
              <a:gd name="connsiteY673" fmla="*/ 3040709 h 3461805"/>
              <a:gd name="connsiteX674" fmla="*/ 2034033 w 2467837"/>
              <a:gd name="connsiteY674" fmla="*/ 3046294 h 3461805"/>
              <a:gd name="connsiteX675" fmla="*/ 2034032 w 2467837"/>
              <a:gd name="connsiteY675" fmla="*/ 3046294 h 3461805"/>
              <a:gd name="connsiteX676" fmla="*/ 2026877 w 2467837"/>
              <a:gd name="connsiteY676" fmla="*/ 3049868 h 3461805"/>
              <a:gd name="connsiteX677" fmla="*/ 2028666 w 2467837"/>
              <a:gd name="connsiteY677" fmla="*/ 3046294 h 3461805"/>
              <a:gd name="connsiteX678" fmla="*/ 2025088 w 2467837"/>
              <a:gd name="connsiteY678" fmla="*/ 3048081 h 3461805"/>
              <a:gd name="connsiteX679" fmla="*/ 2028666 w 2467837"/>
              <a:gd name="connsiteY679" fmla="*/ 3053443 h 3461805"/>
              <a:gd name="connsiteX680" fmla="*/ 2032244 w 2467837"/>
              <a:gd name="connsiteY680" fmla="*/ 3051655 h 3461805"/>
              <a:gd name="connsiteX681" fmla="*/ 2030455 w 2467837"/>
              <a:gd name="connsiteY681" fmla="*/ 3057017 h 3461805"/>
              <a:gd name="connsiteX682" fmla="*/ 2034033 w 2467837"/>
              <a:gd name="connsiteY682" fmla="*/ 3057017 h 3461805"/>
              <a:gd name="connsiteX683" fmla="*/ 2035821 w 2467837"/>
              <a:gd name="connsiteY683" fmla="*/ 3051655 h 3461805"/>
              <a:gd name="connsiteX684" fmla="*/ 2032244 w 2467837"/>
              <a:gd name="connsiteY684" fmla="*/ 3048081 h 3461805"/>
              <a:gd name="connsiteX685" fmla="*/ 2034032 w 2467837"/>
              <a:gd name="connsiteY685" fmla="*/ 3046294 h 3461805"/>
              <a:gd name="connsiteX686" fmla="*/ 2034033 w 2467837"/>
              <a:gd name="connsiteY686" fmla="*/ 3046294 h 3461805"/>
              <a:gd name="connsiteX687" fmla="*/ 2034033 w 2467837"/>
              <a:gd name="connsiteY687" fmla="*/ 3046294 h 3461805"/>
              <a:gd name="connsiteX688" fmla="*/ 2035821 w 2467837"/>
              <a:gd name="connsiteY688" fmla="*/ 3044507 h 3461805"/>
              <a:gd name="connsiteX689" fmla="*/ 2034033 w 2467837"/>
              <a:gd name="connsiteY689" fmla="*/ 3048081 h 3461805"/>
              <a:gd name="connsiteX690" fmla="*/ 2044766 w 2467837"/>
              <a:gd name="connsiteY690" fmla="*/ 3057017 h 3461805"/>
              <a:gd name="connsiteX691" fmla="*/ 2032244 w 2467837"/>
              <a:gd name="connsiteY691" fmla="*/ 3060592 h 3461805"/>
              <a:gd name="connsiteX692" fmla="*/ 2041188 w 2467837"/>
              <a:gd name="connsiteY692" fmla="*/ 3067740 h 3461805"/>
              <a:gd name="connsiteX693" fmla="*/ 2042977 w 2467837"/>
              <a:gd name="connsiteY693" fmla="*/ 3074889 h 3461805"/>
              <a:gd name="connsiteX694" fmla="*/ 2050133 w 2467837"/>
              <a:gd name="connsiteY694" fmla="*/ 3078464 h 3461805"/>
              <a:gd name="connsiteX695" fmla="*/ 2044766 w 2467837"/>
              <a:gd name="connsiteY695" fmla="*/ 3078464 h 3461805"/>
              <a:gd name="connsiteX696" fmla="*/ 2050133 w 2467837"/>
              <a:gd name="connsiteY696" fmla="*/ 3082038 h 3461805"/>
              <a:gd name="connsiteX697" fmla="*/ 2053711 w 2467837"/>
              <a:gd name="connsiteY697" fmla="*/ 3080251 h 3461805"/>
              <a:gd name="connsiteX698" fmla="*/ 2062656 w 2467837"/>
              <a:gd name="connsiteY698" fmla="*/ 3085613 h 3461805"/>
              <a:gd name="connsiteX699" fmla="*/ 2066233 w 2467837"/>
              <a:gd name="connsiteY699" fmla="*/ 3098123 h 3461805"/>
              <a:gd name="connsiteX700" fmla="*/ 2071600 w 2467837"/>
              <a:gd name="connsiteY700" fmla="*/ 3099910 h 3461805"/>
              <a:gd name="connsiteX701" fmla="*/ 2057289 w 2467837"/>
              <a:gd name="connsiteY701" fmla="*/ 3103485 h 3461805"/>
              <a:gd name="connsiteX702" fmla="*/ 2076967 w 2467837"/>
              <a:gd name="connsiteY702" fmla="*/ 3115995 h 3461805"/>
              <a:gd name="connsiteX703" fmla="*/ 2094857 w 2467837"/>
              <a:gd name="connsiteY703" fmla="*/ 3130293 h 3461805"/>
              <a:gd name="connsiteX704" fmla="*/ 2080545 w 2467837"/>
              <a:gd name="connsiteY704" fmla="*/ 3112421 h 3461805"/>
              <a:gd name="connsiteX705" fmla="*/ 2075178 w 2467837"/>
              <a:gd name="connsiteY705" fmla="*/ 3112421 h 3461805"/>
              <a:gd name="connsiteX706" fmla="*/ 2078756 w 2467837"/>
              <a:gd name="connsiteY706" fmla="*/ 3110633 h 3461805"/>
              <a:gd name="connsiteX707" fmla="*/ 2094857 w 2467837"/>
              <a:gd name="connsiteY707" fmla="*/ 3114208 h 3461805"/>
              <a:gd name="connsiteX708" fmla="*/ 2096646 w 2467837"/>
              <a:gd name="connsiteY708" fmla="*/ 3126718 h 3461805"/>
              <a:gd name="connsiteX709" fmla="*/ 2110957 w 2467837"/>
              <a:gd name="connsiteY709" fmla="*/ 3128506 h 3461805"/>
              <a:gd name="connsiteX710" fmla="*/ 2105591 w 2467837"/>
              <a:gd name="connsiteY710" fmla="*/ 3132080 h 3461805"/>
              <a:gd name="connsiteX711" fmla="*/ 2103801 w 2467837"/>
              <a:gd name="connsiteY711" fmla="*/ 3137442 h 3461805"/>
              <a:gd name="connsiteX712" fmla="*/ 2112746 w 2467837"/>
              <a:gd name="connsiteY712" fmla="*/ 3139229 h 3461805"/>
              <a:gd name="connsiteX713" fmla="*/ 2114535 w 2467837"/>
              <a:gd name="connsiteY713" fmla="*/ 3144590 h 3461805"/>
              <a:gd name="connsiteX714" fmla="*/ 2114535 w 2467837"/>
              <a:gd name="connsiteY714" fmla="*/ 3141016 h 3461805"/>
              <a:gd name="connsiteX715" fmla="*/ 2121691 w 2467837"/>
              <a:gd name="connsiteY715" fmla="*/ 3141016 h 3461805"/>
              <a:gd name="connsiteX716" fmla="*/ 2123480 w 2467837"/>
              <a:gd name="connsiteY716" fmla="*/ 3146378 h 3461805"/>
              <a:gd name="connsiteX717" fmla="*/ 2116324 w 2467837"/>
              <a:gd name="connsiteY717" fmla="*/ 3149952 h 3461805"/>
              <a:gd name="connsiteX718" fmla="*/ 2132425 w 2467837"/>
              <a:gd name="connsiteY718" fmla="*/ 3151739 h 3461805"/>
              <a:gd name="connsiteX719" fmla="*/ 2137791 w 2467837"/>
              <a:gd name="connsiteY719" fmla="*/ 3158888 h 3461805"/>
              <a:gd name="connsiteX720" fmla="*/ 2130636 w 2467837"/>
              <a:gd name="connsiteY720" fmla="*/ 3158888 h 3461805"/>
              <a:gd name="connsiteX721" fmla="*/ 2128847 w 2467837"/>
              <a:gd name="connsiteY721" fmla="*/ 3155314 h 3461805"/>
              <a:gd name="connsiteX722" fmla="*/ 2125269 w 2467837"/>
              <a:gd name="connsiteY722" fmla="*/ 3158888 h 3461805"/>
              <a:gd name="connsiteX723" fmla="*/ 2130636 w 2467837"/>
              <a:gd name="connsiteY723" fmla="*/ 3160675 h 3461805"/>
              <a:gd name="connsiteX724" fmla="*/ 2130636 w 2467837"/>
              <a:gd name="connsiteY724" fmla="*/ 3167824 h 3461805"/>
              <a:gd name="connsiteX725" fmla="*/ 2114535 w 2467837"/>
              <a:gd name="connsiteY725" fmla="*/ 3160675 h 3461805"/>
              <a:gd name="connsiteX726" fmla="*/ 2121691 w 2467837"/>
              <a:gd name="connsiteY726" fmla="*/ 3176760 h 3461805"/>
              <a:gd name="connsiteX727" fmla="*/ 2127058 w 2467837"/>
              <a:gd name="connsiteY727" fmla="*/ 3178547 h 3461805"/>
              <a:gd name="connsiteX728" fmla="*/ 2130636 w 2467837"/>
              <a:gd name="connsiteY728" fmla="*/ 3176760 h 3461805"/>
              <a:gd name="connsiteX729" fmla="*/ 2143158 w 2467837"/>
              <a:gd name="connsiteY729" fmla="*/ 3201781 h 3461805"/>
              <a:gd name="connsiteX730" fmla="*/ 2146736 w 2467837"/>
              <a:gd name="connsiteY730" fmla="*/ 3199994 h 3461805"/>
              <a:gd name="connsiteX731" fmla="*/ 2148525 w 2467837"/>
              <a:gd name="connsiteY731" fmla="*/ 3205356 h 3461805"/>
              <a:gd name="connsiteX732" fmla="*/ 2143158 w 2467837"/>
              <a:gd name="connsiteY732" fmla="*/ 3205356 h 3461805"/>
              <a:gd name="connsiteX733" fmla="*/ 2148525 w 2467837"/>
              <a:gd name="connsiteY733" fmla="*/ 3214292 h 3461805"/>
              <a:gd name="connsiteX734" fmla="*/ 2144947 w 2467837"/>
              <a:gd name="connsiteY734" fmla="*/ 3219653 h 3461805"/>
              <a:gd name="connsiteX735" fmla="*/ 2148525 w 2467837"/>
              <a:gd name="connsiteY735" fmla="*/ 3219653 h 3461805"/>
              <a:gd name="connsiteX736" fmla="*/ 2144947 w 2467837"/>
              <a:gd name="connsiteY736" fmla="*/ 3223228 h 3461805"/>
              <a:gd name="connsiteX737" fmla="*/ 2150314 w 2467837"/>
              <a:gd name="connsiteY737" fmla="*/ 3225015 h 3461805"/>
              <a:gd name="connsiteX738" fmla="*/ 2143158 w 2467837"/>
              <a:gd name="connsiteY738" fmla="*/ 3230377 h 3461805"/>
              <a:gd name="connsiteX739" fmla="*/ 2146736 w 2467837"/>
              <a:gd name="connsiteY739" fmla="*/ 3237525 h 3461805"/>
              <a:gd name="connsiteX740" fmla="*/ 2144947 w 2467837"/>
              <a:gd name="connsiteY740" fmla="*/ 3235738 h 3461805"/>
              <a:gd name="connsiteX741" fmla="*/ 2144052 w 2467837"/>
              <a:gd name="connsiteY741" fmla="*/ 3236632 h 3461805"/>
              <a:gd name="connsiteX742" fmla="*/ 2141369 w 2467837"/>
              <a:gd name="connsiteY742" fmla="*/ 3233951 h 3461805"/>
              <a:gd name="connsiteX743" fmla="*/ 2143158 w 2467837"/>
              <a:gd name="connsiteY743" fmla="*/ 3237525 h 3461805"/>
              <a:gd name="connsiteX744" fmla="*/ 2144052 w 2467837"/>
              <a:gd name="connsiteY744" fmla="*/ 3236632 h 3461805"/>
              <a:gd name="connsiteX745" fmla="*/ 2148525 w 2467837"/>
              <a:gd name="connsiteY745" fmla="*/ 3241100 h 3461805"/>
              <a:gd name="connsiteX746" fmla="*/ 2146736 w 2467837"/>
              <a:gd name="connsiteY746" fmla="*/ 3246462 h 3461805"/>
              <a:gd name="connsiteX747" fmla="*/ 2150314 w 2467837"/>
              <a:gd name="connsiteY747" fmla="*/ 3250036 h 3461805"/>
              <a:gd name="connsiteX748" fmla="*/ 2141369 w 2467837"/>
              <a:gd name="connsiteY748" fmla="*/ 3251823 h 3461805"/>
              <a:gd name="connsiteX749" fmla="*/ 2136003 w 2467837"/>
              <a:gd name="connsiteY749" fmla="*/ 3246462 h 3461805"/>
              <a:gd name="connsiteX750" fmla="*/ 2130636 w 2467837"/>
              <a:gd name="connsiteY750" fmla="*/ 3250036 h 3461805"/>
              <a:gd name="connsiteX751" fmla="*/ 2141369 w 2467837"/>
              <a:gd name="connsiteY751" fmla="*/ 3257185 h 3461805"/>
              <a:gd name="connsiteX752" fmla="*/ 2148525 w 2467837"/>
              <a:gd name="connsiteY752" fmla="*/ 3260759 h 3461805"/>
              <a:gd name="connsiteX753" fmla="*/ 2143158 w 2467837"/>
              <a:gd name="connsiteY753" fmla="*/ 3257185 h 3461805"/>
              <a:gd name="connsiteX754" fmla="*/ 2139580 w 2467837"/>
              <a:gd name="connsiteY754" fmla="*/ 3262546 h 3461805"/>
              <a:gd name="connsiteX755" fmla="*/ 2144947 w 2467837"/>
              <a:gd name="connsiteY755" fmla="*/ 3264334 h 3461805"/>
              <a:gd name="connsiteX756" fmla="*/ 2143158 w 2467837"/>
              <a:gd name="connsiteY756" fmla="*/ 3266121 h 3461805"/>
              <a:gd name="connsiteX757" fmla="*/ 2150314 w 2467837"/>
              <a:gd name="connsiteY757" fmla="*/ 3266121 h 3461805"/>
              <a:gd name="connsiteX758" fmla="*/ 2146736 w 2467837"/>
              <a:gd name="connsiteY758" fmla="*/ 3271482 h 3461805"/>
              <a:gd name="connsiteX759" fmla="*/ 2150314 w 2467837"/>
              <a:gd name="connsiteY759" fmla="*/ 3271482 h 3461805"/>
              <a:gd name="connsiteX760" fmla="*/ 2150314 w 2467837"/>
              <a:gd name="connsiteY760" fmla="*/ 3276844 h 3461805"/>
              <a:gd name="connsiteX761" fmla="*/ 2156799 w 2467837"/>
              <a:gd name="connsiteY761" fmla="*/ 3276174 h 3461805"/>
              <a:gd name="connsiteX762" fmla="*/ 2158852 w 2467837"/>
              <a:gd name="connsiteY762" fmla="*/ 3281208 h 3461805"/>
              <a:gd name="connsiteX763" fmla="*/ 2157470 w 2467837"/>
              <a:gd name="connsiteY763" fmla="*/ 3280419 h 3461805"/>
              <a:gd name="connsiteX764" fmla="*/ 2155681 w 2467837"/>
              <a:gd name="connsiteY764" fmla="*/ 3282206 h 3461805"/>
              <a:gd name="connsiteX765" fmla="*/ 2175359 w 2467837"/>
              <a:gd name="connsiteY765" fmla="*/ 3303652 h 3461805"/>
              <a:gd name="connsiteX766" fmla="*/ 2173570 w 2467837"/>
              <a:gd name="connsiteY766" fmla="*/ 3309014 h 3461805"/>
              <a:gd name="connsiteX767" fmla="*/ 2155681 w 2467837"/>
              <a:gd name="connsiteY767" fmla="*/ 3300078 h 3461805"/>
              <a:gd name="connsiteX768" fmla="*/ 2153892 w 2467837"/>
              <a:gd name="connsiteY768" fmla="*/ 3301865 h 3461805"/>
              <a:gd name="connsiteX769" fmla="*/ 2169993 w 2467837"/>
              <a:gd name="connsiteY769" fmla="*/ 3319737 h 3461805"/>
              <a:gd name="connsiteX770" fmla="*/ 2178937 w 2467837"/>
              <a:gd name="connsiteY770" fmla="*/ 3335822 h 3461805"/>
              <a:gd name="connsiteX771" fmla="*/ 2182515 w 2467837"/>
              <a:gd name="connsiteY771" fmla="*/ 3339397 h 3461805"/>
              <a:gd name="connsiteX772" fmla="*/ 2177148 w 2467837"/>
              <a:gd name="connsiteY772" fmla="*/ 3339397 h 3461805"/>
              <a:gd name="connsiteX773" fmla="*/ 2175359 w 2467837"/>
              <a:gd name="connsiteY773" fmla="*/ 3344758 h 3461805"/>
              <a:gd name="connsiteX774" fmla="*/ 2178937 w 2467837"/>
              <a:gd name="connsiteY774" fmla="*/ 3346545 h 3461805"/>
              <a:gd name="connsiteX775" fmla="*/ 2177148 w 2467837"/>
              <a:gd name="connsiteY775" fmla="*/ 3344758 h 3461805"/>
              <a:gd name="connsiteX776" fmla="*/ 2186093 w 2467837"/>
              <a:gd name="connsiteY776" fmla="*/ 3348333 h 3461805"/>
              <a:gd name="connsiteX777" fmla="*/ 2180726 w 2467837"/>
              <a:gd name="connsiteY777" fmla="*/ 3367992 h 3461805"/>
              <a:gd name="connsiteX778" fmla="*/ 2173570 w 2467837"/>
              <a:gd name="connsiteY778" fmla="*/ 3375141 h 3461805"/>
              <a:gd name="connsiteX779" fmla="*/ 2144947 w 2467837"/>
              <a:gd name="connsiteY779" fmla="*/ 3364417 h 3461805"/>
              <a:gd name="connsiteX780" fmla="*/ 2150314 w 2467837"/>
              <a:gd name="connsiteY780" fmla="*/ 3364417 h 3461805"/>
              <a:gd name="connsiteX781" fmla="*/ 2144947 w 2467837"/>
              <a:gd name="connsiteY781" fmla="*/ 3355481 h 3461805"/>
              <a:gd name="connsiteX782" fmla="*/ 2123480 w 2467837"/>
              <a:gd name="connsiteY782" fmla="*/ 3337609 h 3461805"/>
              <a:gd name="connsiteX783" fmla="*/ 2110957 w 2467837"/>
              <a:gd name="connsiteY783" fmla="*/ 3319737 h 3461805"/>
              <a:gd name="connsiteX784" fmla="*/ 2112746 w 2467837"/>
              <a:gd name="connsiteY784" fmla="*/ 3325099 h 3461805"/>
              <a:gd name="connsiteX785" fmla="*/ 2102013 w 2467837"/>
              <a:gd name="connsiteY785" fmla="*/ 3314376 h 3461805"/>
              <a:gd name="connsiteX786" fmla="*/ 2100223 w 2467837"/>
              <a:gd name="connsiteY786" fmla="*/ 3307227 h 3461805"/>
              <a:gd name="connsiteX787" fmla="*/ 2094857 w 2467837"/>
              <a:gd name="connsiteY787" fmla="*/ 3303652 h 3461805"/>
              <a:gd name="connsiteX788" fmla="*/ 2096646 w 2467837"/>
              <a:gd name="connsiteY788" fmla="*/ 3301865 h 3461805"/>
              <a:gd name="connsiteX789" fmla="*/ 2091100 w 2467837"/>
              <a:gd name="connsiteY789" fmla="*/ 3296325 h 3461805"/>
              <a:gd name="connsiteX790" fmla="*/ 2093068 w 2467837"/>
              <a:gd name="connsiteY790" fmla="*/ 3296503 h 3461805"/>
              <a:gd name="connsiteX791" fmla="*/ 2087701 w 2467837"/>
              <a:gd name="connsiteY791" fmla="*/ 3292929 h 3461805"/>
              <a:gd name="connsiteX792" fmla="*/ 2076967 w 2467837"/>
              <a:gd name="connsiteY792" fmla="*/ 3271482 h 3461805"/>
              <a:gd name="connsiteX793" fmla="*/ 2059078 w 2467837"/>
              <a:gd name="connsiteY793" fmla="*/ 3266121 h 3461805"/>
              <a:gd name="connsiteX794" fmla="*/ 2051922 w 2467837"/>
              <a:gd name="connsiteY794" fmla="*/ 3271482 h 3461805"/>
              <a:gd name="connsiteX795" fmla="*/ 2055500 w 2467837"/>
              <a:gd name="connsiteY795" fmla="*/ 3273270 h 3461805"/>
              <a:gd name="connsiteX796" fmla="*/ 2062656 w 2467837"/>
              <a:gd name="connsiteY796" fmla="*/ 3271482 h 3461805"/>
              <a:gd name="connsiteX797" fmla="*/ 2068023 w 2467837"/>
              <a:gd name="connsiteY797" fmla="*/ 3282206 h 3461805"/>
              <a:gd name="connsiteX798" fmla="*/ 2064445 w 2467837"/>
              <a:gd name="connsiteY798" fmla="*/ 3283993 h 3461805"/>
              <a:gd name="connsiteX799" fmla="*/ 2069811 w 2467837"/>
              <a:gd name="connsiteY799" fmla="*/ 3287567 h 3461805"/>
              <a:gd name="connsiteX800" fmla="*/ 2071600 w 2467837"/>
              <a:gd name="connsiteY800" fmla="*/ 3285780 h 3461805"/>
              <a:gd name="connsiteX801" fmla="*/ 2069811 w 2467837"/>
              <a:gd name="connsiteY801" fmla="*/ 3289355 h 3461805"/>
              <a:gd name="connsiteX802" fmla="*/ 2059078 w 2467837"/>
              <a:gd name="connsiteY802" fmla="*/ 3287567 h 3461805"/>
              <a:gd name="connsiteX803" fmla="*/ 2068023 w 2467837"/>
              <a:gd name="connsiteY803" fmla="*/ 3296503 h 3461805"/>
              <a:gd name="connsiteX804" fmla="*/ 2062656 w 2467837"/>
              <a:gd name="connsiteY804" fmla="*/ 3300078 h 3461805"/>
              <a:gd name="connsiteX805" fmla="*/ 2066233 w 2467837"/>
              <a:gd name="connsiteY805" fmla="*/ 3309014 h 3461805"/>
              <a:gd name="connsiteX806" fmla="*/ 2060867 w 2467837"/>
              <a:gd name="connsiteY806" fmla="*/ 3309014 h 3461805"/>
              <a:gd name="connsiteX807" fmla="*/ 2060867 w 2467837"/>
              <a:gd name="connsiteY807" fmla="*/ 3317950 h 3461805"/>
              <a:gd name="connsiteX808" fmla="*/ 2064445 w 2467837"/>
              <a:gd name="connsiteY808" fmla="*/ 3317950 h 3461805"/>
              <a:gd name="connsiteX809" fmla="*/ 2064445 w 2467837"/>
              <a:gd name="connsiteY809" fmla="*/ 3326886 h 3461805"/>
              <a:gd name="connsiteX810" fmla="*/ 2062656 w 2467837"/>
              <a:gd name="connsiteY810" fmla="*/ 3339397 h 3461805"/>
              <a:gd name="connsiteX811" fmla="*/ 2032244 w 2467837"/>
              <a:gd name="connsiteY811" fmla="*/ 3305439 h 3461805"/>
              <a:gd name="connsiteX812" fmla="*/ 2021510 w 2467837"/>
              <a:gd name="connsiteY812" fmla="*/ 3294716 h 3461805"/>
              <a:gd name="connsiteX813" fmla="*/ 2021394 w 2467837"/>
              <a:gd name="connsiteY813" fmla="*/ 3292867 h 3461805"/>
              <a:gd name="connsiteX814" fmla="*/ 2021510 w 2467837"/>
              <a:gd name="connsiteY814" fmla="*/ 3292929 h 3461805"/>
              <a:gd name="connsiteX815" fmla="*/ 2021392 w 2467837"/>
              <a:gd name="connsiteY815" fmla="*/ 3292835 h 3461805"/>
              <a:gd name="connsiteX816" fmla="*/ 2021063 w 2467837"/>
              <a:gd name="connsiteY816" fmla="*/ 3287567 h 3461805"/>
              <a:gd name="connsiteX817" fmla="*/ 2012565 w 2467837"/>
              <a:gd name="connsiteY817" fmla="*/ 3285780 h 3461805"/>
              <a:gd name="connsiteX818" fmla="*/ 2021392 w 2467837"/>
              <a:gd name="connsiteY818" fmla="*/ 3292835 h 3461805"/>
              <a:gd name="connsiteX819" fmla="*/ 2021394 w 2467837"/>
              <a:gd name="connsiteY819" fmla="*/ 3292867 h 3461805"/>
              <a:gd name="connsiteX820" fmla="*/ 2012341 w 2467837"/>
              <a:gd name="connsiteY820" fmla="*/ 3288014 h 3461805"/>
              <a:gd name="connsiteX821" fmla="*/ 2007198 w 2467837"/>
              <a:gd name="connsiteY821" fmla="*/ 3280419 h 3461805"/>
              <a:gd name="connsiteX822" fmla="*/ 2000043 w 2467837"/>
              <a:gd name="connsiteY822" fmla="*/ 3278631 h 3461805"/>
              <a:gd name="connsiteX823" fmla="*/ 2010776 w 2467837"/>
              <a:gd name="connsiteY823" fmla="*/ 3280419 h 3461805"/>
              <a:gd name="connsiteX824" fmla="*/ 1994676 w 2467837"/>
              <a:gd name="connsiteY824" fmla="*/ 3275057 h 3461805"/>
              <a:gd name="connsiteX825" fmla="*/ 1998254 w 2467837"/>
              <a:gd name="connsiteY825" fmla="*/ 3271482 h 3461805"/>
              <a:gd name="connsiteX826" fmla="*/ 1996465 w 2467837"/>
              <a:gd name="connsiteY826" fmla="*/ 3266121 h 3461805"/>
              <a:gd name="connsiteX827" fmla="*/ 1994676 w 2467837"/>
              <a:gd name="connsiteY827" fmla="*/ 3264334 h 3461805"/>
              <a:gd name="connsiteX828" fmla="*/ 1985731 w 2467837"/>
              <a:gd name="connsiteY828" fmla="*/ 3266121 h 3461805"/>
              <a:gd name="connsiteX829" fmla="*/ 1987520 w 2467837"/>
              <a:gd name="connsiteY829" fmla="*/ 3267908 h 3461805"/>
              <a:gd name="connsiteX830" fmla="*/ 1992887 w 2467837"/>
              <a:gd name="connsiteY830" fmla="*/ 3267908 h 3461805"/>
              <a:gd name="connsiteX831" fmla="*/ 1994676 w 2467837"/>
              <a:gd name="connsiteY831" fmla="*/ 3271482 h 3461805"/>
              <a:gd name="connsiteX832" fmla="*/ 1987520 w 2467837"/>
              <a:gd name="connsiteY832" fmla="*/ 3269695 h 3461805"/>
              <a:gd name="connsiteX833" fmla="*/ 1985731 w 2467837"/>
              <a:gd name="connsiteY833" fmla="*/ 3275057 h 3461805"/>
              <a:gd name="connsiteX834" fmla="*/ 1976786 w 2467837"/>
              <a:gd name="connsiteY834" fmla="*/ 3275057 h 3461805"/>
              <a:gd name="connsiteX835" fmla="*/ 1991098 w 2467837"/>
              <a:gd name="connsiteY835" fmla="*/ 3282206 h 3461805"/>
              <a:gd name="connsiteX836" fmla="*/ 1994676 w 2467837"/>
              <a:gd name="connsiteY836" fmla="*/ 3285780 h 3461805"/>
              <a:gd name="connsiteX837" fmla="*/ 1998254 w 2467837"/>
              <a:gd name="connsiteY837" fmla="*/ 3283993 h 3461805"/>
              <a:gd name="connsiteX838" fmla="*/ 1998254 w 2467837"/>
              <a:gd name="connsiteY838" fmla="*/ 3289355 h 3461805"/>
              <a:gd name="connsiteX839" fmla="*/ 2008987 w 2467837"/>
              <a:gd name="connsiteY839" fmla="*/ 3298291 h 3461805"/>
              <a:gd name="connsiteX840" fmla="*/ 2017932 w 2467837"/>
              <a:gd name="connsiteY840" fmla="*/ 3307227 h 3461805"/>
              <a:gd name="connsiteX841" fmla="*/ 2030455 w 2467837"/>
              <a:gd name="connsiteY841" fmla="*/ 3328673 h 3461805"/>
              <a:gd name="connsiteX842" fmla="*/ 2017932 w 2467837"/>
              <a:gd name="connsiteY842" fmla="*/ 3323312 h 3461805"/>
              <a:gd name="connsiteX843" fmla="*/ 2023299 w 2467837"/>
              <a:gd name="connsiteY843" fmla="*/ 3332248 h 3461805"/>
              <a:gd name="connsiteX844" fmla="*/ 2021510 w 2467837"/>
              <a:gd name="connsiteY844" fmla="*/ 3337609 h 3461805"/>
              <a:gd name="connsiteX845" fmla="*/ 2026877 w 2467837"/>
              <a:gd name="connsiteY845" fmla="*/ 3344758 h 3461805"/>
              <a:gd name="connsiteX846" fmla="*/ 2026877 w 2467837"/>
              <a:gd name="connsiteY846" fmla="*/ 3350120 h 3461805"/>
              <a:gd name="connsiteX847" fmla="*/ 2023299 w 2467837"/>
              <a:gd name="connsiteY847" fmla="*/ 3346545 h 3461805"/>
              <a:gd name="connsiteX848" fmla="*/ 2019721 w 2467837"/>
              <a:gd name="connsiteY848" fmla="*/ 3351907 h 3461805"/>
              <a:gd name="connsiteX849" fmla="*/ 2007198 w 2467837"/>
              <a:gd name="connsiteY849" fmla="*/ 3346545 h 3461805"/>
              <a:gd name="connsiteX850" fmla="*/ 1994676 w 2467837"/>
              <a:gd name="connsiteY850" fmla="*/ 3339397 h 3461805"/>
              <a:gd name="connsiteX851" fmla="*/ 1974997 w 2467837"/>
              <a:gd name="connsiteY851" fmla="*/ 3325099 h 3461805"/>
              <a:gd name="connsiteX852" fmla="*/ 1951741 w 2467837"/>
              <a:gd name="connsiteY852" fmla="*/ 3307227 h 3461805"/>
              <a:gd name="connsiteX853" fmla="*/ 1933851 w 2467837"/>
              <a:gd name="connsiteY853" fmla="*/ 3291142 h 3461805"/>
              <a:gd name="connsiteX854" fmla="*/ 1935640 w 2467837"/>
              <a:gd name="connsiteY854" fmla="*/ 3289355 h 3461805"/>
              <a:gd name="connsiteX855" fmla="*/ 1926696 w 2467837"/>
              <a:gd name="connsiteY855" fmla="*/ 3285780 h 3461805"/>
              <a:gd name="connsiteX856" fmla="*/ 1930274 w 2467837"/>
              <a:gd name="connsiteY856" fmla="*/ 3280419 h 3461805"/>
              <a:gd name="connsiteX857" fmla="*/ 1899861 w 2467837"/>
              <a:gd name="connsiteY857" fmla="*/ 3267908 h 3461805"/>
              <a:gd name="connsiteX858" fmla="*/ 1890917 w 2467837"/>
              <a:gd name="connsiteY858" fmla="*/ 3264334 h 3461805"/>
              <a:gd name="connsiteX859" fmla="*/ 1880183 w 2467837"/>
              <a:gd name="connsiteY859" fmla="*/ 3237525 h 3461805"/>
              <a:gd name="connsiteX860" fmla="*/ 1881972 w 2467837"/>
              <a:gd name="connsiteY860" fmla="*/ 3241100 h 3461805"/>
              <a:gd name="connsiteX861" fmla="*/ 1873027 w 2467837"/>
              <a:gd name="connsiteY861" fmla="*/ 3241100 h 3461805"/>
              <a:gd name="connsiteX862" fmla="*/ 1869449 w 2467837"/>
              <a:gd name="connsiteY862" fmla="*/ 3237525 h 3461805"/>
              <a:gd name="connsiteX863" fmla="*/ 1869449 w 2467837"/>
              <a:gd name="connsiteY863" fmla="*/ 3230377 h 3461805"/>
              <a:gd name="connsiteX864" fmla="*/ 1862294 w 2467837"/>
              <a:gd name="connsiteY864" fmla="*/ 3232164 h 3461805"/>
              <a:gd name="connsiteX865" fmla="*/ 1844404 w 2467837"/>
              <a:gd name="connsiteY865" fmla="*/ 3203568 h 3461805"/>
              <a:gd name="connsiteX866" fmla="*/ 1837248 w 2467837"/>
              <a:gd name="connsiteY866" fmla="*/ 3196420 h 3461805"/>
              <a:gd name="connsiteX867" fmla="*/ 1821148 w 2467837"/>
              <a:gd name="connsiteY867" fmla="*/ 3198207 h 3461805"/>
              <a:gd name="connsiteX868" fmla="*/ 1810414 w 2467837"/>
              <a:gd name="connsiteY868" fmla="*/ 3178547 h 3461805"/>
              <a:gd name="connsiteX869" fmla="*/ 1796103 w 2467837"/>
              <a:gd name="connsiteY869" fmla="*/ 3164250 h 3461805"/>
              <a:gd name="connsiteX870" fmla="*/ 1781791 w 2467837"/>
              <a:gd name="connsiteY870" fmla="*/ 3153527 h 3461805"/>
              <a:gd name="connsiteX871" fmla="*/ 1762113 w 2467837"/>
              <a:gd name="connsiteY871" fmla="*/ 3137442 h 3461805"/>
              <a:gd name="connsiteX872" fmla="*/ 1744223 w 2467837"/>
              <a:gd name="connsiteY872" fmla="*/ 3128506 h 3461805"/>
              <a:gd name="connsiteX873" fmla="*/ 1746012 w 2467837"/>
              <a:gd name="connsiteY873" fmla="*/ 3124931 h 3461805"/>
              <a:gd name="connsiteX874" fmla="*/ 1733489 w 2467837"/>
              <a:gd name="connsiteY874" fmla="*/ 3119570 h 3461805"/>
              <a:gd name="connsiteX875" fmla="*/ 1737067 w 2467837"/>
              <a:gd name="connsiteY875" fmla="*/ 3119570 h 3461805"/>
              <a:gd name="connsiteX876" fmla="*/ 1720967 w 2467837"/>
              <a:gd name="connsiteY876" fmla="*/ 3103485 h 3461805"/>
              <a:gd name="connsiteX877" fmla="*/ 1726334 w 2467837"/>
              <a:gd name="connsiteY877" fmla="*/ 3110633 h 3461805"/>
              <a:gd name="connsiteX878" fmla="*/ 1738856 w 2467837"/>
              <a:gd name="connsiteY878" fmla="*/ 3114208 h 3461805"/>
              <a:gd name="connsiteX879" fmla="*/ 1738856 w 2467837"/>
              <a:gd name="connsiteY879" fmla="*/ 3110633 h 3461805"/>
              <a:gd name="connsiteX880" fmla="*/ 1746012 w 2467837"/>
              <a:gd name="connsiteY880" fmla="*/ 3114208 h 3461805"/>
              <a:gd name="connsiteX881" fmla="*/ 1733489 w 2467837"/>
              <a:gd name="connsiteY881" fmla="*/ 3108846 h 3461805"/>
              <a:gd name="connsiteX882" fmla="*/ 1717389 w 2467837"/>
              <a:gd name="connsiteY882" fmla="*/ 3087400 h 3461805"/>
              <a:gd name="connsiteX883" fmla="*/ 1710233 w 2467837"/>
              <a:gd name="connsiteY883" fmla="*/ 3085613 h 3461805"/>
              <a:gd name="connsiteX884" fmla="*/ 1710233 w 2467837"/>
              <a:gd name="connsiteY884" fmla="*/ 3082038 h 3461805"/>
              <a:gd name="connsiteX885" fmla="*/ 1713811 w 2467837"/>
              <a:gd name="connsiteY885" fmla="*/ 3082038 h 3461805"/>
              <a:gd name="connsiteX886" fmla="*/ 1703077 w 2467837"/>
              <a:gd name="connsiteY886" fmla="*/ 3074889 h 3461805"/>
              <a:gd name="connsiteX887" fmla="*/ 1701288 w 2467837"/>
              <a:gd name="connsiteY887" fmla="*/ 3078464 h 3461805"/>
              <a:gd name="connsiteX888" fmla="*/ 1699499 w 2467837"/>
              <a:gd name="connsiteY888" fmla="*/ 3074889 h 3461805"/>
              <a:gd name="connsiteX889" fmla="*/ 1701288 w 2467837"/>
              <a:gd name="connsiteY889" fmla="*/ 3069528 h 3461805"/>
              <a:gd name="connsiteX890" fmla="*/ 1692344 w 2467837"/>
              <a:gd name="connsiteY890" fmla="*/ 3064166 h 3461805"/>
              <a:gd name="connsiteX891" fmla="*/ 1690555 w 2467837"/>
              <a:gd name="connsiteY891" fmla="*/ 3067740 h 3461805"/>
              <a:gd name="connsiteX892" fmla="*/ 1692344 w 2467837"/>
              <a:gd name="connsiteY892" fmla="*/ 3062379 h 3461805"/>
              <a:gd name="connsiteX893" fmla="*/ 1676601 w 2467837"/>
              <a:gd name="connsiteY893" fmla="*/ 3052942 h 3461805"/>
              <a:gd name="connsiteX894" fmla="*/ 1679821 w 2467837"/>
              <a:gd name="connsiteY894" fmla="*/ 3051655 h 3461805"/>
              <a:gd name="connsiteX895" fmla="*/ 1670876 w 2467837"/>
              <a:gd name="connsiteY895" fmla="*/ 3048081 h 3461805"/>
              <a:gd name="connsiteX896" fmla="*/ 1674454 w 2467837"/>
              <a:gd name="connsiteY896" fmla="*/ 3046294 h 3461805"/>
              <a:gd name="connsiteX897" fmla="*/ 1669087 w 2467837"/>
              <a:gd name="connsiteY897" fmla="*/ 3042720 h 3461805"/>
              <a:gd name="connsiteX898" fmla="*/ 1667298 w 2467837"/>
              <a:gd name="connsiteY898" fmla="*/ 3044507 h 3461805"/>
              <a:gd name="connsiteX899" fmla="*/ 1663721 w 2467837"/>
              <a:gd name="connsiteY899" fmla="*/ 3042720 h 3461805"/>
              <a:gd name="connsiteX900" fmla="*/ 1665509 w 2467837"/>
              <a:gd name="connsiteY900" fmla="*/ 3039145 h 3461805"/>
              <a:gd name="connsiteX901" fmla="*/ 1652987 w 2467837"/>
              <a:gd name="connsiteY901" fmla="*/ 3026635 h 3461805"/>
              <a:gd name="connsiteX902" fmla="*/ 1649409 w 2467837"/>
              <a:gd name="connsiteY902" fmla="*/ 3023060 h 3461805"/>
              <a:gd name="connsiteX903" fmla="*/ 1651198 w 2467837"/>
              <a:gd name="connsiteY903" fmla="*/ 3019486 h 3461805"/>
              <a:gd name="connsiteX904" fmla="*/ 1644042 w 2467837"/>
              <a:gd name="connsiteY904" fmla="*/ 3012337 h 3461805"/>
              <a:gd name="connsiteX905" fmla="*/ 1640464 w 2467837"/>
              <a:gd name="connsiteY905" fmla="*/ 3012337 h 3461805"/>
              <a:gd name="connsiteX906" fmla="*/ 1624364 w 2467837"/>
              <a:gd name="connsiteY906" fmla="*/ 2987316 h 3461805"/>
              <a:gd name="connsiteX907" fmla="*/ 1604685 w 2467837"/>
              <a:gd name="connsiteY907" fmla="*/ 2964082 h 3461805"/>
              <a:gd name="connsiteX908" fmla="*/ 1595741 w 2467837"/>
              <a:gd name="connsiteY908" fmla="*/ 2955146 h 3461805"/>
              <a:gd name="connsiteX909" fmla="*/ 1592163 w 2467837"/>
              <a:gd name="connsiteY909" fmla="*/ 2955146 h 3461805"/>
              <a:gd name="connsiteX910" fmla="*/ 1586796 w 2467837"/>
              <a:gd name="connsiteY910" fmla="*/ 2947997 h 3461805"/>
              <a:gd name="connsiteX911" fmla="*/ 1581429 w 2467837"/>
              <a:gd name="connsiteY911" fmla="*/ 2946210 h 3461805"/>
              <a:gd name="connsiteX912" fmla="*/ 1558173 w 2467837"/>
              <a:gd name="connsiteY912" fmla="*/ 2919402 h 3461805"/>
              <a:gd name="connsiteX913" fmla="*/ 1556384 w 2467837"/>
              <a:gd name="connsiteY913" fmla="*/ 2919402 h 3461805"/>
              <a:gd name="connsiteX914" fmla="*/ 1461569 w 2467837"/>
              <a:gd name="connsiteY914" fmla="*/ 2830042 h 3461805"/>
              <a:gd name="connsiteX915" fmla="*/ 1366755 w 2467837"/>
              <a:gd name="connsiteY915" fmla="*/ 2742468 h 3461805"/>
              <a:gd name="connsiteX916" fmla="*/ 1364966 w 2467837"/>
              <a:gd name="connsiteY916" fmla="*/ 2742468 h 3461805"/>
              <a:gd name="connsiteX917" fmla="*/ 1359599 w 2467837"/>
              <a:gd name="connsiteY917" fmla="*/ 2740681 h 3461805"/>
              <a:gd name="connsiteX918" fmla="*/ 1359599 w 2467837"/>
              <a:gd name="connsiteY918" fmla="*/ 2737106 h 3461805"/>
              <a:gd name="connsiteX919" fmla="*/ 1334554 w 2467837"/>
              <a:gd name="connsiteY919" fmla="*/ 2717447 h 3461805"/>
              <a:gd name="connsiteX920" fmla="*/ 1334554 w 2467837"/>
              <a:gd name="connsiteY920" fmla="*/ 2715660 h 3461805"/>
              <a:gd name="connsiteX921" fmla="*/ 1330976 w 2467837"/>
              <a:gd name="connsiteY921" fmla="*/ 2715660 h 3461805"/>
              <a:gd name="connsiteX922" fmla="*/ 1282675 w 2467837"/>
              <a:gd name="connsiteY922" fmla="*/ 2670980 h 3461805"/>
              <a:gd name="connsiteX923" fmla="*/ 1259419 w 2467837"/>
              <a:gd name="connsiteY923" fmla="*/ 2651320 h 3461805"/>
              <a:gd name="connsiteX924" fmla="*/ 1250474 w 2467837"/>
              <a:gd name="connsiteY924" fmla="*/ 2645959 h 3461805"/>
              <a:gd name="connsiteX925" fmla="*/ 1237951 w 2467837"/>
              <a:gd name="connsiteY925" fmla="*/ 2631661 h 3461805"/>
              <a:gd name="connsiteX926" fmla="*/ 1220062 w 2467837"/>
              <a:gd name="connsiteY926" fmla="*/ 2619151 h 3461805"/>
              <a:gd name="connsiteX927" fmla="*/ 1203961 w 2467837"/>
              <a:gd name="connsiteY927" fmla="*/ 2606640 h 3461805"/>
              <a:gd name="connsiteX928" fmla="*/ 1203961 w 2467837"/>
              <a:gd name="connsiteY928" fmla="*/ 2603066 h 3461805"/>
              <a:gd name="connsiteX929" fmla="*/ 1178916 w 2467837"/>
              <a:gd name="connsiteY929" fmla="*/ 2583406 h 3461805"/>
              <a:gd name="connsiteX930" fmla="*/ 1171760 w 2467837"/>
              <a:gd name="connsiteY930" fmla="*/ 2572683 h 3461805"/>
              <a:gd name="connsiteX931" fmla="*/ 1168182 w 2467837"/>
              <a:gd name="connsiteY931" fmla="*/ 2574470 h 3461805"/>
              <a:gd name="connsiteX932" fmla="*/ 1161027 w 2467837"/>
              <a:gd name="connsiteY932" fmla="*/ 2565534 h 3461805"/>
              <a:gd name="connsiteX933" fmla="*/ 1141348 w 2467837"/>
              <a:gd name="connsiteY933" fmla="*/ 2549449 h 3461805"/>
              <a:gd name="connsiteX934" fmla="*/ 1100202 w 2467837"/>
              <a:gd name="connsiteY934" fmla="*/ 2510130 h 3461805"/>
              <a:gd name="connsiteX935" fmla="*/ 1098413 w 2467837"/>
              <a:gd name="connsiteY935" fmla="*/ 2511918 h 3461805"/>
              <a:gd name="connsiteX936" fmla="*/ 1073368 w 2467837"/>
              <a:gd name="connsiteY936" fmla="*/ 2490471 h 3461805"/>
              <a:gd name="connsiteX937" fmla="*/ 1073368 w 2467837"/>
              <a:gd name="connsiteY937" fmla="*/ 2483322 h 3461805"/>
              <a:gd name="connsiteX938" fmla="*/ 1064423 w 2467837"/>
              <a:gd name="connsiteY938" fmla="*/ 2476174 h 3461805"/>
              <a:gd name="connsiteX939" fmla="*/ 1062634 w 2467837"/>
              <a:gd name="connsiteY939" fmla="*/ 2477961 h 3461805"/>
              <a:gd name="connsiteX940" fmla="*/ 1059057 w 2467837"/>
              <a:gd name="connsiteY940" fmla="*/ 2470812 h 3461805"/>
              <a:gd name="connsiteX941" fmla="*/ 1035800 w 2467837"/>
              <a:gd name="connsiteY941" fmla="*/ 2451153 h 3461805"/>
              <a:gd name="connsiteX942" fmla="*/ 1034011 w 2467837"/>
              <a:gd name="connsiteY942" fmla="*/ 2452940 h 3461805"/>
              <a:gd name="connsiteX943" fmla="*/ 1005388 w 2467837"/>
              <a:gd name="connsiteY943" fmla="*/ 2426132 h 3461805"/>
              <a:gd name="connsiteX944" fmla="*/ 1007177 w 2467837"/>
              <a:gd name="connsiteY944" fmla="*/ 2420770 h 3461805"/>
              <a:gd name="connsiteX945" fmla="*/ 998232 w 2467837"/>
              <a:gd name="connsiteY945" fmla="*/ 2420770 h 3461805"/>
              <a:gd name="connsiteX946" fmla="*/ 992865 w 2467837"/>
              <a:gd name="connsiteY946" fmla="*/ 2410047 h 3461805"/>
              <a:gd name="connsiteX947" fmla="*/ 976765 w 2467837"/>
              <a:gd name="connsiteY947" fmla="*/ 2397536 h 3461805"/>
              <a:gd name="connsiteX948" fmla="*/ 967820 w 2467837"/>
              <a:gd name="connsiteY948" fmla="*/ 2385026 h 3461805"/>
              <a:gd name="connsiteX949" fmla="*/ 964242 w 2467837"/>
              <a:gd name="connsiteY949" fmla="*/ 2388600 h 3461805"/>
              <a:gd name="connsiteX950" fmla="*/ 958875 w 2467837"/>
              <a:gd name="connsiteY950" fmla="*/ 2385026 h 3461805"/>
              <a:gd name="connsiteX951" fmla="*/ 946353 w 2467837"/>
              <a:gd name="connsiteY951" fmla="*/ 2370728 h 3461805"/>
              <a:gd name="connsiteX952" fmla="*/ 949931 w 2467837"/>
              <a:gd name="connsiteY952" fmla="*/ 2365366 h 3461805"/>
              <a:gd name="connsiteX953" fmla="*/ 932041 w 2467837"/>
              <a:gd name="connsiteY953" fmla="*/ 2360005 h 3461805"/>
              <a:gd name="connsiteX954" fmla="*/ 937408 w 2467837"/>
              <a:gd name="connsiteY954" fmla="*/ 2358218 h 3461805"/>
              <a:gd name="connsiteX955" fmla="*/ 939197 w 2467837"/>
              <a:gd name="connsiteY955" fmla="*/ 2352856 h 3461805"/>
              <a:gd name="connsiteX956" fmla="*/ 933234 w 2467837"/>
              <a:gd name="connsiteY956" fmla="*/ 2350473 h 3461805"/>
              <a:gd name="connsiteX957" fmla="*/ 935619 w 2467837"/>
              <a:gd name="connsiteY957" fmla="*/ 2349281 h 3461805"/>
              <a:gd name="connsiteX958" fmla="*/ 924885 w 2467837"/>
              <a:gd name="connsiteY958" fmla="*/ 2345707 h 3461805"/>
              <a:gd name="connsiteX959" fmla="*/ 926674 w 2467837"/>
              <a:gd name="connsiteY959" fmla="*/ 2340345 h 3461805"/>
              <a:gd name="connsiteX960" fmla="*/ 917730 w 2467837"/>
              <a:gd name="connsiteY960" fmla="*/ 2340345 h 3461805"/>
              <a:gd name="connsiteX961" fmla="*/ 906996 w 2467837"/>
              <a:gd name="connsiteY961" fmla="*/ 2331409 h 3461805"/>
              <a:gd name="connsiteX962" fmla="*/ 905207 w 2467837"/>
              <a:gd name="connsiteY962" fmla="*/ 2336771 h 3461805"/>
              <a:gd name="connsiteX963" fmla="*/ 905207 w 2467837"/>
              <a:gd name="connsiteY963" fmla="*/ 2329622 h 3461805"/>
              <a:gd name="connsiteX964" fmla="*/ 901629 w 2467837"/>
              <a:gd name="connsiteY964" fmla="*/ 2329622 h 3461805"/>
              <a:gd name="connsiteX965" fmla="*/ 903418 w 2467837"/>
              <a:gd name="connsiteY965" fmla="*/ 2327835 h 3461805"/>
              <a:gd name="connsiteX966" fmla="*/ 889107 w 2467837"/>
              <a:gd name="connsiteY966" fmla="*/ 2315324 h 3461805"/>
              <a:gd name="connsiteX967" fmla="*/ 890895 w 2467837"/>
              <a:gd name="connsiteY967" fmla="*/ 2313537 h 3461805"/>
              <a:gd name="connsiteX968" fmla="*/ 878373 w 2467837"/>
              <a:gd name="connsiteY968" fmla="*/ 2306388 h 3461805"/>
              <a:gd name="connsiteX969" fmla="*/ 876584 w 2467837"/>
              <a:gd name="connsiteY969" fmla="*/ 2304601 h 3461805"/>
              <a:gd name="connsiteX970" fmla="*/ 878373 w 2467837"/>
              <a:gd name="connsiteY970" fmla="*/ 2301027 h 3461805"/>
              <a:gd name="connsiteX971" fmla="*/ 875690 w 2467837"/>
              <a:gd name="connsiteY971" fmla="*/ 2301027 h 3461805"/>
              <a:gd name="connsiteX972" fmla="*/ 873006 w 2467837"/>
              <a:gd name="connsiteY972" fmla="*/ 2301027 h 3461805"/>
              <a:gd name="connsiteX973" fmla="*/ 873006 w 2467837"/>
              <a:gd name="connsiteY973" fmla="*/ 2301027 h 3461805"/>
              <a:gd name="connsiteX974" fmla="*/ 871217 w 2467837"/>
              <a:gd name="connsiteY974" fmla="*/ 2297452 h 3461805"/>
              <a:gd name="connsiteX975" fmla="*/ 867639 w 2467837"/>
              <a:gd name="connsiteY975" fmla="*/ 2293878 h 3461805"/>
              <a:gd name="connsiteX976" fmla="*/ 871217 w 2467837"/>
              <a:gd name="connsiteY976" fmla="*/ 2292091 h 3461805"/>
              <a:gd name="connsiteX977" fmla="*/ 858694 w 2467837"/>
              <a:gd name="connsiteY977" fmla="*/ 2284942 h 3461805"/>
              <a:gd name="connsiteX978" fmla="*/ 862272 w 2467837"/>
              <a:gd name="connsiteY978" fmla="*/ 2281367 h 3461805"/>
              <a:gd name="connsiteX979" fmla="*/ 858694 w 2467837"/>
              <a:gd name="connsiteY979" fmla="*/ 2279580 h 3461805"/>
              <a:gd name="connsiteX980" fmla="*/ 855117 w 2467837"/>
              <a:gd name="connsiteY980" fmla="*/ 2283155 h 3461805"/>
              <a:gd name="connsiteX981" fmla="*/ 851539 w 2467837"/>
              <a:gd name="connsiteY981" fmla="*/ 2277793 h 3461805"/>
              <a:gd name="connsiteX982" fmla="*/ 849750 w 2467837"/>
              <a:gd name="connsiteY982" fmla="*/ 2279580 h 3461805"/>
              <a:gd name="connsiteX983" fmla="*/ 846172 w 2467837"/>
              <a:gd name="connsiteY983" fmla="*/ 2272431 h 3461805"/>
              <a:gd name="connsiteX984" fmla="*/ 849750 w 2467837"/>
              <a:gd name="connsiteY984" fmla="*/ 2268857 h 3461805"/>
              <a:gd name="connsiteX985" fmla="*/ 842594 w 2467837"/>
              <a:gd name="connsiteY985" fmla="*/ 2267070 h 3461805"/>
              <a:gd name="connsiteX986" fmla="*/ 837227 w 2467837"/>
              <a:gd name="connsiteY986" fmla="*/ 2267070 h 3461805"/>
              <a:gd name="connsiteX987" fmla="*/ 842594 w 2467837"/>
              <a:gd name="connsiteY987" fmla="*/ 2261708 h 3461805"/>
              <a:gd name="connsiteX988" fmla="*/ 839016 w 2467837"/>
              <a:gd name="connsiteY988" fmla="*/ 2263495 h 3461805"/>
              <a:gd name="connsiteX989" fmla="*/ 831860 w 2467837"/>
              <a:gd name="connsiteY989" fmla="*/ 2250985 h 3461805"/>
              <a:gd name="connsiteX990" fmla="*/ 830071 w 2467837"/>
              <a:gd name="connsiteY990" fmla="*/ 2252772 h 3461805"/>
              <a:gd name="connsiteX991" fmla="*/ 828282 w 2467837"/>
              <a:gd name="connsiteY991" fmla="*/ 2250985 h 3461805"/>
              <a:gd name="connsiteX992" fmla="*/ 828282 w 2467837"/>
              <a:gd name="connsiteY992" fmla="*/ 2247411 h 3461805"/>
              <a:gd name="connsiteX993" fmla="*/ 831860 w 2467837"/>
              <a:gd name="connsiteY993" fmla="*/ 2242049 h 3461805"/>
              <a:gd name="connsiteX994" fmla="*/ 839016 w 2467837"/>
              <a:gd name="connsiteY994" fmla="*/ 2247411 h 3461805"/>
              <a:gd name="connsiteX995" fmla="*/ 840805 w 2467837"/>
              <a:gd name="connsiteY995" fmla="*/ 2256347 h 3461805"/>
              <a:gd name="connsiteX996" fmla="*/ 846172 w 2467837"/>
              <a:gd name="connsiteY996" fmla="*/ 2254559 h 3461805"/>
              <a:gd name="connsiteX997" fmla="*/ 842594 w 2467837"/>
              <a:gd name="connsiteY997" fmla="*/ 2256347 h 3461805"/>
              <a:gd name="connsiteX998" fmla="*/ 844383 w 2467837"/>
              <a:gd name="connsiteY998" fmla="*/ 2259921 h 3461805"/>
              <a:gd name="connsiteX999" fmla="*/ 849750 w 2467837"/>
              <a:gd name="connsiteY999" fmla="*/ 2254559 h 3461805"/>
              <a:gd name="connsiteX1000" fmla="*/ 846172 w 2467837"/>
              <a:gd name="connsiteY1000" fmla="*/ 2261708 h 3461805"/>
              <a:gd name="connsiteX1001" fmla="*/ 853328 w 2467837"/>
              <a:gd name="connsiteY1001" fmla="*/ 2265283 h 3461805"/>
              <a:gd name="connsiteX1002" fmla="*/ 867639 w 2467837"/>
              <a:gd name="connsiteY1002" fmla="*/ 2274219 h 3461805"/>
              <a:gd name="connsiteX1003" fmla="*/ 869428 w 2467837"/>
              <a:gd name="connsiteY1003" fmla="*/ 2272431 h 3461805"/>
              <a:gd name="connsiteX1004" fmla="*/ 867639 w 2467837"/>
              <a:gd name="connsiteY1004" fmla="*/ 2268857 h 3461805"/>
              <a:gd name="connsiteX1005" fmla="*/ 871217 w 2467837"/>
              <a:gd name="connsiteY1005" fmla="*/ 2276006 h 3461805"/>
              <a:gd name="connsiteX1006" fmla="*/ 874795 w 2467837"/>
              <a:gd name="connsiteY1006" fmla="*/ 2274219 h 3461805"/>
              <a:gd name="connsiteX1007" fmla="*/ 873006 w 2467837"/>
              <a:gd name="connsiteY1007" fmla="*/ 2281367 h 3461805"/>
              <a:gd name="connsiteX1008" fmla="*/ 890895 w 2467837"/>
              <a:gd name="connsiteY1008" fmla="*/ 2286729 h 3461805"/>
              <a:gd name="connsiteX1009" fmla="*/ 889107 w 2467837"/>
              <a:gd name="connsiteY1009" fmla="*/ 2290304 h 3461805"/>
              <a:gd name="connsiteX1010" fmla="*/ 899840 w 2467837"/>
              <a:gd name="connsiteY1010" fmla="*/ 2297452 h 3461805"/>
              <a:gd name="connsiteX1011" fmla="*/ 896262 w 2467837"/>
              <a:gd name="connsiteY1011" fmla="*/ 2301027 h 3461805"/>
              <a:gd name="connsiteX1012" fmla="*/ 901629 w 2467837"/>
              <a:gd name="connsiteY1012" fmla="*/ 2301027 h 3461805"/>
              <a:gd name="connsiteX1013" fmla="*/ 901629 w 2467837"/>
              <a:gd name="connsiteY1013" fmla="*/ 2295665 h 3461805"/>
              <a:gd name="connsiteX1014" fmla="*/ 905207 w 2467837"/>
              <a:gd name="connsiteY1014" fmla="*/ 2301027 h 3461805"/>
              <a:gd name="connsiteX1015" fmla="*/ 901629 w 2467837"/>
              <a:gd name="connsiteY1015" fmla="*/ 2304601 h 3461805"/>
              <a:gd name="connsiteX1016" fmla="*/ 914152 w 2467837"/>
              <a:gd name="connsiteY1016" fmla="*/ 2309963 h 3461805"/>
              <a:gd name="connsiteX1017" fmla="*/ 914152 w 2467837"/>
              <a:gd name="connsiteY1017" fmla="*/ 2315324 h 3461805"/>
              <a:gd name="connsiteX1018" fmla="*/ 917730 w 2467837"/>
              <a:gd name="connsiteY1018" fmla="*/ 2313537 h 3461805"/>
              <a:gd name="connsiteX1019" fmla="*/ 917730 w 2467837"/>
              <a:gd name="connsiteY1019" fmla="*/ 2311750 h 3461805"/>
              <a:gd name="connsiteX1020" fmla="*/ 923097 w 2467837"/>
              <a:gd name="connsiteY1020" fmla="*/ 2320686 h 3461805"/>
              <a:gd name="connsiteX1021" fmla="*/ 924885 w 2467837"/>
              <a:gd name="connsiteY1021" fmla="*/ 2318899 h 3461805"/>
              <a:gd name="connsiteX1022" fmla="*/ 924885 w 2467837"/>
              <a:gd name="connsiteY1022" fmla="*/ 2315324 h 3461805"/>
              <a:gd name="connsiteX1023" fmla="*/ 942775 w 2467837"/>
              <a:gd name="connsiteY1023" fmla="*/ 2326048 h 3461805"/>
              <a:gd name="connsiteX1024" fmla="*/ 940986 w 2467837"/>
              <a:gd name="connsiteY1024" fmla="*/ 2329622 h 3461805"/>
              <a:gd name="connsiteX1025" fmla="*/ 951720 w 2467837"/>
              <a:gd name="connsiteY1025" fmla="*/ 2340345 h 3461805"/>
              <a:gd name="connsiteX1026" fmla="*/ 964242 w 2467837"/>
              <a:gd name="connsiteY1026" fmla="*/ 2347494 h 3461805"/>
              <a:gd name="connsiteX1027" fmla="*/ 967820 w 2467837"/>
              <a:gd name="connsiteY1027" fmla="*/ 2356430 h 3461805"/>
              <a:gd name="connsiteX1028" fmla="*/ 974976 w 2467837"/>
              <a:gd name="connsiteY1028" fmla="*/ 2358218 h 3461805"/>
              <a:gd name="connsiteX1029" fmla="*/ 985710 w 2467837"/>
              <a:gd name="connsiteY1029" fmla="*/ 2363579 h 3461805"/>
              <a:gd name="connsiteX1030" fmla="*/ 983921 w 2467837"/>
              <a:gd name="connsiteY1030" fmla="*/ 2368941 h 3461805"/>
              <a:gd name="connsiteX1031" fmla="*/ 987499 w 2467837"/>
              <a:gd name="connsiteY1031" fmla="*/ 2372515 h 3461805"/>
              <a:gd name="connsiteX1032" fmla="*/ 994654 w 2467837"/>
              <a:gd name="connsiteY1032" fmla="*/ 2374302 h 3461805"/>
              <a:gd name="connsiteX1033" fmla="*/ 992865 w 2467837"/>
              <a:gd name="connsiteY1033" fmla="*/ 2379664 h 3461805"/>
              <a:gd name="connsiteX1034" fmla="*/ 1003599 w 2467837"/>
              <a:gd name="connsiteY1034" fmla="*/ 2379664 h 3461805"/>
              <a:gd name="connsiteX1035" fmla="*/ 1005388 w 2467837"/>
              <a:gd name="connsiteY1035" fmla="*/ 2376090 h 3461805"/>
              <a:gd name="connsiteX1036" fmla="*/ 1005388 w 2467837"/>
              <a:gd name="connsiteY1036" fmla="*/ 2377877 h 3461805"/>
              <a:gd name="connsiteX1037" fmla="*/ 1008966 w 2467837"/>
              <a:gd name="connsiteY1037" fmla="*/ 2372515 h 3461805"/>
              <a:gd name="connsiteX1038" fmla="*/ 1014333 w 2467837"/>
              <a:gd name="connsiteY1038" fmla="*/ 2381452 h 3461805"/>
              <a:gd name="connsiteX1039" fmla="*/ 1008966 w 2467837"/>
              <a:gd name="connsiteY1039" fmla="*/ 2383238 h 3461805"/>
              <a:gd name="connsiteX1040" fmla="*/ 1003599 w 2467837"/>
              <a:gd name="connsiteY1040" fmla="*/ 2381452 h 3461805"/>
              <a:gd name="connsiteX1041" fmla="*/ 1007177 w 2467837"/>
              <a:gd name="connsiteY1041" fmla="*/ 2388600 h 3461805"/>
              <a:gd name="connsiteX1042" fmla="*/ 1012544 w 2467837"/>
              <a:gd name="connsiteY1042" fmla="*/ 2388600 h 3461805"/>
              <a:gd name="connsiteX1043" fmla="*/ 1010755 w 2467837"/>
              <a:gd name="connsiteY1043" fmla="*/ 2385026 h 3461805"/>
              <a:gd name="connsiteX1044" fmla="*/ 1014333 w 2467837"/>
              <a:gd name="connsiteY1044" fmla="*/ 2381452 h 3461805"/>
              <a:gd name="connsiteX1045" fmla="*/ 1017911 w 2467837"/>
              <a:gd name="connsiteY1045" fmla="*/ 2385026 h 3461805"/>
              <a:gd name="connsiteX1046" fmla="*/ 1014333 w 2467837"/>
              <a:gd name="connsiteY1046" fmla="*/ 2386813 h 3461805"/>
              <a:gd name="connsiteX1047" fmla="*/ 1016122 w 2467837"/>
              <a:gd name="connsiteY1047" fmla="*/ 2388600 h 3461805"/>
              <a:gd name="connsiteX1048" fmla="*/ 1021489 w 2467837"/>
              <a:gd name="connsiteY1048" fmla="*/ 2385026 h 3461805"/>
              <a:gd name="connsiteX1049" fmla="*/ 1028644 w 2467837"/>
              <a:gd name="connsiteY1049" fmla="*/ 2401111 h 3461805"/>
              <a:gd name="connsiteX1050" fmla="*/ 1034011 w 2467837"/>
              <a:gd name="connsiteY1050" fmla="*/ 2401111 h 3461805"/>
              <a:gd name="connsiteX1051" fmla="*/ 1032222 w 2467837"/>
              <a:gd name="connsiteY1051" fmla="*/ 2395749 h 3461805"/>
              <a:gd name="connsiteX1052" fmla="*/ 1037589 w 2467837"/>
              <a:gd name="connsiteY1052" fmla="*/ 2408260 h 3461805"/>
              <a:gd name="connsiteX1053" fmla="*/ 1039378 w 2467837"/>
              <a:gd name="connsiteY1053" fmla="*/ 2408260 h 3461805"/>
              <a:gd name="connsiteX1054" fmla="*/ 1042956 w 2467837"/>
              <a:gd name="connsiteY1054" fmla="*/ 2404685 h 3461805"/>
              <a:gd name="connsiteX1055" fmla="*/ 1064423 w 2467837"/>
              <a:gd name="connsiteY1055" fmla="*/ 2422557 h 3461805"/>
              <a:gd name="connsiteX1056" fmla="*/ 1085891 w 2467837"/>
              <a:gd name="connsiteY1056" fmla="*/ 2444004 h 3461805"/>
              <a:gd name="connsiteX1057" fmla="*/ 1085891 w 2467837"/>
              <a:gd name="connsiteY1057" fmla="*/ 2442217 h 3461805"/>
              <a:gd name="connsiteX1058" fmla="*/ 1105569 w 2467837"/>
              <a:gd name="connsiteY1058" fmla="*/ 2463663 h 3461805"/>
              <a:gd name="connsiteX1059" fmla="*/ 1109147 w 2467837"/>
              <a:gd name="connsiteY1059" fmla="*/ 2461876 h 3461805"/>
              <a:gd name="connsiteX1060" fmla="*/ 1119881 w 2467837"/>
              <a:gd name="connsiteY1060" fmla="*/ 2476174 h 3461805"/>
              <a:gd name="connsiteX1061" fmla="*/ 1123459 w 2467837"/>
              <a:gd name="connsiteY1061" fmla="*/ 2472599 h 3461805"/>
              <a:gd name="connsiteX1062" fmla="*/ 1128825 w 2467837"/>
              <a:gd name="connsiteY1062" fmla="*/ 2479748 h 3461805"/>
              <a:gd name="connsiteX1063" fmla="*/ 1143137 w 2467837"/>
              <a:gd name="connsiteY1063" fmla="*/ 2495833 h 3461805"/>
              <a:gd name="connsiteX1064" fmla="*/ 1144926 w 2467837"/>
              <a:gd name="connsiteY1064" fmla="*/ 2499407 h 3461805"/>
              <a:gd name="connsiteX1065" fmla="*/ 1139559 w 2467837"/>
              <a:gd name="connsiteY1065" fmla="*/ 2499407 h 3461805"/>
              <a:gd name="connsiteX1066" fmla="*/ 1137770 w 2467837"/>
              <a:gd name="connsiteY1066" fmla="*/ 2506556 h 3461805"/>
              <a:gd name="connsiteX1067" fmla="*/ 1148504 w 2467837"/>
              <a:gd name="connsiteY1067" fmla="*/ 2499407 h 3461805"/>
              <a:gd name="connsiteX1068" fmla="*/ 1161027 w 2467837"/>
              <a:gd name="connsiteY1068" fmla="*/ 2508343 h 3461805"/>
              <a:gd name="connsiteX1069" fmla="*/ 1159237 w 2467837"/>
              <a:gd name="connsiteY1069" fmla="*/ 2513705 h 3461805"/>
              <a:gd name="connsiteX1070" fmla="*/ 1191439 w 2467837"/>
              <a:gd name="connsiteY1070" fmla="*/ 2536939 h 3461805"/>
              <a:gd name="connsiteX1071" fmla="*/ 1193227 w 2467837"/>
              <a:gd name="connsiteY1071" fmla="*/ 2542300 h 3461805"/>
              <a:gd name="connsiteX1072" fmla="*/ 1196805 w 2467837"/>
              <a:gd name="connsiteY1072" fmla="*/ 2542300 h 3461805"/>
              <a:gd name="connsiteX1073" fmla="*/ 1241529 w 2467837"/>
              <a:gd name="connsiteY1073" fmla="*/ 2583406 h 3461805"/>
              <a:gd name="connsiteX1074" fmla="*/ 1246896 w 2467837"/>
              <a:gd name="connsiteY1074" fmla="*/ 2590555 h 3461805"/>
              <a:gd name="connsiteX1075" fmla="*/ 1255841 w 2467837"/>
              <a:gd name="connsiteY1075" fmla="*/ 2595917 h 3461805"/>
              <a:gd name="connsiteX1076" fmla="*/ 1275519 w 2467837"/>
              <a:gd name="connsiteY1076" fmla="*/ 2608427 h 3461805"/>
              <a:gd name="connsiteX1077" fmla="*/ 1271941 w 2467837"/>
              <a:gd name="connsiteY1077" fmla="*/ 2612002 h 3461805"/>
              <a:gd name="connsiteX1078" fmla="*/ 1284464 w 2467837"/>
              <a:gd name="connsiteY1078" fmla="*/ 2617363 h 3461805"/>
              <a:gd name="connsiteX1079" fmla="*/ 1282675 w 2467837"/>
              <a:gd name="connsiteY1079" fmla="*/ 2622725 h 3461805"/>
              <a:gd name="connsiteX1080" fmla="*/ 1288042 w 2467837"/>
              <a:gd name="connsiteY1080" fmla="*/ 2620938 h 3461805"/>
              <a:gd name="connsiteX1081" fmla="*/ 1288042 w 2467837"/>
              <a:gd name="connsiteY1081" fmla="*/ 2626299 h 3461805"/>
              <a:gd name="connsiteX1082" fmla="*/ 1298775 w 2467837"/>
              <a:gd name="connsiteY1082" fmla="*/ 2631661 h 3461805"/>
              <a:gd name="connsiteX1083" fmla="*/ 1296986 w 2467837"/>
              <a:gd name="connsiteY1083" fmla="*/ 2633448 h 3461805"/>
              <a:gd name="connsiteX1084" fmla="*/ 1304142 w 2467837"/>
              <a:gd name="connsiteY1084" fmla="*/ 2637023 h 3461805"/>
              <a:gd name="connsiteX1085" fmla="*/ 1304142 w 2467837"/>
              <a:gd name="connsiteY1085" fmla="*/ 2640597 h 3461805"/>
              <a:gd name="connsiteX1086" fmla="*/ 1307720 w 2467837"/>
              <a:gd name="connsiteY1086" fmla="*/ 2638810 h 3461805"/>
              <a:gd name="connsiteX1087" fmla="*/ 1318454 w 2467837"/>
              <a:gd name="connsiteY1087" fmla="*/ 2647746 h 3461805"/>
              <a:gd name="connsiteX1088" fmla="*/ 1327399 w 2467837"/>
              <a:gd name="connsiteY1088" fmla="*/ 2654895 h 3461805"/>
              <a:gd name="connsiteX1089" fmla="*/ 1334554 w 2467837"/>
              <a:gd name="connsiteY1089" fmla="*/ 2662044 h 3461805"/>
              <a:gd name="connsiteX1090" fmla="*/ 1357811 w 2467837"/>
              <a:gd name="connsiteY1090" fmla="*/ 2687064 h 3461805"/>
              <a:gd name="connsiteX1091" fmla="*/ 1359599 w 2467837"/>
              <a:gd name="connsiteY1091" fmla="*/ 2683490 h 3461805"/>
              <a:gd name="connsiteX1092" fmla="*/ 1359599 w 2467837"/>
              <a:gd name="connsiteY1092" fmla="*/ 2687064 h 3461805"/>
              <a:gd name="connsiteX1093" fmla="*/ 1382856 w 2467837"/>
              <a:gd name="connsiteY1093" fmla="*/ 2704937 h 3461805"/>
              <a:gd name="connsiteX1094" fmla="*/ 1382856 w 2467837"/>
              <a:gd name="connsiteY1094" fmla="*/ 2706724 h 3461805"/>
              <a:gd name="connsiteX1095" fmla="*/ 1395379 w 2467837"/>
              <a:gd name="connsiteY1095" fmla="*/ 2719234 h 3461805"/>
              <a:gd name="connsiteX1096" fmla="*/ 1407901 w 2467837"/>
              <a:gd name="connsiteY1096" fmla="*/ 2724596 h 3461805"/>
              <a:gd name="connsiteX1097" fmla="*/ 1411479 w 2467837"/>
              <a:gd name="connsiteY1097" fmla="*/ 2737106 h 3461805"/>
              <a:gd name="connsiteX1098" fmla="*/ 1416846 w 2467837"/>
              <a:gd name="connsiteY1098" fmla="*/ 2733532 h 3461805"/>
              <a:gd name="connsiteX1099" fmla="*/ 1420424 w 2467837"/>
              <a:gd name="connsiteY1099" fmla="*/ 2737106 h 3461805"/>
              <a:gd name="connsiteX1100" fmla="*/ 1418635 w 2467837"/>
              <a:gd name="connsiteY1100" fmla="*/ 2738894 h 3461805"/>
              <a:gd name="connsiteX1101" fmla="*/ 1424002 w 2467837"/>
              <a:gd name="connsiteY1101" fmla="*/ 2738894 h 3461805"/>
              <a:gd name="connsiteX1102" fmla="*/ 1450836 w 2467837"/>
              <a:gd name="connsiteY1102" fmla="*/ 2769276 h 3461805"/>
              <a:gd name="connsiteX1103" fmla="*/ 1456203 w 2467837"/>
              <a:gd name="connsiteY1103" fmla="*/ 2765702 h 3461805"/>
              <a:gd name="connsiteX1104" fmla="*/ 1250474 w 2467837"/>
              <a:gd name="connsiteY1104" fmla="*/ 2579832 h 3461805"/>
              <a:gd name="connsiteX1105" fmla="*/ 1044745 w 2467837"/>
              <a:gd name="connsiteY1105" fmla="*/ 2390388 h 3461805"/>
              <a:gd name="connsiteX1106" fmla="*/ 1028644 w 2467837"/>
              <a:gd name="connsiteY1106" fmla="*/ 2376090 h 3461805"/>
              <a:gd name="connsiteX1107" fmla="*/ 1017911 w 2467837"/>
              <a:gd name="connsiteY1107" fmla="*/ 2370728 h 3461805"/>
              <a:gd name="connsiteX1108" fmla="*/ 1016122 w 2467837"/>
              <a:gd name="connsiteY1108" fmla="*/ 2367154 h 3461805"/>
              <a:gd name="connsiteX1109" fmla="*/ 1010755 w 2467837"/>
              <a:gd name="connsiteY1109" fmla="*/ 2361792 h 3461805"/>
              <a:gd name="connsiteX1110" fmla="*/ 1001810 w 2467837"/>
              <a:gd name="connsiteY1110" fmla="*/ 2354643 h 3461805"/>
              <a:gd name="connsiteX1111" fmla="*/ 1005388 w 2467837"/>
              <a:gd name="connsiteY1111" fmla="*/ 2356430 h 3461805"/>
              <a:gd name="connsiteX1112" fmla="*/ 994654 w 2467837"/>
              <a:gd name="connsiteY1112" fmla="*/ 2342133 h 3461805"/>
              <a:gd name="connsiteX1113" fmla="*/ 974976 w 2467837"/>
              <a:gd name="connsiteY1113" fmla="*/ 2333197 h 3461805"/>
              <a:gd name="connsiteX1114" fmla="*/ 974976 w 2467837"/>
              <a:gd name="connsiteY1114" fmla="*/ 2329622 h 3461805"/>
              <a:gd name="connsiteX1115" fmla="*/ 969609 w 2467837"/>
              <a:gd name="connsiteY1115" fmla="*/ 2322473 h 3461805"/>
              <a:gd name="connsiteX1116" fmla="*/ 957087 w 2467837"/>
              <a:gd name="connsiteY1116" fmla="*/ 2315324 h 3461805"/>
              <a:gd name="connsiteX1117" fmla="*/ 960664 w 2467837"/>
              <a:gd name="connsiteY1117" fmla="*/ 2311750 h 3461805"/>
              <a:gd name="connsiteX1118" fmla="*/ 957087 w 2467837"/>
              <a:gd name="connsiteY1118" fmla="*/ 2313537 h 3461805"/>
              <a:gd name="connsiteX1119" fmla="*/ 940986 w 2467837"/>
              <a:gd name="connsiteY1119" fmla="*/ 2302814 h 3461805"/>
              <a:gd name="connsiteX1120" fmla="*/ 937408 w 2467837"/>
              <a:gd name="connsiteY1120" fmla="*/ 2301027 h 3461805"/>
              <a:gd name="connsiteX1121" fmla="*/ 939197 w 2467837"/>
              <a:gd name="connsiteY1121" fmla="*/ 2297452 h 3461805"/>
              <a:gd name="connsiteX1122" fmla="*/ 932041 w 2467837"/>
              <a:gd name="connsiteY1122" fmla="*/ 2295665 h 3461805"/>
              <a:gd name="connsiteX1123" fmla="*/ 926674 w 2467837"/>
              <a:gd name="connsiteY1123" fmla="*/ 2290304 h 3461805"/>
              <a:gd name="connsiteX1124" fmla="*/ 912363 w 2467837"/>
              <a:gd name="connsiteY1124" fmla="*/ 2270644 h 3461805"/>
              <a:gd name="connsiteX1125" fmla="*/ 894473 w 2467837"/>
              <a:gd name="connsiteY1125" fmla="*/ 2259921 h 3461805"/>
              <a:gd name="connsiteX1126" fmla="*/ 892684 w 2467837"/>
              <a:gd name="connsiteY1126" fmla="*/ 2254559 h 3461805"/>
              <a:gd name="connsiteX1127" fmla="*/ 906996 w 2467837"/>
              <a:gd name="connsiteY1127" fmla="*/ 2261708 h 3461805"/>
              <a:gd name="connsiteX1128" fmla="*/ 910574 w 2467837"/>
              <a:gd name="connsiteY1128" fmla="*/ 2258134 h 3461805"/>
              <a:gd name="connsiteX1129" fmla="*/ 905207 w 2467837"/>
              <a:gd name="connsiteY1129" fmla="*/ 2256347 h 3461805"/>
              <a:gd name="connsiteX1130" fmla="*/ 908785 w 2467837"/>
              <a:gd name="connsiteY1130" fmla="*/ 2250985 h 3461805"/>
              <a:gd name="connsiteX1131" fmla="*/ 901629 w 2467837"/>
              <a:gd name="connsiteY1131" fmla="*/ 2252772 h 3461805"/>
              <a:gd name="connsiteX1132" fmla="*/ 896262 w 2467837"/>
              <a:gd name="connsiteY1132" fmla="*/ 2247411 h 3461805"/>
              <a:gd name="connsiteX1133" fmla="*/ 890895 w 2467837"/>
              <a:gd name="connsiteY1133" fmla="*/ 2252772 h 3461805"/>
              <a:gd name="connsiteX1134" fmla="*/ 883740 w 2467837"/>
              <a:gd name="connsiteY1134" fmla="*/ 2249198 h 3461805"/>
              <a:gd name="connsiteX1135" fmla="*/ 885529 w 2467837"/>
              <a:gd name="connsiteY1135" fmla="*/ 2243836 h 3461805"/>
              <a:gd name="connsiteX1136" fmla="*/ 876584 w 2467837"/>
              <a:gd name="connsiteY1136" fmla="*/ 2236687 h 3461805"/>
              <a:gd name="connsiteX1137" fmla="*/ 885529 w 2467837"/>
              <a:gd name="connsiteY1137" fmla="*/ 2240262 h 3461805"/>
              <a:gd name="connsiteX1138" fmla="*/ 885529 w 2467837"/>
              <a:gd name="connsiteY1138" fmla="*/ 2233113 h 3461805"/>
              <a:gd name="connsiteX1139" fmla="*/ 880162 w 2467837"/>
              <a:gd name="connsiteY1139" fmla="*/ 2234900 h 3461805"/>
              <a:gd name="connsiteX1140" fmla="*/ 871217 w 2467837"/>
              <a:gd name="connsiteY1140" fmla="*/ 2222390 h 3461805"/>
              <a:gd name="connsiteX1141" fmla="*/ 873006 w 2467837"/>
              <a:gd name="connsiteY1141" fmla="*/ 2217028 h 3461805"/>
              <a:gd name="connsiteX1142" fmla="*/ 871217 w 2467837"/>
              <a:gd name="connsiteY1142" fmla="*/ 2217028 h 3461805"/>
              <a:gd name="connsiteX1143" fmla="*/ 867639 w 2467837"/>
              <a:gd name="connsiteY1143" fmla="*/ 2224177 h 3461805"/>
              <a:gd name="connsiteX1144" fmla="*/ 864061 w 2467837"/>
              <a:gd name="connsiteY1144" fmla="*/ 2220603 h 3461805"/>
              <a:gd name="connsiteX1145" fmla="*/ 864061 w 2467837"/>
              <a:gd name="connsiteY1145" fmla="*/ 2227751 h 3461805"/>
              <a:gd name="connsiteX1146" fmla="*/ 860483 w 2467837"/>
              <a:gd name="connsiteY1146" fmla="*/ 2222390 h 3461805"/>
              <a:gd name="connsiteX1147" fmla="*/ 865850 w 2467837"/>
              <a:gd name="connsiteY1147" fmla="*/ 2218815 h 3461805"/>
              <a:gd name="connsiteX1148" fmla="*/ 862272 w 2467837"/>
              <a:gd name="connsiteY1148" fmla="*/ 2213454 h 3461805"/>
              <a:gd name="connsiteX1149" fmla="*/ 864061 w 2467837"/>
              <a:gd name="connsiteY1149" fmla="*/ 2208092 h 3461805"/>
              <a:gd name="connsiteX1150" fmla="*/ 871217 w 2467837"/>
              <a:gd name="connsiteY1150" fmla="*/ 2206305 h 3461805"/>
              <a:gd name="connsiteX1151" fmla="*/ 865850 w 2467837"/>
              <a:gd name="connsiteY1151" fmla="*/ 2206305 h 3461805"/>
              <a:gd name="connsiteX1152" fmla="*/ 867639 w 2467837"/>
              <a:gd name="connsiteY1152" fmla="*/ 2200943 h 3461805"/>
              <a:gd name="connsiteX1153" fmla="*/ 862272 w 2467837"/>
              <a:gd name="connsiteY1153" fmla="*/ 2204518 h 3461805"/>
              <a:gd name="connsiteX1154" fmla="*/ 862272 w 2467837"/>
              <a:gd name="connsiteY1154" fmla="*/ 2208092 h 3461805"/>
              <a:gd name="connsiteX1155" fmla="*/ 864061 w 2467837"/>
              <a:gd name="connsiteY1155" fmla="*/ 2208092 h 3461805"/>
              <a:gd name="connsiteX1156" fmla="*/ 860483 w 2467837"/>
              <a:gd name="connsiteY1156" fmla="*/ 2209879 h 3461805"/>
              <a:gd name="connsiteX1157" fmla="*/ 862272 w 2467837"/>
              <a:gd name="connsiteY1157" fmla="*/ 2202730 h 3461805"/>
              <a:gd name="connsiteX1158" fmla="*/ 858694 w 2467837"/>
              <a:gd name="connsiteY1158" fmla="*/ 2202730 h 3461805"/>
              <a:gd name="connsiteX1159" fmla="*/ 858694 w 2467837"/>
              <a:gd name="connsiteY1159" fmla="*/ 2208092 h 3461805"/>
              <a:gd name="connsiteX1160" fmla="*/ 849750 w 2467837"/>
              <a:gd name="connsiteY1160" fmla="*/ 2199156 h 3461805"/>
              <a:gd name="connsiteX1161" fmla="*/ 862272 w 2467837"/>
              <a:gd name="connsiteY1161" fmla="*/ 2199156 h 3461805"/>
              <a:gd name="connsiteX1162" fmla="*/ 864061 w 2467837"/>
              <a:gd name="connsiteY1162" fmla="*/ 2197369 h 3461805"/>
              <a:gd name="connsiteX1163" fmla="*/ 849750 w 2467837"/>
              <a:gd name="connsiteY1163" fmla="*/ 2192007 h 3461805"/>
              <a:gd name="connsiteX1164" fmla="*/ 851539 w 2467837"/>
              <a:gd name="connsiteY1164" fmla="*/ 2188432 h 3461805"/>
              <a:gd name="connsiteX1165" fmla="*/ 849750 w 2467837"/>
              <a:gd name="connsiteY1165" fmla="*/ 2188432 h 3461805"/>
              <a:gd name="connsiteX1166" fmla="*/ 847961 w 2467837"/>
              <a:gd name="connsiteY1166" fmla="*/ 2192007 h 3461805"/>
              <a:gd name="connsiteX1167" fmla="*/ 844383 w 2467837"/>
              <a:gd name="connsiteY1167" fmla="*/ 2186646 h 3461805"/>
              <a:gd name="connsiteX1168" fmla="*/ 831860 w 2467837"/>
              <a:gd name="connsiteY1168" fmla="*/ 2183071 h 3461805"/>
              <a:gd name="connsiteX1169" fmla="*/ 844383 w 2467837"/>
              <a:gd name="connsiteY1169" fmla="*/ 2183071 h 3461805"/>
              <a:gd name="connsiteX1170" fmla="*/ 833649 w 2467837"/>
              <a:gd name="connsiteY1170" fmla="*/ 2175922 h 3461805"/>
              <a:gd name="connsiteX1171" fmla="*/ 830071 w 2467837"/>
              <a:gd name="connsiteY1171" fmla="*/ 2183071 h 3461805"/>
              <a:gd name="connsiteX1172" fmla="*/ 828282 w 2467837"/>
              <a:gd name="connsiteY1172" fmla="*/ 2181284 h 3461805"/>
              <a:gd name="connsiteX1173" fmla="*/ 833649 w 2467837"/>
              <a:gd name="connsiteY1173" fmla="*/ 2174135 h 3461805"/>
              <a:gd name="connsiteX1174" fmla="*/ 830071 w 2467837"/>
              <a:gd name="connsiteY1174" fmla="*/ 2170560 h 3461805"/>
              <a:gd name="connsiteX1175" fmla="*/ 813971 w 2467837"/>
              <a:gd name="connsiteY1175" fmla="*/ 2163412 h 3461805"/>
              <a:gd name="connsiteX1176" fmla="*/ 822915 w 2467837"/>
              <a:gd name="connsiteY1176" fmla="*/ 2159837 h 3461805"/>
              <a:gd name="connsiteX1177" fmla="*/ 815760 w 2467837"/>
              <a:gd name="connsiteY1177" fmla="*/ 2150901 h 3461805"/>
              <a:gd name="connsiteX1178" fmla="*/ 805026 w 2467837"/>
              <a:gd name="connsiteY1178" fmla="*/ 2145539 h 3461805"/>
              <a:gd name="connsiteX1179" fmla="*/ 799659 w 2467837"/>
              <a:gd name="connsiteY1179" fmla="*/ 2149114 h 3461805"/>
              <a:gd name="connsiteX1180" fmla="*/ 799659 w 2467837"/>
              <a:gd name="connsiteY1180" fmla="*/ 2147327 h 3461805"/>
              <a:gd name="connsiteX1181" fmla="*/ 796081 w 2467837"/>
              <a:gd name="connsiteY1181" fmla="*/ 2149114 h 3461805"/>
              <a:gd name="connsiteX1182" fmla="*/ 803237 w 2467837"/>
              <a:gd name="connsiteY1182" fmla="*/ 2145539 h 3461805"/>
              <a:gd name="connsiteX1183" fmla="*/ 805026 w 2467837"/>
              <a:gd name="connsiteY1183" fmla="*/ 2140178 h 3461805"/>
              <a:gd name="connsiteX1184" fmla="*/ 808604 w 2467837"/>
              <a:gd name="connsiteY1184" fmla="*/ 2140178 h 3461805"/>
              <a:gd name="connsiteX1185" fmla="*/ 808604 w 2467837"/>
              <a:gd name="connsiteY1185" fmla="*/ 2138391 h 3461805"/>
              <a:gd name="connsiteX1186" fmla="*/ 805026 w 2467837"/>
              <a:gd name="connsiteY1186" fmla="*/ 2134816 h 3461805"/>
              <a:gd name="connsiteX1187" fmla="*/ 815760 w 2467837"/>
              <a:gd name="connsiteY1187" fmla="*/ 2140178 h 3461805"/>
              <a:gd name="connsiteX1188" fmla="*/ 817549 w 2467837"/>
              <a:gd name="connsiteY1188" fmla="*/ 2134816 h 3461805"/>
              <a:gd name="connsiteX1189" fmla="*/ 819338 w 2467837"/>
              <a:gd name="connsiteY1189" fmla="*/ 2140178 h 3461805"/>
              <a:gd name="connsiteX1190" fmla="*/ 817549 w 2467837"/>
              <a:gd name="connsiteY1190" fmla="*/ 2141965 h 3461805"/>
              <a:gd name="connsiteX1191" fmla="*/ 824704 w 2467837"/>
              <a:gd name="connsiteY1191" fmla="*/ 2141965 h 3461805"/>
              <a:gd name="connsiteX1192" fmla="*/ 826493 w 2467837"/>
              <a:gd name="connsiteY1192" fmla="*/ 2147327 h 3461805"/>
              <a:gd name="connsiteX1193" fmla="*/ 821127 w 2467837"/>
              <a:gd name="connsiteY1193" fmla="*/ 2145539 h 3461805"/>
              <a:gd name="connsiteX1194" fmla="*/ 822915 w 2467837"/>
              <a:gd name="connsiteY1194" fmla="*/ 2154475 h 3461805"/>
              <a:gd name="connsiteX1195" fmla="*/ 826493 w 2467837"/>
              <a:gd name="connsiteY1195" fmla="*/ 2154475 h 3461805"/>
              <a:gd name="connsiteX1196" fmla="*/ 826493 w 2467837"/>
              <a:gd name="connsiteY1196" fmla="*/ 2150901 h 3461805"/>
              <a:gd name="connsiteX1197" fmla="*/ 828282 w 2467837"/>
              <a:gd name="connsiteY1197" fmla="*/ 2149114 h 3461805"/>
              <a:gd name="connsiteX1198" fmla="*/ 835438 w 2467837"/>
              <a:gd name="connsiteY1198" fmla="*/ 2149114 h 3461805"/>
              <a:gd name="connsiteX1199" fmla="*/ 835438 w 2467837"/>
              <a:gd name="connsiteY1199" fmla="*/ 2143752 h 3461805"/>
              <a:gd name="connsiteX1200" fmla="*/ 840805 w 2467837"/>
              <a:gd name="connsiteY1200" fmla="*/ 2152688 h 3461805"/>
              <a:gd name="connsiteX1201" fmla="*/ 837227 w 2467837"/>
              <a:gd name="connsiteY1201" fmla="*/ 2152688 h 3461805"/>
              <a:gd name="connsiteX1202" fmla="*/ 846172 w 2467837"/>
              <a:gd name="connsiteY1202" fmla="*/ 2161624 h 3461805"/>
              <a:gd name="connsiteX1203" fmla="*/ 847961 w 2467837"/>
              <a:gd name="connsiteY1203" fmla="*/ 2158050 h 3461805"/>
              <a:gd name="connsiteX1204" fmla="*/ 853328 w 2467837"/>
              <a:gd name="connsiteY1204" fmla="*/ 2158050 h 3461805"/>
              <a:gd name="connsiteX1205" fmla="*/ 867639 w 2467837"/>
              <a:gd name="connsiteY1205" fmla="*/ 2168773 h 3461805"/>
              <a:gd name="connsiteX1206" fmla="*/ 862272 w 2467837"/>
              <a:gd name="connsiteY1206" fmla="*/ 2170560 h 3461805"/>
              <a:gd name="connsiteX1207" fmla="*/ 869428 w 2467837"/>
              <a:gd name="connsiteY1207" fmla="*/ 2172348 h 3461805"/>
              <a:gd name="connsiteX1208" fmla="*/ 865850 w 2467837"/>
              <a:gd name="connsiteY1208" fmla="*/ 2175922 h 3461805"/>
              <a:gd name="connsiteX1209" fmla="*/ 869428 w 2467837"/>
              <a:gd name="connsiteY1209" fmla="*/ 2175922 h 3461805"/>
              <a:gd name="connsiteX1210" fmla="*/ 881951 w 2467837"/>
              <a:gd name="connsiteY1210" fmla="*/ 2177709 h 3461805"/>
              <a:gd name="connsiteX1211" fmla="*/ 890895 w 2467837"/>
              <a:gd name="connsiteY1211" fmla="*/ 2181284 h 3461805"/>
              <a:gd name="connsiteX1212" fmla="*/ 887318 w 2467837"/>
              <a:gd name="connsiteY1212" fmla="*/ 2177709 h 3461805"/>
              <a:gd name="connsiteX1213" fmla="*/ 890895 w 2467837"/>
              <a:gd name="connsiteY1213" fmla="*/ 2175922 h 3461805"/>
              <a:gd name="connsiteX1214" fmla="*/ 892684 w 2467837"/>
              <a:gd name="connsiteY1214" fmla="*/ 2183071 h 3461805"/>
              <a:gd name="connsiteX1215" fmla="*/ 885529 w 2467837"/>
              <a:gd name="connsiteY1215" fmla="*/ 2184858 h 3461805"/>
              <a:gd name="connsiteX1216" fmla="*/ 898051 w 2467837"/>
              <a:gd name="connsiteY1216" fmla="*/ 2190220 h 3461805"/>
              <a:gd name="connsiteX1217" fmla="*/ 898051 w 2467837"/>
              <a:gd name="connsiteY1217" fmla="*/ 2197369 h 3461805"/>
              <a:gd name="connsiteX1218" fmla="*/ 905207 w 2467837"/>
              <a:gd name="connsiteY1218" fmla="*/ 2200943 h 3461805"/>
              <a:gd name="connsiteX1219" fmla="*/ 910574 w 2467837"/>
              <a:gd name="connsiteY1219" fmla="*/ 2197369 h 3461805"/>
              <a:gd name="connsiteX1220" fmla="*/ 908785 w 2467837"/>
              <a:gd name="connsiteY1220" fmla="*/ 2204518 h 3461805"/>
              <a:gd name="connsiteX1221" fmla="*/ 915941 w 2467837"/>
              <a:gd name="connsiteY1221" fmla="*/ 2208092 h 3461805"/>
              <a:gd name="connsiteX1222" fmla="*/ 917730 w 2467837"/>
              <a:gd name="connsiteY1222" fmla="*/ 2204518 h 3461805"/>
              <a:gd name="connsiteX1223" fmla="*/ 919519 w 2467837"/>
              <a:gd name="connsiteY1223" fmla="*/ 2209879 h 3461805"/>
              <a:gd name="connsiteX1224" fmla="*/ 932041 w 2467837"/>
              <a:gd name="connsiteY1224" fmla="*/ 2217028 h 3461805"/>
              <a:gd name="connsiteX1225" fmla="*/ 935619 w 2467837"/>
              <a:gd name="connsiteY1225" fmla="*/ 2215241 h 3461805"/>
              <a:gd name="connsiteX1226" fmla="*/ 932041 w 2467837"/>
              <a:gd name="connsiteY1226" fmla="*/ 2218815 h 3461805"/>
              <a:gd name="connsiteX1227" fmla="*/ 944564 w 2467837"/>
              <a:gd name="connsiteY1227" fmla="*/ 2222390 h 3461805"/>
              <a:gd name="connsiteX1228" fmla="*/ 940986 w 2467837"/>
              <a:gd name="connsiteY1228" fmla="*/ 2218815 h 3461805"/>
              <a:gd name="connsiteX1229" fmla="*/ 949931 w 2467837"/>
              <a:gd name="connsiteY1229" fmla="*/ 2225964 h 3461805"/>
              <a:gd name="connsiteX1230" fmla="*/ 946353 w 2467837"/>
              <a:gd name="connsiteY1230" fmla="*/ 2224177 h 3461805"/>
              <a:gd name="connsiteX1231" fmla="*/ 953509 w 2467837"/>
              <a:gd name="connsiteY1231" fmla="*/ 2227751 h 3461805"/>
              <a:gd name="connsiteX1232" fmla="*/ 960664 w 2467837"/>
              <a:gd name="connsiteY1232" fmla="*/ 2227751 h 3461805"/>
              <a:gd name="connsiteX1233" fmla="*/ 958875 w 2467837"/>
              <a:gd name="connsiteY1233" fmla="*/ 2222390 h 3461805"/>
              <a:gd name="connsiteX1234" fmla="*/ 955298 w 2467837"/>
              <a:gd name="connsiteY1234" fmla="*/ 2222390 h 3461805"/>
              <a:gd name="connsiteX1235" fmla="*/ 942775 w 2467837"/>
              <a:gd name="connsiteY1235" fmla="*/ 2206305 h 3461805"/>
              <a:gd name="connsiteX1236" fmla="*/ 933830 w 2467837"/>
              <a:gd name="connsiteY1236" fmla="*/ 2202730 h 3461805"/>
              <a:gd name="connsiteX1237" fmla="*/ 919519 w 2467837"/>
              <a:gd name="connsiteY1237" fmla="*/ 2190220 h 3461805"/>
              <a:gd name="connsiteX1238" fmla="*/ 921308 w 2467837"/>
              <a:gd name="connsiteY1238" fmla="*/ 2184858 h 3461805"/>
              <a:gd name="connsiteX1239" fmla="*/ 917730 w 2467837"/>
              <a:gd name="connsiteY1239" fmla="*/ 2183071 h 3461805"/>
              <a:gd name="connsiteX1240" fmla="*/ 921308 w 2467837"/>
              <a:gd name="connsiteY1240" fmla="*/ 2174135 h 3461805"/>
              <a:gd name="connsiteX1241" fmla="*/ 926674 w 2467837"/>
              <a:gd name="connsiteY1241" fmla="*/ 2172348 h 3461805"/>
              <a:gd name="connsiteX1242" fmla="*/ 926674 w 2467837"/>
              <a:gd name="connsiteY1242" fmla="*/ 2177709 h 3461805"/>
              <a:gd name="connsiteX1243" fmla="*/ 932041 w 2467837"/>
              <a:gd name="connsiteY1243" fmla="*/ 2184858 h 3461805"/>
              <a:gd name="connsiteX1244" fmla="*/ 935619 w 2467837"/>
              <a:gd name="connsiteY1244" fmla="*/ 2181284 h 3461805"/>
              <a:gd name="connsiteX1245" fmla="*/ 939197 w 2467837"/>
              <a:gd name="connsiteY1245" fmla="*/ 2181284 h 3461805"/>
              <a:gd name="connsiteX1246" fmla="*/ 942775 w 2467837"/>
              <a:gd name="connsiteY1246" fmla="*/ 2186646 h 3461805"/>
              <a:gd name="connsiteX1247" fmla="*/ 953509 w 2467837"/>
              <a:gd name="connsiteY1247" fmla="*/ 2197369 h 3461805"/>
              <a:gd name="connsiteX1248" fmla="*/ 962453 w 2467837"/>
              <a:gd name="connsiteY1248" fmla="*/ 2192007 h 3461805"/>
              <a:gd name="connsiteX1249" fmla="*/ 957087 w 2467837"/>
              <a:gd name="connsiteY1249" fmla="*/ 2193794 h 3461805"/>
              <a:gd name="connsiteX1250" fmla="*/ 958875 w 2467837"/>
              <a:gd name="connsiteY1250" fmla="*/ 2188432 h 3461805"/>
              <a:gd name="connsiteX1251" fmla="*/ 940986 w 2467837"/>
              <a:gd name="connsiteY1251" fmla="*/ 2170560 h 3461805"/>
              <a:gd name="connsiteX1252" fmla="*/ 946353 w 2467837"/>
              <a:gd name="connsiteY1252" fmla="*/ 2170560 h 3461805"/>
              <a:gd name="connsiteX1253" fmla="*/ 948142 w 2467837"/>
              <a:gd name="connsiteY1253" fmla="*/ 2165199 h 3461805"/>
              <a:gd name="connsiteX1254" fmla="*/ 948142 w 2467837"/>
              <a:gd name="connsiteY1254" fmla="*/ 2168773 h 3461805"/>
              <a:gd name="connsiteX1255" fmla="*/ 949931 w 2467837"/>
              <a:gd name="connsiteY1255" fmla="*/ 2168773 h 3461805"/>
              <a:gd name="connsiteX1256" fmla="*/ 946353 w 2467837"/>
              <a:gd name="connsiteY1256" fmla="*/ 2174135 h 3461805"/>
              <a:gd name="connsiteX1257" fmla="*/ 949037 w 2467837"/>
              <a:gd name="connsiteY1257" fmla="*/ 2173018 h 3461805"/>
              <a:gd name="connsiteX1258" fmla="*/ 949931 w 2467837"/>
              <a:gd name="connsiteY1258" fmla="*/ 2173986 h 3461805"/>
              <a:gd name="connsiteX1259" fmla="*/ 949931 w 2467837"/>
              <a:gd name="connsiteY1259" fmla="*/ 2174135 h 3461805"/>
              <a:gd name="connsiteX1260" fmla="*/ 950003 w 2467837"/>
              <a:gd name="connsiteY1260" fmla="*/ 2174063 h 3461805"/>
              <a:gd name="connsiteX1261" fmla="*/ 951720 w 2467837"/>
              <a:gd name="connsiteY1261" fmla="*/ 2175922 h 3461805"/>
              <a:gd name="connsiteX1262" fmla="*/ 957087 w 2467837"/>
              <a:gd name="connsiteY1262" fmla="*/ 2172348 h 3461805"/>
              <a:gd name="connsiteX1263" fmla="*/ 974976 w 2467837"/>
              <a:gd name="connsiteY1263" fmla="*/ 2186646 h 3461805"/>
              <a:gd name="connsiteX1264" fmla="*/ 978554 w 2467837"/>
              <a:gd name="connsiteY1264" fmla="*/ 2183071 h 3461805"/>
              <a:gd name="connsiteX1265" fmla="*/ 982132 w 2467837"/>
              <a:gd name="connsiteY1265" fmla="*/ 2192007 h 3461805"/>
              <a:gd name="connsiteX1266" fmla="*/ 974976 w 2467837"/>
              <a:gd name="connsiteY1266" fmla="*/ 2192007 h 3461805"/>
              <a:gd name="connsiteX1267" fmla="*/ 976765 w 2467837"/>
              <a:gd name="connsiteY1267" fmla="*/ 2190220 h 3461805"/>
              <a:gd name="connsiteX1268" fmla="*/ 971398 w 2467837"/>
              <a:gd name="connsiteY1268" fmla="*/ 2192007 h 3461805"/>
              <a:gd name="connsiteX1269" fmla="*/ 983921 w 2467837"/>
              <a:gd name="connsiteY1269" fmla="*/ 2192007 h 3461805"/>
              <a:gd name="connsiteX1270" fmla="*/ 989288 w 2467837"/>
              <a:gd name="connsiteY1270" fmla="*/ 2197369 h 3461805"/>
              <a:gd name="connsiteX1271" fmla="*/ 982132 w 2467837"/>
              <a:gd name="connsiteY1271" fmla="*/ 2200943 h 3461805"/>
              <a:gd name="connsiteX1272" fmla="*/ 989288 w 2467837"/>
              <a:gd name="connsiteY1272" fmla="*/ 2202730 h 3461805"/>
              <a:gd name="connsiteX1273" fmla="*/ 1000021 w 2467837"/>
              <a:gd name="connsiteY1273" fmla="*/ 2200943 h 3461805"/>
              <a:gd name="connsiteX1274" fmla="*/ 996443 w 2467837"/>
              <a:gd name="connsiteY1274" fmla="*/ 2204518 h 3461805"/>
              <a:gd name="connsiteX1275" fmla="*/ 1001810 w 2467837"/>
              <a:gd name="connsiteY1275" fmla="*/ 2206305 h 3461805"/>
              <a:gd name="connsiteX1276" fmla="*/ 1001810 w 2467837"/>
              <a:gd name="connsiteY1276" fmla="*/ 2211666 h 3461805"/>
              <a:gd name="connsiteX1277" fmla="*/ 1010755 w 2467837"/>
              <a:gd name="connsiteY1277" fmla="*/ 2209879 h 3461805"/>
              <a:gd name="connsiteX1278" fmla="*/ 1010755 w 2467837"/>
              <a:gd name="connsiteY1278" fmla="*/ 2213454 h 3461805"/>
              <a:gd name="connsiteX1279" fmla="*/ 1016122 w 2467837"/>
              <a:gd name="connsiteY1279" fmla="*/ 2213454 h 3461805"/>
              <a:gd name="connsiteX1280" fmla="*/ 1012544 w 2467837"/>
              <a:gd name="connsiteY1280" fmla="*/ 2217028 h 3461805"/>
              <a:gd name="connsiteX1281" fmla="*/ 1016122 w 2467837"/>
              <a:gd name="connsiteY1281" fmla="*/ 2215241 h 3461805"/>
              <a:gd name="connsiteX1282" fmla="*/ 1017911 w 2467837"/>
              <a:gd name="connsiteY1282" fmla="*/ 2218815 h 3461805"/>
              <a:gd name="connsiteX1283" fmla="*/ 1012544 w 2467837"/>
              <a:gd name="connsiteY1283" fmla="*/ 2220603 h 3461805"/>
              <a:gd name="connsiteX1284" fmla="*/ 1021489 w 2467837"/>
              <a:gd name="connsiteY1284" fmla="*/ 2218815 h 3461805"/>
              <a:gd name="connsiteX1285" fmla="*/ 1025067 w 2467837"/>
              <a:gd name="connsiteY1285" fmla="*/ 2222390 h 3461805"/>
              <a:gd name="connsiteX1286" fmla="*/ 1023278 w 2467837"/>
              <a:gd name="connsiteY1286" fmla="*/ 2227751 h 3461805"/>
              <a:gd name="connsiteX1287" fmla="*/ 1039378 w 2467837"/>
              <a:gd name="connsiteY1287" fmla="*/ 2236687 h 3461805"/>
              <a:gd name="connsiteX1288" fmla="*/ 1037589 w 2467837"/>
              <a:gd name="connsiteY1288" fmla="*/ 2242049 h 3461805"/>
              <a:gd name="connsiteX1289" fmla="*/ 1044745 w 2467837"/>
              <a:gd name="connsiteY1289" fmla="*/ 2245623 h 3461805"/>
              <a:gd name="connsiteX1290" fmla="*/ 1051901 w 2467837"/>
              <a:gd name="connsiteY1290" fmla="*/ 2245623 h 3461805"/>
              <a:gd name="connsiteX1291" fmla="*/ 1051901 w 2467837"/>
              <a:gd name="connsiteY1291" fmla="*/ 2249198 h 3461805"/>
              <a:gd name="connsiteX1292" fmla="*/ 1060845 w 2467837"/>
              <a:gd name="connsiteY1292" fmla="*/ 2254559 h 3461805"/>
              <a:gd name="connsiteX1293" fmla="*/ 1071579 w 2467837"/>
              <a:gd name="connsiteY1293" fmla="*/ 2252772 h 3461805"/>
              <a:gd name="connsiteX1294" fmla="*/ 1078735 w 2467837"/>
              <a:gd name="connsiteY1294" fmla="*/ 2265283 h 3461805"/>
              <a:gd name="connsiteX1295" fmla="*/ 1082313 w 2467837"/>
              <a:gd name="connsiteY1295" fmla="*/ 2268857 h 3461805"/>
              <a:gd name="connsiteX1296" fmla="*/ 1078735 w 2467837"/>
              <a:gd name="connsiteY1296" fmla="*/ 2268857 h 3461805"/>
              <a:gd name="connsiteX1297" fmla="*/ 1082537 w 2467837"/>
              <a:gd name="connsiteY1297" fmla="*/ 2273102 h 3461805"/>
              <a:gd name="connsiteX1298" fmla="*/ 1086775 w 2467837"/>
              <a:gd name="connsiteY1298" fmla="*/ 2271077 h 3461805"/>
              <a:gd name="connsiteX1299" fmla="*/ 1091257 w 2467837"/>
              <a:gd name="connsiteY1299" fmla="*/ 2277793 h 3461805"/>
              <a:gd name="connsiteX1300" fmla="*/ 1094835 w 2467837"/>
              <a:gd name="connsiteY1300" fmla="*/ 2274219 h 3461805"/>
              <a:gd name="connsiteX1301" fmla="*/ 1098413 w 2467837"/>
              <a:gd name="connsiteY1301" fmla="*/ 2277793 h 3461805"/>
              <a:gd name="connsiteX1302" fmla="*/ 1100202 w 2467837"/>
              <a:gd name="connsiteY1302" fmla="*/ 2272431 h 3461805"/>
              <a:gd name="connsiteX1303" fmla="*/ 1094835 w 2467837"/>
              <a:gd name="connsiteY1303" fmla="*/ 2267070 h 3461805"/>
              <a:gd name="connsiteX1304" fmla="*/ 1100202 w 2467837"/>
              <a:gd name="connsiteY1304" fmla="*/ 2268857 h 3461805"/>
              <a:gd name="connsiteX1305" fmla="*/ 1101991 w 2467837"/>
              <a:gd name="connsiteY1305" fmla="*/ 2277793 h 3461805"/>
              <a:gd name="connsiteX1306" fmla="*/ 1107358 w 2467837"/>
              <a:gd name="connsiteY1306" fmla="*/ 2274219 h 3461805"/>
              <a:gd name="connsiteX1307" fmla="*/ 1107358 w 2467837"/>
              <a:gd name="connsiteY1307" fmla="*/ 2276006 h 3461805"/>
              <a:gd name="connsiteX1308" fmla="*/ 1107358 w 2467837"/>
              <a:gd name="connsiteY1308" fmla="*/ 2277793 h 3461805"/>
              <a:gd name="connsiteX1309" fmla="*/ 1101991 w 2467837"/>
              <a:gd name="connsiteY1309" fmla="*/ 2281367 h 3461805"/>
              <a:gd name="connsiteX1310" fmla="*/ 1100202 w 2467837"/>
              <a:gd name="connsiteY1310" fmla="*/ 2284942 h 3461805"/>
              <a:gd name="connsiteX1311" fmla="*/ 1107358 w 2467837"/>
              <a:gd name="connsiteY1311" fmla="*/ 2284942 h 3461805"/>
              <a:gd name="connsiteX1312" fmla="*/ 1118092 w 2467837"/>
              <a:gd name="connsiteY1312" fmla="*/ 2288516 h 3461805"/>
              <a:gd name="connsiteX1313" fmla="*/ 1112725 w 2467837"/>
              <a:gd name="connsiteY1313" fmla="*/ 2297452 h 3461805"/>
              <a:gd name="connsiteX1314" fmla="*/ 1119881 w 2467837"/>
              <a:gd name="connsiteY1314" fmla="*/ 2292091 h 3461805"/>
              <a:gd name="connsiteX1315" fmla="*/ 1125247 w 2467837"/>
              <a:gd name="connsiteY1315" fmla="*/ 2297452 h 3461805"/>
              <a:gd name="connsiteX1316" fmla="*/ 1121670 w 2467837"/>
              <a:gd name="connsiteY1316" fmla="*/ 2304601 h 3461805"/>
              <a:gd name="connsiteX1317" fmla="*/ 1128825 w 2467837"/>
              <a:gd name="connsiteY1317" fmla="*/ 2302814 h 3461805"/>
              <a:gd name="connsiteX1318" fmla="*/ 1130614 w 2467837"/>
              <a:gd name="connsiteY1318" fmla="*/ 2309963 h 3461805"/>
              <a:gd name="connsiteX1319" fmla="*/ 1132403 w 2467837"/>
              <a:gd name="connsiteY1319" fmla="*/ 2308176 h 3461805"/>
              <a:gd name="connsiteX1320" fmla="*/ 1143137 w 2467837"/>
              <a:gd name="connsiteY1320" fmla="*/ 2311750 h 3461805"/>
              <a:gd name="connsiteX1321" fmla="*/ 1148504 w 2467837"/>
              <a:gd name="connsiteY1321" fmla="*/ 2315324 h 3461805"/>
              <a:gd name="connsiteX1322" fmla="*/ 1153871 w 2467837"/>
              <a:gd name="connsiteY1322" fmla="*/ 2324261 h 3461805"/>
              <a:gd name="connsiteX1323" fmla="*/ 1157449 w 2467837"/>
              <a:gd name="connsiteY1323" fmla="*/ 2324261 h 3461805"/>
              <a:gd name="connsiteX1324" fmla="*/ 1157449 w 2467837"/>
              <a:gd name="connsiteY1324" fmla="*/ 2320686 h 3461805"/>
              <a:gd name="connsiteX1325" fmla="*/ 1162815 w 2467837"/>
              <a:gd name="connsiteY1325" fmla="*/ 2324261 h 3461805"/>
              <a:gd name="connsiteX1326" fmla="*/ 1157449 w 2467837"/>
              <a:gd name="connsiteY1326" fmla="*/ 2326048 h 3461805"/>
              <a:gd name="connsiteX1327" fmla="*/ 1164604 w 2467837"/>
              <a:gd name="connsiteY1327" fmla="*/ 2336771 h 3461805"/>
              <a:gd name="connsiteX1328" fmla="*/ 1171760 w 2467837"/>
              <a:gd name="connsiteY1328" fmla="*/ 2333197 h 3461805"/>
              <a:gd name="connsiteX1329" fmla="*/ 1164604 w 2467837"/>
              <a:gd name="connsiteY1329" fmla="*/ 2331409 h 3461805"/>
              <a:gd name="connsiteX1330" fmla="*/ 1171760 w 2467837"/>
              <a:gd name="connsiteY1330" fmla="*/ 2326048 h 3461805"/>
              <a:gd name="connsiteX1331" fmla="*/ 1173549 w 2467837"/>
              <a:gd name="connsiteY1331" fmla="*/ 2333197 h 3461805"/>
              <a:gd name="connsiteX1332" fmla="*/ 1168182 w 2467837"/>
              <a:gd name="connsiteY1332" fmla="*/ 2340345 h 3461805"/>
              <a:gd name="connsiteX1333" fmla="*/ 1173549 w 2467837"/>
              <a:gd name="connsiteY1333" fmla="*/ 2338558 h 3461805"/>
              <a:gd name="connsiteX1334" fmla="*/ 1169971 w 2467837"/>
              <a:gd name="connsiteY1334" fmla="*/ 2340345 h 3461805"/>
              <a:gd name="connsiteX1335" fmla="*/ 1177127 w 2467837"/>
              <a:gd name="connsiteY1335" fmla="*/ 2343920 h 3461805"/>
              <a:gd name="connsiteX1336" fmla="*/ 1186072 w 2467837"/>
              <a:gd name="connsiteY1336" fmla="*/ 2354643 h 3461805"/>
              <a:gd name="connsiteX1337" fmla="*/ 1189650 w 2467837"/>
              <a:gd name="connsiteY1337" fmla="*/ 2352856 h 3461805"/>
              <a:gd name="connsiteX1338" fmla="*/ 1193227 w 2467837"/>
              <a:gd name="connsiteY1338" fmla="*/ 2354643 h 3461805"/>
              <a:gd name="connsiteX1339" fmla="*/ 1200383 w 2467837"/>
              <a:gd name="connsiteY1339" fmla="*/ 2360005 h 3461805"/>
              <a:gd name="connsiteX1340" fmla="*/ 1198594 w 2467837"/>
              <a:gd name="connsiteY1340" fmla="*/ 2365366 h 3461805"/>
              <a:gd name="connsiteX1341" fmla="*/ 1193227 w 2467837"/>
              <a:gd name="connsiteY1341" fmla="*/ 2363579 h 3461805"/>
              <a:gd name="connsiteX1342" fmla="*/ 1200383 w 2467837"/>
              <a:gd name="connsiteY1342" fmla="*/ 2372515 h 3461805"/>
              <a:gd name="connsiteX1343" fmla="*/ 1196805 w 2467837"/>
              <a:gd name="connsiteY1343" fmla="*/ 2367154 h 3461805"/>
              <a:gd name="connsiteX1344" fmla="*/ 1212906 w 2467837"/>
              <a:gd name="connsiteY1344" fmla="*/ 2374302 h 3461805"/>
              <a:gd name="connsiteX1345" fmla="*/ 1212906 w 2467837"/>
              <a:gd name="connsiteY1345" fmla="*/ 2370728 h 3461805"/>
              <a:gd name="connsiteX1346" fmla="*/ 1218273 w 2467837"/>
              <a:gd name="connsiteY1346" fmla="*/ 2368941 h 3461805"/>
              <a:gd name="connsiteX1347" fmla="*/ 1214695 w 2467837"/>
              <a:gd name="connsiteY1347" fmla="*/ 2376090 h 3461805"/>
              <a:gd name="connsiteX1348" fmla="*/ 1220062 w 2467837"/>
              <a:gd name="connsiteY1348" fmla="*/ 2381452 h 3461805"/>
              <a:gd name="connsiteX1349" fmla="*/ 1220062 w 2467837"/>
              <a:gd name="connsiteY1349" fmla="*/ 2374302 h 3461805"/>
              <a:gd name="connsiteX1350" fmla="*/ 1225429 w 2467837"/>
              <a:gd name="connsiteY1350" fmla="*/ 2376090 h 3461805"/>
              <a:gd name="connsiteX1351" fmla="*/ 1220062 w 2467837"/>
              <a:gd name="connsiteY1351" fmla="*/ 2386813 h 3461805"/>
              <a:gd name="connsiteX1352" fmla="*/ 1227441 w 2467837"/>
              <a:gd name="connsiteY1352" fmla="*/ 2389270 h 3461805"/>
              <a:gd name="connsiteX1353" fmla="*/ 1236162 w 2467837"/>
              <a:gd name="connsiteY1353" fmla="*/ 2385026 h 3461805"/>
              <a:gd name="connsiteX1354" fmla="*/ 1240813 w 2467837"/>
              <a:gd name="connsiteY1354" fmla="*/ 2389673 h 3461805"/>
              <a:gd name="connsiteX1355" fmla="*/ 1237951 w 2467837"/>
              <a:gd name="connsiteY1355" fmla="*/ 2393962 h 3461805"/>
              <a:gd name="connsiteX1356" fmla="*/ 1237951 w 2467837"/>
              <a:gd name="connsiteY1356" fmla="*/ 2390388 h 3461805"/>
              <a:gd name="connsiteX1357" fmla="*/ 1236162 w 2467837"/>
              <a:gd name="connsiteY1357" fmla="*/ 2393962 h 3461805"/>
              <a:gd name="connsiteX1358" fmla="*/ 1229006 w 2467837"/>
              <a:gd name="connsiteY1358" fmla="*/ 2393962 h 3461805"/>
              <a:gd name="connsiteX1359" fmla="*/ 1232584 w 2467837"/>
              <a:gd name="connsiteY1359" fmla="*/ 2397536 h 3461805"/>
              <a:gd name="connsiteX1360" fmla="*/ 1237951 w 2467837"/>
              <a:gd name="connsiteY1360" fmla="*/ 2397536 h 3461805"/>
              <a:gd name="connsiteX1361" fmla="*/ 1232584 w 2467837"/>
              <a:gd name="connsiteY1361" fmla="*/ 2401111 h 3461805"/>
              <a:gd name="connsiteX1362" fmla="*/ 1239740 w 2467837"/>
              <a:gd name="connsiteY1362" fmla="*/ 2401111 h 3461805"/>
              <a:gd name="connsiteX1363" fmla="*/ 1237951 w 2467837"/>
              <a:gd name="connsiteY1363" fmla="*/ 2393962 h 3461805"/>
              <a:gd name="connsiteX1364" fmla="*/ 1243318 w 2467837"/>
              <a:gd name="connsiteY1364" fmla="*/ 2399324 h 3461805"/>
              <a:gd name="connsiteX1365" fmla="*/ 1246896 w 2467837"/>
              <a:gd name="connsiteY1365" fmla="*/ 2397536 h 3461805"/>
              <a:gd name="connsiteX1366" fmla="*/ 1243318 w 2467837"/>
              <a:gd name="connsiteY1366" fmla="*/ 2393962 h 3461805"/>
              <a:gd name="connsiteX1367" fmla="*/ 1248685 w 2467837"/>
              <a:gd name="connsiteY1367" fmla="*/ 2393962 h 3461805"/>
              <a:gd name="connsiteX1368" fmla="*/ 1243318 w 2467837"/>
              <a:gd name="connsiteY1368" fmla="*/ 2386813 h 3461805"/>
              <a:gd name="connsiteX1369" fmla="*/ 1245107 w 2467837"/>
              <a:gd name="connsiteY1369" fmla="*/ 2385026 h 3461805"/>
              <a:gd name="connsiteX1370" fmla="*/ 1241529 w 2467837"/>
              <a:gd name="connsiteY1370" fmla="*/ 2386813 h 3461805"/>
              <a:gd name="connsiteX1371" fmla="*/ 1234373 w 2467837"/>
              <a:gd name="connsiteY1371" fmla="*/ 2381452 h 3461805"/>
              <a:gd name="connsiteX1372" fmla="*/ 1232584 w 2467837"/>
              <a:gd name="connsiteY1372" fmla="*/ 2379664 h 3461805"/>
              <a:gd name="connsiteX1373" fmla="*/ 1234373 w 2467837"/>
              <a:gd name="connsiteY1373" fmla="*/ 2376090 h 3461805"/>
              <a:gd name="connsiteX1374" fmla="*/ 1229006 w 2467837"/>
              <a:gd name="connsiteY1374" fmla="*/ 2376090 h 3461805"/>
              <a:gd name="connsiteX1375" fmla="*/ 1223640 w 2467837"/>
              <a:gd name="connsiteY1375" fmla="*/ 2370728 h 3461805"/>
              <a:gd name="connsiteX1376" fmla="*/ 1225429 w 2467837"/>
              <a:gd name="connsiteY1376" fmla="*/ 2365366 h 3461805"/>
              <a:gd name="connsiteX1377" fmla="*/ 1212906 w 2467837"/>
              <a:gd name="connsiteY1377" fmla="*/ 2360005 h 3461805"/>
              <a:gd name="connsiteX1378" fmla="*/ 1207539 w 2467837"/>
              <a:gd name="connsiteY1378" fmla="*/ 2356430 h 3461805"/>
              <a:gd name="connsiteX1379" fmla="*/ 1209328 w 2467837"/>
              <a:gd name="connsiteY1379" fmla="*/ 2351069 h 3461805"/>
              <a:gd name="connsiteX1380" fmla="*/ 1200383 w 2467837"/>
              <a:gd name="connsiteY1380" fmla="*/ 2342133 h 3461805"/>
              <a:gd name="connsiteX1381" fmla="*/ 1198594 w 2467837"/>
              <a:gd name="connsiteY1381" fmla="*/ 2345707 h 3461805"/>
              <a:gd name="connsiteX1382" fmla="*/ 1193227 w 2467837"/>
              <a:gd name="connsiteY1382" fmla="*/ 2338558 h 3461805"/>
              <a:gd name="connsiteX1383" fmla="*/ 1196805 w 2467837"/>
              <a:gd name="connsiteY1383" fmla="*/ 2336771 h 3461805"/>
              <a:gd name="connsiteX1384" fmla="*/ 1180705 w 2467837"/>
              <a:gd name="connsiteY1384" fmla="*/ 2326048 h 3461805"/>
              <a:gd name="connsiteX1385" fmla="*/ 1177127 w 2467837"/>
              <a:gd name="connsiteY1385" fmla="*/ 2329622 h 3461805"/>
              <a:gd name="connsiteX1386" fmla="*/ 1171760 w 2467837"/>
              <a:gd name="connsiteY1386" fmla="*/ 2326048 h 3461805"/>
              <a:gd name="connsiteX1387" fmla="*/ 1177127 w 2467837"/>
              <a:gd name="connsiteY1387" fmla="*/ 2322473 h 3461805"/>
              <a:gd name="connsiteX1388" fmla="*/ 1153871 w 2467837"/>
              <a:gd name="connsiteY1388" fmla="*/ 2299240 h 3461805"/>
              <a:gd name="connsiteX1389" fmla="*/ 1157449 w 2467837"/>
              <a:gd name="connsiteY1389" fmla="*/ 2301027 h 3461805"/>
              <a:gd name="connsiteX1390" fmla="*/ 1159237 w 2467837"/>
              <a:gd name="connsiteY1390" fmla="*/ 2295665 h 3461805"/>
              <a:gd name="connsiteX1391" fmla="*/ 1153871 w 2467837"/>
              <a:gd name="connsiteY1391" fmla="*/ 2290304 h 3461805"/>
              <a:gd name="connsiteX1392" fmla="*/ 1148504 w 2467837"/>
              <a:gd name="connsiteY1392" fmla="*/ 2293878 h 3461805"/>
              <a:gd name="connsiteX1393" fmla="*/ 1148504 w 2467837"/>
              <a:gd name="connsiteY1393" fmla="*/ 2286729 h 3461805"/>
              <a:gd name="connsiteX1394" fmla="*/ 1144926 w 2467837"/>
              <a:gd name="connsiteY1394" fmla="*/ 2290304 h 3461805"/>
              <a:gd name="connsiteX1395" fmla="*/ 1139559 w 2467837"/>
              <a:gd name="connsiteY1395" fmla="*/ 2284942 h 3461805"/>
              <a:gd name="connsiteX1396" fmla="*/ 1144926 w 2467837"/>
              <a:gd name="connsiteY1396" fmla="*/ 2286729 h 3461805"/>
              <a:gd name="connsiteX1397" fmla="*/ 1146715 w 2467837"/>
              <a:gd name="connsiteY1397" fmla="*/ 2277793 h 3461805"/>
              <a:gd name="connsiteX1398" fmla="*/ 1141348 w 2467837"/>
              <a:gd name="connsiteY1398" fmla="*/ 2281367 h 3461805"/>
              <a:gd name="connsiteX1399" fmla="*/ 1132403 w 2467837"/>
              <a:gd name="connsiteY1399" fmla="*/ 2270644 h 3461805"/>
              <a:gd name="connsiteX1400" fmla="*/ 1125247 w 2467837"/>
              <a:gd name="connsiteY1400" fmla="*/ 2272431 h 3461805"/>
              <a:gd name="connsiteX1401" fmla="*/ 1127037 w 2467837"/>
              <a:gd name="connsiteY1401" fmla="*/ 2267070 h 3461805"/>
              <a:gd name="connsiteX1402" fmla="*/ 1118092 w 2467837"/>
              <a:gd name="connsiteY1402" fmla="*/ 2267070 h 3461805"/>
              <a:gd name="connsiteX1403" fmla="*/ 1118092 w 2467837"/>
              <a:gd name="connsiteY1403" fmla="*/ 2270644 h 3461805"/>
              <a:gd name="connsiteX1404" fmla="*/ 1114514 w 2467837"/>
              <a:gd name="connsiteY1404" fmla="*/ 2272431 h 3461805"/>
              <a:gd name="connsiteX1405" fmla="*/ 1110936 w 2467837"/>
              <a:gd name="connsiteY1405" fmla="*/ 2267070 h 3461805"/>
              <a:gd name="connsiteX1406" fmla="*/ 1114514 w 2467837"/>
              <a:gd name="connsiteY1406" fmla="*/ 2268857 h 3461805"/>
              <a:gd name="connsiteX1407" fmla="*/ 1116303 w 2467837"/>
              <a:gd name="connsiteY1407" fmla="*/ 2267070 h 3461805"/>
              <a:gd name="connsiteX1408" fmla="*/ 1114514 w 2467837"/>
              <a:gd name="connsiteY1408" fmla="*/ 2259921 h 3461805"/>
              <a:gd name="connsiteX1409" fmla="*/ 1118092 w 2467837"/>
              <a:gd name="connsiteY1409" fmla="*/ 2259921 h 3461805"/>
              <a:gd name="connsiteX1410" fmla="*/ 1105569 w 2467837"/>
              <a:gd name="connsiteY1410" fmla="*/ 2254559 h 3461805"/>
              <a:gd name="connsiteX1411" fmla="*/ 1110936 w 2467837"/>
              <a:gd name="connsiteY1411" fmla="*/ 2250985 h 3461805"/>
              <a:gd name="connsiteX1412" fmla="*/ 1100202 w 2467837"/>
              <a:gd name="connsiteY1412" fmla="*/ 2249198 h 3461805"/>
              <a:gd name="connsiteX1413" fmla="*/ 1103780 w 2467837"/>
              <a:gd name="connsiteY1413" fmla="*/ 2249198 h 3461805"/>
              <a:gd name="connsiteX1414" fmla="*/ 1096624 w 2467837"/>
              <a:gd name="connsiteY1414" fmla="*/ 2245623 h 3461805"/>
              <a:gd name="connsiteX1415" fmla="*/ 1096624 w 2467837"/>
              <a:gd name="connsiteY1415" fmla="*/ 2240262 h 3461805"/>
              <a:gd name="connsiteX1416" fmla="*/ 1091257 w 2467837"/>
              <a:gd name="connsiteY1416" fmla="*/ 2242049 h 3461805"/>
              <a:gd name="connsiteX1417" fmla="*/ 1091257 w 2467837"/>
              <a:gd name="connsiteY1417" fmla="*/ 2236687 h 3461805"/>
              <a:gd name="connsiteX1418" fmla="*/ 1093047 w 2467837"/>
              <a:gd name="connsiteY1418" fmla="*/ 2234900 h 3461805"/>
              <a:gd name="connsiteX1419" fmla="*/ 1076946 w 2467837"/>
              <a:gd name="connsiteY1419" fmla="*/ 2227751 h 3461805"/>
              <a:gd name="connsiteX1420" fmla="*/ 1082313 w 2467837"/>
              <a:gd name="connsiteY1420" fmla="*/ 2222390 h 3461805"/>
              <a:gd name="connsiteX1421" fmla="*/ 1079406 w 2467837"/>
              <a:gd name="connsiteY1421" fmla="*/ 2220826 h 3461805"/>
              <a:gd name="connsiteX1422" fmla="*/ 1075523 w 2467837"/>
              <a:gd name="connsiteY1422" fmla="*/ 2220622 h 3461805"/>
              <a:gd name="connsiteX1423" fmla="*/ 1073368 w 2467837"/>
              <a:gd name="connsiteY1423" fmla="*/ 2215241 h 3461805"/>
              <a:gd name="connsiteX1424" fmla="*/ 1071579 w 2467837"/>
              <a:gd name="connsiteY1424" fmla="*/ 2222390 h 3461805"/>
              <a:gd name="connsiteX1425" fmla="*/ 1063529 w 2467837"/>
              <a:gd name="connsiteY1425" fmla="*/ 2215017 h 3461805"/>
              <a:gd name="connsiteX1426" fmla="*/ 1059124 w 2467837"/>
              <a:gd name="connsiteY1426" fmla="*/ 2213184 h 3461805"/>
              <a:gd name="connsiteX1427" fmla="*/ 1060845 w 2467837"/>
              <a:gd name="connsiteY1427" fmla="*/ 2206305 h 3461805"/>
              <a:gd name="connsiteX1428" fmla="*/ 1042956 w 2467837"/>
              <a:gd name="connsiteY1428" fmla="*/ 2195582 h 3461805"/>
              <a:gd name="connsiteX1429" fmla="*/ 1044745 w 2467837"/>
              <a:gd name="connsiteY1429" fmla="*/ 2192007 h 3461805"/>
              <a:gd name="connsiteX1430" fmla="*/ 1037589 w 2467837"/>
              <a:gd name="connsiteY1430" fmla="*/ 2192007 h 3461805"/>
              <a:gd name="connsiteX1431" fmla="*/ 1039378 w 2467837"/>
              <a:gd name="connsiteY1431" fmla="*/ 2190220 h 3461805"/>
              <a:gd name="connsiteX1432" fmla="*/ 1025067 w 2467837"/>
              <a:gd name="connsiteY1432" fmla="*/ 2183071 h 3461805"/>
              <a:gd name="connsiteX1433" fmla="*/ 1026855 w 2467837"/>
              <a:gd name="connsiteY1433" fmla="*/ 2179496 h 3461805"/>
              <a:gd name="connsiteX1434" fmla="*/ 1016122 w 2467837"/>
              <a:gd name="connsiteY1434" fmla="*/ 2168773 h 3461805"/>
              <a:gd name="connsiteX1435" fmla="*/ 1019700 w 2467837"/>
              <a:gd name="connsiteY1435" fmla="*/ 2166986 h 3461805"/>
              <a:gd name="connsiteX1436" fmla="*/ 1016122 w 2467837"/>
              <a:gd name="connsiteY1436" fmla="*/ 2163412 h 3461805"/>
              <a:gd name="connsiteX1437" fmla="*/ 1012544 w 2467837"/>
              <a:gd name="connsiteY1437" fmla="*/ 2165199 h 3461805"/>
              <a:gd name="connsiteX1438" fmla="*/ 1010755 w 2467837"/>
              <a:gd name="connsiteY1438" fmla="*/ 2163412 h 3461805"/>
              <a:gd name="connsiteX1439" fmla="*/ 1008966 w 2467837"/>
              <a:gd name="connsiteY1439" fmla="*/ 2165199 h 3461805"/>
              <a:gd name="connsiteX1440" fmla="*/ 1003599 w 2467837"/>
              <a:gd name="connsiteY1440" fmla="*/ 2159837 h 3461805"/>
              <a:gd name="connsiteX1441" fmla="*/ 1001810 w 2467837"/>
              <a:gd name="connsiteY1441" fmla="*/ 2163412 h 3461805"/>
              <a:gd name="connsiteX1442" fmla="*/ 1000021 w 2467837"/>
              <a:gd name="connsiteY1442" fmla="*/ 2147327 h 3461805"/>
              <a:gd name="connsiteX1443" fmla="*/ 991077 w 2467837"/>
              <a:gd name="connsiteY1443" fmla="*/ 2143752 h 3461805"/>
              <a:gd name="connsiteX1444" fmla="*/ 994654 w 2467837"/>
              <a:gd name="connsiteY1444" fmla="*/ 2141965 h 3461805"/>
              <a:gd name="connsiteX1445" fmla="*/ 991077 w 2467837"/>
              <a:gd name="connsiteY1445" fmla="*/ 2136603 h 3461805"/>
              <a:gd name="connsiteX1446" fmla="*/ 983921 w 2467837"/>
              <a:gd name="connsiteY1446" fmla="*/ 2143752 h 3461805"/>
              <a:gd name="connsiteX1447" fmla="*/ 978554 w 2467837"/>
              <a:gd name="connsiteY1447" fmla="*/ 2138391 h 3461805"/>
              <a:gd name="connsiteX1448" fmla="*/ 939197 w 2467837"/>
              <a:gd name="connsiteY1448" fmla="*/ 2099072 h 3461805"/>
              <a:gd name="connsiteX1449" fmla="*/ 944564 w 2467837"/>
              <a:gd name="connsiteY1449" fmla="*/ 2100859 h 3461805"/>
              <a:gd name="connsiteX1450" fmla="*/ 948142 w 2467837"/>
              <a:gd name="connsiteY1450" fmla="*/ 2099072 h 3461805"/>
              <a:gd name="connsiteX1451" fmla="*/ 944564 w 2467837"/>
              <a:gd name="connsiteY1451" fmla="*/ 2097285 h 3461805"/>
              <a:gd name="connsiteX1452" fmla="*/ 942775 w 2467837"/>
              <a:gd name="connsiteY1452" fmla="*/ 2099072 h 3461805"/>
              <a:gd name="connsiteX1453" fmla="*/ 942775 w 2467837"/>
              <a:gd name="connsiteY1453" fmla="*/ 2095497 h 3461805"/>
              <a:gd name="connsiteX1454" fmla="*/ 939197 w 2467837"/>
              <a:gd name="connsiteY1454" fmla="*/ 2093710 h 3461805"/>
              <a:gd name="connsiteX1455" fmla="*/ 937408 w 2467837"/>
              <a:gd name="connsiteY1455" fmla="*/ 2095497 h 3461805"/>
              <a:gd name="connsiteX1456" fmla="*/ 937408 w 2467837"/>
              <a:gd name="connsiteY1456" fmla="*/ 2097285 h 3461805"/>
              <a:gd name="connsiteX1457" fmla="*/ 926674 w 2467837"/>
              <a:gd name="connsiteY1457" fmla="*/ 2088349 h 3461805"/>
              <a:gd name="connsiteX1458" fmla="*/ 924885 w 2467837"/>
              <a:gd name="connsiteY1458" fmla="*/ 2086561 h 3461805"/>
              <a:gd name="connsiteX1459" fmla="*/ 923097 w 2467837"/>
              <a:gd name="connsiteY1459" fmla="*/ 2081200 h 3461805"/>
              <a:gd name="connsiteX1460" fmla="*/ 903418 w 2467837"/>
              <a:gd name="connsiteY1460" fmla="*/ 2068689 h 3461805"/>
              <a:gd name="connsiteX1461" fmla="*/ 876584 w 2467837"/>
              <a:gd name="connsiteY1461" fmla="*/ 2050817 h 3461805"/>
              <a:gd name="connsiteX1462" fmla="*/ 851539 w 2467837"/>
              <a:gd name="connsiteY1462" fmla="*/ 2032945 h 3461805"/>
              <a:gd name="connsiteX1463" fmla="*/ 849750 w 2467837"/>
              <a:gd name="connsiteY1463" fmla="*/ 2032945 h 3461805"/>
              <a:gd name="connsiteX1464" fmla="*/ 821127 w 2467837"/>
              <a:gd name="connsiteY1464" fmla="*/ 2011499 h 3461805"/>
              <a:gd name="connsiteX1465" fmla="*/ 788925 w 2467837"/>
              <a:gd name="connsiteY1465" fmla="*/ 1993626 h 3461805"/>
              <a:gd name="connsiteX1466" fmla="*/ 785348 w 2467837"/>
              <a:gd name="connsiteY1466" fmla="*/ 1986478 h 3461805"/>
              <a:gd name="connsiteX1467" fmla="*/ 772825 w 2467837"/>
              <a:gd name="connsiteY1467" fmla="*/ 1979329 h 3461805"/>
              <a:gd name="connsiteX1468" fmla="*/ 763880 w 2467837"/>
              <a:gd name="connsiteY1468" fmla="*/ 1972180 h 3461805"/>
              <a:gd name="connsiteX1469" fmla="*/ 762091 w 2467837"/>
              <a:gd name="connsiteY1469" fmla="*/ 1973967 h 3461805"/>
              <a:gd name="connsiteX1470" fmla="*/ 749569 w 2467837"/>
              <a:gd name="connsiteY1470" fmla="*/ 1963244 h 3461805"/>
              <a:gd name="connsiteX1471" fmla="*/ 719157 w 2467837"/>
              <a:gd name="connsiteY1471" fmla="*/ 1947159 h 3461805"/>
              <a:gd name="connsiteX1472" fmla="*/ 692322 w 2467837"/>
              <a:gd name="connsiteY1472" fmla="*/ 1927500 h 3461805"/>
              <a:gd name="connsiteX1473" fmla="*/ 690533 w 2467837"/>
              <a:gd name="connsiteY1473" fmla="*/ 1929287 h 3461805"/>
              <a:gd name="connsiteX1474" fmla="*/ 674433 w 2467837"/>
              <a:gd name="connsiteY1474" fmla="*/ 1916776 h 3461805"/>
              <a:gd name="connsiteX1475" fmla="*/ 656543 w 2467837"/>
              <a:gd name="connsiteY1475" fmla="*/ 1906053 h 3461805"/>
              <a:gd name="connsiteX1476" fmla="*/ 620765 w 2467837"/>
              <a:gd name="connsiteY1476" fmla="*/ 1886394 h 3461805"/>
              <a:gd name="connsiteX1477" fmla="*/ 618976 w 2467837"/>
              <a:gd name="connsiteY1477" fmla="*/ 1879245 h 3461805"/>
              <a:gd name="connsiteX1478" fmla="*/ 602875 w 2467837"/>
              <a:gd name="connsiteY1478" fmla="*/ 1877458 h 3461805"/>
              <a:gd name="connsiteX1479" fmla="*/ 584986 w 2467837"/>
              <a:gd name="connsiteY1479" fmla="*/ 1861373 h 3461805"/>
              <a:gd name="connsiteX1480" fmla="*/ 543840 w 2467837"/>
              <a:gd name="connsiteY1480" fmla="*/ 1841714 h 3461805"/>
              <a:gd name="connsiteX1481" fmla="*/ 533106 w 2467837"/>
              <a:gd name="connsiteY1481" fmla="*/ 1832777 h 3461805"/>
              <a:gd name="connsiteX1482" fmla="*/ 517006 w 2467837"/>
              <a:gd name="connsiteY1482" fmla="*/ 1823841 h 3461805"/>
              <a:gd name="connsiteX1483" fmla="*/ 513428 w 2467837"/>
              <a:gd name="connsiteY1483" fmla="*/ 1825629 h 3461805"/>
              <a:gd name="connsiteX1484" fmla="*/ 500905 w 2467837"/>
              <a:gd name="connsiteY1484" fmla="*/ 1820267 h 3461805"/>
              <a:gd name="connsiteX1485" fmla="*/ 468704 w 2467837"/>
              <a:gd name="connsiteY1485" fmla="*/ 1800608 h 3461805"/>
              <a:gd name="connsiteX1486" fmla="*/ 470493 w 2467837"/>
              <a:gd name="connsiteY1486" fmla="*/ 1793459 h 3461805"/>
              <a:gd name="connsiteX1487" fmla="*/ 450815 w 2467837"/>
              <a:gd name="connsiteY1487" fmla="*/ 1789884 h 3461805"/>
              <a:gd name="connsiteX1488" fmla="*/ 432925 w 2467837"/>
              <a:gd name="connsiteY1488" fmla="*/ 1782736 h 3461805"/>
              <a:gd name="connsiteX1489" fmla="*/ 441870 w 2467837"/>
              <a:gd name="connsiteY1489" fmla="*/ 1782736 h 3461805"/>
              <a:gd name="connsiteX1490" fmla="*/ 441870 w 2467837"/>
              <a:gd name="connsiteY1490" fmla="*/ 1777374 h 3461805"/>
              <a:gd name="connsiteX1491" fmla="*/ 428911 w 2467837"/>
              <a:gd name="connsiteY1491" fmla="*/ 1772666 h 3461805"/>
              <a:gd name="connsiteX1492" fmla="*/ 431136 w 2467837"/>
              <a:gd name="connsiteY1492" fmla="*/ 1772012 h 3461805"/>
              <a:gd name="connsiteX1493" fmla="*/ 409669 w 2467837"/>
              <a:gd name="connsiteY1493" fmla="*/ 1764863 h 3461805"/>
              <a:gd name="connsiteX1494" fmla="*/ 407880 w 2467837"/>
              <a:gd name="connsiteY1494" fmla="*/ 1759502 h 3461805"/>
              <a:gd name="connsiteX1495" fmla="*/ 391779 w 2467837"/>
              <a:gd name="connsiteY1495" fmla="*/ 1757715 h 3461805"/>
              <a:gd name="connsiteX1496" fmla="*/ 364945 w 2467837"/>
              <a:gd name="connsiteY1496" fmla="*/ 1745204 h 3461805"/>
              <a:gd name="connsiteX1497" fmla="*/ 364945 w 2467837"/>
              <a:gd name="connsiteY1497" fmla="*/ 1750566 h 3461805"/>
              <a:gd name="connsiteX1498" fmla="*/ 359578 w 2467837"/>
              <a:gd name="connsiteY1498" fmla="*/ 1741630 h 3461805"/>
              <a:gd name="connsiteX1499" fmla="*/ 350634 w 2467837"/>
              <a:gd name="connsiteY1499" fmla="*/ 1743417 h 3461805"/>
              <a:gd name="connsiteX1500" fmla="*/ 356000 w 2467837"/>
              <a:gd name="connsiteY1500" fmla="*/ 1739842 h 3461805"/>
              <a:gd name="connsiteX1501" fmla="*/ 334533 w 2467837"/>
              <a:gd name="connsiteY1501" fmla="*/ 1729119 h 3461805"/>
              <a:gd name="connsiteX1502" fmla="*/ 318433 w 2467837"/>
              <a:gd name="connsiteY1502" fmla="*/ 1723758 h 3461805"/>
              <a:gd name="connsiteX1503" fmla="*/ 289809 w 2467837"/>
              <a:gd name="connsiteY1503" fmla="*/ 1711247 h 3461805"/>
              <a:gd name="connsiteX1504" fmla="*/ 284443 w 2467837"/>
              <a:gd name="connsiteY1504" fmla="*/ 1709460 h 3461805"/>
              <a:gd name="connsiteX1505" fmla="*/ 286231 w 2467837"/>
              <a:gd name="connsiteY1505" fmla="*/ 1705885 h 3461805"/>
              <a:gd name="connsiteX1506" fmla="*/ 277287 w 2467837"/>
              <a:gd name="connsiteY1506" fmla="*/ 1705885 h 3461805"/>
              <a:gd name="connsiteX1507" fmla="*/ 282654 w 2467837"/>
              <a:gd name="connsiteY1507" fmla="*/ 1709460 h 3461805"/>
              <a:gd name="connsiteX1508" fmla="*/ 268342 w 2467837"/>
              <a:gd name="connsiteY1508" fmla="*/ 1702311 h 3461805"/>
              <a:gd name="connsiteX1509" fmla="*/ 259397 w 2467837"/>
              <a:gd name="connsiteY1509" fmla="*/ 1696949 h 3461805"/>
              <a:gd name="connsiteX1510" fmla="*/ 266553 w 2467837"/>
              <a:gd name="connsiteY1510" fmla="*/ 1695162 h 3461805"/>
              <a:gd name="connsiteX1511" fmla="*/ 236141 w 2467837"/>
              <a:gd name="connsiteY1511" fmla="*/ 1686226 h 3461805"/>
              <a:gd name="connsiteX1512" fmla="*/ 239719 w 2467837"/>
              <a:gd name="connsiteY1512" fmla="*/ 1682652 h 3461805"/>
              <a:gd name="connsiteX1513" fmla="*/ 230774 w 2467837"/>
              <a:gd name="connsiteY1513" fmla="*/ 1680864 h 3461805"/>
              <a:gd name="connsiteX1514" fmla="*/ 228985 w 2467837"/>
              <a:gd name="connsiteY1514" fmla="*/ 1684439 h 3461805"/>
              <a:gd name="connsiteX1515" fmla="*/ 216463 w 2467837"/>
              <a:gd name="connsiteY1515" fmla="*/ 1677290 h 3461805"/>
              <a:gd name="connsiteX1516" fmla="*/ 212885 w 2467837"/>
              <a:gd name="connsiteY1516" fmla="*/ 1680864 h 3461805"/>
              <a:gd name="connsiteX1517" fmla="*/ 202151 w 2467837"/>
              <a:gd name="connsiteY1517" fmla="*/ 1671928 h 3461805"/>
              <a:gd name="connsiteX1518" fmla="*/ 207518 w 2467837"/>
              <a:gd name="connsiteY1518" fmla="*/ 1668354 h 3461805"/>
              <a:gd name="connsiteX1519" fmla="*/ 193206 w 2467837"/>
              <a:gd name="connsiteY1519" fmla="*/ 1666567 h 3461805"/>
              <a:gd name="connsiteX1520" fmla="*/ 182473 w 2467837"/>
              <a:gd name="connsiteY1520" fmla="*/ 1666567 h 3461805"/>
              <a:gd name="connsiteX1521" fmla="*/ 187839 w 2467837"/>
              <a:gd name="connsiteY1521" fmla="*/ 1661205 h 3461805"/>
              <a:gd name="connsiteX1522" fmla="*/ 180684 w 2467837"/>
              <a:gd name="connsiteY1522" fmla="*/ 1661205 h 3461805"/>
              <a:gd name="connsiteX1523" fmla="*/ 157427 w 2467837"/>
              <a:gd name="connsiteY1523" fmla="*/ 1648695 h 3461805"/>
              <a:gd name="connsiteX1524" fmla="*/ 157427 w 2467837"/>
              <a:gd name="connsiteY1524" fmla="*/ 1650482 h 3461805"/>
              <a:gd name="connsiteX1525" fmla="*/ 150271 w 2467837"/>
              <a:gd name="connsiteY1525" fmla="*/ 1648695 h 3461805"/>
              <a:gd name="connsiteX1526" fmla="*/ 146694 w 2467837"/>
              <a:gd name="connsiteY1526" fmla="*/ 1643333 h 3461805"/>
              <a:gd name="connsiteX1527" fmla="*/ 150271 w 2467837"/>
              <a:gd name="connsiteY1527" fmla="*/ 1637971 h 3461805"/>
              <a:gd name="connsiteX1528" fmla="*/ 166372 w 2467837"/>
              <a:gd name="connsiteY1528" fmla="*/ 1643333 h 3461805"/>
              <a:gd name="connsiteX1529" fmla="*/ 177106 w 2467837"/>
              <a:gd name="connsiteY1529" fmla="*/ 1652269 h 3461805"/>
              <a:gd name="connsiteX1530" fmla="*/ 186050 w 2467837"/>
              <a:gd name="connsiteY1530" fmla="*/ 1652269 h 3461805"/>
              <a:gd name="connsiteX1531" fmla="*/ 182473 w 2467837"/>
              <a:gd name="connsiteY1531" fmla="*/ 1654056 h 3461805"/>
              <a:gd name="connsiteX1532" fmla="*/ 187839 w 2467837"/>
              <a:gd name="connsiteY1532" fmla="*/ 1657631 h 3461805"/>
              <a:gd name="connsiteX1533" fmla="*/ 194995 w 2467837"/>
              <a:gd name="connsiteY1533" fmla="*/ 1650482 h 3461805"/>
              <a:gd name="connsiteX1534" fmla="*/ 193206 w 2467837"/>
              <a:gd name="connsiteY1534" fmla="*/ 1659418 h 3461805"/>
              <a:gd name="connsiteX1535" fmla="*/ 211096 w 2467837"/>
              <a:gd name="connsiteY1535" fmla="*/ 1662992 h 3461805"/>
              <a:gd name="connsiteX1536" fmla="*/ 211096 w 2467837"/>
              <a:gd name="connsiteY1536" fmla="*/ 1655844 h 3461805"/>
              <a:gd name="connsiteX1537" fmla="*/ 212885 w 2467837"/>
              <a:gd name="connsiteY1537" fmla="*/ 1664780 h 3461805"/>
              <a:gd name="connsiteX1538" fmla="*/ 230774 w 2467837"/>
              <a:gd name="connsiteY1538" fmla="*/ 1666567 h 3461805"/>
              <a:gd name="connsiteX1539" fmla="*/ 246875 w 2467837"/>
              <a:gd name="connsiteY1539" fmla="*/ 1675503 h 3461805"/>
              <a:gd name="connsiteX1540" fmla="*/ 248664 w 2467837"/>
              <a:gd name="connsiteY1540" fmla="*/ 1673716 h 3461805"/>
              <a:gd name="connsiteX1541" fmla="*/ 241508 w 2467837"/>
              <a:gd name="connsiteY1541" fmla="*/ 1670141 h 3461805"/>
              <a:gd name="connsiteX1542" fmla="*/ 252241 w 2467837"/>
              <a:gd name="connsiteY1542" fmla="*/ 1677290 h 3461805"/>
              <a:gd name="connsiteX1543" fmla="*/ 259397 w 2467837"/>
              <a:gd name="connsiteY1543" fmla="*/ 1675503 h 3461805"/>
              <a:gd name="connsiteX1544" fmla="*/ 261186 w 2467837"/>
              <a:gd name="connsiteY1544" fmla="*/ 1682652 h 3461805"/>
              <a:gd name="connsiteX1545" fmla="*/ 300543 w 2467837"/>
              <a:gd name="connsiteY1545" fmla="*/ 1689801 h 3461805"/>
              <a:gd name="connsiteX1546" fmla="*/ 300543 w 2467837"/>
              <a:gd name="connsiteY1546" fmla="*/ 1695162 h 3461805"/>
              <a:gd name="connsiteX1547" fmla="*/ 323799 w 2467837"/>
              <a:gd name="connsiteY1547" fmla="*/ 1704098 h 3461805"/>
              <a:gd name="connsiteX1548" fmla="*/ 320221 w 2467837"/>
              <a:gd name="connsiteY1548" fmla="*/ 1707673 h 3461805"/>
              <a:gd name="connsiteX1549" fmla="*/ 329166 w 2467837"/>
              <a:gd name="connsiteY1549" fmla="*/ 1707673 h 3461805"/>
              <a:gd name="connsiteX1550" fmla="*/ 327377 w 2467837"/>
              <a:gd name="connsiteY1550" fmla="*/ 1702311 h 3461805"/>
              <a:gd name="connsiteX1551" fmla="*/ 336322 w 2467837"/>
              <a:gd name="connsiteY1551" fmla="*/ 1707673 h 3461805"/>
              <a:gd name="connsiteX1552" fmla="*/ 332744 w 2467837"/>
              <a:gd name="connsiteY1552" fmla="*/ 1713034 h 3461805"/>
              <a:gd name="connsiteX1553" fmla="*/ 361367 w 2467837"/>
              <a:gd name="connsiteY1553" fmla="*/ 1721970 h 3461805"/>
              <a:gd name="connsiteX1554" fmla="*/ 364945 w 2467837"/>
              <a:gd name="connsiteY1554" fmla="*/ 1725545 h 3461805"/>
              <a:gd name="connsiteX1555" fmla="*/ 372101 w 2467837"/>
              <a:gd name="connsiteY1555" fmla="*/ 1725545 h 3461805"/>
              <a:gd name="connsiteX1556" fmla="*/ 370312 w 2467837"/>
              <a:gd name="connsiteY1556" fmla="*/ 1721970 h 3461805"/>
              <a:gd name="connsiteX1557" fmla="*/ 379257 w 2467837"/>
              <a:gd name="connsiteY1557" fmla="*/ 1729119 h 3461805"/>
              <a:gd name="connsiteX1558" fmla="*/ 388201 w 2467837"/>
              <a:gd name="connsiteY1558" fmla="*/ 1734481 h 3461805"/>
              <a:gd name="connsiteX1559" fmla="*/ 388201 w 2467837"/>
              <a:gd name="connsiteY1559" fmla="*/ 1732694 h 3461805"/>
              <a:gd name="connsiteX1560" fmla="*/ 384624 w 2467837"/>
              <a:gd name="connsiteY1560" fmla="*/ 1727332 h 3461805"/>
              <a:gd name="connsiteX1561" fmla="*/ 406091 w 2467837"/>
              <a:gd name="connsiteY1561" fmla="*/ 1738055 h 3461805"/>
              <a:gd name="connsiteX1562" fmla="*/ 429347 w 2467837"/>
              <a:gd name="connsiteY1562" fmla="*/ 1745204 h 3461805"/>
              <a:gd name="connsiteX1563" fmla="*/ 427558 w 2467837"/>
              <a:gd name="connsiteY1563" fmla="*/ 1748779 h 3461805"/>
              <a:gd name="connsiteX1564" fmla="*/ 452603 w 2467837"/>
              <a:gd name="connsiteY1564" fmla="*/ 1763076 h 3461805"/>
              <a:gd name="connsiteX1565" fmla="*/ 468704 w 2467837"/>
              <a:gd name="connsiteY1565" fmla="*/ 1770225 h 3461805"/>
              <a:gd name="connsiteX1566" fmla="*/ 483016 w 2467837"/>
              <a:gd name="connsiteY1566" fmla="*/ 1773799 h 3461805"/>
              <a:gd name="connsiteX1567" fmla="*/ 499116 w 2467837"/>
              <a:gd name="connsiteY1567" fmla="*/ 1786310 h 3461805"/>
              <a:gd name="connsiteX1568" fmla="*/ 513428 w 2467837"/>
              <a:gd name="connsiteY1568" fmla="*/ 1791672 h 3461805"/>
              <a:gd name="connsiteX1569" fmla="*/ 534895 w 2467837"/>
              <a:gd name="connsiteY1569" fmla="*/ 1800608 h 3461805"/>
              <a:gd name="connsiteX1570" fmla="*/ 534895 w 2467837"/>
              <a:gd name="connsiteY1570" fmla="*/ 1805969 h 3461805"/>
              <a:gd name="connsiteX1571" fmla="*/ 543840 w 2467837"/>
              <a:gd name="connsiteY1571" fmla="*/ 1811331 h 3461805"/>
              <a:gd name="connsiteX1572" fmla="*/ 550996 w 2467837"/>
              <a:gd name="connsiteY1572" fmla="*/ 1811331 h 3461805"/>
              <a:gd name="connsiteX1573" fmla="*/ 545629 w 2467837"/>
              <a:gd name="connsiteY1573" fmla="*/ 1813118 h 3461805"/>
              <a:gd name="connsiteX1574" fmla="*/ 559940 w 2467837"/>
              <a:gd name="connsiteY1574" fmla="*/ 1816693 h 3461805"/>
              <a:gd name="connsiteX1575" fmla="*/ 563518 w 2467837"/>
              <a:gd name="connsiteY1575" fmla="*/ 1822054 h 3461805"/>
              <a:gd name="connsiteX1576" fmla="*/ 581408 w 2467837"/>
              <a:gd name="connsiteY1576" fmla="*/ 1825629 h 3461805"/>
              <a:gd name="connsiteX1577" fmla="*/ 581408 w 2467837"/>
              <a:gd name="connsiteY1577" fmla="*/ 1820267 h 3461805"/>
              <a:gd name="connsiteX1578" fmla="*/ 584986 w 2467837"/>
              <a:gd name="connsiteY1578" fmla="*/ 1823841 h 3461805"/>
              <a:gd name="connsiteX1579" fmla="*/ 584986 w 2467837"/>
              <a:gd name="connsiteY1579" fmla="*/ 1818480 h 3461805"/>
              <a:gd name="connsiteX1580" fmla="*/ 602875 w 2467837"/>
              <a:gd name="connsiteY1580" fmla="*/ 1830990 h 3461805"/>
              <a:gd name="connsiteX1581" fmla="*/ 593930 w 2467837"/>
              <a:gd name="connsiteY1581" fmla="*/ 1830990 h 3461805"/>
              <a:gd name="connsiteX1582" fmla="*/ 583197 w 2467837"/>
              <a:gd name="connsiteY1582" fmla="*/ 1829203 h 3461805"/>
              <a:gd name="connsiteX1583" fmla="*/ 592141 w 2467837"/>
              <a:gd name="connsiteY1583" fmla="*/ 1836352 h 3461805"/>
              <a:gd name="connsiteX1584" fmla="*/ 604664 w 2467837"/>
              <a:gd name="connsiteY1584" fmla="*/ 1839926 h 3461805"/>
              <a:gd name="connsiteX1585" fmla="*/ 599297 w 2467837"/>
              <a:gd name="connsiteY1585" fmla="*/ 1834565 h 3461805"/>
              <a:gd name="connsiteX1586" fmla="*/ 602875 w 2467837"/>
              <a:gd name="connsiteY1586" fmla="*/ 1830990 h 3461805"/>
              <a:gd name="connsiteX1587" fmla="*/ 611820 w 2467837"/>
              <a:gd name="connsiteY1587" fmla="*/ 1836352 h 3461805"/>
              <a:gd name="connsiteX1588" fmla="*/ 606453 w 2467837"/>
              <a:gd name="connsiteY1588" fmla="*/ 1836352 h 3461805"/>
              <a:gd name="connsiteX1589" fmla="*/ 610031 w 2467837"/>
              <a:gd name="connsiteY1589" fmla="*/ 1839926 h 3461805"/>
              <a:gd name="connsiteX1590" fmla="*/ 617187 w 2467837"/>
              <a:gd name="connsiteY1590" fmla="*/ 1836352 h 3461805"/>
              <a:gd name="connsiteX1591" fmla="*/ 644021 w 2467837"/>
              <a:gd name="connsiteY1591" fmla="*/ 1859586 h 3461805"/>
              <a:gd name="connsiteX1592" fmla="*/ 652966 w 2467837"/>
              <a:gd name="connsiteY1592" fmla="*/ 1861373 h 3461805"/>
              <a:gd name="connsiteX1593" fmla="*/ 647599 w 2467837"/>
              <a:gd name="connsiteY1593" fmla="*/ 1856011 h 3461805"/>
              <a:gd name="connsiteX1594" fmla="*/ 663699 w 2467837"/>
              <a:gd name="connsiteY1594" fmla="*/ 1870309 h 3461805"/>
              <a:gd name="connsiteX1595" fmla="*/ 667277 w 2467837"/>
              <a:gd name="connsiteY1595" fmla="*/ 1873883 h 3461805"/>
              <a:gd name="connsiteX1596" fmla="*/ 672644 w 2467837"/>
              <a:gd name="connsiteY1596" fmla="*/ 1870309 h 3461805"/>
              <a:gd name="connsiteX1597" fmla="*/ 686956 w 2467837"/>
              <a:gd name="connsiteY1597" fmla="*/ 1879245 h 3461805"/>
              <a:gd name="connsiteX1598" fmla="*/ 699478 w 2467837"/>
              <a:gd name="connsiteY1598" fmla="*/ 1888181 h 3461805"/>
              <a:gd name="connsiteX1599" fmla="*/ 724523 w 2467837"/>
              <a:gd name="connsiteY1599" fmla="*/ 1900691 h 3461805"/>
              <a:gd name="connsiteX1600" fmla="*/ 778192 w 2467837"/>
              <a:gd name="connsiteY1600" fmla="*/ 1936436 h 3461805"/>
              <a:gd name="connsiteX1601" fmla="*/ 778192 w 2467837"/>
              <a:gd name="connsiteY1601" fmla="*/ 1934648 h 3461805"/>
              <a:gd name="connsiteX1602" fmla="*/ 828282 w 2467837"/>
              <a:gd name="connsiteY1602" fmla="*/ 1970393 h 3461805"/>
              <a:gd name="connsiteX1603" fmla="*/ 831860 w 2467837"/>
              <a:gd name="connsiteY1603" fmla="*/ 1968605 h 3461805"/>
              <a:gd name="connsiteX1604" fmla="*/ 847961 w 2467837"/>
              <a:gd name="connsiteY1604" fmla="*/ 1981116 h 3461805"/>
              <a:gd name="connsiteX1605" fmla="*/ 864061 w 2467837"/>
              <a:gd name="connsiteY1605" fmla="*/ 1993626 h 3461805"/>
              <a:gd name="connsiteX1606" fmla="*/ 865850 w 2467837"/>
              <a:gd name="connsiteY1606" fmla="*/ 1990052 h 3461805"/>
              <a:gd name="connsiteX1607" fmla="*/ 881951 w 2467837"/>
              <a:gd name="connsiteY1607" fmla="*/ 2002563 h 3461805"/>
              <a:gd name="connsiteX1608" fmla="*/ 901629 w 2467837"/>
              <a:gd name="connsiteY1608" fmla="*/ 2016860 h 3461805"/>
              <a:gd name="connsiteX1609" fmla="*/ 919519 w 2467837"/>
              <a:gd name="connsiteY1609" fmla="*/ 2031158 h 3461805"/>
              <a:gd name="connsiteX1610" fmla="*/ 923097 w 2467837"/>
              <a:gd name="connsiteY1610" fmla="*/ 2036520 h 3461805"/>
              <a:gd name="connsiteX1611" fmla="*/ 915941 w 2467837"/>
              <a:gd name="connsiteY1611" fmla="*/ 2032945 h 3461805"/>
              <a:gd name="connsiteX1612" fmla="*/ 917730 w 2467837"/>
              <a:gd name="connsiteY1612" fmla="*/ 2041881 h 3461805"/>
              <a:gd name="connsiteX1613" fmla="*/ 930252 w 2467837"/>
              <a:gd name="connsiteY1613" fmla="*/ 2036520 h 3461805"/>
              <a:gd name="connsiteX1614" fmla="*/ 942775 w 2467837"/>
              <a:gd name="connsiteY1614" fmla="*/ 2047243 h 3461805"/>
              <a:gd name="connsiteX1615" fmla="*/ 940986 w 2467837"/>
              <a:gd name="connsiteY1615" fmla="*/ 2036520 h 3461805"/>
              <a:gd name="connsiteX1616" fmla="*/ 937408 w 2467837"/>
              <a:gd name="connsiteY1616" fmla="*/ 2032945 h 3461805"/>
              <a:gd name="connsiteX1617" fmla="*/ 917730 w 2467837"/>
              <a:gd name="connsiteY1617" fmla="*/ 2018647 h 3461805"/>
              <a:gd name="connsiteX1618" fmla="*/ 663699 w 2467837"/>
              <a:gd name="connsiteY1618" fmla="*/ 1852437 h 3461805"/>
              <a:gd name="connsiteX1619" fmla="*/ 624342 w 2467837"/>
              <a:gd name="connsiteY1619" fmla="*/ 1827416 h 3461805"/>
              <a:gd name="connsiteX1620" fmla="*/ 599297 w 2467837"/>
              <a:gd name="connsiteY1620" fmla="*/ 1818480 h 3461805"/>
              <a:gd name="connsiteX1621" fmla="*/ 595719 w 2467837"/>
              <a:gd name="connsiteY1621" fmla="*/ 1813118 h 3461805"/>
              <a:gd name="connsiteX1622" fmla="*/ 579619 w 2467837"/>
              <a:gd name="connsiteY1622" fmla="*/ 1804182 h 3461805"/>
              <a:gd name="connsiteX1623" fmla="*/ 558151 w 2467837"/>
              <a:gd name="connsiteY1623" fmla="*/ 1791672 h 3461805"/>
              <a:gd name="connsiteX1624" fmla="*/ 568885 w 2467837"/>
              <a:gd name="connsiteY1624" fmla="*/ 1797033 h 3461805"/>
              <a:gd name="connsiteX1625" fmla="*/ 534895 w 2467837"/>
              <a:gd name="connsiteY1625" fmla="*/ 1775587 h 3461805"/>
              <a:gd name="connsiteX1626" fmla="*/ 511639 w 2467837"/>
              <a:gd name="connsiteY1626" fmla="*/ 1766651 h 3461805"/>
              <a:gd name="connsiteX1627" fmla="*/ 493749 w 2467837"/>
              <a:gd name="connsiteY1627" fmla="*/ 1759502 h 3461805"/>
              <a:gd name="connsiteX1628" fmla="*/ 488382 w 2467837"/>
              <a:gd name="connsiteY1628" fmla="*/ 1754140 h 3461805"/>
              <a:gd name="connsiteX1629" fmla="*/ 475860 w 2467837"/>
              <a:gd name="connsiteY1629" fmla="*/ 1745204 h 3461805"/>
              <a:gd name="connsiteX1630" fmla="*/ 443659 w 2467837"/>
              <a:gd name="connsiteY1630" fmla="*/ 1732694 h 3461805"/>
              <a:gd name="connsiteX1631" fmla="*/ 450815 w 2467837"/>
              <a:gd name="connsiteY1631" fmla="*/ 1729119 h 3461805"/>
              <a:gd name="connsiteX1632" fmla="*/ 443659 w 2467837"/>
              <a:gd name="connsiteY1632" fmla="*/ 1730906 h 3461805"/>
              <a:gd name="connsiteX1633" fmla="*/ 425769 w 2467837"/>
              <a:gd name="connsiteY1633" fmla="*/ 1723758 h 3461805"/>
              <a:gd name="connsiteX1634" fmla="*/ 407880 w 2467837"/>
              <a:gd name="connsiteY1634" fmla="*/ 1716609 h 3461805"/>
              <a:gd name="connsiteX1635" fmla="*/ 398935 w 2467837"/>
              <a:gd name="connsiteY1635" fmla="*/ 1713034 h 3461805"/>
              <a:gd name="connsiteX1636" fmla="*/ 398935 w 2467837"/>
              <a:gd name="connsiteY1636" fmla="*/ 1709460 h 3461805"/>
              <a:gd name="connsiteX1637" fmla="*/ 382835 w 2467837"/>
              <a:gd name="connsiteY1637" fmla="*/ 1705885 h 3461805"/>
              <a:gd name="connsiteX1638" fmla="*/ 370312 w 2467837"/>
              <a:gd name="connsiteY1638" fmla="*/ 1698737 h 3461805"/>
              <a:gd name="connsiteX1639" fmla="*/ 350634 w 2467837"/>
              <a:gd name="connsiteY1639" fmla="*/ 1686226 h 3461805"/>
              <a:gd name="connsiteX1640" fmla="*/ 327377 w 2467837"/>
              <a:gd name="connsiteY1640" fmla="*/ 1673716 h 3461805"/>
              <a:gd name="connsiteX1641" fmla="*/ 282654 w 2467837"/>
              <a:gd name="connsiteY1641" fmla="*/ 1659418 h 3461805"/>
              <a:gd name="connsiteX1642" fmla="*/ 275498 w 2467837"/>
              <a:gd name="connsiteY1642" fmla="*/ 1654056 h 3461805"/>
              <a:gd name="connsiteX1643" fmla="*/ 307699 w 2467837"/>
              <a:gd name="connsiteY1643" fmla="*/ 1662992 h 3461805"/>
              <a:gd name="connsiteX1644" fmla="*/ 311277 w 2467837"/>
              <a:gd name="connsiteY1644" fmla="*/ 1657631 h 3461805"/>
              <a:gd name="connsiteX1645" fmla="*/ 300543 w 2467837"/>
              <a:gd name="connsiteY1645" fmla="*/ 1655844 h 3461805"/>
              <a:gd name="connsiteX1646" fmla="*/ 302332 w 2467837"/>
              <a:gd name="connsiteY1646" fmla="*/ 1648695 h 3461805"/>
              <a:gd name="connsiteX1647" fmla="*/ 289809 w 2467837"/>
              <a:gd name="connsiteY1647" fmla="*/ 1652269 h 3461805"/>
              <a:gd name="connsiteX1648" fmla="*/ 277287 w 2467837"/>
              <a:gd name="connsiteY1648" fmla="*/ 1645120 h 3461805"/>
              <a:gd name="connsiteX1649" fmla="*/ 271920 w 2467837"/>
              <a:gd name="connsiteY1649" fmla="*/ 1652269 h 3461805"/>
              <a:gd name="connsiteX1650" fmla="*/ 254030 w 2467837"/>
              <a:gd name="connsiteY1650" fmla="*/ 1646907 h 3461805"/>
              <a:gd name="connsiteX1651" fmla="*/ 254030 w 2467837"/>
              <a:gd name="connsiteY1651" fmla="*/ 1641546 h 3461805"/>
              <a:gd name="connsiteX1652" fmla="*/ 241508 w 2467837"/>
              <a:gd name="connsiteY1652" fmla="*/ 1637971 h 3461805"/>
              <a:gd name="connsiteX1653" fmla="*/ 230774 w 2467837"/>
              <a:gd name="connsiteY1653" fmla="*/ 1630823 h 3461805"/>
              <a:gd name="connsiteX1654" fmla="*/ 248664 w 2467837"/>
              <a:gd name="connsiteY1654" fmla="*/ 1636184 h 3461805"/>
              <a:gd name="connsiteX1655" fmla="*/ 245086 w 2467837"/>
              <a:gd name="connsiteY1655" fmla="*/ 1627248 h 3461805"/>
              <a:gd name="connsiteX1656" fmla="*/ 236141 w 2467837"/>
              <a:gd name="connsiteY1656" fmla="*/ 1629035 h 3461805"/>
              <a:gd name="connsiteX1657" fmla="*/ 209307 w 2467837"/>
              <a:gd name="connsiteY1657" fmla="*/ 1614738 h 3461805"/>
              <a:gd name="connsiteX1658" fmla="*/ 207518 w 2467837"/>
              <a:gd name="connsiteY1658" fmla="*/ 1611163 h 3461805"/>
              <a:gd name="connsiteX1659" fmla="*/ 203940 w 2467837"/>
              <a:gd name="connsiteY1659" fmla="*/ 1609376 h 3461805"/>
              <a:gd name="connsiteX1660" fmla="*/ 202151 w 2467837"/>
              <a:gd name="connsiteY1660" fmla="*/ 1618312 h 3461805"/>
              <a:gd name="connsiteX1661" fmla="*/ 193206 w 2467837"/>
              <a:gd name="connsiteY1661" fmla="*/ 1614738 h 3461805"/>
              <a:gd name="connsiteX1662" fmla="*/ 198573 w 2467837"/>
              <a:gd name="connsiteY1662" fmla="*/ 1620099 h 3461805"/>
              <a:gd name="connsiteX1663" fmla="*/ 186050 w 2467837"/>
              <a:gd name="connsiteY1663" fmla="*/ 1614738 h 3461805"/>
              <a:gd name="connsiteX1664" fmla="*/ 194995 w 2467837"/>
              <a:gd name="connsiteY1664" fmla="*/ 1611163 h 3461805"/>
              <a:gd name="connsiteX1665" fmla="*/ 182473 w 2467837"/>
              <a:gd name="connsiteY1665" fmla="*/ 1605802 h 3461805"/>
              <a:gd name="connsiteX1666" fmla="*/ 184261 w 2467837"/>
              <a:gd name="connsiteY1666" fmla="*/ 1600440 h 3461805"/>
              <a:gd name="connsiteX1667" fmla="*/ 194995 w 2467837"/>
              <a:gd name="connsiteY1667" fmla="*/ 1598653 h 3461805"/>
              <a:gd name="connsiteX1668" fmla="*/ 184261 w 2467837"/>
              <a:gd name="connsiteY1668" fmla="*/ 1598653 h 3461805"/>
              <a:gd name="connsiteX1669" fmla="*/ 184261 w 2467837"/>
              <a:gd name="connsiteY1669" fmla="*/ 1591504 h 3461805"/>
              <a:gd name="connsiteX1670" fmla="*/ 177106 w 2467837"/>
              <a:gd name="connsiteY1670" fmla="*/ 1595078 h 3461805"/>
              <a:gd name="connsiteX1671" fmla="*/ 180684 w 2467837"/>
              <a:gd name="connsiteY1671" fmla="*/ 1598653 h 3461805"/>
              <a:gd name="connsiteX1672" fmla="*/ 184261 w 2467837"/>
              <a:gd name="connsiteY1672" fmla="*/ 1598653 h 3461805"/>
              <a:gd name="connsiteX1673" fmla="*/ 178895 w 2467837"/>
              <a:gd name="connsiteY1673" fmla="*/ 1602227 h 3461805"/>
              <a:gd name="connsiteX1674" fmla="*/ 173528 w 2467837"/>
              <a:gd name="connsiteY1674" fmla="*/ 1593291 h 3461805"/>
              <a:gd name="connsiteX1675" fmla="*/ 168161 w 2467837"/>
              <a:gd name="connsiteY1675" fmla="*/ 1595078 h 3461805"/>
              <a:gd name="connsiteX1676" fmla="*/ 171739 w 2467837"/>
              <a:gd name="connsiteY1676" fmla="*/ 1598653 h 3461805"/>
              <a:gd name="connsiteX1677" fmla="*/ 148483 w 2467837"/>
              <a:gd name="connsiteY1677" fmla="*/ 1589717 h 3461805"/>
              <a:gd name="connsiteX1678" fmla="*/ 173528 w 2467837"/>
              <a:gd name="connsiteY1678" fmla="*/ 1589717 h 3461805"/>
              <a:gd name="connsiteX1679" fmla="*/ 171739 w 2467837"/>
              <a:gd name="connsiteY1679" fmla="*/ 1587930 h 3461805"/>
              <a:gd name="connsiteX1680" fmla="*/ 143116 w 2467837"/>
              <a:gd name="connsiteY1680" fmla="*/ 1582568 h 3461805"/>
              <a:gd name="connsiteX1681" fmla="*/ 143116 w 2467837"/>
              <a:gd name="connsiteY1681" fmla="*/ 1578993 h 3461805"/>
              <a:gd name="connsiteX1682" fmla="*/ 137749 w 2467837"/>
              <a:gd name="connsiteY1682" fmla="*/ 1578993 h 3461805"/>
              <a:gd name="connsiteX1683" fmla="*/ 137749 w 2467837"/>
              <a:gd name="connsiteY1683" fmla="*/ 1582568 h 3461805"/>
              <a:gd name="connsiteX1684" fmla="*/ 125226 w 2467837"/>
              <a:gd name="connsiteY1684" fmla="*/ 1577206 h 3461805"/>
              <a:gd name="connsiteX1685" fmla="*/ 100181 w 2467837"/>
              <a:gd name="connsiteY1685" fmla="*/ 1573632 h 3461805"/>
              <a:gd name="connsiteX1686" fmla="*/ 121648 w 2467837"/>
              <a:gd name="connsiteY1686" fmla="*/ 1571845 h 3461805"/>
              <a:gd name="connsiteX1687" fmla="*/ 96603 w 2467837"/>
              <a:gd name="connsiteY1687" fmla="*/ 1566483 h 3461805"/>
              <a:gd name="connsiteX1688" fmla="*/ 94814 w 2467837"/>
              <a:gd name="connsiteY1688" fmla="*/ 1573632 h 3461805"/>
              <a:gd name="connsiteX1689" fmla="*/ 89447 w 2467837"/>
              <a:gd name="connsiteY1689" fmla="*/ 1571845 h 3461805"/>
              <a:gd name="connsiteX1690" fmla="*/ 94814 w 2467837"/>
              <a:gd name="connsiteY1690" fmla="*/ 1564696 h 3461805"/>
              <a:gd name="connsiteX1691" fmla="*/ 84080 w 2467837"/>
              <a:gd name="connsiteY1691" fmla="*/ 1559334 h 3461805"/>
              <a:gd name="connsiteX1692" fmla="*/ 64402 w 2467837"/>
              <a:gd name="connsiteY1692" fmla="*/ 1559334 h 3461805"/>
              <a:gd name="connsiteX1693" fmla="*/ 46513 w 2467837"/>
              <a:gd name="connsiteY1693" fmla="*/ 1555760 h 3461805"/>
              <a:gd name="connsiteX1694" fmla="*/ 64402 w 2467837"/>
              <a:gd name="connsiteY1694" fmla="*/ 1550398 h 3461805"/>
              <a:gd name="connsiteX1695" fmla="*/ 37568 w 2467837"/>
              <a:gd name="connsiteY1695" fmla="*/ 1541462 h 3461805"/>
              <a:gd name="connsiteX1696" fmla="*/ 16100 w 2467837"/>
              <a:gd name="connsiteY1696" fmla="*/ 1539675 h 3461805"/>
              <a:gd name="connsiteX1697" fmla="*/ 8945 w 2467837"/>
              <a:gd name="connsiteY1697" fmla="*/ 1543249 h 3461805"/>
              <a:gd name="connsiteX1698" fmla="*/ 5367 w 2467837"/>
              <a:gd name="connsiteY1698" fmla="*/ 1541462 h 3461805"/>
              <a:gd name="connsiteX1699" fmla="*/ 3578 w 2467837"/>
              <a:gd name="connsiteY1699" fmla="*/ 1545036 h 3461805"/>
              <a:gd name="connsiteX1700" fmla="*/ 10734 w 2467837"/>
              <a:gd name="connsiteY1700" fmla="*/ 1539675 h 3461805"/>
              <a:gd name="connsiteX1701" fmla="*/ 8945 w 2467837"/>
              <a:gd name="connsiteY1701" fmla="*/ 1534313 h 3461805"/>
              <a:gd name="connsiteX1702" fmla="*/ 0 w 2467837"/>
              <a:gd name="connsiteY1702" fmla="*/ 1534313 h 3461805"/>
              <a:gd name="connsiteX1703" fmla="*/ 16100 w 2467837"/>
              <a:gd name="connsiteY1703" fmla="*/ 1532526 h 3461805"/>
              <a:gd name="connsiteX1704" fmla="*/ 14312 w 2467837"/>
              <a:gd name="connsiteY1704" fmla="*/ 1530739 h 3461805"/>
              <a:gd name="connsiteX1705" fmla="*/ 5367 w 2467837"/>
              <a:gd name="connsiteY1705" fmla="*/ 1527164 h 3461805"/>
              <a:gd name="connsiteX1706" fmla="*/ 17889 w 2467837"/>
              <a:gd name="connsiteY1706" fmla="*/ 1528952 h 3461805"/>
              <a:gd name="connsiteX1707" fmla="*/ 30412 w 2467837"/>
              <a:gd name="connsiteY1707" fmla="*/ 1530739 h 3461805"/>
              <a:gd name="connsiteX1708" fmla="*/ 28623 w 2467837"/>
              <a:gd name="connsiteY1708" fmla="*/ 1527164 h 3461805"/>
              <a:gd name="connsiteX1709" fmla="*/ 37568 w 2467837"/>
              <a:gd name="connsiteY1709" fmla="*/ 1530739 h 3461805"/>
              <a:gd name="connsiteX1710" fmla="*/ 35779 w 2467837"/>
              <a:gd name="connsiteY1710" fmla="*/ 1534313 h 3461805"/>
              <a:gd name="connsiteX1711" fmla="*/ 50090 w 2467837"/>
              <a:gd name="connsiteY1711" fmla="*/ 1530739 h 3461805"/>
              <a:gd name="connsiteX1712" fmla="*/ 57246 w 2467837"/>
              <a:gd name="connsiteY1712" fmla="*/ 1536100 h 3461805"/>
              <a:gd name="connsiteX1713" fmla="*/ 44724 w 2467837"/>
              <a:gd name="connsiteY1713" fmla="*/ 1536100 h 3461805"/>
              <a:gd name="connsiteX1714" fmla="*/ 59035 w 2467837"/>
              <a:gd name="connsiteY1714" fmla="*/ 1545036 h 3461805"/>
              <a:gd name="connsiteX1715" fmla="*/ 64402 w 2467837"/>
              <a:gd name="connsiteY1715" fmla="*/ 1545036 h 3461805"/>
              <a:gd name="connsiteX1716" fmla="*/ 59035 w 2467837"/>
              <a:gd name="connsiteY1716" fmla="*/ 1541462 h 3461805"/>
              <a:gd name="connsiteX1717" fmla="*/ 62613 w 2467837"/>
              <a:gd name="connsiteY1717" fmla="*/ 1537888 h 3461805"/>
              <a:gd name="connsiteX1718" fmla="*/ 75136 w 2467837"/>
              <a:gd name="connsiteY1718" fmla="*/ 1537888 h 3461805"/>
              <a:gd name="connsiteX1719" fmla="*/ 69769 w 2467837"/>
              <a:gd name="connsiteY1719" fmla="*/ 1532526 h 3461805"/>
              <a:gd name="connsiteX1720" fmla="*/ 91236 w 2467837"/>
              <a:gd name="connsiteY1720" fmla="*/ 1539675 h 3461805"/>
              <a:gd name="connsiteX1721" fmla="*/ 82291 w 2467837"/>
              <a:gd name="connsiteY1721" fmla="*/ 1539675 h 3461805"/>
              <a:gd name="connsiteX1722" fmla="*/ 94814 w 2467837"/>
              <a:gd name="connsiteY1722" fmla="*/ 1545036 h 3461805"/>
              <a:gd name="connsiteX1723" fmla="*/ 107337 w 2467837"/>
              <a:gd name="connsiteY1723" fmla="*/ 1550398 h 3461805"/>
              <a:gd name="connsiteX1724" fmla="*/ 107337 w 2467837"/>
              <a:gd name="connsiteY1724" fmla="*/ 1545036 h 3461805"/>
              <a:gd name="connsiteX1725" fmla="*/ 119859 w 2467837"/>
              <a:gd name="connsiteY1725" fmla="*/ 1545036 h 3461805"/>
              <a:gd name="connsiteX1726" fmla="*/ 153849 w 2467837"/>
              <a:gd name="connsiteY1726" fmla="*/ 1555760 h 3461805"/>
              <a:gd name="connsiteX1727" fmla="*/ 146694 w 2467837"/>
              <a:gd name="connsiteY1727" fmla="*/ 1557547 h 3461805"/>
              <a:gd name="connsiteX1728" fmla="*/ 161005 w 2467837"/>
              <a:gd name="connsiteY1728" fmla="*/ 1561121 h 3461805"/>
              <a:gd name="connsiteX1729" fmla="*/ 159216 w 2467837"/>
              <a:gd name="connsiteY1729" fmla="*/ 1564696 h 3461805"/>
              <a:gd name="connsiteX1730" fmla="*/ 166372 w 2467837"/>
              <a:gd name="connsiteY1730" fmla="*/ 1562909 h 3461805"/>
              <a:gd name="connsiteX1731" fmla="*/ 191417 w 2467837"/>
              <a:gd name="connsiteY1731" fmla="*/ 1566483 h 3461805"/>
              <a:gd name="connsiteX1732" fmla="*/ 211096 w 2467837"/>
              <a:gd name="connsiteY1732" fmla="*/ 1568270 h 3461805"/>
              <a:gd name="connsiteX1733" fmla="*/ 203940 w 2467837"/>
              <a:gd name="connsiteY1733" fmla="*/ 1566483 h 3461805"/>
              <a:gd name="connsiteX1734" fmla="*/ 205729 w 2467837"/>
              <a:gd name="connsiteY1734" fmla="*/ 1562909 h 3461805"/>
              <a:gd name="connsiteX1735" fmla="*/ 216463 w 2467837"/>
              <a:gd name="connsiteY1735" fmla="*/ 1571845 h 3461805"/>
              <a:gd name="connsiteX1736" fmla="*/ 203940 w 2467837"/>
              <a:gd name="connsiteY1736" fmla="*/ 1573632 h 3461805"/>
              <a:gd name="connsiteX1737" fmla="*/ 220040 w 2467837"/>
              <a:gd name="connsiteY1737" fmla="*/ 1578993 h 3461805"/>
              <a:gd name="connsiteX1738" fmla="*/ 232563 w 2467837"/>
              <a:gd name="connsiteY1738" fmla="*/ 1580781 h 3461805"/>
              <a:gd name="connsiteX1739" fmla="*/ 239719 w 2467837"/>
              <a:gd name="connsiteY1739" fmla="*/ 1586142 h 3461805"/>
              <a:gd name="connsiteX1740" fmla="*/ 254030 w 2467837"/>
              <a:gd name="connsiteY1740" fmla="*/ 1591504 h 3461805"/>
              <a:gd name="connsiteX1741" fmla="*/ 264764 w 2467837"/>
              <a:gd name="connsiteY1741" fmla="*/ 1587930 h 3461805"/>
              <a:gd name="connsiteX1742" fmla="*/ 262975 w 2467837"/>
              <a:gd name="connsiteY1742" fmla="*/ 1595078 h 3461805"/>
              <a:gd name="connsiteX1743" fmla="*/ 280865 w 2467837"/>
              <a:gd name="connsiteY1743" fmla="*/ 1600440 h 3461805"/>
              <a:gd name="connsiteX1744" fmla="*/ 280865 w 2467837"/>
              <a:gd name="connsiteY1744" fmla="*/ 1595078 h 3461805"/>
              <a:gd name="connsiteX1745" fmla="*/ 289809 w 2467837"/>
              <a:gd name="connsiteY1745" fmla="*/ 1604014 h 3461805"/>
              <a:gd name="connsiteX1746" fmla="*/ 318433 w 2467837"/>
              <a:gd name="connsiteY1746" fmla="*/ 1611163 h 3461805"/>
              <a:gd name="connsiteX1747" fmla="*/ 325588 w 2467837"/>
              <a:gd name="connsiteY1747" fmla="*/ 1611163 h 3461805"/>
              <a:gd name="connsiteX1748" fmla="*/ 322010 w 2467837"/>
              <a:gd name="connsiteY1748" fmla="*/ 1614738 h 3461805"/>
              <a:gd name="connsiteX1749" fmla="*/ 347056 w 2467837"/>
              <a:gd name="connsiteY1749" fmla="*/ 1620099 h 3461805"/>
              <a:gd name="connsiteX1750" fmla="*/ 339900 w 2467837"/>
              <a:gd name="connsiteY1750" fmla="*/ 1614738 h 3461805"/>
              <a:gd name="connsiteX1751" fmla="*/ 359578 w 2467837"/>
              <a:gd name="connsiteY1751" fmla="*/ 1623674 h 3461805"/>
              <a:gd name="connsiteX1752" fmla="*/ 352422 w 2467837"/>
              <a:gd name="connsiteY1752" fmla="*/ 1621887 h 3461805"/>
              <a:gd name="connsiteX1753" fmla="*/ 368523 w 2467837"/>
              <a:gd name="connsiteY1753" fmla="*/ 1627248 h 3461805"/>
              <a:gd name="connsiteX1754" fmla="*/ 370312 w 2467837"/>
              <a:gd name="connsiteY1754" fmla="*/ 1629035 h 3461805"/>
              <a:gd name="connsiteX1755" fmla="*/ 382835 w 2467837"/>
              <a:gd name="connsiteY1755" fmla="*/ 1629035 h 3461805"/>
              <a:gd name="connsiteX1756" fmla="*/ 375679 w 2467837"/>
              <a:gd name="connsiteY1756" fmla="*/ 1621887 h 3461805"/>
              <a:gd name="connsiteX1757" fmla="*/ 366734 w 2467837"/>
              <a:gd name="connsiteY1757" fmla="*/ 1621887 h 3461805"/>
              <a:gd name="connsiteX1758" fmla="*/ 330955 w 2467837"/>
              <a:gd name="connsiteY1758" fmla="*/ 1600440 h 3461805"/>
              <a:gd name="connsiteX1759" fmla="*/ 309488 w 2467837"/>
              <a:gd name="connsiteY1759" fmla="*/ 1595078 h 3461805"/>
              <a:gd name="connsiteX1760" fmla="*/ 291598 w 2467837"/>
              <a:gd name="connsiteY1760" fmla="*/ 1586142 h 3461805"/>
              <a:gd name="connsiteX1761" fmla="*/ 273709 w 2467837"/>
              <a:gd name="connsiteY1761" fmla="*/ 1580781 h 3461805"/>
              <a:gd name="connsiteX1762" fmla="*/ 273709 w 2467837"/>
              <a:gd name="connsiteY1762" fmla="*/ 1575419 h 3461805"/>
              <a:gd name="connsiteX1763" fmla="*/ 264764 w 2467837"/>
              <a:gd name="connsiteY1763" fmla="*/ 1571845 h 3461805"/>
              <a:gd name="connsiteX1764" fmla="*/ 262975 w 2467837"/>
              <a:gd name="connsiteY1764" fmla="*/ 1562909 h 3461805"/>
              <a:gd name="connsiteX1765" fmla="*/ 254030 w 2467837"/>
              <a:gd name="connsiteY1765" fmla="*/ 1566483 h 3461805"/>
              <a:gd name="connsiteX1766" fmla="*/ 243297 w 2467837"/>
              <a:gd name="connsiteY1766" fmla="*/ 1557547 h 3461805"/>
              <a:gd name="connsiteX1767" fmla="*/ 236141 w 2467837"/>
              <a:gd name="connsiteY1767" fmla="*/ 1557547 h 3461805"/>
              <a:gd name="connsiteX1768" fmla="*/ 243297 w 2467837"/>
              <a:gd name="connsiteY1768" fmla="*/ 1553972 h 3461805"/>
              <a:gd name="connsiteX1769" fmla="*/ 232563 w 2467837"/>
              <a:gd name="connsiteY1769" fmla="*/ 1548611 h 3461805"/>
              <a:gd name="connsiteX1770" fmla="*/ 223618 w 2467837"/>
              <a:gd name="connsiteY1770" fmla="*/ 1548611 h 3461805"/>
              <a:gd name="connsiteX1771" fmla="*/ 218251 w 2467837"/>
              <a:gd name="connsiteY1771" fmla="*/ 1553972 h 3461805"/>
              <a:gd name="connsiteX1772" fmla="*/ 218251 w 2467837"/>
              <a:gd name="connsiteY1772" fmla="*/ 1548611 h 3461805"/>
              <a:gd name="connsiteX1773" fmla="*/ 198573 w 2467837"/>
              <a:gd name="connsiteY1773" fmla="*/ 1541462 h 3461805"/>
              <a:gd name="connsiteX1774" fmla="*/ 205729 w 2467837"/>
              <a:gd name="connsiteY1774" fmla="*/ 1536100 h 3461805"/>
              <a:gd name="connsiteX1775" fmla="*/ 214674 w 2467837"/>
              <a:gd name="connsiteY1775" fmla="*/ 1536100 h 3461805"/>
              <a:gd name="connsiteX1776" fmla="*/ 227196 w 2467837"/>
              <a:gd name="connsiteY1776" fmla="*/ 1539675 h 3461805"/>
              <a:gd name="connsiteX1777" fmla="*/ 220040 w 2467837"/>
              <a:gd name="connsiteY1777" fmla="*/ 1541462 h 3461805"/>
              <a:gd name="connsiteX1778" fmla="*/ 234352 w 2467837"/>
              <a:gd name="connsiteY1778" fmla="*/ 1543249 h 3461805"/>
              <a:gd name="connsiteX1779" fmla="*/ 255819 w 2467837"/>
              <a:gd name="connsiteY1779" fmla="*/ 1557547 h 3461805"/>
              <a:gd name="connsiteX1780" fmla="*/ 261186 w 2467837"/>
              <a:gd name="connsiteY1780" fmla="*/ 1555760 h 3461805"/>
              <a:gd name="connsiteX1781" fmla="*/ 264764 w 2467837"/>
              <a:gd name="connsiteY1781" fmla="*/ 1557547 h 3461805"/>
              <a:gd name="connsiteX1782" fmla="*/ 262975 w 2467837"/>
              <a:gd name="connsiteY1782" fmla="*/ 1561121 h 3461805"/>
              <a:gd name="connsiteX1783" fmla="*/ 273709 w 2467837"/>
              <a:gd name="connsiteY1783" fmla="*/ 1561121 h 3461805"/>
              <a:gd name="connsiteX1784" fmla="*/ 275498 w 2467837"/>
              <a:gd name="connsiteY1784" fmla="*/ 1566483 h 3461805"/>
              <a:gd name="connsiteX1785" fmla="*/ 295176 w 2467837"/>
              <a:gd name="connsiteY1785" fmla="*/ 1573632 h 3461805"/>
              <a:gd name="connsiteX1786" fmla="*/ 298754 w 2467837"/>
              <a:gd name="connsiteY1786" fmla="*/ 1570057 h 3461805"/>
              <a:gd name="connsiteX1787" fmla="*/ 304121 w 2467837"/>
              <a:gd name="connsiteY1787" fmla="*/ 1571845 h 3461805"/>
              <a:gd name="connsiteX1788" fmla="*/ 313066 w 2467837"/>
              <a:gd name="connsiteY1788" fmla="*/ 1577206 h 3461805"/>
              <a:gd name="connsiteX1789" fmla="*/ 347056 w 2467837"/>
              <a:gd name="connsiteY1789" fmla="*/ 1591504 h 3461805"/>
              <a:gd name="connsiteX1790" fmla="*/ 357789 w 2467837"/>
              <a:gd name="connsiteY1790" fmla="*/ 1586142 h 3461805"/>
              <a:gd name="connsiteX1791" fmla="*/ 350634 w 2467837"/>
              <a:gd name="connsiteY1791" fmla="*/ 1587930 h 3461805"/>
              <a:gd name="connsiteX1792" fmla="*/ 348845 w 2467837"/>
              <a:gd name="connsiteY1792" fmla="*/ 1582568 h 3461805"/>
              <a:gd name="connsiteX1793" fmla="*/ 323799 w 2467837"/>
              <a:gd name="connsiteY1793" fmla="*/ 1571845 h 3461805"/>
              <a:gd name="connsiteX1794" fmla="*/ 296965 w 2467837"/>
              <a:gd name="connsiteY1794" fmla="*/ 1557547 h 3461805"/>
              <a:gd name="connsiteX1795" fmla="*/ 309488 w 2467837"/>
              <a:gd name="connsiteY1795" fmla="*/ 1559334 h 3461805"/>
              <a:gd name="connsiteX1796" fmla="*/ 309488 w 2467837"/>
              <a:gd name="connsiteY1796" fmla="*/ 1553972 h 3461805"/>
              <a:gd name="connsiteX1797" fmla="*/ 311277 w 2467837"/>
              <a:gd name="connsiteY1797" fmla="*/ 1557547 h 3461805"/>
              <a:gd name="connsiteX1798" fmla="*/ 327377 w 2467837"/>
              <a:gd name="connsiteY1798" fmla="*/ 1559334 h 3461805"/>
              <a:gd name="connsiteX1799" fmla="*/ 320221 w 2467837"/>
              <a:gd name="connsiteY1799" fmla="*/ 1562909 h 3461805"/>
              <a:gd name="connsiteX1800" fmla="*/ 314855 w 2467837"/>
              <a:gd name="connsiteY1800" fmla="*/ 1559334 h 3461805"/>
              <a:gd name="connsiteX1801" fmla="*/ 313066 w 2467837"/>
              <a:gd name="connsiteY1801" fmla="*/ 1564696 h 3461805"/>
              <a:gd name="connsiteX1802" fmla="*/ 325588 w 2467837"/>
              <a:gd name="connsiteY1802" fmla="*/ 1566483 h 3461805"/>
              <a:gd name="connsiteX1803" fmla="*/ 332744 w 2467837"/>
              <a:gd name="connsiteY1803" fmla="*/ 1562909 h 3461805"/>
              <a:gd name="connsiteX1804" fmla="*/ 377468 w 2467837"/>
              <a:gd name="connsiteY1804" fmla="*/ 1580781 h 3461805"/>
              <a:gd name="connsiteX1805" fmla="*/ 381046 w 2467837"/>
              <a:gd name="connsiteY1805" fmla="*/ 1577206 h 3461805"/>
              <a:gd name="connsiteX1806" fmla="*/ 393568 w 2467837"/>
              <a:gd name="connsiteY1806" fmla="*/ 1589717 h 3461805"/>
              <a:gd name="connsiteX1807" fmla="*/ 384624 w 2467837"/>
              <a:gd name="connsiteY1807" fmla="*/ 1587930 h 3461805"/>
              <a:gd name="connsiteX1808" fmla="*/ 384624 w 2467837"/>
              <a:gd name="connsiteY1808" fmla="*/ 1586142 h 3461805"/>
              <a:gd name="connsiteX1809" fmla="*/ 373890 w 2467837"/>
              <a:gd name="connsiteY1809" fmla="*/ 1587930 h 3461805"/>
              <a:gd name="connsiteX1810" fmla="*/ 398935 w 2467837"/>
              <a:gd name="connsiteY1810" fmla="*/ 1589717 h 3461805"/>
              <a:gd name="connsiteX1811" fmla="*/ 411458 w 2467837"/>
              <a:gd name="connsiteY1811" fmla="*/ 1595078 h 3461805"/>
              <a:gd name="connsiteX1812" fmla="*/ 402513 w 2467837"/>
              <a:gd name="connsiteY1812" fmla="*/ 1598653 h 3461805"/>
              <a:gd name="connsiteX1813" fmla="*/ 416825 w 2467837"/>
              <a:gd name="connsiteY1813" fmla="*/ 1602227 h 3461805"/>
              <a:gd name="connsiteX1814" fmla="*/ 425769 w 2467837"/>
              <a:gd name="connsiteY1814" fmla="*/ 1600440 h 3461805"/>
              <a:gd name="connsiteX1815" fmla="*/ 436503 w 2467837"/>
              <a:gd name="connsiteY1815" fmla="*/ 1602227 h 3461805"/>
              <a:gd name="connsiteX1816" fmla="*/ 432925 w 2467837"/>
              <a:gd name="connsiteY1816" fmla="*/ 1605802 h 3461805"/>
              <a:gd name="connsiteX1817" fmla="*/ 443659 w 2467837"/>
              <a:gd name="connsiteY1817" fmla="*/ 1607589 h 3461805"/>
              <a:gd name="connsiteX1818" fmla="*/ 449026 w 2467837"/>
              <a:gd name="connsiteY1818" fmla="*/ 1614738 h 3461805"/>
              <a:gd name="connsiteX1819" fmla="*/ 461548 w 2467837"/>
              <a:gd name="connsiteY1819" fmla="*/ 1612950 h 3461805"/>
              <a:gd name="connsiteX1820" fmla="*/ 465126 w 2467837"/>
              <a:gd name="connsiteY1820" fmla="*/ 1620099 h 3461805"/>
              <a:gd name="connsiteX1821" fmla="*/ 475860 w 2467837"/>
              <a:gd name="connsiteY1821" fmla="*/ 1620099 h 3461805"/>
              <a:gd name="connsiteX1822" fmla="*/ 474071 w 2467837"/>
              <a:gd name="connsiteY1822" fmla="*/ 1623674 h 3461805"/>
              <a:gd name="connsiteX1823" fmla="*/ 479438 w 2467837"/>
              <a:gd name="connsiteY1823" fmla="*/ 1621887 h 3461805"/>
              <a:gd name="connsiteX1824" fmla="*/ 483016 w 2467837"/>
              <a:gd name="connsiteY1824" fmla="*/ 1627248 h 3461805"/>
              <a:gd name="connsiteX1825" fmla="*/ 475860 w 2467837"/>
              <a:gd name="connsiteY1825" fmla="*/ 1627248 h 3461805"/>
              <a:gd name="connsiteX1826" fmla="*/ 490171 w 2467837"/>
              <a:gd name="connsiteY1826" fmla="*/ 1627248 h 3461805"/>
              <a:gd name="connsiteX1827" fmla="*/ 500905 w 2467837"/>
              <a:gd name="connsiteY1827" fmla="*/ 1632610 h 3461805"/>
              <a:gd name="connsiteX1828" fmla="*/ 502694 w 2467837"/>
              <a:gd name="connsiteY1828" fmla="*/ 1637971 h 3461805"/>
              <a:gd name="connsiteX1829" fmla="*/ 513428 w 2467837"/>
              <a:gd name="connsiteY1829" fmla="*/ 1641546 h 3461805"/>
              <a:gd name="connsiteX1830" fmla="*/ 520583 w 2467837"/>
              <a:gd name="connsiteY1830" fmla="*/ 1646907 h 3461805"/>
              <a:gd name="connsiteX1831" fmla="*/ 540262 w 2467837"/>
              <a:gd name="connsiteY1831" fmla="*/ 1652269 h 3461805"/>
              <a:gd name="connsiteX1832" fmla="*/ 540262 w 2467837"/>
              <a:gd name="connsiteY1832" fmla="*/ 1659418 h 3461805"/>
              <a:gd name="connsiteX1833" fmla="*/ 558151 w 2467837"/>
              <a:gd name="connsiteY1833" fmla="*/ 1664780 h 3461805"/>
              <a:gd name="connsiteX1834" fmla="*/ 570674 w 2467837"/>
              <a:gd name="connsiteY1834" fmla="*/ 1668354 h 3461805"/>
              <a:gd name="connsiteX1835" fmla="*/ 570674 w 2467837"/>
              <a:gd name="connsiteY1835" fmla="*/ 1671928 h 3461805"/>
              <a:gd name="connsiteX1836" fmla="*/ 592141 w 2467837"/>
              <a:gd name="connsiteY1836" fmla="*/ 1680864 h 3461805"/>
              <a:gd name="connsiteX1837" fmla="*/ 613609 w 2467837"/>
              <a:gd name="connsiteY1837" fmla="*/ 1680864 h 3461805"/>
              <a:gd name="connsiteX1838" fmla="*/ 633287 w 2467837"/>
              <a:gd name="connsiteY1838" fmla="*/ 1700524 h 3461805"/>
              <a:gd name="connsiteX1839" fmla="*/ 644021 w 2467837"/>
              <a:gd name="connsiteY1839" fmla="*/ 1704098 h 3461805"/>
              <a:gd name="connsiteX1840" fmla="*/ 638654 w 2467837"/>
              <a:gd name="connsiteY1840" fmla="*/ 1704098 h 3461805"/>
              <a:gd name="connsiteX1841" fmla="*/ 654755 w 2467837"/>
              <a:gd name="connsiteY1841" fmla="*/ 1709460 h 3461805"/>
              <a:gd name="connsiteX1842" fmla="*/ 647599 w 2467837"/>
              <a:gd name="connsiteY1842" fmla="*/ 1702311 h 3461805"/>
              <a:gd name="connsiteX1843" fmla="*/ 667277 w 2467837"/>
              <a:gd name="connsiteY1843" fmla="*/ 1718396 h 3461805"/>
              <a:gd name="connsiteX1844" fmla="*/ 672644 w 2467837"/>
              <a:gd name="connsiteY1844" fmla="*/ 1716609 h 3461805"/>
              <a:gd name="connsiteX1845" fmla="*/ 681589 w 2467837"/>
              <a:gd name="connsiteY1845" fmla="*/ 1721970 h 3461805"/>
              <a:gd name="connsiteX1846" fmla="*/ 679800 w 2467837"/>
              <a:gd name="connsiteY1846" fmla="*/ 1714822 h 3461805"/>
              <a:gd name="connsiteX1847" fmla="*/ 667277 w 2467837"/>
              <a:gd name="connsiteY1847" fmla="*/ 1705885 h 3461805"/>
              <a:gd name="connsiteX1848" fmla="*/ 679800 w 2467837"/>
              <a:gd name="connsiteY1848" fmla="*/ 1711247 h 3461805"/>
              <a:gd name="connsiteX1849" fmla="*/ 686956 w 2467837"/>
              <a:gd name="connsiteY1849" fmla="*/ 1721970 h 3461805"/>
              <a:gd name="connsiteX1850" fmla="*/ 694111 w 2467837"/>
              <a:gd name="connsiteY1850" fmla="*/ 1720183 h 3461805"/>
              <a:gd name="connsiteX1851" fmla="*/ 695900 w 2467837"/>
              <a:gd name="connsiteY1851" fmla="*/ 1721970 h 3461805"/>
              <a:gd name="connsiteX1852" fmla="*/ 697689 w 2467837"/>
              <a:gd name="connsiteY1852" fmla="*/ 1723758 h 3461805"/>
              <a:gd name="connsiteX1853" fmla="*/ 688745 w 2467837"/>
              <a:gd name="connsiteY1853" fmla="*/ 1727332 h 3461805"/>
              <a:gd name="connsiteX1854" fmla="*/ 688745 w 2467837"/>
              <a:gd name="connsiteY1854" fmla="*/ 1732694 h 3461805"/>
              <a:gd name="connsiteX1855" fmla="*/ 703056 w 2467837"/>
              <a:gd name="connsiteY1855" fmla="*/ 1734481 h 3461805"/>
              <a:gd name="connsiteX1856" fmla="*/ 724523 w 2467837"/>
              <a:gd name="connsiteY1856" fmla="*/ 1741630 h 3461805"/>
              <a:gd name="connsiteX1857" fmla="*/ 720945 w 2467837"/>
              <a:gd name="connsiteY1857" fmla="*/ 1750566 h 3461805"/>
              <a:gd name="connsiteX1858" fmla="*/ 731679 w 2467837"/>
              <a:gd name="connsiteY1858" fmla="*/ 1746991 h 3461805"/>
              <a:gd name="connsiteX1859" fmla="*/ 745991 w 2467837"/>
              <a:gd name="connsiteY1859" fmla="*/ 1754140 h 3461805"/>
              <a:gd name="connsiteX1860" fmla="*/ 744202 w 2467837"/>
              <a:gd name="connsiteY1860" fmla="*/ 1763076 h 3461805"/>
              <a:gd name="connsiteX1861" fmla="*/ 753147 w 2467837"/>
              <a:gd name="connsiteY1861" fmla="*/ 1761289 h 3461805"/>
              <a:gd name="connsiteX1862" fmla="*/ 754935 w 2467837"/>
              <a:gd name="connsiteY1862" fmla="*/ 1766651 h 3461805"/>
              <a:gd name="connsiteX1863" fmla="*/ 762091 w 2467837"/>
              <a:gd name="connsiteY1863" fmla="*/ 1773799 h 3461805"/>
              <a:gd name="connsiteX1864" fmla="*/ 767458 w 2467837"/>
              <a:gd name="connsiteY1864" fmla="*/ 1772012 h 3461805"/>
              <a:gd name="connsiteX1865" fmla="*/ 788925 w 2467837"/>
              <a:gd name="connsiteY1865" fmla="*/ 1780948 h 3461805"/>
              <a:gd name="connsiteX1866" fmla="*/ 799659 w 2467837"/>
              <a:gd name="connsiteY1866" fmla="*/ 1788097 h 3461805"/>
              <a:gd name="connsiteX1867" fmla="*/ 817549 w 2467837"/>
              <a:gd name="connsiteY1867" fmla="*/ 1800608 h 3461805"/>
              <a:gd name="connsiteX1868" fmla="*/ 822915 w 2467837"/>
              <a:gd name="connsiteY1868" fmla="*/ 1802395 h 3461805"/>
              <a:gd name="connsiteX1869" fmla="*/ 821127 w 2467837"/>
              <a:gd name="connsiteY1869" fmla="*/ 1797033 h 3461805"/>
              <a:gd name="connsiteX1870" fmla="*/ 833649 w 2467837"/>
              <a:gd name="connsiteY1870" fmla="*/ 1802395 h 3461805"/>
              <a:gd name="connsiteX1871" fmla="*/ 824704 w 2467837"/>
              <a:gd name="connsiteY1871" fmla="*/ 1802395 h 3461805"/>
              <a:gd name="connsiteX1872" fmla="*/ 846172 w 2467837"/>
              <a:gd name="connsiteY1872" fmla="*/ 1820267 h 3461805"/>
              <a:gd name="connsiteX1873" fmla="*/ 853328 w 2467837"/>
              <a:gd name="connsiteY1873" fmla="*/ 1818480 h 3461805"/>
              <a:gd name="connsiteX1874" fmla="*/ 842594 w 2467837"/>
              <a:gd name="connsiteY1874" fmla="*/ 1814905 h 3461805"/>
              <a:gd name="connsiteX1875" fmla="*/ 849750 w 2467837"/>
              <a:gd name="connsiteY1875" fmla="*/ 1807756 h 3461805"/>
              <a:gd name="connsiteX1876" fmla="*/ 858694 w 2467837"/>
              <a:gd name="connsiteY1876" fmla="*/ 1820267 h 3461805"/>
              <a:gd name="connsiteX1877" fmla="*/ 855117 w 2467837"/>
              <a:gd name="connsiteY1877" fmla="*/ 1825629 h 3461805"/>
              <a:gd name="connsiteX1878" fmla="*/ 862272 w 2467837"/>
              <a:gd name="connsiteY1878" fmla="*/ 1825629 h 3461805"/>
              <a:gd name="connsiteX1879" fmla="*/ 858694 w 2467837"/>
              <a:gd name="connsiteY1879" fmla="*/ 1829203 h 3461805"/>
              <a:gd name="connsiteX1880" fmla="*/ 874795 w 2467837"/>
              <a:gd name="connsiteY1880" fmla="*/ 1836352 h 3461805"/>
              <a:gd name="connsiteX1881" fmla="*/ 898051 w 2467837"/>
              <a:gd name="connsiteY1881" fmla="*/ 1854224 h 3461805"/>
              <a:gd name="connsiteX1882" fmla="*/ 901629 w 2467837"/>
              <a:gd name="connsiteY1882" fmla="*/ 1852437 h 3461805"/>
              <a:gd name="connsiteX1883" fmla="*/ 908785 w 2467837"/>
              <a:gd name="connsiteY1883" fmla="*/ 1856011 h 3461805"/>
              <a:gd name="connsiteX1884" fmla="*/ 924885 w 2467837"/>
              <a:gd name="connsiteY1884" fmla="*/ 1866734 h 3461805"/>
              <a:gd name="connsiteX1885" fmla="*/ 926674 w 2467837"/>
              <a:gd name="connsiteY1885" fmla="*/ 1872096 h 3461805"/>
              <a:gd name="connsiteX1886" fmla="*/ 915941 w 2467837"/>
              <a:gd name="connsiteY1886" fmla="*/ 1868522 h 3461805"/>
              <a:gd name="connsiteX1887" fmla="*/ 933830 w 2467837"/>
              <a:gd name="connsiteY1887" fmla="*/ 1882819 h 3461805"/>
              <a:gd name="connsiteX1888" fmla="*/ 926674 w 2467837"/>
              <a:gd name="connsiteY1888" fmla="*/ 1873883 h 3461805"/>
              <a:gd name="connsiteX1889" fmla="*/ 957087 w 2467837"/>
              <a:gd name="connsiteY1889" fmla="*/ 1889968 h 3461805"/>
              <a:gd name="connsiteX1890" fmla="*/ 957087 w 2467837"/>
              <a:gd name="connsiteY1890" fmla="*/ 1886394 h 3461805"/>
              <a:gd name="connsiteX1891" fmla="*/ 964242 w 2467837"/>
              <a:gd name="connsiteY1891" fmla="*/ 1886394 h 3461805"/>
              <a:gd name="connsiteX1892" fmla="*/ 964242 w 2467837"/>
              <a:gd name="connsiteY1892" fmla="*/ 1893543 h 3461805"/>
              <a:gd name="connsiteX1893" fmla="*/ 976765 w 2467837"/>
              <a:gd name="connsiteY1893" fmla="*/ 1904266 h 3461805"/>
              <a:gd name="connsiteX1894" fmla="*/ 971398 w 2467837"/>
              <a:gd name="connsiteY1894" fmla="*/ 1893543 h 3461805"/>
              <a:gd name="connsiteX1895" fmla="*/ 983921 w 2467837"/>
              <a:gd name="connsiteY1895" fmla="*/ 1897117 h 3461805"/>
              <a:gd name="connsiteX1896" fmla="*/ 982132 w 2467837"/>
              <a:gd name="connsiteY1896" fmla="*/ 1909628 h 3461805"/>
              <a:gd name="connsiteX1897" fmla="*/ 1007177 w 2467837"/>
              <a:gd name="connsiteY1897" fmla="*/ 1914989 h 3461805"/>
              <a:gd name="connsiteX1898" fmla="*/ 991077 w 2467837"/>
              <a:gd name="connsiteY1898" fmla="*/ 1907840 h 3461805"/>
              <a:gd name="connsiteX1899" fmla="*/ 998232 w 2467837"/>
              <a:gd name="connsiteY1899" fmla="*/ 1907840 h 3461805"/>
              <a:gd name="connsiteX1900" fmla="*/ 1023278 w 2467837"/>
              <a:gd name="connsiteY1900" fmla="*/ 1925712 h 3461805"/>
              <a:gd name="connsiteX1901" fmla="*/ 1017911 w 2467837"/>
              <a:gd name="connsiteY1901" fmla="*/ 1922138 h 3461805"/>
              <a:gd name="connsiteX1902" fmla="*/ 1017911 w 2467837"/>
              <a:gd name="connsiteY1902" fmla="*/ 1927500 h 3461805"/>
              <a:gd name="connsiteX1903" fmla="*/ 1016122 w 2467837"/>
              <a:gd name="connsiteY1903" fmla="*/ 1923925 h 3461805"/>
              <a:gd name="connsiteX1904" fmla="*/ 1012544 w 2467837"/>
              <a:gd name="connsiteY1904" fmla="*/ 1927500 h 3461805"/>
              <a:gd name="connsiteX1905" fmla="*/ 1000021 w 2467837"/>
              <a:gd name="connsiteY1905" fmla="*/ 1923925 h 3461805"/>
              <a:gd name="connsiteX1906" fmla="*/ 1008966 w 2467837"/>
              <a:gd name="connsiteY1906" fmla="*/ 1931074 h 3461805"/>
              <a:gd name="connsiteX1907" fmla="*/ 1017911 w 2467837"/>
              <a:gd name="connsiteY1907" fmla="*/ 1932861 h 3461805"/>
              <a:gd name="connsiteX1908" fmla="*/ 1014333 w 2467837"/>
              <a:gd name="connsiteY1908" fmla="*/ 1936436 h 3461805"/>
              <a:gd name="connsiteX1909" fmla="*/ 1023278 w 2467837"/>
              <a:gd name="connsiteY1909" fmla="*/ 1938223 h 3461805"/>
              <a:gd name="connsiteX1910" fmla="*/ 1017911 w 2467837"/>
              <a:gd name="connsiteY1910" fmla="*/ 1929287 h 3461805"/>
              <a:gd name="connsiteX1911" fmla="*/ 1028644 w 2467837"/>
              <a:gd name="connsiteY1911" fmla="*/ 1938223 h 3461805"/>
              <a:gd name="connsiteX1912" fmla="*/ 1034011 w 2467837"/>
              <a:gd name="connsiteY1912" fmla="*/ 1936436 h 3461805"/>
              <a:gd name="connsiteX1913" fmla="*/ 1026855 w 2467837"/>
              <a:gd name="connsiteY1913" fmla="*/ 1929287 h 3461805"/>
              <a:gd name="connsiteX1914" fmla="*/ 1035800 w 2467837"/>
              <a:gd name="connsiteY1914" fmla="*/ 1931074 h 3461805"/>
              <a:gd name="connsiteX1915" fmla="*/ 1021489 w 2467837"/>
              <a:gd name="connsiteY1915" fmla="*/ 1920351 h 3461805"/>
              <a:gd name="connsiteX1916" fmla="*/ 1025067 w 2467837"/>
              <a:gd name="connsiteY1916" fmla="*/ 1918564 h 3461805"/>
              <a:gd name="connsiteX1917" fmla="*/ 1017911 w 2467837"/>
              <a:gd name="connsiteY1917" fmla="*/ 1918564 h 3461805"/>
              <a:gd name="connsiteX1918" fmla="*/ 1001810 w 2467837"/>
              <a:gd name="connsiteY1918" fmla="*/ 1909628 h 3461805"/>
              <a:gd name="connsiteX1919" fmla="*/ 998232 w 2467837"/>
              <a:gd name="connsiteY1919" fmla="*/ 1906053 h 3461805"/>
              <a:gd name="connsiteX1920" fmla="*/ 998232 w 2467837"/>
              <a:gd name="connsiteY1920" fmla="*/ 1902479 h 3461805"/>
              <a:gd name="connsiteX1921" fmla="*/ 991077 w 2467837"/>
              <a:gd name="connsiteY1921" fmla="*/ 1900691 h 3461805"/>
              <a:gd name="connsiteX1922" fmla="*/ 974976 w 2467837"/>
              <a:gd name="connsiteY1922" fmla="*/ 1889968 h 3461805"/>
              <a:gd name="connsiteX1923" fmla="*/ 976765 w 2467837"/>
              <a:gd name="connsiteY1923" fmla="*/ 1884607 h 3461805"/>
              <a:gd name="connsiteX1924" fmla="*/ 948142 w 2467837"/>
              <a:gd name="connsiteY1924" fmla="*/ 1870309 h 3461805"/>
              <a:gd name="connsiteX1925" fmla="*/ 937408 w 2467837"/>
              <a:gd name="connsiteY1925" fmla="*/ 1864947 h 3461805"/>
              <a:gd name="connsiteX1926" fmla="*/ 935619 w 2467837"/>
              <a:gd name="connsiteY1926" fmla="*/ 1856011 h 3461805"/>
              <a:gd name="connsiteX1927" fmla="*/ 924885 w 2467837"/>
              <a:gd name="connsiteY1927" fmla="*/ 1850650 h 3461805"/>
              <a:gd name="connsiteX1928" fmla="*/ 914152 w 2467837"/>
              <a:gd name="connsiteY1928" fmla="*/ 1841714 h 3461805"/>
              <a:gd name="connsiteX1929" fmla="*/ 910574 w 2467837"/>
              <a:gd name="connsiteY1929" fmla="*/ 1843501 h 3461805"/>
              <a:gd name="connsiteX1930" fmla="*/ 898051 w 2467837"/>
              <a:gd name="connsiteY1930" fmla="*/ 1834565 h 3461805"/>
              <a:gd name="connsiteX1931" fmla="*/ 903418 w 2467837"/>
              <a:gd name="connsiteY1931" fmla="*/ 1832777 h 3461805"/>
              <a:gd name="connsiteX1932" fmla="*/ 865850 w 2467837"/>
              <a:gd name="connsiteY1932" fmla="*/ 1811331 h 3461805"/>
              <a:gd name="connsiteX1933" fmla="*/ 862272 w 2467837"/>
              <a:gd name="connsiteY1933" fmla="*/ 1816693 h 3461805"/>
              <a:gd name="connsiteX1934" fmla="*/ 851539 w 2467837"/>
              <a:gd name="connsiteY1934" fmla="*/ 1807756 h 3461805"/>
              <a:gd name="connsiteX1935" fmla="*/ 858694 w 2467837"/>
              <a:gd name="connsiteY1935" fmla="*/ 1805969 h 3461805"/>
              <a:gd name="connsiteX1936" fmla="*/ 826493 w 2467837"/>
              <a:gd name="connsiteY1936" fmla="*/ 1786310 h 3461805"/>
              <a:gd name="connsiteX1937" fmla="*/ 797870 w 2467837"/>
              <a:gd name="connsiteY1937" fmla="*/ 1766651 h 3461805"/>
              <a:gd name="connsiteX1938" fmla="*/ 806815 w 2467837"/>
              <a:gd name="connsiteY1938" fmla="*/ 1770225 h 3461805"/>
              <a:gd name="connsiteX1939" fmla="*/ 805026 w 2467837"/>
              <a:gd name="connsiteY1939" fmla="*/ 1764863 h 3461805"/>
              <a:gd name="connsiteX1940" fmla="*/ 794292 w 2467837"/>
              <a:gd name="connsiteY1940" fmla="*/ 1755927 h 3461805"/>
              <a:gd name="connsiteX1941" fmla="*/ 785348 w 2467837"/>
              <a:gd name="connsiteY1941" fmla="*/ 1757715 h 3461805"/>
              <a:gd name="connsiteX1942" fmla="*/ 778192 w 2467837"/>
              <a:gd name="connsiteY1942" fmla="*/ 1748779 h 3461805"/>
              <a:gd name="connsiteX1943" fmla="*/ 776403 w 2467837"/>
              <a:gd name="connsiteY1943" fmla="*/ 1750566 h 3461805"/>
              <a:gd name="connsiteX1944" fmla="*/ 767458 w 2467837"/>
              <a:gd name="connsiteY1944" fmla="*/ 1746991 h 3461805"/>
              <a:gd name="connsiteX1945" fmla="*/ 762091 w 2467837"/>
              <a:gd name="connsiteY1945" fmla="*/ 1741630 h 3461805"/>
              <a:gd name="connsiteX1946" fmla="*/ 771036 w 2467837"/>
              <a:gd name="connsiteY1946" fmla="*/ 1746991 h 3461805"/>
              <a:gd name="connsiteX1947" fmla="*/ 769247 w 2467837"/>
              <a:gd name="connsiteY1947" fmla="*/ 1736268 h 3461805"/>
              <a:gd name="connsiteX1948" fmla="*/ 763880 w 2467837"/>
              <a:gd name="connsiteY1948" fmla="*/ 1738055 h 3461805"/>
              <a:gd name="connsiteX1949" fmla="*/ 737046 w 2467837"/>
              <a:gd name="connsiteY1949" fmla="*/ 1721970 h 3461805"/>
              <a:gd name="connsiteX1950" fmla="*/ 726312 w 2467837"/>
              <a:gd name="connsiteY1950" fmla="*/ 1721970 h 3461805"/>
              <a:gd name="connsiteX1951" fmla="*/ 726312 w 2467837"/>
              <a:gd name="connsiteY1951" fmla="*/ 1716609 h 3461805"/>
              <a:gd name="connsiteX1952" fmla="*/ 710212 w 2467837"/>
              <a:gd name="connsiteY1952" fmla="*/ 1714822 h 3461805"/>
              <a:gd name="connsiteX1953" fmla="*/ 712001 w 2467837"/>
              <a:gd name="connsiteY1953" fmla="*/ 1718396 h 3461805"/>
              <a:gd name="connsiteX1954" fmla="*/ 704845 w 2467837"/>
              <a:gd name="connsiteY1954" fmla="*/ 1718396 h 3461805"/>
              <a:gd name="connsiteX1955" fmla="*/ 694111 w 2467837"/>
              <a:gd name="connsiteY1955" fmla="*/ 1711247 h 3461805"/>
              <a:gd name="connsiteX1956" fmla="*/ 701267 w 2467837"/>
              <a:gd name="connsiteY1956" fmla="*/ 1713034 h 3461805"/>
              <a:gd name="connsiteX1957" fmla="*/ 706634 w 2467837"/>
              <a:gd name="connsiteY1957" fmla="*/ 1711247 h 3461805"/>
              <a:gd name="connsiteX1958" fmla="*/ 697689 w 2467837"/>
              <a:gd name="connsiteY1958" fmla="*/ 1702311 h 3461805"/>
              <a:gd name="connsiteX1959" fmla="*/ 703056 w 2467837"/>
              <a:gd name="connsiteY1959" fmla="*/ 1702311 h 3461805"/>
              <a:gd name="connsiteX1960" fmla="*/ 678011 w 2467837"/>
              <a:gd name="connsiteY1960" fmla="*/ 1693375 h 3461805"/>
              <a:gd name="connsiteX1961" fmla="*/ 683378 w 2467837"/>
              <a:gd name="connsiteY1961" fmla="*/ 1689801 h 3461805"/>
              <a:gd name="connsiteX1962" fmla="*/ 672197 w 2467837"/>
              <a:gd name="connsiteY1962" fmla="*/ 1690471 h 3461805"/>
              <a:gd name="connsiteX1963" fmla="*/ 667467 w 2467837"/>
              <a:gd name="connsiteY1963" fmla="*/ 1687114 h 3461805"/>
              <a:gd name="connsiteX1964" fmla="*/ 669066 w 2467837"/>
              <a:gd name="connsiteY1964" fmla="*/ 1686226 h 3461805"/>
              <a:gd name="connsiteX1965" fmla="*/ 651177 w 2467837"/>
              <a:gd name="connsiteY1965" fmla="*/ 1677290 h 3461805"/>
              <a:gd name="connsiteX1966" fmla="*/ 649388 w 2467837"/>
              <a:gd name="connsiteY1966" fmla="*/ 1671928 h 3461805"/>
              <a:gd name="connsiteX1967" fmla="*/ 640443 w 2467837"/>
              <a:gd name="connsiteY1967" fmla="*/ 1671928 h 3461805"/>
              <a:gd name="connsiteX1968" fmla="*/ 635076 w 2467837"/>
              <a:gd name="connsiteY1968" fmla="*/ 1666567 h 3461805"/>
              <a:gd name="connsiteX1969" fmla="*/ 636865 w 2467837"/>
              <a:gd name="connsiteY1969" fmla="*/ 1664780 h 3461805"/>
              <a:gd name="connsiteX1970" fmla="*/ 620765 w 2467837"/>
              <a:gd name="connsiteY1970" fmla="*/ 1655844 h 3461805"/>
              <a:gd name="connsiteX1971" fmla="*/ 602875 w 2467837"/>
              <a:gd name="connsiteY1971" fmla="*/ 1650482 h 3461805"/>
              <a:gd name="connsiteX1972" fmla="*/ 608242 w 2467837"/>
              <a:gd name="connsiteY1972" fmla="*/ 1645120 h 3461805"/>
              <a:gd name="connsiteX1973" fmla="*/ 595719 w 2467837"/>
              <a:gd name="connsiteY1973" fmla="*/ 1641546 h 3461805"/>
              <a:gd name="connsiteX1974" fmla="*/ 601086 w 2467837"/>
              <a:gd name="connsiteY1974" fmla="*/ 1646907 h 3461805"/>
              <a:gd name="connsiteX1975" fmla="*/ 588563 w 2467837"/>
              <a:gd name="connsiteY1975" fmla="*/ 1636184 h 3461805"/>
              <a:gd name="connsiteX1976" fmla="*/ 586775 w 2467837"/>
              <a:gd name="connsiteY1976" fmla="*/ 1641546 h 3461805"/>
              <a:gd name="connsiteX1977" fmla="*/ 549207 w 2467837"/>
              <a:gd name="connsiteY1977" fmla="*/ 1625461 h 3461805"/>
              <a:gd name="connsiteX1978" fmla="*/ 556362 w 2467837"/>
              <a:gd name="connsiteY1978" fmla="*/ 1627248 h 3461805"/>
              <a:gd name="connsiteX1979" fmla="*/ 556362 w 2467837"/>
              <a:gd name="connsiteY1979" fmla="*/ 1621887 h 3461805"/>
              <a:gd name="connsiteX1980" fmla="*/ 513428 w 2467837"/>
              <a:gd name="connsiteY1980" fmla="*/ 1604014 h 3461805"/>
              <a:gd name="connsiteX1981" fmla="*/ 515217 w 2467837"/>
              <a:gd name="connsiteY1981" fmla="*/ 1598653 h 3461805"/>
              <a:gd name="connsiteX1982" fmla="*/ 500905 w 2467837"/>
              <a:gd name="connsiteY1982" fmla="*/ 1598653 h 3461805"/>
              <a:gd name="connsiteX1983" fmla="*/ 502694 w 2467837"/>
              <a:gd name="connsiteY1983" fmla="*/ 1595078 h 3461805"/>
              <a:gd name="connsiteX1984" fmla="*/ 484805 w 2467837"/>
              <a:gd name="connsiteY1984" fmla="*/ 1589717 h 3461805"/>
              <a:gd name="connsiteX1985" fmla="*/ 468704 w 2467837"/>
              <a:gd name="connsiteY1985" fmla="*/ 1584355 h 3461805"/>
              <a:gd name="connsiteX1986" fmla="*/ 470493 w 2467837"/>
              <a:gd name="connsiteY1986" fmla="*/ 1580781 h 3461805"/>
              <a:gd name="connsiteX1987" fmla="*/ 443659 w 2467837"/>
              <a:gd name="connsiteY1987" fmla="*/ 1566483 h 3461805"/>
              <a:gd name="connsiteX1988" fmla="*/ 447237 w 2467837"/>
              <a:gd name="connsiteY1988" fmla="*/ 1562909 h 3461805"/>
              <a:gd name="connsiteX1989" fmla="*/ 438292 w 2467837"/>
              <a:gd name="connsiteY1989" fmla="*/ 1559334 h 3461805"/>
              <a:gd name="connsiteX1990" fmla="*/ 431136 w 2467837"/>
              <a:gd name="connsiteY1990" fmla="*/ 1561121 h 3461805"/>
              <a:gd name="connsiteX1991" fmla="*/ 423980 w 2467837"/>
              <a:gd name="connsiteY1991" fmla="*/ 1557547 h 3461805"/>
              <a:gd name="connsiteX1992" fmla="*/ 423980 w 2467837"/>
              <a:gd name="connsiteY1992" fmla="*/ 1561121 h 3461805"/>
              <a:gd name="connsiteX1993" fmla="*/ 411458 w 2467837"/>
              <a:gd name="connsiteY1993" fmla="*/ 1552185 h 3461805"/>
              <a:gd name="connsiteX1994" fmla="*/ 411458 w 2467837"/>
              <a:gd name="connsiteY1994" fmla="*/ 1557547 h 3461805"/>
              <a:gd name="connsiteX1995" fmla="*/ 395357 w 2467837"/>
              <a:gd name="connsiteY1995" fmla="*/ 1546824 h 3461805"/>
              <a:gd name="connsiteX1996" fmla="*/ 393568 w 2467837"/>
              <a:gd name="connsiteY1996" fmla="*/ 1537888 h 3461805"/>
              <a:gd name="connsiteX1997" fmla="*/ 373890 w 2467837"/>
              <a:gd name="connsiteY1997" fmla="*/ 1532526 h 3461805"/>
              <a:gd name="connsiteX1998" fmla="*/ 377468 w 2467837"/>
              <a:gd name="connsiteY1998" fmla="*/ 1528952 h 3461805"/>
              <a:gd name="connsiteX1999" fmla="*/ 366734 w 2467837"/>
              <a:gd name="connsiteY1999" fmla="*/ 1521803 h 3461805"/>
              <a:gd name="connsiteX2000" fmla="*/ 361367 w 2467837"/>
              <a:gd name="connsiteY2000" fmla="*/ 1530739 h 3461805"/>
              <a:gd name="connsiteX2001" fmla="*/ 345267 w 2467837"/>
              <a:gd name="connsiteY2001" fmla="*/ 1523590 h 3461805"/>
              <a:gd name="connsiteX2002" fmla="*/ 234352 w 2467837"/>
              <a:gd name="connsiteY2002" fmla="*/ 1477122 h 3461805"/>
              <a:gd name="connsiteX2003" fmla="*/ 246875 w 2467837"/>
              <a:gd name="connsiteY2003" fmla="*/ 1478910 h 3461805"/>
              <a:gd name="connsiteX2004" fmla="*/ 250453 w 2467837"/>
              <a:gd name="connsiteY2004" fmla="*/ 1475335 h 3461805"/>
              <a:gd name="connsiteX2005" fmla="*/ 245086 w 2467837"/>
              <a:gd name="connsiteY2005" fmla="*/ 1475335 h 3461805"/>
              <a:gd name="connsiteX2006" fmla="*/ 239719 w 2467837"/>
              <a:gd name="connsiteY2006" fmla="*/ 1477122 h 3461805"/>
              <a:gd name="connsiteX2007" fmla="*/ 239719 w 2467837"/>
              <a:gd name="connsiteY2007" fmla="*/ 1471761 h 3461805"/>
              <a:gd name="connsiteX2008" fmla="*/ 230774 w 2467837"/>
              <a:gd name="connsiteY2008" fmla="*/ 1468186 h 3461805"/>
              <a:gd name="connsiteX2009" fmla="*/ 228985 w 2467837"/>
              <a:gd name="connsiteY2009" fmla="*/ 1471761 h 3461805"/>
              <a:gd name="connsiteX2010" fmla="*/ 234352 w 2467837"/>
              <a:gd name="connsiteY2010" fmla="*/ 1482484 h 3461805"/>
              <a:gd name="connsiteX2011" fmla="*/ 225407 w 2467837"/>
              <a:gd name="connsiteY2011" fmla="*/ 1478910 h 3461805"/>
              <a:gd name="connsiteX2012" fmla="*/ 228985 w 2467837"/>
              <a:gd name="connsiteY2012" fmla="*/ 1475335 h 3461805"/>
              <a:gd name="connsiteX2013" fmla="*/ 200362 w 2467837"/>
              <a:gd name="connsiteY2013" fmla="*/ 1464612 h 3461805"/>
              <a:gd name="connsiteX2014" fmla="*/ 194995 w 2467837"/>
              <a:gd name="connsiteY2014" fmla="*/ 1464612 h 3461805"/>
              <a:gd name="connsiteX2015" fmla="*/ 186050 w 2467837"/>
              <a:gd name="connsiteY2015" fmla="*/ 1457463 h 3461805"/>
              <a:gd name="connsiteX2016" fmla="*/ 202151 w 2467837"/>
              <a:gd name="connsiteY2016" fmla="*/ 1459250 h 3461805"/>
              <a:gd name="connsiteX2017" fmla="*/ 177106 w 2467837"/>
              <a:gd name="connsiteY2017" fmla="*/ 1450314 h 3461805"/>
              <a:gd name="connsiteX2018" fmla="*/ 168161 w 2467837"/>
              <a:gd name="connsiteY2018" fmla="*/ 1443165 h 3461805"/>
              <a:gd name="connsiteX2019" fmla="*/ 177106 w 2467837"/>
              <a:gd name="connsiteY2019" fmla="*/ 1437804 h 3461805"/>
              <a:gd name="connsiteX2020" fmla="*/ 159216 w 2467837"/>
              <a:gd name="connsiteY2020" fmla="*/ 1436017 h 3461805"/>
              <a:gd name="connsiteX2021" fmla="*/ 152060 w 2467837"/>
              <a:gd name="connsiteY2021" fmla="*/ 1439591 h 3461805"/>
              <a:gd name="connsiteX2022" fmla="*/ 144905 w 2467837"/>
              <a:gd name="connsiteY2022" fmla="*/ 1430655 h 3461805"/>
              <a:gd name="connsiteX2023" fmla="*/ 150271 w 2467837"/>
              <a:gd name="connsiteY2023" fmla="*/ 1425293 h 3461805"/>
              <a:gd name="connsiteX2024" fmla="*/ 162794 w 2467837"/>
              <a:gd name="connsiteY2024" fmla="*/ 1427080 h 3461805"/>
              <a:gd name="connsiteX2025" fmla="*/ 196784 w 2467837"/>
              <a:gd name="connsiteY2025" fmla="*/ 1441378 h 3461805"/>
              <a:gd name="connsiteX2026" fmla="*/ 220040 w 2467837"/>
              <a:gd name="connsiteY2026" fmla="*/ 1446740 h 3461805"/>
              <a:gd name="connsiteX2027" fmla="*/ 221829 w 2467837"/>
              <a:gd name="connsiteY2027" fmla="*/ 1443165 h 3461805"/>
              <a:gd name="connsiteX2028" fmla="*/ 230774 w 2467837"/>
              <a:gd name="connsiteY2028" fmla="*/ 1450314 h 3461805"/>
              <a:gd name="connsiteX2029" fmla="*/ 228985 w 2467837"/>
              <a:gd name="connsiteY2029" fmla="*/ 1455676 h 3461805"/>
              <a:gd name="connsiteX2030" fmla="*/ 232563 w 2467837"/>
              <a:gd name="connsiteY2030" fmla="*/ 1455676 h 3461805"/>
              <a:gd name="connsiteX2031" fmla="*/ 241508 w 2467837"/>
              <a:gd name="connsiteY2031" fmla="*/ 1450314 h 3461805"/>
              <a:gd name="connsiteX2032" fmla="*/ 254030 w 2467837"/>
              <a:gd name="connsiteY2032" fmla="*/ 1452101 h 3461805"/>
              <a:gd name="connsiteX2033" fmla="*/ 254030 w 2467837"/>
              <a:gd name="connsiteY2033" fmla="*/ 1455676 h 3461805"/>
              <a:gd name="connsiteX2034" fmla="*/ 266553 w 2467837"/>
              <a:gd name="connsiteY2034" fmla="*/ 1457463 h 3461805"/>
              <a:gd name="connsiteX2035" fmla="*/ 248664 w 2467837"/>
              <a:gd name="connsiteY2035" fmla="*/ 1455676 h 3461805"/>
              <a:gd name="connsiteX2036" fmla="*/ 246875 w 2467837"/>
              <a:gd name="connsiteY2036" fmla="*/ 1461038 h 3461805"/>
              <a:gd name="connsiteX2037" fmla="*/ 266553 w 2467837"/>
              <a:gd name="connsiteY2037" fmla="*/ 1462825 h 3461805"/>
              <a:gd name="connsiteX2038" fmla="*/ 273709 w 2467837"/>
              <a:gd name="connsiteY2038" fmla="*/ 1466399 h 3461805"/>
              <a:gd name="connsiteX2039" fmla="*/ 277287 w 2467837"/>
              <a:gd name="connsiteY2039" fmla="*/ 1473548 h 3461805"/>
              <a:gd name="connsiteX2040" fmla="*/ 288020 w 2467837"/>
              <a:gd name="connsiteY2040" fmla="*/ 1471761 h 3461805"/>
              <a:gd name="connsiteX2041" fmla="*/ 293387 w 2467837"/>
              <a:gd name="connsiteY2041" fmla="*/ 1478910 h 3461805"/>
              <a:gd name="connsiteX2042" fmla="*/ 298754 w 2467837"/>
              <a:gd name="connsiteY2042" fmla="*/ 1471761 h 3461805"/>
              <a:gd name="connsiteX2043" fmla="*/ 304121 w 2467837"/>
              <a:gd name="connsiteY2043" fmla="*/ 1482484 h 3461805"/>
              <a:gd name="connsiteX2044" fmla="*/ 316644 w 2467837"/>
              <a:gd name="connsiteY2044" fmla="*/ 1480697 h 3461805"/>
              <a:gd name="connsiteX2045" fmla="*/ 305910 w 2467837"/>
              <a:gd name="connsiteY2045" fmla="*/ 1473548 h 3461805"/>
              <a:gd name="connsiteX2046" fmla="*/ 327377 w 2467837"/>
              <a:gd name="connsiteY2046" fmla="*/ 1482484 h 3461805"/>
              <a:gd name="connsiteX2047" fmla="*/ 352422 w 2467837"/>
              <a:gd name="connsiteY2047" fmla="*/ 1489633 h 3461805"/>
              <a:gd name="connsiteX2048" fmla="*/ 336322 w 2467837"/>
              <a:gd name="connsiteY2048" fmla="*/ 1469974 h 3461805"/>
              <a:gd name="connsiteX2049" fmla="*/ 327377 w 2467837"/>
              <a:gd name="connsiteY2049" fmla="*/ 1469974 h 3461805"/>
              <a:gd name="connsiteX2050" fmla="*/ 327377 w 2467837"/>
              <a:gd name="connsiteY2050" fmla="*/ 1473548 h 3461805"/>
              <a:gd name="connsiteX2051" fmla="*/ 311277 w 2467837"/>
              <a:gd name="connsiteY2051" fmla="*/ 1473548 h 3461805"/>
              <a:gd name="connsiteX2052" fmla="*/ 316644 w 2467837"/>
              <a:gd name="connsiteY2052" fmla="*/ 1468186 h 3461805"/>
              <a:gd name="connsiteX2053" fmla="*/ 311277 w 2467837"/>
              <a:gd name="connsiteY2053" fmla="*/ 1466399 h 3461805"/>
              <a:gd name="connsiteX2054" fmla="*/ 305910 w 2467837"/>
              <a:gd name="connsiteY2054" fmla="*/ 1468186 h 3461805"/>
              <a:gd name="connsiteX2055" fmla="*/ 295176 w 2467837"/>
              <a:gd name="connsiteY2055" fmla="*/ 1459250 h 3461805"/>
              <a:gd name="connsiteX2056" fmla="*/ 307699 w 2467837"/>
              <a:gd name="connsiteY2056" fmla="*/ 1459250 h 3461805"/>
              <a:gd name="connsiteX2057" fmla="*/ 300543 w 2467837"/>
              <a:gd name="connsiteY2057" fmla="*/ 1455676 h 3461805"/>
              <a:gd name="connsiteX2058" fmla="*/ 291598 w 2467837"/>
              <a:gd name="connsiteY2058" fmla="*/ 1457463 h 3461805"/>
              <a:gd name="connsiteX2059" fmla="*/ 293387 w 2467837"/>
              <a:gd name="connsiteY2059" fmla="*/ 1461038 h 3461805"/>
              <a:gd name="connsiteX2060" fmla="*/ 270131 w 2467837"/>
              <a:gd name="connsiteY2060" fmla="*/ 1452101 h 3461805"/>
              <a:gd name="connsiteX2061" fmla="*/ 245086 w 2467837"/>
              <a:gd name="connsiteY2061" fmla="*/ 1448527 h 3461805"/>
              <a:gd name="connsiteX2062" fmla="*/ 223618 w 2467837"/>
              <a:gd name="connsiteY2062" fmla="*/ 1439591 h 3461805"/>
              <a:gd name="connsiteX2063" fmla="*/ 230774 w 2467837"/>
              <a:gd name="connsiteY2063" fmla="*/ 1434229 h 3461805"/>
              <a:gd name="connsiteX2064" fmla="*/ 254030 w 2467837"/>
              <a:gd name="connsiteY2064" fmla="*/ 1444953 h 3461805"/>
              <a:gd name="connsiteX2065" fmla="*/ 266553 w 2467837"/>
              <a:gd name="connsiteY2065" fmla="*/ 1450314 h 3461805"/>
              <a:gd name="connsiteX2066" fmla="*/ 262975 w 2467837"/>
              <a:gd name="connsiteY2066" fmla="*/ 1443165 h 3461805"/>
              <a:gd name="connsiteX2067" fmla="*/ 246875 w 2467837"/>
              <a:gd name="connsiteY2067" fmla="*/ 1441378 h 3461805"/>
              <a:gd name="connsiteX2068" fmla="*/ 227196 w 2467837"/>
              <a:gd name="connsiteY2068" fmla="*/ 1432442 h 3461805"/>
              <a:gd name="connsiteX2069" fmla="*/ 232563 w 2467837"/>
              <a:gd name="connsiteY2069" fmla="*/ 1428868 h 3461805"/>
              <a:gd name="connsiteX2070" fmla="*/ 228985 w 2467837"/>
              <a:gd name="connsiteY2070" fmla="*/ 1425293 h 3461805"/>
              <a:gd name="connsiteX2071" fmla="*/ 218251 w 2467837"/>
              <a:gd name="connsiteY2071" fmla="*/ 1425293 h 3461805"/>
              <a:gd name="connsiteX2072" fmla="*/ 220040 w 2467837"/>
              <a:gd name="connsiteY2072" fmla="*/ 1428868 h 3461805"/>
              <a:gd name="connsiteX2073" fmla="*/ 203940 w 2467837"/>
              <a:gd name="connsiteY2073" fmla="*/ 1421719 h 3461805"/>
              <a:gd name="connsiteX2074" fmla="*/ 209307 w 2467837"/>
              <a:gd name="connsiteY2074" fmla="*/ 1418144 h 3461805"/>
              <a:gd name="connsiteX2075" fmla="*/ 194995 w 2467837"/>
              <a:gd name="connsiteY2075" fmla="*/ 1419932 h 3461805"/>
              <a:gd name="connsiteX2076" fmla="*/ 180684 w 2467837"/>
              <a:gd name="connsiteY2076" fmla="*/ 1405634 h 3461805"/>
              <a:gd name="connsiteX2077" fmla="*/ 166372 w 2467837"/>
              <a:gd name="connsiteY2077" fmla="*/ 1398485 h 3461805"/>
              <a:gd name="connsiteX2078" fmla="*/ 169950 w 2467837"/>
              <a:gd name="connsiteY2078" fmla="*/ 1396698 h 3461805"/>
              <a:gd name="connsiteX2079" fmla="*/ 159216 w 2467837"/>
              <a:gd name="connsiteY2079" fmla="*/ 1393123 h 3461805"/>
              <a:gd name="connsiteX2080" fmla="*/ 157427 w 2467837"/>
              <a:gd name="connsiteY2080" fmla="*/ 1387762 h 3461805"/>
              <a:gd name="connsiteX2081" fmla="*/ 148483 w 2467837"/>
              <a:gd name="connsiteY2081" fmla="*/ 1384187 h 3461805"/>
              <a:gd name="connsiteX2082" fmla="*/ 153849 w 2467837"/>
              <a:gd name="connsiteY2082" fmla="*/ 1389549 h 3461805"/>
              <a:gd name="connsiteX2083" fmla="*/ 144905 w 2467837"/>
              <a:gd name="connsiteY2083" fmla="*/ 1391336 h 3461805"/>
              <a:gd name="connsiteX2084" fmla="*/ 137749 w 2467837"/>
              <a:gd name="connsiteY2084" fmla="*/ 1389549 h 3461805"/>
              <a:gd name="connsiteX2085" fmla="*/ 134171 w 2467837"/>
              <a:gd name="connsiteY2085" fmla="*/ 1382400 h 3461805"/>
              <a:gd name="connsiteX2086" fmla="*/ 146694 w 2467837"/>
              <a:gd name="connsiteY2086" fmla="*/ 1385975 h 3461805"/>
              <a:gd name="connsiteX2087" fmla="*/ 139538 w 2467837"/>
              <a:gd name="connsiteY2087" fmla="*/ 1377039 h 3461805"/>
              <a:gd name="connsiteX2088" fmla="*/ 123437 w 2467837"/>
              <a:gd name="connsiteY2088" fmla="*/ 1371677 h 3461805"/>
              <a:gd name="connsiteX2089" fmla="*/ 134171 w 2467837"/>
              <a:gd name="connsiteY2089" fmla="*/ 1369890 h 3461805"/>
              <a:gd name="connsiteX2090" fmla="*/ 146694 w 2467837"/>
              <a:gd name="connsiteY2090" fmla="*/ 1375251 h 3461805"/>
              <a:gd name="connsiteX2091" fmla="*/ 150271 w 2467837"/>
              <a:gd name="connsiteY2091" fmla="*/ 1373464 h 3461805"/>
              <a:gd name="connsiteX2092" fmla="*/ 173528 w 2467837"/>
              <a:gd name="connsiteY2092" fmla="*/ 1377039 h 3461805"/>
              <a:gd name="connsiteX2093" fmla="*/ 177106 w 2467837"/>
              <a:gd name="connsiteY2093" fmla="*/ 1382400 h 3461805"/>
              <a:gd name="connsiteX2094" fmla="*/ 193206 w 2467837"/>
              <a:gd name="connsiteY2094" fmla="*/ 1387762 h 3461805"/>
              <a:gd name="connsiteX2095" fmla="*/ 184261 w 2467837"/>
              <a:gd name="connsiteY2095" fmla="*/ 1385975 h 3461805"/>
              <a:gd name="connsiteX2096" fmla="*/ 177106 w 2467837"/>
              <a:gd name="connsiteY2096" fmla="*/ 1391336 h 3461805"/>
              <a:gd name="connsiteX2097" fmla="*/ 184261 w 2467837"/>
              <a:gd name="connsiteY2097" fmla="*/ 1389549 h 3461805"/>
              <a:gd name="connsiteX2098" fmla="*/ 194995 w 2467837"/>
              <a:gd name="connsiteY2098" fmla="*/ 1393123 h 3461805"/>
              <a:gd name="connsiteX2099" fmla="*/ 196784 w 2467837"/>
              <a:gd name="connsiteY2099" fmla="*/ 1398485 h 3461805"/>
              <a:gd name="connsiteX2100" fmla="*/ 211096 w 2467837"/>
              <a:gd name="connsiteY2100" fmla="*/ 1398485 h 3461805"/>
              <a:gd name="connsiteX2101" fmla="*/ 218251 w 2467837"/>
              <a:gd name="connsiteY2101" fmla="*/ 1391336 h 3461805"/>
              <a:gd name="connsiteX2102" fmla="*/ 237930 w 2467837"/>
              <a:gd name="connsiteY2102" fmla="*/ 1400272 h 3461805"/>
              <a:gd name="connsiteX2103" fmla="*/ 232563 w 2467837"/>
              <a:gd name="connsiteY2103" fmla="*/ 1402060 h 3461805"/>
              <a:gd name="connsiteX2104" fmla="*/ 248664 w 2467837"/>
              <a:gd name="connsiteY2104" fmla="*/ 1407421 h 3461805"/>
              <a:gd name="connsiteX2105" fmla="*/ 264764 w 2467837"/>
              <a:gd name="connsiteY2105" fmla="*/ 1414570 h 3461805"/>
              <a:gd name="connsiteX2106" fmla="*/ 266553 w 2467837"/>
              <a:gd name="connsiteY2106" fmla="*/ 1423506 h 3461805"/>
              <a:gd name="connsiteX2107" fmla="*/ 279076 w 2467837"/>
              <a:gd name="connsiteY2107" fmla="*/ 1421719 h 3461805"/>
              <a:gd name="connsiteX2108" fmla="*/ 286231 w 2467837"/>
              <a:gd name="connsiteY2108" fmla="*/ 1425293 h 3461805"/>
              <a:gd name="connsiteX2109" fmla="*/ 284443 w 2467837"/>
              <a:gd name="connsiteY2109" fmla="*/ 1428868 h 3461805"/>
              <a:gd name="connsiteX2110" fmla="*/ 291598 w 2467837"/>
              <a:gd name="connsiteY2110" fmla="*/ 1428868 h 3461805"/>
              <a:gd name="connsiteX2111" fmla="*/ 291598 w 2467837"/>
              <a:gd name="connsiteY2111" fmla="*/ 1436017 h 3461805"/>
              <a:gd name="connsiteX2112" fmla="*/ 307699 w 2467837"/>
              <a:gd name="connsiteY2112" fmla="*/ 1437804 h 3461805"/>
              <a:gd name="connsiteX2113" fmla="*/ 295176 w 2467837"/>
              <a:gd name="connsiteY2113" fmla="*/ 1428868 h 3461805"/>
              <a:gd name="connsiteX2114" fmla="*/ 320221 w 2467837"/>
              <a:gd name="connsiteY2114" fmla="*/ 1439591 h 3461805"/>
              <a:gd name="connsiteX2115" fmla="*/ 291598 w 2467837"/>
              <a:gd name="connsiteY2115" fmla="*/ 1423506 h 3461805"/>
              <a:gd name="connsiteX2116" fmla="*/ 291598 w 2467837"/>
              <a:gd name="connsiteY2116" fmla="*/ 1427080 h 3461805"/>
              <a:gd name="connsiteX2117" fmla="*/ 286231 w 2467837"/>
              <a:gd name="connsiteY2117" fmla="*/ 1419932 h 3461805"/>
              <a:gd name="connsiteX2118" fmla="*/ 291598 w 2467837"/>
              <a:gd name="connsiteY2118" fmla="*/ 1416357 h 3461805"/>
              <a:gd name="connsiteX2119" fmla="*/ 305910 w 2467837"/>
              <a:gd name="connsiteY2119" fmla="*/ 1427080 h 3461805"/>
              <a:gd name="connsiteX2120" fmla="*/ 322010 w 2467837"/>
              <a:gd name="connsiteY2120" fmla="*/ 1428868 h 3461805"/>
              <a:gd name="connsiteX2121" fmla="*/ 327377 w 2467837"/>
              <a:gd name="connsiteY2121" fmla="*/ 1432442 h 3461805"/>
              <a:gd name="connsiteX2122" fmla="*/ 325588 w 2467837"/>
              <a:gd name="connsiteY2122" fmla="*/ 1437804 h 3461805"/>
              <a:gd name="connsiteX2123" fmla="*/ 336322 w 2467837"/>
              <a:gd name="connsiteY2123" fmla="*/ 1441378 h 3461805"/>
              <a:gd name="connsiteX2124" fmla="*/ 332744 w 2467837"/>
              <a:gd name="connsiteY2124" fmla="*/ 1436017 h 3461805"/>
              <a:gd name="connsiteX2125" fmla="*/ 339900 w 2467837"/>
              <a:gd name="connsiteY2125" fmla="*/ 1439591 h 3461805"/>
              <a:gd name="connsiteX2126" fmla="*/ 350634 w 2467837"/>
              <a:gd name="connsiteY2126" fmla="*/ 1437804 h 3461805"/>
              <a:gd name="connsiteX2127" fmla="*/ 350634 w 2467837"/>
              <a:gd name="connsiteY2127" fmla="*/ 1432442 h 3461805"/>
              <a:gd name="connsiteX2128" fmla="*/ 361367 w 2467837"/>
              <a:gd name="connsiteY2128" fmla="*/ 1432442 h 3461805"/>
              <a:gd name="connsiteX2129" fmla="*/ 357789 w 2467837"/>
              <a:gd name="connsiteY2129" fmla="*/ 1439591 h 3461805"/>
              <a:gd name="connsiteX2130" fmla="*/ 373890 w 2467837"/>
              <a:gd name="connsiteY2130" fmla="*/ 1444953 h 3461805"/>
              <a:gd name="connsiteX2131" fmla="*/ 370312 w 2467837"/>
              <a:gd name="connsiteY2131" fmla="*/ 1446740 h 3461805"/>
              <a:gd name="connsiteX2132" fmla="*/ 375679 w 2467837"/>
              <a:gd name="connsiteY2132" fmla="*/ 1453889 h 3461805"/>
              <a:gd name="connsiteX2133" fmla="*/ 384624 w 2467837"/>
              <a:gd name="connsiteY2133" fmla="*/ 1459250 h 3461805"/>
              <a:gd name="connsiteX2134" fmla="*/ 397146 w 2467837"/>
              <a:gd name="connsiteY2134" fmla="*/ 1457463 h 3461805"/>
              <a:gd name="connsiteX2135" fmla="*/ 398935 w 2467837"/>
              <a:gd name="connsiteY2135" fmla="*/ 1466399 h 3461805"/>
              <a:gd name="connsiteX2136" fmla="*/ 415036 w 2467837"/>
              <a:gd name="connsiteY2136" fmla="*/ 1466399 h 3461805"/>
              <a:gd name="connsiteX2137" fmla="*/ 420402 w 2467837"/>
              <a:gd name="connsiteY2137" fmla="*/ 1473548 h 3461805"/>
              <a:gd name="connsiteX2138" fmla="*/ 404302 w 2467837"/>
              <a:gd name="connsiteY2138" fmla="*/ 1453889 h 3461805"/>
              <a:gd name="connsiteX2139" fmla="*/ 420402 w 2467837"/>
              <a:gd name="connsiteY2139" fmla="*/ 1464612 h 3461805"/>
              <a:gd name="connsiteX2140" fmla="*/ 432925 w 2467837"/>
              <a:gd name="connsiteY2140" fmla="*/ 1452101 h 3461805"/>
              <a:gd name="connsiteX2141" fmla="*/ 463337 w 2467837"/>
              <a:gd name="connsiteY2141" fmla="*/ 1462825 h 3461805"/>
              <a:gd name="connsiteX2142" fmla="*/ 449026 w 2467837"/>
              <a:gd name="connsiteY2142" fmla="*/ 1464612 h 3461805"/>
              <a:gd name="connsiteX2143" fmla="*/ 479438 w 2467837"/>
              <a:gd name="connsiteY2143" fmla="*/ 1480697 h 3461805"/>
              <a:gd name="connsiteX2144" fmla="*/ 508061 w 2467837"/>
              <a:gd name="connsiteY2144" fmla="*/ 1502143 h 3461805"/>
              <a:gd name="connsiteX2145" fmla="*/ 515217 w 2467837"/>
              <a:gd name="connsiteY2145" fmla="*/ 1503931 h 3461805"/>
              <a:gd name="connsiteX2146" fmla="*/ 520583 w 2467837"/>
              <a:gd name="connsiteY2146" fmla="*/ 1509292 h 3461805"/>
              <a:gd name="connsiteX2147" fmla="*/ 556362 w 2467837"/>
              <a:gd name="connsiteY2147" fmla="*/ 1530739 h 3461805"/>
              <a:gd name="connsiteX2148" fmla="*/ 554573 w 2467837"/>
              <a:gd name="connsiteY2148" fmla="*/ 1527164 h 3461805"/>
              <a:gd name="connsiteX2149" fmla="*/ 559493 w 2467837"/>
              <a:gd name="connsiteY2149" fmla="*/ 1529622 h 3461805"/>
              <a:gd name="connsiteX2150" fmla="*/ 559940 w 2467837"/>
              <a:gd name="connsiteY2150" fmla="*/ 1532526 h 3461805"/>
              <a:gd name="connsiteX2151" fmla="*/ 579619 w 2467837"/>
              <a:gd name="connsiteY2151" fmla="*/ 1545036 h 3461805"/>
              <a:gd name="connsiteX2152" fmla="*/ 570674 w 2467837"/>
              <a:gd name="connsiteY2152" fmla="*/ 1543249 h 3461805"/>
              <a:gd name="connsiteX2153" fmla="*/ 584986 w 2467837"/>
              <a:gd name="connsiteY2153" fmla="*/ 1553972 h 3461805"/>
              <a:gd name="connsiteX2154" fmla="*/ 592141 w 2467837"/>
              <a:gd name="connsiteY2154" fmla="*/ 1546824 h 3461805"/>
              <a:gd name="connsiteX2155" fmla="*/ 604664 w 2467837"/>
              <a:gd name="connsiteY2155" fmla="*/ 1562909 h 3461805"/>
              <a:gd name="connsiteX2156" fmla="*/ 601086 w 2467837"/>
              <a:gd name="connsiteY2156" fmla="*/ 1557547 h 3461805"/>
              <a:gd name="connsiteX2157" fmla="*/ 629709 w 2467837"/>
              <a:gd name="connsiteY2157" fmla="*/ 1566483 h 3461805"/>
              <a:gd name="connsiteX2158" fmla="*/ 651177 w 2467837"/>
              <a:gd name="connsiteY2158" fmla="*/ 1584355 h 3461805"/>
              <a:gd name="connsiteX2159" fmla="*/ 663699 w 2467837"/>
              <a:gd name="connsiteY2159" fmla="*/ 1587930 h 3461805"/>
              <a:gd name="connsiteX2160" fmla="*/ 661910 w 2467837"/>
              <a:gd name="connsiteY2160" fmla="*/ 1582568 h 3461805"/>
              <a:gd name="connsiteX2161" fmla="*/ 685167 w 2467837"/>
              <a:gd name="connsiteY2161" fmla="*/ 1596866 h 3461805"/>
              <a:gd name="connsiteX2162" fmla="*/ 669066 w 2467837"/>
              <a:gd name="connsiteY2162" fmla="*/ 1591504 h 3461805"/>
              <a:gd name="connsiteX2163" fmla="*/ 692322 w 2467837"/>
              <a:gd name="connsiteY2163" fmla="*/ 1611163 h 3461805"/>
              <a:gd name="connsiteX2164" fmla="*/ 722735 w 2467837"/>
              <a:gd name="connsiteY2164" fmla="*/ 1625461 h 3461805"/>
              <a:gd name="connsiteX2165" fmla="*/ 729890 w 2467837"/>
              <a:gd name="connsiteY2165" fmla="*/ 1634397 h 3461805"/>
              <a:gd name="connsiteX2166" fmla="*/ 722735 w 2467837"/>
              <a:gd name="connsiteY2166" fmla="*/ 1637971 h 3461805"/>
              <a:gd name="connsiteX2167" fmla="*/ 726312 w 2467837"/>
              <a:gd name="connsiteY2167" fmla="*/ 1639759 h 3461805"/>
              <a:gd name="connsiteX2168" fmla="*/ 735257 w 2467837"/>
              <a:gd name="connsiteY2168" fmla="*/ 1639759 h 3461805"/>
              <a:gd name="connsiteX2169" fmla="*/ 729890 w 2467837"/>
              <a:gd name="connsiteY2169" fmla="*/ 1645120 h 3461805"/>
              <a:gd name="connsiteX2170" fmla="*/ 744202 w 2467837"/>
              <a:gd name="connsiteY2170" fmla="*/ 1648695 h 3461805"/>
              <a:gd name="connsiteX2171" fmla="*/ 740624 w 2467837"/>
              <a:gd name="connsiteY2171" fmla="*/ 1652269 h 3461805"/>
              <a:gd name="connsiteX2172" fmla="*/ 749569 w 2467837"/>
              <a:gd name="connsiteY2172" fmla="*/ 1650482 h 3461805"/>
              <a:gd name="connsiteX2173" fmla="*/ 754935 w 2467837"/>
              <a:gd name="connsiteY2173" fmla="*/ 1655844 h 3461805"/>
              <a:gd name="connsiteX2174" fmla="*/ 749569 w 2467837"/>
              <a:gd name="connsiteY2174" fmla="*/ 1657631 h 3461805"/>
              <a:gd name="connsiteX2175" fmla="*/ 765669 w 2467837"/>
              <a:gd name="connsiteY2175" fmla="*/ 1659418 h 3461805"/>
              <a:gd name="connsiteX2176" fmla="*/ 762091 w 2467837"/>
              <a:gd name="connsiteY2176" fmla="*/ 1650482 h 3461805"/>
              <a:gd name="connsiteX2177" fmla="*/ 773943 w 2467837"/>
              <a:gd name="connsiteY2177" fmla="*/ 1658971 h 3461805"/>
              <a:gd name="connsiteX2178" fmla="*/ 787049 w 2467837"/>
              <a:gd name="connsiteY2178" fmla="*/ 1664741 h 3461805"/>
              <a:gd name="connsiteX2179" fmla="*/ 786913 w 2467837"/>
              <a:gd name="connsiteY2179" fmla="*/ 1667461 h 3461805"/>
              <a:gd name="connsiteX2180" fmla="*/ 785348 w 2467837"/>
              <a:gd name="connsiteY2180" fmla="*/ 1671928 h 3461805"/>
              <a:gd name="connsiteX2181" fmla="*/ 796081 w 2467837"/>
              <a:gd name="connsiteY2181" fmla="*/ 1679077 h 3461805"/>
              <a:gd name="connsiteX2182" fmla="*/ 796081 w 2467837"/>
              <a:gd name="connsiteY2182" fmla="*/ 1670141 h 3461805"/>
              <a:gd name="connsiteX2183" fmla="*/ 799659 w 2467837"/>
              <a:gd name="connsiteY2183" fmla="*/ 1679077 h 3461805"/>
              <a:gd name="connsiteX2184" fmla="*/ 810393 w 2467837"/>
              <a:gd name="connsiteY2184" fmla="*/ 1679077 h 3461805"/>
              <a:gd name="connsiteX2185" fmla="*/ 828282 w 2467837"/>
              <a:gd name="connsiteY2185" fmla="*/ 1693375 h 3461805"/>
              <a:gd name="connsiteX2186" fmla="*/ 824704 w 2467837"/>
              <a:gd name="connsiteY2186" fmla="*/ 1691588 h 3461805"/>
              <a:gd name="connsiteX2187" fmla="*/ 822915 w 2467837"/>
              <a:gd name="connsiteY2187" fmla="*/ 1695162 h 3461805"/>
              <a:gd name="connsiteX2188" fmla="*/ 847961 w 2467837"/>
              <a:gd name="connsiteY2188" fmla="*/ 1704098 h 3461805"/>
              <a:gd name="connsiteX2189" fmla="*/ 847961 w 2467837"/>
              <a:gd name="connsiteY2189" fmla="*/ 1711247 h 3461805"/>
              <a:gd name="connsiteX2190" fmla="*/ 858694 w 2467837"/>
              <a:gd name="connsiteY2190" fmla="*/ 1714822 h 3461805"/>
              <a:gd name="connsiteX2191" fmla="*/ 858694 w 2467837"/>
              <a:gd name="connsiteY2191" fmla="*/ 1721970 h 3461805"/>
              <a:gd name="connsiteX2192" fmla="*/ 869428 w 2467837"/>
              <a:gd name="connsiteY2192" fmla="*/ 1727332 h 3461805"/>
              <a:gd name="connsiteX2193" fmla="*/ 869428 w 2467837"/>
              <a:gd name="connsiteY2193" fmla="*/ 1731502 h 3461805"/>
              <a:gd name="connsiteX2194" fmla="*/ 839016 w 2467837"/>
              <a:gd name="connsiteY2194" fmla="*/ 1711247 h 3461805"/>
              <a:gd name="connsiteX2195" fmla="*/ 833649 w 2467837"/>
              <a:gd name="connsiteY2195" fmla="*/ 1714822 h 3461805"/>
              <a:gd name="connsiteX2196" fmla="*/ 880162 w 2467837"/>
              <a:gd name="connsiteY2196" fmla="*/ 1738055 h 3461805"/>
              <a:gd name="connsiteX2197" fmla="*/ 881951 w 2467837"/>
              <a:gd name="connsiteY2197" fmla="*/ 1745204 h 3461805"/>
              <a:gd name="connsiteX2198" fmla="*/ 896262 w 2467837"/>
              <a:gd name="connsiteY2198" fmla="*/ 1752353 h 3461805"/>
              <a:gd name="connsiteX2199" fmla="*/ 903418 w 2467837"/>
              <a:gd name="connsiteY2199" fmla="*/ 1750566 h 3461805"/>
              <a:gd name="connsiteX2200" fmla="*/ 892684 w 2467837"/>
              <a:gd name="connsiteY2200" fmla="*/ 1743417 h 3461805"/>
              <a:gd name="connsiteX2201" fmla="*/ 892684 w 2467837"/>
              <a:gd name="connsiteY2201" fmla="*/ 1746991 h 3461805"/>
              <a:gd name="connsiteX2202" fmla="*/ 883740 w 2467837"/>
              <a:gd name="connsiteY2202" fmla="*/ 1741630 h 3461805"/>
              <a:gd name="connsiteX2203" fmla="*/ 892684 w 2467837"/>
              <a:gd name="connsiteY2203" fmla="*/ 1734481 h 3461805"/>
              <a:gd name="connsiteX2204" fmla="*/ 894473 w 2467837"/>
              <a:gd name="connsiteY2204" fmla="*/ 1741630 h 3461805"/>
              <a:gd name="connsiteX2205" fmla="*/ 912363 w 2467837"/>
              <a:gd name="connsiteY2205" fmla="*/ 1748779 h 3461805"/>
              <a:gd name="connsiteX2206" fmla="*/ 917730 w 2467837"/>
              <a:gd name="connsiteY2206" fmla="*/ 1750566 h 3461805"/>
              <a:gd name="connsiteX2207" fmla="*/ 921308 w 2467837"/>
              <a:gd name="connsiteY2207" fmla="*/ 1757715 h 3461805"/>
              <a:gd name="connsiteX2208" fmla="*/ 923097 w 2467837"/>
              <a:gd name="connsiteY2208" fmla="*/ 1754140 h 3461805"/>
              <a:gd name="connsiteX2209" fmla="*/ 937408 w 2467837"/>
              <a:gd name="connsiteY2209" fmla="*/ 1766651 h 3461805"/>
              <a:gd name="connsiteX2210" fmla="*/ 940986 w 2467837"/>
              <a:gd name="connsiteY2210" fmla="*/ 1764863 h 3461805"/>
              <a:gd name="connsiteX2211" fmla="*/ 928463 w 2467837"/>
              <a:gd name="connsiteY2211" fmla="*/ 1754140 h 3461805"/>
              <a:gd name="connsiteX2212" fmla="*/ 946353 w 2467837"/>
              <a:gd name="connsiteY2212" fmla="*/ 1761289 h 3461805"/>
              <a:gd name="connsiteX2213" fmla="*/ 942775 w 2467837"/>
              <a:gd name="connsiteY2213" fmla="*/ 1766651 h 3461805"/>
              <a:gd name="connsiteX2214" fmla="*/ 948142 w 2467837"/>
              <a:gd name="connsiteY2214" fmla="*/ 1766651 h 3461805"/>
              <a:gd name="connsiteX2215" fmla="*/ 951720 w 2467837"/>
              <a:gd name="connsiteY2215" fmla="*/ 1763076 h 3461805"/>
              <a:gd name="connsiteX2216" fmla="*/ 937408 w 2467837"/>
              <a:gd name="connsiteY2216" fmla="*/ 1755927 h 3461805"/>
              <a:gd name="connsiteX2217" fmla="*/ 933830 w 2467837"/>
              <a:gd name="connsiteY2217" fmla="*/ 1746991 h 3461805"/>
              <a:gd name="connsiteX2218" fmla="*/ 910574 w 2467837"/>
              <a:gd name="connsiteY2218" fmla="*/ 1736268 h 3461805"/>
              <a:gd name="connsiteX2219" fmla="*/ 915941 w 2467837"/>
              <a:gd name="connsiteY2219" fmla="*/ 1734481 h 3461805"/>
              <a:gd name="connsiteX2220" fmla="*/ 903418 w 2467837"/>
              <a:gd name="connsiteY2220" fmla="*/ 1730906 h 3461805"/>
              <a:gd name="connsiteX2221" fmla="*/ 912363 w 2467837"/>
              <a:gd name="connsiteY2221" fmla="*/ 1729119 h 3461805"/>
              <a:gd name="connsiteX2222" fmla="*/ 898051 w 2467837"/>
              <a:gd name="connsiteY2222" fmla="*/ 1729119 h 3461805"/>
              <a:gd name="connsiteX2223" fmla="*/ 903418 w 2467837"/>
              <a:gd name="connsiteY2223" fmla="*/ 1723758 h 3461805"/>
              <a:gd name="connsiteX2224" fmla="*/ 892684 w 2467837"/>
              <a:gd name="connsiteY2224" fmla="*/ 1723758 h 3461805"/>
              <a:gd name="connsiteX2225" fmla="*/ 881951 w 2467837"/>
              <a:gd name="connsiteY2225" fmla="*/ 1718396 h 3461805"/>
              <a:gd name="connsiteX2226" fmla="*/ 878373 w 2467837"/>
              <a:gd name="connsiteY2226" fmla="*/ 1714822 h 3461805"/>
              <a:gd name="connsiteX2227" fmla="*/ 874795 w 2467837"/>
              <a:gd name="connsiteY2227" fmla="*/ 1707673 h 3461805"/>
              <a:gd name="connsiteX2228" fmla="*/ 869428 w 2467837"/>
              <a:gd name="connsiteY2228" fmla="*/ 1711247 h 3461805"/>
              <a:gd name="connsiteX2229" fmla="*/ 858694 w 2467837"/>
              <a:gd name="connsiteY2229" fmla="*/ 1702311 h 3461805"/>
              <a:gd name="connsiteX2230" fmla="*/ 867639 w 2467837"/>
              <a:gd name="connsiteY2230" fmla="*/ 1707673 h 3461805"/>
              <a:gd name="connsiteX2231" fmla="*/ 851539 w 2467837"/>
              <a:gd name="connsiteY2231" fmla="*/ 1688013 h 3461805"/>
              <a:gd name="connsiteX2232" fmla="*/ 835438 w 2467837"/>
              <a:gd name="connsiteY2232" fmla="*/ 1680864 h 3461805"/>
              <a:gd name="connsiteX2233" fmla="*/ 847961 w 2467837"/>
              <a:gd name="connsiteY2233" fmla="*/ 1688013 h 3461805"/>
              <a:gd name="connsiteX2234" fmla="*/ 849750 w 2467837"/>
              <a:gd name="connsiteY2234" fmla="*/ 1693375 h 3461805"/>
              <a:gd name="connsiteX2235" fmla="*/ 844383 w 2467837"/>
              <a:gd name="connsiteY2235" fmla="*/ 1693375 h 3461805"/>
              <a:gd name="connsiteX2236" fmla="*/ 831860 w 2467837"/>
              <a:gd name="connsiteY2236" fmla="*/ 1680864 h 3461805"/>
              <a:gd name="connsiteX2237" fmla="*/ 833649 w 2467837"/>
              <a:gd name="connsiteY2237" fmla="*/ 1675503 h 3461805"/>
              <a:gd name="connsiteX2238" fmla="*/ 815760 w 2467837"/>
              <a:gd name="connsiteY2238" fmla="*/ 1662992 h 3461805"/>
              <a:gd name="connsiteX2239" fmla="*/ 805026 w 2467837"/>
              <a:gd name="connsiteY2239" fmla="*/ 1666567 h 3461805"/>
              <a:gd name="connsiteX2240" fmla="*/ 801448 w 2467837"/>
              <a:gd name="connsiteY2240" fmla="*/ 1664780 h 3461805"/>
              <a:gd name="connsiteX2241" fmla="*/ 803237 w 2467837"/>
              <a:gd name="connsiteY2241" fmla="*/ 1655844 h 3461805"/>
              <a:gd name="connsiteX2242" fmla="*/ 792503 w 2467837"/>
              <a:gd name="connsiteY2242" fmla="*/ 1659418 h 3461805"/>
              <a:gd name="connsiteX2243" fmla="*/ 779981 w 2467837"/>
              <a:gd name="connsiteY2243" fmla="*/ 1646907 h 3461805"/>
              <a:gd name="connsiteX2244" fmla="*/ 772825 w 2467837"/>
              <a:gd name="connsiteY2244" fmla="*/ 1639759 h 3461805"/>
              <a:gd name="connsiteX2245" fmla="*/ 781770 w 2467837"/>
              <a:gd name="connsiteY2245" fmla="*/ 1643333 h 3461805"/>
              <a:gd name="connsiteX2246" fmla="*/ 771036 w 2467837"/>
              <a:gd name="connsiteY2246" fmla="*/ 1634397 h 3461805"/>
              <a:gd name="connsiteX2247" fmla="*/ 772825 w 2467837"/>
              <a:gd name="connsiteY2247" fmla="*/ 1634397 h 3461805"/>
              <a:gd name="connsiteX2248" fmla="*/ 776403 w 2467837"/>
              <a:gd name="connsiteY2248" fmla="*/ 1632610 h 3461805"/>
              <a:gd name="connsiteX2249" fmla="*/ 779981 w 2467837"/>
              <a:gd name="connsiteY2249" fmla="*/ 1637971 h 3461805"/>
              <a:gd name="connsiteX2250" fmla="*/ 783559 w 2467837"/>
              <a:gd name="connsiteY2250" fmla="*/ 1636184 h 3461805"/>
              <a:gd name="connsiteX2251" fmla="*/ 767458 w 2467837"/>
              <a:gd name="connsiteY2251" fmla="*/ 1630823 h 3461805"/>
              <a:gd name="connsiteX2252" fmla="*/ 744202 w 2467837"/>
              <a:gd name="connsiteY2252" fmla="*/ 1616525 h 3461805"/>
              <a:gd name="connsiteX2253" fmla="*/ 738835 w 2467837"/>
              <a:gd name="connsiteY2253" fmla="*/ 1623674 h 3461805"/>
              <a:gd name="connsiteX2254" fmla="*/ 729890 w 2467837"/>
              <a:gd name="connsiteY2254" fmla="*/ 1616525 h 3461805"/>
              <a:gd name="connsiteX2255" fmla="*/ 740624 w 2467837"/>
              <a:gd name="connsiteY2255" fmla="*/ 1612950 h 3461805"/>
              <a:gd name="connsiteX2256" fmla="*/ 713790 w 2467837"/>
              <a:gd name="connsiteY2256" fmla="*/ 1598653 h 3461805"/>
              <a:gd name="connsiteX2257" fmla="*/ 686956 w 2467837"/>
              <a:gd name="connsiteY2257" fmla="*/ 1577206 h 3461805"/>
              <a:gd name="connsiteX2258" fmla="*/ 692322 w 2467837"/>
              <a:gd name="connsiteY2258" fmla="*/ 1577206 h 3461805"/>
              <a:gd name="connsiteX2259" fmla="*/ 688745 w 2467837"/>
              <a:gd name="connsiteY2259" fmla="*/ 1568270 h 3461805"/>
              <a:gd name="connsiteX2260" fmla="*/ 685167 w 2467837"/>
              <a:gd name="connsiteY2260" fmla="*/ 1573632 h 3461805"/>
              <a:gd name="connsiteX2261" fmla="*/ 663699 w 2467837"/>
              <a:gd name="connsiteY2261" fmla="*/ 1566483 h 3461805"/>
              <a:gd name="connsiteX2262" fmla="*/ 664852 w 2467837"/>
              <a:gd name="connsiteY2262" fmla="*/ 1571090 h 3461805"/>
              <a:gd name="connsiteX2263" fmla="*/ 661910 w 2467837"/>
              <a:gd name="connsiteY2263" fmla="*/ 1567600 h 3461805"/>
              <a:gd name="connsiteX2264" fmla="*/ 663699 w 2467837"/>
              <a:gd name="connsiteY2264" fmla="*/ 1564696 h 3461805"/>
              <a:gd name="connsiteX2265" fmla="*/ 642232 w 2467837"/>
              <a:gd name="connsiteY2265" fmla="*/ 1552185 h 3461805"/>
              <a:gd name="connsiteX2266" fmla="*/ 642232 w 2467837"/>
              <a:gd name="connsiteY2266" fmla="*/ 1543249 h 3461805"/>
              <a:gd name="connsiteX2267" fmla="*/ 651177 w 2467837"/>
              <a:gd name="connsiteY2267" fmla="*/ 1548611 h 3461805"/>
              <a:gd name="connsiteX2268" fmla="*/ 636865 w 2467837"/>
              <a:gd name="connsiteY2268" fmla="*/ 1539675 h 3461805"/>
              <a:gd name="connsiteX2269" fmla="*/ 635076 w 2467837"/>
              <a:gd name="connsiteY2269" fmla="*/ 1545036 h 3461805"/>
              <a:gd name="connsiteX2270" fmla="*/ 645810 w 2467837"/>
              <a:gd name="connsiteY2270" fmla="*/ 1548611 h 3461805"/>
              <a:gd name="connsiteX2271" fmla="*/ 635076 w 2467837"/>
              <a:gd name="connsiteY2271" fmla="*/ 1548611 h 3461805"/>
              <a:gd name="connsiteX2272" fmla="*/ 618976 w 2467837"/>
              <a:gd name="connsiteY2272" fmla="*/ 1536100 h 3461805"/>
              <a:gd name="connsiteX2273" fmla="*/ 601086 w 2467837"/>
              <a:gd name="connsiteY2273" fmla="*/ 1530739 h 3461805"/>
              <a:gd name="connsiteX2274" fmla="*/ 599297 w 2467837"/>
              <a:gd name="connsiteY2274" fmla="*/ 1523590 h 3461805"/>
              <a:gd name="connsiteX2275" fmla="*/ 593930 w 2467837"/>
              <a:gd name="connsiteY2275" fmla="*/ 1521803 h 3461805"/>
              <a:gd name="connsiteX2276" fmla="*/ 588563 w 2467837"/>
              <a:gd name="connsiteY2276" fmla="*/ 1523590 h 3461805"/>
              <a:gd name="connsiteX2277" fmla="*/ 558151 w 2467837"/>
              <a:gd name="connsiteY2277" fmla="*/ 1507505 h 3461805"/>
              <a:gd name="connsiteX2278" fmla="*/ 561729 w 2467837"/>
              <a:gd name="connsiteY2278" fmla="*/ 1503931 h 3461805"/>
              <a:gd name="connsiteX2279" fmla="*/ 556362 w 2467837"/>
              <a:gd name="connsiteY2279" fmla="*/ 1498569 h 3461805"/>
              <a:gd name="connsiteX2280" fmla="*/ 547418 w 2467837"/>
              <a:gd name="connsiteY2280" fmla="*/ 1494995 h 3461805"/>
              <a:gd name="connsiteX2281" fmla="*/ 543840 w 2467837"/>
              <a:gd name="connsiteY2281" fmla="*/ 1496782 h 3461805"/>
              <a:gd name="connsiteX2282" fmla="*/ 536684 w 2467837"/>
              <a:gd name="connsiteY2282" fmla="*/ 1489633 h 3461805"/>
              <a:gd name="connsiteX2283" fmla="*/ 538473 w 2467837"/>
              <a:gd name="connsiteY2283" fmla="*/ 1486058 h 3461805"/>
              <a:gd name="connsiteX2284" fmla="*/ 531317 w 2467837"/>
              <a:gd name="connsiteY2284" fmla="*/ 1484271 h 3461805"/>
              <a:gd name="connsiteX2285" fmla="*/ 536684 w 2467837"/>
              <a:gd name="connsiteY2285" fmla="*/ 1489633 h 3461805"/>
              <a:gd name="connsiteX2286" fmla="*/ 524161 w 2467837"/>
              <a:gd name="connsiteY2286" fmla="*/ 1486058 h 3461805"/>
              <a:gd name="connsiteX2287" fmla="*/ 517006 w 2467837"/>
              <a:gd name="connsiteY2287" fmla="*/ 1477122 h 3461805"/>
              <a:gd name="connsiteX2288" fmla="*/ 481227 w 2467837"/>
              <a:gd name="connsiteY2288" fmla="*/ 1457463 h 3461805"/>
              <a:gd name="connsiteX2289" fmla="*/ 475860 w 2467837"/>
              <a:gd name="connsiteY2289" fmla="*/ 1453889 h 3461805"/>
              <a:gd name="connsiteX2290" fmla="*/ 450815 w 2467837"/>
              <a:gd name="connsiteY2290" fmla="*/ 1441378 h 3461805"/>
              <a:gd name="connsiteX2291" fmla="*/ 438292 w 2467837"/>
              <a:gd name="connsiteY2291" fmla="*/ 1436017 h 3461805"/>
              <a:gd name="connsiteX2292" fmla="*/ 432925 w 2467837"/>
              <a:gd name="connsiteY2292" fmla="*/ 1428868 h 3461805"/>
              <a:gd name="connsiteX2293" fmla="*/ 438292 w 2467837"/>
              <a:gd name="connsiteY2293" fmla="*/ 1428868 h 3461805"/>
              <a:gd name="connsiteX2294" fmla="*/ 427558 w 2467837"/>
              <a:gd name="connsiteY2294" fmla="*/ 1425293 h 3461805"/>
              <a:gd name="connsiteX2295" fmla="*/ 427558 w 2467837"/>
              <a:gd name="connsiteY2295" fmla="*/ 1428868 h 3461805"/>
              <a:gd name="connsiteX2296" fmla="*/ 409669 w 2467837"/>
              <a:gd name="connsiteY2296" fmla="*/ 1423506 h 3461805"/>
              <a:gd name="connsiteX2297" fmla="*/ 434714 w 2467837"/>
              <a:gd name="connsiteY2297" fmla="*/ 1425293 h 3461805"/>
              <a:gd name="connsiteX2298" fmla="*/ 456181 w 2467837"/>
              <a:gd name="connsiteY2298" fmla="*/ 1430655 h 3461805"/>
              <a:gd name="connsiteX2299" fmla="*/ 461548 w 2467837"/>
              <a:gd name="connsiteY2299" fmla="*/ 1437804 h 3461805"/>
              <a:gd name="connsiteX2300" fmla="*/ 456181 w 2467837"/>
              <a:gd name="connsiteY2300" fmla="*/ 1439591 h 3461805"/>
              <a:gd name="connsiteX2301" fmla="*/ 488382 w 2467837"/>
              <a:gd name="connsiteY2301" fmla="*/ 1446740 h 3461805"/>
              <a:gd name="connsiteX2302" fmla="*/ 490171 w 2467837"/>
              <a:gd name="connsiteY2302" fmla="*/ 1453889 h 3461805"/>
              <a:gd name="connsiteX2303" fmla="*/ 509850 w 2467837"/>
              <a:gd name="connsiteY2303" fmla="*/ 1462825 h 3461805"/>
              <a:gd name="connsiteX2304" fmla="*/ 497327 w 2467837"/>
              <a:gd name="connsiteY2304" fmla="*/ 1461038 h 3461805"/>
              <a:gd name="connsiteX2305" fmla="*/ 484805 w 2467837"/>
              <a:gd name="connsiteY2305" fmla="*/ 1455676 h 3461805"/>
              <a:gd name="connsiteX2306" fmla="*/ 504483 w 2467837"/>
              <a:gd name="connsiteY2306" fmla="*/ 1468186 h 3461805"/>
              <a:gd name="connsiteX2307" fmla="*/ 509850 w 2467837"/>
              <a:gd name="connsiteY2307" fmla="*/ 1468186 h 3461805"/>
              <a:gd name="connsiteX2308" fmla="*/ 506272 w 2467837"/>
              <a:gd name="connsiteY2308" fmla="*/ 1462825 h 3461805"/>
              <a:gd name="connsiteX2309" fmla="*/ 515217 w 2467837"/>
              <a:gd name="connsiteY2309" fmla="*/ 1464612 h 3461805"/>
              <a:gd name="connsiteX2310" fmla="*/ 536684 w 2467837"/>
              <a:gd name="connsiteY2310" fmla="*/ 1469974 h 3461805"/>
              <a:gd name="connsiteX2311" fmla="*/ 529528 w 2467837"/>
              <a:gd name="connsiteY2311" fmla="*/ 1471761 h 3461805"/>
              <a:gd name="connsiteX2312" fmla="*/ 550996 w 2467837"/>
              <a:gd name="connsiteY2312" fmla="*/ 1480697 h 3461805"/>
              <a:gd name="connsiteX2313" fmla="*/ 552785 w 2467837"/>
              <a:gd name="connsiteY2313" fmla="*/ 1487846 h 3461805"/>
              <a:gd name="connsiteX2314" fmla="*/ 565307 w 2467837"/>
              <a:gd name="connsiteY2314" fmla="*/ 1489633 h 3461805"/>
              <a:gd name="connsiteX2315" fmla="*/ 556362 w 2467837"/>
              <a:gd name="connsiteY2315" fmla="*/ 1493207 h 3461805"/>
              <a:gd name="connsiteX2316" fmla="*/ 563518 w 2467837"/>
              <a:gd name="connsiteY2316" fmla="*/ 1498569 h 3461805"/>
              <a:gd name="connsiteX2317" fmla="*/ 574252 w 2467837"/>
              <a:gd name="connsiteY2317" fmla="*/ 1500356 h 3461805"/>
              <a:gd name="connsiteX2318" fmla="*/ 581408 w 2467837"/>
              <a:gd name="connsiteY2318" fmla="*/ 1498569 h 3461805"/>
              <a:gd name="connsiteX2319" fmla="*/ 581408 w 2467837"/>
              <a:gd name="connsiteY2319" fmla="*/ 1500356 h 3461805"/>
              <a:gd name="connsiteX2320" fmla="*/ 581408 w 2467837"/>
              <a:gd name="connsiteY2320" fmla="*/ 1503931 h 3461805"/>
              <a:gd name="connsiteX2321" fmla="*/ 599297 w 2467837"/>
              <a:gd name="connsiteY2321" fmla="*/ 1507505 h 3461805"/>
              <a:gd name="connsiteX2322" fmla="*/ 595719 w 2467837"/>
              <a:gd name="connsiteY2322" fmla="*/ 1511079 h 3461805"/>
              <a:gd name="connsiteX2323" fmla="*/ 617187 w 2467837"/>
              <a:gd name="connsiteY2323" fmla="*/ 1512867 h 3461805"/>
              <a:gd name="connsiteX2324" fmla="*/ 615398 w 2467837"/>
              <a:gd name="connsiteY2324" fmla="*/ 1518228 h 3461805"/>
              <a:gd name="connsiteX2325" fmla="*/ 601086 w 2467837"/>
              <a:gd name="connsiteY2325" fmla="*/ 1518228 h 3461805"/>
              <a:gd name="connsiteX2326" fmla="*/ 626131 w 2467837"/>
              <a:gd name="connsiteY2326" fmla="*/ 1521803 h 3461805"/>
              <a:gd name="connsiteX2327" fmla="*/ 627920 w 2467837"/>
              <a:gd name="connsiteY2327" fmla="*/ 1527164 h 3461805"/>
              <a:gd name="connsiteX2328" fmla="*/ 636865 w 2467837"/>
              <a:gd name="connsiteY2328" fmla="*/ 1527164 h 3461805"/>
              <a:gd name="connsiteX2329" fmla="*/ 629709 w 2467837"/>
              <a:gd name="connsiteY2329" fmla="*/ 1521803 h 3461805"/>
              <a:gd name="connsiteX2330" fmla="*/ 644021 w 2467837"/>
              <a:gd name="connsiteY2330" fmla="*/ 1527164 h 3461805"/>
              <a:gd name="connsiteX2331" fmla="*/ 624342 w 2467837"/>
              <a:gd name="connsiteY2331" fmla="*/ 1516441 h 3461805"/>
              <a:gd name="connsiteX2332" fmla="*/ 604664 w 2467837"/>
              <a:gd name="connsiteY2332" fmla="*/ 1503931 h 3461805"/>
              <a:gd name="connsiteX2333" fmla="*/ 627920 w 2467837"/>
              <a:gd name="connsiteY2333" fmla="*/ 1514654 h 3461805"/>
              <a:gd name="connsiteX2334" fmla="*/ 644021 w 2467837"/>
              <a:gd name="connsiteY2334" fmla="*/ 1521803 h 3461805"/>
              <a:gd name="connsiteX2335" fmla="*/ 656543 w 2467837"/>
              <a:gd name="connsiteY2335" fmla="*/ 1525377 h 3461805"/>
              <a:gd name="connsiteX2336" fmla="*/ 651177 w 2467837"/>
              <a:gd name="connsiteY2336" fmla="*/ 1527164 h 3461805"/>
              <a:gd name="connsiteX2337" fmla="*/ 672644 w 2467837"/>
              <a:gd name="connsiteY2337" fmla="*/ 1541462 h 3461805"/>
              <a:gd name="connsiteX2338" fmla="*/ 669066 w 2467837"/>
              <a:gd name="connsiteY2338" fmla="*/ 1543249 h 3461805"/>
              <a:gd name="connsiteX2339" fmla="*/ 679800 w 2467837"/>
              <a:gd name="connsiteY2339" fmla="*/ 1548611 h 3461805"/>
              <a:gd name="connsiteX2340" fmla="*/ 672644 w 2467837"/>
              <a:gd name="connsiteY2340" fmla="*/ 1541462 h 3461805"/>
              <a:gd name="connsiteX2341" fmla="*/ 694111 w 2467837"/>
              <a:gd name="connsiteY2341" fmla="*/ 1543249 h 3461805"/>
              <a:gd name="connsiteX2342" fmla="*/ 706634 w 2467837"/>
              <a:gd name="connsiteY2342" fmla="*/ 1552185 h 3461805"/>
              <a:gd name="connsiteX2343" fmla="*/ 742413 w 2467837"/>
              <a:gd name="connsiteY2343" fmla="*/ 1570057 h 3461805"/>
              <a:gd name="connsiteX2344" fmla="*/ 738835 w 2467837"/>
              <a:gd name="connsiteY2344" fmla="*/ 1571845 h 3461805"/>
              <a:gd name="connsiteX2345" fmla="*/ 740624 w 2467837"/>
              <a:gd name="connsiteY2345" fmla="*/ 1575419 h 3461805"/>
              <a:gd name="connsiteX2346" fmla="*/ 753147 w 2467837"/>
              <a:gd name="connsiteY2346" fmla="*/ 1577206 h 3461805"/>
              <a:gd name="connsiteX2347" fmla="*/ 751358 w 2467837"/>
              <a:gd name="connsiteY2347" fmla="*/ 1578993 h 3461805"/>
              <a:gd name="connsiteX2348" fmla="*/ 756724 w 2467837"/>
              <a:gd name="connsiteY2348" fmla="*/ 1578993 h 3461805"/>
              <a:gd name="connsiteX2349" fmla="*/ 756724 w 2467837"/>
              <a:gd name="connsiteY2349" fmla="*/ 1584355 h 3461805"/>
              <a:gd name="connsiteX2350" fmla="*/ 762091 w 2467837"/>
              <a:gd name="connsiteY2350" fmla="*/ 1582568 h 3461805"/>
              <a:gd name="connsiteX2351" fmla="*/ 785348 w 2467837"/>
              <a:gd name="connsiteY2351" fmla="*/ 1595078 h 3461805"/>
              <a:gd name="connsiteX2352" fmla="*/ 781770 w 2467837"/>
              <a:gd name="connsiteY2352" fmla="*/ 1600440 h 3461805"/>
              <a:gd name="connsiteX2353" fmla="*/ 812182 w 2467837"/>
              <a:gd name="connsiteY2353" fmla="*/ 1618312 h 3461805"/>
              <a:gd name="connsiteX2354" fmla="*/ 810393 w 2467837"/>
              <a:gd name="connsiteY2354" fmla="*/ 1620099 h 3461805"/>
              <a:gd name="connsiteX2355" fmla="*/ 796081 w 2467837"/>
              <a:gd name="connsiteY2355" fmla="*/ 1621887 h 3461805"/>
              <a:gd name="connsiteX2356" fmla="*/ 806815 w 2467837"/>
              <a:gd name="connsiteY2356" fmla="*/ 1623674 h 3461805"/>
              <a:gd name="connsiteX2357" fmla="*/ 812182 w 2467837"/>
              <a:gd name="connsiteY2357" fmla="*/ 1620099 h 3461805"/>
              <a:gd name="connsiteX2358" fmla="*/ 810393 w 2467837"/>
              <a:gd name="connsiteY2358" fmla="*/ 1627248 h 3461805"/>
              <a:gd name="connsiteX2359" fmla="*/ 819338 w 2467837"/>
              <a:gd name="connsiteY2359" fmla="*/ 1634397 h 3461805"/>
              <a:gd name="connsiteX2360" fmla="*/ 858694 w 2467837"/>
              <a:gd name="connsiteY2360" fmla="*/ 1645120 h 3461805"/>
              <a:gd name="connsiteX2361" fmla="*/ 853328 w 2467837"/>
              <a:gd name="connsiteY2361" fmla="*/ 1648695 h 3461805"/>
              <a:gd name="connsiteX2362" fmla="*/ 864061 w 2467837"/>
              <a:gd name="connsiteY2362" fmla="*/ 1650482 h 3461805"/>
              <a:gd name="connsiteX2363" fmla="*/ 874795 w 2467837"/>
              <a:gd name="connsiteY2363" fmla="*/ 1654056 h 3461805"/>
              <a:gd name="connsiteX2364" fmla="*/ 867639 w 2467837"/>
              <a:gd name="connsiteY2364" fmla="*/ 1659418 h 3461805"/>
              <a:gd name="connsiteX2365" fmla="*/ 871217 w 2467837"/>
              <a:gd name="connsiteY2365" fmla="*/ 1661205 h 3461805"/>
              <a:gd name="connsiteX2366" fmla="*/ 878373 w 2467837"/>
              <a:gd name="connsiteY2366" fmla="*/ 1659418 h 3461805"/>
              <a:gd name="connsiteX2367" fmla="*/ 885529 w 2467837"/>
              <a:gd name="connsiteY2367" fmla="*/ 1661205 h 3461805"/>
              <a:gd name="connsiteX2368" fmla="*/ 933830 w 2467837"/>
              <a:gd name="connsiteY2368" fmla="*/ 1700524 h 3461805"/>
              <a:gd name="connsiteX2369" fmla="*/ 948142 w 2467837"/>
              <a:gd name="connsiteY2369" fmla="*/ 1704098 h 3461805"/>
              <a:gd name="connsiteX2370" fmla="*/ 962453 w 2467837"/>
              <a:gd name="connsiteY2370" fmla="*/ 1711247 h 3461805"/>
              <a:gd name="connsiteX2371" fmla="*/ 976765 w 2467837"/>
              <a:gd name="connsiteY2371" fmla="*/ 1718396 h 3461805"/>
              <a:gd name="connsiteX2372" fmla="*/ 973187 w 2467837"/>
              <a:gd name="connsiteY2372" fmla="*/ 1721970 h 3461805"/>
              <a:gd name="connsiteX2373" fmla="*/ 980343 w 2467837"/>
              <a:gd name="connsiteY2373" fmla="*/ 1730906 h 3461805"/>
              <a:gd name="connsiteX2374" fmla="*/ 989288 w 2467837"/>
              <a:gd name="connsiteY2374" fmla="*/ 1734481 h 3461805"/>
              <a:gd name="connsiteX2375" fmla="*/ 985710 w 2467837"/>
              <a:gd name="connsiteY2375" fmla="*/ 1736268 h 3461805"/>
              <a:gd name="connsiteX2376" fmla="*/ 1053690 w 2467837"/>
              <a:gd name="connsiteY2376" fmla="*/ 1775587 h 3461805"/>
              <a:gd name="connsiteX2377" fmla="*/ 1050112 w 2467837"/>
              <a:gd name="connsiteY2377" fmla="*/ 1784523 h 3461805"/>
              <a:gd name="connsiteX2378" fmla="*/ 1059057 w 2467837"/>
              <a:gd name="connsiteY2378" fmla="*/ 1788097 h 3461805"/>
              <a:gd name="connsiteX2379" fmla="*/ 1093047 w 2467837"/>
              <a:gd name="connsiteY2379" fmla="*/ 1793459 h 3461805"/>
              <a:gd name="connsiteX2380" fmla="*/ 1094835 w 2467837"/>
              <a:gd name="connsiteY2380" fmla="*/ 1798820 h 3461805"/>
              <a:gd name="connsiteX2381" fmla="*/ 1110936 w 2467837"/>
              <a:gd name="connsiteY2381" fmla="*/ 1811331 h 3461805"/>
              <a:gd name="connsiteX2382" fmla="*/ 1105569 w 2467837"/>
              <a:gd name="connsiteY2382" fmla="*/ 1811331 h 3461805"/>
              <a:gd name="connsiteX2383" fmla="*/ 1119881 w 2467837"/>
              <a:gd name="connsiteY2383" fmla="*/ 1814905 h 3461805"/>
              <a:gd name="connsiteX2384" fmla="*/ 1127037 w 2467837"/>
              <a:gd name="connsiteY2384" fmla="*/ 1820267 h 3461805"/>
              <a:gd name="connsiteX2385" fmla="*/ 1128825 w 2467837"/>
              <a:gd name="connsiteY2385" fmla="*/ 1829203 h 3461805"/>
              <a:gd name="connsiteX2386" fmla="*/ 1134192 w 2467837"/>
              <a:gd name="connsiteY2386" fmla="*/ 1830990 h 3461805"/>
              <a:gd name="connsiteX2387" fmla="*/ 1132403 w 2467837"/>
              <a:gd name="connsiteY2387" fmla="*/ 1825629 h 3461805"/>
              <a:gd name="connsiteX2388" fmla="*/ 1143137 w 2467837"/>
              <a:gd name="connsiteY2388" fmla="*/ 1830990 h 3461805"/>
              <a:gd name="connsiteX2389" fmla="*/ 1143137 w 2467837"/>
              <a:gd name="connsiteY2389" fmla="*/ 1836352 h 3461805"/>
              <a:gd name="connsiteX2390" fmla="*/ 1150293 w 2467837"/>
              <a:gd name="connsiteY2390" fmla="*/ 1839926 h 3461805"/>
              <a:gd name="connsiteX2391" fmla="*/ 1155660 w 2467837"/>
              <a:gd name="connsiteY2391" fmla="*/ 1836352 h 3461805"/>
              <a:gd name="connsiteX2392" fmla="*/ 1143137 w 2467837"/>
              <a:gd name="connsiteY2392" fmla="*/ 1827416 h 3461805"/>
              <a:gd name="connsiteX2393" fmla="*/ 1146715 w 2467837"/>
              <a:gd name="connsiteY2393" fmla="*/ 1825629 h 3461805"/>
              <a:gd name="connsiteX2394" fmla="*/ 1157449 w 2467837"/>
              <a:gd name="connsiteY2394" fmla="*/ 1830990 h 3461805"/>
              <a:gd name="connsiteX2395" fmla="*/ 1153871 w 2467837"/>
              <a:gd name="connsiteY2395" fmla="*/ 1823841 h 3461805"/>
              <a:gd name="connsiteX2396" fmla="*/ 1164604 w 2467837"/>
              <a:gd name="connsiteY2396" fmla="*/ 1839926 h 3461805"/>
              <a:gd name="connsiteX2397" fmla="*/ 1175338 w 2467837"/>
              <a:gd name="connsiteY2397" fmla="*/ 1854224 h 3461805"/>
              <a:gd name="connsiteX2398" fmla="*/ 1168182 w 2467837"/>
              <a:gd name="connsiteY2398" fmla="*/ 1857798 h 3461805"/>
              <a:gd name="connsiteX2399" fmla="*/ 1182494 w 2467837"/>
              <a:gd name="connsiteY2399" fmla="*/ 1868522 h 3461805"/>
              <a:gd name="connsiteX2400" fmla="*/ 1189650 w 2467837"/>
              <a:gd name="connsiteY2400" fmla="*/ 1868522 h 3461805"/>
              <a:gd name="connsiteX2401" fmla="*/ 1186072 w 2467837"/>
              <a:gd name="connsiteY2401" fmla="*/ 1872096 h 3461805"/>
              <a:gd name="connsiteX2402" fmla="*/ 1193227 w 2467837"/>
              <a:gd name="connsiteY2402" fmla="*/ 1875671 h 3461805"/>
              <a:gd name="connsiteX2403" fmla="*/ 1196805 w 2467837"/>
              <a:gd name="connsiteY2403" fmla="*/ 1872096 h 3461805"/>
              <a:gd name="connsiteX2404" fmla="*/ 1193227 w 2467837"/>
              <a:gd name="connsiteY2404" fmla="*/ 1866734 h 3461805"/>
              <a:gd name="connsiteX2405" fmla="*/ 1202172 w 2467837"/>
              <a:gd name="connsiteY2405" fmla="*/ 1872096 h 3461805"/>
              <a:gd name="connsiteX2406" fmla="*/ 1200383 w 2467837"/>
              <a:gd name="connsiteY2406" fmla="*/ 1866734 h 3461805"/>
              <a:gd name="connsiteX2407" fmla="*/ 1203961 w 2467837"/>
              <a:gd name="connsiteY2407" fmla="*/ 1868522 h 3461805"/>
              <a:gd name="connsiteX2408" fmla="*/ 1203961 w 2467837"/>
              <a:gd name="connsiteY2408" fmla="*/ 1875671 h 3461805"/>
              <a:gd name="connsiteX2409" fmla="*/ 1212906 w 2467837"/>
              <a:gd name="connsiteY2409" fmla="*/ 1881032 h 3461805"/>
              <a:gd name="connsiteX2410" fmla="*/ 1218273 w 2467837"/>
              <a:gd name="connsiteY2410" fmla="*/ 1891755 h 3461805"/>
              <a:gd name="connsiteX2411" fmla="*/ 1225429 w 2467837"/>
              <a:gd name="connsiteY2411" fmla="*/ 1889968 h 3461805"/>
              <a:gd name="connsiteX2412" fmla="*/ 1221851 w 2467837"/>
              <a:gd name="connsiteY2412" fmla="*/ 1895330 h 3461805"/>
              <a:gd name="connsiteX2413" fmla="*/ 1232584 w 2467837"/>
              <a:gd name="connsiteY2413" fmla="*/ 1904266 h 3461805"/>
              <a:gd name="connsiteX2414" fmla="*/ 1246896 w 2467837"/>
              <a:gd name="connsiteY2414" fmla="*/ 1911415 h 3461805"/>
              <a:gd name="connsiteX2415" fmla="*/ 1255841 w 2467837"/>
              <a:gd name="connsiteY2415" fmla="*/ 1918564 h 3461805"/>
              <a:gd name="connsiteX2416" fmla="*/ 1259419 w 2467837"/>
              <a:gd name="connsiteY2416" fmla="*/ 1929287 h 3461805"/>
              <a:gd name="connsiteX2417" fmla="*/ 1275519 w 2467837"/>
              <a:gd name="connsiteY2417" fmla="*/ 1929287 h 3461805"/>
              <a:gd name="connsiteX2418" fmla="*/ 1279097 w 2467837"/>
              <a:gd name="connsiteY2418" fmla="*/ 1938223 h 3461805"/>
              <a:gd name="connsiteX2419" fmla="*/ 1270152 w 2467837"/>
              <a:gd name="connsiteY2419" fmla="*/ 1936436 h 3461805"/>
              <a:gd name="connsiteX2420" fmla="*/ 1289831 w 2467837"/>
              <a:gd name="connsiteY2420" fmla="*/ 1947159 h 3461805"/>
              <a:gd name="connsiteX2421" fmla="*/ 1282675 w 2467837"/>
              <a:gd name="connsiteY2421" fmla="*/ 1940010 h 3461805"/>
              <a:gd name="connsiteX2422" fmla="*/ 1298775 w 2467837"/>
              <a:gd name="connsiteY2422" fmla="*/ 1950733 h 3461805"/>
              <a:gd name="connsiteX2423" fmla="*/ 1313087 w 2467837"/>
              <a:gd name="connsiteY2423" fmla="*/ 1959669 h 3461805"/>
              <a:gd name="connsiteX2424" fmla="*/ 1334554 w 2467837"/>
              <a:gd name="connsiteY2424" fmla="*/ 1981116 h 3461805"/>
              <a:gd name="connsiteX2425" fmla="*/ 1338132 w 2467837"/>
              <a:gd name="connsiteY2425" fmla="*/ 1988265 h 3461805"/>
              <a:gd name="connsiteX2426" fmla="*/ 1338132 w 2467837"/>
              <a:gd name="connsiteY2426" fmla="*/ 1982903 h 3461805"/>
              <a:gd name="connsiteX2427" fmla="*/ 1347077 w 2467837"/>
              <a:gd name="connsiteY2427" fmla="*/ 1982903 h 3461805"/>
              <a:gd name="connsiteX2428" fmla="*/ 1359599 w 2467837"/>
              <a:gd name="connsiteY2428" fmla="*/ 1997201 h 3461805"/>
              <a:gd name="connsiteX2429" fmla="*/ 1352444 w 2467837"/>
              <a:gd name="connsiteY2429" fmla="*/ 1995414 h 3461805"/>
              <a:gd name="connsiteX2430" fmla="*/ 1363177 w 2467837"/>
              <a:gd name="connsiteY2430" fmla="*/ 2004350 h 3461805"/>
              <a:gd name="connsiteX2431" fmla="*/ 1372122 w 2467837"/>
              <a:gd name="connsiteY2431" fmla="*/ 2006137 h 3461805"/>
              <a:gd name="connsiteX2432" fmla="*/ 1372122 w 2467837"/>
              <a:gd name="connsiteY2432" fmla="*/ 2011499 h 3461805"/>
              <a:gd name="connsiteX2433" fmla="*/ 1375700 w 2467837"/>
              <a:gd name="connsiteY2433" fmla="*/ 2013286 h 3461805"/>
              <a:gd name="connsiteX2434" fmla="*/ 1361389 w 2467837"/>
              <a:gd name="connsiteY2434" fmla="*/ 2013286 h 3461805"/>
              <a:gd name="connsiteX2435" fmla="*/ 1381067 w 2467837"/>
              <a:gd name="connsiteY2435" fmla="*/ 2024009 h 3461805"/>
              <a:gd name="connsiteX2436" fmla="*/ 1381067 w 2467837"/>
              <a:gd name="connsiteY2436" fmla="*/ 2029371 h 3461805"/>
              <a:gd name="connsiteX2437" fmla="*/ 1393589 w 2467837"/>
              <a:gd name="connsiteY2437" fmla="*/ 2032945 h 3461805"/>
              <a:gd name="connsiteX2438" fmla="*/ 1386434 w 2467837"/>
              <a:gd name="connsiteY2438" fmla="*/ 2027583 h 3461805"/>
              <a:gd name="connsiteX2439" fmla="*/ 1407901 w 2467837"/>
              <a:gd name="connsiteY2439" fmla="*/ 2036520 h 3461805"/>
              <a:gd name="connsiteX2440" fmla="*/ 1404323 w 2467837"/>
              <a:gd name="connsiteY2440" fmla="*/ 2041881 h 3461805"/>
              <a:gd name="connsiteX2441" fmla="*/ 1393589 w 2467837"/>
              <a:gd name="connsiteY2441" fmla="*/ 2038307 h 3461805"/>
              <a:gd name="connsiteX2442" fmla="*/ 1409690 w 2467837"/>
              <a:gd name="connsiteY2442" fmla="*/ 2047243 h 3461805"/>
              <a:gd name="connsiteX2443" fmla="*/ 1407901 w 2467837"/>
              <a:gd name="connsiteY2443" fmla="*/ 2041881 h 3461805"/>
              <a:gd name="connsiteX2444" fmla="*/ 1422213 w 2467837"/>
              <a:gd name="connsiteY2444" fmla="*/ 2047243 h 3461805"/>
              <a:gd name="connsiteX2445" fmla="*/ 1422213 w 2467837"/>
              <a:gd name="connsiteY2445" fmla="*/ 2054392 h 3461805"/>
              <a:gd name="connsiteX2446" fmla="*/ 1452625 w 2467837"/>
              <a:gd name="connsiteY2446" fmla="*/ 2072264 h 3461805"/>
              <a:gd name="connsiteX2447" fmla="*/ 1447258 w 2467837"/>
              <a:gd name="connsiteY2447" fmla="*/ 2075838 h 3461805"/>
              <a:gd name="connsiteX2448" fmla="*/ 1457992 w 2467837"/>
              <a:gd name="connsiteY2448" fmla="*/ 2081200 h 3461805"/>
              <a:gd name="connsiteX2449" fmla="*/ 1454414 w 2467837"/>
              <a:gd name="connsiteY2449" fmla="*/ 2082987 h 3461805"/>
              <a:gd name="connsiteX2450" fmla="*/ 1465147 w 2467837"/>
              <a:gd name="connsiteY2450" fmla="*/ 2084774 h 3461805"/>
              <a:gd name="connsiteX2451" fmla="*/ 1456203 w 2467837"/>
              <a:gd name="connsiteY2451" fmla="*/ 2075838 h 3461805"/>
              <a:gd name="connsiteX2452" fmla="*/ 1457992 w 2467837"/>
              <a:gd name="connsiteY2452" fmla="*/ 2070477 h 3461805"/>
              <a:gd name="connsiteX2453" fmla="*/ 1477201 w 2467837"/>
              <a:gd name="connsiteY2453" fmla="*/ 2087923 h 3461805"/>
              <a:gd name="connsiteX2454" fmla="*/ 1463359 w 2467837"/>
              <a:gd name="connsiteY2454" fmla="*/ 2079413 h 3461805"/>
              <a:gd name="connsiteX2455" fmla="*/ 1466936 w 2467837"/>
              <a:gd name="connsiteY2455" fmla="*/ 2090136 h 3461805"/>
              <a:gd name="connsiteX2456" fmla="*/ 1457992 w 2467837"/>
              <a:gd name="connsiteY2456" fmla="*/ 2093710 h 3461805"/>
              <a:gd name="connsiteX2457" fmla="*/ 1450836 w 2467837"/>
              <a:gd name="connsiteY2457" fmla="*/ 2088349 h 3461805"/>
              <a:gd name="connsiteX2458" fmla="*/ 1463359 w 2467837"/>
              <a:gd name="connsiteY2458" fmla="*/ 2093710 h 3461805"/>
              <a:gd name="connsiteX2459" fmla="*/ 1474092 w 2467837"/>
              <a:gd name="connsiteY2459" fmla="*/ 2100859 h 3461805"/>
              <a:gd name="connsiteX2460" fmla="*/ 1466936 w 2467837"/>
              <a:gd name="connsiteY2460" fmla="*/ 2093710 h 3461805"/>
              <a:gd name="connsiteX2461" fmla="*/ 1466936 w 2467837"/>
              <a:gd name="connsiteY2461" fmla="*/ 2090136 h 3461805"/>
              <a:gd name="connsiteX2462" fmla="*/ 1495559 w 2467837"/>
              <a:gd name="connsiteY2462" fmla="*/ 2113370 h 3461805"/>
              <a:gd name="connsiteX2463" fmla="*/ 1515238 w 2467837"/>
              <a:gd name="connsiteY2463" fmla="*/ 2122306 h 3461805"/>
              <a:gd name="connsiteX2464" fmla="*/ 1513449 w 2467837"/>
              <a:gd name="connsiteY2464" fmla="*/ 2119625 h 3461805"/>
              <a:gd name="connsiteX2465" fmla="*/ 1515238 w 2467837"/>
              <a:gd name="connsiteY2465" fmla="*/ 2120519 h 3461805"/>
              <a:gd name="connsiteX2466" fmla="*/ 1515659 w 2467837"/>
              <a:gd name="connsiteY2466" fmla="*/ 2120729 h 3461805"/>
              <a:gd name="connsiteX2467" fmla="*/ 1515909 w 2467837"/>
              <a:gd name="connsiteY2467" fmla="*/ 2120965 h 3461805"/>
              <a:gd name="connsiteX2468" fmla="*/ 1518816 w 2467837"/>
              <a:gd name="connsiteY2468" fmla="*/ 2122306 h 3461805"/>
              <a:gd name="connsiteX2469" fmla="*/ 1515659 w 2467837"/>
              <a:gd name="connsiteY2469" fmla="*/ 2120729 h 3461805"/>
              <a:gd name="connsiteX2470" fmla="*/ 1511660 w 2467837"/>
              <a:gd name="connsiteY2470" fmla="*/ 2116944 h 3461805"/>
              <a:gd name="connsiteX2471" fmla="*/ 1513449 w 2467837"/>
              <a:gd name="connsiteY2471" fmla="*/ 2119625 h 3461805"/>
              <a:gd name="connsiteX2472" fmla="*/ 1500926 w 2467837"/>
              <a:gd name="connsiteY2472" fmla="*/ 2113370 h 3461805"/>
              <a:gd name="connsiteX2473" fmla="*/ 1490193 w 2467837"/>
              <a:gd name="connsiteY2473" fmla="*/ 2100859 h 3461805"/>
              <a:gd name="connsiteX2474" fmla="*/ 1497349 w 2467837"/>
              <a:gd name="connsiteY2474" fmla="*/ 2106221 h 3461805"/>
              <a:gd name="connsiteX2475" fmla="*/ 1499137 w 2467837"/>
              <a:gd name="connsiteY2475" fmla="*/ 2100859 h 3461805"/>
              <a:gd name="connsiteX2476" fmla="*/ 1509871 w 2467837"/>
              <a:gd name="connsiteY2476" fmla="*/ 2106221 h 3461805"/>
              <a:gd name="connsiteX2477" fmla="*/ 1500926 w 2467837"/>
              <a:gd name="connsiteY2477" fmla="*/ 2109795 h 3461805"/>
              <a:gd name="connsiteX2478" fmla="*/ 1517027 w 2467837"/>
              <a:gd name="connsiteY2478" fmla="*/ 2109795 h 3461805"/>
              <a:gd name="connsiteX2479" fmla="*/ 1517027 w 2467837"/>
              <a:gd name="connsiteY2479" fmla="*/ 2108008 h 3461805"/>
              <a:gd name="connsiteX2480" fmla="*/ 1502715 w 2467837"/>
              <a:gd name="connsiteY2480" fmla="*/ 2099072 h 3461805"/>
              <a:gd name="connsiteX2481" fmla="*/ 1500926 w 2467837"/>
              <a:gd name="connsiteY2481" fmla="*/ 2093710 h 3461805"/>
              <a:gd name="connsiteX2482" fmla="*/ 1457992 w 2467837"/>
              <a:gd name="connsiteY2482" fmla="*/ 2059753 h 3461805"/>
              <a:gd name="connsiteX2483" fmla="*/ 1457992 w 2467837"/>
              <a:gd name="connsiteY2483" fmla="*/ 2063328 h 3461805"/>
              <a:gd name="connsiteX2484" fmla="*/ 1475881 w 2467837"/>
              <a:gd name="connsiteY2484" fmla="*/ 2075838 h 3461805"/>
              <a:gd name="connsiteX2485" fmla="*/ 1470514 w 2467837"/>
              <a:gd name="connsiteY2485" fmla="*/ 2077625 h 3461805"/>
              <a:gd name="connsiteX2486" fmla="*/ 1452625 w 2467837"/>
              <a:gd name="connsiteY2486" fmla="*/ 2068689 h 3461805"/>
              <a:gd name="connsiteX2487" fmla="*/ 1443680 w 2467837"/>
              <a:gd name="connsiteY2487" fmla="*/ 2059753 h 3461805"/>
              <a:gd name="connsiteX2488" fmla="*/ 1449047 w 2467837"/>
              <a:gd name="connsiteY2488" fmla="*/ 2056179 h 3461805"/>
              <a:gd name="connsiteX2489" fmla="*/ 1447258 w 2467837"/>
              <a:gd name="connsiteY2489" fmla="*/ 2054392 h 3461805"/>
              <a:gd name="connsiteX2490" fmla="*/ 1456203 w 2467837"/>
              <a:gd name="connsiteY2490" fmla="*/ 2057966 h 3461805"/>
              <a:gd name="connsiteX2491" fmla="*/ 1438313 w 2467837"/>
              <a:gd name="connsiteY2491" fmla="*/ 2045456 h 3461805"/>
              <a:gd name="connsiteX2492" fmla="*/ 1436524 w 2467837"/>
              <a:gd name="connsiteY2492" fmla="*/ 2045456 h 3461805"/>
              <a:gd name="connsiteX2493" fmla="*/ 1434735 w 2467837"/>
              <a:gd name="connsiteY2493" fmla="*/ 2043668 h 3461805"/>
              <a:gd name="connsiteX2494" fmla="*/ 1434735 w 2467837"/>
              <a:gd name="connsiteY2494" fmla="*/ 2041881 h 3461805"/>
              <a:gd name="connsiteX2495" fmla="*/ 1425791 w 2467837"/>
              <a:gd name="connsiteY2495" fmla="*/ 2034732 h 3461805"/>
              <a:gd name="connsiteX2496" fmla="*/ 1416846 w 2467837"/>
              <a:gd name="connsiteY2496" fmla="*/ 2025796 h 3461805"/>
              <a:gd name="connsiteX2497" fmla="*/ 1409690 w 2467837"/>
              <a:gd name="connsiteY2497" fmla="*/ 2024009 h 3461805"/>
              <a:gd name="connsiteX2498" fmla="*/ 1390012 w 2467837"/>
              <a:gd name="connsiteY2498" fmla="*/ 2006137 h 3461805"/>
              <a:gd name="connsiteX2499" fmla="*/ 1341710 w 2467837"/>
              <a:gd name="connsiteY2499" fmla="*/ 1968605 h 3461805"/>
              <a:gd name="connsiteX2500" fmla="*/ 1314876 w 2467837"/>
              <a:gd name="connsiteY2500" fmla="*/ 1945372 h 3461805"/>
              <a:gd name="connsiteX2501" fmla="*/ 1286253 w 2467837"/>
              <a:gd name="connsiteY2501" fmla="*/ 1923925 h 3461805"/>
              <a:gd name="connsiteX2502" fmla="*/ 1232584 w 2467837"/>
              <a:gd name="connsiteY2502" fmla="*/ 1881032 h 3461805"/>
              <a:gd name="connsiteX2503" fmla="*/ 1229006 w 2467837"/>
              <a:gd name="connsiteY2503" fmla="*/ 1881032 h 3461805"/>
              <a:gd name="connsiteX2504" fmla="*/ 1198594 w 2467837"/>
              <a:gd name="connsiteY2504" fmla="*/ 1854224 h 3461805"/>
              <a:gd name="connsiteX2505" fmla="*/ 1164604 w 2467837"/>
              <a:gd name="connsiteY2505" fmla="*/ 1832777 h 3461805"/>
              <a:gd name="connsiteX2506" fmla="*/ 1161027 w 2467837"/>
              <a:gd name="connsiteY2506" fmla="*/ 1823841 h 3461805"/>
              <a:gd name="connsiteX2507" fmla="*/ 1137770 w 2467837"/>
              <a:gd name="connsiteY2507" fmla="*/ 1805969 h 3461805"/>
              <a:gd name="connsiteX2508" fmla="*/ 1135981 w 2467837"/>
              <a:gd name="connsiteY2508" fmla="*/ 1807756 h 3461805"/>
              <a:gd name="connsiteX2509" fmla="*/ 1123459 w 2467837"/>
              <a:gd name="connsiteY2509" fmla="*/ 1795246 h 3461805"/>
              <a:gd name="connsiteX2510" fmla="*/ 1062634 w 2467837"/>
              <a:gd name="connsiteY2510" fmla="*/ 1750566 h 3461805"/>
              <a:gd name="connsiteX2511" fmla="*/ 1059057 w 2467837"/>
              <a:gd name="connsiteY2511" fmla="*/ 1752353 h 3461805"/>
              <a:gd name="connsiteX2512" fmla="*/ 1023278 w 2467837"/>
              <a:gd name="connsiteY2512" fmla="*/ 1721970 h 3461805"/>
              <a:gd name="connsiteX2513" fmla="*/ 985710 w 2467837"/>
              <a:gd name="connsiteY2513" fmla="*/ 1696949 h 3461805"/>
              <a:gd name="connsiteX2514" fmla="*/ 983921 w 2467837"/>
              <a:gd name="connsiteY2514" fmla="*/ 1689801 h 3461805"/>
              <a:gd name="connsiteX2515" fmla="*/ 966031 w 2467837"/>
              <a:gd name="connsiteY2515" fmla="*/ 1684439 h 3461805"/>
              <a:gd name="connsiteX2516" fmla="*/ 948142 w 2467837"/>
              <a:gd name="connsiteY2516" fmla="*/ 1664780 h 3461805"/>
              <a:gd name="connsiteX2517" fmla="*/ 926674 w 2467837"/>
              <a:gd name="connsiteY2517" fmla="*/ 1652269 h 3461805"/>
              <a:gd name="connsiteX2518" fmla="*/ 905207 w 2467837"/>
              <a:gd name="connsiteY2518" fmla="*/ 1636184 h 3461805"/>
              <a:gd name="connsiteX2519" fmla="*/ 876584 w 2467837"/>
              <a:gd name="connsiteY2519" fmla="*/ 1612950 h 3461805"/>
              <a:gd name="connsiteX2520" fmla="*/ 873006 w 2467837"/>
              <a:gd name="connsiteY2520" fmla="*/ 1616525 h 3461805"/>
              <a:gd name="connsiteX2521" fmla="*/ 858694 w 2467837"/>
              <a:gd name="connsiteY2521" fmla="*/ 1607589 h 3461805"/>
              <a:gd name="connsiteX2522" fmla="*/ 824704 w 2467837"/>
              <a:gd name="connsiteY2522" fmla="*/ 1580781 h 3461805"/>
              <a:gd name="connsiteX2523" fmla="*/ 828282 w 2467837"/>
              <a:gd name="connsiteY2523" fmla="*/ 1573632 h 3461805"/>
              <a:gd name="connsiteX2524" fmla="*/ 788925 w 2467837"/>
              <a:gd name="connsiteY2524" fmla="*/ 1555760 h 3461805"/>
              <a:gd name="connsiteX2525" fmla="*/ 797870 w 2467837"/>
              <a:gd name="connsiteY2525" fmla="*/ 1557547 h 3461805"/>
              <a:gd name="connsiteX2526" fmla="*/ 797870 w 2467837"/>
              <a:gd name="connsiteY2526" fmla="*/ 1552185 h 3461805"/>
              <a:gd name="connsiteX2527" fmla="*/ 784095 w 2467837"/>
              <a:gd name="connsiteY2527" fmla="*/ 1544679 h 3461805"/>
              <a:gd name="connsiteX2528" fmla="*/ 787137 w 2467837"/>
              <a:gd name="connsiteY2528" fmla="*/ 1545036 h 3461805"/>
              <a:gd name="connsiteX2529" fmla="*/ 763880 w 2467837"/>
              <a:gd name="connsiteY2529" fmla="*/ 1532526 h 3461805"/>
              <a:gd name="connsiteX2530" fmla="*/ 762091 w 2467837"/>
              <a:gd name="connsiteY2530" fmla="*/ 1525377 h 3461805"/>
              <a:gd name="connsiteX2531" fmla="*/ 745991 w 2467837"/>
              <a:gd name="connsiteY2531" fmla="*/ 1521803 h 3461805"/>
              <a:gd name="connsiteX2532" fmla="*/ 717368 w 2467837"/>
              <a:gd name="connsiteY2532" fmla="*/ 1502143 h 3461805"/>
              <a:gd name="connsiteX2533" fmla="*/ 715579 w 2467837"/>
              <a:gd name="connsiteY2533" fmla="*/ 1507505 h 3461805"/>
              <a:gd name="connsiteX2534" fmla="*/ 713790 w 2467837"/>
              <a:gd name="connsiteY2534" fmla="*/ 1498569 h 3461805"/>
              <a:gd name="connsiteX2535" fmla="*/ 703056 w 2467837"/>
              <a:gd name="connsiteY2535" fmla="*/ 1496782 h 3461805"/>
              <a:gd name="connsiteX2536" fmla="*/ 708423 w 2467837"/>
              <a:gd name="connsiteY2536" fmla="*/ 1496782 h 3461805"/>
              <a:gd name="connsiteX2537" fmla="*/ 686956 w 2467837"/>
              <a:gd name="connsiteY2537" fmla="*/ 1480697 h 3461805"/>
              <a:gd name="connsiteX2538" fmla="*/ 669066 w 2467837"/>
              <a:gd name="connsiteY2538" fmla="*/ 1469974 h 3461805"/>
              <a:gd name="connsiteX2539" fmla="*/ 638654 w 2467837"/>
              <a:gd name="connsiteY2539" fmla="*/ 1452101 h 3461805"/>
              <a:gd name="connsiteX2540" fmla="*/ 633287 w 2467837"/>
              <a:gd name="connsiteY2540" fmla="*/ 1446740 h 3461805"/>
              <a:gd name="connsiteX2541" fmla="*/ 636865 w 2467837"/>
              <a:gd name="connsiteY2541" fmla="*/ 1444953 h 3461805"/>
              <a:gd name="connsiteX2542" fmla="*/ 626131 w 2467837"/>
              <a:gd name="connsiteY2542" fmla="*/ 1441378 h 3461805"/>
              <a:gd name="connsiteX2543" fmla="*/ 631498 w 2467837"/>
              <a:gd name="connsiteY2543" fmla="*/ 1446740 h 3461805"/>
              <a:gd name="connsiteX2544" fmla="*/ 617187 w 2467837"/>
              <a:gd name="connsiteY2544" fmla="*/ 1436017 h 3461805"/>
              <a:gd name="connsiteX2545" fmla="*/ 608242 w 2467837"/>
              <a:gd name="connsiteY2545" fmla="*/ 1428868 h 3461805"/>
              <a:gd name="connsiteX2546" fmla="*/ 615398 w 2467837"/>
              <a:gd name="connsiteY2546" fmla="*/ 1428868 h 3461805"/>
              <a:gd name="connsiteX2547" fmla="*/ 584986 w 2467837"/>
              <a:gd name="connsiteY2547" fmla="*/ 1412783 h 3461805"/>
              <a:gd name="connsiteX2548" fmla="*/ 588563 w 2467837"/>
              <a:gd name="connsiteY2548" fmla="*/ 1409208 h 3461805"/>
              <a:gd name="connsiteX2549" fmla="*/ 579619 w 2467837"/>
              <a:gd name="connsiteY2549" fmla="*/ 1405634 h 3461805"/>
              <a:gd name="connsiteX2550" fmla="*/ 576041 w 2467837"/>
              <a:gd name="connsiteY2550" fmla="*/ 1407421 h 3461805"/>
              <a:gd name="connsiteX2551" fmla="*/ 565307 w 2467837"/>
              <a:gd name="connsiteY2551" fmla="*/ 1398485 h 3461805"/>
              <a:gd name="connsiteX2552" fmla="*/ 559940 w 2467837"/>
              <a:gd name="connsiteY2552" fmla="*/ 1400272 h 3461805"/>
              <a:gd name="connsiteX2553" fmla="*/ 549207 w 2467837"/>
              <a:gd name="connsiteY2553" fmla="*/ 1389549 h 3461805"/>
              <a:gd name="connsiteX2554" fmla="*/ 556362 w 2467837"/>
              <a:gd name="connsiteY2554" fmla="*/ 1385975 h 3461805"/>
              <a:gd name="connsiteX2555" fmla="*/ 540262 w 2467837"/>
              <a:gd name="connsiteY2555" fmla="*/ 1380613 h 3461805"/>
              <a:gd name="connsiteX2556" fmla="*/ 529528 w 2467837"/>
              <a:gd name="connsiteY2556" fmla="*/ 1377039 h 3461805"/>
              <a:gd name="connsiteX2557" fmla="*/ 536684 w 2467837"/>
              <a:gd name="connsiteY2557" fmla="*/ 1373464 h 3461805"/>
              <a:gd name="connsiteX2558" fmla="*/ 527739 w 2467837"/>
              <a:gd name="connsiteY2558" fmla="*/ 1371677 h 3461805"/>
              <a:gd name="connsiteX2559" fmla="*/ 504483 w 2467837"/>
              <a:gd name="connsiteY2559" fmla="*/ 1352018 h 3461805"/>
              <a:gd name="connsiteX2560" fmla="*/ 502694 w 2467837"/>
              <a:gd name="connsiteY2560" fmla="*/ 1355592 h 3461805"/>
              <a:gd name="connsiteX2561" fmla="*/ 497327 w 2467837"/>
              <a:gd name="connsiteY2561" fmla="*/ 1350230 h 3461805"/>
              <a:gd name="connsiteX2562" fmla="*/ 491960 w 2467837"/>
              <a:gd name="connsiteY2562" fmla="*/ 1344869 h 3461805"/>
              <a:gd name="connsiteX2563" fmla="*/ 499116 w 2467837"/>
              <a:gd name="connsiteY2563" fmla="*/ 1341294 h 3461805"/>
              <a:gd name="connsiteX2564" fmla="*/ 515217 w 2467837"/>
              <a:gd name="connsiteY2564" fmla="*/ 1350230 h 3461805"/>
              <a:gd name="connsiteX2565" fmla="*/ 525950 w 2467837"/>
              <a:gd name="connsiteY2565" fmla="*/ 1362741 h 3461805"/>
              <a:gd name="connsiteX2566" fmla="*/ 536684 w 2467837"/>
              <a:gd name="connsiteY2566" fmla="*/ 1364528 h 3461805"/>
              <a:gd name="connsiteX2567" fmla="*/ 529528 w 2467837"/>
              <a:gd name="connsiteY2567" fmla="*/ 1366315 h 3461805"/>
              <a:gd name="connsiteX2568" fmla="*/ 536684 w 2467837"/>
              <a:gd name="connsiteY2568" fmla="*/ 1371677 h 3461805"/>
              <a:gd name="connsiteX2569" fmla="*/ 543840 w 2467837"/>
              <a:gd name="connsiteY2569" fmla="*/ 1366315 h 3461805"/>
              <a:gd name="connsiteX2570" fmla="*/ 540262 w 2467837"/>
              <a:gd name="connsiteY2570" fmla="*/ 1373464 h 3461805"/>
              <a:gd name="connsiteX2571" fmla="*/ 559940 w 2467837"/>
              <a:gd name="connsiteY2571" fmla="*/ 1382400 h 3461805"/>
              <a:gd name="connsiteX2572" fmla="*/ 559940 w 2467837"/>
              <a:gd name="connsiteY2572" fmla="*/ 1375251 h 3461805"/>
              <a:gd name="connsiteX2573" fmla="*/ 561729 w 2467837"/>
              <a:gd name="connsiteY2573" fmla="*/ 1384187 h 3461805"/>
              <a:gd name="connsiteX2574" fmla="*/ 597508 w 2467837"/>
              <a:gd name="connsiteY2574" fmla="*/ 1403847 h 3461805"/>
              <a:gd name="connsiteX2575" fmla="*/ 599297 w 2467837"/>
              <a:gd name="connsiteY2575" fmla="*/ 1402060 h 3461805"/>
              <a:gd name="connsiteX2576" fmla="*/ 593930 w 2467837"/>
              <a:gd name="connsiteY2576" fmla="*/ 1396698 h 3461805"/>
              <a:gd name="connsiteX2577" fmla="*/ 602875 w 2467837"/>
              <a:gd name="connsiteY2577" fmla="*/ 1407421 h 3461805"/>
              <a:gd name="connsiteX2578" fmla="*/ 611820 w 2467837"/>
              <a:gd name="connsiteY2578" fmla="*/ 1407421 h 3461805"/>
              <a:gd name="connsiteX2579" fmla="*/ 613609 w 2467837"/>
              <a:gd name="connsiteY2579" fmla="*/ 1414570 h 3461805"/>
              <a:gd name="connsiteX2580" fmla="*/ 652966 w 2467837"/>
              <a:gd name="connsiteY2580" fmla="*/ 1432442 h 3461805"/>
              <a:gd name="connsiteX2581" fmla="*/ 652966 w 2467837"/>
              <a:gd name="connsiteY2581" fmla="*/ 1437804 h 3461805"/>
              <a:gd name="connsiteX2582" fmla="*/ 678011 w 2467837"/>
              <a:gd name="connsiteY2582" fmla="*/ 1452101 h 3461805"/>
              <a:gd name="connsiteX2583" fmla="*/ 672644 w 2467837"/>
              <a:gd name="connsiteY2583" fmla="*/ 1453889 h 3461805"/>
              <a:gd name="connsiteX2584" fmla="*/ 683378 w 2467837"/>
              <a:gd name="connsiteY2584" fmla="*/ 1457463 h 3461805"/>
              <a:gd name="connsiteX2585" fmla="*/ 681589 w 2467837"/>
              <a:gd name="connsiteY2585" fmla="*/ 1452101 h 3461805"/>
              <a:gd name="connsiteX2586" fmla="*/ 690533 w 2467837"/>
              <a:gd name="connsiteY2586" fmla="*/ 1457463 h 3461805"/>
              <a:gd name="connsiteX2587" fmla="*/ 686956 w 2467837"/>
              <a:gd name="connsiteY2587" fmla="*/ 1462825 h 3461805"/>
              <a:gd name="connsiteX2588" fmla="*/ 715579 w 2467837"/>
              <a:gd name="connsiteY2588" fmla="*/ 1477122 h 3461805"/>
              <a:gd name="connsiteX2589" fmla="*/ 719157 w 2467837"/>
              <a:gd name="connsiteY2589" fmla="*/ 1482484 h 3461805"/>
              <a:gd name="connsiteX2590" fmla="*/ 728101 w 2467837"/>
              <a:gd name="connsiteY2590" fmla="*/ 1484271 h 3461805"/>
              <a:gd name="connsiteX2591" fmla="*/ 726312 w 2467837"/>
              <a:gd name="connsiteY2591" fmla="*/ 1480697 h 3461805"/>
              <a:gd name="connsiteX2592" fmla="*/ 744202 w 2467837"/>
              <a:gd name="connsiteY2592" fmla="*/ 1496782 h 3461805"/>
              <a:gd name="connsiteX2593" fmla="*/ 745991 w 2467837"/>
              <a:gd name="connsiteY2593" fmla="*/ 1494995 h 3461805"/>
              <a:gd name="connsiteX2594" fmla="*/ 740624 w 2467837"/>
              <a:gd name="connsiteY2594" fmla="*/ 1489633 h 3461805"/>
              <a:gd name="connsiteX2595" fmla="*/ 787137 w 2467837"/>
              <a:gd name="connsiteY2595" fmla="*/ 1516441 h 3461805"/>
              <a:gd name="connsiteX2596" fmla="*/ 785348 w 2467837"/>
              <a:gd name="connsiteY2596" fmla="*/ 1520015 h 3461805"/>
              <a:gd name="connsiteX2597" fmla="*/ 812182 w 2467837"/>
              <a:gd name="connsiteY2597" fmla="*/ 1539675 h 3461805"/>
              <a:gd name="connsiteX2598" fmla="*/ 844383 w 2467837"/>
              <a:gd name="connsiteY2598" fmla="*/ 1557547 h 3461805"/>
              <a:gd name="connsiteX2599" fmla="*/ 858694 w 2467837"/>
              <a:gd name="connsiteY2599" fmla="*/ 1571845 h 3461805"/>
              <a:gd name="connsiteX2600" fmla="*/ 874795 w 2467837"/>
              <a:gd name="connsiteY2600" fmla="*/ 1580781 h 3461805"/>
              <a:gd name="connsiteX2601" fmla="*/ 898051 w 2467837"/>
              <a:gd name="connsiteY2601" fmla="*/ 1593291 h 3461805"/>
              <a:gd name="connsiteX2602" fmla="*/ 898051 w 2467837"/>
              <a:gd name="connsiteY2602" fmla="*/ 1598653 h 3461805"/>
              <a:gd name="connsiteX2603" fmla="*/ 906996 w 2467837"/>
              <a:gd name="connsiteY2603" fmla="*/ 1605802 h 3461805"/>
              <a:gd name="connsiteX2604" fmla="*/ 915941 w 2467837"/>
              <a:gd name="connsiteY2604" fmla="*/ 1607589 h 3461805"/>
              <a:gd name="connsiteX2605" fmla="*/ 908785 w 2467837"/>
              <a:gd name="connsiteY2605" fmla="*/ 1607589 h 3461805"/>
              <a:gd name="connsiteX2606" fmla="*/ 924885 w 2467837"/>
              <a:gd name="connsiteY2606" fmla="*/ 1614738 h 3461805"/>
              <a:gd name="connsiteX2607" fmla="*/ 926674 w 2467837"/>
              <a:gd name="connsiteY2607" fmla="*/ 1621887 h 3461805"/>
              <a:gd name="connsiteX2608" fmla="*/ 948142 w 2467837"/>
              <a:gd name="connsiteY2608" fmla="*/ 1627248 h 3461805"/>
              <a:gd name="connsiteX2609" fmla="*/ 946353 w 2467837"/>
              <a:gd name="connsiteY2609" fmla="*/ 1623674 h 3461805"/>
              <a:gd name="connsiteX2610" fmla="*/ 949931 w 2467837"/>
              <a:gd name="connsiteY2610" fmla="*/ 1625461 h 3461805"/>
              <a:gd name="connsiteX2611" fmla="*/ 949931 w 2467837"/>
              <a:gd name="connsiteY2611" fmla="*/ 1620099 h 3461805"/>
              <a:gd name="connsiteX2612" fmla="*/ 969609 w 2467837"/>
              <a:gd name="connsiteY2612" fmla="*/ 1636184 h 3461805"/>
              <a:gd name="connsiteX2613" fmla="*/ 960664 w 2467837"/>
              <a:gd name="connsiteY2613" fmla="*/ 1636184 h 3461805"/>
              <a:gd name="connsiteX2614" fmla="*/ 949931 w 2467837"/>
              <a:gd name="connsiteY2614" fmla="*/ 1630823 h 3461805"/>
              <a:gd name="connsiteX2615" fmla="*/ 958875 w 2467837"/>
              <a:gd name="connsiteY2615" fmla="*/ 1641546 h 3461805"/>
              <a:gd name="connsiteX2616" fmla="*/ 971398 w 2467837"/>
              <a:gd name="connsiteY2616" fmla="*/ 1646907 h 3461805"/>
              <a:gd name="connsiteX2617" fmla="*/ 966031 w 2467837"/>
              <a:gd name="connsiteY2617" fmla="*/ 1639759 h 3461805"/>
              <a:gd name="connsiteX2618" fmla="*/ 969609 w 2467837"/>
              <a:gd name="connsiteY2618" fmla="*/ 1636184 h 3461805"/>
              <a:gd name="connsiteX2619" fmla="*/ 978554 w 2467837"/>
              <a:gd name="connsiteY2619" fmla="*/ 1643333 h 3461805"/>
              <a:gd name="connsiteX2620" fmla="*/ 973187 w 2467837"/>
              <a:gd name="connsiteY2620" fmla="*/ 1643333 h 3461805"/>
              <a:gd name="connsiteX2621" fmla="*/ 978554 w 2467837"/>
              <a:gd name="connsiteY2621" fmla="*/ 1646907 h 3461805"/>
              <a:gd name="connsiteX2622" fmla="*/ 983921 w 2467837"/>
              <a:gd name="connsiteY2622" fmla="*/ 1645120 h 3461805"/>
              <a:gd name="connsiteX2623" fmla="*/ 1012544 w 2467837"/>
              <a:gd name="connsiteY2623" fmla="*/ 1673716 h 3461805"/>
              <a:gd name="connsiteX2624" fmla="*/ 1021489 w 2467837"/>
              <a:gd name="connsiteY2624" fmla="*/ 1675503 h 3461805"/>
              <a:gd name="connsiteX2625" fmla="*/ 1016122 w 2467837"/>
              <a:gd name="connsiteY2625" fmla="*/ 1668354 h 3461805"/>
              <a:gd name="connsiteX2626" fmla="*/ 1032222 w 2467837"/>
              <a:gd name="connsiteY2626" fmla="*/ 1688013 h 3461805"/>
              <a:gd name="connsiteX2627" fmla="*/ 1037589 w 2467837"/>
              <a:gd name="connsiteY2627" fmla="*/ 1689801 h 3461805"/>
              <a:gd name="connsiteX2628" fmla="*/ 1042956 w 2467837"/>
              <a:gd name="connsiteY2628" fmla="*/ 1688013 h 3461805"/>
              <a:gd name="connsiteX2629" fmla="*/ 1098413 w 2467837"/>
              <a:gd name="connsiteY2629" fmla="*/ 1727332 h 3461805"/>
              <a:gd name="connsiteX2630" fmla="*/ 1155660 w 2467837"/>
              <a:gd name="connsiteY2630" fmla="*/ 1772012 h 3461805"/>
              <a:gd name="connsiteX2631" fmla="*/ 1155660 w 2467837"/>
              <a:gd name="connsiteY2631" fmla="*/ 1770225 h 3461805"/>
              <a:gd name="connsiteX2632" fmla="*/ 1207539 w 2467837"/>
              <a:gd name="connsiteY2632" fmla="*/ 1813118 h 3461805"/>
              <a:gd name="connsiteX2633" fmla="*/ 1211117 w 2467837"/>
              <a:gd name="connsiteY2633" fmla="*/ 1811331 h 3461805"/>
              <a:gd name="connsiteX2634" fmla="*/ 1245107 w 2467837"/>
              <a:gd name="connsiteY2634" fmla="*/ 1841714 h 3461805"/>
              <a:gd name="connsiteX2635" fmla="*/ 1248685 w 2467837"/>
              <a:gd name="connsiteY2635" fmla="*/ 1838139 h 3461805"/>
              <a:gd name="connsiteX2636" fmla="*/ 1264785 w 2467837"/>
              <a:gd name="connsiteY2636" fmla="*/ 1854224 h 3461805"/>
              <a:gd name="connsiteX2637" fmla="*/ 1304142 w 2467837"/>
              <a:gd name="connsiteY2637" fmla="*/ 1886394 h 3461805"/>
              <a:gd name="connsiteX2638" fmla="*/ 1309509 w 2467837"/>
              <a:gd name="connsiteY2638" fmla="*/ 1893543 h 3461805"/>
              <a:gd name="connsiteX2639" fmla="*/ 1300564 w 2467837"/>
              <a:gd name="connsiteY2639" fmla="*/ 1889968 h 3461805"/>
              <a:gd name="connsiteX2640" fmla="*/ 1302353 w 2467837"/>
              <a:gd name="connsiteY2640" fmla="*/ 1898904 h 3461805"/>
              <a:gd name="connsiteX2641" fmla="*/ 1316665 w 2467837"/>
              <a:gd name="connsiteY2641" fmla="*/ 1895330 h 3461805"/>
              <a:gd name="connsiteX2642" fmla="*/ 1347077 w 2467837"/>
              <a:gd name="connsiteY2642" fmla="*/ 1916776 h 3461805"/>
              <a:gd name="connsiteX2643" fmla="*/ 1347077 w 2467837"/>
              <a:gd name="connsiteY2643" fmla="*/ 1922138 h 3461805"/>
              <a:gd name="connsiteX2644" fmla="*/ 1390012 w 2467837"/>
              <a:gd name="connsiteY2644" fmla="*/ 1952521 h 3461805"/>
              <a:gd name="connsiteX2645" fmla="*/ 1427579 w 2467837"/>
              <a:gd name="connsiteY2645" fmla="*/ 1981116 h 3461805"/>
              <a:gd name="connsiteX2646" fmla="*/ 1434735 w 2467837"/>
              <a:gd name="connsiteY2646" fmla="*/ 1991839 h 3461805"/>
              <a:gd name="connsiteX2647" fmla="*/ 1438313 w 2467837"/>
              <a:gd name="connsiteY2647" fmla="*/ 1991839 h 3461805"/>
              <a:gd name="connsiteX2648" fmla="*/ 1497349 w 2467837"/>
              <a:gd name="connsiteY2648" fmla="*/ 2038307 h 3461805"/>
              <a:gd name="connsiteX2649" fmla="*/ 1552806 w 2467837"/>
              <a:gd name="connsiteY2649" fmla="*/ 2086561 h 3461805"/>
              <a:gd name="connsiteX2650" fmla="*/ 1570695 w 2467837"/>
              <a:gd name="connsiteY2650" fmla="*/ 2102646 h 3461805"/>
              <a:gd name="connsiteX2651" fmla="*/ 1590374 w 2467837"/>
              <a:gd name="connsiteY2651" fmla="*/ 2116944 h 3461805"/>
              <a:gd name="connsiteX2652" fmla="*/ 1635097 w 2467837"/>
              <a:gd name="connsiteY2652" fmla="*/ 2150901 h 3461805"/>
              <a:gd name="connsiteX2653" fmla="*/ 1633308 w 2467837"/>
              <a:gd name="connsiteY2653" fmla="*/ 2154475 h 3461805"/>
              <a:gd name="connsiteX2654" fmla="*/ 1660143 w 2467837"/>
              <a:gd name="connsiteY2654" fmla="*/ 2172348 h 3461805"/>
              <a:gd name="connsiteX2655" fmla="*/ 1661932 w 2467837"/>
              <a:gd name="connsiteY2655" fmla="*/ 2177709 h 3461805"/>
              <a:gd name="connsiteX2656" fmla="*/ 1669087 w 2467837"/>
              <a:gd name="connsiteY2656" fmla="*/ 2179496 h 3461805"/>
              <a:gd name="connsiteX2657" fmla="*/ 1672665 w 2467837"/>
              <a:gd name="connsiteY2657" fmla="*/ 2188432 h 3461805"/>
              <a:gd name="connsiteX2658" fmla="*/ 1695921 w 2467837"/>
              <a:gd name="connsiteY2658" fmla="*/ 2204518 h 3461805"/>
              <a:gd name="connsiteX2659" fmla="*/ 1694133 w 2467837"/>
              <a:gd name="connsiteY2659" fmla="*/ 2206305 h 3461805"/>
              <a:gd name="connsiteX2660" fmla="*/ 1712022 w 2467837"/>
              <a:gd name="connsiteY2660" fmla="*/ 2217028 h 3461805"/>
              <a:gd name="connsiteX2661" fmla="*/ 1713811 w 2467837"/>
              <a:gd name="connsiteY2661" fmla="*/ 2224177 h 3461805"/>
              <a:gd name="connsiteX2662" fmla="*/ 1719178 w 2467837"/>
              <a:gd name="connsiteY2662" fmla="*/ 2222390 h 3461805"/>
              <a:gd name="connsiteX2663" fmla="*/ 1742434 w 2467837"/>
              <a:gd name="connsiteY2663" fmla="*/ 2243836 h 3461805"/>
              <a:gd name="connsiteX2664" fmla="*/ 1763901 w 2467837"/>
              <a:gd name="connsiteY2664" fmla="*/ 2261708 h 3461805"/>
              <a:gd name="connsiteX2665" fmla="*/ 1772846 w 2467837"/>
              <a:gd name="connsiteY2665" fmla="*/ 2272431 h 3461805"/>
              <a:gd name="connsiteX2666" fmla="*/ 1783580 w 2467837"/>
              <a:gd name="connsiteY2666" fmla="*/ 2277793 h 3461805"/>
              <a:gd name="connsiteX2667" fmla="*/ 1813992 w 2467837"/>
              <a:gd name="connsiteY2667" fmla="*/ 2308176 h 3461805"/>
              <a:gd name="connsiteX2668" fmla="*/ 1844404 w 2467837"/>
              <a:gd name="connsiteY2668" fmla="*/ 2336771 h 3461805"/>
              <a:gd name="connsiteX2669" fmla="*/ 1846193 w 2467837"/>
              <a:gd name="connsiteY2669" fmla="*/ 2333197 h 3461805"/>
              <a:gd name="connsiteX2670" fmla="*/ 1847982 w 2467837"/>
              <a:gd name="connsiteY2670" fmla="*/ 2338558 h 3461805"/>
              <a:gd name="connsiteX2671" fmla="*/ 1903439 w 2467837"/>
              <a:gd name="connsiteY2671" fmla="*/ 2385026 h 3461805"/>
              <a:gd name="connsiteX2672" fmla="*/ 1903439 w 2467837"/>
              <a:gd name="connsiteY2672" fmla="*/ 2386813 h 3461805"/>
              <a:gd name="connsiteX2673" fmla="*/ 1935640 w 2467837"/>
              <a:gd name="connsiteY2673" fmla="*/ 2418983 h 3461805"/>
              <a:gd name="connsiteX2674" fmla="*/ 1960686 w 2467837"/>
              <a:gd name="connsiteY2674" fmla="*/ 2436855 h 3461805"/>
              <a:gd name="connsiteX2675" fmla="*/ 1969630 w 2467837"/>
              <a:gd name="connsiteY2675" fmla="*/ 2445791 h 3461805"/>
              <a:gd name="connsiteX2676" fmla="*/ 1976786 w 2467837"/>
              <a:gd name="connsiteY2676" fmla="*/ 2458302 h 3461805"/>
              <a:gd name="connsiteX2677" fmla="*/ 1982153 w 2467837"/>
              <a:gd name="connsiteY2677" fmla="*/ 2456514 h 3461805"/>
              <a:gd name="connsiteX2678" fmla="*/ 1994676 w 2467837"/>
              <a:gd name="connsiteY2678" fmla="*/ 2467238 h 3461805"/>
              <a:gd name="connsiteX2679" fmla="*/ 1989309 w 2467837"/>
              <a:gd name="connsiteY2679" fmla="*/ 2465450 h 3461805"/>
              <a:gd name="connsiteX2680" fmla="*/ 1998254 w 2467837"/>
              <a:gd name="connsiteY2680" fmla="*/ 2470812 h 3461805"/>
              <a:gd name="connsiteX2681" fmla="*/ 2035821 w 2467837"/>
              <a:gd name="connsiteY2681" fmla="*/ 2504769 h 3461805"/>
              <a:gd name="connsiteX2682" fmla="*/ 2071600 w 2467837"/>
              <a:gd name="connsiteY2682" fmla="*/ 2542300 h 3461805"/>
              <a:gd name="connsiteX2683" fmla="*/ 2075178 w 2467837"/>
              <a:gd name="connsiteY2683" fmla="*/ 2538726 h 3461805"/>
              <a:gd name="connsiteX2684" fmla="*/ 1568906 w 2467837"/>
              <a:gd name="connsiteY2684" fmla="*/ 2088349 h 3461805"/>
              <a:gd name="connsiteX2685" fmla="*/ 1304142 w 2467837"/>
              <a:gd name="connsiteY2685" fmla="*/ 1875671 h 3461805"/>
              <a:gd name="connsiteX2686" fmla="*/ 1169971 w 2467837"/>
              <a:gd name="connsiteY2686" fmla="*/ 1770225 h 3461805"/>
              <a:gd name="connsiteX2687" fmla="*/ 1101991 w 2467837"/>
              <a:gd name="connsiteY2687" fmla="*/ 1718396 h 3461805"/>
              <a:gd name="connsiteX2688" fmla="*/ 1034011 w 2467837"/>
              <a:gd name="connsiteY2688" fmla="*/ 1668354 h 3461805"/>
              <a:gd name="connsiteX2689" fmla="*/ 992865 w 2467837"/>
              <a:gd name="connsiteY2689" fmla="*/ 1636184 h 3461805"/>
              <a:gd name="connsiteX2690" fmla="*/ 967820 w 2467837"/>
              <a:gd name="connsiteY2690" fmla="*/ 1623674 h 3461805"/>
              <a:gd name="connsiteX2691" fmla="*/ 962453 w 2467837"/>
              <a:gd name="connsiteY2691" fmla="*/ 1616525 h 3461805"/>
              <a:gd name="connsiteX2692" fmla="*/ 946353 w 2467837"/>
              <a:gd name="connsiteY2692" fmla="*/ 1604014 h 3461805"/>
              <a:gd name="connsiteX2693" fmla="*/ 923097 w 2467837"/>
              <a:gd name="connsiteY2693" fmla="*/ 1589717 h 3461805"/>
              <a:gd name="connsiteX2694" fmla="*/ 933830 w 2467837"/>
              <a:gd name="connsiteY2694" fmla="*/ 1595078 h 3461805"/>
              <a:gd name="connsiteX2695" fmla="*/ 899840 w 2467837"/>
              <a:gd name="connsiteY2695" fmla="*/ 1568270 h 3461805"/>
              <a:gd name="connsiteX2696" fmla="*/ 856905 w 2467837"/>
              <a:gd name="connsiteY2696" fmla="*/ 1545036 h 3461805"/>
              <a:gd name="connsiteX2697" fmla="*/ 851539 w 2467837"/>
              <a:gd name="connsiteY2697" fmla="*/ 1537888 h 3461805"/>
              <a:gd name="connsiteX2698" fmla="*/ 839016 w 2467837"/>
              <a:gd name="connsiteY2698" fmla="*/ 1527164 h 3461805"/>
              <a:gd name="connsiteX2699" fmla="*/ 805026 w 2467837"/>
              <a:gd name="connsiteY2699" fmla="*/ 1507505 h 3461805"/>
              <a:gd name="connsiteX2700" fmla="*/ 812182 w 2467837"/>
              <a:gd name="connsiteY2700" fmla="*/ 1505718 h 3461805"/>
              <a:gd name="connsiteX2701" fmla="*/ 805026 w 2467837"/>
              <a:gd name="connsiteY2701" fmla="*/ 1505718 h 3461805"/>
              <a:gd name="connsiteX2702" fmla="*/ 767458 w 2467837"/>
              <a:gd name="connsiteY2702" fmla="*/ 1482484 h 3461805"/>
              <a:gd name="connsiteX2703" fmla="*/ 758513 w 2467837"/>
              <a:gd name="connsiteY2703" fmla="*/ 1478910 h 3461805"/>
              <a:gd name="connsiteX2704" fmla="*/ 760302 w 2467837"/>
              <a:gd name="connsiteY2704" fmla="*/ 1473548 h 3461805"/>
              <a:gd name="connsiteX2705" fmla="*/ 742413 w 2467837"/>
              <a:gd name="connsiteY2705" fmla="*/ 1466399 h 3461805"/>
              <a:gd name="connsiteX2706" fmla="*/ 728101 w 2467837"/>
              <a:gd name="connsiteY2706" fmla="*/ 1457463 h 3461805"/>
              <a:gd name="connsiteX2707" fmla="*/ 710212 w 2467837"/>
              <a:gd name="connsiteY2707" fmla="*/ 1441378 h 3461805"/>
              <a:gd name="connsiteX2708" fmla="*/ 685167 w 2467837"/>
              <a:gd name="connsiteY2708" fmla="*/ 1421719 h 3461805"/>
              <a:gd name="connsiteX2709" fmla="*/ 661910 w 2467837"/>
              <a:gd name="connsiteY2709" fmla="*/ 1407421 h 3461805"/>
              <a:gd name="connsiteX2710" fmla="*/ 638654 w 2467837"/>
              <a:gd name="connsiteY2710" fmla="*/ 1396698 h 3461805"/>
              <a:gd name="connsiteX2711" fmla="*/ 631498 w 2467837"/>
              <a:gd name="connsiteY2711" fmla="*/ 1389549 h 3461805"/>
              <a:gd name="connsiteX2712" fmla="*/ 665488 w 2467837"/>
              <a:gd name="connsiteY2712" fmla="*/ 1405634 h 3461805"/>
              <a:gd name="connsiteX2713" fmla="*/ 670855 w 2467837"/>
              <a:gd name="connsiteY2713" fmla="*/ 1402060 h 3461805"/>
              <a:gd name="connsiteX2714" fmla="*/ 658332 w 2467837"/>
              <a:gd name="connsiteY2714" fmla="*/ 1398485 h 3461805"/>
              <a:gd name="connsiteX2715" fmla="*/ 661910 w 2467837"/>
              <a:gd name="connsiteY2715" fmla="*/ 1391336 h 3461805"/>
              <a:gd name="connsiteX2716" fmla="*/ 649388 w 2467837"/>
              <a:gd name="connsiteY2716" fmla="*/ 1391336 h 3461805"/>
              <a:gd name="connsiteX2717" fmla="*/ 635076 w 2467837"/>
              <a:gd name="connsiteY2717" fmla="*/ 1382400 h 3461805"/>
              <a:gd name="connsiteX2718" fmla="*/ 629709 w 2467837"/>
              <a:gd name="connsiteY2718" fmla="*/ 1385975 h 3461805"/>
              <a:gd name="connsiteX2719" fmla="*/ 611820 w 2467837"/>
              <a:gd name="connsiteY2719" fmla="*/ 1377039 h 3461805"/>
              <a:gd name="connsiteX2720" fmla="*/ 611820 w 2467837"/>
              <a:gd name="connsiteY2720" fmla="*/ 1371677 h 3461805"/>
              <a:gd name="connsiteX2721" fmla="*/ 588563 w 2467837"/>
              <a:gd name="connsiteY2721" fmla="*/ 1355592 h 3461805"/>
              <a:gd name="connsiteX2722" fmla="*/ 606453 w 2467837"/>
              <a:gd name="connsiteY2722" fmla="*/ 1364528 h 3461805"/>
              <a:gd name="connsiteX2723" fmla="*/ 604664 w 2467837"/>
              <a:gd name="connsiteY2723" fmla="*/ 1355592 h 3461805"/>
              <a:gd name="connsiteX2724" fmla="*/ 593930 w 2467837"/>
              <a:gd name="connsiteY2724" fmla="*/ 1355592 h 3461805"/>
              <a:gd name="connsiteX2725" fmla="*/ 584986 w 2467837"/>
              <a:gd name="connsiteY2725" fmla="*/ 1343082 h 3461805"/>
              <a:gd name="connsiteX2726" fmla="*/ 567096 w 2467837"/>
              <a:gd name="connsiteY2726" fmla="*/ 1334146 h 3461805"/>
              <a:gd name="connsiteX2727" fmla="*/ 567096 w 2467837"/>
              <a:gd name="connsiteY2727" fmla="*/ 1328784 h 3461805"/>
              <a:gd name="connsiteX2728" fmla="*/ 563518 w 2467837"/>
              <a:gd name="connsiteY2728" fmla="*/ 1326997 h 3461805"/>
              <a:gd name="connsiteX2729" fmla="*/ 559940 w 2467837"/>
              <a:gd name="connsiteY2729" fmla="*/ 1335933 h 3461805"/>
              <a:gd name="connsiteX2730" fmla="*/ 549207 w 2467837"/>
              <a:gd name="connsiteY2730" fmla="*/ 1328784 h 3461805"/>
              <a:gd name="connsiteX2731" fmla="*/ 552785 w 2467837"/>
              <a:gd name="connsiteY2731" fmla="*/ 1335933 h 3461805"/>
              <a:gd name="connsiteX2732" fmla="*/ 542051 w 2467837"/>
              <a:gd name="connsiteY2732" fmla="*/ 1326997 h 3461805"/>
              <a:gd name="connsiteX2733" fmla="*/ 552785 w 2467837"/>
              <a:gd name="connsiteY2733" fmla="*/ 1326997 h 3461805"/>
              <a:gd name="connsiteX2734" fmla="*/ 540262 w 2467837"/>
              <a:gd name="connsiteY2734" fmla="*/ 1318061 h 3461805"/>
              <a:gd name="connsiteX2735" fmla="*/ 543840 w 2467837"/>
              <a:gd name="connsiteY2735" fmla="*/ 1312699 h 3461805"/>
              <a:gd name="connsiteX2736" fmla="*/ 554573 w 2467837"/>
              <a:gd name="connsiteY2736" fmla="*/ 1312699 h 3461805"/>
              <a:gd name="connsiteX2737" fmla="*/ 543840 w 2467837"/>
              <a:gd name="connsiteY2737" fmla="*/ 1310912 h 3461805"/>
              <a:gd name="connsiteX2738" fmla="*/ 543840 w 2467837"/>
              <a:gd name="connsiteY2738" fmla="*/ 1303763 h 3461805"/>
              <a:gd name="connsiteX2739" fmla="*/ 534895 w 2467837"/>
              <a:gd name="connsiteY2739" fmla="*/ 1305550 h 3461805"/>
              <a:gd name="connsiteX2740" fmla="*/ 538473 w 2467837"/>
              <a:gd name="connsiteY2740" fmla="*/ 1310912 h 3461805"/>
              <a:gd name="connsiteX2741" fmla="*/ 542051 w 2467837"/>
              <a:gd name="connsiteY2741" fmla="*/ 1310912 h 3461805"/>
              <a:gd name="connsiteX2742" fmla="*/ 536684 w 2467837"/>
              <a:gd name="connsiteY2742" fmla="*/ 1312699 h 3461805"/>
              <a:gd name="connsiteX2743" fmla="*/ 533106 w 2467837"/>
              <a:gd name="connsiteY2743" fmla="*/ 1303763 h 3461805"/>
              <a:gd name="connsiteX2744" fmla="*/ 525950 w 2467837"/>
              <a:gd name="connsiteY2744" fmla="*/ 1301976 h 3461805"/>
              <a:gd name="connsiteX2745" fmla="*/ 529528 w 2467837"/>
              <a:gd name="connsiteY2745" fmla="*/ 1307337 h 3461805"/>
              <a:gd name="connsiteX2746" fmla="*/ 506272 w 2467837"/>
              <a:gd name="connsiteY2746" fmla="*/ 1291253 h 3461805"/>
              <a:gd name="connsiteX2747" fmla="*/ 533106 w 2467837"/>
              <a:gd name="connsiteY2747" fmla="*/ 1300189 h 3461805"/>
              <a:gd name="connsiteX2748" fmla="*/ 533106 w 2467837"/>
              <a:gd name="connsiteY2748" fmla="*/ 1296614 h 3461805"/>
              <a:gd name="connsiteX2749" fmla="*/ 500905 w 2467837"/>
              <a:gd name="connsiteY2749" fmla="*/ 1284104 h 3461805"/>
              <a:gd name="connsiteX2750" fmla="*/ 502694 w 2467837"/>
              <a:gd name="connsiteY2750" fmla="*/ 1280529 h 3461805"/>
              <a:gd name="connsiteX2751" fmla="*/ 497327 w 2467837"/>
              <a:gd name="connsiteY2751" fmla="*/ 1278742 h 3461805"/>
              <a:gd name="connsiteX2752" fmla="*/ 495538 w 2467837"/>
              <a:gd name="connsiteY2752" fmla="*/ 1280529 h 3461805"/>
              <a:gd name="connsiteX2753" fmla="*/ 484805 w 2467837"/>
              <a:gd name="connsiteY2753" fmla="*/ 1271593 h 3461805"/>
              <a:gd name="connsiteX2754" fmla="*/ 457970 w 2467837"/>
              <a:gd name="connsiteY2754" fmla="*/ 1260870 h 3461805"/>
              <a:gd name="connsiteX2755" fmla="*/ 481227 w 2467837"/>
              <a:gd name="connsiteY2755" fmla="*/ 1266232 h 3461805"/>
              <a:gd name="connsiteX2756" fmla="*/ 456181 w 2467837"/>
              <a:gd name="connsiteY2756" fmla="*/ 1253721 h 3461805"/>
              <a:gd name="connsiteX2757" fmla="*/ 452603 w 2467837"/>
              <a:gd name="connsiteY2757" fmla="*/ 1260870 h 3461805"/>
              <a:gd name="connsiteX2758" fmla="*/ 445448 w 2467837"/>
              <a:gd name="connsiteY2758" fmla="*/ 1257295 h 3461805"/>
              <a:gd name="connsiteX2759" fmla="*/ 454392 w 2467837"/>
              <a:gd name="connsiteY2759" fmla="*/ 1251934 h 3461805"/>
              <a:gd name="connsiteX2760" fmla="*/ 443659 w 2467837"/>
              <a:gd name="connsiteY2760" fmla="*/ 1242998 h 3461805"/>
              <a:gd name="connsiteX2761" fmla="*/ 406091 w 2467837"/>
              <a:gd name="connsiteY2761" fmla="*/ 1226913 h 3461805"/>
              <a:gd name="connsiteX2762" fmla="*/ 423980 w 2467837"/>
              <a:gd name="connsiteY2762" fmla="*/ 1228700 h 3461805"/>
              <a:gd name="connsiteX2763" fmla="*/ 398935 w 2467837"/>
              <a:gd name="connsiteY2763" fmla="*/ 1210828 h 3461805"/>
              <a:gd name="connsiteX2764" fmla="*/ 377468 w 2467837"/>
              <a:gd name="connsiteY2764" fmla="*/ 1201892 h 3461805"/>
              <a:gd name="connsiteX2765" fmla="*/ 368523 w 2467837"/>
              <a:gd name="connsiteY2765" fmla="*/ 1203679 h 3461805"/>
              <a:gd name="connsiteX2766" fmla="*/ 363156 w 2467837"/>
              <a:gd name="connsiteY2766" fmla="*/ 1200105 h 3461805"/>
              <a:gd name="connsiteX2767" fmla="*/ 361367 w 2467837"/>
              <a:gd name="connsiteY2767" fmla="*/ 1201892 h 3461805"/>
              <a:gd name="connsiteX2768" fmla="*/ 370312 w 2467837"/>
              <a:gd name="connsiteY2768" fmla="*/ 1198318 h 3461805"/>
              <a:gd name="connsiteX2769" fmla="*/ 370312 w 2467837"/>
              <a:gd name="connsiteY2769" fmla="*/ 1192956 h 3461805"/>
              <a:gd name="connsiteX2770" fmla="*/ 361367 w 2467837"/>
              <a:gd name="connsiteY2770" fmla="*/ 1189381 h 3461805"/>
              <a:gd name="connsiteX2771" fmla="*/ 377468 w 2467837"/>
              <a:gd name="connsiteY2771" fmla="*/ 1194743 h 3461805"/>
              <a:gd name="connsiteX2772" fmla="*/ 377468 w 2467837"/>
              <a:gd name="connsiteY2772" fmla="*/ 1192956 h 3461805"/>
              <a:gd name="connsiteX2773" fmla="*/ 368523 w 2467837"/>
              <a:gd name="connsiteY2773" fmla="*/ 1185807 h 3461805"/>
              <a:gd name="connsiteX2774" fmla="*/ 393568 w 2467837"/>
              <a:gd name="connsiteY2774" fmla="*/ 1198318 h 3461805"/>
              <a:gd name="connsiteX2775" fmla="*/ 393568 w 2467837"/>
              <a:gd name="connsiteY2775" fmla="*/ 1192956 h 3461805"/>
              <a:gd name="connsiteX2776" fmla="*/ 402513 w 2467837"/>
              <a:gd name="connsiteY2776" fmla="*/ 1200105 h 3461805"/>
              <a:gd name="connsiteX2777" fmla="*/ 398935 w 2467837"/>
              <a:gd name="connsiteY2777" fmla="*/ 1201892 h 3461805"/>
              <a:gd name="connsiteX2778" fmla="*/ 415036 w 2467837"/>
              <a:gd name="connsiteY2778" fmla="*/ 1203679 h 3461805"/>
              <a:gd name="connsiteX2779" fmla="*/ 420402 w 2467837"/>
              <a:gd name="connsiteY2779" fmla="*/ 1212615 h 3461805"/>
              <a:gd name="connsiteX2780" fmla="*/ 407880 w 2467837"/>
              <a:gd name="connsiteY2780" fmla="*/ 1207253 h 3461805"/>
              <a:gd name="connsiteX2781" fmla="*/ 420402 w 2467837"/>
              <a:gd name="connsiteY2781" fmla="*/ 1221551 h 3461805"/>
              <a:gd name="connsiteX2782" fmla="*/ 425769 w 2467837"/>
              <a:gd name="connsiteY2782" fmla="*/ 1223338 h 3461805"/>
              <a:gd name="connsiteX2783" fmla="*/ 422191 w 2467837"/>
              <a:gd name="connsiteY2783" fmla="*/ 1217977 h 3461805"/>
              <a:gd name="connsiteX2784" fmla="*/ 425769 w 2467837"/>
              <a:gd name="connsiteY2784" fmla="*/ 1214402 h 3461805"/>
              <a:gd name="connsiteX2785" fmla="*/ 440081 w 2467837"/>
              <a:gd name="connsiteY2785" fmla="*/ 1217977 h 3461805"/>
              <a:gd name="connsiteX2786" fmla="*/ 434714 w 2467837"/>
              <a:gd name="connsiteY2786" fmla="*/ 1212615 h 3461805"/>
              <a:gd name="connsiteX2787" fmla="*/ 456181 w 2467837"/>
              <a:gd name="connsiteY2787" fmla="*/ 1226913 h 3461805"/>
              <a:gd name="connsiteX2788" fmla="*/ 445448 w 2467837"/>
              <a:gd name="connsiteY2788" fmla="*/ 1223338 h 3461805"/>
              <a:gd name="connsiteX2789" fmla="*/ 470493 w 2467837"/>
              <a:gd name="connsiteY2789" fmla="*/ 1241211 h 3461805"/>
              <a:gd name="connsiteX2790" fmla="*/ 470493 w 2467837"/>
              <a:gd name="connsiteY2790" fmla="*/ 1235849 h 3461805"/>
              <a:gd name="connsiteX2791" fmla="*/ 484805 w 2467837"/>
              <a:gd name="connsiteY2791" fmla="*/ 1239423 h 3461805"/>
              <a:gd name="connsiteX2792" fmla="*/ 518795 w 2467837"/>
              <a:gd name="connsiteY2792" fmla="*/ 1260870 h 3461805"/>
              <a:gd name="connsiteX2793" fmla="*/ 511639 w 2467837"/>
              <a:gd name="connsiteY2793" fmla="*/ 1260870 h 3461805"/>
              <a:gd name="connsiteX2794" fmla="*/ 525950 w 2467837"/>
              <a:gd name="connsiteY2794" fmla="*/ 1266232 h 3461805"/>
              <a:gd name="connsiteX2795" fmla="*/ 524161 w 2467837"/>
              <a:gd name="connsiteY2795" fmla="*/ 1269806 h 3461805"/>
              <a:gd name="connsiteX2796" fmla="*/ 529528 w 2467837"/>
              <a:gd name="connsiteY2796" fmla="*/ 1269806 h 3461805"/>
              <a:gd name="connsiteX2797" fmla="*/ 556362 w 2467837"/>
              <a:gd name="connsiteY2797" fmla="*/ 1280529 h 3461805"/>
              <a:gd name="connsiteX2798" fmla="*/ 577830 w 2467837"/>
              <a:gd name="connsiteY2798" fmla="*/ 1287678 h 3461805"/>
              <a:gd name="connsiteX2799" fmla="*/ 570674 w 2467837"/>
              <a:gd name="connsiteY2799" fmla="*/ 1284104 h 3461805"/>
              <a:gd name="connsiteX2800" fmla="*/ 572463 w 2467837"/>
              <a:gd name="connsiteY2800" fmla="*/ 1280529 h 3461805"/>
              <a:gd name="connsiteX2801" fmla="*/ 583197 w 2467837"/>
              <a:gd name="connsiteY2801" fmla="*/ 1291253 h 3461805"/>
              <a:gd name="connsiteX2802" fmla="*/ 568885 w 2467837"/>
              <a:gd name="connsiteY2802" fmla="*/ 1291253 h 3461805"/>
              <a:gd name="connsiteX2803" fmla="*/ 597508 w 2467837"/>
              <a:gd name="connsiteY2803" fmla="*/ 1305550 h 3461805"/>
              <a:gd name="connsiteX2804" fmla="*/ 604664 w 2467837"/>
              <a:gd name="connsiteY2804" fmla="*/ 1312699 h 3461805"/>
              <a:gd name="connsiteX2805" fmla="*/ 620765 w 2467837"/>
              <a:gd name="connsiteY2805" fmla="*/ 1321635 h 3461805"/>
              <a:gd name="connsiteX2806" fmla="*/ 631498 w 2467837"/>
              <a:gd name="connsiteY2806" fmla="*/ 1321635 h 3461805"/>
              <a:gd name="connsiteX2807" fmla="*/ 627920 w 2467837"/>
              <a:gd name="connsiteY2807" fmla="*/ 1328784 h 3461805"/>
              <a:gd name="connsiteX2808" fmla="*/ 645810 w 2467837"/>
              <a:gd name="connsiteY2808" fmla="*/ 1337720 h 3461805"/>
              <a:gd name="connsiteX2809" fmla="*/ 647599 w 2467837"/>
              <a:gd name="connsiteY2809" fmla="*/ 1332358 h 3461805"/>
              <a:gd name="connsiteX2810" fmla="*/ 654755 w 2467837"/>
              <a:gd name="connsiteY2810" fmla="*/ 1343082 h 3461805"/>
              <a:gd name="connsiteX2811" fmla="*/ 685167 w 2467837"/>
              <a:gd name="connsiteY2811" fmla="*/ 1357379 h 3461805"/>
              <a:gd name="connsiteX2812" fmla="*/ 692322 w 2467837"/>
              <a:gd name="connsiteY2812" fmla="*/ 1357379 h 3461805"/>
              <a:gd name="connsiteX2813" fmla="*/ 688745 w 2467837"/>
              <a:gd name="connsiteY2813" fmla="*/ 1362741 h 3461805"/>
              <a:gd name="connsiteX2814" fmla="*/ 713790 w 2467837"/>
              <a:gd name="connsiteY2814" fmla="*/ 1373464 h 3461805"/>
              <a:gd name="connsiteX2815" fmla="*/ 708423 w 2467837"/>
              <a:gd name="connsiteY2815" fmla="*/ 1366315 h 3461805"/>
              <a:gd name="connsiteX2816" fmla="*/ 726312 w 2467837"/>
              <a:gd name="connsiteY2816" fmla="*/ 1378826 h 3461805"/>
              <a:gd name="connsiteX2817" fmla="*/ 719157 w 2467837"/>
              <a:gd name="connsiteY2817" fmla="*/ 1377039 h 3461805"/>
              <a:gd name="connsiteX2818" fmla="*/ 737046 w 2467837"/>
              <a:gd name="connsiteY2818" fmla="*/ 1384187 h 3461805"/>
              <a:gd name="connsiteX2819" fmla="*/ 733468 w 2467837"/>
              <a:gd name="connsiteY2819" fmla="*/ 1378826 h 3461805"/>
              <a:gd name="connsiteX2820" fmla="*/ 738835 w 2467837"/>
              <a:gd name="connsiteY2820" fmla="*/ 1385975 h 3461805"/>
              <a:gd name="connsiteX2821" fmla="*/ 751358 w 2467837"/>
              <a:gd name="connsiteY2821" fmla="*/ 1389549 h 3461805"/>
              <a:gd name="connsiteX2822" fmla="*/ 744202 w 2467837"/>
              <a:gd name="connsiteY2822" fmla="*/ 1380613 h 3461805"/>
              <a:gd name="connsiteX2823" fmla="*/ 735257 w 2467837"/>
              <a:gd name="connsiteY2823" fmla="*/ 1378826 h 3461805"/>
              <a:gd name="connsiteX2824" fmla="*/ 701267 w 2467837"/>
              <a:gd name="connsiteY2824" fmla="*/ 1350230 h 3461805"/>
              <a:gd name="connsiteX2825" fmla="*/ 678011 w 2467837"/>
              <a:gd name="connsiteY2825" fmla="*/ 1339507 h 3461805"/>
              <a:gd name="connsiteX2826" fmla="*/ 642232 w 2467837"/>
              <a:gd name="connsiteY2826" fmla="*/ 1316273 h 3461805"/>
              <a:gd name="connsiteX2827" fmla="*/ 644021 w 2467837"/>
              <a:gd name="connsiteY2827" fmla="*/ 1310912 h 3461805"/>
              <a:gd name="connsiteX2828" fmla="*/ 635076 w 2467837"/>
              <a:gd name="connsiteY2828" fmla="*/ 1305550 h 3461805"/>
              <a:gd name="connsiteX2829" fmla="*/ 633287 w 2467837"/>
              <a:gd name="connsiteY2829" fmla="*/ 1294827 h 3461805"/>
              <a:gd name="connsiteX2830" fmla="*/ 624342 w 2467837"/>
              <a:gd name="connsiteY2830" fmla="*/ 1296614 h 3461805"/>
              <a:gd name="connsiteX2831" fmla="*/ 613609 w 2467837"/>
              <a:gd name="connsiteY2831" fmla="*/ 1285891 h 3461805"/>
              <a:gd name="connsiteX2832" fmla="*/ 604664 w 2467837"/>
              <a:gd name="connsiteY2832" fmla="*/ 1284104 h 3461805"/>
              <a:gd name="connsiteX2833" fmla="*/ 615398 w 2467837"/>
              <a:gd name="connsiteY2833" fmla="*/ 1282316 h 3461805"/>
              <a:gd name="connsiteX2834" fmla="*/ 604664 w 2467837"/>
              <a:gd name="connsiteY2834" fmla="*/ 1273380 h 3461805"/>
              <a:gd name="connsiteX2835" fmla="*/ 593930 w 2467837"/>
              <a:gd name="connsiteY2835" fmla="*/ 1271593 h 3461805"/>
              <a:gd name="connsiteX2836" fmla="*/ 586775 w 2467837"/>
              <a:gd name="connsiteY2836" fmla="*/ 1275168 h 3461805"/>
              <a:gd name="connsiteX2837" fmla="*/ 588563 w 2467837"/>
              <a:gd name="connsiteY2837" fmla="*/ 1269806 h 3461805"/>
              <a:gd name="connsiteX2838" fmla="*/ 568885 w 2467837"/>
              <a:gd name="connsiteY2838" fmla="*/ 1257295 h 3461805"/>
              <a:gd name="connsiteX2839" fmla="*/ 579619 w 2467837"/>
              <a:gd name="connsiteY2839" fmla="*/ 1255508 h 3461805"/>
              <a:gd name="connsiteX2840" fmla="*/ 588563 w 2467837"/>
              <a:gd name="connsiteY2840" fmla="*/ 1257295 h 3461805"/>
              <a:gd name="connsiteX2841" fmla="*/ 601086 w 2467837"/>
              <a:gd name="connsiteY2841" fmla="*/ 1264444 h 3461805"/>
              <a:gd name="connsiteX2842" fmla="*/ 592141 w 2467837"/>
              <a:gd name="connsiteY2842" fmla="*/ 1264444 h 3461805"/>
              <a:gd name="connsiteX2843" fmla="*/ 606453 w 2467837"/>
              <a:gd name="connsiteY2843" fmla="*/ 1269806 h 3461805"/>
              <a:gd name="connsiteX2844" fmla="*/ 627920 w 2467837"/>
              <a:gd name="connsiteY2844" fmla="*/ 1289465 h 3461805"/>
              <a:gd name="connsiteX2845" fmla="*/ 633287 w 2467837"/>
              <a:gd name="connsiteY2845" fmla="*/ 1287678 h 3461805"/>
              <a:gd name="connsiteX2846" fmla="*/ 636865 w 2467837"/>
              <a:gd name="connsiteY2846" fmla="*/ 1291253 h 3461805"/>
              <a:gd name="connsiteX2847" fmla="*/ 635076 w 2467837"/>
              <a:gd name="connsiteY2847" fmla="*/ 1294827 h 3461805"/>
              <a:gd name="connsiteX2848" fmla="*/ 645810 w 2467837"/>
              <a:gd name="connsiteY2848" fmla="*/ 1296614 h 3461805"/>
              <a:gd name="connsiteX2849" fmla="*/ 647599 w 2467837"/>
              <a:gd name="connsiteY2849" fmla="*/ 1301976 h 3461805"/>
              <a:gd name="connsiteX2850" fmla="*/ 665488 w 2467837"/>
              <a:gd name="connsiteY2850" fmla="*/ 1314486 h 3461805"/>
              <a:gd name="connsiteX2851" fmla="*/ 670855 w 2467837"/>
              <a:gd name="connsiteY2851" fmla="*/ 1312699 h 3461805"/>
              <a:gd name="connsiteX2852" fmla="*/ 676222 w 2467837"/>
              <a:gd name="connsiteY2852" fmla="*/ 1314486 h 3461805"/>
              <a:gd name="connsiteX2853" fmla="*/ 685167 w 2467837"/>
              <a:gd name="connsiteY2853" fmla="*/ 1321635 h 3461805"/>
              <a:gd name="connsiteX2854" fmla="*/ 717368 w 2467837"/>
              <a:gd name="connsiteY2854" fmla="*/ 1344869 h 3461805"/>
              <a:gd name="connsiteX2855" fmla="*/ 729890 w 2467837"/>
              <a:gd name="connsiteY2855" fmla="*/ 1341294 h 3461805"/>
              <a:gd name="connsiteX2856" fmla="*/ 722735 w 2467837"/>
              <a:gd name="connsiteY2856" fmla="*/ 1341294 h 3461805"/>
              <a:gd name="connsiteX2857" fmla="*/ 722735 w 2467837"/>
              <a:gd name="connsiteY2857" fmla="*/ 1335933 h 3461805"/>
              <a:gd name="connsiteX2858" fmla="*/ 685655 w 2467837"/>
              <a:gd name="connsiteY2858" fmla="*/ 1309108 h 3461805"/>
              <a:gd name="connsiteX2859" fmla="*/ 691651 w 2467837"/>
              <a:gd name="connsiteY2859" fmla="*/ 1308901 h 3461805"/>
              <a:gd name="connsiteX2860" fmla="*/ 699478 w 2467837"/>
              <a:gd name="connsiteY2860" fmla="*/ 1312699 h 3461805"/>
              <a:gd name="connsiteX2861" fmla="*/ 708423 w 2467837"/>
              <a:gd name="connsiteY2861" fmla="*/ 1312699 h 3461805"/>
              <a:gd name="connsiteX2862" fmla="*/ 751358 w 2467837"/>
              <a:gd name="connsiteY2862" fmla="*/ 1341294 h 3461805"/>
              <a:gd name="connsiteX2863" fmla="*/ 756724 w 2467837"/>
              <a:gd name="connsiteY2863" fmla="*/ 1335933 h 3461805"/>
              <a:gd name="connsiteX2864" fmla="*/ 769247 w 2467837"/>
              <a:gd name="connsiteY2864" fmla="*/ 1352018 h 3461805"/>
              <a:gd name="connsiteX2865" fmla="*/ 758513 w 2467837"/>
              <a:gd name="connsiteY2865" fmla="*/ 1348443 h 3461805"/>
              <a:gd name="connsiteX2866" fmla="*/ 760302 w 2467837"/>
              <a:gd name="connsiteY2866" fmla="*/ 1346656 h 3461805"/>
              <a:gd name="connsiteX2867" fmla="*/ 747780 w 2467837"/>
              <a:gd name="connsiteY2867" fmla="*/ 1344869 h 3461805"/>
              <a:gd name="connsiteX2868" fmla="*/ 774614 w 2467837"/>
              <a:gd name="connsiteY2868" fmla="*/ 1353805 h 3461805"/>
              <a:gd name="connsiteX2869" fmla="*/ 787137 w 2467837"/>
              <a:gd name="connsiteY2869" fmla="*/ 1362741 h 3461805"/>
              <a:gd name="connsiteX2870" fmla="*/ 776403 w 2467837"/>
              <a:gd name="connsiteY2870" fmla="*/ 1362741 h 3461805"/>
              <a:gd name="connsiteX2871" fmla="*/ 790714 w 2467837"/>
              <a:gd name="connsiteY2871" fmla="*/ 1368103 h 3461805"/>
              <a:gd name="connsiteX2872" fmla="*/ 812182 w 2467837"/>
              <a:gd name="connsiteY2872" fmla="*/ 1373464 h 3461805"/>
              <a:gd name="connsiteX2873" fmla="*/ 808604 w 2467837"/>
              <a:gd name="connsiteY2873" fmla="*/ 1377039 h 3461805"/>
              <a:gd name="connsiteX2874" fmla="*/ 819338 w 2467837"/>
              <a:gd name="connsiteY2874" fmla="*/ 1380613 h 3461805"/>
              <a:gd name="connsiteX2875" fmla="*/ 824704 w 2467837"/>
              <a:gd name="connsiteY2875" fmla="*/ 1389549 h 3461805"/>
              <a:gd name="connsiteX2876" fmla="*/ 837227 w 2467837"/>
              <a:gd name="connsiteY2876" fmla="*/ 1389549 h 3461805"/>
              <a:gd name="connsiteX2877" fmla="*/ 840805 w 2467837"/>
              <a:gd name="connsiteY2877" fmla="*/ 1396698 h 3461805"/>
              <a:gd name="connsiteX2878" fmla="*/ 853328 w 2467837"/>
              <a:gd name="connsiteY2878" fmla="*/ 1400272 h 3461805"/>
              <a:gd name="connsiteX2879" fmla="*/ 849750 w 2467837"/>
              <a:gd name="connsiteY2879" fmla="*/ 1402060 h 3461805"/>
              <a:gd name="connsiteX2880" fmla="*/ 855117 w 2467837"/>
              <a:gd name="connsiteY2880" fmla="*/ 1402060 h 3461805"/>
              <a:gd name="connsiteX2881" fmla="*/ 858694 w 2467837"/>
              <a:gd name="connsiteY2881" fmla="*/ 1407421 h 3461805"/>
              <a:gd name="connsiteX2882" fmla="*/ 851539 w 2467837"/>
              <a:gd name="connsiteY2882" fmla="*/ 1407421 h 3461805"/>
              <a:gd name="connsiteX2883" fmla="*/ 865850 w 2467837"/>
              <a:gd name="connsiteY2883" fmla="*/ 1409208 h 3461805"/>
              <a:gd name="connsiteX2884" fmla="*/ 876584 w 2467837"/>
              <a:gd name="connsiteY2884" fmla="*/ 1418144 h 3461805"/>
              <a:gd name="connsiteX2885" fmla="*/ 878373 w 2467837"/>
              <a:gd name="connsiteY2885" fmla="*/ 1423506 h 3461805"/>
              <a:gd name="connsiteX2886" fmla="*/ 917730 w 2467837"/>
              <a:gd name="connsiteY2886" fmla="*/ 1444953 h 3461805"/>
              <a:gd name="connsiteX2887" fmla="*/ 917730 w 2467837"/>
              <a:gd name="connsiteY2887" fmla="*/ 1450314 h 3461805"/>
              <a:gd name="connsiteX2888" fmla="*/ 933830 w 2467837"/>
              <a:gd name="connsiteY2888" fmla="*/ 1461038 h 3461805"/>
              <a:gd name="connsiteX2889" fmla="*/ 948142 w 2467837"/>
              <a:gd name="connsiteY2889" fmla="*/ 1464612 h 3461805"/>
              <a:gd name="connsiteX2890" fmla="*/ 948142 w 2467837"/>
              <a:gd name="connsiteY2890" fmla="*/ 1469974 h 3461805"/>
              <a:gd name="connsiteX2891" fmla="*/ 962453 w 2467837"/>
              <a:gd name="connsiteY2891" fmla="*/ 1473548 h 3461805"/>
              <a:gd name="connsiteX2892" fmla="*/ 969609 w 2467837"/>
              <a:gd name="connsiteY2892" fmla="*/ 1480697 h 3461805"/>
              <a:gd name="connsiteX2893" fmla="*/ 991077 w 2467837"/>
              <a:gd name="connsiteY2893" fmla="*/ 1486058 h 3461805"/>
              <a:gd name="connsiteX2894" fmla="*/ 1012544 w 2467837"/>
              <a:gd name="connsiteY2894" fmla="*/ 1507505 h 3461805"/>
              <a:gd name="connsiteX2895" fmla="*/ 1023278 w 2467837"/>
              <a:gd name="connsiteY2895" fmla="*/ 1514654 h 3461805"/>
              <a:gd name="connsiteX2896" fmla="*/ 1017911 w 2467837"/>
              <a:gd name="connsiteY2896" fmla="*/ 1512867 h 3461805"/>
              <a:gd name="connsiteX2897" fmla="*/ 1034011 w 2467837"/>
              <a:gd name="connsiteY2897" fmla="*/ 1520015 h 3461805"/>
              <a:gd name="connsiteX2898" fmla="*/ 1026855 w 2467837"/>
              <a:gd name="connsiteY2898" fmla="*/ 1512867 h 3461805"/>
              <a:gd name="connsiteX2899" fmla="*/ 1046534 w 2467837"/>
              <a:gd name="connsiteY2899" fmla="*/ 1532526 h 3461805"/>
              <a:gd name="connsiteX2900" fmla="*/ 1051901 w 2467837"/>
              <a:gd name="connsiteY2900" fmla="*/ 1530739 h 3461805"/>
              <a:gd name="connsiteX2901" fmla="*/ 1062634 w 2467837"/>
              <a:gd name="connsiteY2901" fmla="*/ 1537888 h 3461805"/>
              <a:gd name="connsiteX2902" fmla="*/ 1060845 w 2467837"/>
              <a:gd name="connsiteY2902" fmla="*/ 1528952 h 3461805"/>
              <a:gd name="connsiteX2903" fmla="*/ 1046534 w 2467837"/>
              <a:gd name="connsiteY2903" fmla="*/ 1520015 h 3461805"/>
              <a:gd name="connsiteX2904" fmla="*/ 1060845 w 2467837"/>
              <a:gd name="connsiteY2904" fmla="*/ 1527164 h 3461805"/>
              <a:gd name="connsiteX2905" fmla="*/ 1068001 w 2467837"/>
              <a:gd name="connsiteY2905" fmla="*/ 1539675 h 3461805"/>
              <a:gd name="connsiteX2906" fmla="*/ 1076946 w 2467837"/>
              <a:gd name="connsiteY2906" fmla="*/ 1537888 h 3461805"/>
              <a:gd name="connsiteX2907" fmla="*/ 1076946 w 2467837"/>
              <a:gd name="connsiteY2907" fmla="*/ 1541462 h 3461805"/>
              <a:gd name="connsiteX2908" fmla="*/ 1078735 w 2467837"/>
              <a:gd name="connsiteY2908" fmla="*/ 1541462 h 3461805"/>
              <a:gd name="connsiteX2909" fmla="*/ 1069790 w 2467837"/>
              <a:gd name="connsiteY2909" fmla="*/ 1543249 h 3461805"/>
              <a:gd name="connsiteX2910" fmla="*/ 1069790 w 2467837"/>
              <a:gd name="connsiteY2910" fmla="*/ 1548611 h 3461805"/>
              <a:gd name="connsiteX2911" fmla="*/ 1082313 w 2467837"/>
              <a:gd name="connsiteY2911" fmla="*/ 1553972 h 3461805"/>
              <a:gd name="connsiteX2912" fmla="*/ 1107358 w 2467837"/>
              <a:gd name="connsiteY2912" fmla="*/ 1564696 h 3461805"/>
              <a:gd name="connsiteX2913" fmla="*/ 1101991 w 2467837"/>
              <a:gd name="connsiteY2913" fmla="*/ 1571845 h 3461805"/>
              <a:gd name="connsiteX2914" fmla="*/ 1112725 w 2467837"/>
              <a:gd name="connsiteY2914" fmla="*/ 1571845 h 3461805"/>
              <a:gd name="connsiteX2915" fmla="*/ 1127037 w 2467837"/>
              <a:gd name="connsiteY2915" fmla="*/ 1580781 h 3461805"/>
              <a:gd name="connsiteX2916" fmla="*/ 1125247 w 2467837"/>
              <a:gd name="connsiteY2916" fmla="*/ 1587930 h 3461805"/>
              <a:gd name="connsiteX2917" fmla="*/ 1135981 w 2467837"/>
              <a:gd name="connsiteY2917" fmla="*/ 1589717 h 3461805"/>
              <a:gd name="connsiteX2918" fmla="*/ 1144926 w 2467837"/>
              <a:gd name="connsiteY2918" fmla="*/ 1602227 h 3461805"/>
              <a:gd name="connsiteX2919" fmla="*/ 1150293 w 2467837"/>
              <a:gd name="connsiteY2919" fmla="*/ 1602227 h 3461805"/>
              <a:gd name="connsiteX2920" fmla="*/ 1173549 w 2467837"/>
              <a:gd name="connsiteY2920" fmla="*/ 1612950 h 3461805"/>
              <a:gd name="connsiteX2921" fmla="*/ 1184283 w 2467837"/>
              <a:gd name="connsiteY2921" fmla="*/ 1621887 h 3461805"/>
              <a:gd name="connsiteX2922" fmla="*/ 1202172 w 2467837"/>
              <a:gd name="connsiteY2922" fmla="*/ 1637971 h 3461805"/>
              <a:gd name="connsiteX2923" fmla="*/ 1207539 w 2467837"/>
              <a:gd name="connsiteY2923" fmla="*/ 1639759 h 3461805"/>
              <a:gd name="connsiteX2924" fmla="*/ 1207539 w 2467837"/>
              <a:gd name="connsiteY2924" fmla="*/ 1634397 h 3461805"/>
              <a:gd name="connsiteX2925" fmla="*/ 1218273 w 2467837"/>
              <a:gd name="connsiteY2925" fmla="*/ 1641546 h 3461805"/>
              <a:gd name="connsiteX2926" fmla="*/ 1209328 w 2467837"/>
              <a:gd name="connsiteY2926" fmla="*/ 1641546 h 3461805"/>
              <a:gd name="connsiteX2927" fmla="*/ 1232584 w 2467837"/>
              <a:gd name="connsiteY2927" fmla="*/ 1662992 h 3461805"/>
              <a:gd name="connsiteX2928" fmla="*/ 1239740 w 2467837"/>
              <a:gd name="connsiteY2928" fmla="*/ 1661205 h 3461805"/>
              <a:gd name="connsiteX2929" fmla="*/ 1227217 w 2467837"/>
              <a:gd name="connsiteY2929" fmla="*/ 1655844 h 3461805"/>
              <a:gd name="connsiteX2930" fmla="*/ 1236162 w 2467837"/>
              <a:gd name="connsiteY2930" fmla="*/ 1648695 h 3461805"/>
              <a:gd name="connsiteX2931" fmla="*/ 1245107 w 2467837"/>
              <a:gd name="connsiteY2931" fmla="*/ 1662992 h 3461805"/>
              <a:gd name="connsiteX2932" fmla="*/ 1241529 w 2467837"/>
              <a:gd name="connsiteY2932" fmla="*/ 1668354 h 3461805"/>
              <a:gd name="connsiteX2933" fmla="*/ 1248685 w 2467837"/>
              <a:gd name="connsiteY2933" fmla="*/ 1670141 h 3461805"/>
              <a:gd name="connsiteX2934" fmla="*/ 1245107 w 2467837"/>
              <a:gd name="connsiteY2934" fmla="*/ 1671928 h 3461805"/>
              <a:gd name="connsiteX2935" fmla="*/ 1261207 w 2467837"/>
              <a:gd name="connsiteY2935" fmla="*/ 1680864 h 3461805"/>
              <a:gd name="connsiteX2936" fmla="*/ 1286253 w 2467837"/>
              <a:gd name="connsiteY2936" fmla="*/ 1702311 h 3461805"/>
              <a:gd name="connsiteX2937" fmla="*/ 1289831 w 2467837"/>
              <a:gd name="connsiteY2937" fmla="*/ 1700524 h 3461805"/>
              <a:gd name="connsiteX2938" fmla="*/ 1296986 w 2467837"/>
              <a:gd name="connsiteY2938" fmla="*/ 1705885 h 3461805"/>
              <a:gd name="connsiteX2939" fmla="*/ 1314876 w 2467837"/>
              <a:gd name="connsiteY2939" fmla="*/ 1718396 h 3461805"/>
              <a:gd name="connsiteX2940" fmla="*/ 1314876 w 2467837"/>
              <a:gd name="connsiteY2940" fmla="*/ 1723758 h 3461805"/>
              <a:gd name="connsiteX2941" fmla="*/ 1304142 w 2467837"/>
              <a:gd name="connsiteY2941" fmla="*/ 1720183 h 3461805"/>
              <a:gd name="connsiteX2942" fmla="*/ 1323821 w 2467837"/>
              <a:gd name="connsiteY2942" fmla="*/ 1736268 h 3461805"/>
              <a:gd name="connsiteX2943" fmla="*/ 1314876 w 2467837"/>
              <a:gd name="connsiteY2943" fmla="*/ 1727332 h 3461805"/>
              <a:gd name="connsiteX2944" fmla="*/ 1348866 w 2467837"/>
              <a:gd name="connsiteY2944" fmla="*/ 1746991 h 3461805"/>
              <a:gd name="connsiteX2945" fmla="*/ 1348866 w 2467837"/>
              <a:gd name="connsiteY2945" fmla="*/ 1743417 h 3461805"/>
              <a:gd name="connsiteX2946" fmla="*/ 1356022 w 2467837"/>
              <a:gd name="connsiteY2946" fmla="*/ 1743417 h 3461805"/>
              <a:gd name="connsiteX2947" fmla="*/ 1354233 w 2467837"/>
              <a:gd name="connsiteY2947" fmla="*/ 1752353 h 3461805"/>
              <a:gd name="connsiteX2948" fmla="*/ 1368544 w 2467837"/>
              <a:gd name="connsiteY2948" fmla="*/ 1763076 h 3461805"/>
              <a:gd name="connsiteX2949" fmla="*/ 1363177 w 2467837"/>
              <a:gd name="connsiteY2949" fmla="*/ 1752353 h 3461805"/>
              <a:gd name="connsiteX2950" fmla="*/ 1375700 w 2467837"/>
              <a:gd name="connsiteY2950" fmla="*/ 1757715 h 3461805"/>
              <a:gd name="connsiteX2951" fmla="*/ 1372122 w 2467837"/>
              <a:gd name="connsiteY2951" fmla="*/ 1770225 h 3461805"/>
              <a:gd name="connsiteX2952" fmla="*/ 1400745 w 2467837"/>
              <a:gd name="connsiteY2952" fmla="*/ 1779161 h 3461805"/>
              <a:gd name="connsiteX2953" fmla="*/ 1382856 w 2467837"/>
              <a:gd name="connsiteY2953" fmla="*/ 1770225 h 3461805"/>
              <a:gd name="connsiteX2954" fmla="*/ 1390012 w 2467837"/>
              <a:gd name="connsiteY2954" fmla="*/ 1770225 h 3461805"/>
              <a:gd name="connsiteX2955" fmla="*/ 1404770 w 2467837"/>
              <a:gd name="connsiteY2955" fmla="*/ 1780948 h 3461805"/>
              <a:gd name="connsiteX2956" fmla="*/ 1413497 w 2467837"/>
              <a:gd name="connsiteY2956" fmla="*/ 1788698 h 3461805"/>
              <a:gd name="connsiteX2957" fmla="*/ 1415057 w 2467837"/>
              <a:gd name="connsiteY2957" fmla="*/ 1792789 h 3461805"/>
              <a:gd name="connsiteX2958" fmla="*/ 1411479 w 2467837"/>
              <a:gd name="connsiteY2958" fmla="*/ 1793459 h 3461805"/>
              <a:gd name="connsiteX2959" fmla="*/ 1409690 w 2467837"/>
              <a:gd name="connsiteY2959" fmla="*/ 1788097 h 3461805"/>
              <a:gd name="connsiteX2960" fmla="*/ 1406112 w 2467837"/>
              <a:gd name="connsiteY2960" fmla="*/ 1791672 h 3461805"/>
              <a:gd name="connsiteX2961" fmla="*/ 1391801 w 2467837"/>
              <a:gd name="connsiteY2961" fmla="*/ 1786310 h 3461805"/>
              <a:gd name="connsiteX2962" fmla="*/ 1402534 w 2467837"/>
              <a:gd name="connsiteY2962" fmla="*/ 1795246 h 3461805"/>
              <a:gd name="connsiteX2963" fmla="*/ 1411479 w 2467837"/>
              <a:gd name="connsiteY2963" fmla="*/ 1798820 h 3461805"/>
              <a:gd name="connsiteX2964" fmla="*/ 1407901 w 2467837"/>
              <a:gd name="connsiteY2964" fmla="*/ 1800608 h 3461805"/>
              <a:gd name="connsiteX2965" fmla="*/ 1416846 w 2467837"/>
              <a:gd name="connsiteY2965" fmla="*/ 1802395 h 3461805"/>
              <a:gd name="connsiteX2966" fmla="*/ 1411479 w 2467837"/>
              <a:gd name="connsiteY2966" fmla="*/ 1793459 h 3461805"/>
              <a:gd name="connsiteX2967" fmla="*/ 1424002 w 2467837"/>
              <a:gd name="connsiteY2967" fmla="*/ 1804182 h 3461805"/>
              <a:gd name="connsiteX2968" fmla="*/ 1429369 w 2467837"/>
              <a:gd name="connsiteY2968" fmla="*/ 1804182 h 3461805"/>
              <a:gd name="connsiteX2969" fmla="*/ 1420424 w 2467837"/>
              <a:gd name="connsiteY2969" fmla="*/ 1795246 h 3461805"/>
              <a:gd name="connsiteX2970" fmla="*/ 1431157 w 2467837"/>
              <a:gd name="connsiteY2970" fmla="*/ 1798820 h 3461805"/>
              <a:gd name="connsiteX2971" fmla="*/ 1415057 w 2467837"/>
              <a:gd name="connsiteY2971" fmla="*/ 1784523 h 3461805"/>
              <a:gd name="connsiteX2972" fmla="*/ 1418635 w 2467837"/>
              <a:gd name="connsiteY2972" fmla="*/ 1784523 h 3461805"/>
              <a:gd name="connsiteX2973" fmla="*/ 1411479 w 2467837"/>
              <a:gd name="connsiteY2973" fmla="*/ 1782736 h 3461805"/>
              <a:gd name="connsiteX2974" fmla="*/ 1395379 w 2467837"/>
              <a:gd name="connsiteY2974" fmla="*/ 1772012 h 3461805"/>
              <a:gd name="connsiteX2975" fmla="*/ 1391801 w 2467837"/>
              <a:gd name="connsiteY2975" fmla="*/ 1768438 h 3461805"/>
              <a:gd name="connsiteX2976" fmla="*/ 1391801 w 2467837"/>
              <a:gd name="connsiteY2976" fmla="*/ 1764863 h 3461805"/>
              <a:gd name="connsiteX2977" fmla="*/ 1382856 w 2467837"/>
              <a:gd name="connsiteY2977" fmla="*/ 1761289 h 3461805"/>
              <a:gd name="connsiteX2978" fmla="*/ 1366755 w 2467837"/>
              <a:gd name="connsiteY2978" fmla="*/ 1748779 h 3461805"/>
              <a:gd name="connsiteX2979" fmla="*/ 1368544 w 2467837"/>
              <a:gd name="connsiteY2979" fmla="*/ 1743417 h 3461805"/>
              <a:gd name="connsiteX2980" fmla="*/ 1338132 w 2467837"/>
              <a:gd name="connsiteY2980" fmla="*/ 1725545 h 3461805"/>
              <a:gd name="connsiteX2981" fmla="*/ 1327399 w 2467837"/>
              <a:gd name="connsiteY2981" fmla="*/ 1718396 h 3461805"/>
              <a:gd name="connsiteX2982" fmla="*/ 1325609 w 2467837"/>
              <a:gd name="connsiteY2982" fmla="*/ 1709460 h 3461805"/>
              <a:gd name="connsiteX2983" fmla="*/ 1304142 w 2467837"/>
              <a:gd name="connsiteY2983" fmla="*/ 1691588 h 3461805"/>
              <a:gd name="connsiteX2984" fmla="*/ 1300564 w 2467837"/>
              <a:gd name="connsiteY2984" fmla="*/ 1693375 h 3461805"/>
              <a:gd name="connsiteX2985" fmla="*/ 1286253 w 2467837"/>
              <a:gd name="connsiteY2985" fmla="*/ 1682652 h 3461805"/>
              <a:gd name="connsiteX2986" fmla="*/ 1293409 w 2467837"/>
              <a:gd name="connsiteY2986" fmla="*/ 1680864 h 3461805"/>
              <a:gd name="connsiteX2987" fmla="*/ 1254052 w 2467837"/>
              <a:gd name="connsiteY2987" fmla="*/ 1655844 h 3461805"/>
              <a:gd name="connsiteX2988" fmla="*/ 1248685 w 2467837"/>
              <a:gd name="connsiteY2988" fmla="*/ 1659418 h 3461805"/>
              <a:gd name="connsiteX2989" fmla="*/ 1237951 w 2467837"/>
              <a:gd name="connsiteY2989" fmla="*/ 1650482 h 3461805"/>
              <a:gd name="connsiteX2990" fmla="*/ 1245107 w 2467837"/>
              <a:gd name="connsiteY2990" fmla="*/ 1648695 h 3461805"/>
              <a:gd name="connsiteX2991" fmla="*/ 1184283 w 2467837"/>
              <a:gd name="connsiteY2991" fmla="*/ 1600440 h 3461805"/>
              <a:gd name="connsiteX2992" fmla="*/ 1191439 w 2467837"/>
              <a:gd name="connsiteY2992" fmla="*/ 1605802 h 3461805"/>
              <a:gd name="connsiteX2993" fmla="*/ 1191439 w 2467837"/>
              <a:gd name="connsiteY2993" fmla="*/ 1598653 h 3461805"/>
              <a:gd name="connsiteX2994" fmla="*/ 1178916 w 2467837"/>
              <a:gd name="connsiteY2994" fmla="*/ 1589717 h 3461805"/>
              <a:gd name="connsiteX2995" fmla="*/ 1169971 w 2467837"/>
              <a:gd name="connsiteY2995" fmla="*/ 1589717 h 3461805"/>
              <a:gd name="connsiteX2996" fmla="*/ 1164604 w 2467837"/>
              <a:gd name="connsiteY2996" fmla="*/ 1578993 h 3461805"/>
              <a:gd name="connsiteX2997" fmla="*/ 1161027 w 2467837"/>
              <a:gd name="connsiteY2997" fmla="*/ 1580781 h 3461805"/>
              <a:gd name="connsiteX2998" fmla="*/ 1146715 w 2467837"/>
              <a:gd name="connsiteY2998" fmla="*/ 1570057 h 3461805"/>
              <a:gd name="connsiteX2999" fmla="*/ 1155660 w 2467837"/>
              <a:gd name="connsiteY2999" fmla="*/ 1575419 h 3461805"/>
              <a:gd name="connsiteX3000" fmla="*/ 1153871 w 2467837"/>
              <a:gd name="connsiteY3000" fmla="*/ 1564696 h 3461805"/>
              <a:gd name="connsiteX3001" fmla="*/ 1146715 w 2467837"/>
              <a:gd name="connsiteY3001" fmla="*/ 1566483 h 3461805"/>
              <a:gd name="connsiteX3002" fmla="*/ 1121670 w 2467837"/>
              <a:gd name="connsiteY3002" fmla="*/ 1546824 h 3461805"/>
              <a:gd name="connsiteX3003" fmla="*/ 1109147 w 2467837"/>
              <a:gd name="connsiteY3003" fmla="*/ 1545036 h 3461805"/>
              <a:gd name="connsiteX3004" fmla="*/ 1110936 w 2467837"/>
              <a:gd name="connsiteY3004" fmla="*/ 1539675 h 3461805"/>
              <a:gd name="connsiteX3005" fmla="*/ 1093047 w 2467837"/>
              <a:gd name="connsiteY3005" fmla="*/ 1534313 h 3461805"/>
              <a:gd name="connsiteX3006" fmla="*/ 1094835 w 2467837"/>
              <a:gd name="connsiteY3006" fmla="*/ 1537888 h 3461805"/>
              <a:gd name="connsiteX3007" fmla="*/ 1085891 w 2467837"/>
              <a:gd name="connsiteY3007" fmla="*/ 1537888 h 3461805"/>
              <a:gd name="connsiteX3008" fmla="*/ 1076946 w 2467837"/>
              <a:gd name="connsiteY3008" fmla="*/ 1528952 h 3461805"/>
              <a:gd name="connsiteX3009" fmla="*/ 1084102 w 2467837"/>
              <a:gd name="connsiteY3009" fmla="*/ 1532526 h 3461805"/>
              <a:gd name="connsiteX3010" fmla="*/ 1087680 w 2467837"/>
              <a:gd name="connsiteY3010" fmla="*/ 1530739 h 3461805"/>
              <a:gd name="connsiteX3011" fmla="*/ 1080524 w 2467837"/>
              <a:gd name="connsiteY3011" fmla="*/ 1520015 h 3461805"/>
              <a:gd name="connsiteX3012" fmla="*/ 1085891 w 2467837"/>
              <a:gd name="connsiteY3012" fmla="*/ 1521803 h 3461805"/>
              <a:gd name="connsiteX3013" fmla="*/ 1059057 w 2467837"/>
              <a:gd name="connsiteY3013" fmla="*/ 1507505 h 3461805"/>
              <a:gd name="connsiteX3014" fmla="*/ 1064423 w 2467837"/>
              <a:gd name="connsiteY3014" fmla="*/ 1505718 h 3461805"/>
              <a:gd name="connsiteX3015" fmla="*/ 1053243 w 2467837"/>
              <a:gd name="connsiteY3015" fmla="*/ 1503931 h 3461805"/>
              <a:gd name="connsiteX3016" fmla="*/ 1048593 w 2467837"/>
              <a:gd name="connsiteY3016" fmla="*/ 1500019 h 3461805"/>
              <a:gd name="connsiteX3017" fmla="*/ 1050112 w 2467837"/>
              <a:gd name="connsiteY3017" fmla="*/ 1500356 h 3461805"/>
              <a:gd name="connsiteX3018" fmla="*/ 1032222 w 2467837"/>
              <a:gd name="connsiteY3018" fmla="*/ 1487846 h 3461805"/>
              <a:gd name="connsiteX3019" fmla="*/ 1030433 w 2467837"/>
              <a:gd name="connsiteY3019" fmla="*/ 1482484 h 3461805"/>
              <a:gd name="connsiteX3020" fmla="*/ 1021489 w 2467837"/>
              <a:gd name="connsiteY3020" fmla="*/ 1480697 h 3461805"/>
              <a:gd name="connsiteX3021" fmla="*/ 1017911 w 2467837"/>
              <a:gd name="connsiteY3021" fmla="*/ 1475335 h 3461805"/>
              <a:gd name="connsiteX3022" fmla="*/ 1019700 w 2467837"/>
              <a:gd name="connsiteY3022" fmla="*/ 1471761 h 3461805"/>
              <a:gd name="connsiteX3023" fmla="*/ 983921 w 2467837"/>
              <a:gd name="connsiteY3023" fmla="*/ 1453889 h 3461805"/>
              <a:gd name="connsiteX3024" fmla="*/ 991077 w 2467837"/>
              <a:gd name="connsiteY3024" fmla="*/ 1448527 h 3461805"/>
              <a:gd name="connsiteX3025" fmla="*/ 976765 w 2467837"/>
              <a:gd name="connsiteY3025" fmla="*/ 1443166 h 3461805"/>
              <a:gd name="connsiteX3026" fmla="*/ 969609 w 2467837"/>
              <a:gd name="connsiteY3026" fmla="*/ 1436017 h 3461805"/>
              <a:gd name="connsiteX3027" fmla="*/ 967820 w 2467837"/>
              <a:gd name="connsiteY3027" fmla="*/ 1441378 h 3461805"/>
              <a:gd name="connsiteX3028" fmla="*/ 928463 w 2467837"/>
              <a:gd name="connsiteY3028" fmla="*/ 1418144 h 3461805"/>
              <a:gd name="connsiteX3029" fmla="*/ 937408 w 2467837"/>
              <a:gd name="connsiteY3029" fmla="*/ 1421719 h 3461805"/>
              <a:gd name="connsiteX3030" fmla="*/ 937408 w 2467837"/>
              <a:gd name="connsiteY3030" fmla="*/ 1414570 h 3461805"/>
              <a:gd name="connsiteX3031" fmla="*/ 894473 w 2467837"/>
              <a:gd name="connsiteY3031" fmla="*/ 1389549 h 3461805"/>
              <a:gd name="connsiteX3032" fmla="*/ 896262 w 2467837"/>
              <a:gd name="connsiteY3032" fmla="*/ 1385975 h 3461805"/>
              <a:gd name="connsiteX3033" fmla="*/ 880162 w 2467837"/>
              <a:gd name="connsiteY3033" fmla="*/ 1382400 h 3461805"/>
              <a:gd name="connsiteX3034" fmla="*/ 881951 w 2467837"/>
              <a:gd name="connsiteY3034" fmla="*/ 1378826 h 3461805"/>
              <a:gd name="connsiteX3035" fmla="*/ 847961 w 2467837"/>
              <a:gd name="connsiteY3035" fmla="*/ 1360954 h 3461805"/>
              <a:gd name="connsiteX3036" fmla="*/ 851539 w 2467837"/>
              <a:gd name="connsiteY3036" fmla="*/ 1359166 h 3461805"/>
              <a:gd name="connsiteX3037" fmla="*/ 824704 w 2467837"/>
              <a:gd name="connsiteY3037" fmla="*/ 1339507 h 3461805"/>
              <a:gd name="connsiteX3038" fmla="*/ 828282 w 2467837"/>
              <a:gd name="connsiteY3038" fmla="*/ 1335933 h 3461805"/>
              <a:gd name="connsiteX3039" fmla="*/ 819338 w 2467837"/>
              <a:gd name="connsiteY3039" fmla="*/ 1330571 h 3461805"/>
              <a:gd name="connsiteX3040" fmla="*/ 812182 w 2467837"/>
              <a:gd name="connsiteY3040" fmla="*/ 1332358 h 3461805"/>
              <a:gd name="connsiteX3041" fmla="*/ 806815 w 2467837"/>
              <a:gd name="connsiteY3041" fmla="*/ 1325210 h 3461805"/>
              <a:gd name="connsiteX3042" fmla="*/ 805026 w 2467837"/>
              <a:gd name="connsiteY3042" fmla="*/ 1330571 h 3461805"/>
              <a:gd name="connsiteX3043" fmla="*/ 792503 w 2467837"/>
              <a:gd name="connsiteY3043" fmla="*/ 1318061 h 3461805"/>
              <a:gd name="connsiteX3044" fmla="*/ 792503 w 2467837"/>
              <a:gd name="connsiteY3044" fmla="*/ 1323422 h 3461805"/>
              <a:gd name="connsiteX3045" fmla="*/ 774614 w 2467837"/>
              <a:gd name="connsiteY3045" fmla="*/ 1300189 h 3461805"/>
              <a:gd name="connsiteX3046" fmla="*/ 756724 w 2467837"/>
              <a:gd name="connsiteY3046" fmla="*/ 1291253 h 3461805"/>
              <a:gd name="connsiteX3047" fmla="*/ 760302 w 2467837"/>
              <a:gd name="connsiteY3047" fmla="*/ 1289465 h 3461805"/>
              <a:gd name="connsiteX3048" fmla="*/ 749569 w 2467837"/>
              <a:gd name="connsiteY3048" fmla="*/ 1278742 h 3461805"/>
              <a:gd name="connsiteX3049" fmla="*/ 742413 w 2467837"/>
              <a:gd name="connsiteY3049" fmla="*/ 1287678 h 3461805"/>
              <a:gd name="connsiteX3050" fmla="*/ 726312 w 2467837"/>
              <a:gd name="connsiteY3050" fmla="*/ 1275168 h 3461805"/>
              <a:gd name="connsiteX3051" fmla="*/ 674433 w 2467837"/>
              <a:gd name="connsiteY3051" fmla="*/ 1239423 h 3461805"/>
              <a:gd name="connsiteX3052" fmla="*/ 620765 w 2467837"/>
              <a:gd name="connsiteY3052" fmla="*/ 1203679 h 3461805"/>
              <a:gd name="connsiteX3053" fmla="*/ 631498 w 2467837"/>
              <a:gd name="connsiteY3053" fmla="*/ 1209041 h 3461805"/>
              <a:gd name="connsiteX3054" fmla="*/ 636865 w 2467837"/>
              <a:gd name="connsiteY3054" fmla="*/ 1207253 h 3461805"/>
              <a:gd name="connsiteX3055" fmla="*/ 631498 w 2467837"/>
              <a:gd name="connsiteY3055" fmla="*/ 1203679 h 3461805"/>
              <a:gd name="connsiteX3056" fmla="*/ 626131 w 2467837"/>
              <a:gd name="connsiteY3056" fmla="*/ 1205466 h 3461805"/>
              <a:gd name="connsiteX3057" fmla="*/ 626131 w 2467837"/>
              <a:gd name="connsiteY3057" fmla="*/ 1200105 h 3461805"/>
              <a:gd name="connsiteX3058" fmla="*/ 617187 w 2467837"/>
              <a:gd name="connsiteY3058" fmla="*/ 1194743 h 3461805"/>
              <a:gd name="connsiteX3059" fmla="*/ 615398 w 2467837"/>
              <a:gd name="connsiteY3059" fmla="*/ 1196530 h 3461805"/>
              <a:gd name="connsiteX3060" fmla="*/ 618976 w 2467837"/>
              <a:gd name="connsiteY3060" fmla="*/ 1209041 h 3461805"/>
              <a:gd name="connsiteX3061" fmla="*/ 610031 w 2467837"/>
              <a:gd name="connsiteY3061" fmla="*/ 1201892 h 3461805"/>
              <a:gd name="connsiteX3062" fmla="*/ 615398 w 2467837"/>
              <a:gd name="connsiteY3062" fmla="*/ 1200105 h 3461805"/>
              <a:gd name="connsiteX3063" fmla="*/ 586775 w 2467837"/>
              <a:gd name="connsiteY3063" fmla="*/ 1184020 h 3461805"/>
              <a:gd name="connsiteX3064" fmla="*/ 583197 w 2467837"/>
              <a:gd name="connsiteY3064" fmla="*/ 1180445 h 3461805"/>
              <a:gd name="connsiteX3065" fmla="*/ 574252 w 2467837"/>
              <a:gd name="connsiteY3065" fmla="*/ 1173297 h 3461805"/>
              <a:gd name="connsiteX3066" fmla="*/ 590352 w 2467837"/>
              <a:gd name="connsiteY3066" fmla="*/ 1178658 h 3461805"/>
              <a:gd name="connsiteX3067" fmla="*/ 567096 w 2467837"/>
              <a:gd name="connsiteY3067" fmla="*/ 1164361 h 3461805"/>
              <a:gd name="connsiteX3068" fmla="*/ 558151 w 2467837"/>
              <a:gd name="connsiteY3068" fmla="*/ 1153637 h 3461805"/>
              <a:gd name="connsiteX3069" fmla="*/ 568885 w 2467837"/>
              <a:gd name="connsiteY3069" fmla="*/ 1150063 h 3461805"/>
              <a:gd name="connsiteX3070" fmla="*/ 552785 w 2467837"/>
              <a:gd name="connsiteY3070" fmla="*/ 1142914 h 3461805"/>
              <a:gd name="connsiteX3071" fmla="*/ 543840 w 2467837"/>
              <a:gd name="connsiteY3071" fmla="*/ 1146488 h 3461805"/>
              <a:gd name="connsiteX3072" fmla="*/ 536684 w 2467837"/>
              <a:gd name="connsiteY3072" fmla="*/ 1135765 h 3461805"/>
              <a:gd name="connsiteX3073" fmla="*/ 543840 w 2467837"/>
              <a:gd name="connsiteY3073" fmla="*/ 1132191 h 3461805"/>
              <a:gd name="connsiteX3074" fmla="*/ 558151 w 2467837"/>
              <a:gd name="connsiteY3074" fmla="*/ 1137552 h 3461805"/>
              <a:gd name="connsiteX3075" fmla="*/ 588563 w 2467837"/>
              <a:gd name="connsiteY3075" fmla="*/ 1158999 h 3461805"/>
              <a:gd name="connsiteX3076" fmla="*/ 611820 w 2467837"/>
              <a:gd name="connsiteY3076" fmla="*/ 1171509 h 3461805"/>
              <a:gd name="connsiteX3077" fmla="*/ 613609 w 2467837"/>
              <a:gd name="connsiteY3077" fmla="*/ 1167935 h 3461805"/>
              <a:gd name="connsiteX3078" fmla="*/ 622553 w 2467837"/>
              <a:gd name="connsiteY3078" fmla="*/ 1176871 h 3461805"/>
              <a:gd name="connsiteX3079" fmla="*/ 618976 w 2467837"/>
              <a:gd name="connsiteY3079" fmla="*/ 1182233 h 3461805"/>
              <a:gd name="connsiteX3080" fmla="*/ 622553 w 2467837"/>
              <a:gd name="connsiteY3080" fmla="*/ 1182233 h 3461805"/>
              <a:gd name="connsiteX3081" fmla="*/ 633287 w 2467837"/>
              <a:gd name="connsiteY3081" fmla="*/ 1178658 h 3461805"/>
              <a:gd name="connsiteX3082" fmla="*/ 644021 w 2467837"/>
              <a:gd name="connsiteY3082" fmla="*/ 1184020 h 3461805"/>
              <a:gd name="connsiteX3083" fmla="*/ 645781 w 2467837"/>
              <a:gd name="connsiteY3083" fmla="*/ 1189294 h 3461805"/>
              <a:gd name="connsiteX3084" fmla="*/ 638654 w 2467837"/>
              <a:gd name="connsiteY3084" fmla="*/ 1185807 h 3461805"/>
              <a:gd name="connsiteX3085" fmla="*/ 636865 w 2467837"/>
              <a:gd name="connsiteY3085" fmla="*/ 1191169 h 3461805"/>
              <a:gd name="connsiteX3086" fmla="*/ 654755 w 2467837"/>
              <a:gd name="connsiteY3086" fmla="*/ 1198318 h 3461805"/>
              <a:gd name="connsiteX3087" fmla="*/ 663699 w 2467837"/>
              <a:gd name="connsiteY3087" fmla="*/ 1203679 h 3461805"/>
              <a:gd name="connsiteX3088" fmla="*/ 665488 w 2467837"/>
              <a:gd name="connsiteY3088" fmla="*/ 1210828 h 3461805"/>
              <a:gd name="connsiteX3089" fmla="*/ 676222 w 2467837"/>
              <a:gd name="connsiteY3089" fmla="*/ 1212615 h 3461805"/>
              <a:gd name="connsiteX3090" fmla="*/ 681589 w 2467837"/>
              <a:gd name="connsiteY3090" fmla="*/ 1219764 h 3461805"/>
              <a:gd name="connsiteX3091" fmla="*/ 686956 w 2467837"/>
              <a:gd name="connsiteY3091" fmla="*/ 1214402 h 3461805"/>
              <a:gd name="connsiteX3092" fmla="*/ 692322 w 2467837"/>
              <a:gd name="connsiteY3092" fmla="*/ 1225126 h 3461805"/>
              <a:gd name="connsiteX3093" fmla="*/ 704845 w 2467837"/>
              <a:gd name="connsiteY3093" fmla="*/ 1226913 h 3461805"/>
              <a:gd name="connsiteX3094" fmla="*/ 694111 w 2467837"/>
              <a:gd name="connsiteY3094" fmla="*/ 1217977 h 3461805"/>
              <a:gd name="connsiteX3095" fmla="*/ 715579 w 2467837"/>
              <a:gd name="connsiteY3095" fmla="*/ 1232275 h 3461805"/>
              <a:gd name="connsiteX3096" fmla="*/ 740624 w 2467837"/>
              <a:gd name="connsiteY3096" fmla="*/ 1242998 h 3461805"/>
              <a:gd name="connsiteX3097" fmla="*/ 726312 w 2467837"/>
              <a:gd name="connsiteY3097" fmla="*/ 1221551 h 3461805"/>
              <a:gd name="connsiteX3098" fmla="*/ 719157 w 2467837"/>
              <a:gd name="connsiteY3098" fmla="*/ 1217977 h 3461805"/>
              <a:gd name="connsiteX3099" fmla="*/ 717368 w 2467837"/>
              <a:gd name="connsiteY3099" fmla="*/ 1221551 h 3461805"/>
              <a:gd name="connsiteX3100" fmla="*/ 701267 w 2467837"/>
              <a:gd name="connsiteY3100" fmla="*/ 1217977 h 3461805"/>
              <a:gd name="connsiteX3101" fmla="*/ 706634 w 2467837"/>
              <a:gd name="connsiteY3101" fmla="*/ 1216190 h 3461805"/>
              <a:gd name="connsiteX3102" fmla="*/ 701267 w 2467837"/>
              <a:gd name="connsiteY3102" fmla="*/ 1210828 h 3461805"/>
              <a:gd name="connsiteX3103" fmla="*/ 695900 w 2467837"/>
              <a:gd name="connsiteY3103" fmla="*/ 1210828 h 3461805"/>
              <a:gd name="connsiteX3104" fmla="*/ 686956 w 2467837"/>
              <a:gd name="connsiteY3104" fmla="*/ 1201892 h 3461805"/>
              <a:gd name="connsiteX3105" fmla="*/ 699478 w 2467837"/>
              <a:gd name="connsiteY3105" fmla="*/ 1205466 h 3461805"/>
              <a:gd name="connsiteX3106" fmla="*/ 692322 w 2467837"/>
              <a:gd name="connsiteY3106" fmla="*/ 1198318 h 3461805"/>
              <a:gd name="connsiteX3107" fmla="*/ 683378 w 2467837"/>
              <a:gd name="connsiteY3107" fmla="*/ 1198318 h 3461805"/>
              <a:gd name="connsiteX3108" fmla="*/ 683378 w 2467837"/>
              <a:gd name="connsiteY3108" fmla="*/ 1203679 h 3461805"/>
              <a:gd name="connsiteX3109" fmla="*/ 661910 w 2467837"/>
              <a:gd name="connsiteY3109" fmla="*/ 1187594 h 3461805"/>
              <a:gd name="connsiteX3110" fmla="*/ 617187 w 2467837"/>
              <a:gd name="connsiteY3110" fmla="*/ 1164361 h 3461805"/>
              <a:gd name="connsiteX3111" fmla="*/ 624342 w 2467837"/>
              <a:gd name="connsiteY3111" fmla="*/ 1160786 h 3461805"/>
              <a:gd name="connsiteX3112" fmla="*/ 645810 w 2467837"/>
              <a:gd name="connsiteY3112" fmla="*/ 1176871 h 3461805"/>
              <a:gd name="connsiteX3113" fmla="*/ 658332 w 2467837"/>
              <a:gd name="connsiteY3113" fmla="*/ 1185807 h 3461805"/>
              <a:gd name="connsiteX3114" fmla="*/ 654755 w 2467837"/>
              <a:gd name="connsiteY3114" fmla="*/ 1178658 h 3461805"/>
              <a:gd name="connsiteX3115" fmla="*/ 638654 w 2467837"/>
              <a:gd name="connsiteY3115" fmla="*/ 1173297 h 3461805"/>
              <a:gd name="connsiteX3116" fmla="*/ 622553 w 2467837"/>
              <a:gd name="connsiteY3116" fmla="*/ 1157212 h 3461805"/>
              <a:gd name="connsiteX3117" fmla="*/ 627920 w 2467837"/>
              <a:gd name="connsiteY3117" fmla="*/ 1155424 h 3461805"/>
              <a:gd name="connsiteX3118" fmla="*/ 624342 w 2467837"/>
              <a:gd name="connsiteY3118" fmla="*/ 1150063 h 3461805"/>
              <a:gd name="connsiteX3119" fmla="*/ 613609 w 2467837"/>
              <a:gd name="connsiteY3119" fmla="*/ 1150063 h 3461805"/>
              <a:gd name="connsiteX3120" fmla="*/ 615398 w 2467837"/>
              <a:gd name="connsiteY3120" fmla="*/ 1153637 h 3461805"/>
              <a:gd name="connsiteX3121" fmla="*/ 601086 w 2467837"/>
              <a:gd name="connsiteY3121" fmla="*/ 1141127 h 3461805"/>
              <a:gd name="connsiteX3122" fmla="*/ 606453 w 2467837"/>
              <a:gd name="connsiteY3122" fmla="*/ 1139340 h 3461805"/>
              <a:gd name="connsiteX3123" fmla="*/ 592141 w 2467837"/>
              <a:gd name="connsiteY3123" fmla="*/ 1137552 h 3461805"/>
              <a:gd name="connsiteX3124" fmla="*/ 581408 w 2467837"/>
              <a:gd name="connsiteY3124" fmla="*/ 1121467 h 3461805"/>
              <a:gd name="connsiteX3125" fmla="*/ 579619 w 2467837"/>
              <a:gd name="connsiteY3125" fmla="*/ 1121467 h 3461805"/>
              <a:gd name="connsiteX3126" fmla="*/ 568885 w 2467837"/>
              <a:gd name="connsiteY3126" fmla="*/ 1116106 h 3461805"/>
              <a:gd name="connsiteX3127" fmla="*/ 572463 w 2467837"/>
              <a:gd name="connsiteY3127" fmla="*/ 1116106 h 3461805"/>
              <a:gd name="connsiteX3128" fmla="*/ 567096 w 2467837"/>
              <a:gd name="connsiteY3128" fmla="*/ 1110744 h 3461805"/>
              <a:gd name="connsiteX3129" fmla="*/ 570674 w 2467837"/>
              <a:gd name="connsiteY3129" fmla="*/ 1107170 h 3461805"/>
              <a:gd name="connsiteX3130" fmla="*/ 568885 w 2467837"/>
              <a:gd name="connsiteY3130" fmla="*/ 1107170 h 3461805"/>
              <a:gd name="connsiteX3131" fmla="*/ 565307 w 2467837"/>
              <a:gd name="connsiteY3131" fmla="*/ 1103595 h 3461805"/>
              <a:gd name="connsiteX3132" fmla="*/ 561729 w 2467837"/>
              <a:gd name="connsiteY3132" fmla="*/ 1101808 h 3461805"/>
              <a:gd name="connsiteX3133" fmla="*/ 559940 w 2467837"/>
              <a:gd name="connsiteY3133" fmla="*/ 1096446 h 3461805"/>
              <a:gd name="connsiteX3134" fmla="*/ 552785 w 2467837"/>
              <a:gd name="connsiteY3134" fmla="*/ 1091085 h 3461805"/>
              <a:gd name="connsiteX3135" fmla="*/ 556362 w 2467837"/>
              <a:gd name="connsiteY3135" fmla="*/ 1096446 h 3461805"/>
              <a:gd name="connsiteX3136" fmla="*/ 547418 w 2467837"/>
              <a:gd name="connsiteY3136" fmla="*/ 1096446 h 3461805"/>
              <a:gd name="connsiteX3137" fmla="*/ 540262 w 2467837"/>
              <a:gd name="connsiteY3137" fmla="*/ 1092872 h 3461805"/>
              <a:gd name="connsiteX3138" fmla="*/ 538473 w 2467837"/>
              <a:gd name="connsiteY3138" fmla="*/ 1085723 h 3461805"/>
              <a:gd name="connsiteX3139" fmla="*/ 549207 w 2467837"/>
              <a:gd name="connsiteY3139" fmla="*/ 1091085 h 3461805"/>
              <a:gd name="connsiteX3140" fmla="*/ 545629 w 2467837"/>
              <a:gd name="connsiteY3140" fmla="*/ 1085723 h 3461805"/>
              <a:gd name="connsiteX3141" fmla="*/ 493749 w 2467837"/>
              <a:gd name="connsiteY3141" fmla="*/ 1060702 h 3461805"/>
              <a:gd name="connsiteX3142" fmla="*/ 490171 w 2467837"/>
              <a:gd name="connsiteY3142" fmla="*/ 1062489 h 3461805"/>
              <a:gd name="connsiteX3143" fmla="*/ 479438 w 2467837"/>
              <a:gd name="connsiteY3143" fmla="*/ 1055341 h 3461805"/>
              <a:gd name="connsiteX3144" fmla="*/ 490171 w 2467837"/>
              <a:gd name="connsiteY3144" fmla="*/ 1053553 h 3461805"/>
              <a:gd name="connsiteX3145" fmla="*/ 466915 w 2467837"/>
              <a:gd name="connsiteY3145" fmla="*/ 1042830 h 3461805"/>
              <a:gd name="connsiteX3146" fmla="*/ 463337 w 2467837"/>
              <a:gd name="connsiteY3146" fmla="*/ 1035681 h 3461805"/>
              <a:gd name="connsiteX3147" fmla="*/ 457970 w 2467837"/>
              <a:gd name="connsiteY3147" fmla="*/ 1035681 h 3461805"/>
              <a:gd name="connsiteX3148" fmla="*/ 454392 w 2467837"/>
              <a:gd name="connsiteY3148" fmla="*/ 1028532 h 3461805"/>
              <a:gd name="connsiteX3149" fmla="*/ 443659 w 2467837"/>
              <a:gd name="connsiteY3149" fmla="*/ 1028532 h 3461805"/>
              <a:gd name="connsiteX3150" fmla="*/ 447237 w 2467837"/>
              <a:gd name="connsiteY3150" fmla="*/ 1017809 h 3461805"/>
              <a:gd name="connsiteX3151" fmla="*/ 431136 w 2467837"/>
              <a:gd name="connsiteY3151" fmla="*/ 1010660 h 3461805"/>
              <a:gd name="connsiteX3152" fmla="*/ 433640 w 2467837"/>
              <a:gd name="connsiteY3152" fmla="*/ 1010660 h 3461805"/>
              <a:gd name="connsiteX3153" fmla="*/ 435463 w 2467837"/>
              <a:gd name="connsiteY3153" fmla="*/ 1011310 h 3461805"/>
              <a:gd name="connsiteX3154" fmla="*/ 439857 w 2467837"/>
              <a:gd name="connsiteY3154" fmla="*/ 1015128 h 3461805"/>
              <a:gd name="connsiteX3155" fmla="*/ 443659 w 2467837"/>
              <a:gd name="connsiteY3155" fmla="*/ 1014235 h 3461805"/>
              <a:gd name="connsiteX3156" fmla="*/ 435463 w 2467837"/>
              <a:gd name="connsiteY3156" fmla="*/ 1011310 h 3461805"/>
              <a:gd name="connsiteX3157" fmla="*/ 434714 w 2467837"/>
              <a:gd name="connsiteY3157" fmla="*/ 1010660 h 3461805"/>
              <a:gd name="connsiteX3158" fmla="*/ 433640 w 2467837"/>
              <a:gd name="connsiteY3158" fmla="*/ 1010660 h 3461805"/>
              <a:gd name="connsiteX3159" fmla="*/ 418613 w 2467837"/>
              <a:gd name="connsiteY3159" fmla="*/ 1005299 h 3461805"/>
              <a:gd name="connsiteX3160" fmla="*/ 413247 w 2467837"/>
              <a:gd name="connsiteY3160" fmla="*/ 996363 h 3461805"/>
              <a:gd name="connsiteX3161" fmla="*/ 406091 w 2467837"/>
              <a:gd name="connsiteY3161" fmla="*/ 996363 h 3461805"/>
              <a:gd name="connsiteX3162" fmla="*/ 411458 w 2467837"/>
              <a:gd name="connsiteY3162" fmla="*/ 987426 h 3461805"/>
              <a:gd name="connsiteX3163" fmla="*/ 429347 w 2467837"/>
              <a:gd name="connsiteY3163" fmla="*/ 994575 h 3461805"/>
              <a:gd name="connsiteX3164" fmla="*/ 429347 w 2467837"/>
              <a:gd name="connsiteY3164" fmla="*/ 987426 h 3461805"/>
              <a:gd name="connsiteX3165" fmla="*/ 402513 w 2467837"/>
              <a:gd name="connsiteY3165" fmla="*/ 980278 h 3461805"/>
              <a:gd name="connsiteX3166" fmla="*/ 400565 w 2467837"/>
              <a:gd name="connsiteY3166" fmla="*/ 981801 h 3461805"/>
              <a:gd name="connsiteX3167" fmla="*/ 395357 w 2467837"/>
              <a:gd name="connsiteY3167" fmla="*/ 973129 h 3461805"/>
              <a:gd name="connsiteX3168" fmla="*/ 386412 w 2467837"/>
              <a:gd name="connsiteY3168" fmla="*/ 974916 h 3461805"/>
              <a:gd name="connsiteX3169" fmla="*/ 386412 w 2467837"/>
              <a:gd name="connsiteY3169" fmla="*/ 971342 h 3461805"/>
              <a:gd name="connsiteX3170" fmla="*/ 375679 w 2467837"/>
              <a:gd name="connsiteY3170" fmla="*/ 973129 h 3461805"/>
              <a:gd name="connsiteX3171" fmla="*/ 372101 w 2467837"/>
              <a:gd name="connsiteY3171" fmla="*/ 964193 h 3461805"/>
              <a:gd name="connsiteX3172" fmla="*/ 361367 w 2467837"/>
              <a:gd name="connsiteY3172" fmla="*/ 967767 h 3461805"/>
              <a:gd name="connsiteX3173" fmla="*/ 366734 w 2467837"/>
              <a:gd name="connsiteY3173" fmla="*/ 964193 h 3461805"/>
              <a:gd name="connsiteX3174" fmla="*/ 361367 w 2467837"/>
              <a:gd name="connsiteY3174" fmla="*/ 958831 h 3461805"/>
              <a:gd name="connsiteX3175" fmla="*/ 351528 w 2467837"/>
              <a:gd name="connsiteY3175" fmla="*/ 961512 h 3461805"/>
              <a:gd name="connsiteX3176" fmla="*/ 338430 w 2467837"/>
              <a:gd name="connsiteY3176" fmla="*/ 954584 h 3461805"/>
              <a:gd name="connsiteX3177" fmla="*/ 343478 w 2467837"/>
              <a:gd name="connsiteY3177" fmla="*/ 955257 h 3461805"/>
              <a:gd name="connsiteX3178" fmla="*/ 343478 w 2467837"/>
              <a:gd name="connsiteY3178" fmla="*/ 953470 h 3461805"/>
              <a:gd name="connsiteX3179" fmla="*/ 280865 w 2467837"/>
              <a:gd name="connsiteY3179" fmla="*/ 932023 h 3461805"/>
              <a:gd name="connsiteX3180" fmla="*/ 275498 w 2467837"/>
              <a:gd name="connsiteY3180" fmla="*/ 926661 h 3461805"/>
              <a:gd name="connsiteX3181" fmla="*/ 309488 w 2467837"/>
              <a:gd name="connsiteY3181" fmla="*/ 928449 h 3461805"/>
              <a:gd name="connsiteX3182" fmla="*/ 307699 w 2467837"/>
              <a:gd name="connsiteY3182" fmla="*/ 924874 h 3461805"/>
              <a:gd name="connsiteX3183" fmla="*/ 259397 w 2467837"/>
              <a:gd name="connsiteY3183" fmla="*/ 908789 h 3461805"/>
              <a:gd name="connsiteX3184" fmla="*/ 220040 w 2467837"/>
              <a:gd name="connsiteY3184" fmla="*/ 890917 h 3461805"/>
              <a:gd name="connsiteX3185" fmla="*/ 211096 w 2467837"/>
              <a:gd name="connsiteY3185" fmla="*/ 890917 h 3461805"/>
              <a:gd name="connsiteX3186" fmla="*/ 216463 w 2467837"/>
              <a:gd name="connsiteY3186" fmla="*/ 885556 h 3461805"/>
              <a:gd name="connsiteX3187" fmla="*/ 207518 w 2467837"/>
              <a:gd name="connsiteY3187" fmla="*/ 878407 h 3461805"/>
              <a:gd name="connsiteX3188" fmla="*/ 202151 w 2467837"/>
              <a:gd name="connsiteY3188" fmla="*/ 880194 h 3461805"/>
              <a:gd name="connsiteX3189" fmla="*/ 207518 w 2467837"/>
              <a:gd name="connsiteY3189" fmla="*/ 880194 h 3461805"/>
              <a:gd name="connsiteX3190" fmla="*/ 187839 w 2467837"/>
              <a:gd name="connsiteY3190" fmla="*/ 880194 h 3461805"/>
              <a:gd name="connsiteX3191" fmla="*/ 162794 w 2467837"/>
              <a:gd name="connsiteY3191" fmla="*/ 851599 h 3461805"/>
              <a:gd name="connsiteX3192" fmla="*/ 155638 w 2467837"/>
              <a:gd name="connsiteY3192" fmla="*/ 839088 h 3461805"/>
              <a:gd name="connsiteX3193" fmla="*/ 209307 w 2467837"/>
              <a:gd name="connsiteY3193" fmla="*/ 839088 h 3461805"/>
              <a:gd name="connsiteX3194" fmla="*/ 202151 w 2467837"/>
              <a:gd name="connsiteY3194" fmla="*/ 842662 h 3461805"/>
              <a:gd name="connsiteX3195" fmla="*/ 225407 w 2467837"/>
              <a:gd name="connsiteY3195" fmla="*/ 849811 h 3461805"/>
              <a:gd name="connsiteX3196" fmla="*/ 282654 w 2467837"/>
              <a:gd name="connsiteY3196" fmla="*/ 864109 h 3461805"/>
              <a:gd name="connsiteX3197" fmla="*/ 330955 w 2467837"/>
              <a:gd name="connsiteY3197" fmla="*/ 885556 h 3461805"/>
              <a:gd name="connsiteX3198" fmla="*/ 320221 w 2467837"/>
              <a:gd name="connsiteY3198" fmla="*/ 876620 h 3461805"/>
              <a:gd name="connsiteX3199" fmla="*/ 348845 w 2467837"/>
              <a:gd name="connsiteY3199" fmla="*/ 887343 h 3461805"/>
              <a:gd name="connsiteX3200" fmla="*/ 381046 w 2467837"/>
              <a:gd name="connsiteY3200" fmla="*/ 899853 h 3461805"/>
              <a:gd name="connsiteX3201" fmla="*/ 382835 w 2467837"/>
              <a:gd name="connsiteY3201" fmla="*/ 905215 h 3461805"/>
              <a:gd name="connsiteX3202" fmla="*/ 406091 w 2467837"/>
              <a:gd name="connsiteY3202" fmla="*/ 912364 h 3461805"/>
              <a:gd name="connsiteX3203" fmla="*/ 395357 w 2467837"/>
              <a:gd name="connsiteY3203" fmla="*/ 908789 h 3461805"/>
              <a:gd name="connsiteX3204" fmla="*/ 411458 w 2467837"/>
              <a:gd name="connsiteY3204" fmla="*/ 914151 h 3461805"/>
              <a:gd name="connsiteX3205" fmla="*/ 459759 w 2467837"/>
              <a:gd name="connsiteY3205" fmla="*/ 939172 h 3461805"/>
              <a:gd name="connsiteX3206" fmla="*/ 495538 w 2467837"/>
              <a:gd name="connsiteY3206" fmla="*/ 942746 h 3461805"/>
              <a:gd name="connsiteX3207" fmla="*/ 495538 w 2467837"/>
              <a:gd name="connsiteY3207" fmla="*/ 932023 h 3461805"/>
              <a:gd name="connsiteX3208" fmla="*/ 486593 w 2467837"/>
              <a:gd name="connsiteY3208" fmla="*/ 930236 h 3461805"/>
              <a:gd name="connsiteX3209" fmla="*/ 483016 w 2467837"/>
              <a:gd name="connsiteY3209" fmla="*/ 935597 h 3461805"/>
              <a:gd name="connsiteX3210" fmla="*/ 456181 w 2467837"/>
              <a:gd name="connsiteY3210" fmla="*/ 923087 h 3461805"/>
              <a:gd name="connsiteX3211" fmla="*/ 454392 w 2467837"/>
              <a:gd name="connsiteY3211" fmla="*/ 917725 h 3461805"/>
              <a:gd name="connsiteX3212" fmla="*/ 443659 w 2467837"/>
              <a:gd name="connsiteY3212" fmla="*/ 914151 h 3461805"/>
              <a:gd name="connsiteX3213" fmla="*/ 443659 w 2467837"/>
              <a:gd name="connsiteY3213" fmla="*/ 915938 h 3461805"/>
              <a:gd name="connsiteX3214" fmla="*/ 438292 w 2467837"/>
              <a:gd name="connsiteY3214" fmla="*/ 910577 h 3461805"/>
              <a:gd name="connsiteX3215" fmla="*/ 457970 w 2467837"/>
              <a:gd name="connsiteY3215" fmla="*/ 910577 h 3461805"/>
              <a:gd name="connsiteX3216" fmla="*/ 427558 w 2467837"/>
              <a:gd name="connsiteY3216" fmla="*/ 899853 h 3461805"/>
              <a:gd name="connsiteX3217" fmla="*/ 429347 w 2467837"/>
              <a:gd name="connsiteY3217" fmla="*/ 894492 h 3461805"/>
              <a:gd name="connsiteX3218" fmla="*/ 407880 w 2467837"/>
              <a:gd name="connsiteY3218" fmla="*/ 881981 h 3461805"/>
              <a:gd name="connsiteX3219" fmla="*/ 415036 w 2467837"/>
              <a:gd name="connsiteY3219" fmla="*/ 880194 h 3461805"/>
              <a:gd name="connsiteX3220" fmla="*/ 400724 w 2467837"/>
              <a:gd name="connsiteY3220" fmla="*/ 869471 h 3461805"/>
              <a:gd name="connsiteX3221" fmla="*/ 395357 w 2467837"/>
              <a:gd name="connsiteY3221" fmla="*/ 869471 h 3461805"/>
              <a:gd name="connsiteX3222" fmla="*/ 375679 w 2467837"/>
              <a:gd name="connsiteY3222" fmla="*/ 856960 h 3461805"/>
              <a:gd name="connsiteX3223" fmla="*/ 357789 w 2467837"/>
              <a:gd name="connsiteY3223" fmla="*/ 839088 h 3461805"/>
              <a:gd name="connsiteX3224" fmla="*/ 407880 w 2467837"/>
              <a:gd name="connsiteY3224" fmla="*/ 858747 h 3461805"/>
              <a:gd name="connsiteX3225" fmla="*/ 459759 w 2467837"/>
              <a:gd name="connsiteY3225" fmla="*/ 874832 h 3461805"/>
              <a:gd name="connsiteX3226" fmla="*/ 491960 w 2467837"/>
              <a:gd name="connsiteY3226" fmla="*/ 887343 h 3461805"/>
              <a:gd name="connsiteX3227" fmla="*/ 506719 w 2467837"/>
              <a:gd name="connsiteY3227" fmla="*/ 898066 h 3461805"/>
              <a:gd name="connsiteX3228" fmla="*/ 523463 w 2467837"/>
              <a:gd name="connsiteY3228" fmla="*/ 898066 h 3461805"/>
              <a:gd name="connsiteX3229" fmla="*/ 538473 w 2467837"/>
              <a:gd name="connsiteY3229" fmla="*/ 905215 h 3461805"/>
              <a:gd name="connsiteX3230" fmla="*/ 552785 w 2467837"/>
              <a:gd name="connsiteY3230" fmla="*/ 907002 h 3461805"/>
              <a:gd name="connsiteX3231" fmla="*/ 536684 w 2467837"/>
              <a:gd name="connsiteY3231" fmla="*/ 907002 h 3461805"/>
              <a:gd name="connsiteX3232" fmla="*/ 567096 w 2467837"/>
              <a:gd name="connsiteY3232" fmla="*/ 910577 h 3461805"/>
              <a:gd name="connsiteX3233" fmla="*/ 568885 w 2467837"/>
              <a:gd name="connsiteY3233" fmla="*/ 915938 h 3461805"/>
              <a:gd name="connsiteX3234" fmla="*/ 581408 w 2467837"/>
              <a:gd name="connsiteY3234" fmla="*/ 923087 h 3461805"/>
              <a:gd name="connsiteX3235" fmla="*/ 586775 w 2467837"/>
              <a:gd name="connsiteY3235" fmla="*/ 924874 h 3461805"/>
              <a:gd name="connsiteX3236" fmla="*/ 595719 w 2467837"/>
              <a:gd name="connsiteY3236" fmla="*/ 921300 h 3461805"/>
              <a:gd name="connsiteX3237" fmla="*/ 590352 w 2467837"/>
              <a:gd name="connsiteY3237" fmla="*/ 919513 h 3461805"/>
              <a:gd name="connsiteX3238" fmla="*/ 583197 w 2467837"/>
              <a:gd name="connsiteY3238" fmla="*/ 919513 h 3461805"/>
              <a:gd name="connsiteX3239" fmla="*/ 572463 w 2467837"/>
              <a:gd name="connsiteY3239" fmla="*/ 915938 h 3461805"/>
              <a:gd name="connsiteX3240" fmla="*/ 588563 w 2467837"/>
              <a:gd name="connsiteY3240" fmla="*/ 917725 h 3461805"/>
              <a:gd name="connsiteX3241" fmla="*/ 581408 w 2467837"/>
              <a:gd name="connsiteY3241" fmla="*/ 908789 h 3461805"/>
              <a:gd name="connsiteX3242" fmla="*/ 590352 w 2467837"/>
              <a:gd name="connsiteY3242" fmla="*/ 905215 h 3461805"/>
              <a:gd name="connsiteX3243" fmla="*/ 558151 w 2467837"/>
              <a:gd name="connsiteY3243" fmla="*/ 898066 h 3461805"/>
              <a:gd name="connsiteX3244" fmla="*/ 545629 w 2467837"/>
              <a:gd name="connsiteY3244" fmla="*/ 892704 h 3461805"/>
              <a:gd name="connsiteX3245" fmla="*/ 543840 w 2467837"/>
              <a:gd name="connsiteY3245" fmla="*/ 896279 h 3461805"/>
              <a:gd name="connsiteX3246" fmla="*/ 534895 w 2467837"/>
              <a:gd name="connsiteY3246" fmla="*/ 889130 h 3461805"/>
              <a:gd name="connsiteX3247" fmla="*/ 474071 w 2467837"/>
              <a:gd name="connsiteY3247" fmla="*/ 867683 h 3461805"/>
              <a:gd name="connsiteX3248" fmla="*/ 445448 w 2467837"/>
              <a:gd name="connsiteY3248" fmla="*/ 855173 h 3461805"/>
              <a:gd name="connsiteX3249" fmla="*/ 431136 w 2467837"/>
              <a:gd name="connsiteY3249" fmla="*/ 848024 h 3461805"/>
              <a:gd name="connsiteX3250" fmla="*/ 418613 w 2467837"/>
              <a:gd name="connsiteY3250" fmla="*/ 842662 h 3461805"/>
              <a:gd name="connsiteX3251" fmla="*/ 445448 w 2467837"/>
              <a:gd name="connsiteY3251" fmla="*/ 844450 h 3461805"/>
              <a:gd name="connsiteX3252" fmla="*/ 420402 w 2467837"/>
              <a:gd name="connsiteY3252" fmla="*/ 833726 h 3461805"/>
              <a:gd name="connsiteX3253" fmla="*/ 413247 w 2467837"/>
              <a:gd name="connsiteY3253" fmla="*/ 824790 h 3461805"/>
              <a:gd name="connsiteX3254" fmla="*/ 391779 w 2467837"/>
              <a:gd name="connsiteY3254" fmla="*/ 817641 h 3461805"/>
              <a:gd name="connsiteX3255" fmla="*/ 379257 w 2467837"/>
              <a:gd name="connsiteY3255" fmla="*/ 808705 h 3461805"/>
              <a:gd name="connsiteX3256" fmla="*/ 391779 w 2467837"/>
              <a:gd name="connsiteY3256" fmla="*/ 812280 h 3461805"/>
              <a:gd name="connsiteX3257" fmla="*/ 386412 w 2467837"/>
              <a:gd name="connsiteY3257" fmla="*/ 803344 h 3461805"/>
              <a:gd name="connsiteX3258" fmla="*/ 1345288 w 2467837"/>
              <a:gd name="connsiteY3258" fmla="*/ 787259 h 3461805"/>
              <a:gd name="connsiteX3259" fmla="*/ 1347077 w 2467837"/>
              <a:gd name="connsiteY3259" fmla="*/ 789046 h 3461805"/>
              <a:gd name="connsiteX3260" fmla="*/ 1347077 w 2467837"/>
              <a:gd name="connsiteY3260" fmla="*/ 789046 h 3461805"/>
              <a:gd name="connsiteX3261" fmla="*/ 1345288 w 2467837"/>
              <a:gd name="connsiteY3261" fmla="*/ 787259 h 3461805"/>
              <a:gd name="connsiteX3262" fmla="*/ 1218677 w 2467837"/>
              <a:gd name="connsiteY3262" fmla="*/ 668842 h 3461805"/>
              <a:gd name="connsiteX3263" fmla="*/ 1220062 w 2467837"/>
              <a:gd name="connsiteY3263" fmla="*/ 669303 h 3461805"/>
              <a:gd name="connsiteX3264" fmla="*/ 1219713 w 2467837"/>
              <a:gd name="connsiteY3264" fmla="*/ 669652 h 3461805"/>
              <a:gd name="connsiteX3265" fmla="*/ 1624297 w 2467837"/>
              <a:gd name="connsiteY3265" fmla="*/ 666920 h 3461805"/>
              <a:gd name="connsiteX3266" fmla="*/ 1626153 w 2467837"/>
              <a:gd name="connsiteY3266" fmla="*/ 667516 h 3461805"/>
              <a:gd name="connsiteX3267" fmla="*/ 1625370 w 2467837"/>
              <a:gd name="connsiteY3267" fmla="*/ 667885 h 3461805"/>
              <a:gd name="connsiteX3268" fmla="*/ 1214695 w 2467837"/>
              <a:gd name="connsiteY3268" fmla="*/ 665729 h 3461805"/>
              <a:gd name="connsiteX3269" fmla="*/ 1218677 w 2467837"/>
              <a:gd name="connsiteY3269" fmla="*/ 668842 h 3461805"/>
              <a:gd name="connsiteX3270" fmla="*/ 1216708 w 2467837"/>
              <a:gd name="connsiteY3270" fmla="*/ 668186 h 3461805"/>
              <a:gd name="connsiteX3271" fmla="*/ 1214695 w 2467837"/>
              <a:gd name="connsiteY3271" fmla="*/ 665729 h 3461805"/>
              <a:gd name="connsiteX3272" fmla="*/ 1618997 w 2467837"/>
              <a:gd name="connsiteY3272" fmla="*/ 662154 h 3461805"/>
              <a:gd name="connsiteX3273" fmla="*/ 1624297 w 2467837"/>
              <a:gd name="connsiteY3273" fmla="*/ 666920 h 3461805"/>
              <a:gd name="connsiteX3274" fmla="*/ 1619892 w 2467837"/>
              <a:gd name="connsiteY3274" fmla="*/ 665505 h 3461805"/>
              <a:gd name="connsiteX3275" fmla="*/ 1618997 w 2467837"/>
              <a:gd name="connsiteY3275" fmla="*/ 662154 h 3461805"/>
              <a:gd name="connsiteX3276" fmla="*/ 1640464 w 2467837"/>
              <a:gd name="connsiteY3276" fmla="*/ 633559 h 3461805"/>
              <a:gd name="connsiteX3277" fmla="*/ 1643326 w 2467837"/>
              <a:gd name="connsiteY3277" fmla="*/ 636061 h 3461805"/>
              <a:gd name="connsiteX3278" fmla="*/ 1643147 w 2467837"/>
              <a:gd name="connsiteY3278" fmla="*/ 636240 h 3461805"/>
              <a:gd name="connsiteX3279" fmla="*/ 1640464 w 2467837"/>
              <a:gd name="connsiteY3279" fmla="*/ 633559 h 3461805"/>
              <a:gd name="connsiteX3280" fmla="*/ 1323821 w 2467837"/>
              <a:gd name="connsiteY3280" fmla="*/ 503092 h 3461805"/>
              <a:gd name="connsiteX3281" fmla="*/ 1334554 w 2467837"/>
              <a:gd name="connsiteY3281" fmla="*/ 503092 h 3461805"/>
              <a:gd name="connsiteX3282" fmla="*/ 1327399 w 2467837"/>
              <a:gd name="connsiteY3282" fmla="*/ 510241 h 3461805"/>
              <a:gd name="connsiteX3283" fmla="*/ 1323821 w 2467837"/>
              <a:gd name="connsiteY3283" fmla="*/ 503092 h 3461805"/>
              <a:gd name="connsiteX3284" fmla="*/ 570445 w 2467837"/>
              <a:gd name="connsiteY3284" fmla="*/ 316810 h 3461805"/>
              <a:gd name="connsiteX3285" fmla="*/ 568885 w 2467837"/>
              <a:gd name="connsiteY3285" fmla="*/ 326158 h 3461805"/>
              <a:gd name="connsiteX3286" fmla="*/ 561729 w 2467837"/>
              <a:gd name="connsiteY3286" fmla="*/ 329733 h 3461805"/>
              <a:gd name="connsiteX3287" fmla="*/ 552785 w 2467837"/>
              <a:gd name="connsiteY3287" fmla="*/ 324371 h 3461805"/>
              <a:gd name="connsiteX3288" fmla="*/ 570674 w 2467837"/>
              <a:gd name="connsiteY3288" fmla="*/ 315435 h 3461805"/>
              <a:gd name="connsiteX3289" fmla="*/ 572802 w 2467837"/>
              <a:gd name="connsiteY3289" fmla="*/ 315801 h 3461805"/>
              <a:gd name="connsiteX3290" fmla="*/ 570445 w 2467837"/>
              <a:gd name="connsiteY3290" fmla="*/ 316810 h 3461805"/>
              <a:gd name="connsiteX3291" fmla="*/ 775799 w 2467837"/>
              <a:gd name="connsiteY3291" fmla="*/ 124 h 3461805"/>
              <a:gd name="connsiteX3292" fmla="*/ 824958 w 2467837"/>
              <a:gd name="connsiteY3292" fmla="*/ 124 h 3461805"/>
              <a:gd name="connsiteX3293" fmla="*/ 824704 w 2467837"/>
              <a:gd name="connsiteY3293" fmla="*/ 886 h 3461805"/>
              <a:gd name="connsiteX3294" fmla="*/ 828586 w 2467837"/>
              <a:gd name="connsiteY3294" fmla="*/ 124 h 3461805"/>
              <a:gd name="connsiteX3295" fmla="*/ 848474 w 2467837"/>
              <a:gd name="connsiteY3295" fmla="*/ 124 h 3461805"/>
              <a:gd name="connsiteX3296" fmla="*/ 849750 w 2467837"/>
              <a:gd name="connsiteY3296" fmla="*/ 2673 h 3461805"/>
              <a:gd name="connsiteX3297" fmla="*/ 863146 w 2467837"/>
              <a:gd name="connsiteY3297" fmla="*/ 124 h 3461805"/>
              <a:gd name="connsiteX3298" fmla="*/ 1826629 w 2467837"/>
              <a:gd name="connsiteY3298" fmla="*/ 124 h 3461805"/>
              <a:gd name="connsiteX3299" fmla="*/ 1826739 w 2467837"/>
              <a:gd name="connsiteY3299" fmla="*/ 1109 h 3461805"/>
              <a:gd name="connsiteX3300" fmla="*/ 1828304 w 2467837"/>
              <a:gd name="connsiteY3300" fmla="*/ 4460 h 3461805"/>
              <a:gd name="connsiteX3301" fmla="*/ 1817570 w 2467837"/>
              <a:gd name="connsiteY3301" fmla="*/ 4460 h 3461805"/>
              <a:gd name="connsiteX3302" fmla="*/ 1837248 w 2467837"/>
              <a:gd name="connsiteY3302" fmla="*/ 11609 h 3461805"/>
              <a:gd name="connsiteX3303" fmla="*/ 1828304 w 2467837"/>
              <a:gd name="connsiteY3303" fmla="*/ 6248 h 3461805"/>
              <a:gd name="connsiteX3304" fmla="*/ 1844404 w 2467837"/>
              <a:gd name="connsiteY3304" fmla="*/ 9822 h 3461805"/>
              <a:gd name="connsiteX3305" fmla="*/ 1858716 w 2467837"/>
              <a:gd name="connsiteY3305" fmla="*/ 11609 h 3461805"/>
              <a:gd name="connsiteX3306" fmla="*/ 1858716 w 2467837"/>
              <a:gd name="connsiteY3306" fmla="*/ 8035 h 3461805"/>
              <a:gd name="connsiteX3307" fmla="*/ 1864083 w 2467837"/>
              <a:gd name="connsiteY3307" fmla="*/ 6248 h 3461805"/>
              <a:gd name="connsiteX3308" fmla="*/ 1865871 w 2467837"/>
              <a:gd name="connsiteY3308" fmla="*/ 13396 h 3461805"/>
              <a:gd name="connsiteX3309" fmla="*/ 1878394 w 2467837"/>
              <a:gd name="connsiteY3309" fmla="*/ 18758 h 3461805"/>
              <a:gd name="connsiteX3310" fmla="*/ 1871238 w 2467837"/>
              <a:gd name="connsiteY3310" fmla="*/ 11609 h 3461805"/>
              <a:gd name="connsiteX3311" fmla="*/ 1883761 w 2467837"/>
              <a:gd name="connsiteY3311" fmla="*/ 11609 h 3461805"/>
              <a:gd name="connsiteX3312" fmla="*/ 1883761 w 2467837"/>
              <a:gd name="connsiteY3312" fmla="*/ 24120 h 3461805"/>
              <a:gd name="connsiteX3313" fmla="*/ 1898073 w 2467837"/>
              <a:gd name="connsiteY3313" fmla="*/ 25907 h 3461805"/>
              <a:gd name="connsiteX3314" fmla="*/ 1907017 w 2467837"/>
              <a:gd name="connsiteY3314" fmla="*/ 22332 h 3461805"/>
              <a:gd name="connsiteX3315" fmla="*/ 1892706 w 2467837"/>
              <a:gd name="connsiteY3315" fmla="*/ 18758 h 3461805"/>
              <a:gd name="connsiteX3316" fmla="*/ 1898073 w 2467837"/>
              <a:gd name="connsiteY3316" fmla="*/ 16971 h 3461805"/>
              <a:gd name="connsiteX3317" fmla="*/ 1923118 w 2467837"/>
              <a:gd name="connsiteY3317" fmla="*/ 25907 h 3461805"/>
              <a:gd name="connsiteX3318" fmla="*/ 1919540 w 2467837"/>
              <a:gd name="connsiteY3318" fmla="*/ 25907 h 3461805"/>
              <a:gd name="connsiteX3319" fmla="*/ 1919540 w 2467837"/>
              <a:gd name="connsiteY3319" fmla="*/ 29481 h 3461805"/>
              <a:gd name="connsiteX3320" fmla="*/ 1917751 w 2467837"/>
              <a:gd name="connsiteY3320" fmla="*/ 27694 h 3461805"/>
              <a:gd name="connsiteX3321" fmla="*/ 1915962 w 2467837"/>
              <a:gd name="connsiteY3321" fmla="*/ 31269 h 3461805"/>
              <a:gd name="connsiteX3322" fmla="*/ 1903439 w 2467837"/>
              <a:gd name="connsiteY3322" fmla="*/ 31269 h 3461805"/>
              <a:gd name="connsiteX3323" fmla="*/ 1912384 w 2467837"/>
              <a:gd name="connsiteY3323" fmla="*/ 36630 h 3461805"/>
              <a:gd name="connsiteX3324" fmla="*/ 1921329 w 2467837"/>
              <a:gd name="connsiteY3324" fmla="*/ 34843 h 3461805"/>
              <a:gd name="connsiteX3325" fmla="*/ 1919540 w 2467837"/>
              <a:gd name="connsiteY3325" fmla="*/ 40205 h 3461805"/>
              <a:gd name="connsiteX3326" fmla="*/ 1926696 w 2467837"/>
              <a:gd name="connsiteY3326" fmla="*/ 38417 h 3461805"/>
              <a:gd name="connsiteX3327" fmla="*/ 1921329 w 2467837"/>
              <a:gd name="connsiteY3327" fmla="*/ 31269 h 3461805"/>
              <a:gd name="connsiteX3328" fmla="*/ 1932063 w 2467837"/>
              <a:gd name="connsiteY3328" fmla="*/ 36630 h 3461805"/>
              <a:gd name="connsiteX3329" fmla="*/ 1937429 w 2467837"/>
              <a:gd name="connsiteY3329" fmla="*/ 33056 h 3461805"/>
              <a:gd name="connsiteX3330" fmla="*/ 1926696 w 2467837"/>
              <a:gd name="connsiteY3330" fmla="*/ 29481 h 3461805"/>
              <a:gd name="connsiteX3331" fmla="*/ 1935640 w 2467837"/>
              <a:gd name="connsiteY3331" fmla="*/ 27694 h 3461805"/>
              <a:gd name="connsiteX3332" fmla="*/ 1921329 w 2467837"/>
              <a:gd name="connsiteY3332" fmla="*/ 22332 h 3461805"/>
              <a:gd name="connsiteX3333" fmla="*/ 1924907 w 2467837"/>
              <a:gd name="connsiteY3333" fmla="*/ 20545 h 3461805"/>
              <a:gd name="connsiteX3334" fmla="*/ 1917751 w 2467837"/>
              <a:gd name="connsiteY3334" fmla="*/ 22332 h 3461805"/>
              <a:gd name="connsiteX3335" fmla="*/ 1903439 w 2467837"/>
              <a:gd name="connsiteY3335" fmla="*/ 16971 h 3461805"/>
              <a:gd name="connsiteX3336" fmla="*/ 1898073 w 2467837"/>
              <a:gd name="connsiteY3336" fmla="*/ 15184 h 3461805"/>
              <a:gd name="connsiteX3337" fmla="*/ 1898073 w 2467837"/>
              <a:gd name="connsiteY3337" fmla="*/ 11609 h 3461805"/>
              <a:gd name="connsiteX3338" fmla="*/ 1890917 w 2467837"/>
              <a:gd name="connsiteY3338" fmla="*/ 11609 h 3461805"/>
              <a:gd name="connsiteX3339" fmla="*/ 1874816 w 2467837"/>
              <a:gd name="connsiteY3339" fmla="*/ 6248 h 3461805"/>
              <a:gd name="connsiteX3340" fmla="*/ 1874816 w 2467837"/>
              <a:gd name="connsiteY3340" fmla="*/ 886 h 3461805"/>
              <a:gd name="connsiteX3341" fmla="*/ 1871257 w 2467837"/>
              <a:gd name="connsiteY3341" fmla="*/ 124 h 3461805"/>
              <a:gd name="connsiteX3342" fmla="*/ 2467837 w 2467837"/>
              <a:gd name="connsiteY3342" fmla="*/ 124 h 3461805"/>
              <a:gd name="connsiteX3343" fmla="*/ 2467837 w 2467837"/>
              <a:gd name="connsiteY3343" fmla="*/ 454830 h 3461805"/>
              <a:gd name="connsiteX3344" fmla="*/ 2447279 w 2467837"/>
              <a:gd name="connsiteY3344" fmla="*/ 444114 h 3461805"/>
              <a:gd name="connsiteX3345" fmla="*/ 2447279 w 2467837"/>
              <a:gd name="connsiteY3345" fmla="*/ 447689 h 3461805"/>
              <a:gd name="connsiteX3346" fmla="*/ 2467837 w 2467837"/>
              <a:gd name="connsiteY3346" fmla="*/ 458889 h 3461805"/>
              <a:gd name="connsiteX3347" fmla="*/ 2467837 w 2467837"/>
              <a:gd name="connsiteY3347" fmla="*/ 2058642 h 3461805"/>
              <a:gd name="connsiteX3348" fmla="*/ 2399425 w 2467837"/>
              <a:gd name="connsiteY3348" fmla="*/ 1993403 h 3461805"/>
              <a:gd name="connsiteX3349" fmla="*/ 2169993 w 2467837"/>
              <a:gd name="connsiteY3349" fmla="*/ 1791672 h 3461805"/>
              <a:gd name="connsiteX3350" fmla="*/ 1699499 w 2467837"/>
              <a:gd name="connsiteY3350" fmla="*/ 1398485 h 3461805"/>
              <a:gd name="connsiteX3351" fmla="*/ 1663721 w 2467837"/>
              <a:gd name="connsiteY3351" fmla="*/ 1368103 h 3461805"/>
              <a:gd name="connsiteX3352" fmla="*/ 1638675 w 2467837"/>
              <a:gd name="connsiteY3352" fmla="*/ 1359166 h 3461805"/>
              <a:gd name="connsiteX3353" fmla="*/ 1635097 w 2467837"/>
              <a:gd name="connsiteY3353" fmla="*/ 1350230 h 3461805"/>
              <a:gd name="connsiteX3354" fmla="*/ 1620786 w 2467837"/>
              <a:gd name="connsiteY3354" fmla="*/ 1339507 h 3461805"/>
              <a:gd name="connsiteX3355" fmla="*/ 1601107 w 2467837"/>
              <a:gd name="connsiteY3355" fmla="*/ 1325210 h 3461805"/>
              <a:gd name="connsiteX3356" fmla="*/ 1611841 w 2467837"/>
              <a:gd name="connsiteY3356" fmla="*/ 1330571 h 3461805"/>
              <a:gd name="connsiteX3357" fmla="*/ 1581429 w 2467837"/>
              <a:gd name="connsiteY3357" fmla="*/ 1305550 h 3461805"/>
              <a:gd name="connsiteX3358" fmla="*/ 1542072 w 2467837"/>
              <a:gd name="connsiteY3358" fmla="*/ 1284104 h 3461805"/>
              <a:gd name="connsiteX3359" fmla="*/ 1538494 w 2467837"/>
              <a:gd name="connsiteY3359" fmla="*/ 1276955 h 3461805"/>
              <a:gd name="connsiteX3360" fmla="*/ 1525972 w 2467837"/>
              <a:gd name="connsiteY3360" fmla="*/ 1264444 h 3461805"/>
              <a:gd name="connsiteX3361" fmla="*/ 1497349 w 2467837"/>
              <a:gd name="connsiteY3361" fmla="*/ 1248359 h 3461805"/>
              <a:gd name="connsiteX3362" fmla="*/ 1504504 w 2467837"/>
              <a:gd name="connsiteY3362" fmla="*/ 1242998 h 3461805"/>
              <a:gd name="connsiteX3363" fmla="*/ 1497349 w 2467837"/>
              <a:gd name="connsiteY3363" fmla="*/ 1246572 h 3461805"/>
              <a:gd name="connsiteX3364" fmla="*/ 1461569 w 2467837"/>
              <a:gd name="connsiteY3364" fmla="*/ 1225126 h 3461805"/>
              <a:gd name="connsiteX3365" fmla="*/ 1454414 w 2467837"/>
              <a:gd name="connsiteY3365" fmla="*/ 1221551 h 3461805"/>
              <a:gd name="connsiteX3366" fmla="*/ 1456203 w 2467837"/>
              <a:gd name="connsiteY3366" fmla="*/ 1216190 h 3461805"/>
              <a:gd name="connsiteX3367" fmla="*/ 1440102 w 2467837"/>
              <a:gd name="connsiteY3367" fmla="*/ 1210828 h 3461805"/>
              <a:gd name="connsiteX3368" fmla="*/ 1429369 w 2467837"/>
              <a:gd name="connsiteY3368" fmla="*/ 1201892 h 3461805"/>
              <a:gd name="connsiteX3369" fmla="*/ 1391801 w 2467837"/>
              <a:gd name="connsiteY3369" fmla="*/ 1164361 h 3461805"/>
              <a:gd name="connsiteX3370" fmla="*/ 1348866 w 2467837"/>
              <a:gd name="connsiteY3370" fmla="*/ 1142914 h 3461805"/>
              <a:gd name="connsiteX3371" fmla="*/ 1343499 w 2467837"/>
              <a:gd name="connsiteY3371" fmla="*/ 1135765 h 3461805"/>
              <a:gd name="connsiteX3372" fmla="*/ 1375700 w 2467837"/>
              <a:gd name="connsiteY3372" fmla="*/ 1150063 h 3461805"/>
              <a:gd name="connsiteX3373" fmla="*/ 1381067 w 2467837"/>
              <a:gd name="connsiteY3373" fmla="*/ 1142914 h 3461805"/>
              <a:gd name="connsiteX3374" fmla="*/ 1368544 w 2467837"/>
              <a:gd name="connsiteY3374" fmla="*/ 1141127 h 3461805"/>
              <a:gd name="connsiteX3375" fmla="*/ 1373911 w 2467837"/>
              <a:gd name="connsiteY3375" fmla="*/ 1130403 h 3461805"/>
              <a:gd name="connsiteX3376" fmla="*/ 1361389 w 2467837"/>
              <a:gd name="connsiteY3376" fmla="*/ 1133978 h 3461805"/>
              <a:gd name="connsiteX3377" fmla="*/ 1348866 w 2467837"/>
              <a:gd name="connsiteY3377" fmla="*/ 1125042 h 3461805"/>
              <a:gd name="connsiteX3378" fmla="*/ 1341710 w 2467837"/>
              <a:gd name="connsiteY3378" fmla="*/ 1133978 h 3461805"/>
              <a:gd name="connsiteX3379" fmla="*/ 1325609 w 2467837"/>
              <a:gd name="connsiteY3379" fmla="*/ 1125042 h 3461805"/>
              <a:gd name="connsiteX3380" fmla="*/ 1325609 w 2467837"/>
              <a:gd name="connsiteY3380" fmla="*/ 1117893 h 3461805"/>
              <a:gd name="connsiteX3381" fmla="*/ 1305931 w 2467837"/>
              <a:gd name="connsiteY3381" fmla="*/ 1101808 h 3461805"/>
              <a:gd name="connsiteX3382" fmla="*/ 1322032 w 2467837"/>
              <a:gd name="connsiteY3382" fmla="*/ 1110744 h 3461805"/>
              <a:gd name="connsiteX3383" fmla="*/ 1322032 w 2467837"/>
              <a:gd name="connsiteY3383" fmla="*/ 1098234 h 3461805"/>
              <a:gd name="connsiteX3384" fmla="*/ 1313087 w 2467837"/>
              <a:gd name="connsiteY3384" fmla="*/ 1100021 h 3461805"/>
              <a:gd name="connsiteX3385" fmla="*/ 1288042 w 2467837"/>
              <a:gd name="connsiteY3385" fmla="*/ 1078574 h 3461805"/>
              <a:gd name="connsiteX3386" fmla="*/ 1289831 w 2467837"/>
              <a:gd name="connsiteY3386" fmla="*/ 1071426 h 3461805"/>
              <a:gd name="connsiteX3387" fmla="*/ 1286253 w 2467837"/>
              <a:gd name="connsiteY3387" fmla="*/ 1071426 h 3461805"/>
              <a:gd name="connsiteX3388" fmla="*/ 1280886 w 2467837"/>
              <a:gd name="connsiteY3388" fmla="*/ 1082149 h 3461805"/>
              <a:gd name="connsiteX3389" fmla="*/ 1271941 w 2467837"/>
              <a:gd name="connsiteY3389" fmla="*/ 1076787 h 3461805"/>
              <a:gd name="connsiteX3390" fmla="*/ 1275519 w 2467837"/>
              <a:gd name="connsiteY3390" fmla="*/ 1085723 h 3461805"/>
              <a:gd name="connsiteX3391" fmla="*/ 1264785 w 2467837"/>
              <a:gd name="connsiteY3391" fmla="*/ 1076787 h 3461805"/>
              <a:gd name="connsiteX3392" fmla="*/ 1275519 w 2467837"/>
              <a:gd name="connsiteY3392" fmla="*/ 1071426 h 3461805"/>
              <a:gd name="connsiteX3393" fmla="*/ 1264785 w 2467837"/>
              <a:gd name="connsiteY3393" fmla="*/ 1064277 h 3461805"/>
              <a:gd name="connsiteX3394" fmla="*/ 1270152 w 2467837"/>
              <a:gd name="connsiteY3394" fmla="*/ 1055341 h 3461805"/>
              <a:gd name="connsiteX3395" fmla="*/ 1280886 w 2467837"/>
              <a:gd name="connsiteY3395" fmla="*/ 1053553 h 3461805"/>
              <a:gd name="connsiteX3396" fmla="*/ 1270152 w 2467837"/>
              <a:gd name="connsiteY3396" fmla="*/ 1051766 h 3461805"/>
              <a:gd name="connsiteX3397" fmla="*/ 1271941 w 2467837"/>
              <a:gd name="connsiteY3397" fmla="*/ 1042830 h 3461805"/>
              <a:gd name="connsiteX3398" fmla="*/ 1262996 w 2467837"/>
              <a:gd name="connsiteY3398" fmla="*/ 1048192 h 3461805"/>
              <a:gd name="connsiteX3399" fmla="*/ 1264785 w 2467837"/>
              <a:gd name="connsiteY3399" fmla="*/ 1053553 h 3461805"/>
              <a:gd name="connsiteX3400" fmla="*/ 1268363 w 2467837"/>
              <a:gd name="connsiteY3400" fmla="*/ 1055341 h 3461805"/>
              <a:gd name="connsiteX3401" fmla="*/ 1262996 w 2467837"/>
              <a:gd name="connsiteY3401" fmla="*/ 1057128 h 3461805"/>
              <a:gd name="connsiteX3402" fmla="*/ 1261207 w 2467837"/>
              <a:gd name="connsiteY3402" fmla="*/ 1046405 h 3461805"/>
              <a:gd name="connsiteX3403" fmla="*/ 1254052 w 2467837"/>
              <a:gd name="connsiteY3403" fmla="*/ 1046405 h 3461805"/>
              <a:gd name="connsiteX3404" fmla="*/ 1255841 w 2467837"/>
              <a:gd name="connsiteY3404" fmla="*/ 1053553 h 3461805"/>
              <a:gd name="connsiteX3405" fmla="*/ 1236162 w 2467837"/>
              <a:gd name="connsiteY3405" fmla="*/ 1037469 h 3461805"/>
              <a:gd name="connsiteX3406" fmla="*/ 1261207 w 2467837"/>
              <a:gd name="connsiteY3406" fmla="*/ 1041043 h 3461805"/>
              <a:gd name="connsiteX3407" fmla="*/ 1261207 w 2467837"/>
              <a:gd name="connsiteY3407" fmla="*/ 1037469 h 3461805"/>
              <a:gd name="connsiteX3408" fmla="*/ 1232584 w 2467837"/>
              <a:gd name="connsiteY3408" fmla="*/ 1028532 h 3461805"/>
              <a:gd name="connsiteX3409" fmla="*/ 1234373 w 2467837"/>
              <a:gd name="connsiteY3409" fmla="*/ 1023171 h 3461805"/>
              <a:gd name="connsiteX3410" fmla="*/ 1230795 w 2467837"/>
              <a:gd name="connsiteY3410" fmla="*/ 1021383 h 3461805"/>
              <a:gd name="connsiteX3411" fmla="*/ 1227217 w 2467837"/>
              <a:gd name="connsiteY3411" fmla="*/ 1026745 h 3461805"/>
              <a:gd name="connsiteX3412" fmla="*/ 1218273 w 2467837"/>
              <a:gd name="connsiteY3412" fmla="*/ 1016022 h 3461805"/>
              <a:gd name="connsiteX3413" fmla="*/ 1193227 w 2467837"/>
              <a:gd name="connsiteY3413" fmla="*/ 1010660 h 3461805"/>
              <a:gd name="connsiteX3414" fmla="*/ 1216484 w 2467837"/>
              <a:gd name="connsiteY3414" fmla="*/ 1010660 h 3461805"/>
              <a:gd name="connsiteX3415" fmla="*/ 1193227 w 2467837"/>
              <a:gd name="connsiteY3415" fmla="*/ 999937 h 3461805"/>
              <a:gd name="connsiteX3416" fmla="*/ 1187861 w 2467837"/>
              <a:gd name="connsiteY3416" fmla="*/ 1010660 h 3461805"/>
              <a:gd name="connsiteX3417" fmla="*/ 1182494 w 2467837"/>
              <a:gd name="connsiteY3417" fmla="*/ 1007086 h 3461805"/>
              <a:gd name="connsiteX3418" fmla="*/ 1191439 w 2467837"/>
              <a:gd name="connsiteY3418" fmla="*/ 996363 h 3461805"/>
              <a:gd name="connsiteX3419" fmla="*/ 1182494 w 2467837"/>
              <a:gd name="connsiteY3419" fmla="*/ 989214 h 3461805"/>
              <a:gd name="connsiteX3420" fmla="*/ 1164604 w 2467837"/>
              <a:gd name="connsiteY3420" fmla="*/ 985639 h 3461805"/>
              <a:gd name="connsiteX3421" fmla="*/ 1148504 w 2467837"/>
              <a:gd name="connsiteY3421" fmla="*/ 980278 h 3461805"/>
              <a:gd name="connsiteX3422" fmla="*/ 1166393 w 2467837"/>
              <a:gd name="connsiteY3422" fmla="*/ 974916 h 3461805"/>
              <a:gd name="connsiteX3423" fmla="*/ 1144926 w 2467837"/>
              <a:gd name="connsiteY3423" fmla="*/ 960618 h 3461805"/>
              <a:gd name="connsiteX3424" fmla="*/ 1141348 w 2467837"/>
              <a:gd name="connsiteY3424" fmla="*/ 960618 h 3461805"/>
              <a:gd name="connsiteX3425" fmla="*/ 1141348 w 2467837"/>
              <a:gd name="connsiteY3425" fmla="*/ 958831 h 3461805"/>
              <a:gd name="connsiteX3426" fmla="*/ 1143137 w 2467837"/>
              <a:gd name="connsiteY3426" fmla="*/ 949895 h 3461805"/>
              <a:gd name="connsiteX3427" fmla="*/ 1144926 w 2467837"/>
              <a:gd name="connsiteY3427" fmla="*/ 946321 h 3461805"/>
              <a:gd name="connsiteX3428" fmla="*/ 1144926 w 2467837"/>
              <a:gd name="connsiteY3428" fmla="*/ 944534 h 3461805"/>
              <a:gd name="connsiteX3429" fmla="*/ 1146715 w 2467837"/>
              <a:gd name="connsiteY3429" fmla="*/ 940959 h 3461805"/>
              <a:gd name="connsiteX3430" fmla="*/ 1150293 w 2467837"/>
              <a:gd name="connsiteY3430" fmla="*/ 944534 h 3461805"/>
              <a:gd name="connsiteX3431" fmla="*/ 1146715 w 2467837"/>
              <a:gd name="connsiteY3431" fmla="*/ 948108 h 3461805"/>
              <a:gd name="connsiteX3432" fmla="*/ 1159237 w 2467837"/>
              <a:gd name="connsiteY3432" fmla="*/ 944534 h 3461805"/>
              <a:gd name="connsiteX3433" fmla="*/ 1164604 w 2467837"/>
              <a:gd name="connsiteY3433" fmla="*/ 953470 h 3461805"/>
              <a:gd name="connsiteX3434" fmla="*/ 1153871 w 2467837"/>
              <a:gd name="connsiteY3434" fmla="*/ 951682 h 3461805"/>
              <a:gd name="connsiteX3435" fmla="*/ 1162815 w 2467837"/>
              <a:gd name="connsiteY3435" fmla="*/ 965980 h 3461805"/>
              <a:gd name="connsiteX3436" fmla="*/ 1168182 w 2467837"/>
              <a:gd name="connsiteY3436" fmla="*/ 965980 h 3461805"/>
              <a:gd name="connsiteX3437" fmla="*/ 1166393 w 2467837"/>
              <a:gd name="connsiteY3437" fmla="*/ 960618 h 3461805"/>
              <a:gd name="connsiteX3438" fmla="*/ 1169971 w 2467837"/>
              <a:gd name="connsiteY3438" fmla="*/ 955257 h 3461805"/>
              <a:gd name="connsiteX3439" fmla="*/ 1182494 w 2467837"/>
              <a:gd name="connsiteY3439" fmla="*/ 955257 h 3461805"/>
              <a:gd name="connsiteX3440" fmla="*/ 1178916 w 2467837"/>
              <a:gd name="connsiteY3440" fmla="*/ 948108 h 3461805"/>
              <a:gd name="connsiteX3441" fmla="*/ 1196805 w 2467837"/>
              <a:gd name="connsiteY3441" fmla="*/ 962406 h 3461805"/>
              <a:gd name="connsiteX3442" fmla="*/ 1187861 w 2467837"/>
              <a:gd name="connsiteY3442" fmla="*/ 960618 h 3461805"/>
              <a:gd name="connsiteX3443" fmla="*/ 1209328 w 2467837"/>
              <a:gd name="connsiteY3443" fmla="*/ 976703 h 3461805"/>
              <a:gd name="connsiteX3444" fmla="*/ 1211117 w 2467837"/>
              <a:gd name="connsiteY3444" fmla="*/ 971342 h 3461805"/>
              <a:gd name="connsiteX3445" fmla="*/ 1223640 w 2467837"/>
              <a:gd name="connsiteY3445" fmla="*/ 973129 h 3461805"/>
              <a:gd name="connsiteX3446" fmla="*/ 1255841 w 2467837"/>
              <a:gd name="connsiteY3446" fmla="*/ 989214 h 3461805"/>
              <a:gd name="connsiteX3447" fmla="*/ 1246896 w 2467837"/>
              <a:gd name="connsiteY3447" fmla="*/ 992788 h 3461805"/>
              <a:gd name="connsiteX3448" fmla="*/ 1261207 w 2467837"/>
              <a:gd name="connsiteY3448" fmla="*/ 996363 h 3461805"/>
              <a:gd name="connsiteX3449" fmla="*/ 1257630 w 2467837"/>
              <a:gd name="connsiteY3449" fmla="*/ 1003511 h 3461805"/>
              <a:gd name="connsiteX3450" fmla="*/ 1264785 w 2467837"/>
              <a:gd name="connsiteY3450" fmla="*/ 1001724 h 3461805"/>
              <a:gd name="connsiteX3451" fmla="*/ 1289831 w 2467837"/>
              <a:gd name="connsiteY3451" fmla="*/ 1007086 h 3461805"/>
              <a:gd name="connsiteX3452" fmla="*/ 1309509 w 2467837"/>
              <a:gd name="connsiteY3452" fmla="*/ 1012447 h 3461805"/>
              <a:gd name="connsiteX3453" fmla="*/ 1302353 w 2467837"/>
              <a:gd name="connsiteY3453" fmla="*/ 1008873 h 3461805"/>
              <a:gd name="connsiteX3454" fmla="*/ 1305931 w 2467837"/>
              <a:gd name="connsiteY3454" fmla="*/ 1005299 h 3461805"/>
              <a:gd name="connsiteX3455" fmla="*/ 1314876 w 2467837"/>
              <a:gd name="connsiteY3455" fmla="*/ 1016022 h 3461805"/>
              <a:gd name="connsiteX3456" fmla="*/ 1300564 w 2467837"/>
              <a:gd name="connsiteY3456" fmla="*/ 1017809 h 3461805"/>
              <a:gd name="connsiteX3457" fmla="*/ 1327399 w 2467837"/>
              <a:gd name="connsiteY3457" fmla="*/ 1030320 h 3461805"/>
              <a:gd name="connsiteX3458" fmla="*/ 1332765 w 2467837"/>
              <a:gd name="connsiteY3458" fmla="*/ 1041043 h 3461805"/>
              <a:gd name="connsiteX3459" fmla="*/ 1347077 w 2467837"/>
              <a:gd name="connsiteY3459" fmla="*/ 1046405 h 3461805"/>
              <a:gd name="connsiteX3460" fmla="*/ 1357811 w 2467837"/>
              <a:gd name="connsiteY3460" fmla="*/ 1044617 h 3461805"/>
              <a:gd name="connsiteX3461" fmla="*/ 1354233 w 2467837"/>
              <a:gd name="connsiteY3461" fmla="*/ 1053553 h 3461805"/>
              <a:gd name="connsiteX3462" fmla="*/ 1370333 w 2467837"/>
              <a:gd name="connsiteY3462" fmla="*/ 1060702 h 3461805"/>
              <a:gd name="connsiteX3463" fmla="*/ 1372122 w 2467837"/>
              <a:gd name="connsiteY3463" fmla="*/ 1055341 h 3461805"/>
              <a:gd name="connsiteX3464" fmla="*/ 1379278 w 2467837"/>
              <a:gd name="connsiteY3464" fmla="*/ 1066064 h 3461805"/>
              <a:gd name="connsiteX3465" fmla="*/ 1407901 w 2467837"/>
              <a:gd name="connsiteY3465" fmla="*/ 1078574 h 3461805"/>
              <a:gd name="connsiteX3466" fmla="*/ 1413268 w 2467837"/>
              <a:gd name="connsiteY3466" fmla="*/ 1076787 h 3461805"/>
              <a:gd name="connsiteX3467" fmla="*/ 1407901 w 2467837"/>
              <a:gd name="connsiteY3467" fmla="*/ 1083936 h 3461805"/>
              <a:gd name="connsiteX3468" fmla="*/ 1432946 w 2467837"/>
              <a:gd name="connsiteY3468" fmla="*/ 1092872 h 3461805"/>
              <a:gd name="connsiteX3469" fmla="*/ 1427579 w 2467837"/>
              <a:gd name="connsiteY3469" fmla="*/ 1083936 h 3461805"/>
              <a:gd name="connsiteX3470" fmla="*/ 1445469 w 2467837"/>
              <a:gd name="connsiteY3470" fmla="*/ 1096446 h 3461805"/>
              <a:gd name="connsiteX3471" fmla="*/ 1438313 w 2467837"/>
              <a:gd name="connsiteY3471" fmla="*/ 1094659 h 3461805"/>
              <a:gd name="connsiteX3472" fmla="*/ 1454414 w 2467837"/>
              <a:gd name="connsiteY3472" fmla="*/ 1101808 h 3461805"/>
              <a:gd name="connsiteX3473" fmla="*/ 1452625 w 2467837"/>
              <a:gd name="connsiteY3473" fmla="*/ 1094659 h 3461805"/>
              <a:gd name="connsiteX3474" fmla="*/ 1456203 w 2467837"/>
              <a:gd name="connsiteY3474" fmla="*/ 1103595 h 3461805"/>
              <a:gd name="connsiteX3475" fmla="*/ 1468725 w 2467837"/>
              <a:gd name="connsiteY3475" fmla="*/ 1103595 h 3461805"/>
              <a:gd name="connsiteX3476" fmla="*/ 1463359 w 2467837"/>
              <a:gd name="connsiteY3476" fmla="*/ 1092872 h 3461805"/>
              <a:gd name="connsiteX3477" fmla="*/ 1454414 w 2467837"/>
              <a:gd name="connsiteY3477" fmla="*/ 1092872 h 3461805"/>
              <a:gd name="connsiteX3478" fmla="*/ 1424002 w 2467837"/>
              <a:gd name="connsiteY3478" fmla="*/ 1064277 h 3461805"/>
              <a:gd name="connsiteX3479" fmla="*/ 1404323 w 2467837"/>
              <a:gd name="connsiteY3479" fmla="*/ 1055341 h 3461805"/>
              <a:gd name="connsiteX3480" fmla="*/ 1370333 w 2467837"/>
              <a:gd name="connsiteY3480" fmla="*/ 1032107 h 3461805"/>
              <a:gd name="connsiteX3481" fmla="*/ 1373911 w 2467837"/>
              <a:gd name="connsiteY3481" fmla="*/ 1024958 h 3461805"/>
              <a:gd name="connsiteX3482" fmla="*/ 1364966 w 2467837"/>
              <a:gd name="connsiteY3482" fmla="*/ 1019596 h 3461805"/>
              <a:gd name="connsiteX3483" fmla="*/ 1366755 w 2467837"/>
              <a:gd name="connsiteY3483" fmla="*/ 1007086 h 3461805"/>
              <a:gd name="connsiteX3484" fmla="*/ 1356022 w 2467837"/>
              <a:gd name="connsiteY3484" fmla="*/ 1012447 h 3461805"/>
              <a:gd name="connsiteX3485" fmla="*/ 1348866 w 2467837"/>
              <a:gd name="connsiteY3485" fmla="*/ 999937 h 3461805"/>
              <a:gd name="connsiteX3486" fmla="*/ 1339921 w 2467837"/>
              <a:gd name="connsiteY3486" fmla="*/ 999937 h 3461805"/>
              <a:gd name="connsiteX3487" fmla="*/ 1350655 w 2467837"/>
              <a:gd name="connsiteY3487" fmla="*/ 994575 h 3461805"/>
              <a:gd name="connsiteX3488" fmla="*/ 1339921 w 2467837"/>
              <a:gd name="connsiteY3488" fmla="*/ 985639 h 3461805"/>
              <a:gd name="connsiteX3489" fmla="*/ 1330976 w 2467837"/>
              <a:gd name="connsiteY3489" fmla="*/ 983852 h 3461805"/>
              <a:gd name="connsiteX3490" fmla="*/ 1322032 w 2467837"/>
              <a:gd name="connsiteY3490" fmla="*/ 992788 h 3461805"/>
              <a:gd name="connsiteX3491" fmla="*/ 1325609 w 2467837"/>
              <a:gd name="connsiteY3491" fmla="*/ 983852 h 3461805"/>
              <a:gd name="connsiteX3492" fmla="*/ 1307720 w 2467837"/>
              <a:gd name="connsiteY3492" fmla="*/ 973129 h 3461805"/>
              <a:gd name="connsiteX3493" fmla="*/ 1318454 w 2467837"/>
              <a:gd name="connsiteY3493" fmla="*/ 965980 h 3461805"/>
              <a:gd name="connsiteX3494" fmla="*/ 1327399 w 2467837"/>
              <a:gd name="connsiteY3494" fmla="*/ 965980 h 3461805"/>
              <a:gd name="connsiteX3495" fmla="*/ 1338132 w 2467837"/>
              <a:gd name="connsiteY3495" fmla="*/ 974916 h 3461805"/>
              <a:gd name="connsiteX3496" fmla="*/ 1329187 w 2467837"/>
              <a:gd name="connsiteY3496" fmla="*/ 976703 h 3461805"/>
              <a:gd name="connsiteX3497" fmla="*/ 1343499 w 2467837"/>
              <a:gd name="connsiteY3497" fmla="*/ 980278 h 3461805"/>
              <a:gd name="connsiteX3498" fmla="*/ 1361389 w 2467837"/>
              <a:gd name="connsiteY3498" fmla="*/ 999937 h 3461805"/>
              <a:gd name="connsiteX3499" fmla="*/ 1366755 w 2467837"/>
              <a:gd name="connsiteY3499" fmla="*/ 996363 h 3461805"/>
              <a:gd name="connsiteX3500" fmla="*/ 1372122 w 2467837"/>
              <a:gd name="connsiteY3500" fmla="*/ 999937 h 3461805"/>
              <a:gd name="connsiteX3501" fmla="*/ 1368544 w 2467837"/>
              <a:gd name="connsiteY3501" fmla="*/ 1005299 h 3461805"/>
              <a:gd name="connsiteX3502" fmla="*/ 1379278 w 2467837"/>
              <a:gd name="connsiteY3502" fmla="*/ 1005299 h 3461805"/>
              <a:gd name="connsiteX3503" fmla="*/ 1379278 w 2467837"/>
              <a:gd name="connsiteY3503" fmla="*/ 1014235 h 3461805"/>
              <a:gd name="connsiteX3504" fmla="*/ 1395379 w 2467837"/>
              <a:gd name="connsiteY3504" fmla="*/ 1024958 h 3461805"/>
              <a:gd name="connsiteX3505" fmla="*/ 1400745 w 2467837"/>
              <a:gd name="connsiteY3505" fmla="*/ 1021383 h 3461805"/>
              <a:gd name="connsiteX3506" fmla="*/ 1406112 w 2467837"/>
              <a:gd name="connsiteY3506" fmla="*/ 1021383 h 3461805"/>
              <a:gd name="connsiteX3507" fmla="*/ 1415057 w 2467837"/>
              <a:gd name="connsiteY3507" fmla="*/ 1030320 h 3461805"/>
              <a:gd name="connsiteX3508" fmla="*/ 1443680 w 2467837"/>
              <a:gd name="connsiteY3508" fmla="*/ 1051766 h 3461805"/>
              <a:gd name="connsiteX3509" fmla="*/ 1457992 w 2467837"/>
              <a:gd name="connsiteY3509" fmla="*/ 1044617 h 3461805"/>
              <a:gd name="connsiteX3510" fmla="*/ 1449047 w 2467837"/>
              <a:gd name="connsiteY3510" fmla="*/ 1046405 h 3461805"/>
              <a:gd name="connsiteX3511" fmla="*/ 1450836 w 2467837"/>
              <a:gd name="connsiteY3511" fmla="*/ 1037469 h 3461805"/>
              <a:gd name="connsiteX3512" fmla="*/ 1404323 w 2467837"/>
              <a:gd name="connsiteY3512" fmla="*/ 1003511 h 3461805"/>
              <a:gd name="connsiteX3513" fmla="*/ 1416846 w 2467837"/>
              <a:gd name="connsiteY3513" fmla="*/ 1005299 h 3461805"/>
              <a:gd name="connsiteX3514" fmla="*/ 1420424 w 2467837"/>
              <a:gd name="connsiteY3514" fmla="*/ 998150 h 3461805"/>
              <a:gd name="connsiteX3515" fmla="*/ 1418635 w 2467837"/>
              <a:gd name="connsiteY3515" fmla="*/ 1003511 h 3461805"/>
              <a:gd name="connsiteX3516" fmla="*/ 1436524 w 2467837"/>
              <a:gd name="connsiteY3516" fmla="*/ 1005299 h 3461805"/>
              <a:gd name="connsiteX3517" fmla="*/ 1427579 w 2467837"/>
              <a:gd name="connsiteY3517" fmla="*/ 1010660 h 3461805"/>
              <a:gd name="connsiteX3518" fmla="*/ 1424002 w 2467837"/>
              <a:gd name="connsiteY3518" fmla="*/ 1003511 h 3461805"/>
              <a:gd name="connsiteX3519" fmla="*/ 1418635 w 2467837"/>
              <a:gd name="connsiteY3519" fmla="*/ 1012447 h 3461805"/>
              <a:gd name="connsiteX3520" fmla="*/ 1431157 w 2467837"/>
              <a:gd name="connsiteY3520" fmla="*/ 1014235 h 3461805"/>
              <a:gd name="connsiteX3521" fmla="*/ 1441891 w 2467837"/>
              <a:gd name="connsiteY3521" fmla="*/ 1010660 h 3461805"/>
              <a:gd name="connsiteX3522" fmla="*/ 1481248 w 2467837"/>
              <a:gd name="connsiteY3522" fmla="*/ 1037469 h 3461805"/>
              <a:gd name="connsiteX3523" fmla="*/ 1486615 w 2467837"/>
              <a:gd name="connsiteY3523" fmla="*/ 1030320 h 3461805"/>
              <a:gd name="connsiteX3524" fmla="*/ 1497349 w 2467837"/>
              <a:gd name="connsiteY3524" fmla="*/ 1048192 h 3461805"/>
              <a:gd name="connsiteX3525" fmla="*/ 1484826 w 2467837"/>
              <a:gd name="connsiteY3525" fmla="*/ 1046405 h 3461805"/>
              <a:gd name="connsiteX3526" fmla="*/ 1488404 w 2467837"/>
              <a:gd name="connsiteY3526" fmla="*/ 1042830 h 3461805"/>
              <a:gd name="connsiteX3527" fmla="*/ 1475881 w 2467837"/>
              <a:gd name="connsiteY3527" fmla="*/ 1044617 h 3461805"/>
              <a:gd name="connsiteX3528" fmla="*/ 1502715 w 2467837"/>
              <a:gd name="connsiteY3528" fmla="*/ 1048192 h 3461805"/>
              <a:gd name="connsiteX3529" fmla="*/ 1513449 w 2467837"/>
              <a:gd name="connsiteY3529" fmla="*/ 1057128 h 3461805"/>
              <a:gd name="connsiteX3530" fmla="*/ 1500926 w 2467837"/>
              <a:gd name="connsiteY3530" fmla="*/ 1060702 h 3461805"/>
              <a:gd name="connsiteX3531" fmla="*/ 1515238 w 2467837"/>
              <a:gd name="connsiteY3531" fmla="*/ 1066064 h 3461805"/>
              <a:gd name="connsiteX3532" fmla="*/ 1536705 w 2467837"/>
              <a:gd name="connsiteY3532" fmla="*/ 1066064 h 3461805"/>
              <a:gd name="connsiteX3533" fmla="*/ 1533127 w 2467837"/>
              <a:gd name="connsiteY3533" fmla="*/ 1071426 h 3461805"/>
              <a:gd name="connsiteX3534" fmla="*/ 1542072 w 2467837"/>
              <a:gd name="connsiteY3534" fmla="*/ 1075000 h 3461805"/>
              <a:gd name="connsiteX3535" fmla="*/ 1547439 w 2467837"/>
              <a:gd name="connsiteY3535" fmla="*/ 1083936 h 3461805"/>
              <a:gd name="connsiteX3536" fmla="*/ 1559962 w 2467837"/>
              <a:gd name="connsiteY3536" fmla="*/ 1082149 h 3461805"/>
              <a:gd name="connsiteX3537" fmla="*/ 1561751 w 2467837"/>
              <a:gd name="connsiteY3537" fmla="*/ 1089298 h 3461805"/>
              <a:gd name="connsiteX3538" fmla="*/ 1574273 w 2467837"/>
              <a:gd name="connsiteY3538" fmla="*/ 1091085 h 3461805"/>
              <a:gd name="connsiteX3539" fmla="*/ 1568906 w 2467837"/>
              <a:gd name="connsiteY3539" fmla="*/ 1096446 h 3461805"/>
              <a:gd name="connsiteX3540" fmla="*/ 1576062 w 2467837"/>
              <a:gd name="connsiteY3540" fmla="*/ 1092872 h 3461805"/>
              <a:gd name="connsiteX3541" fmla="*/ 1579640 w 2467837"/>
              <a:gd name="connsiteY3541" fmla="*/ 1100021 h 3461805"/>
              <a:gd name="connsiteX3542" fmla="*/ 1570695 w 2467837"/>
              <a:gd name="connsiteY3542" fmla="*/ 1100021 h 3461805"/>
              <a:gd name="connsiteX3543" fmla="*/ 1586796 w 2467837"/>
              <a:gd name="connsiteY3543" fmla="*/ 1100021 h 3461805"/>
              <a:gd name="connsiteX3544" fmla="*/ 1595741 w 2467837"/>
              <a:gd name="connsiteY3544" fmla="*/ 1108957 h 3461805"/>
              <a:gd name="connsiteX3545" fmla="*/ 1595741 w 2467837"/>
              <a:gd name="connsiteY3545" fmla="*/ 1116106 h 3461805"/>
              <a:gd name="connsiteX3546" fmla="*/ 1631519 w 2467837"/>
              <a:gd name="connsiteY3546" fmla="*/ 1133978 h 3461805"/>
              <a:gd name="connsiteX3547" fmla="*/ 1629731 w 2467837"/>
              <a:gd name="connsiteY3547" fmla="*/ 1142914 h 3461805"/>
              <a:gd name="connsiteX3548" fmla="*/ 1645831 w 2467837"/>
              <a:gd name="connsiteY3548" fmla="*/ 1150063 h 3461805"/>
              <a:gd name="connsiteX3549" fmla="*/ 1658354 w 2467837"/>
              <a:gd name="connsiteY3549" fmla="*/ 1153637 h 3461805"/>
              <a:gd name="connsiteX3550" fmla="*/ 1658354 w 2467837"/>
              <a:gd name="connsiteY3550" fmla="*/ 1158999 h 3461805"/>
              <a:gd name="connsiteX3551" fmla="*/ 1678032 w 2467837"/>
              <a:gd name="connsiteY3551" fmla="*/ 1169722 h 3461805"/>
              <a:gd name="connsiteX3552" fmla="*/ 1701288 w 2467837"/>
              <a:gd name="connsiteY3552" fmla="*/ 1169722 h 3461805"/>
              <a:gd name="connsiteX3553" fmla="*/ 1719178 w 2467837"/>
              <a:gd name="connsiteY3553" fmla="*/ 1192956 h 3461805"/>
              <a:gd name="connsiteX3554" fmla="*/ 1728123 w 2467837"/>
              <a:gd name="connsiteY3554" fmla="*/ 1198318 h 3461805"/>
              <a:gd name="connsiteX3555" fmla="*/ 1722756 w 2467837"/>
              <a:gd name="connsiteY3555" fmla="*/ 1200105 h 3461805"/>
              <a:gd name="connsiteX3556" fmla="*/ 1738856 w 2467837"/>
              <a:gd name="connsiteY3556" fmla="*/ 1203679 h 3461805"/>
              <a:gd name="connsiteX3557" fmla="*/ 1731701 w 2467837"/>
              <a:gd name="connsiteY3557" fmla="*/ 1196530 h 3461805"/>
              <a:gd name="connsiteX3558" fmla="*/ 1749590 w 2467837"/>
              <a:gd name="connsiteY3558" fmla="*/ 1216190 h 3461805"/>
              <a:gd name="connsiteX3559" fmla="*/ 1756746 w 2467837"/>
              <a:gd name="connsiteY3559" fmla="*/ 1212615 h 3461805"/>
              <a:gd name="connsiteX3560" fmla="*/ 1763901 w 2467837"/>
              <a:gd name="connsiteY3560" fmla="*/ 1219764 h 3461805"/>
              <a:gd name="connsiteX3561" fmla="*/ 1763901 w 2467837"/>
              <a:gd name="connsiteY3561" fmla="*/ 1209041 h 3461805"/>
              <a:gd name="connsiteX3562" fmla="*/ 1753168 w 2467837"/>
              <a:gd name="connsiteY3562" fmla="*/ 1198318 h 3461805"/>
              <a:gd name="connsiteX3563" fmla="*/ 1765691 w 2467837"/>
              <a:gd name="connsiteY3563" fmla="*/ 1205466 h 3461805"/>
              <a:gd name="connsiteX3564" fmla="*/ 1769268 w 2467837"/>
              <a:gd name="connsiteY3564" fmla="*/ 1221551 h 3461805"/>
              <a:gd name="connsiteX3565" fmla="*/ 1780002 w 2467837"/>
              <a:gd name="connsiteY3565" fmla="*/ 1216190 h 3461805"/>
              <a:gd name="connsiteX3566" fmla="*/ 1780002 w 2467837"/>
              <a:gd name="connsiteY3566" fmla="*/ 1219764 h 3461805"/>
              <a:gd name="connsiteX3567" fmla="*/ 1781791 w 2467837"/>
              <a:gd name="connsiteY3567" fmla="*/ 1221551 h 3461805"/>
              <a:gd name="connsiteX3568" fmla="*/ 1771057 w 2467837"/>
              <a:gd name="connsiteY3568" fmla="*/ 1225126 h 3461805"/>
              <a:gd name="connsiteX3569" fmla="*/ 1769268 w 2467837"/>
              <a:gd name="connsiteY3569" fmla="*/ 1232275 h 3461805"/>
              <a:gd name="connsiteX3570" fmla="*/ 1783580 w 2467837"/>
              <a:gd name="connsiteY3570" fmla="*/ 1234062 h 3461805"/>
              <a:gd name="connsiteX3571" fmla="*/ 1806836 w 2467837"/>
              <a:gd name="connsiteY3571" fmla="*/ 1242998 h 3461805"/>
              <a:gd name="connsiteX3572" fmla="*/ 1797891 w 2467837"/>
              <a:gd name="connsiteY3572" fmla="*/ 1255508 h 3461805"/>
              <a:gd name="connsiteX3573" fmla="*/ 1810414 w 2467837"/>
              <a:gd name="connsiteY3573" fmla="*/ 1250147 h 3461805"/>
              <a:gd name="connsiteX3574" fmla="*/ 1824726 w 2467837"/>
              <a:gd name="connsiteY3574" fmla="*/ 1259083 h 3461805"/>
              <a:gd name="connsiteX3575" fmla="*/ 1819359 w 2467837"/>
              <a:gd name="connsiteY3575" fmla="*/ 1269806 h 3461805"/>
              <a:gd name="connsiteX3576" fmla="*/ 1831881 w 2467837"/>
              <a:gd name="connsiteY3576" fmla="*/ 1268019 h 3461805"/>
              <a:gd name="connsiteX3577" fmla="*/ 1837248 w 2467837"/>
              <a:gd name="connsiteY3577" fmla="*/ 1282316 h 3461805"/>
              <a:gd name="connsiteX3578" fmla="*/ 1842615 w 2467837"/>
              <a:gd name="connsiteY3578" fmla="*/ 1280529 h 3461805"/>
              <a:gd name="connsiteX3579" fmla="*/ 1865871 w 2467837"/>
              <a:gd name="connsiteY3579" fmla="*/ 1289465 h 3461805"/>
              <a:gd name="connsiteX3580" fmla="*/ 1874816 w 2467837"/>
              <a:gd name="connsiteY3580" fmla="*/ 1298401 h 3461805"/>
              <a:gd name="connsiteX3581" fmla="*/ 1890917 w 2467837"/>
              <a:gd name="connsiteY3581" fmla="*/ 1312699 h 3461805"/>
              <a:gd name="connsiteX3582" fmla="*/ 1896284 w 2467837"/>
              <a:gd name="connsiteY3582" fmla="*/ 1314486 h 3461805"/>
              <a:gd name="connsiteX3583" fmla="*/ 1896284 w 2467837"/>
              <a:gd name="connsiteY3583" fmla="*/ 1309125 h 3461805"/>
              <a:gd name="connsiteX3584" fmla="*/ 1908806 w 2467837"/>
              <a:gd name="connsiteY3584" fmla="*/ 1314486 h 3461805"/>
              <a:gd name="connsiteX3585" fmla="*/ 1898073 w 2467837"/>
              <a:gd name="connsiteY3585" fmla="*/ 1316273 h 3461805"/>
              <a:gd name="connsiteX3586" fmla="*/ 1917751 w 2467837"/>
              <a:gd name="connsiteY3586" fmla="*/ 1337720 h 3461805"/>
              <a:gd name="connsiteX3587" fmla="*/ 1926696 w 2467837"/>
              <a:gd name="connsiteY3587" fmla="*/ 1334146 h 3461805"/>
              <a:gd name="connsiteX3588" fmla="*/ 1914173 w 2467837"/>
              <a:gd name="connsiteY3588" fmla="*/ 1330571 h 3461805"/>
              <a:gd name="connsiteX3589" fmla="*/ 1924907 w 2467837"/>
              <a:gd name="connsiteY3589" fmla="*/ 1319848 h 3461805"/>
              <a:gd name="connsiteX3590" fmla="*/ 1932063 w 2467837"/>
              <a:gd name="connsiteY3590" fmla="*/ 1335933 h 3461805"/>
              <a:gd name="connsiteX3591" fmla="*/ 1924907 w 2467837"/>
              <a:gd name="connsiteY3591" fmla="*/ 1344869 h 3461805"/>
              <a:gd name="connsiteX3592" fmla="*/ 1933851 w 2467837"/>
              <a:gd name="connsiteY3592" fmla="*/ 1343082 h 3461805"/>
              <a:gd name="connsiteX3593" fmla="*/ 1928485 w 2467837"/>
              <a:gd name="connsiteY3593" fmla="*/ 1346656 h 3461805"/>
              <a:gd name="connsiteX3594" fmla="*/ 1944585 w 2467837"/>
              <a:gd name="connsiteY3594" fmla="*/ 1353805 h 3461805"/>
              <a:gd name="connsiteX3595" fmla="*/ 1966053 w 2467837"/>
              <a:gd name="connsiteY3595" fmla="*/ 1377039 h 3461805"/>
              <a:gd name="connsiteX3596" fmla="*/ 1969630 w 2467837"/>
              <a:gd name="connsiteY3596" fmla="*/ 1373464 h 3461805"/>
              <a:gd name="connsiteX3597" fmla="*/ 1976786 w 2467837"/>
              <a:gd name="connsiteY3597" fmla="*/ 1377039 h 3461805"/>
              <a:gd name="connsiteX3598" fmla="*/ 1992887 w 2467837"/>
              <a:gd name="connsiteY3598" fmla="*/ 1389549 h 3461805"/>
              <a:gd name="connsiteX3599" fmla="*/ 1992887 w 2467837"/>
              <a:gd name="connsiteY3599" fmla="*/ 1396698 h 3461805"/>
              <a:gd name="connsiteX3600" fmla="*/ 1982153 w 2467837"/>
              <a:gd name="connsiteY3600" fmla="*/ 1394911 h 3461805"/>
              <a:gd name="connsiteX3601" fmla="*/ 1998254 w 2467837"/>
              <a:gd name="connsiteY3601" fmla="*/ 1409208 h 3461805"/>
              <a:gd name="connsiteX3602" fmla="*/ 1991098 w 2467837"/>
              <a:gd name="connsiteY3602" fmla="*/ 1400272 h 3461805"/>
              <a:gd name="connsiteX3603" fmla="*/ 2023299 w 2467837"/>
              <a:gd name="connsiteY3603" fmla="*/ 1416357 h 3461805"/>
              <a:gd name="connsiteX3604" fmla="*/ 2023299 w 2467837"/>
              <a:gd name="connsiteY3604" fmla="*/ 1410996 h 3461805"/>
              <a:gd name="connsiteX3605" fmla="*/ 2032244 w 2467837"/>
              <a:gd name="connsiteY3605" fmla="*/ 1410996 h 3461805"/>
              <a:gd name="connsiteX3606" fmla="*/ 2028666 w 2467837"/>
              <a:gd name="connsiteY3606" fmla="*/ 1421719 h 3461805"/>
              <a:gd name="connsiteX3607" fmla="*/ 2041188 w 2467837"/>
              <a:gd name="connsiteY3607" fmla="*/ 1432442 h 3461805"/>
              <a:gd name="connsiteX3608" fmla="*/ 2037610 w 2467837"/>
              <a:gd name="connsiteY3608" fmla="*/ 1418144 h 3461805"/>
              <a:gd name="connsiteX3609" fmla="*/ 2050133 w 2467837"/>
              <a:gd name="connsiteY3609" fmla="*/ 1423506 h 3461805"/>
              <a:gd name="connsiteX3610" fmla="*/ 2042977 w 2467837"/>
              <a:gd name="connsiteY3610" fmla="*/ 1441378 h 3461805"/>
              <a:gd name="connsiteX3611" fmla="*/ 2071600 w 2467837"/>
              <a:gd name="connsiteY3611" fmla="*/ 1444953 h 3461805"/>
              <a:gd name="connsiteX3612" fmla="*/ 2055500 w 2467837"/>
              <a:gd name="connsiteY3612" fmla="*/ 1436017 h 3461805"/>
              <a:gd name="connsiteX3613" fmla="*/ 2064445 w 2467837"/>
              <a:gd name="connsiteY3613" fmla="*/ 1434229 h 3461805"/>
              <a:gd name="connsiteX3614" fmla="*/ 2076744 w 2467837"/>
              <a:gd name="connsiteY3614" fmla="*/ 1445623 h 3461805"/>
              <a:gd name="connsiteX3615" fmla="*/ 2084178 w 2467837"/>
              <a:gd name="connsiteY3615" fmla="*/ 1452443 h 3461805"/>
              <a:gd name="connsiteX3616" fmla="*/ 2085017 w 2467837"/>
              <a:gd name="connsiteY3616" fmla="*/ 1457687 h 3461805"/>
              <a:gd name="connsiteX3617" fmla="*/ 2080545 w 2467837"/>
              <a:gd name="connsiteY3617" fmla="*/ 1459250 h 3461805"/>
              <a:gd name="connsiteX3618" fmla="*/ 2080545 w 2467837"/>
              <a:gd name="connsiteY3618" fmla="*/ 1453889 h 3461805"/>
              <a:gd name="connsiteX3619" fmla="*/ 2075178 w 2467837"/>
              <a:gd name="connsiteY3619" fmla="*/ 1459250 h 3461805"/>
              <a:gd name="connsiteX3620" fmla="*/ 2060867 w 2467837"/>
              <a:gd name="connsiteY3620" fmla="*/ 1455676 h 3461805"/>
              <a:gd name="connsiteX3621" fmla="*/ 2069811 w 2467837"/>
              <a:gd name="connsiteY3621" fmla="*/ 1464612 h 3461805"/>
              <a:gd name="connsiteX3622" fmla="*/ 2080545 w 2467837"/>
              <a:gd name="connsiteY3622" fmla="*/ 1466399 h 3461805"/>
              <a:gd name="connsiteX3623" fmla="*/ 2073389 w 2467837"/>
              <a:gd name="connsiteY3623" fmla="*/ 1471761 h 3461805"/>
              <a:gd name="connsiteX3624" fmla="*/ 2084123 w 2467837"/>
              <a:gd name="connsiteY3624" fmla="*/ 1469974 h 3461805"/>
              <a:gd name="connsiteX3625" fmla="*/ 2080545 w 2467837"/>
              <a:gd name="connsiteY3625" fmla="*/ 1461038 h 3461805"/>
              <a:gd name="connsiteX3626" fmla="*/ 2091279 w 2467837"/>
              <a:gd name="connsiteY3626" fmla="*/ 1469974 h 3461805"/>
              <a:gd name="connsiteX3627" fmla="*/ 2098435 w 2467837"/>
              <a:gd name="connsiteY3627" fmla="*/ 1468186 h 3461805"/>
              <a:gd name="connsiteX3628" fmla="*/ 2089490 w 2467837"/>
              <a:gd name="connsiteY3628" fmla="*/ 1459250 h 3461805"/>
              <a:gd name="connsiteX3629" fmla="*/ 2100223 w 2467837"/>
              <a:gd name="connsiteY3629" fmla="*/ 1461038 h 3461805"/>
              <a:gd name="connsiteX3630" fmla="*/ 2085912 w 2467837"/>
              <a:gd name="connsiteY3630" fmla="*/ 1448527 h 3461805"/>
              <a:gd name="connsiteX3631" fmla="*/ 2091279 w 2467837"/>
              <a:gd name="connsiteY3631" fmla="*/ 1446740 h 3461805"/>
              <a:gd name="connsiteX3632" fmla="*/ 2082334 w 2467837"/>
              <a:gd name="connsiteY3632" fmla="*/ 1446740 h 3461805"/>
              <a:gd name="connsiteX3633" fmla="*/ 2069811 w 2467837"/>
              <a:gd name="connsiteY3633" fmla="*/ 1436017 h 3461805"/>
              <a:gd name="connsiteX3634" fmla="*/ 2064445 w 2467837"/>
              <a:gd name="connsiteY3634" fmla="*/ 1432442 h 3461805"/>
              <a:gd name="connsiteX3635" fmla="*/ 2066233 w 2467837"/>
              <a:gd name="connsiteY3635" fmla="*/ 1427080 h 3461805"/>
              <a:gd name="connsiteX3636" fmla="*/ 2057289 w 2467837"/>
              <a:gd name="connsiteY3636" fmla="*/ 1427080 h 3461805"/>
              <a:gd name="connsiteX3637" fmla="*/ 2042977 w 2467837"/>
              <a:gd name="connsiteY3637" fmla="*/ 1412783 h 3461805"/>
              <a:gd name="connsiteX3638" fmla="*/ 2046555 w 2467837"/>
              <a:gd name="connsiteY3638" fmla="*/ 1405634 h 3461805"/>
              <a:gd name="connsiteX3639" fmla="*/ 2017932 w 2467837"/>
              <a:gd name="connsiteY3639" fmla="*/ 1391336 h 3461805"/>
              <a:gd name="connsiteX3640" fmla="*/ 2008987 w 2467837"/>
              <a:gd name="connsiteY3640" fmla="*/ 1385975 h 3461805"/>
              <a:gd name="connsiteX3641" fmla="*/ 2008987 w 2467837"/>
              <a:gd name="connsiteY3641" fmla="*/ 1375251 h 3461805"/>
              <a:gd name="connsiteX3642" fmla="*/ 1987520 w 2467837"/>
              <a:gd name="connsiteY3642" fmla="*/ 1357379 h 3461805"/>
              <a:gd name="connsiteX3643" fmla="*/ 1983942 w 2467837"/>
              <a:gd name="connsiteY3643" fmla="*/ 1360954 h 3461805"/>
              <a:gd name="connsiteX3644" fmla="*/ 1971419 w 2467837"/>
              <a:gd name="connsiteY3644" fmla="*/ 1350230 h 3461805"/>
              <a:gd name="connsiteX3645" fmla="*/ 1980364 w 2467837"/>
              <a:gd name="connsiteY3645" fmla="*/ 1346656 h 3461805"/>
              <a:gd name="connsiteX3646" fmla="*/ 1942796 w 2467837"/>
              <a:gd name="connsiteY3646" fmla="*/ 1323422 h 3461805"/>
              <a:gd name="connsiteX3647" fmla="*/ 1937429 w 2467837"/>
              <a:gd name="connsiteY3647" fmla="*/ 1328784 h 3461805"/>
              <a:gd name="connsiteX3648" fmla="*/ 1926696 w 2467837"/>
              <a:gd name="connsiteY3648" fmla="*/ 1319848 h 3461805"/>
              <a:gd name="connsiteX3649" fmla="*/ 1935640 w 2467837"/>
              <a:gd name="connsiteY3649" fmla="*/ 1316273 h 3461805"/>
              <a:gd name="connsiteX3650" fmla="*/ 1905452 w 2467837"/>
              <a:gd name="connsiteY3650" fmla="*/ 1295050 h 3461805"/>
              <a:gd name="connsiteX3651" fmla="*/ 1884881 w 2467837"/>
              <a:gd name="connsiteY3651" fmla="*/ 1272934 h 3461805"/>
              <a:gd name="connsiteX3652" fmla="*/ 1889128 w 2467837"/>
              <a:gd name="connsiteY3652" fmla="*/ 1273380 h 3461805"/>
              <a:gd name="connsiteX3653" fmla="*/ 1889128 w 2467837"/>
              <a:gd name="connsiteY3653" fmla="*/ 1266232 h 3461805"/>
              <a:gd name="connsiteX3654" fmla="*/ 1878394 w 2467837"/>
              <a:gd name="connsiteY3654" fmla="*/ 1255508 h 3461805"/>
              <a:gd name="connsiteX3655" fmla="*/ 1869449 w 2467837"/>
              <a:gd name="connsiteY3655" fmla="*/ 1259083 h 3461805"/>
              <a:gd name="connsiteX3656" fmla="*/ 1864083 w 2467837"/>
              <a:gd name="connsiteY3656" fmla="*/ 1248359 h 3461805"/>
              <a:gd name="connsiteX3657" fmla="*/ 1860505 w 2467837"/>
              <a:gd name="connsiteY3657" fmla="*/ 1251934 h 3461805"/>
              <a:gd name="connsiteX3658" fmla="*/ 1847982 w 2467837"/>
              <a:gd name="connsiteY3658" fmla="*/ 1241211 h 3461805"/>
              <a:gd name="connsiteX3659" fmla="*/ 1856927 w 2467837"/>
              <a:gd name="connsiteY3659" fmla="*/ 1244785 h 3461805"/>
              <a:gd name="connsiteX3660" fmla="*/ 1858716 w 2467837"/>
              <a:gd name="connsiteY3660" fmla="*/ 1230487 h 3461805"/>
              <a:gd name="connsiteX3661" fmla="*/ 1849771 w 2467837"/>
              <a:gd name="connsiteY3661" fmla="*/ 1235849 h 3461805"/>
              <a:gd name="connsiteX3662" fmla="*/ 1826515 w 2467837"/>
              <a:gd name="connsiteY3662" fmla="*/ 1216190 h 3461805"/>
              <a:gd name="connsiteX3663" fmla="*/ 1813992 w 2467837"/>
              <a:gd name="connsiteY3663" fmla="*/ 1217977 h 3461805"/>
              <a:gd name="connsiteX3664" fmla="*/ 1817570 w 2467837"/>
              <a:gd name="connsiteY3664" fmla="*/ 1209041 h 3461805"/>
              <a:gd name="connsiteX3665" fmla="*/ 1799681 w 2467837"/>
              <a:gd name="connsiteY3665" fmla="*/ 1207253 h 3461805"/>
              <a:gd name="connsiteX3666" fmla="*/ 1799681 w 2467837"/>
              <a:gd name="connsiteY3666" fmla="*/ 1212615 h 3461805"/>
              <a:gd name="connsiteX3667" fmla="*/ 1790736 w 2467837"/>
              <a:gd name="connsiteY3667" fmla="*/ 1212615 h 3461805"/>
              <a:gd name="connsiteX3668" fmla="*/ 1781791 w 2467837"/>
              <a:gd name="connsiteY3668" fmla="*/ 1203679 h 3461805"/>
              <a:gd name="connsiteX3669" fmla="*/ 1790736 w 2467837"/>
              <a:gd name="connsiteY3669" fmla="*/ 1205466 h 3461805"/>
              <a:gd name="connsiteX3670" fmla="*/ 1794314 w 2467837"/>
              <a:gd name="connsiteY3670" fmla="*/ 1203679 h 3461805"/>
              <a:gd name="connsiteX3671" fmla="*/ 1788947 w 2467837"/>
              <a:gd name="connsiteY3671" fmla="*/ 1191169 h 3461805"/>
              <a:gd name="connsiteX3672" fmla="*/ 1794314 w 2467837"/>
              <a:gd name="connsiteY3672" fmla="*/ 1191169 h 3461805"/>
              <a:gd name="connsiteX3673" fmla="*/ 1769268 w 2467837"/>
              <a:gd name="connsiteY3673" fmla="*/ 1182233 h 3461805"/>
              <a:gd name="connsiteX3674" fmla="*/ 1776424 w 2467837"/>
              <a:gd name="connsiteY3674" fmla="*/ 1175084 h 3461805"/>
              <a:gd name="connsiteX3675" fmla="*/ 1763902 w 2467837"/>
              <a:gd name="connsiteY3675" fmla="*/ 1177988 h 3461805"/>
              <a:gd name="connsiteX3676" fmla="*/ 1759561 w 2467837"/>
              <a:gd name="connsiteY3676" fmla="*/ 1174058 h 3461805"/>
              <a:gd name="connsiteX3677" fmla="*/ 1762113 w 2467837"/>
              <a:gd name="connsiteY3677" fmla="*/ 1171509 h 3461805"/>
              <a:gd name="connsiteX3678" fmla="*/ 1746012 w 2467837"/>
              <a:gd name="connsiteY3678" fmla="*/ 1162573 h 3461805"/>
              <a:gd name="connsiteX3679" fmla="*/ 1746012 w 2467837"/>
              <a:gd name="connsiteY3679" fmla="*/ 1153637 h 3461805"/>
              <a:gd name="connsiteX3680" fmla="*/ 1735278 w 2467837"/>
              <a:gd name="connsiteY3680" fmla="*/ 1155424 h 3461805"/>
              <a:gd name="connsiteX3681" fmla="*/ 1731701 w 2467837"/>
              <a:gd name="connsiteY3681" fmla="*/ 1148276 h 3461805"/>
              <a:gd name="connsiteX3682" fmla="*/ 1735278 w 2467837"/>
              <a:gd name="connsiteY3682" fmla="*/ 1144701 h 3461805"/>
              <a:gd name="connsiteX3683" fmla="*/ 1701288 w 2467837"/>
              <a:gd name="connsiteY3683" fmla="*/ 1128616 h 3461805"/>
              <a:gd name="connsiteX3684" fmla="*/ 1710233 w 2467837"/>
              <a:gd name="connsiteY3684" fmla="*/ 1119680 h 3461805"/>
              <a:gd name="connsiteX3685" fmla="*/ 1695921 w 2467837"/>
              <a:gd name="connsiteY3685" fmla="*/ 1116106 h 3461805"/>
              <a:gd name="connsiteX3686" fmla="*/ 1701288 w 2467837"/>
              <a:gd name="connsiteY3686" fmla="*/ 1123255 h 3461805"/>
              <a:gd name="connsiteX3687" fmla="*/ 1690555 w 2467837"/>
              <a:gd name="connsiteY3687" fmla="*/ 1107170 h 3461805"/>
              <a:gd name="connsiteX3688" fmla="*/ 1686977 w 2467837"/>
              <a:gd name="connsiteY3688" fmla="*/ 1116106 h 3461805"/>
              <a:gd name="connsiteX3689" fmla="*/ 1651198 w 2467837"/>
              <a:gd name="connsiteY3689" fmla="*/ 1096446 h 3461805"/>
              <a:gd name="connsiteX3690" fmla="*/ 1658354 w 2467837"/>
              <a:gd name="connsiteY3690" fmla="*/ 1098234 h 3461805"/>
              <a:gd name="connsiteX3691" fmla="*/ 1660143 w 2467837"/>
              <a:gd name="connsiteY3691" fmla="*/ 1089298 h 3461805"/>
              <a:gd name="connsiteX3692" fmla="*/ 1620786 w 2467837"/>
              <a:gd name="connsiteY3692" fmla="*/ 1066064 h 3461805"/>
              <a:gd name="connsiteX3693" fmla="*/ 1624364 w 2467837"/>
              <a:gd name="connsiteY3693" fmla="*/ 1060702 h 3461805"/>
              <a:gd name="connsiteX3694" fmla="*/ 1608263 w 2467837"/>
              <a:gd name="connsiteY3694" fmla="*/ 1058915 h 3461805"/>
              <a:gd name="connsiteX3695" fmla="*/ 1610052 w 2467837"/>
              <a:gd name="connsiteY3695" fmla="*/ 1055341 h 3461805"/>
              <a:gd name="connsiteX3696" fmla="*/ 1577851 w 2467837"/>
              <a:gd name="connsiteY3696" fmla="*/ 1041043 h 3461805"/>
              <a:gd name="connsiteX3697" fmla="*/ 1583218 w 2467837"/>
              <a:gd name="connsiteY3697" fmla="*/ 1035681 h 3461805"/>
              <a:gd name="connsiteX3698" fmla="*/ 1558173 w 2467837"/>
              <a:gd name="connsiteY3698" fmla="*/ 1016022 h 3461805"/>
              <a:gd name="connsiteX3699" fmla="*/ 1563539 w 2467837"/>
              <a:gd name="connsiteY3699" fmla="*/ 1012447 h 3461805"/>
              <a:gd name="connsiteX3700" fmla="*/ 1554595 w 2467837"/>
              <a:gd name="connsiteY3700" fmla="*/ 1005299 h 3461805"/>
              <a:gd name="connsiteX3701" fmla="*/ 1547439 w 2467837"/>
              <a:gd name="connsiteY3701" fmla="*/ 1008873 h 3461805"/>
              <a:gd name="connsiteX3702" fmla="*/ 1542072 w 2467837"/>
              <a:gd name="connsiteY3702" fmla="*/ 1003511 h 3461805"/>
              <a:gd name="connsiteX3703" fmla="*/ 1540283 w 2467837"/>
              <a:gd name="connsiteY3703" fmla="*/ 1008873 h 3461805"/>
              <a:gd name="connsiteX3704" fmla="*/ 1529549 w 2467837"/>
              <a:gd name="connsiteY3704" fmla="*/ 996363 h 3461805"/>
              <a:gd name="connsiteX3705" fmla="*/ 1527761 w 2467837"/>
              <a:gd name="connsiteY3705" fmla="*/ 1003511 h 3461805"/>
              <a:gd name="connsiteX3706" fmla="*/ 1515238 w 2467837"/>
              <a:gd name="connsiteY3706" fmla="*/ 976703 h 3461805"/>
              <a:gd name="connsiteX3707" fmla="*/ 1497349 w 2467837"/>
              <a:gd name="connsiteY3707" fmla="*/ 967767 h 3461805"/>
              <a:gd name="connsiteX3708" fmla="*/ 1502715 w 2467837"/>
              <a:gd name="connsiteY3708" fmla="*/ 965980 h 3461805"/>
              <a:gd name="connsiteX3709" fmla="*/ 1491982 w 2467837"/>
              <a:gd name="connsiteY3709" fmla="*/ 955257 h 3461805"/>
              <a:gd name="connsiteX3710" fmla="*/ 1483037 w 2467837"/>
              <a:gd name="connsiteY3710" fmla="*/ 967767 h 3461805"/>
              <a:gd name="connsiteX3711" fmla="*/ 1468725 w 2467837"/>
              <a:gd name="connsiteY3711" fmla="*/ 955257 h 3461805"/>
              <a:gd name="connsiteX3712" fmla="*/ 1372122 w 2467837"/>
              <a:gd name="connsiteY3712" fmla="*/ 885556 h 3461805"/>
              <a:gd name="connsiteX3713" fmla="*/ 1382856 w 2467837"/>
              <a:gd name="connsiteY3713" fmla="*/ 889130 h 3461805"/>
              <a:gd name="connsiteX3714" fmla="*/ 1388223 w 2467837"/>
              <a:gd name="connsiteY3714" fmla="*/ 885556 h 3461805"/>
              <a:gd name="connsiteX3715" fmla="*/ 1382856 w 2467837"/>
              <a:gd name="connsiteY3715" fmla="*/ 881981 h 3461805"/>
              <a:gd name="connsiteX3716" fmla="*/ 1377489 w 2467837"/>
              <a:gd name="connsiteY3716" fmla="*/ 885556 h 3461805"/>
              <a:gd name="connsiteX3717" fmla="*/ 1377489 w 2467837"/>
              <a:gd name="connsiteY3717" fmla="*/ 878407 h 3461805"/>
              <a:gd name="connsiteX3718" fmla="*/ 1370333 w 2467837"/>
              <a:gd name="connsiteY3718" fmla="*/ 873045 h 3461805"/>
              <a:gd name="connsiteX3719" fmla="*/ 1366755 w 2467837"/>
              <a:gd name="connsiteY3719" fmla="*/ 876620 h 3461805"/>
              <a:gd name="connsiteX3720" fmla="*/ 1368544 w 2467837"/>
              <a:gd name="connsiteY3720" fmla="*/ 892704 h 3461805"/>
              <a:gd name="connsiteX3721" fmla="*/ 1361389 w 2467837"/>
              <a:gd name="connsiteY3721" fmla="*/ 885556 h 3461805"/>
              <a:gd name="connsiteX3722" fmla="*/ 1366755 w 2467837"/>
              <a:gd name="connsiteY3722" fmla="*/ 880194 h 3461805"/>
              <a:gd name="connsiteX3723" fmla="*/ 1339921 w 2467837"/>
              <a:gd name="connsiteY3723" fmla="*/ 865896 h 3461805"/>
              <a:gd name="connsiteX3724" fmla="*/ 1336343 w 2467837"/>
              <a:gd name="connsiteY3724" fmla="*/ 864109 h 3461805"/>
              <a:gd name="connsiteX3725" fmla="*/ 1329187 w 2467837"/>
              <a:gd name="connsiteY3725" fmla="*/ 853386 h 3461805"/>
              <a:gd name="connsiteX3726" fmla="*/ 1345288 w 2467837"/>
              <a:gd name="connsiteY3726" fmla="*/ 856960 h 3461805"/>
              <a:gd name="connsiteX3727" fmla="*/ 1323821 w 2467837"/>
              <a:gd name="connsiteY3727" fmla="*/ 842662 h 3461805"/>
              <a:gd name="connsiteX3728" fmla="*/ 1314876 w 2467837"/>
              <a:gd name="connsiteY3728" fmla="*/ 831939 h 3461805"/>
              <a:gd name="connsiteX3729" fmla="*/ 1327399 w 2467837"/>
              <a:gd name="connsiteY3729" fmla="*/ 824790 h 3461805"/>
              <a:gd name="connsiteX3730" fmla="*/ 1309509 w 2467837"/>
              <a:gd name="connsiteY3730" fmla="*/ 819429 h 3461805"/>
              <a:gd name="connsiteX3731" fmla="*/ 1300564 w 2467837"/>
              <a:gd name="connsiteY3731" fmla="*/ 824790 h 3461805"/>
              <a:gd name="connsiteX3732" fmla="*/ 1295197 w 2467837"/>
              <a:gd name="connsiteY3732" fmla="*/ 812280 h 3461805"/>
              <a:gd name="connsiteX3733" fmla="*/ 1304142 w 2467837"/>
              <a:gd name="connsiteY3733" fmla="*/ 805131 h 3461805"/>
              <a:gd name="connsiteX3734" fmla="*/ 1316665 w 2467837"/>
              <a:gd name="connsiteY3734" fmla="*/ 808705 h 3461805"/>
              <a:gd name="connsiteX3735" fmla="*/ 1347077 w 2467837"/>
              <a:gd name="connsiteY3735" fmla="*/ 831939 h 3461805"/>
              <a:gd name="connsiteX3736" fmla="*/ 1368544 w 2467837"/>
              <a:gd name="connsiteY3736" fmla="*/ 840875 h 3461805"/>
              <a:gd name="connsiteX3737" fmla="*/ 1372122 w 2467837"/>
              <a:gd name="connsiteY3737" fmla="*/ 837301 h 3461805"/>
              <a:gd name="connsiteX3738" fmla="*/ 1377489 w 2467837"/>
              <a:gd name="connsiteY3738" fmla="*/ 846237 h 3461805"/>
              <a:gd name="connsiteX3739" fmla="*/ 1373911 w 2467837"/>
              <a:gd name="connsiteY3739" fmla="*/ 855173 h 3461805"/>
              <a:gd name="connsiteX3740" fmla="*/ 1377489 w 2467837"/>
              <a:gd name="connsiteY3740" fmla="*/ 855173 h 3461805"/>
              <a:gd name="connsiteX3741" fmla="*/ 1390012 w 2467837"/>
              <a:gd name="connsiteY3741" fmla="*/ 848024 h 3461805"/>
              <a:gd name="connsiteX3742" fmla="*/ 1400745 w 2467837"/>
              <a:gd name="connsiteY3742" fmla="*/ 851599 h 3461805"/>
              <a:gd name="connsiteX3743" fmla="*/ 1400745 w 2467837"/>
              <a:gd name="connsiteY3743" fmla="*/ 856960 h 3461805"/>
              <a:gd name="connsiteX3744" fmla="*/ 1411479 w 2467837"/>
              <a:gd name="connsiteY3744" fmla="*/ 858747 h 3461805"/>
              <a:gd name="connsiteX3745" fmla="*/ 1393589 w 2467837"/>
              <a:gd name="connsiteY3745" fmla="*/ 855173 h 3461805"/>
              <a:gd name="connsiteX3746" fmla="*/ 1391801 w 2467837"/>
              <a:gd name="connsiteY3746" fmla="*/ 862322 h 3461805"/>
              <a:gd name="connsiteX3747" fmla="*/ 1409690 w 2467837"/>
              <a:gd name="connsiteY3747" fmla="*/ 867683 h 3461805"/>
              <a:gd name="connsiteX3748" fmla="*/ 1416846 w 2467837"/>
              <a:gd name="connsiteY3748" fmla="*/ 873045 h 3461805"/>
              <a:gd name="connsiteX3749" fmla="*/ 1418635 w 2467837"/>
              <a:gd name="connsiteY3749" fmla="*/ 881981 h 3461805"/>
              <a:gd name="connsiteX3750" fmla="*/ 1429369 w 2467837"/>
              <a:gd name="connsiteY3750" fmla="*/ 881981 h 3461805"/>
              <a:gd name="connsiteX3751" fmla="*/ 1432946 w 2467837"/>
              <a:gd name="connsiteY3751" fmla="*/ 890917 h 3461805"/>
              <a:gd name="connsiteX3752" fmla="*/ 1440102 w 2467837"/>
              <a:gd name="connsiteY3752" fmla="*/ 880194 h 3461805"/>
              <a:gd name="connsiteX3753" fmla="*/ 1443680 w 2467837"/>
              <a:gd name="connsiteY3753" fmla="*/ 896279 h 3461805"/>
              <a:gd name="connsiteX3754" fmla="*/ 1456203 w 2467837"/>
              <a:gd name="connsiteY3754" fmla="*/ 896279 h 3461805"/>
              <a:gd name="connsiteX3755" fmla="*/ 1447258 w 2467837"/>
              <a:gd name="connsiteY3755" fmla="*/ 885556 h 3461805"/>
              <a:gd name="connsiteX3756" fmla="*/ 1465147 w 2467837"/>
              <a:gd name="connsiteY3756" fmla="*/ 898066 h 3461805"/>
              <a:gd name="connsiteX3757" fmla="*/ 1490193 w 2467837"/>
              <a:gd name="connsiteY3757" fmla="*/ 907002 h 3461805"/>
              <a:gd name="connsiteX3758" fmla="*/ 1481248 w 2467837"/>
              <a:gd name="connsiteY3758" fmla="*/ 881981 h 3461805"/>
              <a:gd name="connsiteX3759" fmla="*/ 1472303 w 2467837"/>
              <a:gd name="connsiteY3759" fmla="*/ 880194 h 3461805"/>
              <a:gd name="connsiteX3760" fmla="*/ 1470514 w 2467837"/>
              <a:gd name="connsiteY3760" fmla="*/ 885556 h 3461805"/>
              <a:gd name="connsiteX3761" fmla="*/ 1454414 w 2467837"/>
              <a:gd name="connsiteY3761" fmla="*/ 883768 h 3461805"/>
              <a:gd name="connsiteX3762" fmla="*/ 1461569 w 2467837"/>
              <a:gd name="connsiteY3762" fmla="*/ 878407 h 3461805"/>
              <a:gd name="connsiteX3763" fmla="*/ 1456203 w 2467837"/>
              <a:gd name="connsiteY3763" fmla="*/ 874832 h 3461805"/>
              <a:gd name="connsiteX3764" fmla="*/ 1449047 w 2467837"/>
              <a:gd name="connsiteY3764" fmla="*/ 874832 h 3461805"/>
              <a:gd name="connsiteX3765" fmla="*/ 1441891 w 2467837"/>
              <a:gd name="connsiteY3765" fmla="*/ 864109 h 3461805"/>
              <a:gd name="connsiteX3766" fmla="*/ 1454414 w 2467837"/>
              <a:gd name="connsiteY3766" fmla="*/ 865896 h 3461805"/>
              <a:gd name="connsiteX3767" fmla="*/ 1449047 w 2467837"/>
              <a:gd name="connsiteY3767" fmla="*/ 858747 h 3461805"/>
              <a:gd name="connsiteX3768" fmla="*/ 1438313 w 2467837"/>
              <a:gd name="connsiteY3768" fmla="*/ 862322 h 3461805"/>
              <a:gd name="connsiteX3769" fmla="*/ 1438313 w 2467837"/>
              <a:gd name="connsiteY3769" fmla="*/ 867683 h 3461805"/>
              <a:gd name="connsiteX3770" fmla="*/ 1418635 w 2467837"/>
              <a:gd name="connsiteY3770" fmla="*/ 851599 h 3461805"/>
              <a:gd name="connsiteX3771" fmla="*/ 1395379 w 2467837"/>
              <a:gd name="connsiteY3771" fmla="*/ 844450 h 3461805"/>
              <a:gd name="connsiteX3772" fmla="*/ 1375700 w 2467837"/>
              <a:gd name="connsiteY3772" fmla="*/ 831939 h 3461805"/>
              <a:gd name="connsiteX3773" fmla="*/ 1384645 w 2467837"/>
              <a:gd name="connsiteY3773" fmla="*/ 824790 h 3461805"/>
              <a:gd name="connsiteX3774" fmla="*/ 1404323 w 2467837"/>
              <a:gd name="connsiteY3774" fmla="*/ 840875 h 3461805"/>
              <a:gd name="connsiteX3775" fmla="*/ 1415057 w 2467837"/>
              <a:gd name="connsiteY3775" fmla="*/ 849811 h 3461805"/>
              <a:gd name="connsiteX3776" fmla="*/ 1413268 w 2467837"/>
              <a:gd name="connsiteY3776" fmla="*/ 840875 h 3461805"/>
              <a:gd name="connsiteX3777" fmla="*/ 1397167 w 2467837"/>
              <a:gd name="connsiteY3777" fmla="*/ 837301 h 3461805"/>
              <a:gd name="connsiteX3778" fmla="*/ 1382856 w 2467837"/>
              <a:gd name="connsiteY3778" fmla="*/ 821216 h 3461805"/>
              <a:gd name="connsiteX3779" fmla="*/ 1388223 w 2467837"/>
              <a:gd name="connsiteY3779" fmla="*/ 817641 h 3461805"/>
              <a:gd name="connsiteX3780" fmla="*/ 1386434 w 2467837"/>
              <a:gd name="connsiteY3780" fmla="*/ 814067 h 3461805"/>
              <a:gd name="connsiteX3781" fmla="*/ 1377489 w 2467837"/>
              <a:gd name="connsiteY3781" fmla="*/ 810493 h 3461805"/>
              <a:gd name="connsiteX3782" fmla="*/ 1375700 w 2467837"/>
              <a:gd name="connsiteY3782" fmla="*/ 810493 h 3461805"/>
              <a:gd name="connsiteX3783" fmla="*/ 1375700 w 2467837"/>
              <a:gd name="connsiteY3783" fmla="*/ 815854 h 3461805"/>
              <a:gd name="connsiteX3784" fmla="*/ 1363177 w 2467837"/>
              <a:gd name="connsiteY3784" fmla="*/ 803344 h 3461805"/>
              <a:gd name="connsiteX3785" fmla="*/ 1368544 w 2467837"/>
              <a:gd name="connsiteY3785" fmla="*/ 799769 h 3461805"/>
              <a:gd name="connsiteX3786" fmla="*/ 1363177 w 2467837"/>
              <a:gd name="connsiteY3786" fmla="*/ 797982 h 3461805"/>
              <a:gd name="connsiteX3787" fmla="*/ 1364966 w 2467837"/>
              <a:gd name="connsiteY3787" fmla="*/ 799769 h 3461805"/>
              <a:gd name="connsiteX3788" fmla="*/ 1361389 w 2467837"/>
              <a:gd name="connsiteY3788" fmla="*/ 799769 h 3461805"/>
              <a:gd name="connsiteX3789" fmla="*/ 1354233 w 2467837"/>
              <a:gd name="connsiteY3789" fmla="*/ 799769 h 3461805"/>
              <a:gd name="connsiteX3790" fmla="*/ 1354233 w 2467837"/>
              <a:gd name="connsiteY3790" fmla="*/ 796195 h 3461805"/>
              <a:gd name="connsiteX3791" fmla="*/ 1347077 w 2467837"/>
              <a:gd name="connsiteY3791" fmla="*/ 789046 h 3461805"/>
              <a:gd name="connsiteX3792" fmla="*/ 1345288 w 2467837"/>
              <a:gd name="connsiteY3792" fmla="*/ 780110 h 3461805"/>
              <a:gd name="connsiteX3793" fmla="*/ 1330976 w 2467837"/>
              <a:gd name="connsiteY3793" fmla="*/ 769387 h 3461805"/>
              <a:gd name="connsiteX3794" fmla="*/ 1330976 w 2467837"/>
              <a:gd name="connsiteY3794" fmla="*/ 767600 h 3461805"/>
              <a:gd name="connsiteX3795" fmla="*/ 1316665 w 2467837"/>
              <a:gd name="connsiteY3795" fmla="*/ 764025 h 3461805"/>
              <a:gd name="connsiteX3796" fmla="*/ 1313087 w 2467837"/>
              <a:gd name="connsiteY3796" fmla="*/ 771174 h 3461805"/>
              <a:gd name="connsiteX3797" fmla="*/ 1311298 w 2467837"/>
              <a:gd name="connsiteY3797" fmla="*/ 760451 h 3461805"/>
              <a:gd name="connsiteX3798" fmla="*/ 1302353 w 2467837"/>
              <a:gd name="connsiteY3798" fmla="*/ 760451 h 3461805"/>
              <a:gd name="connsiteX3799" fmla="*/ 1307720 w 2467837"/>
              <a:gd name="connsiteY3799" fmla="*/ 756876 h 3461805"/>
              <a:gd name="connsiteX3800" fmla="*/ 1275519 w 2467837"/>
              <a:gd name="connsiteY3800" fmla="*/ 737217 h 3461805"/>
              <a:gd name="connsiteX3801" fmla="*/ 1275519 w 2467837"/>
              <a:gd name="connsiteY3801" fmla="*/ 735430 h 3461805"/>
              <a:gd name="connsiteX3802" fmla="*/ 1248685 w 2467837"/>
              <a:gd name="connsiteY3802" fmla="*/ 722919 h 3461805"/>
              <a:gd name="connsiteX3803" fmla="*/ 1243318 w 2467837"/>
              <a:gd name="connsiteY3803" fmla="*/ 719345 h 3461805"/>
              <a:gd name="connsiteX3804" fmla="*/ 1246896 w 2467837"/>
              <a:gd name="connsiteY3804" fmla="*/ 715770 h 3461805"/>
              <a:gd name="connsiteX3805" fmla="*/ 1237951 w 2467837"/>
              <a:gd name="connsiteY3805" fmla="*/ 715770 h 3461805"/>
              <a:gd name="connsiteX3806" fmla="*/ 1243318 w 2467837"/>
              <a:gd name="connsiteY3806" fmla="*/ 719345 h 3461805"/>
              <a:gd name="connsiteX3807" fmla="*/ 1230795 w 2467837"/>
              <a:gd name="connsiteY3807" fmla="*/ 710409 h 3461805"/>
              <a:gd name="connsiteX3808" fmla="*/ 1223640 w 2467837"/>
              <a:gd name="connsiteY3808" fmla="*/ 703260 h 3461805"/>
              <a:gd name="connsiteX3809" fmla="*/ 1230795 w 2467837"/>
              <a:gd name="connsiteY3809" fmla="*/ 699686 h 3461805"/>
              <a:gd name="connsiteX3810" fmla="*/ 1203961 w 2467837"/>
              <a:gd name="connsiteY3810" fmla="*/ 688962 h 3461805"/>
              <a:gd name="connsiteX3811" fmla="*/ 1207539 w 2467837"/>
              <a:gd name="connsiteY3811" fmla="*/ 685388 h 3461805"/>
              <a:gd name="connsiteX3812" fmla="*/ 1200383 w 2467837"/>
              <a:gd name="connsiteY3812" fmla="*/ 681813 h 3461805"/>
              <a:gd name="connsiteX3813" fmla="*/ 1196805 w 2467837"/>
              <a:gd name="connsiteY3813" fmla="*/ 687175 h 3461805"/>
              <a:gd name="connsiteX3814" fmla="*/ 1186072 w 2467837"/>
              <a:gd name="connsiteY3814" fmla="*/ 678239 h 3461805"/>
              <a:gd name="connsiteX3815" fmla="*/ 1182494 w 2467837"/>
              <a:gd name="connsiteY3815" fmla="*/ 681813 h 3461805"/>
              <a:gd name="connsiteX3816" fmla="*/ 1173549 w 2467837"/>
              <a:gd name="connsiteY3816" fmla="*/ 671090 h 3461805"/>
              <a:gd name="connsiteX3817" fmla="*/ 1180705 w 2467837"/>
              <a:gd name="connsiteY3817" fmla="*/ 665729 h 3461805"/>
              <a:gd name="connsiteX3818" fmla="*/ 1166393 w 2467837"/>
              <a:gd name="connsiteY3818" fmla="*/ 662154 h 3461805"/>
              <a:gd name="connsiteX3819" fmla="*/ 1155660 w 2467837"/>
              <a:gd name="connsiteY3819" fmla="*/ 662154 h 3461805"/>
              <a:gd name="connsiteX3820" fmla="*/ 1164604 w 2467837"/>
              <a:gd name="connsiteY3820" fmla="*/ 653218 h 3461805"/>
              <a:gd name="connsiteX3821" fmla="*/ 1155660 w 2467837"/>
              <a:gd name="connsiteY3821" fmla="*/ 655005 h 3461805"/>
              <a:gd name="connsiteX3822" fmla="*/ 1137770 w 2467837"/>
              <a:gd name="connsiteY3822" fmla="*/ 635346 h 3461805"/>
              <a:gd name="connsiteX3823" fmla="*/ 1135981 w 2467837"/>
              <a:gd name="connsiteY3823" fmla="*/ 640708 h 3461805"/>
              <a:gd name="connsiteX3824" fmla="*/ 1130614 w 2467837"/>
              <a:gd name="connsiteY3824" fmla="*/ 637133 h 3461805"/>
              <a:gd name="connsiteX3825" fmla="*/ 1127037 w 2467837"/>
              <a:gd name="connsiteY3825" fmla="*/ 629984 h 3461805"/>
              <a:gd name="connsiteX3826" fmla="*/ 1134192 w 2467837"/>
              <a:gd name="connsiteY3826" fmla="*/ 622836 h 3461805"/>
              <a:gd name="connsiteX3827" fmla="*/ 1148504 w 2467837"/>
              <a:gd name="connsiteY3827" fmla="*/ 629984 h 3461805"/>
              <a:gd name="connsiteX3828" fmla="*/ 1155660 w 2467837"/>
              <a:gd name="connsiteY3828" fmla="*/ 644282 h 3461805"/>
              <a:gd name="connsiteX3829" fmla="*/ 1164604 w 2467837"/>
              <a:gd name="connsiteY3829" fmla="*/ 640708 h 3461805"/>
              <a:gd name="connsiteX3830" fmla="*/ 1159237 w 2467837"/>
              <a:gd name="connsiteY3830" fmla="*/ 646069 h 3461805"/>
              <a:gd name="connsiteX3831" fmla="*/ 1164604 w 2467837"/>
              <a:gd name="connsiteY3831" fmla="*/ 649644 h 3461805"/>
              <a:gd name="connsiteX3832" fmla="*/ 1173549 w 2467837"/>
              <a:gd name="connsiteY3832" fmla="*/ 640708 h 3461805"/>
              <a:gd name="connsiteX3833" fmla="*/ 1168182 w 2467837"/>
              <a:gd name="connsiteY3833" fmla="*/ 653218 h 3461805"/>
              <a:gd name="connsiteX3834" fmla="*/ 1186072 w 2467837"/>
              <a:gd name="connsiteY3834" fmla="*/ 658580 h 3461805"/>
              <a:gd name="connsiteX3835" fmla="*/ 1187861 w 2467837"/>
              <a:gd name="connsiteY3835" fmla="*/ 647856 h 3461805"/>
              <a:gd name="connsiteX3836" fmla="*/ 1186072 w 2467837"/>
              <a:gd name="connsiteY3836" fmla="*/ 660367 h 3461805"/>
              <a:gd name="connsiteX3837" fmla="*/ 1203961 w 2467837"/>
              <a:gd name="connsiteY3837" fmla="*/ 662154 h 3461805"/>
              <a:gd name="connsiteX3838" fmla="*/ 1216484 w 2467837"/>
              <a:gd name="connsiteY3838" fmla="*/ 672877 h 3461805"/>
              <a:gd name="connsiteX3839" fmla="*/ 1219713 w 2467837"/>
              <a:gd name="connsiteY3839" fmla="*/ 669652 h 3461805"/>
              <a:gd name="connsiteX3840" fmla="*/ 1219838 w 2467837"/>
              <a:gd name="connsiteY3840" fmla="*/ 669750 h 3461805"/>
              <a:gd name="connsiteX3841" fmla="*/ 1223640 w 2467837"/>
              <a:gd name="connsiteY3841" fmla="*/ 676452 h 3461805"/>
              <a:gd name="connsiteX3842" fmla="*/ 1230795 w 2467837"/>
              <a:gd name="connsiteY3842" fmla="*/ 672877 h 3461805"/>
              <a:gd name="connsiteX3843" fmla="*/ 1230795 w 2467837"/>
              <a:gd name="connsiteY3843" fmla="*/ 683601 h 3461805"/>
              <a:gd name="connsiteX3844" fmla="*/ 1266574 w 2467837"/>
              <a:gd name="connsiteY3844" fmla="*/ 690750 h 3461805"/>
              <a:gd name="connsiteX3845" fmla="*/ 1264785 w 2467837"/>
              <a:gd name="connsiteY3845" fmla="*/ 699686 h 3461805"/>
              <a:gd name="connsiteX3846" fmla="*/ 1286253 w 2467837"/>
              <a:gd name="connsiteY3846" fmla="*/ 708622 h 3461805"/>
              <a:gd name="connsiteX3847" fmla="*/ 1280886 w 2467837"/>
              <a:gd name="connsiteY3847" fmla="*/ 713983 h 3461805"/>
              <a:gd name="connsiteX3848" fmla="*/ 1291620 w 2467837"/>
              <a:gd name="connsiteY3848" fmla="*/ 713983 h 3461805"/>
              <a:gd name="connsiteX3849" fmla="*/ 1289831 w 2467837"/>
              <a:gd name="connsiteY3849" fmla="*/ 706834 h 3461805"/>
              <a:gd name="connsiteX3850" fmla="*/ 1296986 w 2467837"/>
              <a:gd name="connsiteY3850" fmla="*/ 713983 h 3461805"/>
              <a:gd name="connsiteX3851" fmla="*/ 1291620 w 2467837"/>
              <a:gd name="connsiteY3851" fmla="*/ 719345 h 3461805"/>
              <a:gd name="connsiteX3852" fmla="*/ 1296986 w 2467837"/>
              <a:gd name="connsiteY3852" fmla="*/ 719345 h 3461805"/>
              <a:gd name="connsiteX3853" fmla="*/ 1293409 w 2467837"/>
              <a:gd name="connsiteY3853" fmla="*/ 721132 h 3461805"/>
              <a:gd name="connsiteX3854" fmla="*/ 1302353 w 2467837"/>
              <a:gd name="connsiteY3854" fmla="*/ 722919 h 3461805"/>
              <a:gd name="connsiteX3855" fmla="*/ 1307720 w 2467837"/>
              <a:gd name="connsiteY3855" fmla="*/ 722919 h 3461805"/>
              <a:gd name="connsiteX3856" fmla="*/ 1316665 w 2467837"/>
              <a:gd name="connsiteY3856" fmla="*/ 731855 h 3461805"/>
              <a:gd name="connsiteX3857" fmla="*/ 1318454 w 2467837"/>
              <a:gd name="connsiteY3857" fmla="*/ 730068 h 3461805"/>
              <a:gd name="connsiteX3858" fmla="*/ 1320243 w 2467837"/>
              <a:gd name="connsiteY3858" fmla="*/ 733643 h 3461805"/>
              <a:gd name="connsiteX3859" fmla="*/ 1323821 w 2467837"/>
              <a:gd name="connsiteY3859" fmla="*/ 730068 h 3461805"/>
              <a:gd name="connsiteX3860" fmla="*/ 1329187 w 2467837"/>
              <a:gd name="connsiteY3860" fmla="*/ 735430 h 3461805"/>
              <a:gd name="connsiteX3861" fmla="*/ 1327399 w 2467837"/>
              <a:gd name="connsiteY3861" fmla="*/ 730068 h 3461805"/>
              <a:gd name="connsiteX3862" fmla="*/ 1332765 w 2467837"/>
              <a:gd name="connsiteY3862" fmla="*/ 737217 h 3461805"/>
              <a:gd name="connsiteX3863" fmla="*/ 1341710 w 2467837"/>
              <a:gd name="connsiteY3863" fmla="*/ 739004 h 3461805"/>
              <a:gd name="connsiteX3864" fmla="*/ 1339921 w 2467837"/>
              <a:gd name="connsiteY3864" fmla="*/ 737217 h 3461805"/>
              <a:gd name="connsiteX3865" fmla="*/ 1347077 w 2467837"/>
              <a:gd name="connsiteY3865" fmla="*/ 739004 h 3461805"/>
              <a:gd name="connsiteX3866" fmla="*/ 1381067 w 2467837"/>
              <a:gd name="connsiteY3866" fmla="*/ 756876 h 3461805"/>
              <a:gd name="connsiteX3867" fmla="*/ 1377489 w 2467837"/>
              <a:gd name="connsiteY3867" fmla="*/ 760451 h 3461805"/>
              <a:gd name="connsiteX3868" fmla="*/ 1384645 w 2467837"/>
              <a:gd name="connsiteY3868" fmla="*/ 765812 h 3461805"/>
              <a:gd name="connsiteX3869" fmla="*/ 1388223 w 2467837"/>
              <a:gd name="connsiteY3869" fmla="*/ 764025 h 3461805"/>
              <a:gd name="connsiteX3870" fmla="*/ 1406112 w 2467837"/>
              <a:gd name="connsiteY3870" fmla="*/ 776536 h 3461805"/>
              <a:gd name="connsiteX3871" fmla="*/ 1429369 w 2467837"/>
              <a:gd name="connsiteY3871" fmla="*/ 789046 h 3461805"/>
              <a:gd name="connsiteX3872" fmla="*/ 1440102 w 2467837"/>
              <a:gd name="connsiteY3872" fmla="*/ 803344 h 3461805"/>
              <a:gd name="connsiteX3873" fmla="*/ 1450836 w 2467837"/>
              <a:gd name="connsiteY3873" fmla="*/ 805131 h 3461805"/>
              <a:gd name="connsiteX3874" fmla="*/ 1454414 w 2467837"/>
              <a:gd name="connsiteY3874" fmla="*/ 803344 h 3461805"/>
              <a:gd name="connsiteX3875" fmla="*/ 1465147 w 2467837"/>
              <a:gd name="connsiteY3875" fmla="*/ 819429 h 3461805"/>
              <a:gd name="connsiteX3876" fmla="*/ 1475881 w 2467837"/>
              <a:gd name="connsiteY3876" fmla="*/ 817641 h 3461805"/>
              <a:gd name="connsiteX3877" fmla="*/ 1474092 w 2467837"/>
              <a:gd name="connsiteY3877" fmla="*/ 823003 h 3461805"/>
              <a:gd name="connsiteX3878" fmla="*/ 1481248 w 2467837"/>
              <a:gd name="connsiteY3878" fmla="*/ 823003 h 3461805"/>
              <a:gd name="connsiteX3879" fmla="*/ 1483037 w 2467837"/>
              <a:gd name="connsiteY3879" fmla="*/ 828365 h 3461805"/>
              <a:gd name="connsiteX3880" fmla="*/ 1490193 w 2467837"/>
              <a:gd name="connsiteY3880" fmla="*/ 828365 h 3461805"/>
              <a:gd name="connsiteX3881" fmla="*/ 1488404 w 2467837"/>
              <a:gd name="connsiteY3881" fmla="*/ 828365 h 3461805"/>
              <a:gd name="connsiteX3882" fmla="*/ 1483037 w 2467837"/>
              <a:gd name="connsiteY3882" fmla="*/ 833726 h 3461805"/>
              <a:gd name="connsiteX3883" fmla="*/ 1488404 w 2467837"/>
              <a:gd name="connsiteY3883" fmla="*/ 835514 h 3461805"/>
              <a:gd name="connsiteX3884" fmla="*/ 1490193 w 2467837"/>
              <a:gd name="connsiteY3884" fmla="*/ 831939 h 3461805"/>
              <a:gd name="connsiteX3885" fmla="*/ 1493771 w 2467837"/>
              <a:gd name="connsiteY3885" fmla="*/ 833726 h 3461805"/>
              <a:gd name="connsiteX3886" fmla="*/ 1497349 w 2467837"/>
              <a:gd name="connsiteY3886" fmla="*/ 833726 h 3461805"/>
              <a:gd name="connsiteX3887" fmla="*/ 1495559 w 2467837"/>
              <a:gd name="connsiteY3887" fmla="*/ 837301 h 3461805"/>
              <a:gd name="connsiteX3888" fmla="*/ 1508082 w 2467837"/>
              <a:gd name="connsiteY3888" fmla="*/ 835514 h 3461805"/>
              <a:gd name="connsiteX3889" fmla="*/ 1508082 w 2467837"/>
              <a:gd name="connsiteY3889" fmla="*/ 833726 h 3461805"/>
              <a:gd name="connsiteX3890" fmla="*/ 1502715 w 2467837"/>
              <a:gd name="connsiteY3890" fmla="*/ 831939 h 3461805"/>
              <a:gd name="connsiteX3891" fmla="*/ 1495559 w 2467837"/>
              <a:gd name="connsiteY3891" fmla="*/ 824790 h 3461805"/>
              <a:gd name="connsiteX3892" fmla="*/ 1486615 w 2467837"/>
              <a:gd name="connsiteY3892" fmla="*/ 806918 h 3461805"/>
              <a:gd name="connsiteX3893" fmla="*/ 1502715 w 2467837"/>
              <a:gd name="connsiteY3893" fmla="*/ 817641 h 3461805"/>
              <a:gd name="connsiteX3894" fmla="*/ 1500926 w 2467837"/>
              <a:gd name="connsiteY3894" fmla="*/ 824790 h 3461805"/>
              <a:gd name="connsiteX3895" fmla="*/ 1508082 w 2467837"/>
              <a:gd name="connsiteY3895" fmla="*/ 823003 h 3461805"/>
              <a:gd name="connsiteX3896" fmla="*/ 1506293 w 2467837"/>
              <a:gd name="connsiteY3896" fmla="*/ 830152 h 3461805"/>
              <a:gd name="connsiteX3897" fmla="*/ 1508082 w 2467837"/>
              <a:gd name="connsiteY3897" fmla="*/ 830152 h 3461805"/>
              <a:gd name="connsiteX3898" fmla="*/ 1511660 w 2467837"/>
              <a:gd name="connsiteY3898" fmla="*/ 828365 h 3461805"/>
              <a:gd name="connsiteX3899" fmla="*/ 1513449 w 2467837"/>
              <a:gd name="connsiteY3899" fmla="*/ 826577 h 3461805"/>
              <a:gd name="connsiteX3900" fmla="*/ 1517027 w 2467837"/>
              <a:gd name="connsiteY3900" fmla="*/ 830152 h 3461805"/>
              <a:gd name="connsiteX3901" fmla="*/ 1522394 w 2467837"/>
              <a:gd name="connsiteY3901" fmla="*/ 828365 h 3461805"/>
              <a:gd name="connsiteX3902" fmla="*/ 1517027 w 2467837"/>
              <a:gd name="connsiteY3902" fmla="*/ 837301 h 3461805"/>
              <a:gd name="connsiteX3903" fmla="*/ 1518816 w 2467837"/>
              <a:gd name="connsiteY3903" fmla="*/ 837301 h 3461805"/>
              <a:gd name="connsiteX3904" fmla="*/ 1520605 w 2467837"/>
              <a:gd name="connsiteY3904" fmla="*/ 837301 h 3461805"/>
              <a:gd name="connsiteX3905" fmla="*/ 1522394 w 2467837"/>
              <a:gd name="connsiteY3905" fmla="*/ 831939 h 3461805"/>
              <a:gd name="connsiteX3906" fmla="*/ 1536705 w 2467837"/>
              <a:gd name="connsiteY3906" fmla="*/ 846237 h 3461805"/>
              <a:gd name="connsiteX3907" fmla="*/ 1531339 w 2467837"/>
              <a:gd name="connsiteY3907" fmla="*/ 844450 h 3461805"/>
              <a:gd name="connsiteX3908" fmla="*/ 1527761 w 2467837"/>
              <a:gd name="connsiteY3908" fmla="*/ 844450 h 3461805"/>
              <a:gd name="connsiteX3909" fmla="*/ 1529549 w 2467837"/>
              <a:gd name="connsiteY3909" fmla="*/ 849811 h 3461805"/>
              <a:gd name="connsiteX3910" fmla="*/ 1527761 w 2467837"/>
              <a:gd name="connsiteY3910" fmla="*/ 849811 h 3461805"/>
              <a:gd name="connsiteX3911" fmla="*/ 1527761 w 2467837"/>
              <a:gd name="connsiteY3911" fmla="*/ 855173 h 3461805"/>
              <a:gd name="connsiteX3912" fmla="*/ 1531339 w 2467837"/>
              <a:gd name="connsiteY3912" fmla="*/ 856960 h 3461805"/>
              <a:gd name="connsiteX3913" fmla="*/ 1533127 w 2467837"/>
              <a:gd name="connsiteY3913" fmla="*/ 858747 h 3461805"/>
              <a:gd name="connsiteX3914" fmla="*/ 1536705 w 2467837"/>
              <a:gd name="connsiteY3914" fmla="*/ 858747 h 3461805"/>
              <a:gd name="connsiteX3915" fmla="*/ 1533127 w 2467837"/>
              <a:gd name="connsiteY3915" fmla="*/ 853386 h 3461805"/>
              <a:gd name="connsiteX3916" fmla="*/ 1536705 w 2467837"/>
              <a:gd name="connsiteY3916" fmla="*/ 846237 h 3461805"/>
              <a:gd name="connsiteX3917" fmla="*/ 1545650 w 2467837"/>
              <a:gd name="connsiteY3917" fmla="*/ 851599 h 3461805"/>
              <a:gd name="connsiteX3918" fmla="*/ 1540283 w 2467837"/>
              <a:gd name="connsiteY3918" fmla="*/ 855173 h 3461805"/>
              <a:gd name="connsiteX3919" fmla="*/ 1543861 w 2467837"/>
              <a:gd name="connsiteY3919" fmla="*/ 856960 h 3461805"/>
              <a:gd name="connsiteX3920" fmla="*/ 1551017 w 2467837"/>
              <a:gd name="connsiteY3920" fmla="*/ 851599 h 3461805"/>
              <a:gd name="connsiteX3921" fmla="*/ 1572484 w 2467837"/>
              <a:gd name="connsiteY3921" fmla="*/ 873045 h 3461805"/>
              <a:gd name="connsiteX3922" fmla="*/ 1588585 w 2467837"/>
              <a:gd name="connsiteY3922" fmla="*/ 858747 h 3461805"/>
              <a:gd name="connsiteX3923" fmla="*/ 1559962 w 2467837"/>
              <a:gd name="connsiteY3923" fmla="*/ 837301 h 3461805"/>
              <a:gd name="connsiteX3924" fmla="*/ 1538494 w 2467837"/>
              <a:gd name="connsiteY3924" fmla="*/ 830152 h 3461805"/>
              <a:gd name="connsiteX3925" fmla="*/ 1534916 w 2467837"/>
              <a:gd name="connsiteY3925" fmla="*/ 823003 h 3461805"/>
              <a:gd name="connsiteX3926" fmla="*/ 1520605 w 2467837"/>
              <a:gd name="connsiteY3926" fmla="*/ 812280 h 3461805"/>
              <a:gd name="connsiteX3927" fmla="*/ 1500926 w 2467837"/>
              <a:gd name="connsiteY3927" fmla="*/ 801557 h 3461805"/>
              <a:gd name="connsiteX3928" fmla="*/ 1509871 w 2467837"/>
              <a:gd name="connsiteY3928" fmla="*/ 805131 h 3461805"/>
              <a:gd name="connsiteX3929" fmla="*/ 1497349 w 2467837"/>
              <a:gd name="connsiteY3929" fmla="*/ 794408 h 3461805"/>
              <a:gd name="connsiteX3930" fmla="*/ 1481248 w 2467837"/>
              <a:gd name="connsiteY3930" fmla="*/ 783684 h 3461805"/>
              <a:gd name="connsiteX3931" fmla="*/ 1443680 w 2467837"/>
              <a:gd name="connsiteY3931" fmla="*/ 767600 h 3461805"/>
              <a:gd name="connsiteX3932" fmla="*/ 1440102 w 2467837"/>
              <a:gd name="connsiteY3932" fmla="*/ 760451 h 3461805"/>
              <a:gd name="connsiteX3933" fmla="*/ 1429369 w 2467837"/>
              <a:gd name="connsiteY3933" fmla="*/ 749728 h 3461805"/>
              <a:gd name="connsiteX3934" fmla="*/ 1400745 w 2467837"/>
              <a:gd name="connsiteY3934" fmla="*/ 737217 h 3461805"/>
              <a:gd name="connsiteX3935" fmla="*/ 1407901 w 2467837"/>
              <a:gd name="connsiteY3935" fmla="*/ 731855 h 3461805"/>
              <a:gd name="connsiteX3936" fmla="*/ 1400745 w 2467837"/>
              <a:gd name="connsiteY3936" fmla="*/ 735430 h 3461805"/>
              <a:gd name="connsiteX3937" fmla="*/ 1366755 w 2467837"/>
              <a:gd name="connsiteY3937" fmla="*/ 717558 h 3461805"/>
              <a:gd name="connsiteX3938" fmla="*/ 1359599 w 2467837"/>
              <a:gd name="connsiteY3938" fmla="*/ 715770 h 3461805"/>
              <a:gd name="connsiteX3939" fmla="*/ 1361389 w 2467837"/>
              <a:gd name="connsiteY3939" fmla="*/ 710409 h 3461805"/>
              <a:gd name="connsiteX3940" fmla="*/ 1345288 w 2467837"/>
              <a:gd name="connsiteY3940" fmla="*/ 706834 h 3461805"/>
              <a:gd name="connsiteX3941" fmla="*/ 1334554 w 2467837"/>
              <a:gd name="connsiteY3941" fmla="*/ 697898 h 3461805"/>
              <a:gd name="connsiteX3942" fmla="*/ 1298775 w 2467837"/>
              <a:gd name="connsiteY3942" fmla="*/ 665729 h 3461805"/>
              <a:gd name="connsiteX3943" fmla="*/ 1257630 w 2467837"/>
              <a:gd name="connsiteY3943" fmla="*/ 647856 h 3461805"/>
              <a:gd name="connsiteX3944" fmla="*/ 1252263 w 2467837"/>
              <a:gd name="connsiteY3944" fmla="*/ 640708 h 3461805"/>
              <a:gd name="connsiteX3945" fmla="*/ 1282675 w 2467837"/>
              <a:gd name="connsiteY3945" fmla="*/ 651431 h 3461805"/>
              <a:gd name="connsiteX3946" fmla="*/ 1288042 w 2467837"/>
              <a:gd name="connsiteY3946" fmla="*/ 644282 h 3461805"/>
              <a:gd name="connsiteX3947" fmla="*/ 1277308 w 2467837"/>
              <a:gd name="connsiteY3947" fmla="*/ 642495 h 3461805"/>
              <a:gd name="connsiteX3948" fmla="*/ 1280886 w 2467837"/>
              <a:gd name="connsiteY3948" fmla="*/ 633559 h 3461805"/>
              <a:gd name="connsiteX3949" fmla="*/ 1268363 w 2467837"/>
              <a:gd name="connsiteY3949" fmla="*/ 637133 h 3461805"/>
              <a:gd name="connsiteX3950" fmla="*/ 1257630 w 2467837"/>
              <a:gd name="connsiteY3950" fmla="*/ 629984 h 3461805"/>
              <a:gd name="connsiteX3951" fmla="*/ 1250474 w 2467837"/>
              <a:gd name="connsiteY3951" fmla="*/ 638920 h 3461805"/>
              <a:gd name="connsiteX3952" fmla="*/ 1234373 w 2467837"/>
              <a:gd name="connsiteY3952" fmla="*/ 631772 h 3461805"/>
              <a:gd name="connsiteX3953" fmla="*/ 1236162 w 2467837"/>
              <a:gd name="connsiteY3953" fmla="*/ 624623 h 3461805"/>
              <a:gd name="connsiteX3954" fmla="*/ 1216484 w 2467837"/>
              <a:gd name="connsiteY3954" fmla="*/ 610325 h 3461805"/>
              <a:gd name="connsiteX3955" fmla="*/ 1232584 w 2467837"/>
              <a:gd name="connsiteY3955" fmla="*/ 617474 h 3461805"/>
              <a:gd name="connsiteX3956" fmla="*/ 1232584 w 2467837"/>
              <a:gd name="connsiteY3956" fmla="*/ 604963 h 3461805"/>
              <a:gd name="connsiteX3957" fmla="*/ 1223640 w 2467837"/>
              <a:gd name="connsiteY3957" fmla="*/ 608538 h 3461805"/>
              <a:gd name="connsiteX3958" fmla="*/ 1200383 w 2467837"/>
              <a:gd name="connsiteY3958" fmla="*/ 588878 h 3461805"/>
              <a:gd name="connsiteX3959" fmla="*/ 1200383 w 2467837"/>
              <a:gd name="connsiteY3959" fmla="*/ 581730 h 3461805"/>
              <a:gd name="connsiteX3960" fmla="*/ 1196805 w 2467837"/>
              <a:gd name="connsiteY3960" fmla="*/ 581730 h 3461805"/>
              <a:gd name="connsiteX3961" fmla="*/ 1193227 w 2467837"/>
              <a:gd name="connsiteY3961" fmla="*/ 594240 h 3461805"/>
              <a:gd name="connsiteX3962" fmla="*/ 1184283 w 2467837"/>
              <a:gd name="connsiteY3962" fmla="*/ 588878 h 3461805"/>
              <a:gd name="connsiteX3963" fmla="*/ 1186072 w 2467837"/>
              <a:gd name="connsiteY3963" fmla="*/ 597814 h 3461805"/>
              <a:gd name="connsiteX3964" fmla="*/ 1177127 w 2467837"/>
              <a:gd name="connsiteY3964" fmla="*/ 588878 h 3461805"/>
              <a:gd name="connsiteX3965" fmla="*/ 1187861 w 2467837"/>
              <a:gd name="connsiteY3965" fmla="*/ 583517 h 3461805"/>
              <a:gd name="connsiteX3966" fmla="*/ 1177127 w 2467837"/>
              <a:gd name="connsiteY3966" fmla="*/ 576368 h 3461805"/>
              <a:gd name="connsiteX3967" fmla="*/ 1180705 w 2467837"/>
              <a:gd name="connsiteY3967" fmla="*/ 569219 h 3461805"/>
              <a:gd name="connsiteX3968" fmla="*/ 1191439 w 2467837"/>
              <a:gd name="connsiteY3968" fmla="*/ 563858 h 3461805"/>
              <a:gd name="connsiteX3969" fmla="*/ 1180705 w 2467837"/>
              <a:gd name="connsiteY3969" fmla="*/ 565645 h 3461805"/>
              <a:gd name="connsiteX3970" fmla="*/ 1184283 w 2467837"/>
              <a:gd name="connsiteY3970" fmla="*/ 554921 h 3461805"/>
              <a:gd name="connsiteX3971" fmla="*/ 1175338 w 2467837"/>
              <a:gd name="connsiteY3971" fmla="*/ 560283 h 3461805"/>
              <a:gd name="connsiteX3972" fmla="*/ 1177127 w 2467837"/>
              <a:gd name="connsiteY3972" fmla="*/ 565645 h 3461805"/>
              <a:gd name="connsiteX3973" fmla="*/ 1180705 w 2467837"/>
              <a:gd name="connsiteY3973" fmla="*/ 567432 h 3461805"/>
              <a:gd name="connsiteX3974" fmla="*/ 1175338 w 2467837"/>
              <a:gd name="connsiteY3974" fmla="*/ 571006 h 3461805"/>
              <a:gd name="connsiteX3975" fmla="*/ 1173549 w 2467837"/>
              <a:gd name="connsiteY3975" fmla="*/ 558496 h 3461805"/>
              <a:gd name="connsiteX3976" fmla="*/ 1166393 w 2467837"/>
              <a:gd name="connsiteY3976" fmla="*/ 560283 h 3461805"/>
              <a:gd name="connsiteX3977" fmla="*/ 1168182 w 2467837"/>
              <a:gd name="connsiteY3977" fmla="*/ 565645 h 3461805"/>
              <a:gd name="connsiteX3978" fmla="*/ 1148504 w 2467837"/>
              <a:gd name="connsiteY3978" fmla="*/ 553134 h 3461805"/>
              <a:gd name="connsiteX3979" fmla="*/ 1173549 w 2467837"/>
              <a:gd name="connsiteY3979" fmla="*/ 554921 h 3461805"/>
              <a:gd name="connsiteX3980" fmla="*/ 1173549 w 2467837"/>
              <a:gd name="connsiteY3980" fmla="*/ 551347 h 3461805"/>
              <a:gd name="connsiteX3981" fmla="*/ 1144926 w 2467837"/>
              <a:gd name="connsiteY3981" fmla="*/ 544198 h 3461805"/>
              <a:gd name="connsiteX3982" fmla="*/ 1146715 w 2467837"/>
              <a:gd name="connsiteY3982" fmla="*/ 537049 h 3461805"/>
              <a:gd name="connsiteX3983" fmla="*/ 1143137 w 2467837"/>
              <a:gd name="connsiteY3983" fmla="*/ 537049 h 3461805"/>
              <a:gd name="connsiteX3984" fmla="*/ 1141348 w 2467837"/>
              <a:gd name="connsiteY3984" fmla="*/ 542411 h 3461805"/>
              <a:gd name="connsiteX3985" fmla="*/ 1130614 w 2467837"/>
              <a:gd name="connsiteY3985" fmla="*/ 533475 h 3461805"/>
              <a:gd name="connsiteX3986" fmla="*/ 1107358 w 2467837"/>
              <a:gd name="connsiteY3986" fmla="*/ 528113 h 3461805"/>
              <a:gd name="connsiteX3987" fmla="*/ 1128825 w 2467837"/>
              <a:gd name="connsiteY3987" fmla="*/ 526326 h 3461805"/>
              <a:gd name="connsiteX3988" fmla="*/ 1107358 w 2467837"/>
              <a:gd name="connsiteY3988" fmla="*/ 517390 h 3461805"/>
              <a:gd name="connsiteX3989" fmla="*/ 1101991 w 2467837"/>
              <a:gd name="connsiteY3989" fmla="*/ 528113 h 3461805"/>
              <a:gd name="connsiteX3990" fmla="*/ 1098413 w 2467837"/>
              <a:gd name="connsiteY3990" fmla="*/ 524539 h 3461805"/>
              <a:gd name="connsiteX3991" fmla="*/ 1105569 w 2467837"/>
              <a:gd name="connsiteY3991" fmla="*/ 515603 h 3461805"/>
              <a:gd name="connsiteX3992" fmla="*/ 1096624 w 2467837"/>
              <a:gd name="connsiteY3992" fmla="*/ 508454 h 3461805"/>
              <a:gd name="connsiteX3993" fmla="*/ 1073368 w 2467837"/>
              <a:gd name="connsiteY3993" fmla="*/ 501305 h 3461805"/>
              <a:gd name="connsiteX3994" fmla="*/ 1060845 w 2467837"/>
              <a:gd name="connsiteY3994" fmla="*/ 499518 h 3461805"/>
              <a:gd name="connsiteX3995" fmla="*/ 1064423 w 2467837"/>
              <a:gd name="connsiteY3995" fmla="*/ 497731 h 3461805"/>
              <a:gd name="connsiteX3996" fmla="*/ 1080524 w 2467837"/>
              <a:gd name="connsiteY3996" fmla="*/ 492369 h 3461805"/>
              <a:gd name="connsiteX3997" fmla="*/ 1060845 w 2467837"/>
              <a:gd name="connsiteY3997" fmla="*/ 478071 h 3461805"/>
              <a:gd name="connsiteX3998" fmla="*/ 1041167 w 2467837"/>
              <a:gd name="connsiteY3998" fmla="*/ 472710 h 3461805"/>
              <a:gd name="connsiteX3999" fmla="*/ 1032222 w 2467837"/>
              <a:gd name="connsiteY3999" fmla="*/ 478071 h 3461805"/>
              <a:gd name="connsiteX4000" fmla="*/ 1028644 w 2467837"/>
              <a:gd name="connsiteY4000" fmla="*/ 472710 h 3461805"/>
              <a:gd name="connsiteX4001" fmla="*/ 1025067 w 2467837"/>
              <a:gd name="connsiteY4001" fmla="*/ 478071 h 3461805"/>
              <a:gd name="connsiteX4002" fmla="*/ 1035800 w 2467837"/>
              <a:gd name="connsiteY4002" fmla="*/ 470923 h 3461805"/>
              <a:gd name="connsiteX4003" fmla="*/ 1035800 w 2467837"/>
              <a:gd name="connsiteY4003" fmla="*/ 463774 h 3461805"/>
              <a:gd name="connsiteX4004" fmla="*/ 1028644 w 2467837"/>
              <a:gd name="connsiteY4004" fmla="*/ 461987 h 3461805"/>
              <a:gd name="connsiteX4005" fmla="*/ 1042956 w 2467837"/>
              <a:gd name="connsiteY4005" fmla="*/ 461987 h 3461805"/>
              <a:gd name="connsiteX4006" fmla="*/ 1042956 w 2467837"/>
              <a:gd name="connsiteY4006" fmla="*/ 458412 h 3461805"/>
              <a:gd name="connsiteX4007" fmla="*/ 1035800 w 2467837"/>
              <a:gd name="connsiteY4007" fmla="*/ 453050 h 3461805"/>
              <a:gd name="connsiteX4008" fmla="*/ 1057267 w 2467837"/>
              <a:gd name="connsiteY4008" fmla="*/ 461987 h 3461805"/>
              <a:gd name="connsiteX4009" fmla="*/ 1059057 w 2467837"/>
              <a:gd name="connsiteY4009" fmla="*/ 454838 h 3461805"/>
              <a:gd name="connsiteX4010" fmla="*/ 1064423 w 2467837"/>
              <a:gd name="connsiteY4010" fmla="*/ 461987 h 3461805"/>
              <a:gd name="connsiteX4011" fmla="*/ 1060845 w 2467837"/>
              <a:gd name="connsiteY4011" fmla="*/ 465561 h 3461805"/>
              <a:gd name="connsiteX4012" fmla="*/ 1075157 w 2467837"/>
              <a:gd name="connsiteY4012" fmla="*/ 463774 h 3461805"/>
              <a:gd name="connsiteX4013" fmla="*/ 1080524 w 2467837"/>
              <a:gd name="connsiteY4013" fmla="*/ 472710 h 3461805"/>
              <a:gd name="connsiteX4014" fmla="*/ 1069790 w 2467837"/>
              <a:gd name="connsiteY4014" fmla="*/ 469135 h 3461805"/>
              <a:gd name="connsiteX4015" fmla="*/ 1078735 w 2467837"/>
              <a:gd name="connsiteY4015" fmla="*/ 485220 h 3461805"/>
              <a:gd name="connsiteX4016" fmla="*/ 1084102 w 2467837"/>
              <a:gd name="connsiteY4016" fmla="*/ 485220 h 3461805"/>
              <a:gd name="connsiteX4017" fmla="*/ 1080524 w 2467837"/>
              <a:gd name="connsiteY4017" fmla="*/ 478071 h 3461805"/>
              <a:gd name="connsiteX4018" fmla="*/ 1084102 w 2467837"/>
              <a:gd name="connsiteY4018" fmla="*/ 474497 h 3461805"/>
              <a:gd name="connsiteX4019" fmla="*/ 1096624 w 2467837"/>
              <a:gd name="connsiteY4019" fmla="*/ 474497 h 3461805"/>
              <a:gd name="connsiteX4020" fmla="*/ 1094835 w 2467837"/>
              <a:gd name="connsiteY4020" fmla="*/ 467348 h 3461805"/>
              <a:gd name="connsiteX4021" fmla="*/ 1110936 w 2467837"/>
              <a:gd name="connsiteY4021" fmla="*/ 479859 h 3461805"/>
              <a:gd name="connsiteX4022" fmla="*/ 1101991 w 2467837"/>
              <a:gd name="connsiteY4022" fmla="*/ 479859 h 3461805"/>
              <a:gd name="connsiteX4023" fmla="*/ 1123459 w 2467837"/>
              <a:gd name="connsiteY4023" fmla="*/ 494156 h 3461805"/>
              <a:gd name="connsiteX4024" fmla="*/ 1125247 w 2467837"/>
              <a:gd name="connsiteY4024" fmla="*/ 488795 h 3461805"/>
              <a:gd name="connsiteX4025" fmla="*/ 1137770 w 2467837"/>
              <a:gd name="connsiteY4025" fmla="*/ 488795 h 3461805"/>
              <a:gd name="connsiteX4026" fmla="*/ 1166393 w 2467837"/>
              <a:gd name="connsiteY4026" fmla="*/ 504880 h 3461805"/>
              <a:gd name="connsiteX4027" fmla="*/ 1159237 w 2467837"/>
              <a:gd name="connsiteY4027" fmla="*/ 506667 h 3461805"/>
              <a:gd name="connsiteX4028" fmla="*/ 1171760 w 2467837"/>
              <a:gd name="connsiteY4028" fmla="*/ 510241 h 3461805"/>
              <a:gd name="connsiteX4029" fmla="*/ 1169971 w 2467837"/>
              <a:gd name="connsiteY4029" fmla="*/ 517390 h 3461805"/>
              <a:gd name="connsiteX4030" fmla="*/ 1175338 w 2467837"/>
              <a:gd name="connsiteY4030" fmla="*/ 515603 h 3461805"/>
              <a:gd name="connsiteX4031" fmla="*/ 1198594 w 2467837"/>
              <a:gd name="connsiteY4031" fmla="*/ 519177 h 3461805"/>
              <a:gd name="connsiteX4032" fmla="*/ 1216484 w 2467837"/>
              <a:gd name="connsiteY4032" fmla="*/ 522752 h 3461805"/>
              <a:gd name="connsiteX4033" fmla="*/ 1211117 w 2467837"/>
              <a:gd name="connsiteY4033" fmla="*/ 519177 h 3461805"/>
              <a:gd name="connsiteX4034" fmla="*/ 1214695 w 2467837"/>
              <a:gd name="connsiteY4034" fmla="*/ 515603 h 3461805"/>
              <a:gd name="connsiteX4035" fmla="*/ 1221851 w 2467837"/>
              <a:gd name="connsiteY4035" fmla="*/ 526326 h 3461805"/>
              <a:gd name="connsiteX4036" fmla="*/ 1209328 w 2467837"/>
              <a:gd name="connsiteY4036" fmla="*/ 528113 h 3461805"/>
              <a:gd name="connsiteX4037" fmla="*/ 1234373 w 2467837"/>
              <a:gd name="connsiteY4037" fmla="*/ 538837 h 3461805"/>
              <a:gd name="connsiteX4038" fmla="*/ 1239740 w 2467837"/>
              <a:gd name="connsiteY4038" fmla="*/ 547773 h 3461805"/>
              <a:gd name="connsiteX4039" fmla="*/ 1252263 w 2467837"/>
              <a:gd name="connsiteY4039" fmla="*/ 553134 h 3461805"/>
              <a:gd name="connsiteX4040" fmla="*/ 1264785 w 2467837"/>
              <a:gd name="connsiteY4040" fmla="*/ 549560 h 3461805"/>
              <a:gd name="connsiteX4041" fmla="*/ 1259419 w 2467837"/>
              <a:gd name="connsiteY4041" fmla="*/ 560283 h 3461805"/>
              <a:gd name="connsiteX4042" fmla="*/ 1275519 w 2467837"/>
              <a:gd name="connsiteY4042" fmla="*/ 565645 h 3461805"/>
              <a:gd name="connsiteX4043" fmla="*/ 1277308 w 2467837"/>
              <a:gd name="connsiteY4043" fmla="*/ 558496 h 3461805"/>
              <a:gd name="connsiteX4044" fmla="*/ 1284464 w 2467837"/>
              <a:gd name="connsiteY4044" fmla="*/ 569219 h 3461805"/>
              <a:gd name="connsiteX4045" fmla="*/ 1311298 w 2467837"/>
              <a:gd name="connsiteY4045" fmla="*/ 578155 h 3461805"/>
              <a:gd name="connsiteX4046" fmla="*/ 1316665 w 2467837"/>
              <a:gd name="connsiteY4046" fmla="*/ 576368 h 3461805"/>
              <a:gd name="connsiteX4047" fmla="*/ 1311298 w 2467837"/>
              <a:gd name="connsiteY4047" fmla="*/ 583517 h 3461805"/>
              <a:gd name="connsiteX4048" fmla="*/ 1336343 w 2467837"/>
              <a:gd name="connsiteY4048" fmla="*/ 588878 h 3461805"/>
              <a:gd name="connsiteX4049" fmla="*/ 1330976 w 2467837"/>
              <a:gd name="connsiteY4049" fmla="*/ 583517 h 3461805"/>
              <a:gd name="connsiteX4050" fmla="*/ 1347077 w 2467837"/>
              <a:gd name="connsiteY4050" fmla="*/ 592453 h 3461805"/>
              <a:gd name="connsiteX4051" fmla="*/ 1339921 w 2467837"/>
              <a:gd name="connsiteY4051" fmla="*/ 592453 h 3461805"/>
              <a:gd name="connsiteX4052" fmla="*/ 1356022 w 2467837"/>
              <a:gd name="connsiteY4052" fmla="*/ 597814 h 3461805"/>
              <a:gd name="connsiteX4053" fmla="*/ 1354233 w 2467837"/>
              <a:gd name="connsiteY4053" fmla="*/ 590666 h 3461805"/>
              <a:gd name="connsiteX4054" fmla="*/ 1357811 w 2467837"/>
              <a:gd name="connsiteY4054" fmla="*/ 597814 h 3461805"/>
              <a:gd name="connsiteX4055" fmla="*/ 1368544 w 2467837"/>
              <a:gd name="connsiteY4055" fmla="*/ 597814 h 3461805"/>
              <a:gd name="connsiteX4056" fmla="*/ 1364966 w 2467837"/>
              <a:gd name="connsiteY4056" fmla="*/ 587091 h 3461805"/>
              <a:gd name="connsiteX4057" fmla="*/ 1356022 w 2467837"/>
              <a:gd name="connsiteY4057" fmla="*/ 588878 h 3461805"/>
              <a:gd name="connsiteX4058" fmla="*/ 1325609 w 2467837"/>
              <a:gd name="connsiteY4058" fmla="*/ 563858 h 3461805"/>
              <a:gd name="connsiteX4059" fmla="*/ 1307720 w 2467837"/>
              <a:gd name="connsiteY4059" fmla="*/ 556709 h 3461805"/>
              <a:gd name="connsiteX4060" fmla="*/ 1275519 w 2467837"/>
              <a:gd name="connsiteY4060" fmla="*/ 537049 h 3461805"/>
              <a:gd name="connsiteX4061" fmla="*/ 1277308 w 2467837"/>
              <a:gd name="connsiteY4061" fmla="*/ 529901 h 3461805"/>
              <a:gd name="connsiteX4062" fmla="*/ 1270152 w 2467837"/>
              <a:gd name="connsiteY4062" fmla="*/ 524539 h 3461805"/>
              <a:gd name="connsiteX4063" fmla="*/ 1270152 w 2467837"/>
              <a:gd name="connsiteY4063" fmla="*/ 512028 h 3461805"/>
              <a:gd name="connsiteX4064" fmla="*/ 1261207 w 2467837"/>
              <a:gd name="connsiteY4064" fmla="*/ 517390 h 3461805"/>
              <a:gd name="connsiteX4065" fmla="*/ 1254052 w 2467837"/>
              <a:gd name="connsiteY4065" fmla="*/ 506667 h 3461805"/>
              <a:gd name="connsiteX4066" fmla="*/ 1245107 w 2467837"/>
              <a:gd name="connsiteY4066" fmla="*/ 508454 h 3461805"/>
              <a:gd name="connsiteX4067" fmla="*/ 1255841 w 2467837"/>
              <a:gd name="connsiteY4067" fmla="*/ 501305 h 3461805"/>
              <a:gd name="connsiteX4068" fmla="*/ 1245107 w 2467837"/>
              <a:gd name="connsiteY4068" fmla="*/ 494156 h 3461805"/>
              <a:gd name="connsiteX4069" fmla="*/ 1236162 w 2467837"/>
              <a:gd name="connsiteY4069" fmla="*/ 492369 h 3461805"/>
              <a:gd name="connsiteX4070" fmla="*/ 1229006 w 2467837"/>
              <a:gd name="connsiteY4070" fmla="*/ 501305 h 3461805"/>
              <a:gd name="connsiteX4071" fmla="*/ 1232584 w 2467837"/>
              <a:gd name="connsiteY4071" fmla="*/ 492369 h 3461805"/>
              <a:gd name="connsiteX4072" fmla="*/ 1214695 w 2467837"/>
              <a:gd name="connsiteY4072" fmla="*/ 483433 h 3461805"/>
              <a:gd name="connsiteX4073" fmla="*/ 1223640 w 2467837"/>
              <a:gd name="connsiteY4073" fmla="*/ 476284 h 3461805"/>
              <a:gd name="connsiteX4074" fmla="*/ 1232584 w 2467837"/>
              <a:gd name="connsiteY4074" fmla="*/ 474497 h 3461805"/>
              <a:gd name="connsiteX4075" fmla="*/ 1243318 w 2467837"/>
              <a:gd name="connsiteY4075" fmla="*/ 481646 h 3461805"/>
              <a:gd name="connsiteX4076" fmla="*/ 1236162 w 2467837"/>
              <a:gd name="connsiteY4076" fmla="*/ 485220 h 3461805"/>
              <a:gd name="connsiteX4077" fmla="*/ 1248685 w 2467837"/>
              <a:gd name="connsiteY4077" fmla="*/ 487007 h 3461805"/>
              <a:gd name="connsiteX4078" fmla="*/ 1264785 w 2467837"/>
              <a:gd name="connsiteY4078" fmla="*/ 506667 h 3461805"/>
              <a:gd name="connsiteX4079" fmla="*/ 1271941 w 2467837"/>
              <a:gd name="connsiteY4079" fmla="*/ 501305 h 3461805"/>
              <a:gd name="connsiteX4080" fmla="*/ 1275519 w 2467837"/>
              <a:gd name="connsiteY4080" fmla="*/ 504880 h 3461805"/>
              <a:gd name="connsiteX4081" fmla="*/ 1271941 w 2467837"/>
              <a:gd name="connsiteY4081" fmla="*/ 510241 h 3461805"/>
              <a:gd name="connsiteX4082" fmla="*/ 1282675 w 2467837"/>
              <a:gd name="connsiteY4082" fmla="*/ 508454 h 3461805"/>
              <a:gd name="connsiteX4083" fmla="*/ 1282675 w 2467837"/>
              <a:gd name="connsiteY4083" fmla="*/ 517390 h 3461805"/>
              <a:gd name="connsiteX4084" fmla="*/ 1298775 w 2467837"/>
              <a:gd name="connsiteY4084" fmla="*/ 528113 h 3461805"/>
              <a:gd name="connsiteX4085" fmla="*/ 1304142 w 2467837"/>
              <a:gd name="connsiteY4085" fmla="*/ 522752 h 3461805"/>
              <a:gd name="connsiteX4086" fmla="*/ 1307720 w 2467837"/>
              <a:gd name="connsiteY4086" fmla="*/ 522752 h 3461805"/>
              <a:gd name="connsiteX4087" fmla="*/ 1316665 w 2467837"/>
              <a:gd name="connsiteY4087" fmla="*/ 529901 h 3461805"/>
              <a:gd name="connsiteX4088" fmla="*/ 1343499 w 2467837"/>
              <a:gd name="connsiteY4088" fmla="*/ 549560 h 3461805"/>
              <a:gd name="connsiteX4089" fmla="*/ 1356022 w 2467837"/>
              <a:gd name="connsiteY4089" fmla="*/ 540624 h 3461805"/>
              <a:gd name="connsiteX4090" fmla="*/ 1348866 w 2467837"/>
              <a:gd name="connsiteY4090" fmla="*/ 542411 h 3461805"/>
              <a:gd name="connsiteX4091" fmla="*/ 1350655 w 2467837"/>
              <a:gd name="connsiteY4091" fmla="*/ 535262 h 3461805"/>
              <a:gd name="connsiteX4092" fmla="*/ 1305931 w 2467837"/>
              <a:gd name="connsiteY4092" fmla="*/ 504880 h 3461805"/>
              <a:gd name="connsiteX4093" fmla="*/ 1316665 w 2467837"/>
              <a:gd name="connsiteY4093" fmla="*/ 506667 h 3461805"/>
              <a:gd name="connsiteX4094" fmla="*/ 1320243 w 2467837"/>
              <a:gd name="connsiteY4094" fmla="*/ 497731 h 3461805"/>
              <a:gd name="connsiteX4095" fmla="*/ 1320243 w 2467837"/>
              <a:gd name="connsiteY4095" fmla="*/ 503092 h 3461805"/>
              <a:gd name="connsiteX4096" fmla="*/ 1323821 w 2467837"/>
              <a:gd name="connsiteY4096" fmla="*/ 503092 h 3461805"/>
              <a:gd name="connsiteX4097" fmla="*/ 1318454 w 2467837"/>
              <a:gd name="connsiteY4097" fmla="*/ 512028 h 3461805"/>
              <a:gd name="connsiteX4098" fmla="*/ 1330976 w 2467837"/>
              <a:gd name="connsiteY4098" fmla="*/ 513816 h 3461805"/>
              <a:gd name="connsiteX4099" fmla="*/ 1339921 w 2467837"/>
              <a:gd name="connsiteY4099" fmla="*/ 508454 h 3461805"/>
              <a:gd name="connsiteX4100" fmla="*/ 1361389 w 2467837"/>
              <a:gd name="connsiteY4100" fmla="*/ 519177 h 3461805"/>
              <a:gd name="connsiteX4101" fmla="*/ 1379278 w 2467837"/>
              <a:gd name="connsiteY4101" fmla="*/ 531688 h 3461805"/>
              <a:gd name="connsiteX4102" fmla="*/ 1382856 w 2467837"/>
              <a:gd name="connsiteY4102" fmla="*/ 524539 h 3461805"/>
              <a:gd name="connsiteX4103" fmla="*/ 1393589 w 2467837"/>
              <a:gd name="connsiteY4103" fmla="*/ 540624 h 3461805"/>
              <a:gd name="connsiteX4104" fmla="*/ 1382856 w 2467837"/>
              <a:gd name="connsiteY4104" fmla="*/ 540624 h 3461805"/>
              <a:gd name="connsiteX4105" fmla="*/ 1384645 w 2467837"/>
              <a:gd name="connsiteY4105" fmla="*/ 537049 h 3461805"/>
              <a:gd name="connsiteX4106" fmla="*/ 1373911 w 2467837"/>
              <a:gd name="connsiteY4106" fmla="*/ 538837 h 3461805"/>
              <a:gd name="connsiteX4107" fmla="*/ 1398956 w 2467837"/>
              <a:gd name="connsiteY4107" fmla="*/ 540624 h 3461805"/>
              <a:gd name="connsiteX4108" fmla="*/ 1409690 w 2467837"/>
              <a:gd name="connsiteY4108" fmla="*/ 547773 h 3461805"/>
              <a:gd name="connsiteX4109" fmla="*/ 1398956 w 2467837"/>
              <a:gd name="connsiteY4109" fmla="*/ 553134 h 3461805"/>
              <a:gd name="connsiteX4110" fmla="*/ 1411479 w 2467837"/>
              <a:gd name="connsiteY4110" fmla="*/ 554921 h 3461805"/>
              <a:gd name="connsiteX4111" fmla="*/ 1431157 w 2467837"/>
              <a:gd name="connsiteY4111" fmla="*/ 554921 h 3461805"/>
              <a:gd name="connsiteX4112" fmla="*/ 1427579 w 2467837"/>
              <a:gd name="connsiteY4112" fmla="*/ 558496 h 3461805"/>
              <a:gd name="connsiteX4113" fmla="*/ 1436524 w 2467837"/>
              <a:gd name="connsiteY4113" fmla="*/ 562070 h 3461805"/>
              <a:gd name="connsiteX4114" fmla="*/ 1441891 w 2467837"/>
              <a:gd name="connsiteY4114" fmla="*/ 571006 h 3461805"/>
              <a:gd name="connsiteX4115" fmla="*/ 1454414 w 2467837"/>
              <a:gd name="connsiteY4115" fmla="*/ 567432 h 3461805"/>
              <a:gd name="connsiteX4116" fmla="*/ 1456203 w 2467837"/>
              <a:gd name="connsiteY4116" fmla="*/ 574581 h 3461805"/>
              <a:gd name="connsiteX4117" fmla="*/ 1466936 w 2467837"/>
              <a:gd name="connsiteY4117" fmla="*/ 574581 h 3461805"/>
              <a:gd name="connsiteX4118" fmla="*/ 1463359 w 2467837"/>
              <a:gd name="connsiteY4118" fmla="*/ 579942 h 3461805"/>
              <a:gd name="connsiteX4119" fmla="*/ 1468725 w 2467837"/>
              <a:gd name="connsiteY4119" fmla="*/ 576368 h 3461805"/>
              <a:gd name="connsiteX4120" fmla="*/ 1472303 w 2467837"/>
              <a:gd name="connsiteY4120" fmla="*/ 581730 h 3461805"/>
              <a:gd name="connsiteX4121" fmla="*/ 1463359 w 2467837"/>
              <a:gd name="connsiteY4121" fmla="*/ 585304 h 3461805"/>
              <a:gd name="connsiteX4122" fmla="*/ 1479459 w 2467837"/>
              <a:gd name="connsiteY4122" fmla="*/ 581730 h 3461805"/>
              <a:gd name="connsiteX4123" fmla="*/ 1488404 w 2467837"/>
              <a:gd name="connsiteY4123" fmla="*/ 588878 h 3461805"/>
              <a:gd name="connsiteX4124" fmla="*/ 1488404 w 2467837"/>
              <a:gd name="connsiteY4124" fmla="*/ 596027 h 3461805"/>
              <a:gd name="connsiteX4125" fmla="*/ 1522394 w 2467837"/>
              <a:gd name="connsiteY4125" fmla="*/ 610325 h 3461805"/>
              <a:gd name="connsiteX4126" fmla="*/ 1520605 w 2467837"/>
              <a:gd name="connsiteY4126" fmla="*/ 619261 h 3461805"/>
              <a:gd name="connsiteX4127" fmla="*/ 1536705 w 2467837"/>
              <a:gd name="connsiteY4127" fmla="*/ 624623 h 3461805"/>
              <a:gd name="connsiteX4128" fmla="*/ 1549228 w 2467837"/>
              <a:gd name="connsiteY4128" fmla="*/ 626410 h 3461805"/>
              <a:gd name="connsiteX4129" fmla="*/ 1549228 w 2467837"/>
              <a:gd name="connsiteY4129" fmla="*/ 631772 h 3461805"/>
              <a:gd name="connsiteX4130" fmla="*/ 1567117 w 2467837"/>
              <a:gd name="connsiteY4130" fmla="*/ 640708 h 3461805"/>
              <a:gd name="connsiteX4131" fmla="*/ 1588585 w 2467837"/>
              <a:gd name="connsiteY4131" fmla="*/ 638920 h 3461805"/>
              <a:gd name="connsiteX4132" fmla="*/ 1606474 w 2467837"/>
              <a:gd name="connsiteY4132" fmla="*/ 660367 h 3461805"/>
              <a:gd name="connsiteX4133" fmla="*/ 1615419 w 2467837"/>
              <a:gd name="connsiteY4133" fmla="*/ 663941 h 3461805"/>
              <a:gd name="connsiteX4134" fmla="*/ 1610052 w 2467837"/>
              <a:gd name="connsiteY4134" fmla="*/ 665729 h 3461805"/>
              <a:gd name="connsiteX4135" fmla="*/ 1618102 w 2467837"/>
              <a:gd name="connsiteY4135" fmla="*/ 671314 h 3461805"/>
              <a:gd name="connsiteX4136" fmla="*/ 1625370 w 2467837"/>
              <a:gd name="connsiteY4136" fmla="*/ 667885 h 3461805"/>
              <a:gd name="connsiteX4137" fmla="*/ 1636886 w 2467837"/>
              <a:gd name="connsiteY4137" fmla="*/ 678239 h 3461805"/>
              <a:gd name="connsiteX4138" fmla="*/ 1642253 w 2467837"/>
              <a:gd name="connsiteY4138" fmla="*/ 674665 h 3461805"/>
              <a:gd name="connsiteX4139" fmla="*/ 1649409 w 2467837"/>
              <a:gd name="connsiteY4139" fmla="*/ 680026 h 3461805"/>
              <a:gd name="connsiteX4140" fmla="*/ 1649409 w 2467837"/>
              <a:gd name="connsiteY4140" fmla="*/ 671090 h 3461805"/>
              <a:gd name="connsiteX4141" fmla="*/ 1638675 w 2467837"/>
              <a:gd name="connsiteY4141" fmla="*/ 662154 h 3461805"/>
              <a:gd name="connsiteX4142" fmla="*/ 1651198 w 2467837"/>
              <a:gd name="connsiteY4142" fmla="*/ 667516 h 3461805"/>
              <a:gd name="connsiteX4143" fmla="*/ 1654776 w 2467837"/>
              <a:gd name="connsiteY4143" fmla="*/ 681813 h 3461805"/>
              <a:gd name="connsiteX4144" fmla="*/ 1663721 w 2467837"/>
              <a:gd name="connsiteY4144" fmla="*/ 674665 h 3461805"/>
              <a:gd name="connsiteX4145" fmla="*/ 1665509 w 2467837"/>
              <a:gd name="connsiteY4145" fmla="*/ 678239 h 3461805"/>
              <a:gd name="connsiteX4146" fmla="*/ 1667298 w 2467837"/>
              <a:gd name="connsiteY4146" fmla="*/ 680026 h 3461805"/>
              <a:gd name="connsiteX4147" fmla="*/ 1656565 w 2467837"/>
              <a:gd name="connsiteY4147" fmla="*/ 685388 h 3461805"/>
              <a:gd name="connsiteX4148" fmla="*/ 1654776 w 2467837"/>
              <a:gd name="connsiteY4148" fmla="*/ 692537 h 3461805"/>
              <a:gd name="connsiteX4149" fmla="*/ 1669087 w 2467837"/>
              <a:gd name="connsiteY4149" fmla="*/ 692537 h 3461805"/>
              <a:gd name="connsiteX4150" fmla="*/ 1690555 w 2467837"/>
              <a:gd name="connsiteY4150" fmla="*/ 699686 h 3461805"/>
              <a:gd name="connsiteX4151" fmla="*/ 1683399 w 2467837"/>
              <a:gd name="connsiteY4151" fmla="*/ 712196 h 3461805"/>
              <a:gd name="connsiteX4152" fmla="*/ 1694133 w 2467837"/>
              <a:gd name="connsiteY4152" fmla="*/ 705047 h 3461805"/>
              <a:gd name="connsiteX4153" fmla="*/ 1708444 w 2467837"/>
              <a:gd name="connsiteY4153" fmla="*/ 712196 h 3461805"/>
              <a:gd name="connsiteX4154" fmla="*/ 1703077 w 2467837"/>
              <a:gd name="connsiteY4154" fmla="*/ 722919 h 3461805"/>
              <a:gd name="connsiteX4155" fmla="*/ 1715600 w 2467837"/>
              <a:gd name="connsiteY4155" fmla="*/ 721132 h 3461805"/>
              <a:gd name="connsiteX4156" fmla="*/ 1720967 w 2467837"/>
              <a:gd name="connsiteY4156" fmla="*/ 733643 h 3461805"/>
              <a:gd name="connsiteX4157" fmla="*/ 1726334 w 2467837"/>
              <a:gd name="connsiteY4157" fmla="*/ 731855 h 3461805"/>
              <a:gd name="connsiteX4158" fmla="*/ 1747801 w 2467837"/>
              <a:gd name="connsiteY4158" fmla="*/ 739004 h 3461805"/>
              <a:gd name="connsiteX4159" fmla="*/ 1756746 w 2467837"/>
              <a:gd name="connsiteY4159" fmla="*/ 744366 h 3461805"/>
              <a:gd name="connsiteX4160" fmla="*/ 1772846 w 2467837"/>
              <a:gd name="connsiteY4160" fmla="*/ 758664 h 3461805"/>
              <a:gd name="connsiteX4161" fmla="*/ 1776424 w 2467837"/>
              <a:gd name="connsiteY4161" fmla="*/ 758664 h 3461805"/>
              <a:gd name="connsiteX4162" fmla="*/ 1778213 w 2467837"/>
              <a:gd name="connsiteY4162" fmla="*/ 753302 h 3461805"/>
              <a:gd name="connsiteX4163" fmla="*/ 1788947 w 2467837"/>
              <a:gd name="connsiteY4163" fmla="*/ 758664 h 3461805"/>
              <a:gd name="connsiteX4164" fmla="*/ 1780002 w 2467837"/>
              <a:gd name="connsiteY4164" fmla="*/ 760451 h 3461805"/>
              <a:gd name="connsiteX4165" fmla="*/ 1797891 w 2467837"/>
              <a:gd name="connsiteY4165" fmla="*/ 780110 h 3461805"/>
              <a:gd name="connsiteX4166" fmla="*/ 1806836 w 2467837"/>
              <a:gd name="connsiteY4166" fmla="*/ 774748 h 3461805"/>
              <a:gd name="connsiteX4167" fmla="*/ 1794314 w 2467837"/>
              <a:gd name="connsiteY4167" fmla="*/ 771174 h 3461805"/>
              <a:gd name="connsiteX4168" fmla="*/ 1805047 w 2467837"/>
              <a:gd name="connsiteY4168" fmla="*/ 760451 h 3461805"/>
              <a:gd name="connsiteX4169" fmla="*/ 1812203 w 2467837"/>
              <a:gd name="connsiteY4169" fmla="*/ 774748 h 3461805"/>
              <a:gd name="connsiteX4170" fmla="*/ 1805047 w 2467837"/>
              <a:gd name="connsiteY4170" fmla="*/ 785472 h 3461805"/>
              <a:gd name="connsiteX4171" fmla="*/ 1813992 w 2467837"/>
              <a:gd name="connsiteY4171" fmla="*/ 783684 h 3461805"/>
              <a:gd name="connsiteX4172" fmla="*/ 1810414 w 2467837"/>
              <a:gd name="connsiteY4172" fmla="*/ 787259 h 3461805"/>
              <a:gd name="connsiteX4173" fmla="*/ 1824726 w 2467837"/>
              <a:gd name="connsiteY4173" fmla="*/ 792620 h 3461805"/>
              <a:gd name="connsiteX4174" fmla="*/ 1844404 w 2467837"/>
              <a:gd name="connsiteY4174" fmla="*/ 812280 h 3461805"/>
              <a:gd name="connsiteX4175" fmla="*/ 1847982 w 2467837"/>
              <a:gd name="connsiteY4175" fmla="*/ 806918 h 3461805"/>
              <a:gd name="connsiteX4176" fmla="*/ 1856927 w 2467837"/>
              <a:gd name="connsiteY4176" fmla="*/ 810493 h 3461805"/>
              <a:gd name="connsiteX4177" fmla="*/ 1871238 w 2467837"/>
              <a:gd name="connsiteY4177" fmla="*/ 821216 h 3461805"/>
              <a:gd name="connsiteX4178" fmla="*/ 1871238 w 2467837"/>
              <a:gd name="connsiteY4178" fmla="*/ 828365 h 3461805"/>
              <a:gd name="connsiteX4179" fmla="*/ 1860505 w 2467837"/>
              <a:gd name="connsiteY4179" fmla="*/ 826577 h 3461805"/>
              <a:gd name="connsiteX4180" fmla="*/ 1876605 w 2467837"/>
              <a:gd name="connsiteY4180" fmla="*/ 840875 h 3461805"/>
              <a:gd name="connsiteX4181" fmla="*/ 1869449 w 2467837"/>
              <a:gd name="connsiteY4181" fmla="*/ 831939 h 3461805"/>
              <a:gd name="connsiteX4182" fmla="*/ 1899861 w 2467837"/>
              <a:gd name="connsiteY4182" fmla="*/ 844450 h 3461805"/>
              <a:gd name="connsiteX4183" fmla="*/ 1901651 w 2467837"/>
              <a:gd name="connsiteY4183" fmla="*/ 839088 h 3461805"/>
              <a:gd name="connsiteX4184" fmla="*/ 1908806 w 2467837"/>
              <a:gd name="connsiteY4184" fmla="*/ 837301 h 3461805"/>
              <a:gd name="connsiteX4185" fmla="*/ 1907017 w 2467837"/>
              <a:gd name="connsiteY4185" fmla="*/ 848024 h 3461805"/>
              <a:gd name="connsiteX4186" fmla="*/ 1917751 w 2467837"/>
              <a:gd name="connsiteY4186" fmla="*/ 856960 h 3461805"/>
              <a:gd name="connsiteX4187" fmla="*/ 1914173 w 2467837"/>
              <a:gd name="connsiteY4187" fmla="*/ 844450 h 3461805"/>
              <a:gd name="connsiteX4188" fmla="*/ 1926696 w 2467837"/>
              <a:gd name="connsiteY4188" fmla="*/ 848024 h 3461805"/>
              <a:gd name="connsiteX4189" fmla="*/ 1921329 w 2467837"/>
              <a:gd name="connsiteY4189" fmla="*/ 865896 h 3461805"/>
              <a:gd name="connsiteX4190" fmla="*/ 1948163 w 2467837"/>
              <a:gd name="connsiteY4190" fmla="*/ 865896 h 3461805"/>
              <a:gd name="connsiteX4191" fmla="*/ 1932063 w 2467837"/>
              <a:gd name="connsiteY4191" fmla="*/ 860535 h 3461805"/>
              <a:gd name="connsiteX4192" fmla="*/ 1939218 w 2467837"/>
              <a:gd name="connsiteY4192" fmla="*/ 856960 h 3461805"/>
              <a:gd name="connsiteX4193" fmla="*/ 1952188 w 2467837"/>
              <a:gd name="connsiteY4193" fmla="*/ 865896 h 3461805"/>
              <a:gd name="connsiteX4194" fmla="*/ 1959104 w 2467837"/>
              <a:gd name="connsiteY4194" fmla="*/ 871904 h 3461805"/>
              <a:gd name="connsiteX4195" fmla="*/ 1960686 w 2467837"/>
              <a:gd name="connsiteY4195" fmla="*/ 876843 h 3461805"/>
              <a:gd name="connsiteX4196" fmla="*/ 1957108 w 2467837"/>
              <a:gd name="connsiteY4196" fmla="*/ 878407 h 3461805"/>
              <a:gd name="connsiteX4197" fmla="*/ 1955319 w 2467837"/>
              <a:gd name="connsiteY4197" fmla="*/ 873045 h 3461805"/>
              <a:gd name="connsiteX4198" fmla="*/ 1951741 w 2467837"/>
              <a:gd name="connsiteY4198" fmla="*/ 880194 h 3461805"/>
              <a:gd name="connsiteX4199" fmla="*/ 1937429 w 2467837"/>
              <a:gd name="connsiteY4199" fmla="*/ 876620 h 3461805"/>
              <a:gd name="connsiteX4200" fmla="*/ 1946374 w 2467837"/>
              <a:gd name="connsiteY4200" fmla="*/ 885556 h 3461805"/>
              <a:gd name="connsiteX4201" fmla="*/ 1955319 w 2467837"/>
              <a:gd name="connsiteY4201" fmla="*/ 885556 h 3461805"/>
              <a:gd name="connsiteX4202" fmla="*/ 1949952 w 2467837"/>
              <a:gd name="connsiteY4202" fmla="*/ 890917 h 3461805"/>
              <a:gd name="connsiteX4203" fmla="*/ 1960686 w 2467837"/>
              <a:gd name="connsiteY4203" fmla="*/ 889130 h 3461805"/>
              <a:gd name="connsiteX4204" fmla="*/ 1957108 w 2467837"/>
              <a:gd name="connsiteY4204" fmla="*/ 880194 h 3461805"/>
              <a:gd name="connsiteX4205" fmla="*/ 1966053 w 2467837"/>
              <a:gd name="connsiteY4205" fmla="*/ 889130 h 3461805"/>
              <a:gd name="connsiteX4206" fmla="*/ 1973208 w 2467837"/>
              <a:gd name="connsiteY4206" fmla="*/ 885556 h 3461805"/>
              <a:gd name="connsiteX4207" fmla="*/ 1964264 w 2467837"/>
              <a:gd name="connsiteY4207" fmla="*/ 878407 h 3461805"/>
              <a:gd name="connsiteX4208" fmla="*/ 1974997 w 2467837"/>
              <a:gd name="connsiteY4208" fmla="*/ 878407 h 3461805"/>
              <a:gd name="connsiteX4209" fmla="*/ 1960686 w 2467837"/>
              <a:gd name="connsiteY4209" fmla="*/ 867683 h 3461805"/>
              <a:gd name="connsiteX4210" fmla="*/ 1966053 w 2467837"/>
              <a:gd name="connsiteY4210" fmla="*/ 865896 h 3461805"/>
              <a:gd name="connsiteX4211" fmla="*/ 1957108 w 2467837"/>
              <a:gd name="connsiteY4211" fmla="*/ 865896 h 3461805"/>
              <a:gd name="connsiteX4212" fmla="*/ 1944585 w 2467837"/>
              <a:gd name="connsiteY4212" fmla="*/ 856960 h 3461805"/>
              <a:gd name="connsiteX4213" fmla="*/ 1941007 w 2467837"/>
              <a:gd name="connsiteY4213" fmla="*/ 855173 h 3461805"/>
              <a:gd name="connsiteX4214" fmla="*/ 1941007 w 2467837"/>
              <a:gd name="connsiteY4214" fmla="*/ 849811 h 3461805"/>
              <a:gd name="connsiteX4215" fmla="*/ 1933851 w 2467837"/>
              <a:gd name="connsiteY4215" fmla="*/ 849811 h 3461805"/>
              <a:gd name="connsiteX4216" fmla="*/ 1919540 w 2467837"/>
              <a:gd name="connsiteY4216" fmla="*/ 839088 h 3461805"/>
              <a:gd name="connsiteX4217" fmla="*/ 1921329 w 2467837"/>
              <a:gd name="connsiteY4217" fmla="*/ 831939 h 3461805"/>
              <a:gd name="connsiteX4218" fmla="*/ 1894495 w 2467837"/>
              <a:gd name="connsiteY4218" fmla="*/ 819429 h 3461805"/>
              <a:gd name="connsiteX4219" fmla="*/ 1885550 w 2467837"/>
              <a:gd name="connsiteY4219" fmla="*/ 815854 h 3461805"/>
              <a:gd name="connsiteX4220" fmla="*/ 1885550 w 2467837"/>
              <a:gd name="connsiteY4220" fmla="*/ 805131 h 3461805"/>
              <a:gd name="connsiteX4221" fmla="*/ 1865871 w 2467837"/>
              <a:gd name="connsiteY4221" fmla="*/ 790833 h 3461805"/>
              <a:gd name="connsiteX4222" fmla="*/ 1862294 w 2467837"/>
              <a:gd name="connsiteY4222" fmla="*/ 794408 h 3461805"/>
              <a:gd name="connsiteX4223" fmla="*/ 1849771 w 2467837"/>
              <a:gd name="connsiteY4223" fmla="*/ 785472 h 3461805"/>
              <a:gd name="connsiteX4224" fmla="*/ 1856927 w 2467837"/>
              <a:gd name="connsiteY4224" fmla="*/ 780110 h 3461805"/>
              <a:gd name="connsiteX4225" fmla="*/ 1835459 w 2467837"/>
              <a:gd name="connsiteY4225" fmla="*/ 776536 h 3461805"/>
              <a:gd name="connsiteX4226" fmla="*/ 1821148 w 2467837"/>
              <a:gd name="connsiteY4226" fmla="*/ 762238 h 3461805"/>
              <a:gd name="connsiteX4227" fmla="*/ 1815781 w 2467837"/>
              <a:gd name="connsiteY4227" fmla="*/ 769387 h 3461805"/>
              <a:gd name="connsiteX4228" fmla="*/ 1806836 w 2467837"/>
              <a:gd name="connsiteY4228" fmla="*/ 760451 h 3461805"/>
              <a:gd name="connsiteX4229" fmla="*/ 1815781 w 2467837"/>
              <a:gd name="connsiteY4229" fmla="*/ 755089 h 3461805"/>
              <a:gd name="connsiteX4230" fmla="*/ 1785369 w 2467837"/>
              <a:gd name="connsiteY4230" fmla="*/ 737217 h 3461805"/>
              <a:gd name="connsiteX4231" fmla="*/ 1762113 w 2467837"/>
              <a:gd name="connsiteY4231" fmla="*/ 717558 h 3461805"/>
              <a:gd name="connsiteX4232" fmla="*/ 1769268 w 2467837"/>
              <a:gd name="connsiteY4232" fmla="*/ 721132 h 3461805"/>
              <a:gd name="connsiteX4233" fmla="*/ 1769268 w 2467837"/>
              <a:gd name="connsiteY4233" fmla="*/ 712196 h 3461805"/>
              <a:gd name="connsiteX4234" fmla="*/ 1758535 w 2467837"/>
              <a:gd name="connsiteY4234" fmla="*/ 703260 h 3461805"/>
              <a:gd name="connsiteX4235" fmla="*/ 1749590 w 2467837"/>
              <a:gd name="connsiteY4235" fmla="*/ 708622 h 3461805"/>
              <a:gd name="connsiteX4236" fmla="*/ 1746012 w 2467837"/>
              <a:gd name="connsiteY4236" fmla="*/ 696111 h 3461805"/>
              <a:gd name="connsiteX4237" fmla="*/ 1740645 w 2467837"/>
              <a:gd name="connsiteY4237" fmla="*/ 701473 h 3461805"/>
              <a:gd name="connsiteX4238" fmla="*/ 1728123 w 2467837"/>
              <a:gd name="connsiteY4238" fmla="*/ 692537 h 3461805"/>
              <a:gd name="connsiteX4239" fmla="*/ 1738856 w 2467837"/>
              <a:gd name="connsiteY4239" fmla="*/ 694324 h 3461805"/>
              <a:gd name="connsiteX4240" fmla="*/ 1738856 w 2467837"/>
              <a:gd name="connsiteY4240" fmla="*/ 681813 h 3461805"/>
              <a:gd name="connsiteX4241" fmla="*/ 1731701 w 2467837"/>
              <a:gd name="connsiteY4241" fmla="*/ 687175 h 3461805"/>
              <a:gd name="connsiteX4242" fmla="*/ 1708444 w 2467837"/>
              <a:gd name="connsiteY4242" fmla="*/ 669303 h 3461805"/>
              <a:gd name="connsiteX4243" fmla="*/ 1695921 w 2467837"/>
              <a:gd name="connsiteY4243" fmla="*/ 672877 h 3461805"/>
              <a:gd name="connsiteX4244" fmla="*/ 1699499 w 2467837"/>
              <a:gd name="connsiteY4244" fmla="*/ 663941 h 3461805"/>
              <a:gd name="connsiteX4245" fmla="*/ 1681610 w 2467837"/>
              <a:gd name="connsiteY4245" fmla="*/ 663941 h 3461805"/>
              <a:gd name="connsiteX4246" fmla="*/ 1683399 w 2467837"/>
              <a:gd name="connsiteY4246" fmla="*/ 669303 h 3461805"/>
              <a:gd name="connsiteX4247" fmla="*/ 1674454 w 2467837"/>
              <a:gd name="connsiteY4247" fmla="*/ 671090 h 3461805"/>
              <a:gd name="connsiteX4248" fmla="*/ 1665509 w 2467837"/>
              <a:gd name="connsiteY4248" fmla="*/ 663941 h 3461805"/>
              <a:gd name="connsiteX4249" fmla="*/ 1674454 w 2467837"/>
              <a:gd name="connsiteY4249" fmla="*/ 663941 h 3461805"/>
              <a:gd name="connsiteX4250" fmla="*/ 1678032 w 2467837"/>
              <a:gd name="connsiteY4250" fmla="*/ 662154 h 3461805"/>
              <a:gd name="connsiteX4251" fmla="*/ 1670876 w 2467837"/>
              <a:gd name="connsiteY4251" fmla="*/ 651431 h 3461805"/>
              <a:gd name="connsiteX4252" fmla="*/ 1676243 w 2467837"/>
              <a:gd name="connsiteY4252" fmla="*/ 649644 h 3461805"/>
              <a:gd name="connsiteX4253" fmla="*/ 1652987 w 2467837"/>
              <a:gd name="connsiteY4253" fmla="*/ 642495 h 3461805"/>
              <a:gd name="connsiteX4254" fmla="*/ 1660143 w 2467837"/>
              <a:gd name="connsiteY4254" fmla="*/ 635346 h 3461805"/>
              <a:gd name="connsiteX4255" fmla="*/ 1647620 w 2467837"/>
              <a:gd name="connsiteY4255" fmla="*/ 639814 h 3461805"/>
              <a:gd name="connsiteX4256" fmla="*/ 1643326 w 2467837"/>
              <a:gd name="connsiteY4256" fmla="*/ 636061 h 3461805"/>
              <a:gd name="connsiteX4257" fmla="*/ 1645831 w 2467837"/>
              <a:gd name="connsiteY4257" fmla="*/ 633559 h 3461805"/>
              <a:gd name="connsiteX4258" fmla="*/ 1629731 w 2467837"/>
              <a:gd name="connsiteY4258" fmla="*/ 626410 h 3461805"/>
              <a:gd name="connsiteX4259" fmla="*/ 1629731 w 2467837"/>
              <a:gd name="connsiteY4259" fmla="*/ 617474 h 3461805"/>
              <a:gd name="connsiteX4260" fmla="*/ 1620786 w 2467837"/>
              <a:gd name="connsiteY4260" fmla="*/ 621048 h 3461805"/>
              <a:gd name="connsiteX4261" fmla="*/ 1617208 w 2467837"/>
              <a:gd name="connsiteY4261" fmla="*/ 613899 h 3461805"/>
              <a:gd name="connsiteX4262" fmla="*/ 1618997 w 2467837"/>
              <a:gd name="connsiteY4262" fmla="*/ 610325 h 3461805"/>
              <a:gd name="connsiteX4263" fmla="*/ 1586796 w 2467837"/>
              <a:gd name="connsiteY4263" fmla="*/ 597814 h 3461805"/>
              <a:gd name="connsiteX4264" fmla="*/ 1595741 w 2467837"/>
              <a:gd name="connsiteY4264" fmla="*/ 588878 h 3461805"/>
              <a:gd name="connsiteX4265" fmla="*/ 1581429 w 2467837"/>
              <a:gd name="connsiteY4265" fmla="*/ 585304 h 3461805"/>
              <a:gd name="connsiteX4266" fmla="*/ 1586796 w 2467837"/>
              <a:gd name="connsiteY4266" fmla="*/ 592453 h 3461805"/>
              <a:gd name="connsiteX4267" fmla="*/ 1577851 w 2467837"/>
              <a:gd name="connsiteY4267" fmla="*/ 578155 h 3461805"/>
              <a:gd name="connsiteX4268" fmla="*/ 1574273 w 2467837"/>
              <a:gd name="connsiteY4268" fmla="*/ 587091 h 3461805"/>
              <a:gd name="connsiteX4269" fmla="*/ 1538494 w 2467837"/>
              <a:gd name="connsiteY4269" fmla="*/ 571006 h 3461805"/>
              <a:gd name="connsiteX4270" fmla="*/ 1545650 w 2467837"/>
              <a:gd name="connsiteY4270" fmla="*/ 572793 h 3461805"/>
              <a:gd name="connsiteX4271" fmla="*/ 1547439 w 2467837"/>
              <a:gd name="connsiteY4271" fmla="*/ 563858 h 3461805"/>
              <a:gd name="connsiteX4272" fmla="*/ 1509871 w 2467837"/>
              <a:gd name="connsiteY4272" fmla="*/ 545985 h 3461805"/>
              <a:gd name="connsiteX4273" fmla="*/ 1513449 w 2467837"/>
              <a:gd name="connsiteY4273" fmla="*/ 538837 h 3461805"/>
              <a:gd name="connsiteX4274" fmla="*/ 1497349 w 2467837"/>
              <a:gd name="connsiteY4274" fmla="*/ 540624 h 3461805"/>
              <a:gd name="connsiteX4275" fmla="*/ 1500926 w 2467837"/>
              <a:gd name="connsiteY4275" fmla="*/ 537049 h 3461805"/>
              <a:gd name="connsiteX4276" fmla="*/ 1468725 w 2467837"/>
              <a:gd name="connsiteY4276" fmla="*/ 524539 h 3461805"/>
              <a:gd name="connsiteX4277" fmla="*/ 1474092 w 2467837"/>
              <a:gd name="connsiteY4277" fmla="*/ 519177 h 3461805"/>
              <a:gd name="connsiteX4278" fmla="*/ 1449047 w 2467837"/>
              <a:gd name="connsiteY4278" fmla="*/ 503092 h 3461805"/>
              <a:gd name="connsiteX4279" fmla="*/ 1454414 w 2467837"/>
              <a:gd name="connsiteY4279" fmla="*/ 497731 h 3461805"/>
              <a:gd name="connsiteX4280" fmla="*/ 1445469 w 2467837"/>
              <a:gd name="connsiteY4280" fmla="*/ 494156 h 3461805"/>
              <a:gd name="connsiteX4281" fmla="*/ 1438313 w 2467837"/>
              <a:gd name="connsiteY4281" fmla="*/ 497731 h 3461805"/>
              <a:gd name="connsiteX4282" fmla="*/ 1436524 w 2467837"/>
              <a:gd name="connsiteY4282" fmla="*/ 492369 h 3461805"/>
              <a:gd name="connsiteX4283" fmla="*/ 1434735 w 2467837"/>
              <a:gd name="connsiteY4283" fmla="*/ 494156 h 3461805"/>
              <a:gd name="connsiteX4284" fmla="*/ 1432946 w 2467837"/>
              <a:gd name="connsiteY4284" fmla="*/ 492369 h 3461805"/>
              <a:gd name="connsiteX4285" fmla="*/ 1432946 w 2467837"/>
              <a:gd name="connsiteY4285" fmla="*/ 497731 h 3461805"/>
              <a:gd name="connsiteX4286" fmla="*/ 1427579 w 2467837"/>
              <a:gd name="connsiteY4286" fmla="*/ 490582 h 3461805"/>
              <a:gd name="connsiteX4287" fmla="*/ 1425791 w 2467837"/>
              <a:gd name="connsiteY4287" fmla="*/ 499518 h 3461805"/>
              <a:gd name="connsiteX4288" fmla="*/ 1422213 w 2467837"/>
              <a:gd name="connsiteY4288" fmla="*/ 487007 h 3461805"/>
              <a:gd name="connsiteX4289" fmla="*/ 1420424 w 2467837"/>
              <a:gd name="connsiteY4289" fmla="*/ 494156 h 3461805"/>
              <a:gd name="connsiteX4290" fmla="*/ 1407901 w 2467837"/>
              <a:gd name="connsiteY4290" fmla="*/ 479859 h 3461805"/>
              <a:gd name="connsiteX4291" fmla="*/ 1406112 w 2467837"/>
              <a:gd name="connsiteY4291" fmla="*/ 485220 h 3461805"/>
              <a:gd name="connsiteX4292" fmla="*/ 1406112 w 2467837"/>
              <a:gd name="connsiteY4292" fmla="*/ 478071 h 3461805"/>
              <a:gd name="connsiteX4293" fmla="*/ 1404323 w 2467837"/>
              <a:gd name="connsiteY4293" fmla="*/ 474497 h 3461805"/>
              <a:gd name="connsiteX4294" fmla="*/ 1393589 w 2467837"/>
              <a:gd name="connsiteY4294" fmla="*/ 476284 h 3461805"/>
              <a:gd name="connsiteX4295" fmla="*/ 1390012 w 2467837"/>
              <a:gd name="connsiteY4295" fmla="*/ 479859 h 3461805"/>
              <a:gd name="connsiteX4296" fmla="*/ 1390012 w 2467837"/>
              <a:gd name="connsiteY4296" fmla="*/ 474497 h 3461805"/>
              <a:gd name="connsiteX4297" fmla="*/ 1386434 w 2467837"/>
              <a:gd name="connsiteY4297" fmla="*/ 481646 h 3461805"/>
              <a:gd name="connsiteX4298" fmla="*/ 1384645 w 2467837"/>
              <a:gd name="connsiteY4298" fmla="*/ 470923 h 3461805"/>
              <a:gd name="connsiteX4299" fmla="*/ 1366755 w 2467837"/>
              <a:gd name="connsiteY4299" fmla="*/ 467348 h 3461805"/>
              <a:gd name="connsiteX4300" fmla="*/ 1361389 w 2467837"/>
              <a:gd name="connsiteY4300" fmla="*/ 476284 h 3461805"/>
              <a:gd name="connsiteX4301" fmla="*/ 1350655 w 2467837"/>
              <a:gd name="connsiteY4301" fmla="*/ 474497 h 3461805"/>
              <a:gd name="connsiteX4302" fmla="*/ 1356022 w 2467837"/>
              <a:gd name="connsiteY4302" fmla="*/ 467348 h 3461805"/>
              <a:gd name="connsiteX4303" fmla="*/ 1325609 w 2467837"/>
              <a:gd name="connsiteY4303" fmla="*/ 461987 h 3461805"/>
              <a:gd name="connsiteX4304" fmla="*/ 1296986 w 2467837"/>
              <a:gd name="connsiteY4304" fmla="*/ 453050 h 3461805"/>
              <a:gd name="connsiteX4305" fmla="*/ 1295197 w 2467837"/>
              <a:gd name="connsiteY4305" fmla="*/ 456625 h 3461805"/>
              <a:gd name="connsiteX4306" fmla="*/ 1288042 w 2467837"/>
              <a:gd name="connsiteY4306" fmla="*/ 453050 h 3461805"/>
              <a:gd name="connsiteX4307" fmla="*/ 1289831 w 2467837"/>
              <a:gd name="connsiteY4307" fmla="*/ 445902 h 3461805"/>
              <a:gd name="connsiteX4308" fmla="*/ 1271941 w 2467837"/>
              <a:gd name="connsiteY4308" fmla="*/ 445902 h 3461805"/>
              <a:gd name="connsiteX4309" fmla="*/ 1270152 w 2467837"/>
              <a:gd name="connsiteY4309" fmla="*/ 436966 h 3461805"/>
              <a:gd name="connsiteX4310" fmla="*/ 1248685 w 2467837"/>
              <a:gd name="connsiteY4310" fmla="*/ 435178 h 3461805"/>
              <a:gd name="connsiteX4311" fmla="*/ 1246896 w 2467837"/>
              <a:gd name="connsiteY4311" fmla="*/ 438753 h 3461805"/>
              <a:gd name="connsiteX4312" fmla="*/ 1257630 w 2467837"/>
              <a:gd name="connsiteY4312" fmla="*/ 444114 h 3461805"/>
              <a:gd name="connsiteX4313" fmla="*/ 1241529 w 2467837"/>
              <a:gd name="connsiteY4313" fmla="*/ 451263 h 3461805"/>
              <a:gd name="connsiteX4314" fmla="*/ 1246896 w 2467837"/>
              <a:gd name="connsiteY4314" fmla="*/ 442327 h 3461805"/>
              <a:gd name="connsiteX4315" fmla="*/ 1218273 w 2467837"/>
              <a:gd name="connsiteY4315" fmla="*/ 444114 h 3461805"/>
              <a:gd name="connsiteX4316" fmla="*/ 1223640 w 2467837"/>
              <a:gd name="connsiteY4316" fmla="*/ 451263 h 3461805"/>
              <a:gd name="connsiteX4317" fmla="*/ 1236162 w 2467837"/>
              <a:gd name="connsiteY4317" fmla="*/ 447689 h 3461805"/>
              <a:gd name="connsiteX4318" fmla="*/ 1237951 w 2467837"/>
              <a:gd name="connsiteY4318" fmla="*/ 456625 h 3461805"/>
              <a:gd name="connsiteX4319" fmla="*/ 1246896 w 2467837"/>
              <a:gd name="connsiteY4319" fmla="*/ 456625 h 3461805"/>
              <a:gd name="connsiteX4320" fmla="*/ 1241529 w 2467837"/>
              <a:gd name="connsiteY4320" fmla="*/ 463774 h 3461805"/>
              <a:gd name="connsiteX4321" fmla="*/ 1239740 w 2467837"/>
              <a:gd name="connsiteY4321" fmla="*/ 467348 h 3461805"/>
              <a:gd name="connsiteX4322" fmla="*/ 1230795 w 2467837"/>
              <a:gd name="connsiteY4322" fmla="*/ 467348 h 3461805"/>
              <a:gd name="connsiteX4323" fmla="*/ 1236162 w 2467837"/>
              <a:gd name="connsiteY4323" fmla="*/ 461987 h 3461805"/>
              <a:gd name="connsiteX4324" fmla="*/ 1214695 w 2467837"/>
              <a:gd name="connsiteY4324" fmla="*/ 447689 h 3461805"/>
              <a:gd name="connsiteX4325" fmla="*/ 1212906 w 2467837"/>
              <a:gd name="connsiteY4325" fmla="*/ 447689 h 3461805"/>
              <a:gd name="connsiteX4326" fmla="*/ 1214695 w 2467837"/>
              <a:gd name="connsiteY4326" fmla="*/ 444114 h 3461805"/>
              <a:gd name="connsiteX4327" fmla="*/ 1212906 w 2467837"/>
              <a:gd name="connsiteY4327" fmla="*/ 444114 h 3461805"/>
              <a:gd name="connsiteX4328" fmla="*/ 1211117 w 2467837"/>
              <a:gd name="connsiteY4328" fmla="*/ 444114 h 3461805"/>
              <a:gd name="connsiteX4329" fmla="*/ 1207539 w 2467837"/>
              <a:gd name="connsiteY4329" fmla="*/ 447689 h 3461805"/>
              <a:gd name="connsiteX4330" fmla="*/ 1207539 w 2467837"/>
              <a:gd name="connsiteY4330" fmla="*/ 444114 h 3461805"/>
              <a:gd name="connsiteX4331" fmla="*/ 1182494 w 2467837"/>
              <a:gd name="connsiteY4331" fmla="*/ 438753 h 3461805"/>
              <a:gd name="connsiteX4332" fmla="*/ 1173549 w 2467837"/>
              <a:gd name="connsiteY4332" fmla="*/ 440540 h 3461805"/>
              <a:gd name="connsiteX4333" fmla="*/ 1191439 w 2467837"/>
              <a:gd name="connsiteY4333" fmla="*/ 428029 h 3461805"/>
              <a:gd name="connsiteX4334" fmla="*/ 1152082 w 2467837"/>
              <a:gd name="connsiteY4334" fmla="*/ 426242 h 3461805"/>
              <a:gd name="connsiteX4335" fmla="*/ 1153871 w 2467837"/>
              <a:gd name="connsiteY4335" fmla="*/ 426242 h 3461805"/>
              <a:gd name="connsiteX4336" fmla="*/ 1169971 w 2467837"/>
              <a:gd name="connsiteY4336" fmla="*/ 415519 h 3461805"/>
              <a:gd name="connsiteX4337" fmla="*/ 1144926 w 2467837"/>
              <a:gd name="connsiteY4337" fmla="*/ 420881 h 3461805"/>
              <a:gd name="connsiteX4338" fmla="*/ 1143137 w 2467837"/>
              <a:gd name="connsiteY4338" fmla="*/ 415519 h 3461805"/>
              <a:gd name="connsiteX4339" fmla="*/ 1087680 w 2467837"/>
              <a:gd name="connsiteY4339" fmla="*/ 429817 h 3461805"/>
              <a:gd name="connsiteX4340" fmla="*/ 1089469 w 2467837"/>
              <a:gd name="connsiteY4340" fmla="*/ 417306 h 3461805"/>
              <a:gd name="connsiteX4341" fmla="*/ 1091257 w 2467837"/>
              <a:gd name="connsiteY4341" fmla="*/ 422668 h 3461805"/>
              <a:gd name="connsiteX4342" fmla="*/ 1096624 w 2467837"/>
              <a:gd name="connsiteY4342" fmla="*/ 417306 h 3461805"/>
              <a:gd name="connsiteX4343" fmla="*/ 1084102 w 2467837"/>
              <a:gd name="connsiteY4343" fmla="*/ 413732 h 3461805"/>
              <a:gd name="connsiteX4344" fmla="*/ 1080524 w 2467837"/>
              <a:gd name="connsiteY4344" fmla="*/ 420881 h 3461805"/>
              <a:gd name="connsiteX4345" fmla="*/ 1073368 w 2467837"/>
              <a:gd name="connsiteY4345" fmla="*/ 411944 h 3461805"/>
              <a:gd name="connsiteX4346" fmla="*/ 1069790 w 2467837"/>
              <a:gd name="connsiteY4346" fmla="*/ 415519 h 3461805"/>
              <a:gd name="connsiteX4347" fmla="*/ 1075157 w 2467837"/>
              <a:gd name="connsiteY4347" fmla="*/ 424455 h 3461805"/>
              <a:gd name="connsiteX4348" fmla="*/ 1085891 w 2467837"/>
              <a:gd name="connsiteY4348" fmla="*/ 426242 h 3461805"/>
              <a:gd name="connsiteX4349" fmla="*/ 1087680 w 2467837"/>
              <a:gd name="connsiteY4349" fmla="*/ 433391 h 3461805"/>
              <a:gd name="connsiteX4350" fmla="*/ 1082313 w 2467837"/>
              <a:gd name="connsiteY4350" fmla="*/ 426242 h 3461805"/>
              <a:gd name="connsiteX4351" fmla="*/ 1055479 w 2467837"/>
              <a:gd name="connsiteY4351" fmla="*/ 428029 h 3461805"/>
              <a:gd name="connsiteX4352" fmla="*/ 1068001 w 2467837"/>
              <a:gd name="connsiteY4352" fmla="*/ 408370 h 3461805"/>
              <a:gd name="connsiteX4353" fmla="*/ 1046534 w 2467837"/>
              <a:gd name="connsiteY4353" fmla="*/ 411944 h 3461805"/>
              <a:gd name="connsiteX4354" fmla="*/ 1032222 w 2467837"/>
              <a:gd name="connsiteY4354" fmla="*/ 404796 h 3461805"/>
              <a:gd name="connsiteX4355" fmla="*/ 1016122 w 2467837"/>
              <a:gd name="connsiteY4355" fmla="*/ 406583 h 3461805"/>
              <a:gd name="connsiteX4356" fmla="*/ 1023278 w 2467837"/>
              <a:gd name="connsiteY4356" fmla="*/ 401221 h 3461805"/>
              <a:gd name="connsiteX4357" fmla="*/ 1012544 w 2467837"/>
              <a:gd name="connsiteY4357" fmla="*/ 403008 h 3461805"/>
              <a:gd name="connsiteX4358" fmla="*/ 1012544 w 2467837"/>
              <a:gd name="connsiteY4358" fmla="*/ 410157 h 3461805"/>
              <a:gd name="connsiteX4359" fmla="*/ 991077 w 2467837"/>
              <a:gd name="connsiteY4359" fmla="*/ 413732 h 3461805"/>
              <a:gd name="connsiteX4360" fmla="*/ 969609 w 2467837"/>
              <a:gd name="connsiteY4360" fmla="*/ 404796 h 3461805"/>
              <a:gd name="connsiteX4361" fmla="*/ 960664 w 2467837"/>
              <a:gd name="connsiteY4361" fmla="*/ 411944 h 3461805"/>
              <a:gd name="connsiteX4362" fmla="*/ 958875 w 2467837"/>
              <a:gd name="connsiteY4362" fmla="*/ 404796 h 3461805"/>
              <a:gd name="connsiteX4363" fmla="*/ 957087 w 2467837"/>
              <a:gd name="connsiteY4363" fmla="*/ 406583 h 3461805"/>
              <a:gd name="connsiteX4364" fmla="*/ 957087 w 2467837"/>
              <a:gd name="connsiteY4364" fmla="*/ 404796 h 3461805"/>
              <a:gd name="connsiteX4365" fmla="*/ 955298 w 2467837"/>
              <a:gd name="connsiteY4365" fmla="*/ 408370 h 3461805"/>
              <a:gd name="connsiteX4366" fmla="*/ 949931 w 2467837"/>
              <a:gd name="connsiteY4366" fmla="*/ 404796 h 3461805"/>
              <a:gd name="connsiteX4367" fmla="*/ 948142 w 2467837"/>
              <a:gd name="connsiteY4367" fmla="*/ 403008 h 3461805"/>
              <a:gd name="connsiteX4368" fmla="*/ 926674 w 2467837"/>
              <a:gd name="connsiteY4368" fmla="*/ 411944 h 3461805"/>
              <a:gd name="connsiteX4369" fmla="*/ 932041 w 2467837"/>
              <a:gd name="connsiteY4369" fmla="*/ 401221 h 3461805"/>
              <a:gd name="connsiteX4370" fmla="*/ 906996 w 2467837"/>
              <a:gd name="connsiteY4370" fmla="*/ 417306 h 3461805"/>
              <a:gd name="connsiteX4371" fmla="*/ 887318 w 2467837"/>
              <a:gd name="connsiteY4371" fmla="*/ 404796 h 3461805"/>
              <a:gd name="connsiteX4372" fmla="*/ 865850 w 2467837"/>
              <a:gd name="connsiteY4372" fmla="*/ 420881 h 3461805"/>
              <a:gd name="connsiteX4373" fmla="*/ 867639 w 2467837"/>
              <a:gd name="connsiteY4373" fmla="*/ 410157 h 3461805"/>
              <a:gd name="connsiteX4374" fmla="*/ 864061 w 2467837"/>
              <a:gd name="connsiteY4374" fmla="*/ 401221 h 3461805"/>
              <a:gd name="connsiteX4375" fmla="*/ 849750 w 2467837"/>
              <a:gd name="connsiteY4375" fmla="*/ 410157 h 3461805"/>
              <a:gd name="connsiteX4376" fmla="*/ 837227 w 2467837"/>
              <a:gd name="connsiteY4376" fmla="*/ 406583 h 3461805"/>
              <a:gd name="connsiteX4377" fmla="*/ 844383 w 2467837"/>
              <a:gd name="connsiteY4377" fmla="*/ 410157 h 3461805"/>
              <a:gd name="connsiteX4378" fmla="*/ 835438 w 2467837"/>
              <a:gd name="connsiteY4378" fmla="*/ 420881 h 3461805"/>
              <a:gd name="connsiteX4379" fmla="*/ 824704 w 2467837"/>
              <a:gd name="connsiteY4379" fmla="*/ 413732 h 3461805"/>
              <a:gd name="connsiteX4380" fmla="*/ 828282 w 2467837"/>
              <a:gd name="connsiteY4380" fmla="*/ 403008 h 3461805"/>
              <a:gd name="connsiteX4381" fmla="*/ 806815 w 2467837"/>
              <a:gd name="connsiteY4381" fmla="*/ 420881 h 3461805"/>
              <a:gd name="connsiteX4382" fmla="*/ 790714 w 2467837"/>
              <a:gd name="connsiteY4382" fmla="*/ 419093 h 3461805"/>
              <a:gd name="connsiteX4383" fmla="*/ 796081 w 2467837"/>
              <a:gd name="connsiteY4383" fmla="*/ 410157 h 3461805"/>
              <a:gd name="connsiteX4384" fmla="*/ 806815 w 2467837"/>
              <a:gd name="connsiteY4384" fmla="*/ 411944 h 3461805"/>
              <a:gd name="connsiteX4385" fmla="*/ 805026 w 2467837"/>
              <a:gd name="connsiteY4385" fmla="*/ 403008 h 3461805"/>
              <a:gd name="connsiteX4386" fmla="*/ 796081 w 2467837"/>
              <a:gd name="connsiteY4386" fmla="*/ 408370 h 3461805"/>
              <a:gd name="connsiteX4387" fmla="*/ 783559 w 2467837"/>
              <a:gd name="connsiteY4387" fmla="*/ 401221 h 3461805"/>
              <a:gd name="connsiteX4388" fmla="*/ 813971 w 2467837"/>
              <a:gd name="connsiteY4388" fmla="*/ 386924 h 3461805"/>
              <a:gd name="connsiteX4389" fmla="*/ 781770 w 2467837"/>
              <a:gd name="connsiteY4389" fmla="*/ 379775 h 3461805"/>
              <a:gd name="connsiteX4390" fmla="*/ 771036 w 2467837"/>
              <a:gd name="connsiteY4390" fmla="*/ 383349 h 3461805"/>
              <a:gd name="connsiteX4391" fmla="*/ 771036 w 2467837"/>
              <a:gd name="connsiteY4391" fmla="*/ 388711 h 3461805"/>
              <a:gd name="connsiteX4392" fmla="*/ 745991 w 2467837"/>
              <a:gd name="connsiteY4392" fmla="*/ 385136 h 3461805"/>
              <a:gd name="connsiteX4393" fmla="*/ 719157 w 2467837"/>
              <a:gd name="connsiteY4393" fmla="*/ 379775 h 3461805"/>
              <a:gd name="connsiteX4394" fmla="*/ 715579 w 2467837"/>
              <a:gd name="connsiteY4394" fmla="*/ 386924 h 3461805"/>
              <a:gd name="connsiteX4395" fmla="*/ 706634 w 2467837"/>
              <a:gd name="connsiteY4395" fmla="*/ 381562 h 3461805"/>
              <a:gd name="connsiteX4396" fmla="*/ 713790 w 2467837"/>
              <a:gd name="connsiteY4396" fmla="*/ 374413 h 3461805"/>
              <a:gd name="connsiteX4397" fmla="*/ 692322 w 2467837"/>
              <a:gd name="connsiteY4397" fmla="*/ 370839 h 3461805"/>
              <a:gd name="connsiteX4398" fmla="*/ 690533 w 2467837"/>
              <a:gd name="connsiteY4398" fmla="*/ 361903 h 3461805"/>
              <a:gd name="connsiteX4399" fmla="*/ 685167 w 2467837"/>
              <a:gd name="connsiteY4399" fmla="*/ 367264 h 3461805"/>
              <a:gd name="connsiteX4400" fmla="*/ 681589 w 2467837"/>
              <a:gd name="connsiteY4400" fmla="*/ 356541 h 3461805"/>
              <a:gd name="connsiteX4401" fmla="*/ 672644 w 2467837"/>
              <a:gd name="connsiteY4401" fmla="*/ 361903 h 3461805"/>
              <a:gd name="connsiteX4402" fmla="*/ 674433 w 2467837"/>
              <a:gd name="connsiteY4402" fmla="*/ 345818 h 3461805"/>
              <a:gd name="connsiteX4403" fmla="*/ 660121 w 2467837"/>
              <a:gd name="connsiteY4403" fmla="*/ 345818 h 3461805"/>
              <a:gd name="connsiteX4404" fmla="*/ 661910 w 2467837"/>
              <a:gd name="connsiteY4404" fmla="*/ 342243 h 3461805"/>
              <a:gd name="connsiteX4405" fmla="*/ 663699 w 2467837"/>
              <a:gd name="connsiteY4405" fmla="*/ 340456 h 3461805"/>
              <a:gd name="connsiteX4406" fmla="*/ 670855 w 2467837"/>
              <a:gd name="connsiteY4406" fmla="*/ 340456 h 3461805"/>
              <a:gd name="connsiteX4407" fmla="*/ 647599 w 2467837"/>
              <a:gd name="connsiteY4407" fmla="*/ 344031 h 3461805"/>
              <a:gd name="connsiteX4408" fmla="*/ 644021 w 2467837"/>
              <a:gd name="connsiteY4408" fmla="*/ 333307 h 3461805"/>
              <a:gd name="connsiteX4409" fmla="*/ 636865 w 2467837"/>
              <a:gd name="connsiteY4409" fmla="*/ 335095 h 3461805"/>
              <a:gd name="connsiteX4410" fmla="*/ 640443 w 2467837"/>
              <a:gd name="connsiteY4410" fmla="*/ 320797 h 3461805"/>
              <a:gd name="connsiteX4411" fmla="*/ 656543 w 2467837"/>
              <a:gd name="connsiteY4411" fmla="*/ 319010 h 3461805"/>
              <a:gd name="connsiteX4412" fmla="*/ 656543 w 2467837"/>
              <a:gd name="connsiteY4412" fmla="*/ 306499 h 3461805"/>
              <a:gd name="connsiteX4413" fmla="*/ 631498 w 2467837"/>
              <a:gd name="connsiteY4413" fmla="*/ 315435 h 3461805"/>
              <a:gd name="connsiteX4414" fmla="*/ 618976 w 2467837"/>
              <a:gd name="connsiteY4414" fmla="*/ 322584 h 3461805"/>
              <a:gd name="connsiteX4415" fmla="*/ 629709 w 2467837"/>
              <a:gd name="connsiteY4415" fmla="*/ 319010 h 3461805"/>
              <a:gd name="connsiteX4416" fmla="*/ 624342 w 2467837"/>
              <a:gd name="connsiteY4416" fmla="*/ 308286 h 3461805"/>
              <a:gd name="connsiteX4417" fmla="*/ 617187 w 2467837"/>
              <a:gd name="connsiteY4417" fmla="*/ 315435 h 3461805"/>
              <a:gd name="connsiteX4418" fmla="*/ 617187 w 2467837"/>
              <a:gd name="connsiteY4418" fmla="*/ 310074 h 3461805"/>
              <a:gd name="connsiteX4419" fmla="*/ 608242 w 2467837"/>
              <a:gd name="connsiteY4419" fmla="*/ 319010 h 3461805"/>
              <a:gd name="connsiteX4420" fmla="*/ 604664 w 2467837"/>
              <a:gd name="connsiteY4420" fmla="*/ 308286 h 3461805"/>
              <a:gd name="connsiteX4421" fmla="*/ 593930 w 2467837"/>
              <a:gd name="connsiteY4421" fmla="*/ 320797 h 3461805"/>
              <a:gd name="connsiteX4422" fmla="*/ 597508 w 2467837"/>
              <a:gd name="connsiteY4422" fmla="*/ 313648 h 3461805"/>
              <a:gd name="connsiteX4423" fmla="*/ 593930 w 2467837"/>
              <a:gd name="connsiteY4423" fmla="*/ 308286 h 3461805"/>
              <a:gd name="connsiteX4424" fmla="*/ 584986 w 2467837"/>
              <a:gd name="connsiteY4424" fmla="*/ 317893 h 3461805"/>
              <a:gd name="connsiteX4425" fmla="*/ 572802 w 2467837"/>
              <a:gd name="connsiteY4425" fmla="*/ 315801 h 3461805"/>
              <a:gd name="connsiteX4426" fmla="*/ 577830 w 2467837"/>
              <a:gd name="connsiteY4426" fmla="*/ 313648 h 3461805"/>
              <a:gd name="connsiteX4427" fmla="*/ 577830 w 2467837"/>
              <a:gd name="connsiteY4427" fmla="*/ 310074 h 3461805"/>
              <a:gd name="connsiteX4428" fmla="*/ 520583 w 2467837"/>
              <a:gd name="connsiteY4428" fmla="*/ 317222 h 3461805"/>
              <a:gd name="connsiteX4429" fmla="*/ 515217 w 2467837"/>
              <a:gd name="connsiteY4429" fmla="*/ 310074 h 3461805"/>
              <a:gd name="connsiteX4430" fmla="*/ 545629 w 2467837"/>
              <a:gd name="connsiteY4430" fmla="*/ 290414 h 3461805"/>
              <a:gd name="connsiteX4431" fmla="*/ 543840 w 2467837"/>
              <a:gd name="connsiteY4431" fmla="*/ 288627 h 3461805"/>
              <a:gd name="connsiteX4432" fmla="*/ 520583 w 2467837"/>
              <a:gd name="connsiteY4432" fmla="*/ 299350 h 3461805"/>
              <a:gd name="connsiteX4433" fmla="*/ 499116 w 2467837"/>
              <a:gd name="connsiteY4433" fmla="*/ 293989 h 3461805"/>
              <a:gd name="connsiteX4434" fmla="*/ 463337 w 2467837"/>
              <a:gd name="connsiteY4434" fmla="*/ 290414 h 3461805"/>
              <a:gd name="connsiteX4435" fmla="*/ 456181 w 2467837"/>
              <a:gd name="connsiteY4435" fmla="*/ 292201 h 3461805"/>
              <a:gd name="connsiteX4436" fmla="*/ 459759 w 2467837"/>
              <a:gd name="connsiteY4436" fmla="*/ 283265 h 3461805"/>
              <a:gd name="connsiteX4437" fmla="*/ 450815 w 2467837"/>
              <a:gd name="connsiteY4437" fmla="*/ 276117 h 3461805"/>
              <a:gd name="connsiteX4438" fmla="*/ 445448 w 2467837"/>
              <a:gd name="connsiteY4438" fmla="*/ 281478 h 3461805"/>
              <a:gd name="connsiteX4439" fmla="*/ 450815 w 2467837"/>
              <a:gd name="connsiteY4439" fmla="*/ 279691 h 3461805"/>
              <a:gd name="connsiteX4440" fmla="*/ 434714 w 2467837"/>
              <a:gd name="connsiteY4440" fmla="*/ 290414 h 3461805"/>
              <a:gd name="connsiteX4441" fmla="*/ 409669 w 2467837"/>
              <a:gd name="connsiteY4441" fmla="*/ 263606 h 3461805"/>
              <a:gd name="connsiteX4442" fmla="*/ 400724 w 2467837"/>
              <a:gd name="connsiteY4442" fmla="*/ 245734 h 3461805"/>
              <a:gd name="connsiteX4443" fmla="*/ 449026 w 2467837"/>
              <a:gd name="connsiteY4443" fmla="*/ 211777 h 3461805"/>
              <a:gd name="connsiteX4444" fmla="*/ 443659 w 2467837"/>
              <a:gd name="connsiteY4444" fmla="*/ 220713 h 3461805"/>
              <a:gd name="connsiteX4445" fmla="*/ 463337 w 2467837"/>
              <a:gd name="connsiteY4445" fmla="*/ 220713 h 3461805"/>
              <a:gd name="connsiteX4446" fmla="*/ 517006 w 2467837"/>
              <a:gd name="connsiteY4446" fmla="*/ 206415 h 3461805"/>
              <a:gd name="connsiteX4447" fmla="*/ 540262 w 2467837"/>
              <a:gd name="connsiteY4447" fmla="*/ 213564 h 3461805"/>
              <a:gd name="connsiteX4448" fmla="*/ 561729 w 2467837"/>
              <a:gd name="connsiteY4448" fmla="*/ 209990 h 3461805"/>
              <a:gd name="connsiteX4449" fmla="*/ 550996 w 2467837"/>
              <a:gd name="connsiteY4449" fmla="*/ 202841 h 3461805"/>
              <a:gd name="connsiteX4450" fmla="*/ 577830 w 2467837"/>
              <a:gd name="connsiteY4450" fmla="*/ 201054 h 3461805"/>
              <a:gd name="connsiteX4451" fmla="*/ 606453 w 2467837"/>
              <a:gd name="connsiteY4451" fmla="*/ 199266 h 3461805"/>
              <a:gd name="connsiteX4452" fmla="*/ 608242 w 2467837"/>
              <a:gd name="connsiteY4452" fmla="*/ 206415 h 3461805"/>
              <a:gd name="connsiteX4453" fmla="*/ 629709 w 2467837"/>
              <a:gd name="connsiteY4453" fmla="*/ 204628 h 3461805"/>
              <a:gd name="connsiteX4454" fmla="*/ 620765 w 2467837"/>
              <a:gd name="connsiteY4454" fmla="*/ 206415 h 3461805"/>
              <a:gd name="connsiteX4455" fmla="*/ 635076 w 2467837"/>
              <a:gd name="connsiteY4455" fmla="*/ 202841 h 3461805"/>
              <a:gd name="connsiteX4456" fmla="*/ 679800 w 2467837"/>
              <a:gd name="connsiteY4456" fmla="*/ 209990 h 3461805"/>
              <a:gd name="connsiteX4457" fmla="*/ 713790 w 2467837"/>
              <a:gd name="connsiteY4457" fmla="*/ 193905 h 3461805"/>
              <a:gd name="connsiteX4458" fmla="*/ 712001 w 2467837"/>
              <a:gd name="connsiteY4458" fmla="*/ 177820 h 3461805"/>
              <a:gd name="connsiteX4459" fmla="*/ 703056 w 2467837"/>
              <a:gd name="connsiteY4459" fmla="*/ 179607 h 3461805"/>
              <a:gd name="connsiteX4460" fmla="*/ 701267 w 2467837"/>
              <a:gd name="connsiteY4460" fmla="*/ 190330 h 3461805"/>
              <a:gd name="connsiteX4461" fmla="*/ 676222 w 2467837"/>
              <a:gd name="connsiteY4461" fmla="*/ 186756 h 3461805"/>
              <a:gd name="connsiteX4462" fmla="*/ 674433 w 2467837"/>
              <a:gd name="connsiteY4462" fmla="*/ 179607 h 3461805"/>
              <a:gd name="connsiteX4463" fmla="*/ 663699 w 2467837"/>
              <a:gd name="connsiteY4463" fmla="*/ 181394 h 3461805"/>
              <a:gd name="connsiteX4464" fmla="*/ 663699 w 2467837"/>
              <a:gd name="connsiteY4464" fmla="*/ 186756 h 3461805"/>
              <a:gd name="connsiteX4465" fmla="*/ 658332 w 2467837"/>
              <a:gd name="connsiteY4465" fmla="*/ 181394 h 3461805"/>
              <a:gd name="connsiteX4466" fmla="*/ 676222 w 2467837"/>
              <a:gd name="connsiteY4466" fmla="*/ 167097 h 3461805"/>
              <a:gd name="connsiteX4467" fmla="*/ 649388 w 2467837"/>
              <a:gd name="connsiteY4467" fmla="*/ 168884 h 3461805"/>
              <a:gd name="connsiteX4468" fmla="*/ 649388 w 2467837"/>
              <a:gd name="connsiteY4468" fmla="*/ 159948 h 3461805"/>
              <a:gd name="connsiteX4469" fmla="*/ 629709 w 2467837"/>
              <a:gd name="connsiteY4469" fmla="*/ 154586 h 3461805"/>
              <a:gd name="connsiteX4470" fmla="*/ 636865 w 2467837"/>
              <a:gd name="connsiteY4470" fmla="*/ 147437 h 3461805"/>
              <a:gd name="connsiteX4471" fmla="*/ 622553 w 2467837"/>
              <a:gd name="connsiteY4471" fmla="*/ 138501 h 3461805"/>
              <a:gd name="connsiteX4472" fmla="*/ 617187 w 2467837"/>
              <a:gd name="connsiteY4472" fmla="*/ 143863 h 3461805"/>
              <a:gd name="connsiteX4473" fmla="*/ 597508 w 2467837"/>
              <a:gd name="connsiteY4473" fmla="*/ 134927 h 3461805"/>
              <a:gd name="connsiteX4474" fmla="*/ 581408 w 2467837"/>
              <a:gd name="connsiteY4474" fmla="*/ 118842 h 3461805"/>
              <a:gd name="connsiteX4475" fmla="*/ 676222 w 2467837"/>
              <a:gd name="connsiteY4475" fmla="*/ 109906 h 3461805"/>
              <a:gd name="connsiteX4476" fmla="*/ 706634 w 2467837"/>
              <a:gd name="connsiteY4476" fmla="*/ 108119 h 3461805"/>
              <a:gd name="connsiteX4477" fmla="*/ 710323 w 2467837"/>
              <a:gd name="connsiteY4477" fmla="*/ 109871 h 3461805"/>
              <a:gd name="connsiteX4478" fmla="*/ 710212 w 2467837"/>
              <a:gd name="connsiteY4478" fmla="*/ 109906 h 3461805"/>
              <a:gd name="connsiteX4479" fmla="*/ 710432 w 2467837"/>
              <a:gd name="connsiteY4479" fmla="*/ 109922 h 3461805"/>
              <a:gd name="connsiteX4480" fmla="*/ 720275 w 2467837"/>
              <a:gd name="connsiteY4480" fmla="*/ 114597 h 3461805"/>
              <a:gd name="connsiteX4481" fmla="*/ 735257 w 2467837"/>
              <a:gd name="connsiteY4481" fmla="*/ 106331 h 3461805"/>
              <a:gd name="connsiteX4482" fmla="*/ 722064 w 2467837"/>
              <a:gd name="connsiteY4482" fmla="*/ 110799 h 3461805"/>
              <a:gd name="connsiteX4483" fmla="*/ 710432 w 2467837"/>
              <a:gd name="connsiteY4483" fmla="*/ 109922 h 3461805"/>
              <a:gd name="connsiteX4484" fmla="*/ 710323 w 2467837"/>
              <a:gd name="connsiteY4484" fmla="*/ 109871 h 3461805"/>
              <a:gd name="connsiteX4485" fmla="*/ 731232 w 2467837"/>
              <a:gd name="connsiteY4485" fmla="*/ 103204 h 3461805"/>
              <a:gd name="connsiteX4486" fmla="*/ 749569 w 2467837"/>
              <a:gd name="connsiteY4486" fmla="*/ 104544 h 3461805"/>
              <a:gd name="connsiteX4487" fmla="*/ 763880 w 2467837"/>
              <a:gd name="connsiteY4487" fmla="*/ 99183 h 3461805"/>
              <a:gd name="connsiteX4488" fmla="*/ 747780 w 2467837"/>
              <a:gd name="connsiteY4488" fmla="*/ 109906 h 3461805"/>
              <a:gd name="connsiteX4489" fmla="*/ 776403 w 2467837"/>
              <a:gd name="connsiteY4489" fmla="*/ 95608 h 3461805"/>
              <a:gd name="connsiteX4490" fmla="*/ 778192 w 2467837"/>
              <a:gd name="connsiteY4490" fmla="*/ 102757 h 3461805"/>
              <a:gd name="connsiteX4491" fmla="*/ 790714 w 2467837"/>
              <a:gd name="connsiteY4491" fmla="*/ 106331 h 3461805"/>
              <a:gd name="connsiteX4492" fmla="*/ 794292 w 2467837"/>
              <a:gd name="connsiteY4492" fmla="*/ 106331 h 3461805"/>
              <a:gd name="connsiteX4493" fmla="*/ 803237 w 2467837"/>
              <a:gd name="connsiteY4493" fmla="*/ 93821 h 3461805"/>
              <a:gd name="connsiteX4494" fmla="*/ 797870 w 2467837"/>
              <a:gd name="connsiteY4494" fmla="*/ 93821 h 3461805"/>
              <a:gd name="connsiteX4495" fmla="*/ 790714 w 2467837"/>
              <a:gd name="connsiteY4495" fmla="*/ 99183 h 3461805"/>
              <a:gd name="connsiteX4496" fmla="*/ 781770 w 2467837"/>
              <a:gd name="connsiteY4496" fmla="*/ 99183 h 3461805"/>
              <a:gd name="connsiteX4497" fmla="*/ 796081 w 2467837"/>
              <a:gd name="connsiteY4497" fmla="*/ 92034 h 3461805"/>
              <a:gd name="connsiteX4498" fmla="*/ 788925 w 2467837"/>
              <a:gd name="connsiteY4498" fmla="*/ 83098 h 3461805"/>
              <a:gd name="connsiteX4499" fmla="*/ 797870 w 2467837"/>
              <a:gd name="connsiteY4499" fmla="*/ 72374 h 3461805"/>
              <a:gd name="connsiteX4500" fmla="*/ 767458 w 2467837"/>
              <a:gd name="connsiteY4500" fmla="*/ 81310 h 3461805"/>
              <a:gd name="connsiteX4501" fmla="*/ 754935 w 2467837"/>
              <a:gd name="connsiteY4501" fmla="*/ 83098 h 3461805"/>
              <a:gd name="connsiteX4502" fmla="*/ 754935 w 2467837"/>
              <a:gd name="connsiteY4502" fmla="*/ 90247 h 3461805"/>
              <a:gd name="connsiteX4503" fmla="*/ 744202 w 2467837"/>
              <a:gd name="connsiteY4503" fmla="*/ 84885 h 3461805"/>
              <a:gd name="connsiteX4504" fmla="*/ 688745 w 2467837"/>
              <a:gd name="connsiteY4504" fmla="*/ 88459 h 3461805"/>
              <a:gd name="connsiteX4505" fmla="*/ 636865 w 2467837"/>
              <a:gd name="connsiteY4505" fmla="*/ 84885 h 3461805"/>
              <a:gd name="connsiteX4506" fmla="*/ 660121 w 2467837"/>
              <a:gd name="connsiteY4506" fmla="*/ 70587 h 3461805"/>
              <a:gd name="connsiteX4507" fmla="*/ 636865 w 2467837"/>
              <a:gd name="connsiteY4507" fmla="*/ 68800 h 3461805"/>
              <a:gd name="connsiteX4508" fmla="*/ 629709 w 2467837"/>
              <a:gd name="connsiteY4508" fmla="*/ 59864 h 3461805"/>
              <a:gd name="connsiteX4509" fmla="*/ 610031 w 2467837"/>
              <a:gd name="connsiteY4509" fmla="*/ 61651 h 3461805"/>
              <a:gd name="connsiteX4510" fmla="*/ 597508 w 2467837"/>
              <a:gd name="connsiteY4510" fmla="*/ 56290 h 3461805"/>
              <a:gd name="connsiteX4511" fmla="*/ 610031 w 2467837"/>
              <a:gd name="connsiteY4511" fmla="*/ 54502 h 3461805"/>
              <a:gd name="connsiteX4512" fmla="*/ 604664 w 2467837"/>
              <a:gd name="connsiteY4512" fmla="*/ 43779 h 3461805"/>
              <a:gd name="connsiteX4513" fmla="*/ 656543 w 2467837"/>
              <a:gd name="connsiteY4513" fmla="*/ 20545 h 3461805"/>
              <a:gd name="connsiteX4514" fmla="*/ 708423 w 2467837"/>
              <a:gd name="connsiteY4514" fmla="*/ 9822 h 3461805"/>
              <a:gd name="connsiteX4515" fmla="*/ 772825 w 2467837"/>
              <a:gd name="connsiteY4515" fmla="*/ 886 h 346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Lst>
            <a:rect l="l" t="t" r="r" b="b"/>
            <a:pathLst>
              <a:path w="2467837" h="3461805">
                <a:moveTo>
                  <a:pt x="2089490" y="3294716"/>
                </a:moveTo>
                <a:lnTo>
                  <a:pt x="2091100" y="3296325"/>
                </a:lnTo>
                <a:lnTo>
                  <a:pt x="2090608" y="3296280"/>
                </a:lnTo>
                <a:cubicBezTo>
                  <a:pt x="2090385" y="3295610"/>
                  <a:pt x="2090385" y="3294716"/>
                  <a:pt x="2089490" y="3294716"/>
                </a:cubicBezTo>
                <a:close/>
                <a:moveTo>
                  <a:pt x="2158852" y="3281208"/>
                </a:moveTo>
                <a:lnTo>
                  <a:pt x="2160192" y="3281973"/>
                </a:lnTo>
                <a:lnTo>
                  <a:pt x="2159259" y="3282206"/>
                </a:lnTo>
                <a:close/>
                <a:moveTo>
                  <a:pt x="2166415" y="3280419"/>
                </a:moveTo>
                <a:cubicBezTo>
                  <a:pt x="2164626" y="3283993"/>
                  <a:pt x="2166415" y="3283993"/>
                  <a:pt x="2169993" y="3282206"/>
                </a:cubicBezTo>
                <a:cubicBezTo>
                  <a:pt x="2168203" y="3285780"/>
                  <a:pt x="2171781" y="3285780"/>
                  <a:pt x="2169993" y="3287567"/>
                </a:cubicBezTo>
                <a:lnTo>
                  <a:pt x="2160192" y="3281973"/>
                </a:lnTo>
                <a:close/>
                <a:moveTo>
                  <a:pt x="2191460" y="3194632"/>
                </a:moveTo>
                <a:lnTo>
                  <a:pt x="2196949" y="3199019"/>
                </a:lnTo>
                <a:lnTo>
                  <a:pt x="2196603" y="3199100"/>
                </a:lnTo>
                <a:cubicBezTo>
                  <a:pt x="2195038" y="3197760"/>
                  <a:pt x="2193249" y="3195526"/>
                  <a:pt x="2191460" y="3194632"/>
                </a:cubicBezTo>
                <a:close/>
                <a:moveTo>
                  <a:pt x="2064445" y="3105272"/>
                </a:moveTo>
                <a:cubicBezTo>
                  <a:pt x="2069811" y="3105272"/>
                  <a:pt x="2082334" y="3105272"/>
                  <a:pt x="2085912" y="3108846"/>
                </a:cubicBezTo>
                <a:cubicBezTo>
                  <a:pt x="2084123" y="3110633"/>
                  <a:pt x="2078756" y="3107059"/>
                  <a:pt x="2078756" y="3110633"/>
                </a:cubicBezTo>
                <a:cubicBezTo>
                  <a:pt x="2075178" y="3107059"/>
                  <a:pt x="2064445" y="3110633"/>
                  <a:pt x="2064445" y="3105272"/>
                </a:cubicBezTo>
                <a:close/>
                <a:moveTo>
                  <a:pt x="1674454" y="3051655"/>
                </a:moveTo>
                <a:lnTo>
                  <a:pt x="1676601" y="3052942"/>
                </a:lnTo>
                <a:lnTo>
                  <a:pt x="1676467" y="3052996"/>
                </a:lnTo>
                <a:cubicBezTo>
                  <a:pt x="1675796" y="3052549"/>
                  <a:pt x="1675349" y="3051655"/>
                  <a:pt x="1674454" y="3051655"/>
                </a:cubicBezTo>
                <a:close/>
                <a:moveTo>
                  <a:pt x="1241529" y="2388600"/>
                </a:moveTo>
                <a:cubicBezTo>
                  <a:pt x="1241529" y="2390388"/>
                  <a:pt x="1241529" y="2390388"/>
                  <a:pt x="1241529" y="2390388"/>
                </a:cubicBezTo>
                <a:lnTo>
                  <a:pt x="1240813" y="2389673"/>
                </a:lnTo>
                <a:close/>
                <a:moveTo>
                  <a:pt x="1236162" y="2385026"/>
                </a:moveTo>
                <a:lnTo>
                  <a:pt x="1236162" y="2385026"/>
                </a:lnTo>
                <a:lnTo>
                  <a:pt x="1236162" y="2385026"/>
                </a:lnTo>
                <a:close/>
                <a:moveTo>
                  <a:pt x="1232584" y="2381452"/>
                </a:moveTo>
                <a:lnTo>
                  <a:pt x="1236162" y="2385026"/>
                </a:lnTo>
                <a:lnTo>
                  <a:pt x="1227217" y="2383238"/>
                </a:lnTo>
                <a:cubicBezTo>
                  <a:pt x="1230795" y="2379664"/>
                  <a:pt x="1230795" y="2385026"/>
                  <a:pt x="1232584" y="2381452"/>
                </a:cubicBezTo>
                <a:close/>
                <a:moveTo>
                  <a:pt x="989288" y="2369611"/>
                </a:moveTo>
                <a:cubicBezTo>
                  <a:pt x="990183" y="2368941"/>
                  <a:pt x="991077" y="2368941"/>
                  <a:pt x="991077" y="2370728"/>
                </a:cubicBezTo>
                <a:cubicBezTo>
                  <a:pt x="989288" y="2372515"/>
                  <a:pt x="987499" y="2370728"/>
                  <a:pt x="987499" y="2372515"/>
                </a:cubicBezTo>
                <a:cubicBezTo>
                  <a:pt x="987499" y="2371622"/>
                  <a:pt x="988394" y="2370281"/>
                  <a:pt x="989288" y="2369611"/>
                </a:cubicBezTo>
                <a:close/>
                <a:moveTo>
                  <a:pt x="930252" y="2349281"/>
                </a:moveTo>
                <a:lnTo>
                  <a:pt x="933234" y="2350473"/>
                </a:lnTo>
                <a:lnTo>
                  <a:pt x="932936" y="2350622"/>
                </a:lnTo>
                <a:cubicBezTo>
                  <a:pt x="932041" y="2350175"/>
                  <a:pt x="931146" y="2349281"/>
                  <a:pt x="930252" y="2349281"/>
                </a:cubicBezTo>
                <a:close/>
                <a:moveTo>
                  <a:pt x="873006" y="2301027"/>
                </a:moveTo>
                <a:lnTo>
                  <a:pt x="874795" y="2304601"/>
                </a:lnTo>
                <a:cubicBezTo>
                  <a:pt x="874795" y="2302814"/>
                  <a:pt x="873006" y="2302814"/>
                  <a:pt x="873006" y="2301027"/>
                </a:cubicBezTo>
                <a:close/>
                <a:moveTo>
                  <a:pt x="1084102" y="2267070"/>
                </a:moveTo>
                <a:cubicBezTo>
                  <a:pt x="1082313" y="2267070"/>
                  <a:pt x="1085891" y="2270644"/>
                  <a:pt x="1087680" y="2270644"/>
                </a:cubicBezTo>
                <a:lnTo>
                  <a:pt x="1086775" y="2271077"/>
                </a:lnTo>
                <a:close/>
                <a:moveTo>
                  <a:pt x="856905" y="2258134"/>
                </a:moveTo>
                <a:cubicBezTo>
                  <a:pt x="855117" y="2263495"/>
                  <a:pt x="856905" y="2261708"/>
                  <a:pt x="853328" y="2265283"/>
                </a:cubicBezTo>
                <a:cubicBezTo>
                  <a:pt x="855117" y="2261708"/>
                  <a:pt x="853328" y="2259921"/>
                  <a:pt x="856905" y="2258134"/>
                </a:cubicBezTo>
                <a:close/>
                <a:moveTo>
                  <a:pt x="1075632" y="2220894"/>
                </a:moveTo>
                <a:lnTo>
                  <a:pt x="1078064" y="2222390"/>
                </a:lnTo>
                <a:cubicBezTo>
                  <a:pt x="1079182" y="2222836"/>
                  <a:pt x="1079630" y="2223283"/>
                  <a:pt x="1076946" y="2224177"/>
                </a:cubicBezTo>
                <a:close/>
                <a:moveTo>
                  <a:pt x="1075157" y="2220603"/>
                </a:moveTo>
                <a:lnTo>
                  <a:pt x="1075523" y="2220622"/>
                </a:lnTo>
                <a:lnTo>
                  <a:pt x="1075632" y="2220894"/>
                </a:lnTo>
                <a:close/>
                <a:moveTo>
                  <a:pt x="1058406" y="2212885"/>
                </a:moveTo>
                <a:lnTo>
                  <a:pt x="1059124" y="2213184"/>
                </a:lnTo>
                <a:lnTo>
                  <a:pt x="1059057" y="2213454"/>
                </a:lnTo>
                <a:close/>
                <a:moveTo>
                  <a:pt x="1055479" y="2211666"/>
                </a:moveTo>
                <a:cubicBezTo>
                  <a:pt x="1056373" y="2210773"/>
                  <a:pt x="1056820" y="2211220"/>
                  <a:pt x="1057267" y="2211890"/>
                </a:cubicBezTo>
                <a:lnTo>
                  <a:pt x="1058406" y="2212885"/>
                </a:lnTo>
                <a:close/>
                <a:moveTo>
                  <a:pt x="949931" y="2168773"/>
                </a:moveTo>
                <a:lnTo>
                  <a:pt x="955298" y="2168773"/>
                </a:lnTo>
                <a:lnTo>
                  <a:pt x="950003" y="2174063"/>
                </a:lnTo>
                <a:lnTo>
                  <a:pt x="949931" y="2173986"/>
                </a:lnTo>
                <a:close/>
                <a:moveTo>
                  <a:pt x="905207" y="2150901"/>
                </a:moveTo>
                <a:cubicBezTo>
                  <a:pt x="906996" y="2154475"/>
                  <a:pt x="908785" y="2154475"/>
                  <a:pt x="910574" y="2156263"/>
                </a:cubicBezTo>
                <a:cubicBezTo>
                  <a:pt x="908785" y="2158050"/>
                  <a:pt x="906996" y="2154475"/>
                  <a:pt x="906996" y="2156263"/>
                </a:cubicBezTo>
                <a:cubicBezTo>
                  <a:pt x="910574" y="2154475"/>
                  <a:pt x="908785" y="2163412"/>
                  <a:pt x="912363" y="2158050"/>
                </a:cubicBezTo>
                <a:cubicBezTo>
                  <a:pt x="914152" y="2163412"/>
                  <a:pt x="915941" y="2166986"/>
                  <a:pt x="919519" y="2170560"/>
                </a:cubicBezTo>
                <a:cubicBezTo>
                  <a:pt x="919519" y="2170560"/>
                  <a:pt x="921308" y="2168773"/>
                  <a:pt x="923097" y="2168773"/>
                </a:cubicBezTo>
                <a:cubicBezTo>
                  <a:pt x="923097" y="2168773"/>
                  <a:pt x="923097" y="2170560"/>
                  <a:pt x="924885" y="2168773"/>
                </a:cubicBezTo>
                <a:cubicBezTo>
                  <a:pt x="924885" y="2172348"/>
                  <a:pt x="921308" y="2170560"/>
                  <a:pt x="921308" y="2174135"/>
                </a:cubicBezTo>
                <a:cubicBezTo>
                  <a:pt x="917730" y="2175922"/>
                  <a:pt x="915941" y="2175922"/>
                  <a:pt x="914152" y="2177709"/>
                </a:cubicBezTo>
                <a:cubicBezTo>
                  <a:pt x="912363" y="2175922"/>
                  <a:pt x="912363" y="2172348"/>
                  <a:pt x="912363" y="2170560"/>
                </a:cubicBezTo>
                <a:cubicBezTo>
                  <a:pt x="910574" y="2172348"/>
                  <a:pt x="908785" y="2172348"/>
                  <a:pt x="906996" y="2170560"/>
                </a:cubicBezTo>
                <a:cubicBezTo>
                  <a:pt x="910574" y="2168773"/>
                  <a:pt x="914152" y="2170560"/>
                  <a:pt x="914152" y="2166986"/>
                </a:cubicBezTo>
                <a:cubicBezTo>
                  <a:pt x="912363" y="2166986"/>
                  <a:pt x="906996" y="2166986"/>
                  <a:pt x="910574" y="2163412"/>
                </a:cubicBezTo>
                <a:cubicBezTo>
                  <a:pt x="908785" y="2163412"/>
                  <a:pt x="906996" y="2161624"/>
                  <a:pt x="905207" y="2161624"/>
                </a:cubicBezTo>
                <a:cubicBezTo>
                  <a:pt x="905207" y="2165199"/>
                  <a:pt x="903418" y="2166986"/>
                  <a:pt x="899840" y="2166986"/>
                </a:cubicBezTo>
                <a:cubicBezTo>
                  <a:pt x="899840" y="2163412"/>
                  <a:pt x="903418" y="2166986"/>
                  <a:pt x="903418" y="2161624"/>
                </a:cubicBezTo>
                <a:cubicBezTo>
                  <a:pt x="898051" y="2163412"/>
                  <a:pt x="899840" y="2158050"/>
                  <a:pt x="894473" y="2156263"/>
                </a:cubicBezTo>
                <a:cubicBezTo>
                  <a:pt x="899840" y="2154475"/>
                  <a:pt x="899840" y="2156263"/>
                  <a:pt x="901629" y="2152688"/>
                </a:cubicBezTo>
                <a:cubicBezTo>
                  <a:pt x="901629" y="2154475"/>
                  <a:pt x="905207" y="2150901"/>
                  <a:pt x="905207" y="2150901"/>
                </a:cubicBezTo>
                <a:close/>
                <a:moveTo>
                  <a:pt x="937408" y="2097285"/>
                </a:moveTo>
                <a:lnTo>
                  <a:pt x="937408" y="2104434"/>
                </a:lnTo>
                <a:cubicBezTo>
                  <a:pt x="935619" y="2102646"/>
                  <a:pt x="933830" y="2102646"/>
                  <a:pt x="933830" y="2100859"/>
                </a:cubicBezTo>
                <a:cubicBezTo>
                  <a:pt x="935619" y="2099072"/>
                  <a:pt x="939197" y="2099072"/>
                  <a:pt x="937408" y="2097285"/>
                </a:cubicBezTo>
                <a:close/>
                <a:moveTo>
                  <a:pt x="1477201" y="2087923"/>
                </a:moveTo>
                <a:lnTo>
                  <a:pt x="1477857" y="2088326"/>
                </a:lnTo>
                <a:lnTo>
                  <a:pt x="1477670" y="2088349"/>
                </a:lnTo>
                <a:close/>
                <a:moveTo>
                  <a:pt x="1484826" y="2082987"/>
                </a:moveTo>
                <a:cubicBezTo>
                  <a:pt x="1488404" y="2090136"/>
                  <a:pt x="1484826" y="2086561"/>
                  <a:pt x="1486615" y="2093710"/>
                </a:cubicBezTo>
                <a:lnTo>
                  <a:pt x="1477857" y="2088326"/>
                </a:lnTo>
                <a:lnTo>
                  <a:pt x="1483261" y="2087679"/>
                </a:lnTo>
                <a:cubicBezTo>
                  <a:pt x="1483931" y="2086561"/>
                  <a:pt x="1483931" y="2084774"/>
                  <a:pt x="1484826" y="2082987"/>
                </a:cubicBezTo>
                <a:close/>
                <a:moveTo>
                  <a:pt x="1413268" y="1788097"/>
                </a:moveTo>
                <a:cubicBezTo>
                  <a:pt x="1415057" y="1788097"/>
                  <a:pt x="1416846" y="1789884"/>
                  <a:pt x="1416846" y="1791672"/>
                </a:cubicBezTo>
                <a:lnTo>
                  <a:pt x="1413497" y="1788698"/>
                </a:lnTo>
                <a:close/>
                <a:moveTo>
                  <a:pt x="422191" y="1770225"/>
                </a:moveTo>
                <a:lnTo>
                  <a:pt x="428911" y="1772666"/>
                </a:lnTo>
                <a:lnTo>
                  <a:pt x="427334" y="1773129"/>
                </a:lnTo>
                <a:cubicBezTo>
                  <a:pt x="425322" y="1772459"/>
                  <a:pt x="423085" y="1771119"/>
                  <a:pt x="422191" y="1770225"/>
                </a:cubicBezTo>
                <a:close/>
                <a:moveTo>
                  <a:pt x="1035800" y="1752353"/>
                </a:moveTo>
                <a:cubicBezTo>
                  <a:pt x="1041167" y="1759502"/>
                  <a:pt x="1050112" y="1772012"/>
                  <a:pt x="1057267" y="1766651"/>
                </a:cubicBezTo>
                <a:cubicBezTo>
                  <a:pt x="1057267" y="1772012"/>
                  <a:pt x="1064423" y="1770225"/>
                  <a:pt x="1064423" y="1773799"/>
                </a:cubicBezTo>
                <a:cubicBezTo>
                  <a:pt x="1062634" y="1775587"/>
                  <a:pt x="1057267" y="1770225"/>
                  <a:pt x="1059057" y="1773799"/>
                </a:cubicBezTo>
                <a:cubicBezTo>
                  <a:pt x="1060845" y="1779161"/>
                  <a:pt x="1064423" y="1779161"/>
                  <a:pt x="1068001" y="1780948"/>
                </a:cubicBezTo>
                <a:cubicBezTo>
                  <a:pt x="1068001" y="1779161"/>
                  <a:pt x="1068001" y="1777374"/>
                  <a:pt x="1068001" y="1777374"/>
                </a:cubicBezTo>
                <a:cubicBezTo>
                  <a:pt x="1071579" y="1782736"/>
                  <a:pt x="1068001" y="1782736"/>
                  <a:pt x="1062634" y="1782736"/>
                </a:cubicBezTo>
                <a:cubicBezTo>
                  <a:pt x="1059057" y="1779161"/>
                  <a:pt x="1060845" y="1777374"/>
                  <a:pt x="1053690" y="1775587"/>
                </a:cubicBezTo>
                <a:cubicBezTo>
                  <a:pt x="1048323" y="1770225"/>
                  <a:pt x="1035800" y="1764863"/>
                  <a:pt x="1035800" y="1761289"/>
                </a:cubicBezTo>
                <a:cubicBezTo>
                  <a:pt x="1037589" y="1763076"/>
                  <a:pt x="1039378" y="1764863"/>
                  <a:pt x="1039378" y="1763076"/>
                </a:cubicBezTo>
                <a:cubicBezTo>
                  <a:pt x="1035800" y="1759502"/>
                  <a:pt x="1032222" y="1755927"/>
                  <a:pt x="1032222" y="1759502"/>
                </a:cubicBezTo>
                <a:cubicBezTo>
                  <a:pt x="1025067" y="1754140"/>
                  <a:pt x="1030433" y="1752353"/>
                  <a:pt x="1035800" y="1752353"/>
                </a:cubicBezTo>
                <a:close/>
                <a:moveTo>
                  <a:pt x="871872" y="1733130"/>
                </a:moveTo>
                <a:lnTo>
                  <a:pt x="875690" y="1733811"/>
                </a:lnTo>
                <a:cubicBezTo>
                  <a:pt x="877479" y="1734928"/>
                  <a:pt x="878373" y="1736268"/>
                  <a:pt x="876584" y="1736268"/>
                </a:cubicBezTo>
                <a:close/>
                <a:moveTo>
                  <a:pt x="869428" y="1731502"/>
                </a:moveTo>
                <a:lnTo>
                  <a:pt x="871872" y="1733130"/>
                </a:lnTo>
                <a:lnTo>
                  <a:pt x="869428" y="1732694"/>
                </a:lnTo>
                <a:close/>
                <a:moveTo>
                  <a:pt x="663699" y="1684439"/>
                </a:moveTo>
                <a:lnTo>
                  <a:pt x="667467" y="1687114"/>
                </a:lnTo>
                <a:lnTo>
                  <a:pt x="667053" y="1687343"/>
                </a:lnTo>
                <a:cubicBezTo>
                  <a:pt x="665488" y="1686673"/>
                  <a:pt x="663699" y="1685333"/>
                  <a:pt x="663699" y="1684439"/>
                </a:cubicBezTo>
                <a:close/>
                <a:moveTo>
                  <a:pt x="787137" y="1662992"/>
                </a:moveTo>
                <a:cubicBezTo>
                  <a:pt x="785348" y="1662992"/>
                  <a:pt x="787137" y="1664780"/>
                  <a:pt x="787137" y="1664780"/>
                </a:cubicBezTo>
                <a:lnTo>
                  <a:pt x="787049" y="1664741"/>
                </a:lnTo>
                <a:close/>
                <a:moveTo>
                  <a:pt x="664852" y="1571090"/>
                </a:moveTo>
                <a:lnTo>
                  <a:pt x="665488" y="1571845"/>
                </a:lnTo>
                <a:lnTo>
                  <a:pt x="664892" y="1571249"/>
                </a:lnTo>
                <a:close/>
                <a:moveTo>
                  <a:pt x="656543" y="1562909"/>
                </a:moveTo>
                <a:lnTo>
                  <a:pt x="664892" y="1571249"/>
                </a:lnTo>
                <a:lnTo>
                  <a:pt x="665488" y="1573632"/>
                </a:lnTo>
                <a:cubicBezTo>
                  <a:pt x="661910" y="1571845"/>
                  <a:pt x="658332" y="1568270"/>
                  <a:pt x="652966" y="1566483"/>
                </a:cubicBezTo>
                <a:cubicBezTo>
                  <a:pt x="658332" y="1566483"/>
                  <a:pt x="652966" y="1562909"/>
                  <a:pt x="656543" y="1562909"/>
                </a:cubicBezTo>
                <a:close/>
                <a:moveTo>
                  <a:pt x="778192" y="1541462"/>
                </a:moveTo>
                <a:lnTo>
                  <a:pt x="784095" y="1544679"/>
                </a:lnTo>
                <a:lnTo>
                  <a:pt x="783335" y="1544590"/>
                </a:lnTo>
                <a:cubicBezTo>
                  <a:pt x="781323" y="1543249"/>
                  <a:pt x="779086" y="1541462"/>
                  <a:pt x="778192" y="1541462"/>
                </a:cubicBezTo>
                <a:close/>
                <a:moveTo>
                  <a:pt x="559493" y="1529622"/>
                </a:moveTo>
                <a:cubicBezTo>
                  <a:pt x="559940" y="1528952"/>
                  <a:pt x="560834" y="1528952"/>
                  <a:pt x="561729" y="1530739"/>
                </a:cubicBezTo>
                <a:lnTo>
                  <a:pt x="559493" y="1529622"/>
                </a:lnTo>
                <a:close/>
                <a:moveTo>
                  <a:pt x="1044745" y="1496782"/>
                </a:moveTo>
                <a:lnTo>
                  <a:pt x="1048593" y="1500019"/>
                </a:lnTo>
                <a:lnTo>
                  <a:pt x="1048099" y="1499909"/>
                </a:lnTo>
                <a:cubicBezTo>
                  <a:pt x="1046534" y="1499016"/>
                  <a:pt x="1044745" y="1497675"/>
                  <a:pt x="1044745" y="1496782"/>
                </a:cubicBezTo>
                <a:close/>
                <a:moveTo>
                  <a:pt x="2084123" y="1452101"/>
                </a:moveTo>
                <a:cubicBezTo>
                  <a:pt x="2085912" y="1452101"/>
                  <a:pt x="2085912" y="1453889"/>
                  <a:pt x="2087701" y="1455676"/>
                </a:cubicBezTo>
                <a:lnTo>
                  <a:pt x="2084178" y="1452443"/>
                </a:lnTo>
                <a:close/>
                <a:moveTo>
                  <a:pt x="976765" y="1443166"/>
                </a:moveTo>
                <a:lnTo>
                  <a:pt x="983026" y="1447410"/>
                </a:lnTo>
                <a:cubicBezTo>
                  <a:pt x="985263" y="1448527"/>
                  <a:pt x="986605" y="1449421"/>
                  <a:pt x="983921" y="1450314"/>
                </a:cubicBezTo>
                <a:close/>
                <a:moveTo>
                  <a:pt x="976765" y="1443165"/>
                </a:moveTo>
                <a:lnTo>
                  <a:pt x="976765" y="1443166"/>
                </a:lnTo>
                <a:lnTo>
                  <a:pt x="976765" y="1443166"/>
                </a:lnTo>
                <a:close/>
                <a:moveTo>
                  <a:pt x="685333" y="1308875"/>
                </a:moveTo>
                <a:lnTo>
                  <a:pt x="685655" y="1309108"/>
                </a:lnTo>
                <a:lnTo>
                  <a:pt x="685167" y="1309125"/>
                </a:lnTo>
                <a:close/>
                <a:moveTo>
                  <a:pt x="670855" y="1298401"/>
                </a:moveTo>
                <a:cubicBezTo>
                  <a:pt x="676222" y="1298401"/>
                  <a:pt x="678011" y="1301976"/>
                  <a:pt x="683378" y="1303763"/>
                </a:cubicBezTo>
                <a:cubicBezTo>
                  <a:pt x="686956" y="1301976"/>
                  <a:pt x="679800" y="1298401"/>
                  <a:pt x="685167" y="1298401"/>
                </a:cubicBezTo>
                <a:cubicBezTo>
                  <a:pt x="685167" y="1300189"/>
                  <a:pt x="685167" y="1301976"/>
                  <a:pt x="685167" y="1301976"/>
                </a:cubicBezTo>
                <a:cubicBezTo>
                  <a:pt x="694111" y="1303763"/>
                  <a:pt x="695900" y="1303763"/>
                  <a:pt x="703056" y="1307337"/>
                </a:cubicBezTo>
                <a:cubicBezTo>
                  <a:pt x="694111" y="1303763"/>
                  <a:pt x="699478" y="1309125"/>
                  <a:pt x="694111" y="1309125"/>
                </a:cubicBezTo>
                <a:cubicBezTo>
                  <a:pt x="692322" y="1307337"/>
                  <a:pt x="692322" y="1303763"/>
                  <a:pt x="688745" y="1303763"/>
                </a:cubicBezTo>
                <a:lnTo>
                  <a:pt x="685333" y="1308875"/>
                </a:lnTo>
                <a:close/>
                <a:moveTo>
                  <a:pt x="1881972" y="1269806"/>
                </a:moveTo>
                <a:lnTo>
                  <a:pt x="1884881" y="1272934"/>
                </a:lnTo>
                <a:lnTo>
                  <a:pt x="1884879" y="1272934"/>
                </a:lnTo>
                <a:cubicBezTo>
                  <a:pt x="1883761" y="1272040"/>
                  <a:pt x="1882866" y="1270700"/>
                  <a:pt x="1881972" y="1269806"/>
                </a:cubicBezTo>
                <a:close/>
                <a:moveTo>
                  <a:pt x="646036" y="1189419"/>
                </a:moveTo>
                <a:lnTo>
                  <a:pt x="656543" y="1191169"/>
                </a:lnTo>
                <a:cubicBezTo>
                  <a:pt x="655649" y="1193849"/>
                  <a:pt x="652966" y="1192956"/>
                  <a:pt x="649612" y="1191169"/>
                </a:cubicBezTo>
                <a:close/>
                <a:moveTo>
                  <a:pt x="645781" y="1189294"/>
                </a:moveTo>
                <a:lnTo>
                  <a:pt x="646036" y="1189419"/>
                </a:lnTo>
                <a:lnTo>
                  <a:pt x="645810" y="1189381"/>
                </a:lnTo>
                <a:close/>
                <a:moveTo>
                  <a:pt x="1756746" y="1171509"/>
                </a:moveTo>
                <a:lnTo>
                  <a:pt x="1759561" y="1174058"/>
                </a:lnTo>
                <a:lnTo>
                  <a:pt x="1759430" y="1174190"/>
                </a:lnTo>
                <a:cubicBezTo>
                  <a:pt x="1758088" y="1173743"/>
                  <a:pt x="1756746" y="1172403"/>
                  <a:pt x="1756746" y="1171509"/>
                </a:cubicBezTo>
                <a:close/>
                <a:moveTo>
                  <a:pt x="400565" y="981801"/>
                </a:moveTo>
                <a:lnTo>
                  <a:pt x="400724" y="982065"/>
                </a:lnTo>
                <a:lnTo>
                  <a:pt x="400304" y="982005"/>
                </a:lnTo>
                <a:close/>
                <a:moveTo>
                  <a:pt x="388201" y="980278"/>
                </a:moveTo>
                <a:lnTo>
                  <a:pt x="400304" y="982005"/>
                </a:lnTo>
                <a:lnTo>
                  <a:pt x="397370" y="984299"/>
                </a:lnTo>
                <a:cubicBezTo>
                  <a:pt x="394910" y="984746"/>
                  <a:pt x="391779" y="983852"/>
                  <a:pt x="388201" y="980278"/>
                </a:cubicBezTo>
                <a:close/>
                <a:moveTo>
                  <a:pt x="336322" y="953470"/>
                </a:moveTo>
                <a:lnTo>
                  <a:pt x="338430" y="954584"/>
                </a:lnTo>
                <a:lnTo>
                  <a:pt x="335811" y="954235"/>
                </a:lnTo>
                <a:close/>
                <a:moveTo>
                  <a:pt x="316644" y="951682"/>
                </a:moveTo>
                <a:lnTo>
                  <a:pt x="335811" y="954235"/>
                </a:lnTo>
                <a:lnTo>
                  <a:pt x="332744" y="958831"/>
                </a:lnTo>
                <a:cubicBezTo>
                  <a:pt x="329166" y="955257"/>
                  <a:pt x="325588" y="953470"/>
                  <a:pt x="325588" y="958831"/>
                </a:cubicBezTo>
                <a:cubicBezTo>
                  <a:pt x="323799" y="955257"/>
                  <a:pt x="318433" y="955257"/>
                  <a:pt x="316644" y="951682"/>
                </a:cubicBezTo>
                <a:close/>
                <a:moveTo>
                  <a:pt x="523138" y="897911"/>
                </a:moveTo>
                <a:lnTo>
                  <a:pt x="524161" y="898066"/>
                </a:lnTo>
                <a:lnTo>
                  <a:pt x="523463" y="898066"/>
                </a:lnTo>
                <a:close/>
                <a:moveTo>
                  <a:pt x="497327" y="890917"/>
                </a:moveTo>
                <a:cubicBezTo>
                  <a:pt x="504483" y="892704"/>
                  <a:pt x="512086" y="894045"/>
                  <a:pt x="519242" y="896055"/>
                </a:cubicBezTo>
                <a:lnTo>
                  <a:pt x="523138" y="897911"/>
                </a:lnTo>
                <a:lnTo>
                  <a:pt x="509403" y="895832"/>
                </a:lnTo>
                <a:cubicBezTo>
                  <a:pt x="504483" y="894938"/>
                  <a:pt x="500010" y="893598"/>
                  <a:pt x="497327" y="890917"/>
                </a:cubicBezTo>
                <a:close/>
                <a:moveTo>
                  <a:pt x="1958897" y="871258"/>
                </a:moveTo>
                <a:cubicBezTo>
                  <a:pt x="1960686" y="871258"/>
                  <a:pt x="1962475" y="873045"/>
                  <a:pt x="1962475" y="874832"/>
                </a:cubicBezTo>
                <a:lnTo>
                  <a:pt x="1959104" y="871904"/>
                </a:lnTo>
                <a:close/>
                <a:moveTo>
                  <a:pt x="386412" y="803344"/>
                </a:moveTo>
                <a:cubicBezTo>
                  <a:pt x="404302" y="803344"/>
                  <a:pt x="422191" y="808705"/>
                  <a:pt x="443659" y="812280"/>
                </a:cubicBezTo>
                <a:cubicBezTo>
                  <a:pt x="456181" y="815854"/>
                  <a:pt x="486593" y="821216"/>
                  <a:pt x="499116" y="828365"/>
                </a:cubicBezTo>
                <a:cubicBezTo>
                  <a:pt x="518795" y="830152"/>
                  <a:pt x="547418" y="842662"/>
                  <a:pt x="568885" y="851599"/>
                </a:cubicBezTo>
                <a:cubicBezTo>
                  <a:pt x="586775" y="853386"/>
                  <a:pt x="604664" y="862322"/>
                  <a:pt x="624342" y="871258"/>
                </a:cubicBezTo>
                <a:cubicBezTo>
                  <a:pt x="622553" y="871258"/>
                  <a:pt x="622553" y="873045"/>
                  <a:pt x="622553" y="873045"/>
                </a:cubicBezTo>
                <a:cubicBezTo>
                  <a:pt x="629709" y="874832"/>
                  <a:pt x="644021" y="883768"/>
                  <a:pt x="644021" y="878407"/>
                </a:cubicBezTo>
                <a:cubicBezTo>
                  <a:pt x="645810" y="880194"/>
                  <a:pt x="647599" y="883768"/>
                  <a:pt x="649388" y="885556"/>
                </a:cubicBezTo>
                <a:cubicBezTo>
                  <a:pt x="660121" y="890917"/>
                  <a:pt x="672644" y="894492"/>
                  <a:pt x="683378" y="896279"/>
                </a:cubicBezTo>
                <a:cubicBezTo>
                  <a:pt x="695900" y="899853"/>
                  <a:pt x="708423" y="901640"/>
                  <a:pt x="719157" y="901640"/>
                </a:cubicBezTo>
                <a:cubicBezTo>
                  <a:pt x="726312" y="907002"/>
                  <a:pt x="735257" y="910577"/>
                  <a:pt x="740624" y="907002"/>
                </a:cubicBezTo>
                <a:cubicBezTo>
                  <a:pt x="756724" y="924874"/>
                  <a:pt x="785348" y="942746"/>
                  <a:pt x="805026" y="948108"/>
                </a:cubicBezTo>
                <a:cubicBezTo>
                  <a:pt x="803237" y="944534"/>
                  <a:pt x="797870" y="946321"/>
                  <a:pt x="797870" y="942746"/>
                </a:cubicBezTo>
                <a:cubicBezTo>
                  <a:pt x="801448" y="940959"/>
                  <a:pt x="805026" y="944534"/>
                  <a:pt x="808604" y="940959"/>
                </a:cubicBezTo>
                <a:cubicBezTo>
                  <a:pt x="813971" y="942746"/>
                  <a:pt x="815760" y="946321"/>
                  <a:pt x="822915" y="946321"/>
                </a:cubicBezTo>
                <a:cubicBezTo>
                  <a:pt x="824704" y="951682"/>
                  <a:pt x="828282" y="955257"/>
                  <a:pt x="833649" y="957044"/>
                </a:cubicBezTo>
                <a:cubicBezTo>
                  <a:pt x="831860" y="953470"/>
                  <a:pt x="837227" y="953470"/>
                  <a:pt x="842594" y="953470"/>
                </a:cubicBezTo>
                <a:cubicBezTo>
                  <a:pt x="853328" y="965980"/>
                  <a:pt x="865850" y="974916"/>
                  <a:pt x="880162" y="982065"/>
                </a:cubicBezTo>
                <a:cubicBezTo>
                  <a:pt x="894473" y="991001"/>
                  <a:pt x="908785" y="996363"/>
                  <a:pt x="924885" y="1001724"/>
                </a:cubicBezTo>
                <a:cubicBezTo>
                  <a:pt x="928463" y="1010660"/>
                  <a:pt x="940986" y="1007086"/>
                  <a:pt x="946353" y="1012447"/>
                </a:cubicBezTo>
                <a:cubicBezTo>
                  <a:pt x="949931" y="1003511"/>
                  <a:pt x="974976" y="1024958"/>
                  <a:pt x="971398" y="1010660"/>
                </a:cubicBezTo>
                <a:cubicBezTo>
                  <a:pt x="985710" y="1024958"/>
                  <a:pt x="1005388" y="1035681"/>
                  <a:pt x="1025067" y="1044617"/>
                </a:cubicBezTo>
                <a:cubicBezTo>
                  <a:pt x="1044745" y="1053553"/>
                  <a:pt x="1062634" y="1060702"/>
                  <a:pt x="1075157" y="1069638"/>
                </a:cubicBezTo>
                <a:cubicBezTo>
                  <a:pt x="1085891" y="1069638"/>
                  <a:pt x="1105569" y="1078574"/>
                  <a:pt x="1116303" y="1087510"/>
                </a:cubicBezTo>
                <a:cubicBezTo>
                  <a:pt x="1141348" y="1092872"/>
                  <a:pt x="1159237" y="1107170"/>
                  <a:pt x="1178916" y="1119680"/>
                </a:cubicBezTo>
                <a:cubicBezTo>
                  <a:pt x="1198594" y="1125042"/>
                  <a:pt x="1207539" y="1132191"/>
                  <a:pt x="1225429" y="1137552"/>
                </a:cubicBezTo>
                <a:cubicBezTo>
                  <a:pt x="1227217" y="1139340"/>
                  <a:pt x="1223640" y="1142914"/>
                  <a:pt x="1229006" y="1144701"/>
                </a:cubicBezTo>
                <a:cubicBezTo>
                  <a:pt x="1230795" y="1141127"/>
                  <a:pt x="1239740" y="1144701"/>
                  <a:pt x="1246896" y="1148276"/>
                </a:cubicBezTo>
                <a:cubicBezTo>
                  <a:pt x="1248685" y="1146488"/>
                  <a:pt x="1250474" y="1144701"/>
                  <a:pt x="1248685" y="1141127"/>
                </a:cubicBezTo>
                <a:cubicBezTo>
                  <a:pt x="1246896" y="1141127"/>
                  <a:pt x="1241529" y="1144701"/>
                  <a:pt x="1241529" y="1141127"/>
                </a:cubicBezTo>
                <a:cubicBezTo>
                  <a:pt x="1250474" y="1133978"/>
                  <a:pt x="1229006" y="1125042"/>
                  <a:pt x="1221851" y="1121467"/>
                </a:cubicBezTo>
                <a:cubicBezTo>
                  <a:pt x="1223640" y="1123255"/>
                  <a:pt x="1223640" y="1125042"/>
                  <a:pt x="1220062" y="1125042"/>
                </a:cubicBezTo>
                <a:cubicBezTo>
                  <a:pt x="1218273" y="1117893"/>
                  <a:pt x="1218273" y="1125042"/>
                  <a:pt x="1214695" y="1121467"/>
                </a:cubicBezTo>
                <a:cubicBezTo>
                  <a:pt x="1214695" y="1121467"/>
                  <a:pt x="1214695" y="1121467"/>
                  <a:pt x="1211117" y="1114319"/>
                </a:cubicBezTo>
                <a:cubicBezTo>
                  <a:pt x="1218273" y="1114319"/>
                  <a:pt x="1216484" y="1108957"/>
                  <a:pt x="1218273" y="1107170"/>
                </a:cubicBezTo>
                <a:cubicBezTo>
                  <a:pt x="1223640" y="1112531"/>
                  <a:pt x="1223640" y="1114319"/>
                  <a:pt x="1232584" y="1114319"/>
                </a:cubicBezTo>
                <a:cubicBezTo>
                  <a:pt x="1234373" y="1125042"/>
                  <a:pt x="1237951" y="1119680"/>
                  <a:pt x="1241529" y="1130403"/>
                </a:cubicBezTo>
                <a:cubicBezTo>
                  <a:pt x="1241529" y="1125042"/>
                  <a:pt x="1248685" y="1125042"/>
                  <a:pt x="1250474" y="1128616"/>
                </a:cubicBezTo>
                <a:cubicBezTo>
                  <a:pt x="1248685" y="1130403"/>
                  <a:pt x="1245107" y="1130403"/>
                  <a:pt x="1245107" y="1132191"/>
                </a:cubicBezTo>
                <a:cubicBezTo>
                  <a:pt x="1248685" y="1132191"/>
                  <a:pt x="1243318" y="1139340"/>
                  <a:pt x="1250474" y="1137552"/>
                </a:cubicBezTo>
                <a:cubicBezTo>
                  <a:pt x="1254052" y="1133978"/>
                  <a:pt x="1254052" y="1130403"/>
                  <a:pt x="1259419" y="1128616"/>
                </a:cubicBezTo>
                <a:cubicBezTo>
                  <a:pt x="1261207" y="1133978"/>
                  <a:pt x="1250474" y="1132191"/>
                  <a:pt x="1254052" y="1139340"/>
                </a:cubicBezTo>
                <a:cubicBezTo>
                  <a:pt x="1262996" y="1135765"/>
                  <a:pt x="1261207" y="1151850"/>
                  <a:pt x="1271941" y="1146488"/>
                </a:cubicBezTo>
                <a:cubicBezTo>
                  <a:pt x="1271941" y="1142914"/>
                  <a:pt x="1268363" y="1137552"/>
                  <a:pt x="1273730" y="1135765"/>
                </a:cubicBezTo>
                <a:cubicBezTo>
                  <a:pt x="1273730" y="1142914"/>
                  <a:pt x="1275519" y="1142914"/>
                  <a:pt x="1271941" y="1148276"/>
                </a:cubicBezTo>
                <a:cubicBezTo>
                  <a:pt x="1288042" y="1146488"/>
                  <a:pt x="1293409" y="1158999"/>
                  <a:pt x="1304142" y="1164361"/>
                </a:cubicBezTo>
                <a:cubicBezTo>
                  <a:pt x="1304142" y="1164361"/>
                  <a:pt x="1305931" y="1162573"/>
                  <a:pt x="1307720" y="1162573"/>
                </a:cubicBezTo>
                <a:cubicBezTo>
                  <a:pt x="1305931" y="1158999"/>
                  <a:pt x="1302353" y="1160786"/>
                  <a:pt x="1302353" y="1157212"/>
                </a:cubicBezTo>
                <a:cubicBezTo>
                  <a:pt x="1311298" y="1155424"/>
                  <a:pt x="1305931" y="1166148"/>
                  <a:pt x="1311298" y="1167935"/>
                </a:cubicBezTo>
                <a:cubicBezTo>
                  <a:pt x="1313087" y="1166148"/>
                  <a:pt x="1314876" y="1162573"/>
                  <a:pt x="1318454" y="1166148"/>
                </a:cubicBezTo>
                <a:cubicBezTo>
                  <a:pt x="1309509" y="1167935"/>
                  <a:pt x="1318454" y="1171509"/>
                  <a:pt x="1318454" y="1176871"/>
                </a:cubicBezTo>
                <a:cubicBezTo>
                  <a:pt x="1327399" y="1176871"/>
                  <a:pt x="1345288" y="1196530"/>
                  <a:pt x="1356022" y="1189381"/>
                </a:cubicBezTo>
                <a:cubicBezTo>
                  <a:pt x="1359599" y="1192956"/>
                  <a:pt x="1354233" y="1192956"/>
                  <a:pt x="1354233" y="1196530"/>
                </a:cubicBezTo>
                <a:cubicBezTo>
                  <a:pt x="1361389" y="1200105"/>
                  <a:pt x="1366755" y="1207253"/>
                  <a:pt x="1375700" y="1207253"/>
                </a:cubicBezTo>
                <a:cubicBezTo>
                  <a:pt x="1372122" y="1209041"/>
                  <a:pt x="1370333" y="1209041"/>
                  <a:pt x="1370333" y="1212615"/>
                </a:cubicBezTo>
                <a:cubicBezTo>
                  <a:pt x="1373911" y="1214402"/>
                  <a:pt x="1375700" y="1216190"/>
                  <a:pt x="1381067" y="1214402"/>
                </a:cubicBezTo>
                <a:cubicBezTo>
                  <a:pt x="1381067" y="1210828"/>
                  <a:pt x="1379278" y="1207253"/>
                  <a:pt x="1381067" y="1207253"/>
                </a:cubicBezTo>
                <a:cubicBezTo>
                  <a:pt x="1382856" y="1210828"/>
                  <a:pt x="1388223" y="1209041"/>
                  <a:pt x="1388223" y="1214402"/>
                </a:cubicBezTo>
                <a:cubicBezTo>
                  <a:pt x="1382856" y="1214402"/>
                  <a:pt x="1381067" y="1216190"/>
                  <a:pt x="1382856" y="1221551"/>
                </a:cubicBezTo>
                <a:cubicBezTo>
                  <a:pt x="1397167" y="1219764"/>
                  <a:pt x="1397167" y="1241211"/>
                  <a:pt x="1409690" y="1234062"/>
                </a:cubicBezTo>
                <a:cubicBezTo>
                  <a:pt x="1413268" y="1235849"/>
                  <a:pt x="1413268" y="1237636"/>
                  <a:pt x="1411479" y="1239423"/>
                </a:cubicBezTo>
                <a:cubicBezTo>
                  <a:pt x="1416846" y="1235849"/>
                  <a:pt x="1420424" y="1244785"/>
                  <a:pt x="1420424" y="1239423"/>
                </a:cubicBezTo>
                <a:cubicBezTo>
                  <a:pt x="1420424" y="1237636"/>
                  <a:pt x="1416846" y="1235849"/>
                  <a:pt x="1418635" y="1234062"/>
                </a:cubicBezTo>
                <a:cubicBezTo>
                  <a:pt x="1425791" y="1239423"/>
                  <a:pt x="1427579" y="1248359"/>
                  <a:pt x="1434735" y="1251934"/>
                </a:cubicBezTo>
                <a:cubicBezTo>
                  <a:pt x="1432946" y="1250147"/>
                  <a:pt x="1436524" y="1250147"/>
                  <a:pt x="1436524" y="1248359"/>
                </a:cubicBezTo>
                <a:cubicBezTo>
                  <a:pt x="1436524" y="1244785"/>
                  <a:pt x="1432946" y="1244785"/>
                  <a:pt x="1432946" y="1242998"/>
                </a:cubicBezTo>
                <a:cubicBezTo>
                  <a:pt x="1450836" y="1244785"/>
                  <a:pt x="1456203" y="1266232"/>
                  <a:pt x="1475881" y="1266232"/>
                </a:cubicBezTo>
                <a:cubicBezTo>
                  <a:pt x="1477670" y="1273380"/>
                  <a:pt x="1472303" y="1266232"/>
                  <a:pt x="1472303" y="1269806"/>
                </a:cubicBezTo>
                <a:cubicBezTo>
                  <a:pt x="1479459" y="1278742"/>
                  <a:pt x="1488404" y="1282316"/>
                  <a:pt x="1495559" y="1289465"/>
                </a:cubicBezTo>
                <a:cubicBezTo>
                  <a:pt x="1509871" y="1285891"/>
                  <a:pt x="1511660" y="1312699"/>
                  <a:pt x="1524183" y="1305550"/>
                </a:cubicBezTo>
                <a:cubicBezTo>
                  <a:pt x="1522394" y="1314486"/>
                  <a:pt x="1536705" y="1309125"/>
                  <a:pt x="1536705" y="1321635"/>
                </a:cubicBezTo>
                <a:cubicBezTo>
                  <a:pt x="1545650" y="1318061"/>
                  <a:pt x="1547439" y="1325210"/>
                  <a:pt x="1552806" y="1326997"/>
                </a:cubicBezTo>
                <a:cubicBezTo>
                  <a:pt x="1547439" y="1334146"/>
                  <a:pt x="1563539" y="1343082"/>
                  <a:pt x="1572484" y="1339507"/>
                </a:cubicBezTo>
                <a:cubicBezTo>
                  <a:pt x="1576062" y="1343082"/>
                  <a:pt x="1570695" y="1343082"/>
                  <a:pt x="1570695" y="1346656"/>
                </a:cubicBezTo>
                <a:cubicBezTo>
                  <a:pt x="1576062" y="1344869"/>
                  <a:pt x="1574273" y="1353805"/>
                  <a:pt x="1579640" y="1353805"/>
                </a:cubicBezTo>
                <a:cubicBezTo>
                  <a:pt x="1579640" y="1350230"/>
                  <a:pt x="1586796" y="1346656"/>
                  <a:pt x="1588585" y="1352018"/>
                </a:cubicBezTo>
                <a:cubicBezTo>
                  <a:pt x="1585007" y="1353805"/>
                  <a:pt x="1579640" y="1352018"/>
                  <a:pt x="1579640" y="1355592"/>
                </a:cubicBezTo>
                <a:cubicBezTo>
                  <a:pt x="1581429" y="1360954"/>
                  <a:pt x="1592163" y="1355592"/>
                  <a:pt x="1595741" y="1359166"/>
                </a:cubicBezTo>
                <a:cubicBezTo>
                  <a:pt x="1592163" y="1362741"/>
                  <a:pt x="1593952" y="1362741"/>
                  <a:pt x="1595741" y="1368103"/>
                </a:cubicBezTo>
                <a:cubicBezTo>
                  <a:pt x="1604685" y="1366315"/>
                  <a:pt x="1608263" y="1371677"/>
                  <a:pt x="1617208" y="1369890"/>
                </a:cubicBezTo>
                <a:cubicBezTo>
                  <a:pt x="1615419" y="1366315"/>
                  <a:pt x="1613630" y="1364528"/>
                  <a:pt x="1617208" y="1364528"/>
                </a:cubicBezTo>
                <a:cubicBezTo>
                  <a:pt x="1618997" y="1364528"/>
                  <a:pt x="1618997" y="1366315"/>
                  <a:pt x="1620786" y="1366315"/>
                </a:cubicBezTo>
                <a:cubicBezTo>
                  <a:pt x="1622575" y="1366315"/>
                  <a:pt x="1618997" y="1360954"/>
                  <a:pt x="1622575" y="1359166"/>
                </a:cubicBezTo>
                <a:cubicBezTo>
                  <a:pt x="1627942" y="1371677"/>
                  <a:pt x="1633308" y="1362741"/>
                  <a:pt x="1636886" y="1377039"/>
                </a:cubicBezTo>
                <a:cubicBezTo>
                  <a:pt x="1633308" y="1377039"/>
                  <a:pt x="1626153" y="1366315"/>
                  <a:pt x="1629731" y="1377039"/>
                </a:cubicBezTo>
                <a:cubicBezTo>
                  <a:pt x="1624364" y="1378826"/>
                  <a:pt x="1620786" y="1368103"/>
                  <a:pt x="1617208" y="1373464"/>
                </a:cubicBezTo>
                <a:cubicBezTo>
                  <a:pt x="1620786" y="1377039"/>
                  <a:pt x="1626153" y="1377039"/>
                  <a:pt x="1624364" y="1384187"/>
                </a:cubicBezTo>
                <a:cubicBezTo>
                  <a:pt x="1631519" y="1382400"/>
                  <a:pt x="1631519" y="1389549"/>
                  <a:pt x="1636886" y="1387762"/>
                </a:cubicBezTo>
                <a:cubicBezTo>
                  <a:pt x="1638675" y="1384187"/>
                  <a:pt x="1633308" y="1385975"/>
                  <a:pt x="1633308" y="1382400"/>
                </a:cubicBezTo>
                <a:cubicBezTo>
                  <a:pt x="1638675" y="1382400"/>
                  <a:pt x="1635097" y="1378826"/>
                  <a:pt x="1636886" y="1377039"/>
                </a:cubicBezTo>
                <a:cubicBezTo>
                  <a:pt x="1642253" y="1375251"/>
                  <a:pt x="1645831" y="1377039"/>
                  <a:pt x="1647620" y="1382400"/>
                </a:cubicBezTo>
                <a:cubicBezTo>
                  <a:pt x="1644042" y="1382400"/>
                  <a:pt x="1640464" y="1382400"/>
                  <a:pt x="1640464" y="1384187"/>
                </a:cubicBezTo>
                <a:cubicBezTo>
                  <a:pt x="1642253" y="1384187"/>
                  <a:pt x="1642253" y="1385975"/>
                  <a:pt x="1644042" y="1387762"/>
                </a:cubicBezTo>
                <a:cubicBezTo>
                  <a:pt x="1649409" y="1387762"/>
                  <a:pt x="1647620" y="1382400"/>
                  <a:pt x="1652987" y="1382400"/>
                </a:cubicBezTo>
                <a:cubicBezTo>
                  <a:pt x="1658354" y="1394911"/>
                  <a:pt x="1676243" y="1396698"/>
                  <a:pt x="1674454" y="1412783"/>
                </a:cubicBezTo>
                <a:cubicBezTo>
                  <a:pt x="1676243" y="1412783"/>
                  <a:pt x="1681610" y="1418144"/>
                  <a:pt x="1683399" y="1412783"/>
                </a:cubicBezTo>
                <a:cubicBezTo>
                  <a:pt x="1683399" y="1409208"/>
                  <a:pt x="1674454" y="1409208"/>
                  <a:pt x="1679821" y="1405634"/>
                </a:cubicBezTo>
                <a:cubicBezTo>
                  <a:pt x="1683399" y="1412783"/>
                  <a:pt x="1703077" y="1418144"/>
                  <a:pt x="1692344" y="1425293"/>
                </a:cubicBezTo>
                <a:cubicBezTo>
                  <a:pt x="1692344" y="1427080"/>
                  <a:pt x="1694133" y="1428868"/>
                  <a:pt x="1695921" y="1428868"/>
                </a:cubicBezTo>
                <a:cubicBezTo>
                  <a:pt x="1701288" y="1428868"/>
                  <a:pt x="1699499" y="1423506"/>
                  <a:pt x="1704866" y="1423506"/>
                </a:cubicBezTo>
                <a:cubicBezTo>
                  <a:pt x="1719178" y="1436017"/>
                  <a:pt x="1737067" y="1455676"/>
                  <a:pt x="1753168" y="1461038"/>
                </a:cubicBezTo>
                <a:cubicBezTo>
                  <a:pt x="1765691" y="1478910"/>
                  <a:pt x="1785369" y="1487846"/>
                  <a:pt x="1801469" y="1503931"/>
                </a:cubicBezTo>
                <a:cubicBezTo>
                  <a:pt x="1801469" y="1502143"/>
                  <a:pt x="1801469" y="1500356"/>
                  <a:pt x="1803258" y="1500356"/>
                </a:cubicBezTo>
                <a:cubicBezTo>
                  <a:pt x="1808625" y="1518228"/>
                  <a:pt x="1835459" y="1527164"/>
                  <a:pt x="1847982" y="1541462"/>
                </a:cubicBezTo>
                <a:cubicBezTo>
                  <a:pt x="1849771" y="1541462"/>
                  <a:pt x="1849771" y="1539675"/>
                  <a:pt x="1853349" y="1537888"/>
                </a:cubicBezTo>
                <a:cubicBezTo>
                  <a:pt x="1860505" y="1550398"/>
                  <a:pt x="1873027" y="1555760"/>
                  <a:pt x="1881972" y="1568270"/>
                </a:cubicBezTo>
                <a:cubicBezTo>
                  <a:pt x="1881972" y="1564696"/>
                  <a:pt x="1881972" y="1562909"/>
                  <a:pt x="1885550" y="1564696"/>
                </a:cubicBezTo>
                <a:cubicBezTo>
                  <a:pt x="1885550" y="1573632"/>
                  <a:pt x="1892706" y="1582568"/>
                  <a:pt x="1899861" y="1577206"/>
                </a:cubicBezTo>
                <a:cubicBezTo>
                  <a:pt x="1907017" y="1595078"/>
                  <a:pt x="1926696" y="1593291"/>
                  <a:pt x="1933851" y="1609376"/>
                </a:cubicBezTo>
                <a:cubicBezTo>
                  <a:pt x="1935640" y="1605802"/>
                  <a:pt x="1944585" y="1614738"/>
                  <a:pt x="1937429" y="1616525"/>
                </a:cubicBezTo>
                <a:cubicBezTo>
                  <a:pt x="1939218" y="1611163"/>
                  <a:pt x="1928485" y="1609376"/>
                  <a:pt x="1928485" y="1614738"/>
                </a:cubicBezTo>
                <a:cubicBezTo>
                  <a:pt x="1932063" y="1620099"/>
                  <a:pt x="1928485" y="1620099"/>
                  <a:pt x="1928485" y="1625461"/>
                </a:cubicBezTo>
                <a:cubicBezTo>
                  <a:pt x="1937429" y="1630823"/>
                  <a:pt x="1942796" y="1620099"/>
                  <a:pt x="1944585" y="1618312"/>
                </a:cubicBezTo>
                <a:cubicBezTo>
                  <a:pt x="1951741" y="1627248"/>
                  <a:pt x="1962475" y="1630823"/>
                  <a:pt x="1971419" y="1637971"/>
                </a:cubicBezTo>
                <a:cubicBezTo>
                  <a:pt x="1971419" y="1639759"/>
                  <a:pt x="1969630" y="1641546"/>
                  <a:pt x="1971419" y="1643333"/>
                </a:cubicBezTo>
                <a:cubicBezTo>
                  <a:pt x="2000043" y="1654056"/>
                  <a:pt x="2019721" y="1686226"/>
                  <a:pt x="2042977" y="1696949"/>
                </a:cubicBezTo>
                <a:cubicBezTo>
                  <a:pt x="2044766" y="1702311"/>
                  <a:pt x="2046555" y="1702311"/>
                  <a:pt x="2048344" y="1707673"/>
                </a:cubicBezTo>
                <a:cubicBezTo>
                  <a:pt x="2050133" y="1707673"/>
                  <a:pt x="2050133" y="1705885"/>
                  <a:pt x="2051922" y="1705885"/>
                </a:cubicBezTo>
                <a:cubicBezTo>
                  <a:pt x="2085912" y="1739842"/>
                  <a:pt x="2121691" y="1761289"/>
                  <a:pt x="2153892" y="1793459"/>
                </a:cubicBezTo>
                <a:cubicBezTo>
                  <a:pt x="2159259" y="1791672"/>
                  <a:pt x="2166415" y="1802395"/>
                  <a:pt x="2168203" y="1809544"/>
                </a:cubicBezTo>
                <a:cubicBezTo>
                  <a:pt x="2178937" y="1809544"/>
                  <a:pt x="2178937" y="1820267"/>
                  <a:pt x="2186093" y="1823841"/>
                </a:cubicBezTo>
                <a:cubicBezTo>
                  <a:pt x="2191460" y="1822054"/>
                  <a:pt x="2214716" y="1845288"/>
                  <a:pt x="2227239" y="1852437"/>
                </a:cubicBezTo>
                <a:cubicBezTo>
                  <a:pt x="2225450" y="1852437"/>
                  <a:pt x="2223661" y="1854224"/>
                  <a:pt x="2223661" y="1857798"/>
                </a:cubicBezTo>
                <a:cubicBezTo>
                  <a:pt x="2239761" y="1857798"/>
                  <a:pt x="2239761" y="1875671"/>
                  <a:pt x="2250495" y="1872096"/>
                </a:cubicBezTo>
                <a:cubicBezTo>
                  <a:pt x="2250495" y="1875671"/>
                  <a:pt x="2250495" y="1877458"/>
                  <a:pt x="2248706" y="1879245"/>
                </a:cubicBezTo>
                <a:cubicBezTo>
                  <a:pt x="2250495" y="1881032"/>
                  <a:pt x="2254073" y="1881032"/>
                  <a:pt x="2257651" y="1879245"/>
                </a:cubicBezTo>
                <a:cubicBezTo>
                  <a:pt x="2259440" y="1886394"/>
                  <a:pt x="2264807" y="1881032"/>
                  <a:pt x="2259440" y="1888181"/>
                </a:cubicBezTo>
                <a:cubicBezTo>
                  <a:pt x="2266595" y="1889968"/>
                  <a:pt x="2270173" y="1898904"/>
                  <a:pt x="2280907" y="1900691"/>
                </a:cubicBezTo>
                <a:cubicBezTo>
                  <a:pt x="2279118" y="1900691"/>
                  <a:pt x="2277329" y="1900691"/>
                  <a:pt x="2277329" y="1904266"/>
                </a:cubicBezTo>
                <a:cubicBezTo>
                  <a:pt x="2284485" y="1906053"/>
                  <a:pt x="2286274" y="1913202"/>
                  <a:pt x="2293430" y="1914989"/>
                </a:cubicBezTo>
                <a:cubicBezTo>
                  <a:pt x="2291641" y="1914989"/>
                  <a:pt x="2293430" y="1922138"/>
                  <a:pt x="2295219" y="1920351"/>
                </a:cubicBezTo>
                <a:cubicBezTo>
                  <a:pt x="2300585" y="1922138"/>
                  <a:pt x="2297008" y="1914989"/>
                  <a:pt x="2302375" y="1916776"/>
                </a:cubicBezTo>
                <a:cubicBezTo>
                  <a:pt x="2304163" y="1929287"/>
                  <a:pt x="2311319" y="1934648"/>
                  <a:pt x="2322053" y="1938223"/>
                </a:cubicBezTo>
                <a:cubicBezTo>
                  <a:pt x="2322053" y="1945372"/>
                  <a:pt x="2332787" y="1945372"/>
                  <a:pt x="2341731" y="1952521"/>
                </a:cubicBezTo>
                <a:cubicBezTo>
                  <a:pt x="2345309" y="1957882"/>
                  <a:pt x="2350676" y="1972180"/>
                  <a:pt x="2357832" y="1968605"/>
                </a:cubicBezTo>
                <a:cubicBezTo>
                  <a:pt x="2372143" y="1995414"/>
                  <a:pt x="2397189" y="1998988"/>
                  <a:pt x="2411500" y="2024009"/>
                </a:cubicBezTo>
                <a:cubicBezTo>
                  <a:pt x="2411500" y="2022222"/>
                  <a:pt x="2411500" y="2018647"/>
                  <a:pt x="2413289" y="2018647"/>
                </a:cubicBezTo>
                <a:cubicBezTo>
                  <a:pt x="2416867" y="2022222"/>
                  <a:pt x="2413289" y="2020435"/>
                  <a:pt x="2413289" y="2025796"/>
                </a:cubicBezTo>
                <a:cubicBezTo>
                  <a:pt x="2429390" y="2027583"/>
                  <a:pt x="2445490" y="2056179"/>
                  <a:pt x="2465169" y="2065115"/>
                </a:cubicBezTo>
                <a:cubicBezTo>
                  <a:pt x="2463380" y="2066902"/>
                  <a:pt x="2463380" y="2066902"/>
                  <a:pt x="2463380" y="2068689"/>
                </a:cubicBezTo>
                <a:lnTo>
                  <a:pt x="2467837" y="2071870"/>
                </a:lnTo>
                <a:lnTo>
                  <a:pt x="2467837" y="2996459"/>
                </a:lnTo>
                <a:lnTo>
                  <a:pt x="2454435" y="2981955"/>
                </a:lnTo>
                <a:cubicBezTo>
                  <a:pt x="2452646" y="2981955"/>
                  <a:pt x="2450857" y="2981955"/>
                  <a:pt x="2449068" y="2980167"/>
                </a:cubicBezTo>
                <a:cubicBezTo>
                  <a:pt x="2445490" y="2973018"/>
                  <a:pt x="2436545" y="2964082"/>
                  <a:pt x="2431179" y="2962295"/>
                </a:cubicBezTo>
                <a:cubicBezTo>
                  <a:pt x="2434757" y="2958721"/>
                  <a:pt x="2427601" y="2958721"/>
                  <a:pt x="2424023" y="2955146"/>
                </a:cubicBezTo>
                <a:cubicBezTo>
                  <a:pt x="2420445" y="2949784"/>
                  <a:pt x="2415078" y="2942636"/>
                  <a:pt x="2411500" y="2937274"/>
                </a:cubicBezTo>
                <a:cubicBezTo>
                  <a:pt x="2406133" y="2931912"/>
                  <a:pt x="2400767" y="2926551"/>
                  <a:pt x="2395400" y="2921189"/>
                </a:cubicBezTo>
                <a:cubicBezTo>
                  <a:pt x="2384666" y="2910466"/>
                  <a:pt x="2373933" y="2901530"/>
                  <a:pt x="2364988" y="2889019"/>
                </a:cubicBezTo>
                <a:cubicBezTo>
                  <a:pt x="2364988" y="2889019"/>
                  <a:pt x="2363199" y="2887232"/>
                  <a:pt x="2361410" y="2887232"/>
                </a:cubicBezTo>
                <a:cubicBezTo>
                  <a:pt x="2288063" y="2806808"/>
                  <a:pt x="2212927" y="2731745"/>
                  <a:pt x="2136003" y="2658469"/>
                </a:cubicBezTo>
                <a:cubicBezTo>
                  <a:pt x="2059078" y="2585194"/>
                  <a:pt x="1980364" y="2511918"/>
                  <a:pt x="1901651" y="2436855"/>
                </a:cubicBezTo>
                <a:cubicBezTo>
                  <a:pt x="1899861" y="2438642"/>
                  <a:pt x="1894495" y="2435068"/>
                  <a:pt x="1892706" y="2431493"/>
                </a:cubicBezTo>
                <a:cubicBezTo>
                  <a:pt x="1896284" y="2433281"/>
                  <a:pt x="1898073" y="2435068"/>
                  <a:pt x="1898073" y="2433281"/>
                </a:cubicBezTo>
                <a:cubicBezTo>
                  <a:pt x="1892706" y="2426132"/>
                  <a:pt x="1892706" y="2431493"/>
                  <a:pt x="1887339" y="2427919"/>
                </a:cubicBezTo>
                <a:cubicBezTo>
                  <a:pt x="1887339" y="2426132"/>
                  <a:pt x="1887339" y="2424345"/>
                  <a:pt x="1885550" y="2422557"/>
                </a:cubicBezTo>
                <a:cubicBezTo>
                  <a:pt x="1874816" y="2413621"/>
                  <a:pt x="1864083" y="2404685"/>
                  <a:pt x="1855138" y="2395749"/>
                </a:cubicBezTo>
                <a:cubicBezTo>
                  <a:pt x="1846193" y="2388600"/>
                  <a:pt x="1835459" y="2379664"/>
                  <a:pt x="1824726" y="2370728"/>
                </a:cubicBezTo>
                <a:cubicBezTo>
                  <a:pt x="1826515" y="2370728"/>
                  <a:pt x="1826515" y="2368941"/>
                  <a:pt x="1824726" y="2368941"/>
                </a:cubicBezTo>
                <a:cubicBezTo>
                  <a:pt x="1822937" y="2367154"/>
                  <a:pt x="1821148" y="2367154"/>
                  <a:pt x="1819359" y="2367154"/>
                </a:cubicBezTo>
                <a:cubicBezTo>
                  <a:pt x="1808625" y="2356430"/>
                  <a:pt x="1799681" y="2347494"/>
                  <a:pt x="1788947" y="2338558"/>
                </a:cubicBezTo>
                <a:cubicBezTo>
                  <a:pt x="1778213" y="2329622"/>
                  <a:pt x="1767479" y="2320686"/>
                  <a:pt x="1756746" y="2311750"/>
                </a:cubicBezTo>
                <a:cubicBezTo>
                  <a:pt x="1746012" y="2302814"/>
                  <a:pt x="1737067" y="2293878"/>
                  <a:pt x="1726334" y="2284942"/>
                </a:cubicBezTo>
                <a:cubicBezTo>
                  <a:pt x="1715600" y="2276006"/>
                  <a:pt x="1704866" y="2267070"/>
                  <a:pt x="1694133" y="2258134"/>
                </a:cubicBezTo>
                <a:cubicBezTo>
                  <a:pt x="1690555" y="2252772"/>
                  <a:pt x="1685188" y="2249198"/>
                  <a:pt x="1679821" y="2245623"/>
                </a:cubicBezTo>
                <a:cubicBezTo>
                  <a:pt x="1674454" y="2242049"/>
                  <a:pt x="1670876" y="2238475"/>
                  <a:pt x="1665509" y="2234900"/>
                </a:cubicBezTo>
                <a:cubicBezTo>
                  <a:pt x="1656565" y="2225964"/>
                  <a:pt x="1645831" y="2217028"/>
                  <a:pt x="1638675" y="2208092"/>
                </a:cubicBezTo>
                <a:cubicBezTo>
                  <a:pt x="1629731" y="2206305"/>
                  <a:pt x="1626153" y="2195582"/>
                  <a:pt x="1617208" y="2193794"/>
                </a:cubicBezTo>
                <a:cubicBezTo>
                  <a:pt x="1608263" y="2179496"/>
                  <a:pt x="1592163" y="2175922"/>
                  <a:pt x="1583218" y="2161624"/>
                </a:cubicBezTo>
                <a:cubicBezTo>
                  <a:pt x="1581429" y="2159837"/>
                  <a:pt x="1577851" y="2158050"/>
                  <a:pt x="1576062" y="2156263"/>
                </a:cubicBezTo>
                <a:cubicBezTo>
                  <a:pt x="1574273" y="2159837"/>
                  <a:pt x="1574273" y="2163412"/>
                  <a:pt x="1583218" y="2165199"/>
                </a:cubicBezTo>
                <a:cubicBezTo>
                  <a:pt x="1583218" y="2168773"/>
                  <a:pt x="1581429" y="2168773"/>
                  <a:pt x="1583218" y="2170560"/>
                </a:cubicBezTo>
                <a:cubicBezTo>
                  <a:pt x="1579640" y="2172348"/>
                  <a:pt x="1581429" y="2165199"/>
                  <a:pt x="1576062" y="2166986"/>
                </a:cubicBezTo>
                <a:cubicBezTo>
                  <a:pt x="1579640" y="2175922"/>
                  <a:pt x="1572484" y="2165199"/>
                  <a:pt x="1572484" y="2168773"/>
                </a:cubicBezTo>
                <a:cubicBezTo>
                  <a:pt x="1574273" y="2172348"/>
                  <a:pt x="1577851" y="2172348"/>
                  <a:pt x="1579640" y="2175922"/>
                </a:cubicBezTo>
                <a:cubicBezTo>
                  <a:pt x="1579640" y="2168773"/>
                  <a:pt x="1586796" y="2175922"/>
                  <a:pt x="1586796" y="2170560"/>
                </a:cubicBezTo>
                <a:cubicBezTo>
                  <a:pt x="1586796" y="2174135"/>
                  <a:pt x="1592163" y="2183071"/>
                  <a:pt x="1597529" y="2181284"/>
                </a:cubicBezTo>
                <a:cubicBezTo>
                  <a:pt x="1597529" y="2184858"/>
                  <a:pt x="1599318" y="2184858"/>
                  <a:pt x="1601107" y="2186646"/>
                </a:cubicBezTo>
                <a:cubicBezTo>
                  <a:pt x="1597529" y="2193794"/>
                  <a:pt x="1586796" y="2179496"/>
                  <a:pt x="1588585" y="2188432"/>
                </a:cubicBezTo>
                <a:cubicBezTo>
                  <a:pt x="1577851" y="2174135"/>
                  <a:pt x="1565328" y="2168773"/>
                  <a:pt x="1552806" y="2159837"/>
                </a:cubicBezTo>
                <a:cubicBezTo>
                  <a:pt x="1554595" y="2166986"/>
                  <a:pt x="1565328" y="2166986"/>
                  <a:pt x="1561751" y="2172348"/>
                </a:cubicBezTo>
                <a:cubicBezTo>
                  <a:pt x="1567117" y="2174135"/>
                  <a:pt x="1568906" y="2174135"/>
                  <a:pt x="1570695" y="2172348"/>
                </a:cubicBezTo>
                <a:cubicBezTo>
                  <a:pt x="1576062" y="2179496"/>
                  <a:pt x="1574273" y="2175922"/>
                  <a:pt x="1570695" y="2179496"/>
                </a:cubicBezTo>
                <a:cubicBezTo>
                  <a:pt x="1576062" y="2181284"/>
                  <a:pt x="1577851" y="2184858"/>
                  <a:pt x="1579640" y="2181284"/>
                </a:cubicBezTo>
                <a:cubicBezTo>
                  <a:pt x="1585007" y="2186646"/>
                  <a:pt x="1572484" y="2184858"/>
                  <a:pt x="1572484" y="2186646"/>
                </a:cubicBezTo>
                <a:cubicBezTo>
                  <a:pt x="1577851" y="2190220"/>
                  <a:pt x="1579640" y="2197369"/>
                  <a:pt x="1585007" y="2199156"/>
                </a:cubicBezTo>
                <a:cubicBezTo>
                  <a:pt x="1585007" y="2197369"/>
                  <a:pt x="1586796" y="2195582"/>
                  <a:pt x="1586796" y="2193794"/>
                </a:cubicBezTo>
                <a:cubicBezTo>
                  <a:pt x="1583218" y="2193794"/>
                  <a:pt x="1581429" y="2190220"/>
                  <a:pt x="1577851" y="2190220"/>
                </a:cubicBezTo>
                <a:cubicBezTo>
                  <a:pt x="1577851" y="2186646"/>
                  <a:pt x="1581429" y="2183071"/>
                  <a:pt x="1583218" y="2186646"/>
                </a:cubicBezTo>
                <a:cubicBezTo>
                  <a:pt x="1581429" y="2184858"/>
                  <a:pt x="1577851" y="2188432"/>
                  <a:pt x="1581429" y="2188432"/>
                </a:cubicBezTo>
                <a:cubicBezTo>
                  <a:pt x="1585007" y="2190220"/>
                  <a:pt x="1586796" y="2190220"/>
                  <a:pt x="1588585" y="2188432"/>
                </a:cubicBezTo>
                <a:cubicBezTo>
                  <a:pt x="1592163" y="2192007"/>
                  <a:pt x="1597529" y="2200943"/>
                  <a:pt x="1599318" y="2199156"/>
                </a:cubicBezTo>
                <a:cubicBezTo>
                  <a:pt x="1599318" y="2193794"/>
                  <a:pt x="1592163" y="2193794"/>
                  <a:pt x="1592163" y="2190220"/>
                </a:cubicBezTo>
                <a:cubicBezTo>
                  <a:pt x="1597529" y="2188432"/>
                  <a:pt x="1597529" y="2195582"/>
                  <a:pt x="1601107" y="2192007"/>
                </a:cubicBezTo>
                <a:cubicBezTo>
                  <a:pt x="1597529" y="2199156"/>
                  <a:pt x="1615419" y="2213454"/>
                  <a:pt x="1618997" y="2208092"/>
                </a:cubicBezTo>
                <a:cubicBezTo>
                  <a:pt x="1622575" y="2213454"/>
                  <a:pt x="1617208" y="2215241"/>
                  <a:pt x="1622575" y="2217028"/>
                </a:cubicBezTo>
                <a:cubicBezTo>
                  <a:pt x="1626153" y="2217028"/>
                  <a:pt x="1624364" y="2215241"/>
                  <a:pt x="1626153" y="2215241"/>
                </a:cubicBezTo>
                <a:cubicBezTo>
                  <a:pt x="1627942" y="2218815"/>
                  <a:pt x="1631519" y="2217028"/>
                  <a:pt x="1633308" y="2217028"/>
                </a:cubicBezTo>
                <a:cubicBezTo>
                  <a:pt x="1635097" y="2220603"/>
                  <a:pt x="1636886" y="2225964"/>
                  <a:pt x="1640464" y="2227751"/>
                </a:cubicBezTo>
                <a:cubicBezTo>
                  <a:pt x="1631519" y="2224177"/>
                  <a:pt x="1620786" y="2220603"/>
                  <a:pt x="1615419" y="2224177"/>
                </a:cubicBezTo>
                <a:cubicBezTo>
                  <a:pt x="1618997" y="2227751"/>
                  <a:pt x="1618997" y="2224177"/>
                  <a:pt x="1622575" y="2224177"/>
                </a:cubicBezTo>
                <a:cubicBezTo>
                  <a:pt x="1622575" y="2229539"/>
                  <a:pt x="1629731" y="2229539"/>
                  <a:pt x="1631519" y="2234900"/>
                </a:cubicBezTo>
                <a:cubicBezTo>
                  <a:pt x="1627942" y="2234900"/>
                  <a:pt x="1627942" y="2236687"/>
                  <a:pt x="1629731" y="2240262"/>
                </a:cubicBezTo>
                <a:cubicBezTo>
                  <a:pt x="1636886" y="2242049"/>
                  <a:pt x="1636886" y="2249198"/>
                  <a:pt x="1638675" y="2249198"/>
                </a:cubicBezTo>
                <a:cubicBezTo>
                  <a:pt x="1640464" y="2249198"/>
                  <a:pt x="1644042" y="2250985"/>
                  <a:pt x="1644042" y="2249198"/>
                </a:cubicBezTo>
                <a:cubicBezTo>
                  <a:pt x="1644042" y="2247411"/>
                  <a:pt x="1635097" y="2243836"/>
                  <a:pt x="1640464" y="2243836"/>
                </a:cubicBezTo>
                <a:cubicBezTo>
                  <a:pt x="1640464" y="2245623"/>
                  <a:pt x="1649409" y="2247411"/>
                  <a:pt x="1647620" y="2245623"/>
                </a:cubicBezTo>
                <a:cubicBezTo>
                  <a:pt x="1645831" y="2245623"/>
                  <a:pt x="1638675" y="2240262"/>
                  <a:pt x="1642253" y="2238475"/>
                </a:cubicBezTo>
                <a:cubicBezTo>
                  <a:pt x="1651198" y="2238475"/>
                  <a:pt x="1652987" y="2247411"/>
                  <a:pt x="1658354" y="2245623"/>
                </a:cubicBezTo>
                <a:cubicBezTo>
                  <a:pt x="1660143" y="2249198"/>
                  <a:pt x="1658354" y="2247411"/>
                  <a:pt x="1656565" y="2249198"/>
                </a:cubicBezTo>
                <a:cubicBezTo>
                  <a:pt x="1661932" y="2252772"/>
                  <a:pt x="1669087" y="2261708"/>
                  <a:pt x="1672665" y="2259921"/>
                </a:cubicBezTo>
                <a:cubicBezTo>
                  <a:pt x="1676243" y="2268857"/>
                  <a:pt x="1683399" y="2267070"/>
                  <a:pt x="1690555" y="2272431"/>
                </a:cubicBezTo>
                <a:cubicBezTo>
                  <a:pt x="1690555" y="2272431"/>
                  <a:pt x="1692344" y="2279580"/>
                  <a:pt x="1695921" y="2276006"/>
                </a:cubicBezTo>
                <a:cubicBezTo>
                  <a:pt x="1697711" y="2279580"/>
                  <a:pt x="1694133" y="2279580"/>
                  <a:pt x="1695921" y="2283155"/>
                </a:cubicBezTo>
                <a:cubicBezTo>
                  <a:pt x="1701288" y="2281367"/>
                  <a:pt x="1706655" y="2292091"/>
                  <a:pt x="1712022" y="2295665"/>
                </a:cubicBezTo>
                <a:cubicBezTo>
                  <a:pt x="1710233" y="2293878"/>
                  <a:pt x="1710233" y="2295665"/>
                  <a:pt x="1712022" y="2299240"/>
                </a:cubicBezTo>
                <a:cubicBezTo>
                  <a:pt x="1715600" y="2306388"/>
                  <a:pt x="1715600" y="2299240"/>
                  <a:pt x="1717389" y="2302814"/>
                </a:cubicBezTo>
                <a:cubicBezTo>
                  <a:pt x="1715600" y="2302814"/>
                  <a:pt x="1715600" y="2302814"/>
                  <a:pt x="1715600" y="2306388"/>
                </a:cubicBezTo>
                <a:cubicBezTo>
                  <a:pt x="1720967" y="2304601"/>
                  <a:pt x="1717389" y="2311750"/>
                  <a:pt x="1720967" y="2311750"/>
                </a:cubicBezTo>
                <a:cubicBezTo>
                  <a:pt x="1724545" y="2311750"/>
                  <a:pt x="1722756" y="2308176"/>
                  <a:pt x="1724545" y="2308176"/>
                </a:cubicBezTo>
                <a:cubicBezTo>
                  <a:pt x="1729911" y="2315324"/>
                  <a:pt x="1738856" y="2317112"/>
                  <a:pt x="1744223" y="2324261"/>
                </a:cubicBezTo>
                <a:cubicBezTo>
                  <a:pt x="1742434" y="2324261"/>
                  <a:pt x="1740645" y="2324261"/>
                  <a:pt x="1740645" y="2326048"/>
                </a:cubicBezTo>
                <a:cubicBezTo>
                  <a:pt x="1747801" y="2327835"/>
                  <a:pt x="1751379" y="2331409"/>
                  <a:pt x="1747801" y="2334984"/>
                </a:cubicBezTo>
                <a:cubicBezTo>
                  <a:pt x="1756746" y="2338558"/>
                  <a:pt x="1767479" y="2345707"/>
                  <a:pt x="1767479" y="2352856"/>
                </a:cubicBezTo>
                <a:cubicBezTo>
                  <a:pt x="1772846" y="2352856"/>
                  <a:pt x="1772846" y="2358218"/>
                  <a:pt x="1776424" y="2360005"/>
                </a:cubicBezTo>
                <a:cubicBezTo>
                  <a:pt x="1780002" y="2358218"/>
                  <a:pt x="1781791" y="2361792"/>
                  <a:pt x="1785369" y="2361792"/>
                </a:cubicBezTo>
                <a:cubicBezTo>
                  <a:pt x="1785369" y="2365366"/>
                  <a:pt x="1785369" y="2365366"/>
                  <a:pt x="1788947" y="2368941"/>
                </a:cubicBezTo>
                <a:cubicBezTo>
                  <a:pt x="1785369" y="2370728"/>
                  <a:pt x="1781791" y="2365366"/>
                  <a:pt x="1778213" y="2363579"/>
                </a:cubicBezTo>
                <a:cubicBezTo>
                  <a:pt x="1780002" y="2368941"/>
                  <a:pt x="1774635" y="2367154"/>
                  <a:pt x="1771057" y="2367154"/>
                </a:cubicBezTo>
                <a:cubicBezTo>
                  <a:pt x="1772846" y="2372515"/>
                  <a:pt x="1776424" y="2376090"/>
                  <a:pt x="1781791" y="2374302"/>
                </a:cubicBezTo>
                <a:cubicBezTo>
                  <a:pt x="1787158" y="2381452"/>
                  <a:pt x="1788947" y="2388600"/>
                  <a:pt x="1799681" y="2390388"/>
                </a:cubicBezTo>
                <a:cubicBezTo>
                  <a:pt x="1801469" y="2393962"/>
                  <a:pt x="1794314" y="2392175"/>
                  <a:pt x="1799681" y="2395749"/>
                </a:cubicBezTo>
                <a:cubicBezTo>
                  <a:pt x="1799681" y="2395749"/>
                  <a:pt x="1799681" y="2393962"/>
                  <a:pt x="1801469" y="2393962"/>
                </a:cubicBezTo>
                <a:cubicBezTo>
                  <a:pt x="1805047" y="2404685"/>
                  <a:pt x="1824726" y="2415409"/>
                  <a:pt x="1833671" y="2427919"/>
                </a:cubicBezTo>
                <a:cubicBezTo>
                  <a:pt x="1831881" y="2420770"/>
                  <a:pt x="1830093" y="2420770"/>
                  <a:pt x="1830093" y="2415409"/>
                </a:cubicBezTo>
                <a:cubicBezTo>
                  <a:pt x="1826515" y="2417196"/>
                  <a:pt x="1828304" y="2411834"/>
                  <a:pt x="1824726" y="2411834"/>
                </a:cubicBezTo>
                <a:cubicBezTo>
                  <a:pt x="1824726" y="2413621"/>
                  <a:pt x="1826515" y="2413621"/>
                  <a:pt x="1824726" y="2415409"/>
                </a:cubicBezTo>
                <a:cubicBezTo>
                  <a:pt x="1813992" y="2406472"/>
                  <a:pt x="1813992" y="2401111"/>
                  <a:pt x="1805047" y="2393962"/>
                </a:cubicBezTo>
                <a:cubicBezTo>
                  <a:pt x="1808625" y="2395749"/>
                  <a:pt x="1812203" y="2399324"/>
                  <a:pt x="1808625" y="2392175"/>
                </a:cubicBezTo>
                <a:cubicBezTo>
                  <a:pt x="1813992" y="2393962"/>
                  <a:pt x="1815781" y="2397536"/>
                  <a:pt x="1815781" y="2401111"/>
                </a:cubicBezTo>
                <a:cubicBezTo>
                  <a:pt x="1819359" y="2401111"/>
                  <a:pt x="1831881" y="2408260"/>
                  <a:pt x="1835459" y="2415409"/>
                </a:cubicBezTo>
                <a:cubicBezTo>
                  <a:pt x="1833671" y="2413621"/>
                  <a:pt x="1830093" y="2413621"/>
                  <a:pt x="1831881" y="2417196"/>
                </a:cubicBezTo>
                <a:cubicBezTo>
                  <a:pt x="1833671" y="2420770"/>
                  <a:pt x="1837248" y="2420770"/>
                  <a:pt x="1840826" y="2422557"/>
                </a:cubicBezTo>
                <a:cubicBezTo>
                  <a:pt x="1840826" y="2420770"/>
                  <a:pt x="1839037" y="2418983"/>
                  <a:pt x="1839037" y="2418983"/>
                </a:cubicBezTo>
                <a:cubicBezTo>
                  <a:pt x="1847982" y="2427919"/>
                  <a:pt x="1856927" y="2435068"/>
                  <a:pt x="1867661" y="2442217"/>
                </a:cubicBezTo>
                <a:cubicBezTo>
                  <a:pt x="1869449" y="2447578"/>
                  <a:pt x="1865871" y="2445791"/>
                  <a:pt x="1867661" y="2449366"/>
                </a:cubicBezTo>
                <a:cubicBezTo>
                  <a:pt x="1869449" y="2449366"/>
                  <a:pt x="1871238" y="2451153"/>
                  <a:pt x="1873027" y="2451153"/>
                </a:cubicBezTo>
                <a:cubicBezTo>
                  <a:pt x="1874816" y="2454727"/>
                  <a:pt x="1871238" y="2452940"/>
                  <a:pt x="1871238" y="2454727"/>
                </a:cubicBezTo>
                <a:cubicBezTo>
                  <a:pt x="1873027" y="2454727"/>
                  <a:pt x="1873027" y="2458302"/>
                  <a:pt x="1876605" y="2458302"/>
                </a:cubicBezTo>
                <a:cubicBezTo>
                  <a:pt x="1876605" y="2456514"/>
                  <a:pt x="1876605" y="2454727"/>
                  <a:pt x="1878394" y="2454727"/>
                </a:cubicBezTo>
                <a:cubicBezTo>
                  <a:pt x="1880183" y="2458302"/>
                  <a:pt x="1883761" y="2460089"/>
                  <a:pt x="1885550" y="2463663"/>
                </a:cubicBezTo>
                <a:cubicBezTo>
                  <a:pt x="1883761" y="2463663"/>
                  <a:pt x="1880183" y="2461876"/>
                  <a:pt x="1881972" y="2465450"/>
                </a:cubicBezTo>
                <a:cubicBezTo>
                  <a:pt x="1885550" y="2465450"/>
                  <a:pt x="1885550" y="2469025"/>
                  <a:pt x="1889128" y="2469025"/>
                </a:cubicBezTo>
                <a:cubicBezTo>
                  <a:pt x="1889128" y="2465450"/>
                  <a:pt x="1889128" y="2465450"/>
                  <a:pt x="1890917" y="2465450"/>
                </a:cubicBezTo>
                <a:cubicBezTo>
                  <a:pt x="1890917" y="2474386"/>
                  <a:pt x="1901651" y="2474386"/>
                  <a:pt x="1905228" y="2481535"/>
                </a:cubicBezTo>
                <a:cubicBezTo>
                  <a:pt x="1905228" y="2483322"/>
                  <a:pt x="1899861" y="2479748"/>
                  <a:pt x="1899861" y="2481535"/>
                </a:cubicBezTo>
                <a:cubicBezTo>
                  <a:pt x="1908806" y="2495833"/>
                  <a:pt x="1932063" y="2506556"/>
                  <a:pt x="1939218" y="2528003"/>
                </a:cubicBezTo>
                <a:cubicBezTo>
                  <a:pt x="1941007" y="2528003"/>
                  <a:pt x="1939218" y="2524428"/>
                  <a:pt x="1942796" y="2526215"/>
                </a:cubicBezTo>
                <a:cubicBezTo>
                  <a:pt x="1948163" y="2531577"/>
                  <a:pt x="1941007" y="2526215"/>
                  <a:pt x="1942796" y="2531577"/>
                </a:cubicBezTo>
                <a:cubicBezTo>
                  <a:pt x="1948163" y="2536939"/>
                  <a:pt x="1942796" y="2529790"/>
                  <a:pt x="1948163" y="2531577"/>
                </a:cubicBezTo>
                <a:cubicBezTo>
                  <a:pt x="1949952" y="2535151"/>
                  <a:pt x="1946374" y="2533364"/>
                  <a:pt x="1948163" y="2538726"/>
                </a:cubicBezTo>
                <a:cubicBezTo>
                  <a:pt x="1953530" y="2540513"/>
                  <a:pt x="1955319" y="2545875"/>
                  <a:pt x="1960686" y="2549449"/>
                </a:cubicBezTo>
                <a:cubicBezTo>
                  <a:pt x="1960686" y="2545875"/>
                  <a:pt x="1962475" y="2545875"/>
                  <a:pt x="1964264" y="2545875"/>
                </a:cubicBezTo>
                <a:cubicBezTo>
                  <a:pt x="1964264" y="2547662"/>
                  <a:pt x="1966053" y="2547662"/>
                  <a:pt x="1967841" y="2547662"/>
                </a:cubicBezTo>
                <a:cubicBezTo>
                  <a:pt x="1971419" y="2558385"/>
                  <a:pt x="1980364" y="2556598"/>
                  <a:pt x="1982153" y="2563747"/>
                </a:cubicBezTo>
                <a:cubicBezTo>
                  <a:pt x="1978575" y="2567322"/>
                  <a:pt x="1974997" y="2558385"/>
                  <a:pt x="1971419" y="2556598"/>
                </a:cubicBezTo>
                <a:cubicBezTo>
                  <a:pt x="1971419" y="2558385"/>
                  <a:pt x="1971419" y="2558385"/>
                  <a:pt x="1969630" y="2558385"/>
                </a:cubicBezTo>
                <a:cubicBezTo>
                  <a:pt x="1976786" y="2565534"/>
                  <a:pt x="1983942" y="2572683"/>
                  <a:pt x="1989309" y="2579832"/>
                </a:cubicBezTo>
                <a:cubicBezTo>
                  <a:pt x="1987520" y="2574470"/>
                  <a:pt x="1983942" y="2569108"/>
                  <a:pt x="1980364" y="2565534"/>
                </a:cubicBezTo>
                <a:cubicBezTo>
                  <a:pt x="1983942" y="2567322"/>
                  <a:pt x="1982153" y="2565534"/>
                  <a:pt x="1983942" y="2563747"/>
                </a:cubicBezTo>
                <a:cubicBezTo>
                  <a:pt x="1987520" y="2574470"/>
                  <a:pt x="1989309" y="2567322"/>
                  <a:pt x="1992887" y="2572683"/>
                </a:cubicBezTo>
                <a:cubicBezTo>
                  <a:pt x="1992887" y="2576258"/>
                  <a:pt x="1994676" y="2583406"/>
                  <a:pt x="1998254" y="2585194"/>
                </a:cubicBezTo>
                <a:cubicBezTo>
                  <a:pt x="2000043" y="2581619"/>
                  <a:pt x="1998254" y="2579832"/>
                  <a:pt x="1998254" y="2578045"/>
                </a:cubicBezTo>
                <a:cubicBezTo>
                  <a:pt x="2000043" y="2581619"/>
                  <a:pt x="2003620" y="2583406"/>
                  <a:pt x="2003620" y="2588768"/>
                </a:cubicBezTo>
                <a:cubicBezTo>
                  <a:pt x="2007198" y="2586981"/>
                  <a:pt x="2012565" y="2592342"/>
                  <a:pt x="2010776" y="2595917"/>
                </a:cubicBezTo>
                <a:cubicBezTo>
                  <a:pt x="2021510" y="2599491"/>
                  <a:pt x="2026877" y="2608427"/>
                  <a:pt x="2032244" y="2615576"/>
                </a:cubicBezTo>
                <a:cubicBezTo>
                  <a:pt x="2037610" y="2619151"/>
                  <a:pt x="2041188" y="2615576"/>
                  <a:pt x="2042977" y="2619151"/>
                </a:cubicBezTo>
                <a:cubicBezTo>
                  <a:pt x="2037610" y="2619151"/>
                  <a:pt x="2044766" y="2622725"/>
                  <a:pt x="2042977" y="2628087"/>
                </a:cubicBezTo>
                <a:cubicBezTo>
                  <a:pt x="2048344" y="2629874"/>
                  <a:pt x="2053711" y="2633448"/>
                  <a:pt x="2057289" y="2637023"/>
                </a:cubicBezTo>
                <a:cubicBezTo>
                  <a:pt x="2060867" y="2640597"/>
                  <a:pt x="2064445" y="2644172"/>
                  <a:pt x="2069811" y="2642384"/>
                </a:cubicBezTo>
                <a:cubicBezTo>
                  <a:pt x="2069811" y="2647746"/>
                  <a:pt x="2075178" y="2647746"/>
                  <a:pt x="2076967" y="2651320"/>
                </a:cubicBezTo>
                <a:cubicBezTo>
                  <a:pt x="2066233" y="2653108"/>
                  <a:pt x="2093068" y="2670980"/>
                  <a:pt x="2100223" y="2674554"/>
                </a:cubicBezTo>
                <a:cubicBezTo>
                  <a:pt x="2096646" y="2679916"/>
                  <a:pt x="2091279" y="2669192"/>
                  <a:pt x="2089490" y="2670980"/>
                </a:cubicBezTo>
                <a:cubicBezTo>
                  <a:pt x="2091279" y="2674554"/>
                  <a:pt x="2091279" y="2678128"/>
                  <a:pt x="2093068" y="2681703"/>
                </a:cubicBezTo>
                <a:cubicBezTo>
                  <a:pt x="2094857" y="2676341"/>
                  <a:pt x="2096646" y="2681703"/>
                  <a:pt x="2098435" y="2683490"/>
                </a:cubicBezTo>
                <a:cubicBezTo>
                  <a:pt x="2100223" y="2681703"/>
                  <a:pt x="2102013" y="2681703"/>
                  <a:pt x="2105591" y="2681703"/>
                </a:cubicBezTo>
                <a:cubicBezTo>
                  <a:pt x="2107379" y="2687064"/>
                  <a:pt x="2100223" y="2683490"/>
                  <a:pt x="2100223" y="2687064"/>
                </a:cubicBezTo>
                <a:cubicBezTo>
                  <a:pt x="2102013" y="2692426"/>
                  <a:pt x="2105591" y="2696000"/>
                  <a:pt x="2100223" y="2699575"/>
                </a:cubicBezTo>
                <a:cubicBezTo>
                  <a:pt x="2105591" y="2699575"/>
                  <a:pt x="2107379" y="2696000"/>
                  <a:pt x="2112746" y="2697788"/>
                </a:cubicBezTo>
                <a:cubicBezTo>
                  <a:pt x="2112746" y="2701362"/>
                  <a:pt x="2118113" y="2708511"/>
                  <a:pt x="2118113" y="2712085"/>
                </a:cubicBezTo>
                <a:cubicBezTo>
                  <a:pt x="2121691" y="2710298"/>
                  <a:pt x="2118113" y="2701362"/>
                  <a:pt x="2119902" y="2699575"/>
                </a:cubicBezTo>
                <a:cubicBezTo>
                  <a:pt x="2127058" y="2704937"/>
                  <a:pt x="2119902" y="2713873"/>
                  <a:pt x="2132425" y="2717447"/>
                </a:cubicBezTo>
                <a:cubicBezTo>
                  <a:pt x="2125269" y="2706724"/>
                  <a:pt x="2130636" y="2706724"/>
                  <a:pt x="2123480" y="2694213"/>
                </a:cubicBezTo>
                <a:cubicBezTo>
                  <a:pt x="2127058" y="2699575"/>
                  <a:pt x="2136003" y="2706724"/>
                  <a:pt x="2134213" y="2708511"/>
                </a:cubicBezTo>
                <a:cubicBezTo>
                  <a:pt x="2134213" y="2708511"/>
                  <a:pt x="2132425" y="2706724"/>
                  <a:pt x="2130636" y="2706724"/>
                </a:cubicBezTo>
                <a:cubicBezTo>
                  <a:pt x="2130636" y="2713873"/>
                  <a:pt x="2134213" y="2717447"/>
                  <a:pt x="2137791" y="2722809"/>
                </a:cubicBezTo>
                <a:cubicBezTo>
                  <a:pt x="2134213" y="2722809"/>
                  <a:pt x="2132425" y="2719234"/>
                  <a:pt x="2132425" y="2726383"/>
                </a:cubicBezTo>
                <a:cubicBezTo>
                  <a:pt x="2136003" y="2728170"/>
                  <a:pt x="2136003" y="2731745"/>
                  <a:pt x="2139580" y="2731745"/>
                </a:cubicBezTo>
                <a:cubicBezTo>
                  <a:pt x="2139580" y="2729957"/>
                  <a:pt x="2134213" y="2726383"/>
                  <a:pt x="2139580" y="2728170"/>
                </a:cubicBezTo>
                <a:cubicBezTo>
                  <a:pt x="2143158" y="2733532"/>
                  <a:pt x="2144947" y="2738894"/>
                  <a:pt x="2152103" y="2737106"/>
                </a:cubicBezTo>
                <a:cubicBezTo>
                  <a:pt x="2150314" y="2744255"/>
                  <a:pt x="2161048" y="2753191"/>
                  <a:pt x="2162837" y="2749617"/>
                </a:cubicBezTo>
                <a:cubicBezTo>
                  <a:pt x="2162837" y="2751404"/>
                  <a:pt x="2162837" y="2753191"/>
                  <a:pt x="2164626" y="2754978"/>
                </a:cubicBezTo>
                <a:cubicBezTo>
                  <a:pt x="2168203" y="2753191"/>
                  <a:pt x="2168203" y="2756766"/>
                  <a:pt x="2173570" y="2760340"/>
                </a:cubicBezTo>
                <a:cubicBezTo>
                  <a:pt x="2173570" y="2765702"/>
                  <a:pt x="2169993" y="2763914"/>
                  <a:pt x="2173570" y="2769276"/>
                </a:cubicBezTo>
                <a:cubicBezTo>
                  <a:pt x="2178937" y="2772851"/>
                  <a:pt x="2186093" y="2774638"/>
                  <a:pt x="2189671" y="2781787"/>
                </a:cubicBezTo>
                <a:cubicBezTo>
                  <a:pt x="2184304" y="2781787"/>
                  <a:pt x="2180726" y="2772851"/>
                  <a:pt x="2178937" y="2776425"/>
                </a:cubicBezTo>
                <a:cubicBezTo>
                  <a:pt x="2182515" y="2780000"/>
                  <a:pt x="2180726" y="2783574"/>
                  <a:pt x="2182515" y="2785361"/>
                </a:cubicBezTo>
                <a:cubicBezTo>
                  <a:pt x="2189671" y="2788936"/>
                  <a:pt x="2191460" y="2792510"/>
                  <a:pt x="2198615" y="2792510"/>
                </a:cubicBezTo>
                <a:cubicBezTo>
                  <a:pt x="2203983" y="2805021"/>
                  <a:pt x="2221872" y="2805021"/>
                  <a:pt x="2223661" y="2821105"/>
                </a:cubicBezTo>
                <a:cubicBezTo>
                  <a:pt x="2225450" y="2819318"/>
                  <a:pt x="2227239" y="2819318"/>
                  <a:pt x="2229028" y="2822893"/>
                </a:cubicBezTo>
                <a:cubicBezTo>
                  <a:pt x="2232605" y="2828254"/>
                  <a:pt x="2223661" y="2826467"/>
                  <a:pt x="2229028" y="2831829"/>
                </a:cubicBezTo>
                <a:cubicBezTo>
                  <a:pt x="2232605" y="2833616"/>
                  <a:pt x="2229028" y="2826467"/>
                  <a:pt x="2234395" y="2830042"/>
                </a:cubicBezTo>
                <a:cubicBezTo>
                  <a:pt x="2239761" y="2835403"/>
                  <a:pt x="2243339" y="2842552"/>
                  <a:pt x="2250495" y="2842552"/>
                </a:cubicBezTo>
                <a:cubicBezTo>
                  <a:pt x="2252284" y="2847914"/>
                  <a:pt x="2245128" y="2842552"/>
                  <a:pt x="2246917" y="2846126"/>
                </a:cubicBezTo>
                <a:cubicBezTo>
                  <a:pt x="2250495" y="2851488"/>
                  <a:pt x="2255862" y="2858637"/>
                  <a:pt x="2261229" y="2858637"/>
                </a:cubicBezTo>
                <a:cubicBezTo>
                  <a:pt x="2264807" y="2862211"/>
                  <a:pt x="2266595" y="2867573"/>
                  <a:pt x="2273751" y="2869360"/>
                </a:cubicBezTo>
                <a:cubicBezTo>
                  <a:pt x="2273751" y="2872934"/>
                  <a:pt x="2271963" y="2872934"/>
                  <a:pt x="2273751" y="2878296"/>
                </a:cubicBezTo>
                <a:cubicBezTo>
                  <a:pt x="2279118" y="2878296"/>
                  <a:pt x="2277329" y="2885445"/>
                  <a:pt x="2282696" y="2887232"/>
                </a:cubicBezTo>
                <a:cubicBezTo>
                  <a:pt x="2282696" y="2883658"/>
                  <a:pt x="2286274" y="2885445"/>
                  <a:pt x="2289852" y="2885445"/>
                </a:cubicBezTo>
                <a:cubicBezTo>
                  <a:pt x="2289852" y="2890806"/>
                  <a:pt x="2280907" y="2883658"/>
                  <a:pt x="2280907" y="2892594"/>
                </a:cubicBezTo>
                <a:cubicBezTo>
                  <a:pt x="2284485" y="2892594"/>
                  <a:pt x="2284485" y="2894381"/>
                  <a:pt x="2286274" y="2896168"/>
                </a:cubicBezTo>
                <a:cubicBezTo>
                  <a:pt x="2288063" y="2894381"/>
                  <a:pt x="2288063" y="2892594"/>
                  <a:pt x="2291641" y="2894381"/>
                </a:cubicBezTo>
                <a:cubicBezTo>
                  <a:pt x="2293430" y="2897955"/>
                  <a:pt x="2288063" y="2896168"/>
                  <a:pt x="2291641" y="2899743"/>
                </a:cubicBezTo>
                <a:cubicBezTo>
                  <a:pt x="2295219" y="2901530"/>
                  <a:pt x="2297008" y="2897955"/>
                  <a:pt x="2297008" y="2896168"/>
                </a:cubicBezTo>
                <a:cubicBezTo>
                  <a:pt x="2297008" y="2901530"/>
                  <a:pt x="2300585" y="2894381"/>
                  <a:pt x="2302375" y="2899743"/>
                </a:cubicBezTo>
                <a:cubicBezTo>
                  <a:pt x="2298797" y="2899743"/>
                  <a:pt x="2302375" y="2901530"/>
                  <a:pt x="2302375" y="2905104"/>
                </a:cubicBezTo>
                <a:cubicBezTo>
                  <a:pt x="2300585" y="2903317"/>
                  <a:pt x="2298797" y="2901530"/>
                  <a:pt x="2298797" y="2903317"/>
                </a:cubicBezTo>
                <a:cubicBezTo>
                  <a:pt x="2298797" y="2908679"/>
                  <a:pt x="2304163" y="2910466"/>
                  <a:pt x="2305953" y="2912253"/>
                </a:cubicBezTo>
                <a:cubicBezTo>
                  <a:pt x="2307741" y="2908679"/>
                  <a:pt x="2300585" y="2908679"/>
                  <a:pt x="2302375" y="2905104"/>
                </a:cubicBezTo>
                <a:cubicBezTo>
                  <a:pt x="2311319" y="2906891"/>
                  <a:pt x="2311319" y="2915827"/>
                  <a:pt x="2316686" y="2910466"/>
                </a:cubicBezTo>
                <a:cubicBezTo>
                  <a:pt x="2314897" y="2914040"/>
                  <a:pt x="2316686" y="2915827"/>
                  <a:pt x="2314897" y="2917615"/>
                </a:cubicBezTo>
                <a:cubicBezTo>
                  <a:pt x="2313108" y="2917615"/>
                  <a:pt x="2309530" y="2915827"/>
                  <a:pt x="2307741" y="2919402"/>
                </a:cubicBezTo>
                <a:cubicBezTo>
                  <a:pt x="2311319" y="2922976"/>
                  <a:pt x="2316686" y="2933700"/>
                  <a:pt x="2320264" y="2930125"/>
                </a:cubicBezTo>
                <a:cubicBezTo>
                  <a:pt x="2316686" y="2928338"/>
                  <a:pt x="2314897" y="2922976"/>
                  <a:pt x="2316686" y="2921189"/>
                </a:cubicBezTo>
                <a:cubicBezTo>
                  <a:pt x="2323842" y="2924763"/>
                  <a:pt x="2327420" y="2931912"/>
                  <a:pt x="2336365" y="2933700"/>
                </a:cubicBezTo>
                <a:cubicBezTo>
                  <a:pt x="2338153" y="2940848"/>
                  <a:pt x="2347098" y="2942636"/>
                  <a:pt x="2341731" y="2946210"/>
                </a:cubicBezTo>
                <a:cubicBezTo>
                  <a:pt x="2348887" y="2949784"/>
                  <a:pt x="2350676" y="2955146"/>
                  <a:pt x="2356043" y="2955146"/>
                </a:cubicBezTo>
                <a:cubicBezTo>
                  <a:pt x="2350676" y="2958721"/>
                  <a:pt x="2363199" y="2962295"/>
                  <a:pt x="2363199" y="2967657"/>
                </a:cubicBezTo>
                <a:cubicBezTo>
                  <a:pt x="2357832" y="2967657"/>
                  <a:pt x="2359621" y="2962295"/>
                  <a:pt x="2354254" y="2960508"/>
                </a:cubicBezTo>
                <a:cubicBezTo>
                  <a:pt x="2356043" y="2971231"/>
                  <a:pt x="2347098" y="2955146"/>
                  <a:pt x="2345309" y="2960508"/>
                </a:cubicBezTo>
                <a:cubicBezTo>
                  <a:pt x="2347098" y="2965870"/>
                  <a:pt x="2350676" y="2965870"/>
                  <a:pt x="2350676" y="2969444"/>
                </a:cubicBezTo>
                <a:cubicBezTo>
                  <a:pt x="2354254" y="2969444"/>
                  <a:pt x="2357832" y="2971231"/>
                  <a:pt x="2363199" y="2974806"/>
                </a:cubicBezTo>
                <a:cubicBezTo>
                  <a:pt x="2366777" y="2976593"/>
                  <a:pt x="2370355" y="2978380"/>
                  <a:pt x="2373933" y="2980167"/>
                </a:cubicBezTo>
                <a:cubicBezTo>
                  <a:pt x="2373933" y="2983742"/>
                  <a:pt x="2368565" y="2980167"/>
                  <a:pt x="2366777" y="2983742"/>
                </a:cubicBezTo>
                <a:cubicBezTo>
                  <a:pt x="2363199" y="2983742"/>
                  <a:pt x="2359621" y="2974806"/>
                  <a:pt x="2359621" y="2978380"/>
                </a:cubicBezTo>
                <a:cubicBezTo>
                  <a:pt x="2364988" y="2983742"/>
                  <a:pt x="2370355" y="2987316"/>
                  <a:pt x="2372143" y="2996252"/>
                </a:cubicBezTo>
                <a:cubicBezTo>
                  <a:pt x="2377510" y="2999827"/>
                  <a:pt x="2384666" y="3001614"/>
                  <a:pt x="2384666" y="3008763"/>
                </a:cubicBezTo>
                <a:cubicBezTo>
                  <a:pt x="2390033" y="3014124"/>
                  <a:pt x="2398978" y="3010550"/>
                  <a:pt x="2402555" y="3019486"/>
                </a:cubicBezTo>
                <a:cubicBezTo>
                  <a:pt x="2397189" y="3015912"/>
                  <a:pt x="2395400" y="3017699"/>
                  <a:pt x="2391822" y="3017699"/>
                </a:cubicBezTo>
                <a:cubicBezTo>
                  <a:pt x="2402555" y="3024848"/>
                  <a:pt x="2411500" y="3040932"/>
                  <a:pt x="2418656" y="3040932"/>
                </a:cubicBezTo>
                <a:cubicBezTo>
                  <a:pt x="2418656" y="3033784"/>
                  <a:pt x="2415078" y="3040932"/>
                  <a:pt x="2415078" y="3035571"/>
                </a:cubicBezTo>
                <a:cubicBezTo>
                  <a:pt x="2416867" y="3035571"/>
                  <a:pt x="2418656" y="3037358"/>
                  <a:pt x="2422234" y="3037358"/>
                </a:cubicBezTo>
                <a:cubicBezTo>
                  <a:pt x="2418656" y="3040932"/>
                  <a:pt x="2424023" y="3046294"/>
                  <a:pt x="2427601" y="3049868"/>
                </a:cubicBezTo>
                <a:cubicBezTo>
                  <a:pt x="2432968" y="3048081"/>
                  <a:pt x="2436545" y="3055230"/>
                  <a:pt x="2441913" y="3058804"/>
                </a:cubicBezTo>
                <a:cubicBezTo>
                  <a:pt x="2443701" y="3064166"/>
                  <a:pt x="2441913" y="3064166"/>
                  <a:pt x="2443701" y="3067740"/>
                </a:cubicBezTo>
                <a:cubicBezTo>
                  <a:pt x="2452646" y="3069528"/>
                  <a:pt x="2440123" y="3053443"/>
                  <a:pt x="2450857" y="3060592"/>
                </a:cubicBezTo>
                <a:cubicBezTo>
                  <a:pt x="2445490" y="3062379"/>
                  <a:pt x="2452646" y="3080251"/>
                  <a:pt x="2459802" y="3083825"/>
                </a:cubicBezTo>
                <a:cubicBezTo>
                  <a:pt x="2459802" y="3082038"/>
                  <a:pt x="2459802" y="3082038"/>
                  <a:pt x="2461591" y="3082038"/>
                </a:cubicBezTo>
                <a:cubicBezTo>
                  <a:pt x="2463380" y="3085613"/>
                  <a:pt x="2459802" y="3083825"/>
                  <a:pt x="2461591" y="3087400"/>
                </a:cubicBezTo>
                <a:lnTo>
                  <a:pt x="2467837" y="3091938"/>
                </a:lnTo>
                <a:lnTo>
                  <a:pt x="2467837" y="3461805"/>
                </a:lnTo>
                <a:lnTo>
                  <a:pt x="2458013" y="3451991"/>
                </a:lnTo>
                <a:cubicBezTo>
                  <a:pt x="2449068" y="3450204"/>
                  <a:pt x="2434757" y="3437693"/>
                  <a:pt x="2429390" y="3428757"/>
                </a:cubicBezTo>
                <a:cubicBezTo>
                  <a:pt x="2411500" y="3418034"/>
                  <a:pt x="2398978" y="3403736"/>
                  <a:pt x="2386455" y="3389438"/>
                </a:cubicBezTo>
                <a:cubicBezTo>
                  <a:pt x="2372143" y="3380502"/>
                  <a:pt x="2366777" y="3373354"/>
                  <a:pt x="2354254" y="3366205"/>
                </a:cubicBezTo>
                <a:cubicBezTo>
                  <a:pt x="2354254" y="3362630"/>
                  <a:pt x="2357832" y="3360843"/>
                  <a:pt x="2354254" y="3359056"/>
                </a:cubicBezTo>
                <a:cubicBezTo>
                  <a:pt x="2348887" y="3362630"/>
                  <a:pt x="2338153" y="3350120"/>
                  <a:pt x="2332787" y="3344758"/>
                </a:cubicBezTo>
                <a:cubicBezTo>
                  <a:pt x="2334575" y="3346545"/>
                  <a:pt x="2338153" y="3348333"/>
                  <a:pt x="2338153" y="3346545"/>
                </a:cubicBezTo>
                <a:cubicBezTo>
                  <a:pt x="2330998" y="3342971"/>
                  <a:pt x="2323842" y="3337609"/>
                  <a:pt x="2316686" y="3330460"/>
                </a:cubicBezTo>
                <a:cubicBezTo>
                  <a:pt x="2309530" y="3325099"/>
                  <a:pt x="2304163" y="3316163"/>
                  <a:pt x="2300585" y="3310801"/>
                </a:cubicBezTo>
                <a:cubicBezTo>
                  <a:pt x="2304163" y="3312588"/>
                  <a:pt x="2323842" y="3321524"/>
                  <a:pt x="2316686" y="3326886"/>
                </a:cubicBezTo>
                <a:cubicBezTo>
                  <a:pt x="2322053" y="3330460"/>
                  <a:pt x="2329209" y="3334035"/>
                  <a:pt x="2336365" y="3337609"/>
                </a:cubicBezTo>
                <a:cubicBezTo>
                  <a:pt x="2336365" y="3335822"/>
                  <a:pt x="2334575" y="3334035"/>
                  <a:pt x="2334575" y="3332248"/>
                </a:cubicBezTo>
                <a:cubicBezTo>
                  <a:pt x="2339943" y="3334035"/>
                  <a:pt x="2343520" y="3342971"/>
                  <a:pt x="2347098" y="3341184"/>
                </a:cubicBezTo>
                <a:cubicBezTo>
                  <a:pt x="2341731" y="3335822"/>
                  <a:pt x="2334575" y="3325099"/>
                  <a:pt x="2325631" y="3326886"/>
                </a:cubicBezTo>
                <a:cubicBezTo>
                  <a:pt x="2320264" y="3305439"/>
                  <a:pt x="2291641" y="3298291"/>
                  <a:pt x="2282696" y="3278631"/>
                </a:cubicBezTo>
                <a:cubicBezTo>
                  <a:pt x="2277329" y="3276844"/>
                  <a:pt x="2275540" y="3269695"/>
                  <a:pt x="2273751" y="3275057"/>
                </a:cubicBezTo>
                <a:cubicBezTo>
                  <a:pt x="2275540" y="3269695"/>
                  <a:pt x="2271963" y="3269695"/>
                  <a:pt x="2270173" y="3267908"/>
                </a:cubicBezTo>
                <a:cubicBezTo>
                  <a:pt x="2271963" y="3267908"/>
                  <a:pt x="2273751" y="3269695"/>
                  <a:pt x="2273751" y="3267908"/>
                </a:cubicBezTo>
                <a:cubicBezTo>
                  <a:pt x="2264807" y="3264334"/>
                  <a:pt x="2263018" y="3255398"/>
                  <a:pt x="2254073" y="3250036"/>
                </a:cubicBezTo>
                <a:cubicBezTo>
                  <a:pt x="2254073" y="3251823"/>
                  <a:pt x="2261229" y="3258972"/>
                  <a:pt x="2254073" y="3257185"/>
                </a:cubicBezTo>
                <a:cubicBezTo>
                  <a:pt x="2252284" y="3246462"/>
                  <a:pt x="2248706" y="3250036"/>
                  <a:pt x="2246917" y="3246462"/>
                </a:cubicBezTo>
                <a:cubicBezTo>
                  <a:pt x="2252284" y="3250036"/>
                  <a:pt x="2245128" y="3242887"/>
                  <a:pt x="2246917" y="3241100"/>
                </a:cubicBezTo>
                <a:cubicBezTo>
                  <a:pt x="2239761" y="3233951"/>
                  <a:pt x="2236183" y="3230377"/>
                  <a:pt x="2229028" y="3226802"/>
                </a:cubicBezTo>
                <a:cubicBezTo>
                  <a:pt x="2230817" y="3232164"/>
                  <a:pt x="2223661" y="3232164"/>
                  <a:pt x="2227239" y="3230377"/>
                </a:cubicBezTo>
                <a:cubicBezTo>
                  <a:pt x="2227239" y="3228589"/>
                  <a:pt x="2227239" y="3225015"/>
                  <a:pt x="2227239" y="3223228"/>
                </a:cubicBezTo>
                <a:lnTo>
                  <a:pt x="2196949" y="3199019"/>
                </a:lnTo>
                <a:lnTo>
                  <a:pt x="2200405" y="3198207"/>
                </a:lnTo>
                <a:cubicBezTo>
                  <a:pt x="2195038" y="3192845"/>
                  <a:pt x="2187882" y="3187484"/>
                  <a:pt x="2184304" y="3185696"/>
                </a:cubicBezTo>
                <a:cubicBezTo>
                  <a:pt x="2186093" y="3185696"/>
                  <a:pt x="2187882" y="3185696"/>
                  <a:pt x="2186093" y="3183909"/>
                </a:cubicBezTo>
                <a:cubicBezTo>
                  <a:pt x="2180726" y="3182122"/>
                  <a:pt x="2180726" y="3178547"/>
                  <a:pt x="2177148" y="3176760"/>
                </a:cubicBezTo>
                <a:cubicBezTo>
                  <a:pt x="2177148" y="3176760"/>
                  <a:pt x="2177148" y="3178547"/>
                  <a:pt x="2177148" y="3178547"/>
                </a:cubicBezTo>
                <a:cubicBezTo>
                  <a:pt x="2175359" y="3171399"/>
                  <a:pt x="2169993" y="3174973"/>
                  <a:pt x="2168203" y="3171399"/>
                </a:cubicBezTo>
                <a:cubicBezTo>
                  <a:pt x="2169993" y="3171399"/>
                  <a:pt x="2169993" y="3171399"/>
                  <a:pt x="2169993" y="3167824"/>
                </a:cubicBezTo>
                <a:cubicBezTo>
                  <a:pt x="2164626" y="3162463"/>
                  <a:pt x="2159259" y="3157101"/>
                  <a:pt x="2155681" y="3151739"/>
                </a:cubicBezTo>
                <a:cubicBezTo>
                  <a:pt x="2150314" y="3146378"/>
                  <a:pt x="2144947" y="3141016"/>
                  <a:pt x="2139580" y="3139229"/>
                </a:cubicBezTo>
                <a:cubicBezTo>
                  <a:pt x="2137791" y="3135654"/>
                  <a:pt x="2137791" y="3130293"/>
                  <a:pt x="2132425" y="3130293"/>
                </a:cubicBezTo>
                <a:cubicBezTo>
                  <a:pt x="2130636" y="3128506"/>
                  <a:pt x="2132425" y="3128506"/>
                  <a:pt x="2132425" y="3124931"/>
                </a:cubicBezTo>
                <a:cubicBezTo>
                  <a:pt x="2127058" y="3124931"/>
                  <a:pt x="2118113" y="3115995"/>
                  <a:pt x="2116324" y="3108846"/>
                </a:cubicBezTo>
                <a:cubicBezTo>
                  <a:pt x="2114535" y="3107059"/>
                  <a:pt x="2112746" y="3107059"/>
                  <a:pt x="2109168" y="3105272"/>
                </a:cubicBezTo>
                <a:cubicBezTo>
                  <a:pt x="2087701" y="3067740"/>
                  <a:pt x="2050133" y="3042720"/>
                  <a:pt x="2023299" y="3008763"/>
                </a:cubicBezTo>
                <a:cubicBezTo>
                  <a:pt x="2021510" y="3006975"/>
                  <a:pt x="2019721" y="3010550"/>
                  <a:pt x="2017932" y="3008763"/>
                </a:cubicBezTo>
                <a:cubicBezTo>
                  <a:pt x="2017932" y="3005188"/>
                  <a:pt x="2021510" y="3008763"/>
                  <a:pt x="2021510" y="3006975"/>
                </a:cubicBezTo>
                <a:cubicBezTo>
                  <a:pt x="2021510" y="3005188"/>
                  <a:pt x="2021510" y="3005188"/>
                  <a:pt x="2019721" y="3003401"/>
                </a:cubicBezTo>
                <a:cubicBezTo>
                  <a:pt x="2012565" y="2999827"/>
                  <a:pt x="2007198" y="2992678"/>
                  <a:pt x="2001831" y="2985529"/>
                </a:cubicBezTo>
                <a:cubicBezTo>
                  <a:pt x="2000043" y="2985529"/>
                  <a:pt x="1998254" y="2985529"/>
                  <a:pt x="1998254" y="2985529"/>
                </a:cubicBezTo>
                <a:cubicBezTo>
                  <a:pt x="1998254" y="2983742"/>
                  <a:pt x="2000043" y="2983742"/>
                  <a:pt x="2000043" y="2983742"/>
                </a:cubicBezTo>
                <a:cubicBezTo>
                  <a:pt x="1998254" y="2983742"/>
                  <a:pt x="1996465" y="2983742"/>
                  <a:pt x="1994676" y="2981955"/>
                </a:cubicBezTo>
                <a:cubicBezTo>
                  <a:pt x="1991098" y="2974806"/>
                  <a:pt x="1982153" y="2967657"/>
                  <a:pt x="1978575" y="2967657"/>
                </a:cubicBezTo>
                <a:cubicBezTo>
                  <a:pt x="1982153" y="2964082"/>
                  <a:pt x="1974997" y="2964082"/>
                  <a:pt x="1971419" y="2960508"/>
                </a:cubicBezTo>
                <a:cubicBezTo>
                  <a:pt x="1962475" y="2949784"/>
                  <a:pt x="1953530" y="2940848"/>
                  <a:pt x="1942796" y="2931912"/>
                </a:cubicBezTo>
                <a:lnTo>
                  <a:pt x="1923118" y="2912253"/>
                </a:lnTo>
                <a:lnTo>
                  <a:pt x="1923118" y="2912253"/>
                </a:lnTo>
                <a:lnTo>
                  <a:pt x="1923118" y="2912253"/>
                </a:lnTo>
                <a:lnTo>
                  <a:pt x="1914173" y="2903317"/>
                </a:lnTo>
                <a:cubicBezTo>
                  <a:pt x="1914173" y="2901530"/>
                  <a:pt x="1912384" y="2901530"/>
                  <a:pt x="1910595" y="2901530"/>
                </a:cubicBezTo>
                <a:cubicBezTo>
                  <a:pt x="1903439" y="2894381"/>
                  <a:pt x="1896284" y="2887232"/>
                  <a:pt x="1889128" y="2880083"/>
                </a:cubicBezTo>
                <a:cubicBezTo>
                  <a:pt x="1887339" y="2880083"/>
                  <a:pt x="1885550" y="2880083"/>
                  <a:pt x="1883761" y="2881870"/>
                </a:cubicBezTo>
                <a:cubicBezTo>
                  <a:pt x="1885550" y="2880083"/>
                  <a:pt x="1885550" y="2878296"/>
                  <a:pt x="1887339" y="2878296"/>
                </a:cubicBezTo>
                <a:cubicBezTo>
                  <a:pt x="1885550" y="2876509"/>
                  <a:pt x="1883761" y="2874722"/>
                  <a:pt x="1883761" y="2874722"/>
                </a:cubicBezTo>
                <a:cubicBezTo>
                  <a:pt x="1881972" y="2874722"/>
                  <a:pt x="1881972" y="2874722"/>
                  <a:pt x="1881972" y="2874722"/>
                </a:cubicBezTo>
                <a:cubicBezTo>
                  <a:pt x="1878394" y="2876509"/>
                  <a:pt x="1878394" y="2871147"/>
                  <a:pt x="1876605" y="2874722"/>
                </a:cubicBezTo>
                <a:cubicBezTo>
                  <a:pt x="1878394" y="2876509"/>
                  <a:pt x="1881972" y="2878296"/>
                  <a:pt x="1880183" y="2883658"/>
                </a:cubicBezTo>
                <a:cubicBezTo>
                  <a:pt x="1883761" y="2883658"/>
                  <a:pt x="1889128" y="2883658"/>
                  <a:pt x="1887339" y="2889019"/>
                </a:cubicBezTo>
                <a:cubicBezTo>
                  <a:pt x="1889128" y="2892594"/>
                  <a:pt x="1898073" y="2887232"/>
                  <a:pt x="1898073" y="2892594"/>
                </a:cubicBezTo>
                <a:cubicBezTo>
                  <a:pt x="1894495" y="2890806"/>
                  <a:pt x="1892706" y="2894381"/>
                  <a:pt x="1889128" y="2894381"/>
                </a:cubicBezTo>
                <a:cubicBezTo>
                  <a:pt x="1896284" y="2896168"/>
                  <a:pt x="1898073" y="2906891"/>
                  <a:pt x="1903439" y="2905104"/>
                </a:cubicBezTo>
                <a:cubicBezTo>
                  <a:pt x="1905228" y="2899743"/>
                  <a:pt x="1899861" y="2905104"/>
                  <a:pt x="1901651" y="2901530"/>
                </a:cubicBezTo>
                <a:cubicBezTo>
                  <a:pt x="1903439" y="2901530"/>
                  <a:pt x="1905228" y="2901530"/>
                  <a:pt x="1907017" y="2901530"/>
                </a:cubicBezTo>
                <a:cubicBezTo>
                  <a:pt x="1903439" y="2905104"/>
                  <a:pt x="1905228" y="2906891"/>
                  <a:pt x="1907017" y="2908679"/>
                </a:cubicBezTo>
                <a:cubicBezTo>
                  <a:pt x="1912384" y="2906891"/>
                  <a:pt x="1912384" y="2912253"/>
                  <a:pt x="1915962" y="2912253"/>
                </a:cubicBezTo>
                <a:cubicBezTo>
                  <a:pt x="1915962" y="2915827"/>
                  <a:pt x="1914173" y="2915827"/>
                  <a:pt x="1915962" y="2917615"/>
                </a:cubicBezTo>
                <a:cubicBezTo>
                  <a:pt x="1918646" y="2917615"/>
                  <a:pt x="1919093" y="2915381"/>
                  <a:pt x="1919540" y="2913594"/>
                </a:cubicBezTo>
                <a:lnTo>
                  <a:pt x="1923118" y="2912253"/>
                </a:lnTo>
                <a:lnTo>
                  <a:pt x="1923118" y="2912253"/>
                </a:lnTo>
                <a:lnTo>
                  <a:pt x="1919093" y="2919402"/>
                </a:lnTo>
                <a:cubicBezTo>
                  <a:pt x="1919093" y="2922529"/>
                  <a:pt x="1920435" y="2925657"/>
                  <a:pt x="1923118" y="2926551"/>
                </a:cubicBezTo>
                <a:cubicBezTo>
                  <a:pt x="1923118" y="2924763"/>
                  <a:pt x="1924907" y="2924763"/>
                  <a:pt x="1924907" y="2922976"/>
                </a:cubicBezTo>
                <a:cubicBezTo>
                  <a:pt x="1924907" y="2926551"/>
                  <a:pt x="1923118" y="2926551"/>
                  <a:pt x="1923118" y="2928338"/>
                </a:cubicBezTo>
                <a:cubicBezTo>
                  <a:pt x="1926696" y="2931912"/>
                  <a:pt x="1930274" y="2928338"/>
                  <a:pt x="1928485" y="2933700"/>
                </a:cubicBezTo>
                <a:cubicBezTo>
                  <a:pt x="1930274" y="2933700"/>
                  <a:pt x="1930274" y="2931912"/>
                  <a:pt x="1932063" y="2931912"/>
                </a:cubicBezTo>
                <a:cubicBezTo>
                  <a:pt x="1932063" y="2933700"/>
                  <a:pt x="1930274" y="2933700"/>
                  <a:pt x="1930274" y="2935487"/>
                </a:cubicBezTo>
                <a:cubicBezTo>
                  <a:pt x="1933851" y="2937274"/>
                  <a:pt x="1937429" y="2939061"/>
                  <a:pt x="1935640" y="2942636"/>
                </a:cubicBezTo>
                <a:cubicBezTo>
                  <a:pt x="1939218" y="2942636"/>
                  <a:pt x="1939218" y="2939061"/>
                  <a:pt x="1941007" y="2940848"/>
                </a:cubicBezTo>
                <a:cubicBezTo>
                  <a:pt x="1942796" y="2942636"/>
                  <a:pt x="1944585" y="2942636"/>
                  <a:pt x="1944585" y="2944423"/>
                </a:cubicBezTo>
                <a:cubicBezTo>
                  <a:pt x="1942796" y="2944423"/>
                  <a:pt x="1941007" y="2944423"/>
                  <a:pt x="1941007" y="2946210"/>
                </a:cubicBezTo>
                <a:cubicBezTo>
                  <a:pt x="1948163" y="2953359"/>
                  <a:pt x="1953530" y="2958721"/>
                  <a:pt x="1958897" y="2969444"/>
                </a:cubicBezTo>
                <a:cubicBezTo>
                  <a:pt x="1958897" y="2967657"/>
                  <a:pt x="1960686" y="2967657"/>
                  <a:pt x="1960686" y="2967657"/>
                </a:cubicBezTo>
                <a:cubicBezTo>
                  <a:pt x="1958897" y="2971231"/>
                  <a:pt x="1962475" y="2969444"/>
                  <a:pt x="1962475" y="2971231"/>
                </a:cubicBezTo>
                <a:cubicBezTo>
                  <a:pt x="1960686" y="2973018"/>
                  <a:pt x="1960686" y="2973018"/>
                  <a:pt x="1960686" y="2974806"/>
                </a:cubicBezTo>
                <a:cubicBezTo>
                  <a:pt x="1962475" y="2976593"/>
                  <a:pt x="1962475" y="2980167"/>
                  <a:pt x="1966053" y="2980167"/>
                </a:cubicBezTo>
                <a:cubicBezTo>
                  <a:pt x="1966053" y="2981955"/>
                  <a:pt x="1964264" y="2981955"/>
                  <a:pt x="1964264" y="2983742"/>
                </a:cubicBezTo>
                <a:cubicBezTo>
                  <a:pt x="1971419" y="2983742"/>
                  <a:pt x="1967841" y="2990891"/>
                  <a:pt x="1971419" y="2990891"/>
                </a:cubicBezTo>
                <a:cubicBezTo>
                  <a:pt x="1973208" y="2990891"/>
                  <a:pt x="1973208" y="2990891"/>
                  <a:pt x="1973208" y="2990891"/>
                </a:cubicBezTo>
                <a:cubicBezTo>
                  <a:pt x="1971419" y="2989103"/>
                  <a:pt x="1971419" y="2987316"/>
                  <a:pt x="1971419" y="2985529"/>
                </a:cubicBezTo>
                <a:cubicBezTo>
                  <a:pt x="1974997" y="2987316"/>
                  <a:pt x="1976786" y="2989103"/>
                  <a:pt x="1982153" y="2987316"/>
                </a:cubicBezTo>
                <a:cubicBezTo>
                  <a:pt x="1980364" y="2990891"/>
                  <a:pt x="1976786" y="2987316"/>
                  <a:pt x="1974997" y="2989103"/>
                </a:cubicBezTo>
                <a:cubicBezTo>
                  <a:pt x="1980364" y="2996252"/>
                  <a:pt x="1998254" y="3001614"/>
                  <a:pt x="2000043" y="3010550"/>
                </a:cubicBezTo>
                <a:cubicBezTo>
                  <a:pt x="2003620" y="3008763"/>
                  <a:pt x="2001831" y="3010550"/>
                  <a:pt x="2003620" y="3012337"/>
                </a:cubicBezTo>
                <a:cubicBezTo>
                  <a:pt x="1998254" y="3015912"/>
                  <a:pt x="1996465" y="3008763"/>
                  <a:pt x="1992887" y="3012337"/>
                </a:cubicBezTo>
                <a:cubicBezTo>
                  <a:pt x="1994676" y="3017699"/>
                  <a:pt x="2000043" y="3021273"/>
                  <a:pt x="2007198" y="3024848"/>
                </a:cubicBezTo>
                <a:cubicBezTo>
                  <a:pt x="2005409" y="3028422"/>
                  <a:pt x="2003620" y="3028422"/>
                  <a:pt x="2005409" y="3024848"/>
                </a:cubicBezTo>
                <a:cubicBezTo>
                  <a:pt x="2003620" y="3026635"/>
                  <a:pt x="1998254" y="3021273"/>
                  <a:pt x="1996465" y="3024848"/>
                </a:cubicBezTo>
                <a:cubicBezTo>
                  <a:pt x="1998254" y="3028422"/>
                  <a:pt x="2005409" y="3031996"/>
                  <a:pt x="2007198" y="3030209"/>
                </a:cubicBezTo>
                <a:cubicBezTo>
                  <a:pt x="2007198" y="3030209"/>
                  <a:pt x="2005409" y="3031996"/>
                  <a:pt x="2005409" y="3033784"/>
                </a:cubicBezTo>
                <a:cubicBezTo>
                  <a:pt x="2009881" y="3035571"/>
                  <a:pt x="2013012" y="3038252"/>
                  <a:pt x="2017038" y="3040709"/>
                </a:cubicBezTo>
                <a:lnTo>
                  <a:pt x="2034033" y="3046294"/>
                </a:lnTo>
                <a:lnTo>
                  <a:pt x="2034032" y="3046294"/>
                </a:lnTo>
                <a:lnTo>
                  <a:pt x="2026877" y="3049868"/>
                </a:lnTo>
                <a:cubicBezTo>
                  <a:pt x="2026877" y="3048081"/>
                  <a:pt x="2030455" y="3048081"/>
                  <a:pt x="2028666" y="3046294"/>
                </a:cubicBezTo>
                <a:cubicBezTo>
                  <a:pt x="2026877" y="3046294"/>
                  <a:pt x="2026877" y="3046294"/>
                  <a:pt x="2025088" y="3048081"/>
                </a:cubicBezTo>
                <a:cubicBezTo>
                  <a:pt x="2026877" y="3049868"/>
                  <a:pt x="2025088" y="3051655"/>
                  <a:pt x="2028666" y="3053443"/>
                </a:cubicBezTo>
                <a:cubicBezTo>
                  <a:pt x="2028666" y="3051655"/>
                  <a:pt x="2030455" y="3051655"/>
                  <a:pt x="2032244" y="3051655"/>
                </a:cubicBezTo>
                <a:cubicBezTo>
                  <a:pt x="2034033" y="3051655"/>
                  <a:pt x="2028666" y="3057017"/>
                  <a:pt x="2030455" y="3057017"/>
                </a:cubicBezTo>
                <a:cubicBezTo>
                  <a:pt x="2032244" y="3057017"/>
                  <a:pt x="2034033" y="3058804"/>
                  <a:pt x="2034033" y="3057017"/>
                </a:cubicBezTo>
                <a:cubicBezTo>
                  <a:pt x="2032244" y="3053443"/>
                  <a:pt x="2032244" y="3055230"/>
                  <a:pt x="2035821" y="3051655"/>
                </a:cubicBezTo>
                <a:cubicBezTo>
                  <a:pt x="2034033" y="3051655"/>
                  <a:pt x="2032244" y="3049868"/>
                  <a:pt x="2032244" y="3048081"/>
                </a:cubicBezTo>
                <a:lnTo>
                  <a:pt x="2034032" y="3046294"/>
                </a:lnTo>
                <a:lnTo>
                  <a:pt x="2034033" y="3046294"/>
                </a:lnTo>
                <a:lnTo>
                  <a:pt x="2034033" y="3046294"/>
                </a:lnTo>
                <a:lnTo>
                  <a:pt x="2035821" y="3044507"/>
                </a:lnTo>
                <a:cubicBezTo>
                  <a:pt x="2035821" y="3046294"/>
                  <a:pt x="2035821" y="3046294"/>
                  <a:pt x="2034033" y="3048081"/>
                </a:cubicBezTo>
                <a:cubicBezTo>
                  <a:pt x="2035821" y="3055230"/>
                  <a:pt x="2042977" y="3053443"/>
                  <a:pt x="2044766" y="3057017"/>
                </a:cubicBezTo>
                <a:cubicBezTo>
                  <a:pt x="2039399" y="3057017"/>
                  <a:pt x="2034033" y="3057017"/>
                  <a:pt x="2032244" y="3060592"/>
                </a:cubicBezTo>
                <a:cubicBezTo>
                  <a:pt x="2030455" y="3064166"/>
                  <a:pt x="2039399" y="3064166"/>
                  <a:pt x="2041188" y="3067740"/>
                </a:cubicBezTo>
                <a:cubicBezTo>
                  <a:pt x="2037610" y="3071315"/>
                  <a:pt x="2042977" y="3073102"/>
                  <a:pt x="2042977" y="3074889"/>
                </a:cubicBezTo>
                <a:cubicBezTo>
                  <a:pt x="2046555" y="3073102"/>
                  <a:pt x="2053711" y="3076676"/>
                  <a:pt x="2050133" y="3078464"/>
                </a:cubicBezTo>
                <a:cubicBezTo>
                  <a:pt x="2050133" y="3076676"/>
                  <a:pt x="2046555" y="3074889"/>
                  <a:pt x="2044766" y="3078464"/>
                </a:cubicBezTo>
                <a:cubicBezTo>
                  <a:pt x="2048344" y="3078464"/>
                  <a:pt x="2048344" y="3080251"/>
                  <a:pt x="2050133" y="3082038"/>
                </a:cubicBezTo>
                <a:cubicBezTo>
                  <a:pt x="2051922" y="3080251"/>
                  <a:pt x="2053711" y="3082038"/>
                  <a:pt x="2053711" y="3080251"/>
                </a:cubicBezTo>
                <a:cubicBezTo>
                  <a:pt x="2059078" y="3083825"/>
                  <a:pt x="2057289" y="3082038"/>
                  <a:pt x="2062656" y="3085613"/>
                </a:cubicBezTo>
                <a:cubicBezTo>
                  <a:pt x="2059078" y="3092761"/>
                  <a:pt x="2071600" y="3089187"/>
                  <a:pt x="2066233" y="3098123"/>
                </a:cubicBezTo>
                <a:cubicBezTo>
                  <a:pt x="2069811" y="3098123"/>
                  <a:pt x="2068023" y="3099910"/>
                  <a:pt x="2071600" y="3099910"/>
                </a:cubicBezTo>
                <a:cubicBezTo>
                  <a:pt x="2066233" y="3103485"/>
                  <a:pt x="2062656" y="3103485"/>
                  <a:pt x="2057289" y="3103485"/>
                </a:cubicBezTo>
                <a:cubicBezTo>
                  <a:pt x="2062656" y="3110633"/>
                  <a:pt x="2066233" y="3117782"/>
                  <a:pt x="2076967" y="3115995"/>
                </a:cubicBezTo>
                <a:cubicBezTo>
                  <a:pt x="2078756" y="3123144"/>
                  <a:pt x="2084123" y="3130293"/>
                  <a:pt x="2094857" y="3130293"/>
                </a:cubicBezTo>
                <a:cubicBezTo>
                  <a:pt x="2098435" y="3121357"/>
                  <a:pt x="2076967" y="3119570"/>
                  <a:pt x="2080545" y="3112421"/>
                </a:cubicBezTo>
                <a:cubicBezTo>
                  <a:pt x="2080545" y="3114208"/>
                  <a:pt x="2075178" y="3114208"/>
                  <a:pt x="2075178" y="3112421"/>
                </a:cubicBezTo>
                <a:cubicBezTo>
                  <a:pt x="2076967" y="3112421"/>
                  <a:pt x="2076967" y="3112421"/>
                  <a:pt x="2078756" y="3110633"/>
                </a:cubicBezTo>
                <a:cubicBezTo>
                  <a:pt x="2084123" y="3112421"/>
                  <a:pt x="2087701" y="3115995"/>
                  <a:pt x="2094857" y="3114208"/>
                </a:cubicBezTo>
                <a:cubicBezTo>
                  <a:pt x="2094857" y="3119570"/>
                  <a:pt x="2096646" y="3123144"/>
                  <a:pt x="2096646" y="3126718"/>
                </a:cubicBezTo>
                <a:cubicBezTo>
                  <a:pt x="2103801" y="3126718"/>
                  <a:pt x="2103801" y="3132080"/>
                  <a:pt x="2110957" y="3128506"/>
                </a:cubicBezTo>
                <a:cubicBezTo>
                  <a:pt x="2110957" y="3132080"/>
                  <a:pt x="2107379" y="3128506"/>
                  <a:pt x="2105591" y="3132080"/>
                </a:cubicBezTo>
                <a:cubicBezTo>
                  <a:pt x="2107379" y="3137442"/>
                  <a:pt x="2107379" y="3133867"/>
                  <a:pt x="2103801" y="3137442"/>
                </a:cubicBezTo>
                <a:cubicBezTo>
                  <a:pt x="2103801" y="3137442"/>
                  <a:pt x="2103801" y="3137442"/>
                  <a:pt x="2112746" y="3139229"/>
                </a:cubicBezTo>
                <a:cubicBezTo>
                  <a:pt x="2110957" y="3142803"/>
                  <a:pt x="2112746" y="3144590"/>
                  <a:pt x="2114535" y="3144590"/>
                </a:cubicBezTo>
                <a:cubicBezTo>
                  <a:pt x="2118113" y="3142803"/>
                  <a:pt x="2114535" y="3142803"/>
                  <a:pt x="2114535" y="3141016"/>
                </a:cubicBezTo>
                <a:cubicBezTo>
                  <a:pt x="2118113" y="3142803"/>
                  <a:pt x="2119902" y="3141016"/>
                  <a:pt x="2121691" y="3141016"/>
                </a:cubicBezTo>
                <a:cubicBezTo>
                  <a:pt x="2121691" y="3142803"/>
                  <a:pt x="2125269" y="3142803"/>
                  <a:pt x="2123480" y="3146378"/>
                </a:cubicBezTo>
                <a:cubicBezTo>
                  <a:pt x="2119902" y="3146378"/>
                  <a:pt x="2118113" y="3146378"/>
                  <a:pt x="2116324" y="3149952"/>
                </a:cubicBezTo>
                <a:cubicBezTo>
                  <a:pt x="2121691" y="3149952"/>
                  <a:pt x="2127058" y="3151739"/>
                  <a:pt x="2132425" y="3151739"/>
                </a:cubicBezTo>
                <a:cubicBezTo>
                  <a:pt x="2127058" y="3157101"/>
                  <a:pt x="2141369" y="3153527"/>
                  <a:pt x="2137791" y="3158888"/>
                </a:cubicBezTo>
                <a:cubicBezTo>
                  <a:pt x="2134213" y="3160675"/>
                  <a:pt x="2134213" y="3157101"/>
                  <a:pt x="2130636" y="3158888"/>
                </a:cubicBezTo>
                <a:cubicBezTo>
                  <a:pt x="2132425" y="3157101"/>
                  <a:pt x="2128847" y="3157101"/>
                  <a:pt x="2128847" y="3155314"/>
                </a:cubicBezTo>
                <a:cubicBezTo>
                  <a:pt x="2127058" y="3157101"/>
                  <a:pt x="2125269" y="3157101"/>
                  <a:pt x="2125269" y="3158888"/>
                </a:cubicBezTo>
                <a:cubicBezTo>
                  <a:pt x="2125269" y="3158888"/>
                  <a:pt x="2125269" y="3158888"/>
                  <a:pt x="2130636" y="3160675"/>
                </a:cubicBezTo>
                <a:cubicBezTo>
                  <a:pt x="2127058" y="3164250"/>
                  <a:pt x="2132425" y="3164250"/>
                  <a:pt x="2130636" y="3167824"/>
                </a:cubicBezTo>
                <a:cubicBezTo>
                  <a:pt x="2125269" y="3166037"/>
                  <a:pt x="2125269" y="3157101"/>
                  <a:pt x="2114535" y="3160675"/>
                </a:cubicBezTo>
                <a:cubicBezTo>
                  <a:pt x="2114535" y="3166037"/>
                  <a:pt x="2132425" y="3169611"/>
                  <a:pt x="2121691" y="3176760"/>
                </a:cubicBezTo>
                <a:cubicBezTo>
                  <a:pt x="2123480" y="3178547"/>
                  <a:pt x="2125269" y="3178547"/>
                  <a:pt x="2127058" y="3178547"/>
                </a:cubicBezTo>
                <a:cubicBezTo>
                  <a:pt x="2128847" y="3178547"/>
                  <a:pt x="2128847" y="3176760"/>
                  <a:pt x="2130636" y="3176760"/>
                </a:cubicBezTo>
                <a:cubicBezTo>
                  <a:pt x="2132425" y="3185696"/>
                  <a:pt x="2143158" y="3191058"/>
                  <a:pt x="2143158" y="3201781"/>
                </a:cubicBezTo>
                <a:cubicBezTo>
                  <a:pt x="2144947" y="3199994"/>
                  <a:pt x="2146736" y="3199994"/>
                  <a:pt x="2146736" y="3199994"/>
                </a:cubicBezTo>
                <a:cubicBezTo>
                  <a:pt x="2144947" y="3203568"/>
                  <a:pt x="2150314" y="3203568"/>
                  <a:pt x="2148525" y="3205356"/>
                </a:cubicBezTo>
                <a:cubicBezTo>
                  <a:pt x="2144947" y="3205356"/>
                  <a:pt x="2144947" y="3201781"/>
                  <a:pt x="2143158" y="3205356"/>
                </a:cubicBezTo>
                <a:cubicBezTo>
                  <a:pt x="2143158" y="3208930"/>
                  <a:pt x="2144947" y="3212505"/>
                  <a:pt x="2148525" y="3214292"/>
                </a:cubicBezTo>
                <a:cubicBezTo>
                  <a:pt x="2146736" y="3217866"/>
                  <a:pt x="2144947" y="3216079"/>
                  <a:pt x="2144947" y="3219653"/>
                </a:cubicBezTo>
                <a:cubicBezTo>
                  <a:pt x="2146736" y="3219653"/>
                  <a:pt x="2146736" y="3217866"/>
                  <a:pt x="2148525" y="3219653"/>
                </a:cubicBezTo>
                <a:cubicBezTo>
                  <a:pt x="2148525" y="3221441"/>
                  <a:pt x="2144947" y="3221441"/>
                  <a:pt x="2144947" y="3223228"/>
                </a:cubicBezTo>
                <a:cubicBezTo>
                  <a:pt x="2148525" y="3225015"/>
                  <a:pt x="2146736" y="3226802"/>
                  <a:pt x="2150314" y="3225015"/>
                </a:cubicBezTo>
                <a:cubicBezTo>
                  <a:pt x="2148525" y="3228589"/>
                  <a:pt x="2144947" y="3228589"/>
                  <a:pt x="2143158" y="3230377"/>
                </a:cubicBezTo>
                <a:cubicBezTo>
                  <a:pt x="2144947" y="3232164"/>
                  <a:pt x="2148525" y="3233951"/>
                  <a:pt x="2146736" y="3237525"/>
                </a:cubicBezTo>
                <a:cubicBezTo>
                  <a:pt x="2146736" y="3237525"/>
                  <a:pt x="2144947" y="3235738"/>
                  <a:pt x="2144947" y="3235738"/>
                </a:cubicBezTo>
                <a:lnTo>
                  <a:pt x="2144052" y="3236632"/>
                </a:lnTo>
                <a:lnTo>
                  <a:pt x="2141369" y="3233951"/>
                </a:lnTo>
                <a:cubicBezTo>
                  <a:pt x="2143158" y="3232164"/>
                  <a:pt x="2146736" y="3233951"/>
                  <a:pt x="2143158" y="3237525"/>
                </a:cubicBezTo>
                <a:lnTo>
                  <a:pt x="2144052" y="3236632"/>
                </a:lnTo>
                <a:lnTo>
                  <a:pt x="2148525" y="3241100"/>
                </a:lnTo>
                <a:cubicBezTo>
                  <a:pt x="2144947" y="3244674"/>
                  <a:pt x="2150314" y="3244674"/>
                  <a:pt x="2146736" y="3246462"/>
                </a:cubicBezTo>
                <a:cubicBezTo>
                  <a:pt x="2148525" y="3246462"/>
                  <a:pt x="2150314" y="3246462"/>
                  <a:pt x="2150314" y="3250036"/>
                </a:cubicBezTo>
                <a:cubicBezTo>
                  <a:pt x="2146736" y="3248249"/>
                  <a:pt x="2143158" y="3250036"/>
                  <a:pt x="2141369" y="3251823"/>
                </a:cubicBezTo>
                <a:cubicBezTo>
                  <a:pt x="2139580" y="3250036"/>
                  <a:pt x="2137791" y="3248249"/>
                  <a:pt x="2136003" y="3246462"/>
                </a:cubicBezTo>
                <a:cubicBezTo>
                  <a:pt x="2134213" y="3248249"/>
                  <a:pt x="2130636" y="3246462"/>
                  <a:pt x="2130636" y="3250036"/>
                </a:cubicBezTo>
                <a:cubicBezTo>
                  <a:pt x="2137791" y="3250036"/>
                  <a:pt x="2139580" y="3253610"/>
                  <a:pt x="2141369" y="3257185"/>
                </a:cubicBezTo>
                <a:cubicBezTo>
                  <a:pt x="2143158" y="3257185"/>
                  <a:pt x="2150314" y="3255398"/>
                  <a:pt x="2148525" y="3260759"/>
                </a:cubicBezTo>
                <a:cubicBezTo>
                  <a:pt x="2146736" y="3258972"/>
                  <a:pt x="2146736" y="3257185"/>
                  <a:pt x="2143158" y="3257185"/>
                </a:cubicBezTo>
                <a:cubicBezTo>
                  <a:pt x="2141369" y="3258972"/>
                  <a:pt x="2139580" y="3262546"/>
                  <a:pt x="2139580" y="3262546"/>
                </a:cubicBezTo>
                <a:cubicBezTo>
                  <a:pt x="2141369" y="3262546"/>
                  <a:pt x="2146736" y="3260759"/>
                  <a:pt x="2144947" y="3264334"/>
                </a:cubicBezTo>
                <a:cubicBezTo>
                  <a:pt x="2144947" y="3262546"/>
                  <a:pt x="2141369" y="3264334"/>
                  <a:pt x="2143158" y="3266121"/>
                </a:cubicBezTo>
                <a:cubicBezTo>
                  <a:pt x="2146736" y="3266121"/>
                  <a:pt x="2146736" y="3264334"/>
                  <a:pt x="2150314" y="3266121"/>
                </a:cubicBezTo>
                <a:cubicBezTo>
                  <a:pt x="2150314" y="3267908"/>
                  <a:pt x="2144947" y="3269695"/>
                  <a:pt x="2146736" y="3271482"/>
                </a:cubicBezTo>
                <a:lnTo>
                  <a:pt x="2150314" y="3271482"/>
                </a:lnTo>
                <a:cubicBezTo>
                  <a:pt x="2153892" y="3273270"/>
                  <a:pt x="2146736" y="3275057"/>
                  <a:pt x="2150314" y="3276844"/>
                </a:cubicBezTo>
                <a:cubicBezTo>
                  <a:pt x="2152103" y="3274163"/>
                  <a:pt x="2154787" y="3274610"/>
                  <a:pt x="2156799" y="3276174"/>
                </a:cubicBezTo>
                <a:lnTo>
                  <a:pt x="2158852" y="3281208"/>
                </a:lnTo>
                <a:lnTo>
                  <a:pt x="2157470" y="3280419"/>
                </a:lnTo>
                <a:cubicBezTo>
                  <a:pt x="2155681" y="3282206"/>
                  <a:pt x="2155681" y="3282206"/>
                  <a:pt x="2155681" y="3282206"/>
                </a:cubicBezTo>
                <a:cubicBezTo>
                  <a:pt x="2164626" y="3289355"/>
                  <a:pt x="2162837" y="3296503"/>
                  <a:pt x="2175359" y="3303652"/>
                </a:cubicBezTo>
                <a:cubicBezTo>
                  <a:pt x="2173570" y="3305439"/>
                  <a:pt x="2175359" y="3307227"/>
                  <a:pt x="2173570" y="3309014"/>
                </a:cubicBezTo>
                <a:cubicBezTo>
                  <a:pt x="2166415" y="3307227"/>
                  <a:pt x="2164626" y="3300078"/>
                  <a:pt x="2155681" y="3300078"/>
                </a:cubicBezTo>
                <a:cubicBezTo>
                  <a:pt x="2155681" y="3301865"/>
                  <a:pt x="2155681" y="3301865"/>
                  <a:pt x="2153892" y="3301865"/>
                </a:cubicBezTo>
                <a:cubicBezTo>
                  <a:pt x="2162837" y="3307227"/>
                  <a:pt x="2173570" y="3310801"/>
                  <a:pt x="2169993" y="3319737"/>
                </a:cubicBezTo>
                <a:cubicBezTo>
                  <a:pt x="2175359" y="3323312"/>
                  <a:pt x="2182515" y="3330460"/>
                  <a:pt x="2178937" y="3335822"/>
                </a:cubicBezTo>
                <a:cubicBezTo>
                  <a:pt x="2180726" y="3335822"/>
                  <a:pt x="2182515" y="3337609"/>
                  <a:pt x="2182515" y="3339397"/>
                </a:cubicBezTo>
                <a:cubicBezTo>
                  <a:pt x="2178937" y="3337609"/>
                  <a:pt x="2177148" y="3337609"/>
                  <a:pt x="2177148" y="3339397"/>
                </a:cubicBezTo>
                <a:cubicBezTo>
                  <a:pt x="2177148" y="3341184"/>
                  <a:pt x="2177148" y="3342971"/>
                  <a:pt x="2175359" y="3344758"/>
                </a:cubicBezTo>
                <a:cubicBezTo>
                  <a:pt x="2177148" y="3346545"/>
                  <a:pt x="2177148" y="3348333"/>
                  <a:pt x="2178937" y="3346545"/>
                </a:cubicBezTo>
                <a:cubicBezTo>
                  <a:pt x="2178937" y="3344758"/>
                  <a:pt x="2177148" y="3344758"/>
                  <a:pt x="2177148" y="3344758"/>
                </a:cubicBezTo>
                <a:cubicBezTo>
                  <a:pt x="2182515" y="3342971"/>
                  <a:pt x="2182515" y="3348333"/>
                  <a:pt x="2186093" y="3348333"/>
                </a:cubicBezTo>
                <a:cubicBezTo>
                  <a:pt x="2177148" y="3353694"/>
                  <a:pt x="2182515" y="3360843"/>
                  <a:pt x="2180726" y="3367992"/>
                </a:cubicBezTo>
                <a:cubicBezTo>
                  <a:pt x="2175359" y="3367992"/>
                  <a:pt x="2175359" y="3371566"/>
                  <a:pt x="2173570" y="3375141"/>
                </a:cubicBezTo>
                <a:cubicBezTo>
                  <a:pt x="2162837" y="3378715"/>
                  <a:pt x="2152103" y="3371566"/>
                  <a:pt x="2144947" y="3364417"/>
                </a:cubicBezTo>
                <a:cubicBezTo>
                  <a:pt x="2146736" y="3362630"/>
                  <a:pt x="2146736" y="3364417"/>
                  <a:pt x="2150314" y="3364417"/>
                </a:cubicBezTo>
                <a:cubicBezTo>
                  <a:pt x="2150314" y="3360843"/>
                  <a:pt x="2143158" y="3360843"/>
                  <a:pt x="2144947" y="3355481"/>
                </a:cubicBezTo>
                <a:cubicBezTo>
                  <a:pt x="2130636" y="3359056"/>
                  <a:pt x="2130636" y="3341184"/>
                  <a:pt x="2123480" y="3337609"/>
                </a:cubicBezTo>
                <a:cubicBezTo>
                  <a:pt x="2125269" y="3328673"/>
                  <a:pt x="2116324" y="3321524"/>
                  <a:pt x="2110957" y="3319737"/>
                </a:cubicBezTo>
                <a:cubicBezTo>
                  <a:pt x="2110957" y="3321524"/>
                  <a:pt x="2116324" y="3323312"/>
                  <a:pt x="2112746" y="3325099"/>
                </a:cubicBezTo>
                <a:cubicBezTo>
                  <a:pt x="2107379" y="3321524"/>
                  <a:pt x="2109168" y="3316163"/>
                  <a:pt x="2102013" y="3314376"/>
                </a:cubicBezTo>
                <a:cubicBezTo>
                  <a:pt x="2102013" y="3312588"/>
                  <a:pt x="2102013" y="3309014"/>
                  <a:pt x="2100223" y="3307227"/>
                </a:cubicBezTo>
                <a:cubicBezTo>
                  <a:pt x="2098435" y="3305439"/>
                  <a:pt x="2096646" y="3303652"/>
                  <a:pt x="2094857" y="3303652"/>
                </a:cubicBezTo>
                <a:cubicBezTo>
                  <a:pt x="2093068" y="3301865"/>
                  <a:pt x="2096646" y="3303652"/>
                  <a:pt x="2096646" y="3301865"/>
                </a:cubicBezTo>
                <a:lnTo>
                  <a:pt x="2091100" y="3296325"/>
                </a:lnTo>
                <a:lnTo>
                  <a:pt x="2093068" y="3296503"/>
                </a:lnTo>
                <a:cubicBezTo>
                  <a:pt x="2093068" y="3294716"/>
                  <a:pt x="2093068" y="3287567"/>
                  <a:pt x="2087701" y="3292929"/>
                </a:cubicBezTo>
                <a:cubicBezTo>
                  <a:pt x="2087701" y="3283993"/>
                  <a:pt x="2082334" y="3278631"/>
                  <a:pt x="2076967" y="3271482"/>
                </a:cubicBezTo>
                <a:cubicBezTo>
                  <a:pt x="2071600" y="3273270"/>
                  <a:pt x="2062656" y="3269695"/>
                  <a:pt x="2059078" y="3266121"/>
                </a:cubicBezTo>
                <a:cubicBezTo>
                  <a:pt x="2057289" y="3266121"/>
                  <a:pt x="2053711" y="3267908"/>
                  <a:pt x="2051922" y="3271482"/>
                </a:cubicBezTo>
                <a:cubicBezTo>
                  <a:pt x="2051922" y="3271482"/>
                  <a:pt x="2053711" y="3273270"/>
                  <a:pt x="2055500" y="3273270"/>
                </a:cubicBezTo>
                <a:cubicBezTo>
                  <a:pt x="2057289" y="3271482"/>
                  <a:pt x="2059078" y="3269695"/>
                  <a:pt x="2062656" y="3271482"/>
                </a:cubicBezTo>
                <a:cubicBezTo>
                  <a:pt x="2062656" y="3275057"/>
                  <a:pt x="2064445" y="3278631"/>
                  <a:pt x="2068023" y="3282206"/>
                </a:cubicBezTo>
                <a:cubicBezTo>
                  <a:pt x="2066233" y="3282206"/>
                  <a:pt x="2066233" y="3282206"/>
                  <a:pt x="2064445" y="3283993"/>
                </a:cubicBezTo>
                <a:cubicBezTo>
                  <a:pt x="2068023" y="3283993"/>
                  <a:pt x="2066233" y="3285780"/>
                  <a:pt x="2069811" y="3287567"/>
                </a:cubicBezTo>
                <a:cubicBezTo>
                  <a:pt x="2069811" y="3287567"/>
                  <a:pt x="2069811" y="3285780"/>
                  <a:pt x="2071600" y="3285780"/>
                </a:cubicBezTo>
                <a:cubicBezTo>
                  <a:pt x="2069811" y="3287567"/>
                  <a:pt x="2069811" y="3289355"/>
                  <a:pt x="2069811" y="3289355"/>
                </a:cubicBezTo>
                <a:cubicBezTo>
                  <a:pt x="2066233" y="3289355"/>
                  <a:pt x="2060867" y="3283993"/>
                  <a:pt x="2059078" y="3287567"/>
                </a:cubicBezTo>
                <a:cubicBezTo>
                  <a:pt x="2060867" y="3292929"/>
                  <a:pt x="2068023" y="3292929"/>
                  <a:pt x="2068023" y="3296503"/>
                </a:cubicBezTo>
                <a:cubicBezTo>
                  <a:pt x="2066233" y="3300078"/>
                  <a:pt x="2062656" y="3296503"/>
                  <a:pt x="2062656" y="3300078"/>
                </a:cubicBezTo>
                <a:cubicBezTo>
                  <a:pt x="2062656" y="3303652"/>
                  <a:pt x="2068023" y="3305439"/>
                  <a:pt x="2066233" y="3309014"/>
                </a:cubicBezTo>
                <a:cubicBezTo>
                  <a:pt x="2064445" y="3307227"/>
                  <a:pt x="2060867" y="3307227"/>
                  <a:pt x="2060867" y="3309014"/>
                </a:cubicBezTo>
                <a:cubicBezTo>
                  <a:pt x="2059078" y="3312588"/>
                  <a:pt x="2064445" y="3312588"/>
                  <a:pt x="2060867" y="3317950"/>
                </a:cubicBezTo>
                <a:cubicBezTo>
                  <a:pt x="2062656" y="3317950"/>
                  <a:pt x="2062656" y="3316163"/>
                  <a:pt x="2064445" y="3317950"/>
                </a:cubicBezTo>
                <a:cubicBezTo>
                  <a:pt x="2060867" y="3321524"/>
                  <a:pt x="2062656" y="3325099"/>
                  <a:pt x="2064445" y="3326886"/>
                </a:cubicBezTo>
                <a:cubicBezTo>
                  <a:pt x="2060867" y="3332248"/>
                  <a:pt x="2064445" y="3334035"/>
                  <a:pt x="2062656" y="3339397"/>
                </a:cubicBezTo>
                <a:cubicBezTo>
                  <a:pt x="2050133" y="3328673"/>
                  <a:pt x="2046555" y="3314376"/>
                  <a:pt x="2032244" y="3305439"/>
                </a:cubicBezTo>
                <a:cubicBezTo>
                  <a:pt x="2032244" y="3300078"/>
                  <a:pt x="2026877" y="3298291"/>
                  <a:pt x="2021510" y="3294716"/>
                </a:cubicBezTo>
                <a:lnTo>
                  <a:pt x="2021394" y="3292867"/>
                </a:lnTo>
                <a:lnTo>
                  <a:pt x="2021510" y="3292929"/>
                </a:lnTo>
                <a:lnTo>
                  <a:pt x="2021392" y="3292835"/>
                </a:lnTo>
                <a:lnTo>
                  <a:pt x="2021063" y="3287567"/>
                </a:lnTo>
                <a:cubicBezTo>
                  <a:pt x="2019274" y="3285780"/>
                  <a:pt x="2016143" y="3284886"/>
                  <a:pt x="2012565" y="3285780"/>
                </a:cubicBezTo>
                <a:lnTo>
                  <a:pt x="2021392" y="3292835"/>
                </a:lnTo>
                <a:lnTo>
                  <a:pt x="2021394" y="3292867"/>
                </a:lnTo>
                <a:lnTo>
                  <a:pt x="2012341" y="3288014"/>
                </a:lnTo>
                <a:cubicBezTo>
                  <a:pt x="2009434" y="3286227"/>
                  <a:pt x="2007198" y="3283993"/>
                  <a:pt x="2007198" y="3280419"/>
                </a:cubicBezTo>
                <a:cubicBezTo>
                  <a:pt x="2003620" y="3283993"/>
                  <a:pt x="2001831" y="3280419"/>
                  <a:pt x="2000043" y="3278631"/>
                </a:cubicBezTo>
                <a:cubicBezTo>
                  <a:pt x="2003620" y="3278631"/>
                  <a:pt x="2007198" y="3280419"/>
                  <a:pt x="2010776" y="3280419"/>
                </a:cubicBezTo>
                <a:cubicBezTo>
                  <a:pt x="2007198" y="3276844"/>
                  <a:pt x="1998254" y="3278631"/>
                  <a:pt x="1994676" y="3275057"/>
                </a:cubicBezTo>
                <a:cubicBezTo>
                  <a:pt x="1996465" y="3273270"/>
                  <a:pt x="1996465" y="3273270"/>
                  <a:pt x="1998254" y="3271482"/>
                </a:cubicBezTo>
                <a:cubicBezTo>
                  <a:pt x="1996465" y="3269695"/>
                  <a:pt x="1991098" y="3266121"/>
                  <a:pt x="1996465" y="3266121"/>
                </a:cubicBezTo>
                <a:cubicBezTo>
                  <a:pt x="1994676" y="3266121"/>
                  <a:pt x="1994676" y="3266121"/>
                  <a:pt x="1994676" y="3264334"/>
                </a:cubicBezTo>
                <a:cubicBezTo>
                  <a:pt x="1992887" y="3266121"/>
                  <a:pt x="1989309" y="3264334"/>
                  <a:pt x="1985731" y="3266121"/>
                </a:cubicBezTo>
                <a:cubicBezTo>
                  <a:pt x="1985731" y="3266121"/>
                  <a:pt x="1987520" y="3267908"/>
                  <a:pt x="1987520" y="3267908"/>
                </a:cubicBezTo>
                <a:cubicBezTo>
                  <a:pt x="1989309" y="3269695"/>
                  <a:pt x="1989309" y="3266121"/>
                  <a:pt x="1992887" y="3267908"/>
                </a:cubicBezTo>
                <a:cubicBezTo>
                  <a:pt x="1989309" y="3271482"/>
                  <a:pt x="1996465" y="3269695"/>
                  <a:pt x="1994676" y="3271482"/>
                </a:cubicBezTo>
                <a:cubicBezTo>
                  <a:pt x="1989309" y="3271482"/>
                  <a:pt x="1991098" y="3269695"/>
                  <a:pt x="1987520" y="3269695"/>
                </a:cubicBezTo>
                <a:cubicBezTo>
                  <a:pt x="1985731" y="3269695"/>
                  <a:pt x="1983942" y="3273270"/>
                  <a:pt x="1985731" y="3275057"/>
                </a:cubicBezTo>
                <a:cubicBezTo>
                  <a:pt x="1982153" y="3273270"/>
                  <a:pt x="1978575" y="3273270"/>
                  <a:pt x="1976786" y="3275057"/>
                </a:cubicBezTo>
                <a:cubicBezTo>
                  <a:pt x="1983942" y="3276844"/>
                  <a:pt x="1996465" y="3276844"/>
                  <a:pt x="1991098" y="3282206"/>
                </a:cubicBezTo>
                <a:cubicBezTo>
                  <a:pt x="1992887" y="3283993"/>
                  <a:pt x="1994676" y="3283993"/>
                  <a:pt x="1994676" y="3285780"/>
                </a:cubicBezTo>
                <a:cubicBezTo>
                  <a:pt x="1996465" y="3285780"/>
                  <a:pt x="1998254" y="3283993"/>
                  <a:pt x="1998254" y="3283993"/>
                </a:cubicBezTo>
                <a:cubicBezTo>
                  <a:pt x="1998254" y="3285780"/>
                  <a:pt x="1996465" y="3287567"/>
                  <a:pt x="1998254" y="3289355"/>
                </a:cubicBezTo>
                <a:cubicBezTo>
                  <a:pt x="2003620" y="3291142"/>
                  <a:pt x="2007198" y="3294716"/>
                  <a:pt x="2008987" y="3298291"/>
                </a:cubicBezTo>
                <a:cubicBezTo>
                  <a:pt x="2012565" y="3301865"/>
                  <a:pt x="2016143" y="3303652"/>
                  <a:pt x="2017932" y="3307227"/>
                </a:cubicBezTo>
                <a:cubicBezTo>
                  <a:pt x="2023299" y="3314376"/>
                  <a:pt x="2026877" y="3321524"/>
                  <a:pt x="2030455" y="3328673"/>
                </a:cubicBezTo>
                <a:cubicBezTo>
                  <a:pt x="2023299" y="3326886"/>
                  <a:pt x="2021510" y="3325099"/>
                  <a:pt x="2017932" y="3323312"/>
                </a:cubicBezTo>
                <a:cubicBezTo>
                  <a:pt x="2017932" y="3326886"/>
                  <a:pt x="2019721" y="3330460"/>
                  <a:pt x="2023299" y="3332248"/>
                </a:cubicBezTo>
                <a:cubicBezTo>
                  <a:pt x="2023299" y="3334035"/>
                  <a:pt x="2019721" y="3337609"/>
                  <a:pt x="2021510" y="3337609"/>
                </a:cubicBezTo>
                <a:cubicBezTo>
                  <a:pt x="2026877" y="3335822"/>
                  <a:pt x="2021510" y="3344758"/>
                  <a:pt x="2026877" y="3344758"/>
                </a:cubicBezTo>
                <a:cubicBezTo>
                  <a:pt x="2025088" y="3348333"/>
                  <a:pt x="2028666" y="3348333"/>
                  <a:pt x="2026877" y="3350120"/>
                </a:cubicBezTo>
                <a:cubicBezTo>
                  <a:pt x="2025088" y="3350120"/>
                  <a:pt x="2026877" y="3348333"/>
                  <a:pt x="2023299" y="3346545"/>
                </a:cubicBezTo>
                <a:cubicBezTo>
                  <a:pt x="2021510" y="3350120"/>
                  <a:pt x="2019721" y="3350120"/>
                  <a:pt x="2019721" y="3351907"/>
                </a:cubicBezTo>
                <a:cubicBezTo>
                  <a:pt x="2014354" y="3351907"/>
                  <a:pt x="2010776" y="3350120"/>
                  <a:pt x="2007198" y="3346545"/>
                </a:cubicBezTo>
                <a:cubicBezTo>
                  <a:pt x="2001831" y="3344758"/>
                  <a:pt x="1998254" y="3342971"/>
                  <a:pt x="1994676" y="3339397"/>
                </a:cubicBezTo>
                <a:cubicBezTo>
                  <a:pt x="1989309" y="3337609"/>
                  <a:pt x="1976786" y="3330460"/>
                  <a:pt x="1974997" y="3325099"/>
                </a:cubicBezTo>
                <a:cubicBezTo>
                  <a:pt x="1964264" y="3323312"/>
                  <a:pt x="1957108" y="3312588"/>
                  <a:pt x="1951741" y="3307227"/>
                </a:cubicBezTo>
                <a:cubicBezTo>
                  <a:pt x="1942796" y="3303652"/>
                  <a:pt x="1939218" y="3296503"/>
                  <a:pt x="1933851" y="3291142"/>
                </a:cubicBezTo>
                <a:cubicBezTo>
                  <a:pt x="1933851" y="3291142"/>
                  <a:pt x="1935640" y="3289355"/>
                  <a:pt x="1935640" y="3289355"/>
                </a:cubicBezTo>
                <a:cubicBezTo>
                  <a:pt x="1932063" y="3289355"/>
                  <a:pt x="1932063" y="3282206"/>
                  <a:pt x="1926696" y="3285780"/>
                </a:cubicBezTo>
                <a:cubicBezTo>
                  <a:pt x="1928485" y="3283993"/>
                  <a:pt x="1928485" y="3282206"/>
                  <a:pt x="1930274" y="3280419"/>
                </a:cubicBezTo>
                <a:cubicBezTo>
                  <a:pt x="1923118" y="3275057"/>
                  <a:pt x="1912384" y="3269695"/>
                  <a:pt x="1899861" y="3267908"/>
                </a:cubicBezTo>
                <a:cubicBezTo>
                  <a:pt x="1899861" y="3264334"/>
                  <a:pt x="1896284" y="3262546"/>
                  <a:pt x="1890917" y="3264334"/>
                </a:cubicBezTo>
                <a:cubicBezTo>
                  <a:pt x="1894495" y="3251823"/>
                  <a:pt x="1889128" y="3241100"/>
                  <a:pt x="1880183" y="3237525"/>
                </a:cubicBezTo>
                <a:cubicBezTo>
                  <a:pt x="1880183" y="3239313"/>
                  <a:pt x="1883761" y="3239313"/>
                  <a:pt x="1881972" y="3241100"/>
                </a:cubicBezTo>
                <a:cubicBezTo>
                  <a:pt x="1878394" y="3241100"/>
                  <a:pt x="1878394" y="3239313"/>
                  <a:pt x="1873027" y="3241100"/>
                </a:cubicBezTo>
                <a:cubicBezTo>
                  <a:pt x="1873027" y="3239313"/>
                  <a:pt x="1873027" y="3237525"/>
                  <a:pt x="1869449" y="3237525"/>
                </a:cubicBezTo>
                <a:cubicBezTo>
                  <a:pt x="1871238" y="3233951"/>
                  <a:pt x="1871238" y="3232164"/>
                  <a:pt x="1869449" y="3230377"/>
                </a:cubicBezTo>
                <a:cubicBezTo>
                  <a:pt x="1867661" y="3233951"/>
                  <a:pt x="1865871" y="3232164"/>
                  <a:pt x="1862294" y="3232164"/>
                </a:cubicBezTo>
                <a:cubicBezTo>
                  <a:pt x="1864083" y="3219653"/>
                  <a:pt x="1856927" y="3208930"/>
                  <a:pt x="1844404" y="3203568"/>
                </a:cubicBezTo>
                <a:cubicBezTo>
                  <a:pt x="1847982" y="3198207"/>
                  <a:pt x="1839037" y="3199994"/>
                  <a:pt x="1837248" y="3196420"/>
                </a:cubicBezTo>
                <a:cubicBezTo>
                  <a:pt x="1830093" y="3201781"/>
                  <a:pt x="1828304" y="3189271"/>
                  <a:pt x="1821148" y="3198207"/>
                </a:cubicBezTo>
                <a:cubicBezTo>
                  <a:pt x="1822937" y="3189271"/>
                  <a:pt x="1817570" y="3182122"/>
                  <a:pt x="1810414" y="3178547"/>
                </a:cubicBezTo>
                <a:cubicBezTo>
                  <a:pt x="1805047" y="3173186"/>
                  <a:pt x="1796103" y="3169611"/>
                  <a:pt x="1796103" y="3164250"/>
                </a:cubicBezTo>
                <a:cubicBezTo>
                  <a:pt x="1788947" y="3164250"/>
                  <a:pt x="1781791" y="3158888"/>
                  <a:pt x="1781791" y="3153527"/>
                </a:cubicBezTo>
                <a:cubicBezTo>
                  <a:pt x="1769268" y="3151739"/>
                  <a:pt x="1765691" y="3144590"/>
                  <a:pt x="1762113" y="3137442"/>
                </a:cubicBezTo>
                <a:cubicBezTo>
                  <a:pt x="1753168" y="3133867"/>
                  <a:pt x="1751379" y="3130293"/>
                  <a:pt x="1744223" y="3128506"/>
                </a:cubicBezTo>
                <a:cubicBezTo>
                  <a:pt x="1744223" y="3126718"/>
                  <a:pt x="1747801" y="3124931"/>
                  <a:pt x="1746012" y="3124931"/>
                </a:cubicBezTo>
                <a:cubicBezTo>
                  <a:pt x="1738856" y="3128506"/>
                  <a:pt x="1735278" y="3121357"/>
                  <a:pt x="1733489" y="3119570"/>
                </a:cubicBezTo>
                <a:cubicBezTo>
                  <a:pt x="1735278" y="3119570"/>
                  <a:pt x="1737067" y="3119570"/>
                  <a:pt x="1737067" y="3119570"/>
                </a:cubicBezTo>
                <a:cubicBezTo>
                  <a:pt x="1728123" y="3117782"/>
                  <a:pt x="1720967" y="3110633"/>
                  <a:pt x="1720967" y="3103485"/>
                </a:cubicBezTo>
                <a:cubicBezTo>
                  <a:pt x="1722756" y="3105272"/>
                  <a:pt x="1733489" y="3107059"/>
                  <a:pt x="1726334" y="3110633"/>
                </a:cubicBezTo>
                <a:cubicBezTo>
                  <a:pt x="1729911" y="3112421"/>
                  <a:pt x="1735278" y="3112421"/>
                  <a:pt x="1738856" y="3114208"/>
                </a:cubicBezTo>
                <a:cubicBezTo>
                  <a:pt x="1738856" y="3112421"/>
                  <a:pt x="1738856" y="3112421"/>
                  <a:pt x="1738856" y="3110633"/>
                </a:cubicBezTo>
                <a:cubicBezTo>
                  <a:pt x="1742434" y="3110633"/>
                  <a:pt x="1742434" y="3115995"/>
                  <a:pt x="1746012" y="3114208"/>
                </a:cubicBezTo>
                <a:cubicBezTo>
                  <a:pt x="1742434" y="3112421"/>
                  <a:pt x="1740645" y="3107059"/>
                  <a:pt x="1733489" y="3108846"/>
                </a:cubicBezTo>
                <a:cubicBezTo>
                  <a:pt x="1737067" y="3098123"/>
                  <a:pt x="1717389" y="3098123"/>
                  <a:pt x="1717389" y="3087400"/>
                </a:cubicBezTo>
                <a:cubicBezTo>
                  <a:pt x="1713811" y="3087400"/>
                  <a:pt x="1713811" y="3083825"/>
                  <a:pt x="1710233" y="3085613"/>
                </a:cubicBezTo>
                <a:cubicBezTo>
                  <a:pt x="1713811" y="3083825"/>
                  <a:pt x="1710233" y="3083825"/>
                  <a:pt x="1710233" y="3082038"/>
                </a:cubicBezTo>
                <a:cubicBezTo>
                  <a:pt x="1712022" y="3082038"/>
                  <a:pt x="1713811" y="3083825"/>
                  <a:pt x="1713811" y="3082038"/>
                </a:cubicBezTo>
                <a:cubicBezTo>
                  <a:pt x="1708444" y="3082038"/>
                  <a:pt x="1708444" y="3076676"/>
                  <a:pt x="1703077" y="3074889"/>
                </a:cubicBezTo>
                <a:cubicBezTo>
                  <a:pt x="1703077" y="3076676"/>
                  <a:pt x="1706655" y="3078464"/>
                  <a:pt x="1701288" y="3078464"/>
                </a:cubicBezTo>
                <a:cubicBezTo>
                  <a:pt x="1704866" y="3073102"/>
                  <a:pt x="1699499" y="3076676"/>
                  <a:pt x="1699499" y="3074889"/>
                </a:cubicBezTo>
                <a:cubicBezTo>
                  <a:pt x="1703077" y="3074889"/>
                  <a:pt x="1699499" y="3073102"/>
                  <a:pt x="1701288" y="3069528"/>
                </a:cubicBezTo>
                <a:cubicBezTo>
                  <a:pt x="1697711" y="3067740"/>
                  <a:pt x="1697711" y="3065953"/>
                  <a:pt x="1692344" y="3064166"/>
                </a:cubicBezTo>
                <a:cubicBezTo>
                  <a:pt x="1692344" y="3067740"/>
                  <a:pt x="1686977" y="3069528"/>
                  <a:pt x="1690555" y="3067740"/>
                </a:cubicBezTo>
                <a:cubicBezTo>
                  <a:pt x="1690555" y="3065953"/>
                  <a:pt x="1690555" y="3064166"/>
                  <a:pt x="1692344" y="3062379"/>
                </a:cubicBezTo>
                <a:lnTo>
                  <a:pt x="1676601" y="3052942"/>
                </a:lnTo>
                <a:lnTo>
                  <a:pt x="1679821" y="3051655"/>
                </a:lnTo>
                <a:cubicBezTo>
                  <a:pt x="1678032" y="3049868"/>
                  <a:pt x="1674454" y="3048081"/>
                  <a:pt x="1670876" y="3048081"/>
                </a:cubicBezTo>
                <a:cubicBezTo>
                  <a:pt x="1672665" y="3048081"/>
                  <a:pt x="1672665" y="3048081"/>
                  <a:pt x="1674454" y="3046294"/>
                </a:cubicBezTo>
                <a:cubicBezTo>
                  <a:pt x="1669087" y="3046294"/>
                  <a:pt x="1670876" y="3042720"/>
                  <a:pt x="1669087" y="3042720"/>
                </a:cubicBezTo>
                <a:cubicBezTo>
                  <a:pt x="1669087" y="3044507"/>
                  <a:pt x="1669087" y="3044507"/>
                  <a:pt x="1667298" y="3044507"/>
                </a:cubicBezTo>
                <a:cubicBezTo>
                  <a:pt x="1669087" y="3040932"/>
                  <a:pt x="1663721" y="3044507"/>
                  <a:pt x="1663721" y="3042720"/>
                </a:cubicBezTo>
                <a:cubicBezTo>
                  <a:pt x="1663721" y="3040932"/>
                  <a:pt x="1665509" y="3040932"/>
                  <a:pt x="1665509" y="3039145"/>
                </a:cubicBezTo>
                <a:cubicBezTo>
                  <a:pt x="1661932" y="3033784"/>
                  <a:pt x="1660143" y="3028422"/>
                  <a:pt x="1652987" y="3026635"/>
                </a:cubicBezTo>
                <a:cubicBezTo>
                  <a:pt x="1652987" y="3024848"/>
                  <a:pt x="1654776" y="3021273"/>
                  <a:pt x="1649409" y="3023060"/>
                </a:cubicBezTo>
                <a:cubicBezTo>
                  <a:pt x="1649409" y="3021273"/>
                  <a:pt x="1651198" y="3021273"/>
                  <a:pt x="1651198" y="3019486"/>
                </a:cubicBezTo>
                <a:cubicBezTo>
                  <a:pt x="1647620" y="3019486"/>
                  <a:pt x="1644042" y="3015912"/>
                  <a:pt x="1644042" y="3012337"/>
                </a:cubicBezTo>
                <a:cubicBezTo>
                  <a:pt x="1644042" y="3012337"/>
                  <a:pt x="1642253" y="3012337"/>
                  <a:pt x="1640464" y="3012337"/>
                </a:cubicBezTo>
                <a:cubicBezTo>
                  <a:pt x="1638675" y="3001614"/>
                  <a:pt x="1631519" y="2994465"/>
                  <a:pt x="1624364" y="2987316"/>
                </a:cubicBezTo>
                <a:cubicBezTo>
                  <a:pt x="1617208" y="2980167"/>
                  <a:pt x="1610052" y="2973018"/>
                  <a:pt x="1604685" y="2964082"/>
                </a:cubicBezTo>
                <a:cubicBezTo>
                  <a:pt x="1601107" y="2962295"/>
                  <a:pt x="1599318" y="2958721"/>
                  <a:pt x="1595741" y="2955146"/>
                </a:cubicBezTo>
                <a:cubicBezTo>
                  <a:pt x="1595741" y="2955146"/>
                  <a:pt x="1593952" y="2955146"/>
                  <a:pt x="1592163" y="2955146"/>
                </a:cubicBezTo>
                <a:cubicBezTo>
                  <a:pt x="1593952" y="2951572"/>
                  <a:pt x="1588585" y="2947997"/>
                  <a:pt x="1586796" y="2947997"/>
                </a:cubicBezTo>
                <a:cubicBezTo>
                  <a:pt x="1590374" y="2944423"/>
                  <a:pt x="1585007" y="2946210"/>
                  <a:pt x="1581429" y="2946210"/>
                </a:cubicBezTo>
                <a:cubicBezTo>
                  <a:pt x="1577851" y="2933700"/>
                  <a:pt x="1565328" y="2930125"/>
                  <a:pt x="1558173" y="2919402"/>
                </a:cubicBezTo>
                <a:cubicBezTo>
                  <a:pt x="1558173" y="2919402"/>
                  <a:pt x="1556384" y="2919402"/>
                  <a:pt x="1556384" y="2919402"/>
                </a:cubicBezTo>
                <a:cubicBezTo>
                  <a:pt x="1525972" y="2887232"/>
                  <a:pt x="1493771" y="2858637"/>
                  <a:pt x="1461569" y="2830042"/>
                </a:cubicBezTo>
                <a:cubicBezTo>
                  <a:pt x="1429369" y="2801446"/>
                  <a:pt x="1397167" y="2774638"/>
                  <a:pt x="1366755" y="2742468"/>
                </a:cubicBezTo>
                <a:lnTo>
                  <a:pt x="1364966" y="2742468"/>
                </a:lnTo>
                <a:cubicBezTo>
                  <a:pt x="1363177" y="2737106"/>
                  <a:pt x="1361389" y="2742468"/>
                  <a:pt x="1359599" y="2740681"/>
                </a:cubicBezTo>
                <a:cubicBezTo>
                  <a:pt x="1359599" y="2738894"/>
                  <a:pt x="1359599" y="2738894"/>
                  <a:pt x="1359599" y="2737106"/>
                </a:cubicBezTo>
                <a:cubicBezTo>
                  <a:pt x="1350655" y="2729957"/>
                  <a:pt x="1343499" y="2724596"/>
                  <a:pt x="1334554" y="2717447"/>
                </a:cubicBezTo>
                <a:cubicBezTo>
                  <a:pt x="1334554" y="2717447"/>
                  <a:pt x="1336343" y="2715660"/>
                  <a:pt x="1334554" y="2715660"/>
                </a:cubicBezTo>
                <a:cubicBezTo>
                  <a:pt x="1334554" y="2715660"/>
                  <a:pt x="1334554" y="2715660"/>
                  <a:pt x="1330976" y="2715660"/>
                </a:cubicBezTo>
                <a:cubicBezTo>
                  <a:pt x="1316665" y="2699575"/>
                  <a:pt x="1296986" y="2687064"/>
                  <a:pt x="1282675" y="2670980"/>
                </a:cubicBezTo>
                <a:cubicBezTo>
                  <a:pt x="1273730" y="2665618"/>
                  <a:pt x="1264785" y="2660256"/>
                  <a:pt x="1259419" y="2651320"/>
                </a:cubicBezTo>
                <a:cubicBezTo>
                  <a:pt x="1254052" y="2651320"/>
                  <a:pt x="1255841" y="2644172"/>
                  <a:pt x="1250474" y="2645959"/>
                </a:cubicBezTo>
                <a:cubicBezTo>
                  <a:pt x="1248685" y="2637023"/>
                  <a:pt x="1239740" y="2638810"/>
                  <a:pt x="1237951" y="2631661"/>
                </a:cubicBezTo>
                <a:cubicBezTo>
                  <a:pt x="1230795" y="2629874"/>
                  <a:pt x="1225429" y="2624512"/>
                  <a:pt x="1220062" y="2619151"/>
                </a:cubicBezTo>
                <a:cubicBezTo>
                  <a:pt x="1216484" y="2613789"/>
                  <a:pt x="1211117" y="2610215"/>
                  <a:pt x="1203961" y="2606640"/>
                </a:cubicBezTo>
                <a:cubicBezTo>
                  <a:pt x="1203961" y="2604853"/>
                  <a:pt x="1203961" y="2604853"/>
                  <a:pt x="1203961" y="2603066"/>
                </a:cubicBezTo>
                <a:cubicBezTo>
                  <a:pt x="1193227" y="2599491"/>
                  <a:pt x="1187861" y="2585194"/>
                  <a:pt x="1178916" y="2583406"/>
                </a:cubicBezTo>
                <a:cubicBezTo>
                  <a:pt x="1178916" y="2576258"/>
                  <a:pt x="1169971" y="2579832"/>
                  <a:pt x="1171760" y="2572683"/>
                </a:cubicBezTo>
                <a:cubicBezTo>
                  <a:pt x="1171760" y="2572683"/>
                  <a:pt x="1171760" y="2572683"/>
                  <a:pt x="1168182" y="2574470"/>
                </a:cubicBezTo>
                <a:cubicBezTo>
                  <a:pt x="1168182" y="2569108"/>
                  <a:pt x="1164604" y="2569108"/>
                  <a:pt x="1161027" y="2565534"/>
                </a:cubicBezTo>
                <a:cubicBezTo>
                  <a:pt x="1153871" y="2560172"/>
                  <a:pt x="1146715" y="2547662"/>
                  <a:pt x="1141348" y="2549449"/>
                </a:cubicBezTo>
                <a:cubicBezTo>
                  <a:pt x="1128825" y="2535151"/>
                  <a:pt x="1112725" y="2526215"/>
                  <a:pt x="1100202" y="2510130"/>
                </a:cubicBezTo>
                <a:cubicBezTo>
                  <a:pt x="1098413" y="2510130"/>
                  <a:pt x="1098413" y="2511918"/>
                  <a:pt x="1098413" y="2511918"/>
                </a:cubicBezTo>
                <a:cubicBezTo>
                  <a:pt x="1091257" y="2502982"/>
                  <a:pt x="1084102" y="2494046"/>
                  <a:pt x="1073368" y="2490471"/>
                </a:cubicBezTo>
                <a:cubicBezTo>
                  <a:pt x="1073368" y="2488684"/>
                  <a:pt x="1073368" y="2485110"/>
                  <a:pt x="1073368" y="2483322"/>
                </a:cubicBezTo>
                <a:cubicBezTo>
                  <a:pt x="1068001" y="2483322"/>
                  <a:pt x="1066212" y="2479748"/>
                  <a:pt x="1064423" y="2476174"/>
                </a:cubicBezTo>
                <a:cubicBezTo>
                  <a:pt x="1064423" y="2476174"/>
                  <a:pt x="1064423" y="2477961"/>
                  <a:pt x="1062634" y="2477961"/>
                </a:cubicBezTo>
                <a:cubicBezTo>
                  <a:pt x="1060845" y="2477961"/>
                  <a:pt x="1062634" y="2470812"/>
                  <a:pt x="1059057" y="2470812"/>
                </a:cubicBezTo>
                <a:cubicBezTo>
                  <a:pt x="1048323" y="2467238"/>
                  <a:pt x="1042956" y="2458302"/>
                  <a:pt x="1035800" y="2451153"/>
                </a:cubicBezTo>
                <a:cubicBezTo>
                  <a:pt x="1035800" y="2451153"/>
                  <a:pt x="1035800" y="2451153"/>
                  <a:pt x="1034011" y="2452940"/>
                </a:cubicBezTo>
                <a:cubicBezTo>
                  <a:pt x="1026855" y="2440430"/>
                  <a:pt x="1016122" y="2435068"/>
                  <a:pt x="1005388" y="2426132"/>
                </a:cubicBezTo>
                <a:cubicBezTo>
                  <a:pt x="1005388" y="2424345"/>
                  <a:pt x="1007177" y="2424345"/>
                  <a:pt x="1007177" y="2420770"/>
                </a:cubicBezTo>
                <a:cubicBezTo>
                  <a:pt x="1001810" y="2424345"/>
                  <a:pt x="1003599" y="2418983"/>
                  <a:pt x="998232" y="2420770"/>
                </a:cubicBezTo>
                <a:cubicBezTo>
                  <a:pt x="1000021" y="2413621"/>
                  <a:pt x="992865" y="2415409"/>
                  <a:pt x="992865" y="2410047"/>
                </a:cubicBezTo>
                <a:cubicBezTo>
                  <a:pt x="987499" y="2410047"/>
                  <a:pt x="982132" y="2401111"/>
                  <a:pt x="976765" y="2397536"/>
                </a:cubicBezTo>
                <a:cubicBezTo>
                  <a:pt x="980343" y="2392175"/>
                  <a:pt x="967820" y="2392175"/>
                  <a:pt x="967820" y="2385026"/>
                </a:cubicBezTo>
                <a:cubicBezTo>
                  <a:pt x="964242" y="2385026"/>
                  <a:pt x="966031" y="2388600"/>
                  <a:pt x="964242" y="2388600"/>
                </a:cubicBezTo>
                <a:cubicBezTo>
                  <a:pt x="962453" y="2386813"/>
                  <a:pt x="964242" y="2381452"/>
                  <a:pt x="958875" y="2385026"/>
                </a:cubicBezTo>
                <a:cubicBezTo>
                  <a:pt x="957087" y="2377877"/>
                  <a:pt x="951720" y="2374302"/>
                  <a:pt x="946353" y="2370728"/>
                </a:cubicBezTo>
                <a:cubicBezTo>
                  <a:pt x="946353" y="2367154"/>
                  <a:pt x="951720" y="2368941"/>
                  <a:pt x="949931" y="2365366"/>
                </a:cubicBezTo>
                <a:cubicBezTo>
                  <a:pt x="942775" y="2365366"/>
                  <a:pt x="937408" y="2363579"/>
                  <a:pt x="932041" y="2360005"/>
                </a:cubicBezTo>
                <a:cubicBezTo>
                  <a:pt x="933830" y="2356430"/>
                  <a:pt x="935619" y="2360005"/>
                  <a:pt x="937408" y="2358218"/>
                </a:cubicBezTo>
                <a:cubicBezTo>
                  <a:pt x="937408" y="2356430"/>
                  <a:pt x="939197" y="2356430"/>
                  <a:pt x="939197" y="2352856"/>
                </a:cubicBezTo>
                <a:lnTo>
                  <a:pt x="933234" y="2350473"/>
                </a:lnTo>
                <a:lnTo>
                  <a:pt x="935619" y="2349281"/>
                </a:lnTo>
                <a:cubicBezTo>
                  <a:pt x="932041" y="2347494"/>
                  <a:pt x="930252" y="2343920"/>
                  <a:pt x="924885" y="2345707"/>
                </a:cubicBezTo>
                <a:cubicBezTo>
                  <a:pt x="924885" y="2343920"/>
                  <a:pt x="926674" y="2342133"/>
                  <a:pt x="926674" y="2340345"/>
                </a:cubicBezTo>
                <a:cubicBezTo>
                  <a:pt x="923097" y="2340345"/>
                  <a:pt x="923097" y="2336771"/>
                  <a:pt x="917730" y="2340345"/>
                </a:cubicBezTo>
                <a:cubicBezTo>
                  <a:pt x="917730" y="2333197"/>
                  <a:pt x="910574" y="2334984"/>
                  <a:pt x="906996" y="2331409"/>
                </a:cubicBezTo>
                <a:cubicBezTo>
                  <a:pt x="905207" y="2331409"/>
                  <a:pt x="908785" y="2336771"/>
                  <a:pt x="905207" y="2336771"/>
                </a:cubicBezTo>
                <a:cubicBezTo>
                  <a:pt x="903418" y="2333197"/>
                  <a:pt x="908785" y="2329622"/>
                  <a:pt x="905207" y="2329622"/>
                </a:cubicBezTo>
                <a:cubicBezTo>
                  <a:pt x="905207" y="2331409"/>
                  <a:pt x="899840" y="2334984"/>
                  <a:pt x="901629" y="2329622"/>
                </a:cubicBezTo>
                <a:cubicBezTo>
                  <a:pt x="901629" y="2329622"/>
                  <a:pt x="903418" y="2329622"/>
                  <a:pt x="903418" y="2327835"/>
                </a:cubicBezTo>
                <a:cubicBezTo>
                  <a:pt x="899840" y="2322473"/>
                  <a:pt x="894473" y="2318899"/>
                  <a:pt x="889107" y="2315324"/>
                </a:cubicBezTo>
                <a:cubicBezTo>
                  <a:pt x="889107" y="2315324"/>
                  <a:pt x="889107" y="2315324"/>
                  <a:pt x="890895" y="2313537"/>
                </a:cubicBezTo>
                <a:cubicBezTo>
                  <a:pt x="887318" y="2309963"/>
                  <a:pt x="881951" y="2302814"/>
                  <a:pt x="878373" y="2306388"/>
                </a:cubicBezTo>
                <a:cubicBezTo>
                  <a:pt x="878373" y="2304601"/>
                  <a:pt x="876584" y="2304601"/>
                  <a:pt x="876584" y="2304601"/>
                </a:cubicBezTo>
                <a:cubicBezTo>
                  <a:pt x="876584" y="2302814"/>
                  <a:pt x="878373" y="2302814"/>
                  <a:pt x="878373" y="2301027"/>
                </a:cubicBezTo>
                <a:cubicBezTo>
                  <a:pt x="876584" y="2301920"/>
                  <a:pt x="876137" y="2301474"/>
                  <a:pt x="875690" y="2301027"/>
                </a:cubicBezTo>
                <a:lnTo>
                  <a:pt x="873006" y="2301027"/>
                </a:lnTo>
                <a:lnTo>
                  <a:pt x="873006" y="2301027"/>
                </a:lnTo>
                <a:cubicBezTo>
                  <a:pt x="873453" y="2298793"/>
                  <a:pt x="873901" y="2296559"/>
                  <a:pt x="871217" y="2297452"/>
                </a:cubicBezTo>
                <a:cubicBezTo>
                  <a:pt x="871217" y="2293878"/>
                  <a:pt x="867639" y="2295665"/>
                  <a:pt x="867639" y="2293878"/>
                </a:cubicBezTo>
                <a:cubicBezTo>
                  <a:pt x="869428" y="2290304"/>
                  <a:pt x="871217" y="2293878"/>
                  <a:pt x="871217" y="2292091"/>
                </a:cubicBezTo>
                <a:cubicBezTo>
                  <a:pt x="867639" y="2288516"/>
                  <a:pt x="864061" y="2284942"/>
                  <a:pt x="858694" y="2284942"/>
                </a:cubicBezTo>
                <a:cubicBezTo>
                  <a:pt x="860483" y="2283155"/>
                  <a:pt x="860483" y="2283155"/>
                  <a:pt x="862272" y="2281367"/>
                </a:cubicBezTo>
                <a:cubicBezTo>
                  <a:pt x="860483" y="2283155"/>
                  <a:pt x="860483" y="2279580"/>
                  <a:pt x="858694" y="2279580"/>
                </a:cubicBezTo>
                <a:cubicBezTo>
                  <a:pt x="856905" y="2281367"/>
                  <a:pt x="856905" y="2283155"/>
                  <a:pt x="855117" y="2283155"/>
                </a:cubicBezTo>
                <a:cubicBezTo>
                  <a:pt x="855117" y="2279580"/>
                  <a:pt x="853328" y="2279580"/>
                  <a:pt x="851539" y="2277793"/>
                </a:cubicBezTo>
                <a:cubicBezTo>
                  <a:pt x="851539" y="2279580"/>
                  <a:pt x="849750" y="2281367"/>
                  <a:pt x="849750" y="2279580"/>
                </a:cubicBezTo>
                <a:cubicBezTo>
                  <a:pt x="853328" y="2274219"/>
                  <a:pt x="846172" y="2276006"/>
                  <a:pt x="846172" y="2272431"/>
                </a:cubicBezTo>
                <a:cubicBezTo>
                  <a:pt x="846172" y="2270644"/>
                  <a:pt x="849750" y="2270644"/>
                  <a:pt x="849750" y="2268857"/>
                </a:cubicBezTo>
                <a:cubicBezTo>
                  <a:pt x="846172" y="2272431"/>
                  <a:pt x="846172" y="2267070"/>
                  <a:pt x="842594" y="2267070"/>
                </a:cubicBezTo>
                <a:cubicBezTo>
                  <a:pt x="842594" y="2272431"/>
                  <a:pt x="839016" y="2268857"/>
                  <a:pt x="837227" y="2267070"/>
                </a:cubicBezTo>
                <a:cubicBezTo>
                  <a:pt x="840805" y="2267070"/>
                  <a:pt x="842594" y="2265283"/>
                  <a:pt x="842594" y="2261708"/>
                </a:cubicBezTo>
                <a:cubicBezTo>
                  <a:pt x="842594" y="2261708"/>
                  <a:pt x="839016" y="2265283"/>
                  <a:pt x="839016" y="2263495"/>
                </a:cubicBezTo>
                <a:cubicBezTo>
                  <a:pt x="844383" y="2258134"/>
                  <a:pt x="835438" y="2252772"/>
                  <a:pt x="831860" y="2250985"/>
                </a:cubicBezTo>
                <a:cubicBezTo>
                  <a:pt x="831860" y="2252772"/>
                  <a:pt x="831860" y="2252772"/>
                  <a:pt x="830071" y="2252772"/>
                </a:cubicBezTo>
                <a:cubicBezTo>
                  <a:pt x="830071" y="2249198"/>
                  <a:pt x="830071" y="2252772"/>
                  <a:pt x="828282" y="2250985"/>
                </a:cubicBezTo>
                <a:cubicBezTo>
                  <a:pt x="828282" y="2250985"/>
                  <a:pt x="828282" y="2250985"/>
                  <a:pt x="828282" y="2247411"/>
                </a:cubicBezTo>
                <a:cubicBezTo>
                  <a:pt x="831860" y="2245623"/>
                  <a:pt x="830071" y="2243836"/>
                  <a:pt x="831860" y="2242049"/>
                </a:cubicBezTo>
                <a:cubicBezTo>
                  <a:pt x="833649" y="2245623"/>
                  <a:pt x="833649" y="2247411"/>
                  <a:pt x="839016" y="2247411"/>
                </a:cubicBezTo>
                <a:cubicBezTo>
                  <a:pt x="837227" y="2252772"/>
                  <a:pt x="840805" y="2249198"/>
                  <a:pt x="840805" y="2256347"/>
                </a:cubicBezTo>
                <a:cubicBezTo>
                  <a:pt x="840805" y="2252772"/>
                  <a:pt x="844383" y="2252772"/>
                  <a:pt x="846172" y="2254559"/>
                </a:cubicBezTo>
                <a:cubicBezTo>
                  <a:pt x="844383" y="2254559"/>
                  <a:pt x="842594" y="2254559"/>
                  <a:pt x="842594" y="2256347"/>
                </a:cubicBezTo>
                <a:cubicBezTo>
                  <a:pt x="844383" y="2256347"/>
                  <a:pt x="840805" y="2261708"/>
                  <a:pt x="844383" y="2259921"/>
                </a:cubicBezTo>
                <a:cubicBezTo>
                  <a:pt x="846172" y="2258134"/>
                  <a:pt x="846172" y="2254559"/>
                  <a:pt x="849750" y="2254559"/>
                </a:cubicBezTo>
                <a:cubicBezTo>
                  <a:pt x="849750" y="2258134"/>
                  <a:pt x="844383" y="2256347"/>
                  <a:pt x="846172" y="2261708"/>
                </a:cubicBezTo>
                <a:cubicBezTo>
                  <a:pt x="851539" y="2258134"/>
                  <a:pt x="847961" y="2268857"/>
                  <a:pt x="853328" y="2265283"/>
                </a:cubicBezTo>
                <a:cubicBezTo>
                  <a:pt x="862272" y="2263495"/>
                  <a:pt x="864061" y="2270644"/>
                  <a:pt x="867639" y="2274219"/>
                </a:cubicBezTo>
                <a:cubicBezTo>
                  <a:pt x="869428" y="2274219"/>
                  <a:pt x="869428" y="2272431"/>
                  <a:pt x="869428" y="2272431"/>
                </a:cubicBezTo>
                <a:cubicBezTo>
                  <a:pt x="869428" y="2270644"/>
                  <a:pt x="867639" y="2272431"/>
                  <a:pt x="867639" y="2268857"/>
                </a:cubicBezTo>
                <a:cubicBezTo>
                  <a:pt x="873006" y="2268857"/>
                  <a:pt x="869428" y="2276006"/>
                  <a:pt x="871217" y="2276006"/>
                </a:cubicBezTo>
                <a:cubicBezTo>
                  <a:pt x="873006" y="2274219"/>
                  <a:pt x="874795" y="2272431"/>
                  <a:pt x="874795" y="2274219"/>
                </a:cubicBezTo>
                <a:cubicBezTo>
                  <a:pt x="871217" y="2276006"/>
                  <a:pt x="874795" y="2277793"/>
                  <a:pt x="873006" y="2281367"/>
                </a:cubicBezTo>
                <a:cubicBezTo>
                  <a:pt x="878373" y="2279580"/>
                  <a:pt x="885529" y="2292091"/>
                  <a:pt x="890895" y="2286729"/>
                </a:cubicBezTo>
                <a:cubicBezTo>
                  <a:pt x="892684" y="2288516"/>
                  <a:pt x="890895" y="2288516"/>
                  <a:pt x="889107" y="2290304"/>
                </a:cubicBezTo>
                <a:cubicBezTo>
                  <a:pt x="892684" y="2292091"/>
                  <a:pt x="894473" y="2297452"/>
                  <a:pt x="899840" y="2297452"/>
                </a:cubicBezTo>
                <a:cubicBezTo>
                  <a:pt x="898051" y="2297452"/>
                  <a:pt x="896262" y="2299240"/>
                  <a:pt x="896262" y="2301027"/>
                </a:cubicBezTo>
                <a:cubicBezTo>
                  <a:pt x="898051" y="2301027"/>
                  <a:pt x="898051" y="2302814"/>
                  <a:pt x="901629" y="2301027"/>
                </a:cubicBezTo>
                <a:cubicBezTo>
                  <a:pt x="901629" y="2299240"/>
                  <a:pt x="901629" y="2297452"/>
                  <a:pt x="901629" y="2295665"/>
                </a:cubicBezTo>
                <a:cubicBezTo>
                  <a:pt x="903418" y="2299240"/>
                  <a:pt x="905207" y="2297452"/>
                  <a:pt x="905207" y="2301027"/>
                </a:cubicBezTo>
                <a:cubicBezTo>
                  <a:pt x="901629" y="2301027"/>
                  <a:pt x="901629" y="2302814"/>
                  <a:pt x="901629" y="2304601"/>
                </a:cubicBezTo>
                <a:cubicBezTo>
                  <a:pt x="908785" y="2302814"/>
                  <a:pt x="906996" y="2315324"/>
                  <a:pt x="914152" y="2309963"/>
                </a:cubicBezTo>
                <a:cubicBezTo>
                  <a:pt x="915941" y="2311750"/>
                  <a:pt x="915941" y="2313537"/>
                  <a:pt x="914152" y="2315324"/>
                </a:cubicBezTo>
                <a:cubicBezTo>
                  <a:pt x="917730" y="2311750"/>
                  <a:pt x="917730" y="2317112"/>
                  <a:pt x="917730" y="2313537"/>
                </a:cubicBezTo>
                <a:cubicBezTo>
                  <a:pt x="917730" y="2313537"/>
                  <a:pt x="917730" y="2311750"/>
                  <a:pt x="917730" y="2311750"/>
                </a:cubicBezTo>
                <a:cubicBezTo>
                  <a:pt x="921308" y="2313537"/>
                  <a:pt x="921308" y="2318899"/>
                  <a:pt x="923097" y="2320686"/>
                </a:cubicBezTo>
                <a:cubicBezTo>
                  <a:pt x="923097" y="2318899"/>
                  <a:pt x="924885" y="2318899"/>
                  <a:pt x="924885" y="2318899"/>
                </a:cubicBezTo>
                <a:cubicBezTo>
                  <a:pt x="926674" y="2317112"/>
                  <a:pt x="924885" y="2317112"/>
                  <a:pt x="924885" y="2315324"/>
                </a:cubicBezTo>
                <a:cubicBezTo>
                  <a:pt x="933830" y="2315324"/>
                  <a:pt x="933830" y="2327835"/>
                  <a:pt x="942775" y="2326048"/>
                </a:cubicBezTo>
                <a:cubicBezTo>
                  <a:pt x="944564" y="2331409"/>
                  <a:pt x="940986" y="2326048"/>
                  <a:pt x="940986" y="2329622"/>
                </a:cubicBezTo>
                <a:cubicBezTo>
                  <a:pt x="942775" y="2334984"/>
                  <a:pt x="948142" y="2334984"/>
                  <a:pt x="951720" y="2340345"/>
                </a:cubicBezTo>
                <a:cubicBezTo>
                  <a:pt x="958875" y="2336771"/>
                  <a:pt x="957087" y="2352856"/>
                  <a:pt x="964242" y="2347494"/>
                </a:cubicBezTo>
                <a:cubicBezTo>
                  <a:pt x="962453" y="2352856"/>
                  <a:pt x="969609" y="2349281"/>
                  <a:pt x="967820" y="2356430"/>
                </a:cubicBezTo>
                <a:cubicBezTo>
                  <a:pt x="973187" y="2352856"/>
                  <a:pt x="973187" y="2358218"/>
                  <a:pt x="974976" y="2358218"/>
                </a:cubicBezTo>
                <a:cubicBezTo>
                  <a:pt x="973187" y="2363579"/>
                  <a:pt x="980343" y="2367154"/>
                  <a:pt x="985710" y="2363579"/>
                </a:cubicBezTo>
                <a:cubicBezTo>
                  <a:pt x="985710" y="2367154"/>
                  <a:pt x="983921" y="2367154"/>
                  <a:pt x="983921" y="2368941"/>
                </a:cubicBezTo>
                <a:cubicBezTo>
                  <a:pt x="985710" y="2367154"/>
                  <a:pt x="983921" y="2372515"/>
                  <a:pt x="987499" y="2372515"/>
                </a:cubicBezTo>
                <a:cubicBezTo>
                  <a:pt x="987499" y="2376090"/>
                  <a:pt x="992865" y="2372515"/>
                  <a:pt x="994654" y="2374302"/>
                </a:cubicBezTo>
                <a:cubicBezTo>
                  <a:pt x="992865" y="2376090"/>
                  <a:pt x="992865" y="2377877"/>
                  <a:pt x="992865" y="2379664"/>
                </a:cubicBezTo>
                <a:cubicBezTo>
                  <a:pt x="998232" y="2377877"/>
                  <a:pt x="1000021" y="2381452"/>
                  <a:pt x="1003599" y="2379664"/>
                </a:cubicBezTo>
                <a:cubicBezTo>
                  <a:pt x="1003599" y="2377877"/>
                  <a:pt x="1003599" y="2377877"/>
                  <a:pt x="1005388" y="2376090"/>
                </a:cubicBezTo>
                <a:cubicBezTo>
                  <a:pt x="1005388" y="2376090"/>
                  <a:pt x="1005388" y="2377877"/>
                  <a:pt x="1005388" y="2377877"/>
                </a:cubicBezTo>
                <a:cubicBezTo>
                  <a:pt x="1007177" y="2376090"/>
                  <a:pt x="1007177" y="2374302"/>
                  <a:pt x="1008966" y="2372515"/>
                </a:cubicBezTo>
                <a:cubicBezTo>
                  <a:pt x="1008966" y="2379664"/>
                  <a:pt x="1012544" y="2374302"/>
                  <a:pt x="1014333" y="2381452"/>
                </a:cubicBezTo>
                <a:cubicBezTo>
                  <a:pt x="1012544" y="2383238"/>
                  <a:pt x="1010755" y="2376090"/>
                  <a:pt x="1008966" y="2383238"/>
                </a:cubicBezTo>
                <a:cubicBezTo>
                  <a:pt x="1007177" y="2385026"/>
                  <a:pt x="1005388" y="2377877"/>
                  <a:pt x="1003599" y="2381452"/>
                </a:cubicBezTo>
                <a:cubicBezTo>
                  <a:pt x="1005388" y="2383238"/>
                  <a:pt x="1007177" y="2383238"/>
                  <a:pt x="1007177" y="2388600"/>
                </a:cubicBezTo>
                <a:cubicBezTo>
                  <a:pt x="1010755" y="2385026"/>
                  <a:pt x="1008966" y="2390388"/>
                  <a:pt x="1012544" y="2388600"/>
                </a:cubicBezTo>
                <a:cubicBezTo>
                  <a:pt x="1014333" y="2386813"/>
                  <a:pt x="1010755" y="2386813"/>
                  <a:pt x="1010755" y="2385026"/>
                </a:cubicBezTo>
                <a:cubicBezTo>
                  <a:pt x="1014333" y="2385026"/>
                  <a:pt x="1012544" y="2383238"/>
                  <a:pt x="1014333" y="2381452"/>
                </a:cubicBezTo>
                <a:cubicBezTo>
                  <a:pt x="1017911" y="2381452"/>
                  <a:pt x="1017911" y="2381452"/>
                  <a:pt x="1017911" y="2385026"/>
                </a:cubicBezTo>
                <a:cubicBezTo>
                  <a:pt x="1017911" y="2385026"/>
                  <a:pt x="1014333" y="2385026"/>
                  <a:pt x="1014333" y="2386813"/>
                </a:cubicBezTo>
                <a:cubicBezTo>
                  <a:pt x="1016122" y="2386813"/>
                  <a:pt x="1016122" y="2388600"/>
                  <a:pt x="1016122" y="2388600"/>
                </a:cubicBezTo>
                <a:cubicBezTo>
                  <a:pt x="1019700" y="2386813"/>
                  <a:pt x="1017911" y="2385026"/>
                  <a:pt x="1021489" y="2385026"/>
                </a:cubicBezTo>
                <a:cubicBezTo>
                  <a:pt x="1023278" y="2390388"/>
                  <a:pt x="1032222" y="2390388"/>
                  <a:pt x="1028644" y="2401111"/>
                </a:cubicBezTo>
                <a:cubicBezTo>
                  <a:pt x="1030433" y="2401111"/>
                  <a:pt x="1032222" y="2404685"/>
                  <a:pt x="1034011" y="2401111"/>
                </a:cubicBezTo>
                <a:cubicBezTo>
                  <a:pt x="1034011" y="2397536"/>
                  <a:pt x="1030433" y="2399324"/>
                  <a:pt x="1032222" y="2395749"/>
                </a:cubicBezTo>
                <a:cubicBezTo>
                  <a:pt x="1034011" y="2399324"/>
                  <a:pt x="1044745" y="2401111"/>
                  <a:pt x="1037589" y="2408260"/>
                </a:cubicBezTo>
                <a:cubicBezTo>
                  <a:pt x="1037589" y="2408260"/>
                  <a:pt x="1037589" y="2408260"/>
                  <a:pt x="1039378" y="2408260"/>
                </a:cubicBezTo>
                <a:cubicBezTo>
                  <a:pt x="1041167" y="2408260"/>
                  <a:pt x="1041167" y="2406472"/>
                  <a:pt x="1042956" y="2404685"/>
                </a:cubicBezTo>
                <a:cubicBezTo>
                  <a:pt x="1050112" y="2411834"/>
                  <a:pt x="1057267" y="2420770"/>
                  <a:pt x="1064423" y="2422557"/>
                </a:cubicBezTo>
                <a:cubicBezTo>
                  <a:pt x="1069790" y="2433281"/>
                  <a:pt x="1078735" y="2436855"/>
                  <a:pt x="1085891" y="2444004"/>
                </a:cubicBezTo>
                <a:cubicBezTo>
                  <a:pt x="1085891" y="2444004"/>
                  <a:pt x="1085891" y="2442217"/>
                  <a:pt x="1085891" y="2442217"/>
                </a:cubicBezTo>
                <a:cubicBezTo>
                  <a:pt x="1087680" y="2452940"/>
                  <a:pt x="1100202" y="2456514"/>
                  <a:pt x="1105569" y="2463663"/>
                </a:cubicBezTo>
                <a:cubicBezTo>
                  <a:pt x="1107358" y="2463663"/>
                  <a:pt x="1107358" y="2461876"/>
                  <a:pt x="1109147" y="2461876"/>
                </a:cubicBezTo>
                <a:cubicBezTo>
                  <a:pt x="1110936" y="2467238"/>
                  <a:pt x="1118092" y="2469025"/>
                  <a:pt x="1119881" y="2476174"/>
                </a:cubicBezTo>
                <a:cubicBezTo>
                  <a:pt x="1121670" y="2474386"/>
                  <a:pt x="1121670" y="2472599"/>
                  <a:pt x="1123459" y="2472599"/>
                </a:cubicBezTo>
                <a:cubicBezTo>
                  <a:pt x="1121670" y="2479748"/>
                  <a:pt x="1125247" y="2483322"/>
                  <a:pt x="1128825" y="2479748"/>
                </a:cubicBezTo>
                <a:cubicBezTo>
                  <a:pt x="1130614" y="2488684"/>
                  <a:pt x="1141348" y="2486897"/>
                  <a:pt x="1143137" y="2495833"/>
                </a:cubicBezTo>
                <a:cubicBezTo>
                  <a:pt x="1144926" y="2494046"/>
                  <a:pt x="1148504" y="2497620"/>
                  <a:pt x="1144926" y="2499407"/>
                </a:cubicBezTo>
                <a:cubicBezTo>
                  <a:pt x="1144926" y="2495833"/>
                  <a:pt x="1141348" y="2495833"/>
                  <a:pt x="1139559" y="2499407"/>
                </a:cubicBezTo>
                <a:cubicBezTo>
                  <a:pt x="1141348" y="2501194"/>
                  <a:pt x="1139559" y="2502982"/>
                  <a:pt x="1137770" y="2506556"/>
                </a:cubicBezTo>
                <a:cubicBezTo>
                  <a:pt x="1143137" y="2508343"/>
                  <a:pt x="1146715" y="2501194"/>
                  <a:pt x="1148504" y="2499407"/>
                </a:cubicBezTo>
                <a:cubicBezTo>
                  <a:pt x="1150293" y="2504769"/>
                  <a:pt x="1155660" y="2506556"/>
                  <a:pt x="1161027" y="2508343"/>
                </a:cubicBezTo>
                <a:cubicBezTo>
                  <a:pt x="1161027" y="2510130"/>
                  <a:pt x="1159237" y="2511918"/>
                  <a:pt x="1159237" y="2513705"/>
                </a:cubicBezTo>
                <a:cubicBezTo>
                  <a:pt x="1173549" y="2515492"/>
                  <a:pt x="1180705" y="2533364"/>
                  <a:pt x="1191439" y="2536939"/>
                </a:cubicBezTo>
                <a:cubicBezTo>
                  <a:pt x="1193227" y="2540513"/>
                  <a:pt x="1193227" y="2540513"/>
                  <a:pt x="1193227" y="2542300"/>
                </a:cubicBezTo>
                <a:cubicBezTo>
                  <a:pt x="1195017" y="2542300"/>
                  <a:pt x="1195017" y="2542300"/>
                  <a:pt x="1196805" y="2542300"/>
                </a:cubicBezTo>
                <a:cubicBezTo>
                  <a:pt x="1211117" y="2558385"/>
                  <a:pt x="1227217" y="2567322"/>
                  <a:pt x="1241529" y="2583406"/>
                </a:cubicBezTo>
                <a:cubicBezTo>
                  <a:pt x="1245107" y="2579832"/>
                  <a:pt x="1246896" y="2585194"/>
                  <a:pt x="1246896" y="2590555"/>
                </a:cubicBezTo>
                <a:cubicBezTo>
                  <a:pt x="1254052" y="2588768"/>
                  <a:pt x="1252263" y="2594130"/>
                  <a:pt x="1255841" y="2595917"/>
                </a:cubicBezTo>
                <a:cubicBezTo>
                  <a:pt x="1259419" y="2594130"/>
                  <a:pt x="1268363" y="2606640"/>
                  <a:pt x="1275519" y="2608427"/>
                </a:cubicBezTo>
                <a:cubicBezTo>
                  <a:pt x="1273730" y="2610215"/>
                  <a:pt x="1271941" y="2610215"/>
                  <a:pt x="1271941" y="2612002"/>
                </a:cubicBezTo>
                <a:cubicBezTo>
                  <a:pt x="1280886" y="2610215"/>
                  <a:pt x="1279097" y="2620938"/>
                  <a:pt x="1284464" y="2617363"/>
                </a:cubicBezTo>
                <a:cubicBezTo>
                  <a:pt x="1284464" y="2619151"/>
                  <a:pt x="1284464" y="2620938"/>
                  <a:pt x="1282675" y="2622725"/>
                </a:cubicBezTo>
                <a:cubicBezTo>
                  <a:pt x="1284464" y="2622725"/>
                  <a:pt x="1286253" y="2622725"/>
                  <a:pt x="1288042" y="2620938"/>
                </a:cubicBezTo>
                <a:cubicBezTo>
                  <a:pt x="1288042" y="2624512"/>
                  <a:pt x="1291620" y="2620938"/>
                  <a:pt x="1288042" y="2626299"/>
                </a:cubicBezTo>
                <a:cubicBezTo>
                  <a:pt x="1293409" y="2626299"/>
                  <a:pt x="1293409" y="2631661"/>
                  <a:pt x="1298775" y="2631661"/>
                </a:cubicBezTo>
                <a:cubicBezTo>
                  <a:pt x="1298775" y="2631661"/>
                  <a:pt x="1296986" y="2631661"/>
                  <a:pt x="1296986" y="2633448"/>
                </a:cubicBezTo>
                <a:cubicBezTo>
                  <a:pt x="1300564" y="2633448"/>
                  <a:pt x="1300564" y="2638810"/>
                  <a:pt x="1304142" y="2637023"/>
                </a:cubicBezTo>
                <a:cubicBezTo>
                  <a:pt x="1304142" y="2637023"/>
                  <a:pt x="1302353" y="2642384"/>
                  <a:pt x="1304142" y="2640597"/>
                </a:cubicBezTo>
                <a:cubicBezTo>
                  <a:pt x="1307720" y="2642384"/>
                  <a:pt x="1305931" y="2637023"/>
                  <a:pt x="1307720" y="2638810"/>
                </a:cubicBezTo>
                <a:cubicBezTo>
                  <a:pt x="1309509" y="2644172"/>
                  <a:pt x="1313087" y="2647746"/>
                  <a:pt x="1318454" y="2647746"/>
                </a:cubicBezTo>
                <a:cubicBezTo>
                  <a:pt x="1316665" y="2653108"/>
                  <a:pt x="1322032" y="2651320"/>
                  <a:pt x="1327399" y="2654895"/>
                </a:cubicBezTo>
                <a:cubicBezTo>
                  <a:pt x="1329187" y="2656682"/>
                  <a:pt x="1329187" y="2663831"/>
                  <a:pt x="1334554" y="2662044"/>
                </a:cubicBezTo>
                <a:cubicBezTo>
                  <a:pt x="1339921" y="2674554"/>
                  <a:pt x="1352444" y="2674554"/>
                  <a:pt x="1357811" y="2687064"/>
                </a:cubicBezTo>
                <a:cubicBezTo>
                  <a:pt x="1357811" y="2685277"/>
                  <a:pt x="1357811" y="2683490"/>
                  <a:pt x="1359599" y="2683490"/>
                </a:cubicBezTo>
                <a:cubicBezTo>
                  <a:pt x="1361389" y="2685277"/>
                  <a:pt x="1359599" y="2685277"/>
                  <a:pt x="1359599" y="2687064"/>
                </a:cubicBezTo>
                <a:cubicBezTo>
                  <a:pt x="1368544" y="2687064"/>
                  <a:pt x="1373911" y="2701362"/>
                  <a:pt x="1382856" y="2704937"/>
                </a:cubicBezTo>
                <a:cubicBezTo>
                  <a:pt x="1382856" y="2704937"/>
                  <a:pt x="1382856" y="2704937"/>
                  <a:pt x="1382856" y="2706724"/>
                </a:cubicBezTo>
                <a:cubicBezTo>
                  <a:pt x="1390012" y="2708511"/>
                  <a:pt x="1391801" y="2713873"/>
                  <a:pt x="1395379" y="2719234"/>
                </a:cubicBezTo>
                <a:cubicBezTo>
                  <a:pt x="1400745" y="2721021"/>
                  <a:pt x="1404323" y="2722809"/>
                  <a:pt x="1407901" y="2724596"/>
                </a:cubicBezTo>
                <a:cubicBezTo>
                  <a:pt x="1409690" y="2728170"/>
                  <a:pt x="1411479" y="2731745"/>
                  <a:pt x="1411479" y="2737106"/>
                </a:cubicBezTo>
                <a:cubicBezTo>
                  <a:pt x="1413268" y="2735319"/>
                  <a:pt x="1413268" y="2733532"/>
                  <a:pt x="1416846" y="2733532"/>
                </a:cubicBezTo>
                <a:cubicBezTo>
                  <a:pt x="1415057" y="2737106"/>
                  <a:pt x="1420424" y="2735319"/>
                  <a:pt x="1420424" y="2737106"/>
                </a:cubicBezTo>
                <a:cubicBezTo>
                  <a:pt x="1418635" y="2738894"/>
                  <a:pt x="1418635" y="2737106"/>
                  <a:pt x="1418635" y="2738894"/>
                </a:cubicBezTo>
                <a:cubicBezTo>
                  <a:pt x="1420424" y="2738894"/>
                  <a:pt x="1420424" y="2740681"/>
                  <a:pt x="1424002" y="2738894"/>
                </a:cubicBezTo>
                <a:cubicBezTo>
                  <a:pt x="1429369" y="2751404"/>
                  <a:pt x="1445469" y="2754978"/>
                  <a:pt x="1450836" y="2769276"/>
                </a:cubicBezTo>
                <a:cubicBezTo>
                  <a:pt x="1454414" y="2767489"/>
                  <a:pt x="1456203" y="2767489"/>
                  <a:pt x="1456203" y="2765702"/>
                </a:cubicBezTo>
                <a:cubicBezTo>
                  <a:pt x="1390012" y="2701362"/>
                  <a:pt x="1320243" y="2640597"/>
                  <a:pt x="1250474" y="2579832"/>
                </a:cubicBezTo>
                <a:cubicBezTo>
                  <a:pt x="1180705" y="2519067"/>
                  <a:pt x="1110936" y="2456514"/>
                  <a:pt x="1044745" y="2390388"/>
                </a:cubicBezTo>
                <a:cubicBezTo>
                  <a:pt x="1039378" y="2386813"/>
                  <a:pt x="1030433" y="2381452"/>
                  <a:pt x="1028644" y="2376090"/>
                </a:cubicBezTo>
                <a:cubicBezTo>
                  <a:pt x="1023278" y="2376090"/>
                  <a:pt x="1021489" y="2370728"/>
                  <a:pt x="1017911" y="2370728"/>
                </a:cubicBezTo>
                <a:cubicBezTo>
                  <a:pt x="1016122" y="2370728"/>
                  <a:pt x="1017911" y="2365366"/>
                  <a:pt x="1016122" y="2367154"/>
                </a:cubicBezTo>
                <a:cubicBezTo>
                  <a:pt x="1012544" y="2370728"/>
                  <a:pt x="1010755" y="2361792"/>
                  <a:pt x="1010755" y="2361792"/>
                </a:cubicBezTo>
                <a:cubicBezTo>
                  <a:pt x="1007177" y="2356430"/>
                  <a:pt x="1000021" y="2358218"/>
                  <a:pt x="1001810" y="2354643"/>
                </a:cubicBezTo>
                <a:cubicBezTo>
                  <a:pt x="1003599" y="2354643"/>
                  <a:pt x="1005388" y="2354643"/>
                  <a:pt x="1005388" y="2356430"/>
                </a:cubicBezTo>
                <a:cubicBezTo>
                  <a:pt x="1008966" y="2347494"/>
                  <a:pt x="992865" y="2352856"/>
                  <a:pt x="994654" y="2342133"/>
                </a:cubicBezTo>
                <a:cubicBezTo>
                  <a:pt x="983921" y="2345707"/>
                  <a:pt x="982132" y="2327835"/>
                  <a:pt x="974976" y="2333197"/>
                </a:cubicBezTo>
                <a:cubicBezTo>
                  <a:pt x="974976" y="2331409"/>
                  <a:pt x="973187" y="2331409"/>
                  <a:pt x="974976" y="2329622"/>
                </a:cubicBezTo>
                <a:cubicBezTo>
                  <a:pt x="971398" y="2331409"/>
                  <a:pt x="966031" y="2327835"/>
                  <a:pt x="969609" y="2322473"/>
                </a:cubicBezTo>
                <a:cubicBezTo>
                  <a:pt x="966031" y="2318899"/>
                  <a:pt x="958875" y="2320686"/>
                  <a:pt x="957087" y="2315324"/>
                </a:cubicBezTo>
                <a:cubicBezTo>
                  <a:pt x="957087" y="2311750"/>
                  <a:pt x="960664" y="2313537"/>
                  <a:pt x="960664" y="2311750"/>
                </a:cubicBezTo>
                <a:cubicBezTo>
                  <a:pt x="960664" y="2311750"/>
                  <a:pt x="957087" y="2309963"/>
                  <a:pt x="957087" y="2313537"/>
                </a:cubicBezTo>
                <a:cubicBezTo>
                  <a:pt x="949931" y="2311750"/>
                  <a:pt x="949931" y="2302814"/>
                  <a:pt x="940986" y="2302814"/>
                </a:cubicBezTo>
                <a:cubicBezTo>
                  <a:pt x="944564" y="2301027"/>
                  <a:pt x="940986" y="2297452"/>
                  <a:pt x="937408" y="2301027"/>
                </a:cubicBezTo>
                <a:cubicBezTo>
                  <a:pt x="937408" y="2299240"/>
                  <a:pt x="939197" y="2299240"/>
                  <a:pt x="939197" y="2297452"/>
                </a:cubicBezTo>
                <a:cubicBezTo>
                  <a:pt x="937408" y="2297452"/>
                  <a:pt x="935619" y="2292091"/>
                  <a:pt x="932041" y="2295665"/>
                </a:cubicBezTo>
                <a:cubicBezTo>
                  <a:pt x="930252" y="2293878"/>
                  <a:pt x="928463" y="2292091"/>
                  <a:pt x="926674" y="2290304"/>
                </a:cubicBezTo>
                <a:cubicBezTo>
                  <a:pt x="930252" y="2281367"/>
                  <a:pt x="914152" y="2281367"/>
                  <a:pt x="912363" y="2270644"/>
                </a:cubicBezTo>
                <a:cubicBezTo>
                  <a:pt x="903418" y="2272431"/>
                  <a:pt x="905207" y="2256347"/>
                  <a:pt x="894473" y="2259921"/>
                </a:cubicBezTo>
                <a:cubicBezTo>
                  <a:pt x="894473" y="2254559"/>
                  <a:pt x="890895" y="2258134"/>
                  <a:pt x="892684" y="2254559"/>
                </a:cubicBezTo>
                <a:cubicBezTo>
                  <a:pt x="898051" y="2254559"/>
                  <a:pt x="901629" y="2259921"/>
                  <a:pt x="906996" y="2261708"/>
                </a:cubicBezTo>
                <a:cubicBezTo>
                  <a:pt x="906996" y="2259921"/>
                  <a:pt x="908785" y="2259921"/>
                  <a:pt x="910574" y="2258134"/>
                </a:cubicBezTo>
                <a:cubicBezTo>
                  <a:pt x="908785" y="2256347"/>
                  <a:pt x="906996" y="2254559"/>
                  <a:pt x="905207" y="2256347"/>
                </a:cubicBezTo>
                <a:cubicBezTo>
                  <a:pt x="903418" y="2252772"/>
                  <a:pt x="910574" y="2254559"/>
                  <a:pt x="908785" y="2250985"/>
                </a:cubicBezTo>
                <a:cubicBezTo>
                  <a:pt x="905207" y="2252772"/>
                  <a:pt x="903418" y="2247411"/>
                  <a:pt x="901629" y="2252772"/>
                </a:cubicBezTo>
                <a:cubicBezTo>
                  <a:pt x="899840" y="2249198"/>
                  <a:pt x="896262" y="2250985"/>
                  <a:pt x="896262" y="2247411"/>
                </a:cubicBezTo>
                <a:cubicBezTo>
                  <a:pt x="894473" y="2252772"/>
                  <a:pt x="894473" y="2250985"/>
                  <a:pt x="890895" y="2252772"/>
                </a:cubicBezTo>
                <a:cubicBezTo>
                  <a:pt x="890895" y="2247411"/>
                  <a:pt x="887318" y="2249198"/>
                  <a:pt x="883740" y="2249198"/>
                </a:cubicBezTo>
                <a:cubicBezTo>
                  <a:pt x="883740" y="2247411"/>
                  <a:pt x="885529" y="2247411"/>
                  <a:pt x="885529" y="2243836"/>
                </a:cubicBezTo>
                <a:cubicBezTo>
                  <a:pt x="881951" y="2243836"/>
                  <a:pt x="876584" y="2240262"/>
                  <a:pt x="876584" y="2236687"/>
                </a:cubicBezTo>
                <a:cubicBezTo>
                  <a:pt x="878373" y="2238475"/>
                  <a:pt x="881951" y="2238475"/>
                  <a:pt x="885529" y="2240262"/>
                </a:cubicBezTo>
                <a:cubicBezTo>
                  <a:pt x="883740" y="2236687"/>
                  <a:pt x="887318" y="2236687"/>
                  <a:pt x="885529" y="2233113"/>
                </a:cubicBezTo>
                <a:cubicBezTo>
                  <a:pt x="883740" y="2234900"/>
                  <a:pt x="883740" y="2233113"/>
                  <a:pt x="880162" y="2234900"/>
                </a:cubicBezTo>
                <a:cubicBezTo>
                  <a:pt x="885529" y="2229539"/>
                  <a:pt x="876584" y="2218815"/>
                  <a:pt x="871217" y="2222390"/>
                </a:cubicBezTo>
                <a:cubicBezTo>
                  <a:pt x="871217" y="2218815"/>
                  <a:pt x="874795" y="2220603"/>
                  <a:pt x="873006" y="2217028"/>
                </a:cubicBezTo>
                <a:cubicBezTo>
                  <a:pt x="873006" y="2218815"/>
                  <a:pt x="873006" y="2217028"/>
                  <a:pt x="871217" y="2217028"/>
                </a:cubicBezTo>
                <a:cubicBezTo>
                  <a:pt x="869428" y="2220603"/>
                  <a:pt x="867639" y="2220603"/>
                  <a:pt x="867639" y="2224177"/>
                </a:cubicBezTo>
                <a:cubicBezTo>
                  <a:pt x="865850" y="2222390"/>
                  <a:pt x="864061" y="2222390"/>
                  <a:pt x="864061" y="2220603"/>
                </a:cubicBezTo>
                <a:cubicBezTo>
                  <a:pt x="862272" y="2224177"/>
                  <a:pt x="865850" y="2225964"/>
                  <a:pt x="864061" y="2227751"/>
                </a:cubicBezTo>
                <a:cubicBezTo>
                  <a:pt x="864061" y="2222390"/>
                  <a:pt x="858694" y="2225964"/>
                  <a:pt x="860483" y="2222390"/>
                </a:cubicBezTo>
                <a:cubicBezTo>
                  <a:pt x="862272" y="2218815"/>
                  <a:pt x="864061" y="2220603"/>
                  <a:pt x="865850" y="2218815"/>
                </a:cubicBezTo>
                <a:cubicBezTo>
                  <a:pt x="865850" y="2215241"/>
                  <a:pt x="862272" y="2217028"/>
                  <a:pt x="862272" y="2213454"/>
                </a:cubicBezTo>
                <a:cubicBezTo>
                  <a:pt x="864061" y="2213454"/>
                  <a:pt x="862272" y="2209879"/>
                  <a:pt x="864061" y="2208092"/>
                </a:cubicBezTo>
                <a:cubicBezTo>
                  <a:pt x="865850" y="2209879"/>
                  <a:pt x="871217" y="2209879"/>
                  <a:pt x="871217" y="2206305"/>
                </a:cubicBezTo>
                <a:cubicBezTo>
                  <a:pt x="871217" y="2204518"/>
                  <a:pt x="865850" y="2208092"/>
                  <a:pt x="865850" y="2206305"/>
                </a:cubicBezTo>
                <a:cubicBezTo>
                  <a:pt x="869428" y="2204518"/>
                  <a:pt x="864061" y="2200943"/>
                  <a:pt x="867639" y="2200943"/>
                </a:cubicBezTo>
                <a:cubicBezTo>
                  <a:pt x="865850" y="2199156"/>
                  <a:pt x="862272" y="2199156"/>
                  <a:pt x="862272" y="2204518"/>
                </a:cubicBezTo>
                <a:cubicBezTo>
                  <a:pt x="865850" y="2200943"/>
                  <a:pt x="862272" y="2204518"/>
                  <a:pt x="862272" y="2208092"/>
                </a:cubicBezTo>
                <a:cubicBezTo>
                  <a:pt x="864061" y="2208092"/>
                  <a:pt x="864061" y="2206305"/>
                  <a:pt x="864061" y="2208092"/>
                </a:cubicBezTo>
                <a:cubicBezTo>
                  <a:pt x="862272" y="2208092"/>
                  <a:pt x="862272" y="2209879"/>
                  <a:pt x="860483" y="2209879"/>
                </a:cubicBezTo>
                <a:cubicBezTo>
                  <a:pt x="858694" y="2208092"/>
                  <a:pt x="862272" y="2206305"/>
                  <a:pt x="862272" y="2202730"/>
                </a:cubicBezTo>
                <a:cubicBezTo>
                  <a:pt x="860483" y="2202730"/>
                  <a:pt x="860483" y="2202730"/>
                  <a:pt x="858694" y="2202730"/>
                </a:cubicBezTo>
                <a:cubicBezTo>
                  <a:pt x="856905" y="2206305"/>
                  <a:pt x="860483" y="2206305"/>
                  <a:pt x="858694" y="2208092"/>
                </a:cubicBezTo>
                <a:cubicBezTo>
                  <a:pt x="856905" y="2202730"/>
                  <a:pt x="851539" y="2204518"/>
                  <a:pt x="849750" y="2199156"/>
                </a:cubicBezTo>
                <a:cubicBezTo>
                  <a:pt x="855117" y="2199156"/>
                  <a:pt x="856905" y="2199156"/>
                  <a:pt x="862272" y="2199156"/>
                </a:cubicBezTo>
                <a:cubicBezTo>
                  <a:pt x="862272" y="2199156"/>
                  <a:pt x="864061" y="2199156"/>
                  <a:pt x="864061" y="2197369"/>
                </a:cubicBezTo>
                <a:cubicBezTo>
                  <a:pt x="858694" y="2195582"/>
                  <a:pt x="853328" y="2195582"/>
                  <a:pt x="849750" y="2192007"/>
                </a:cubicBezTo>
                <a:cubicBezTo>
                  <a:pt x="849750" y="2190220"/>
                  <a:pt x="851539" y="2190220"/>
                  <a:pt x="851539" y="2188432"/>
                </a:cubicBezTo>
                <a:cubicBezTo>
                  <a:pt x="849750" y="2190220"/>
                  <a:pt x="849750" y="2188432"/>
                  <a:pt x="849750" y="2188432"/>
                </a:cubicBezTo>
                <a:cubicBezTo>
                  <a:pt x="847961" y="2190220"/>
                  <a:pt x="849750" y="2190220"/>
                  <a:pt x="847961" y="2192007"/>
                </a:cubicBezTo>
                <a:cubicBezTo>
                  <a:pt x="846172" y="2190220"/>
                  <a:pt x="842594" y="2190220"/>
                  <a:pt x="844383" y="2186646"/>
                </a:cubicBezTo>
                <a:cubicBezTo>
                  <a:pt x="840805" y="2184858"/>
                  <a:pt x="830071" y="2188432"/>
                  <a:pt x="831860" y="2183071"/>
                </a:cubicBezTo>
                <a:cubicBezTo>
                  <a:pt x="833649" y="2183071"/>
                  <a:pt x="837227" y="2181284"/>
                  <a:pt x="844383" y="2183071"/>
                </a:cubicBezTo>
                <a:cubicBezTo>
                  <a:pt x="840805" y="2179496"/>
                  <a:pt x="835438" y="2181284"/>
                  <a:pt x="833649" y="2175922"/>
                </a:cubicBezTo>
                <a:cubicBezTo>
                  <a:pt x="833649" y="2179496"/>
                  <a:pt x="830071" y="2179496"/>
                  <a:pt x="830071" y="2183071"/>
                </a:cubicBezTo>
                <a:cubicBezTo>
                  <a:pt x="830071" y="2181284"/>
                  <a:pt x="826493" y="2183071"/>
                  <a:pt x="828282" y="2181284"/>
                </a:cubicBezTo>
                <a:cubicBezTo>
                  <a:pt x="830071" y="2181284"/>
                  <a:pt x="833649" y="2177709"/>
                  <a:pt x="833649" y="2174135"/>
                </a:cubicBezTo>
                <a:cubicBezTo>
                  <a:pt x="828282" y="2175922"/>
                  <a:pt x="830071" y="2174135"/>
                  <a:pt x="830071" y="2170560"/>
                </a:cubicBezTo>
                <a:cubicBezTo>
                  <a:pt x="821127" y="2170560"/>
                  <a:pt x="821127" y="2165199"/>
                  <a:pt x="813971" y="2163412"/>
                </a:cubicBezTo>
                <a:cubicBezTo>
                  <a:pt x="817549" y="2158050"/>
                  <a:pt x="821127" y="2165199"/>
                  <a:pt x="822915" y="2159837"/>
                </a:cubicBezTo>
                <a:cubicBezTo>
                  <a:pt x="821127" y="2156263"/>
                  <a:pt x="813971" y="2159837"/>
                  <a:pt x="815760" y="2150901"/>
                </a:cubicBezTo>
                <a:cubicBezTo>
                  <a:pt x="810393" y="2150901"/>
                  <a:pt x="808604" y="2149114"/>
                  <a:pt x="805026" y="2145539"/>
                </a:cubicBezTo>
                <a:cubicBezTo>
                  <a:pt x="803237" y="2147327"/>
                  <a:pt x="803237" y="2149114"/>
                  <a:pt x="799659" y="2149114"/>
                </a:cubicBezTo>
                <a:cubicBezTo>
                  <a:pt x="799659" y="2149114"/>
                  <a:pt x="799659" y="2147327"/>
                  <a:pt x="799659" y="2147327"/>
                </a:cubicBezTo>
                <a:cubicBezTo>
                  <a:pt x="799659" y="2149114"/>
                  <a:pt x="797870" y="2150901"/>
                  <a:pt x="796081" y="2149114"/>
                </a:cubicBezTo>
                <a:cubicBezTo>
                  <a:pt x="796081" y="2145539"/>
                  <a:pt x="799659" y="2147327"/>
                  <a:pt x="803237" y="2145539"/>
                </a:cubicBezTo>
                <a:cubicBezTo>
                  <a:pt x="799659" y="2143752"/>
                  <a:pt x="805026" y="2143752"/>
                  <a:pt x="805026" y="2140178"/>
                </a:cubicBezTo>
                <a:lnTo>
                  <a:pt x="808604" y="2140178"/>
                </a:lnTo>
                <a:cubicBezTo>
                  <a:pt x="808604" y="2140178"/>
                  <a:pt x="808604" y="2138391"/>
                  <a:pt x="808604" y="2138391"/>
                </a:cubicBezTo>
                <a:cubicBezTo>
                  <a:pt x="808604" y="2134816"/>
                  <a:pt x="803237" y="2138391"/>
                  <a:pt x="805026" y="2134816"/>
                </a:cubicBezTo>
                <a:cubicBezTo>
                  <a:pt x="810393" y="2134816"/>
                  <a:pt x="812182" y="2140178"/>
                  <a:pt x="815760" y="2140178"/>
                </a:cubicBezTo>
                <a:cubicBezTo>
                  <a:pt x="817549" y="2138391"/>
                  <a:pt x="815760" y="2136603"/>
                  <a:pt x="817549" y="2134816"/>
                </a:cubicBezTo>
                <a:cubicBezTo>
                  <a:pt x="817549" y="2138391"/>
                  <a:pt x="821127" y="2136603"/>
                  <a:pt x="819338" y="2140178"/>
                </a:cubicBezTo>
                <a:cubicBezTo>
                  <a:pt x="819338" y="2141965"/>
                  <a:pt x="817549" y="2141965"/>
                  <a:pt x="817549" y="2141965"/>
                </a:cubicBezTo>
                <a:cubicBezTo>
                  <a:pt x="819338" y="2143752"/>
                  <a:pt x="824704" y="2145539"/>
                  <a:pt x="824704" y="2141965"/>
                </a:cubicBezTo>
                <a:cubicBezTo>
                  <a:pt x="824704" y="2145539"/>
                  <a:pt x="826493" y="2143752"/>
                  <a:pt x="826493" y="2147327"/>
                </a:cubicBezTo>
                <a:cubicBezTo>
                  <a:pt x="822915" y="2149114"/>
                  <a:pt x="824704" y="2143752"/>
                  <a:pt x="821127" y="2145539"/>
                </a:cubicBezTo>
                <a:cubicBezTo>
                  <a:pt x="822915" y="2149114"/>
                  <a:pt x="824704" y="2149114"/>
                  <a:pt x="822915" y="2154475"/>
                </a:cubicBezTo>
                <a:cubicBezTo>
                  <a:pt x="824704" y="2154475"/>
                  <a:pt x="824704" y="2154475"/>
                  <a:pt x="826493" y="2154475"/>
                </a:cubicBezTo>
                <a:cubicBezTo>
                  <a:pt x="828282" y="2152688"/>
                  <a:pt x="826493" y="2154475"/>
                  <a:pt x="826493" y="2150901"/>
                </a:cubicBezTo>
                <a:cubicBezTo>
                  <a:pt x="828282" y="2150901"/>
                  <a:pt x="828282" y="2149114"/>
                  <a:pt x="828282" y="2149114"/>
                </a:cubicBezTo>
                <a:cubicBezTo>
                  <a:pt x="831860" y="2147327"/>
                  <a:pt x="831860" y="2149114"/>
                  <a:pt x="835438" y="2149114"/>
                </a:cubicBezTo>
                <a:cubicBezTo>
                  <a:pt x="835438" y="2145539"/>
                  <a:pt x="830071" y="2145539"/>
                  <a:pt x="835438" y="2143752"/>
                </a:cubicBezTo>
                <a:cubicBezTo>
                  <a:pt x="837227" y="2145539"/>
                  <a:pt x="842594" y="2149114"/>
                  <a:pt x="840805" y="2152688"/>
                </a:cubicBezTo>
                <a:cubicBezTo>
                  <a:pt x="840805" y="2150901"/>
                  <a:pt x="839016" y="2150901"/>
                  <a:pt x="837227" y="2152688"/>
                </a:cubicBezTo>
                <a:cubicBezTo>
                  <a:pt x="837227" y="2158050"/>
                  <a:pt x="846172" y="2156263"/>
                  <a:pt x="846172" y="2161624"/>
                </a:cubicBezTo>
                <a:cubicBezTo>
                  <a:pt x="847961" y="2161624"/>
                  <a:pt x="847961" y="2159837"/>
                  <a:pt x="847961" y="2158050"/>
                </a:cubicBezTo>
                <a:cubicBezTo>
                  <a:pt x="851539" y="2156263"/>
                  <a:pt x="851539" y="2158050"/>
                  <a:pt x="853328" y="2158050"/>
                </a:cubicBezTo>
                <a:cubicBezTo>
                  <a:pt x="853328" y="2165199"/>
                  <a:pt x="860483" y="2166986"/>
                  <a:pt x="867639" y="2168773"/>
                </a:cubicBezTo>
                <a:cubicBezTo>
                  <a:pt x="865850" y="2170560"/>
                  <a:pt x="862272" y="2166986"/>
                  <a:pt x="862272" y="2170560"/>
                </a:cubicBezTo>
                <a:cubicBezTo>
                  <a:pt x="862272" y="2174135"/>
                  <a:pt x="867639" y="2170560"/>
                  <a:pt x="869428" y="2172348"/>
                </a:cubicBezTo>
                <a:cubicBezTo>
                  <a:pt x="867639" y="2174135"/>
                  <a:pt x="865850" y="2174135"/>
                  <a:pt x="865850" y="2175922"/>
                </a:cubicBezTo>
                <a:cubicBezTo>
                  <a:pt x="867639" y="2175922"/>
                  <a:pt x="869428" y="2175922"/>
                  <a:pt x="869428" y="2175922"/>
                </a:cubicBezTo>
                <a:cubicBezTo>
                  <a:pt x="869428" y="2181284"/>
                  <a:pt x="878373" y="2175922"/>
                  <a:pt x="881951" y="2177709"/>
                </a:cubicBezTo>
                <a:cubicBezTo>
                  <a:pt x="881951" y="2184858"/>
                  <a:pt x="889107" y="2184858"/>
                  <a:pt x="890895" y="2181284"/>
                </a:cubicBezTo>
                <a:cubicBezTo>
                  <a:pt x="890895" y="2179496"/>
                  <a:pt x="885529" y="2181284"/>
                  <a:pt x="887318" y="2177709"/>
                </a:cubicBezTo>
                <a:cubicBezTo>
                  <a:pt x="889107" y="2181284"/>
                  <a:pt x="889107" y="2175922"/>
                  <a:pt x="890895" y="2175922"/>
                </a:cubicBezTo>
                <a:cubicBezTo>
                  <a:pt x="890895" y="2177709"/>
                  <a:pt x="892684" y="2179496"/>
                  <a:pt x="892684" y="2183071"/>
                </a:cubicBezTo>
                <a:cubicBezTo>
                  <a:pt x="889107" y="2184858"/>
                  <a:pt x="889107" y="2184858"/>
                  <a:pt x="885529" y="2184858"/>
                </a:cubicBezTo>
                <a:cubicBezTo>
                  <a:pt x="887318" y="2190220"/>
                  <a:pt x="894473" y="2192007"/>
                  <a:pt x="898051" y="2190220"/>
                </a:cubicBezTo>
                <a:cubicBezTo>
                  <a:pt x="896262" y="2192007"/>
                  <a:pt x="898051" y="2195582"/>
                  <a:pt x="898051" y="2197369"/>
                </a:cubicBezTo>
                <a:cubicBezTo>
                  <a:pt x="901629" y="2192007"/>
                  <a:pt x="901629" y="2200943"/>
                  <a:pt x="905207" y="2200943"/>
                </a:cubicBezTo>
                <a:cubicBezTo>
                  <a:pt x="905207" y="2199156"/>
                  <a:pt x="910574" y="2195582"/>
                  <a:pt x="910574" y="2197369"/>
                </a:cubicBezTo>
                <a:cubicBezTo>
                  <a:pt x="910574" y="2199156"/>
                  <a:pt x="908785" y="2200943"/>
                  <a:pt x="908785" y="2204518"/>
                </a:cubicBezTo>
                <a:cubicBezTo>
                  <a:pt x="914152" y="2202730"/>
                  <a:pt x="908785" y="2209879"/>
                  <a:pt x="915941" y="2208092"/>
                </a:cubicBezTo>
                <a:cubicBezTo>
                  <a:pt x="914152" y="2206305"/>
                  <a:pt x="915941" y="2204518"/>
                  <a:pt x="917730" y="2204518"/>
                </a:cubicBezTo>
                <a:cubicBezTo>
                  <a:pt x="919519" y="2206305"/>
                  <a:pt x="924885" y="2208092"/>
                  <a:pt x="919519" y="2209879"/>
                </a:cubicBezTo>
                <a:cubicBezTo>
                  <a:pt x="923097" y="2209879"/>
                  <a:pt x="930252" y="2211666"/>
                  <a:pt x="932041" y="2217028"/>
                </a:cubicBezTo>
                <a:cubicBezTo>
                  <a:pt x="933830" y="2215241"/>
                  <a:pt x="933830" y="2215241"/>
                  <a:pt x="935619" y="2215241"/>
                </a:cubicBezTo>
                <a:cubicBezTo>
                  <a:pt x="937408" y="2218815"/>
                  <a:pt x="932041" y="2217028"/>
                  <a:pt x="932041" y="2218815"/>
                </a:cubicBezTo>
                <a:cubicBezTo>
                  <a:pt x="935619" y="2220603"/>
                  <a:pt x="939197" y="2218815"/>
                  <a:pt x="944564" y="2222390"/>
                </a:cubicBezTo>
                <a:cubicBezTo>
                  <a:pt x="944564" y="2220603"/>
                  <a:pt x="940986" y="2222390"/>
                  <a:pt x="940986" y="2218815"/>
                </a:cubicBezTo>
                <a:cubicBezTo>
                  <a:pt x="942775" y="2220603"/>
                  <a:pt x="949931" y="2220603"/>
                  <a:pt x="949931" y="2225964"/>
                </a:cubicBezTo>
                <a:cubicBezTo>
                  <a:pt x="949931" y="2224177"/>
                  <a:pt x="946353" y="2222390"/>
                  <a:pt x="946353" y="2224177"/>
                </a:cubicBezTo>
                <a:cubicBezTo>
                  <a:pt x="948142" y="2225964"/>
                  <a:pt x="948142" y="2229539"/>
                  <a:pt x="953509" y="2227751"/>
                </a:cubicBezTo>
                <a:cubicBezTo>
                  <a:pt x="957087" y="2224177"/>
                  <a:pt x="957087" y="2227751"/>
                  <a:pt x="960664" y="2227751"/>
                </a:cubicBezTo>
                <a:cubicBezTo>
                  <a:pt x="960664" y="2225964"/>
                  <a:pt x="958875" y="2225964"/>
                  <a:pt x="958875" y="2222390"/>
                </a:cubicBezTo>
                <a:cubicBezTo>
                  <a:pt x="957087" y="2222390"/>
                  <a:pt x="957087" y="2220603"/>
                  <a:pt x="955298" y="2222390"/>
                </a:cubicBezTo>
                <a:cubicBezTo>
                  <a:pt x="957087" y="2211666"/>
                  <a:pt x="942775" y="2217028"/>
                  <a:pt x="942775" y="2206305"/>
                </a:cubicBezTo>
                <a:cubicBezTo>
                  <a:pt x="937408" y="2208092"/>
                  <a:pt x="939197" y="2199156"/>
                  <a:pt x="933830" y="2202730"/>
                </a:cubicBezTo>
                <a:cubicBezTo>
                  <a:pt x="928463" y="2197369"/>
                  <a:pt x="924885" y="2192007"/>
                  <a:pt x="919519" y="2190220"/>
                </a:cubicBezTo>
                <a:cubicBezTo>
                  <a:pt x="921308" y="2188432"/>
                  <a:pt x="919519" y="2186646"/>
                  <a:pt x="921308" y="2184858"/>
                </a:cubicBezTo>
                <a:cubicBezTo>
                  <a:pt x="921308" y="2184858"/>
                  <a:pt x="921308" y="2181284"/>
                  <a:pt x="917730" y="2183071"/>
                </a:cubicBezTo>
                <a:cubicBezTo>
                  <a:pt x="917730" y="2179496"/>
                  <a:pt x="919519" y="2177709"/>
                  <a:pt x="921308" y="2174135"/>
                </a:cubicBezTo>
                <a:cubicBezTo>
                  <a:pt x="923097" y="2175922"/>
                  <a:pt x="924885" y="2175922"/>
                  <a:pt x="926674" y="2172348"/>
                </a:cubicBezTo>
                <a:cubicBezTo>
                  <a:pt x="928463" y="2175922"/>
                  <a:pt x="924885" y="2175922"/>
                  <a:pt x="926674" y="2177709"/>
                </a:cubicBezTo>
                <a:cubicBezTo>
                  <a:pt x="928463" y="2179496"/>
                  <a:pt x="932041" y="2177709"/>
                  <a:pt x="932041" y="2184858"/>
                </a:cubicBezTo>
                <a:cubicBezTo>
                  <a:pt x="933830" y="2183071"/>
                  <a:pt x="933830" y="2181284"/>
                  <a:pt x="935619" y="2181284"/>
                </a:cubicBezTo>
                <a:cubicBezTo>
                  <a:pt x="939197" y="2184858"/>
                  <a:pt x="939197" y="2184858"/>
                  <a:pt x="939197" y="2181284"/>
                </a:cubicBezTo>
                <a:cubicBezTo>
                  <a:pt x="940986" y="2181284"/>
                  <a:pt x="940986" y="2184858"/>
                  <a:pt x="942775" y="2186646"/>
                </a:cubicBezTo>
                <a:cubicBezTo>
                  <a:pt x="949931" y="2186646"/>
                  <a:pt x="949931" y="2195582"/>
                  <a:pt x="953509" y="2197369"/>
                </a:cubicBezTo>
                <a:cubicBezTo>
                  <a:pt x="957087" y="2197369"/>
                  <a:pt x="962453" y="2195582"/>
                  <a:pt x="962453" y="2192007"/>
                </a:cubicBezTo>
                <a:cubicBezTo>
                  <a:pt x="960664" y="2193794"/>
                  <a:pt x="958875" y="2195582"/>
                  <a:pt x="957087" y="2193794"/>
                </a:cubicBezTo>
                <a:cubicBezTo>
                  <a:pt x="957087" y="2190220"/>
                  <a:pt x="960664" y="2192007"/>
                  <a:pt x="958875" y="2188432"/>
                </a:cubicBezTo>
                <a:cubicBezTo>
                  <a:pt x="951720" y="2183071"/>
                  <a:pt x="946353" y="2177709"/>
                  <a:pt x="940986" y="2170560"/>
                </a:cubicBezTo>
                <a:cubicBezTo>
                  <a:pt x="944564" y="2166986"/>
                  <a:pt x="944564" y="2170560"/>
                  <a:pt x="946353" y="2170560"/>
                </a:cubicBezTo>
                <a:cubicBezTo>
                  <a:pt x="948142" y="2168773"/>
                  <a:pt x="946353" y="2166986"/>
                  <a:pt x="948142" y="2165199"/>
                </a:cubicBezTo>
                <a:cubicBezTo>
                  <a:pt x="948142" y="2166986"/>
                  <a:pt x="948142" y="2168773"/>
                  <a:pt x="948142" y="2168773"/>
                </a:cubicBezTo>
                <a:lnTo>
                  <a:pt x="949931" y="2168773"/>
                </a:lnTo>
                <a:cubicBezTo>
                  <a:pt x="948142" y="2172348"/>
                  <a:pt x="946353" y="2172348"/>
                  <a:pt x="946353" y="2174135"/>
                </a:cubicBezTo>
                <a:cubicBezTo>
                  <a:pt x="948142" y="2171454"/>
                  <a:pt x="948589" y="2171901"/>
                  <a:pt x="949037" y="2173018"/>
                </a:cubicBezTo>
                <a:lnTo>
                  <a:pt x="949931" y="2173986"/>
                </a:lnTo>
                <a:lnTo>
                  <a:pt x="949931" y="2174135"/>
                </a:lnTo>
                <a:lnTo>
                  <a:pt x="950003" y="2174063"/>
                </a:lnTo>
                <a:lnTo>
                  <a:pt x="951720" y="2175922"/>
                </a:lnTo>
                <a:cubicBezTo>
                  <a:pt x="951720" y="2172348"/>
                  <a:pt x="957087" y="2172348"/>
                  <a:pt x="957087" y="2172348"/>
                </a:cubicBezTo>
                <a:cubicBezTo>
                  <a:pt x="960664" y="2177709"/>
                  <a:pt x="974976" y="2179496"/>
                  <a:pt x="974976" y="2186646"/>
                </a:cubicBezTo>
                <a:cubicBezTo>
                  <a:pt x="976765" y="2186646"/>
                  <a:pt x="974976" y="2183071"/>
                  <a:pt x="978554" y="2183071"/>
                </a:cubicBezTo>
                <a:cubicBezTo>
                  <a:pt x="976765" y="2190220"/>
                  <a:pt x="978554" y="2190220"/>
                  <a:pt x="982132" y="2192007"/>
                </a:cubicBezTo>
                <a:cubicBezTo>
                  <a:pt x="978554" y="2192007"/>
                  <a:pt x="976765" y="2195582"/>
                  <a:pt x="974976" y="2192007"/>
                </a:cubicBezTo>
                <a:cubicBezTo>
                  <a:pt x="976765" y="2192007"/>
                  <a:pt x="978554" y="2192007"/>
                  <a:pt x="976765" y="2190220"/>
                </a:cubicBezTo>
                <a:cubicBezTo>
                  <a:pt x="976765" y="2190220"/>
                  <a:pt x="973187" y="2190220"/>
                  <a:pt x="971398" y="2192007"/>
                </a:cubicBezTo>
                <a:cubicBezTo>
                  <a:pt x="973187" y="2192007"/>
                  <a:pt x="978554" y="2200943"/>
                  <a:pt x="983921" y="2192007"/>
                </a:cubicBezTo>
                <a:cubicBezTo>
                  <a:pt x="985710" y="2195582"/>
                  <a:pt x="987499" y="2195582"/>
                  <a:pt x="989288" y="2197369"/>
                </a:cubicBezTo>
                <a:cubicBezTo>
                  <a:pt x="985710" y="2199156"/>
                  <a:pt x="982132" y="2195582"/>
                  <a:pt x="982132" y="2200943"/>
                </a:cubicBezTo>
                <a:cubicBezTo>
                  <a:pt x="982132" y="2202730"/>
                  <a:pt x="987499" y="2199156"/>
                  <a:pt x="989288" y="2202730"/>
                </a:cubicBezTo>
                <a:cubicBezTo>
                  <a:pt x="992865" y="2195582"/>
                  <a:pt x="996443" y="2204518"/>
                  <a:pt x="1000021" y="2200943"/>
                </a:cubicBezTo>
                <a:cubicBezTo>
                  <a:pt x="998232" y="2204518"/>
                  <a:pt x="998232" y="2202730"/>
                  <a:pt x="996443" y="2204518"/>
                </a:cubicBezTo>
                <a:cubicBezTo>
                  <a:pt x="998232" y="2206305"/>
                  <a:pt x="1000021" y="2208092"/>
                  <a:pt x="1001810" y="2206305"/>
                </a:cubicBezTo>
                <a:cubicBezTo>
                  <a:pt x="1001810" y="2209879"/>
                  <a:pt x="1003599" y="2206305"/>
                  <a:pt x="1001810" y="2211666"/>
                </a:cubicBezTo>
                <a:cubicBezTo>
                  <a:pt x="1005388" y="2211666"/>
                  <a:pt x="1007177" y="2211666"/>
                  <a:pt x="1010755" y="2209879"/>
                </a:cubicBezTo>
                <a:cubicBezTo>
                  <a:pt x="1012544" y="2209879"/>
                  <a:pt x="1007177" y="2213454"/>
                  <a:pt x="1010755" y="2213454"/>
                </a:cubicBezTo>
                <a:cubicBezTo>
                  <a:pt x="1010755" y="2211666"/>
                  <a:pt x="1014333" y="2209879"/>
                  <a:pt x="1016122" y="2213454"/>
                </a:cubicBezTo>
                <a:cubicBezTo>
                  <a:pt x="1016122" y="2215241"/>
                  <a:pt x="1012544" y="2215241"/>
                  <a:pt x="1012544" y="2217028"/>
                </a:cubicBezTo>
                <a:cubicBezTo>
                  <a:pt x="1014333" y="2218815"/>
                  <a:pt x="1014333" y="2215241"/>
                  <a:pt x="1016122" y="2215241"/>
                </a:cubicBezTo>
                <a:cubicBezTo>
                  <a:pt x="1016122" y="2217028"/>
                  <a:pt x="1017911" y="2217028"/>
                  <a:pt x="1017911" y="2218815"/>
                </a:cubicBezTo>
                <a:cubicBezTo>
                  <a:pt x="1016122" y="2222390"/>
                  <a:pt x="1014333" y="2217028"/>
                  <a:pt x="1012544" y="2220603"/>
                </a:cubicBezTo>
                <a:cubicBezTo>
                  <a:pt x="1014333" y="2224177"/>
                  <a:pt x="1019700" y="2222390"/>
                  <a:pt x="1021489" y="2218815"/>
                </a:cubicBezTo>
                <a:cubicBezTo>
                  <a:pt x="1019700" y="2222390"/>
                  <a:pt x="1021489" y="2227751"/>
                  <a:pt x="1025067" y="2222390"/>
                </a:cubicBezTo>
                <a:cubicBezTo>
                  <a:pt x="1026855" y="2224177"/>
                  <a:pt x="1025067" y="2225964"/>
                  <a:pt x="1023278" y="2227751"/>
                </a:cubicBezTo>
                <a:cubicBezTo>
                  <a:pt x="1030433" y="2229539"/>
                  <a:pt x="1032222" y="2234900"/>
                  <a:pt x="1039378" y="2236687"/>
                </a:cubicBezTo>
                <a:cubicBezTo>
                  <a:pt x="1041167" y="2238475"/>
                  <a:pt x="1039378" y="2240262"/>
                  <a:pt x="1037589" y="2242049"/>
                </a:cubicBezTo>
                <a:cubicBezTo>
                  <a:pt x="1042956" y="2242049"/>
                  <a:pt x="1048323" y="2238475"/>
                  <a:pt x="1044745" y="2245623"/>
                </a:cubicBezTo>
                <a:cubicBezTo>
                  <a:pt x="1050112" y="2243836"/>
                  <a:pt x="1050112" y="2247411"/>
                  <a:pt x="1051901" y="2245623"/>
                </a:cubicBezTo>
                <a:cubicBezTo>
                  <a:pt x="1050112" y="2247411"/>
                  <a:pt x="1050112" y="2247411"/>
                  <a:pt x="1051901" y="2249198"/>
                </a:cubicBezTo>
                <a:cubicBezTo>
                  <a:pt x="1053690" y="2247411"/>
                  <a:pt x="1064423" y="2249198"/>
                  <a:pt x="1060845" y="2254559"/>
                </a:cubicBezTo>
                <a:cubicBezTo>
                  <a:pt x="1064423" y="2252772"/>
                  <a:pt x="1069790" y="2254559"/>
                  <a:pt x="1071579" y="2252772"/>
                </a:cubicBezTo>
                <a:cubicBezTo>
                  <a:pt x="1069790" y="2261708"/>
                  <a:pt x="1085891" y="2261708"/>
                  <a:pt x="1078735" y="2265283"/>
                </a:cubicBezTo>
                <a:cubicBezTo>
                  <a:pt x="1078735" y="2268857"/>
                  <a:pt x="1082313" y="2263495"/>
                  <a:pt x="1082313" y="2268857"/>
                </a:cubicBezTo>
                <a:cubicBezTo>
                  <a:pt x="1082313" y="2272431"/>
                  <a:pt x="1080524" y="2265283"/>
                  <a:pt x="1078735" y="2268857"/>
                </a:cubicBezTo>
                <a:cubicBezTo>
                  <a:pt x="1079630" y="2270644"/>
                  <a:pt x="1080971" y="2272431"/>
                  <a:pt x="1082537" y="2273102"/>
                </a:cubicBezTo>
                <a:lnTo>
                  <a:pt x="1086775" y="2271077"/>
                </a:lnTo>
                <a:lnTo>
                  <a:pt x="1091257" y="2277793"/>
                </a:lnTo>
                <a:cubicBezTo>
                  <a:pt x="1094835" y="2277793"/>
                  <a:pt x="1093047" y="2274219"/>
                  <a:pt x="1094835" y="2274219"/>
                </a:cubicBezTo>
                <a:cubicBezTo>
                  <a:pt x="1094835" y="2279580"/>
                  <a:pt x="1096624" y="2276006"/>
                  <a:pt x="1098413" y="2277793"/>
                </a:cubicBezTo>
                <a:cubicBezTo>
                  <a:pt x="1098413" y="2276006"/>
                  <a:pt x="1098413" y="2274219"/>
                  <a:pt x="1100202" y="2272431"/>
                </a:cubicBezTo>
                <a:cubicBezTo>
                  <a:pt x="1096624" y="2272431"/>
                  <a:pt x="1094835" y="2270644"/>
                  <a:pt x="1094835" y="2267070"/>
                </a:cubicBezTo>
                <a:cubicBezTo>
                  <a:pt x="1098413" y="2265283"/>
                  <a:pt x="1096624" y="2270644"/>
                  <a:pt x="1100202" y="2268857"/>
                </a:cubicBezTo>
                <a:cubicBezTo>
                  <a:pt x="1101991" y="2274219"/>
                  <a:pt x="1098413" y="2277793"/>
                  <a:pt x="1101991" y="2277793"/>
                </a:cubicBezTo>
                <a:cubicBezTo>
                  <a:pt x="1103780" y="2277793"/>
                  <a:pt x="1103780" y="2276006"/>
                  <a:pt x="1107358" y="2274219"/>
                </a:cubicBezTo>
                <a:cubicBezTo>
                  <a:pt x="1107358" y="2276006"/>
                  <a:pt x="1107358" y="2276006"/>
                  <a:pt x="1107358" y="2276006"/>
                </a:cubicBezTo>
                <a:cubicBezTo>
                  <a:pt x="1107358" y="2276006"/>
                  <a:pt x="1109147" y="2276006"/>
                  <a:pt x="1107358" y="2277793"/>
                </a:cubicBezTo>
                <a:cubicBezTo>
                  <a:pt x="1105569" y="2277793"/>
                  <a:pt x="1101991" y="2279580"/>
                  <a:pt x="1101991" y="2281367"/>
                </a:cubicBezTo>
                <a:cubicBezTo>
                  <a:pt x="1105569" y="2283155"/>
                  <a:pt x="1101991" y="2283155"/>
                  <a:pt x="1100202" y="2284942"/>
                </a:cubicBezTo>
                <a:cubicBezTo>
                  <a:pt x="1101991" y="2288516"/>
                  <a:pt x="1103780" y="2284942"/>
                  <a:pt x="1107358" y="2284942"/>
                </a:cubicBezTo>
                <a:cubicBezTo>
                  <a:pt x="1107358" y="2290304"/>
                  <a:pt x="1112725" y="2295665"/>
                  <a:pt x="1118092" y="2288516"/>
                </a:cubicBezTo>
                <a:cubicBezTo>
                  <a:pt x="1118092" y="2293878"/>
                  <a:pt x="1112725" y="2293878"/>
                  <a:pt x="1112725" y="2297452"/>
                </a:cubicBezTo>
                <a:cubicBezTo>
                  <a:pt x="1114514" y="2295665"/>
                  <a:pt x="1118092" y="2293878"/>
                  <a:pt x="1119881" y="2292091"/>
                </a:cubicBezTo>
                <a:cubicBezTo>
                  <a:pt x="1119881" y="2295665"/>
                  <a:pt x="1121670" y="2297452"/>
                  <a:pt x="1125247" y="2297452"/>
                </a:cubicBezTo>
                <a:cubicBezTo>
                  <a:pt x="1125247" y="2301027"/>
                  <a:pt x="1119881" y="2299240"/>
                  <a:pt x="1121670" y="2304601"/>
                </a:cubicBezTo>
                <a:cubicBezTo>
                  <a:pt x="1123459" y="2302814"/>
                  <a:pt x="1127037" y="2302814"/>
                  <a:pt x="1128825" y="2302814"/>
                </a:cubicBezTo>
                <a:cubicBezTo>
                  <a:pt x="1125247" y="2306388"/>
                  <a:pt x="1128825" y="2306388"/>
                  <a:pt x="1130614" y="2309963"/>
                </a:cubicBezTo>
                <a:cubicBezTo>
                  <a:pt x="1130614" y="2309963"/>
                  <a:pt x="1130614" y="2308176"/>
                  <a:pt x="1132403" y="2308176"/>
                </a:cubicBezTo>
                <a:cubicBezTo>
                  <a:pt x="1134192" y="2313537"/>
                  <a:pt x="1137770" y="2317112"/>
                  <a:pt x="1143137" y="2311750"/>
                </a:cubicBezTo>
                <a:cubicBezTo>
                  <a:pt x="1141348" y="2315324"/>
                  <a:pt x="1144926" y="2318899"/>
                  <a:pt x="1148504" y="2315324"/>
                </a:cubicBezTo>
                <a:cubicBezTo>
                  <a:pt x="1146715" y="2324261"/>
                  <a:pt x="1153871" y="2318899"/>
                  <a:pt x="1153871" y="2324261"/>
                </a:cubicBezTo>
                <a:cubicBezTo>
                  <a:pt x="1155660" y="2322473"/>
                  <a:pt x="1155660" y="2324261"/>
                  <a:pt x="1157449" y="2324261"/>
                </a:cubicBezTo>
                <a:cubicBezTo>
                  <a:pt x="1157449" y="2322473"/>
                  <a:pt x="1157449" y="2322473"/>
                  <a:pt x="1157449" y="2320686"/>
                </a:cubicBezTo>
                <a:cubicBezTo>
                  <a:pt x="1159237" y="2320686"/>
                  <a:pt x="1162815" y="2320686"/>
                  <a:pt x="1162815" y="2324261"/>
                </a:cubicBezTo>
                <a:cubicBezTo>
                  <a:pt x="1161027" y="2324261"/>
                  <a:pt x="1159237" y="2320686"/>
                  <a:pt x="1157449" y="2326048"/>
                </a:cubicBezTo>
                <a:cubicBezTo>
                  <a:pt x="1162815" y="2326048"/>
                  <a:pt x="1161027" y="2334984"/>
                  <a:pt x="1164604" y="2336771"/>
                </a:cubicBezTo>
                <a:cubicBezTo>
                  <a:pt x="1168182" y="2336771"/>
                  <a:pt x="1169971" y="2336771"/>
                  <a:pt x="1171760" y="2333197"/>
                </a:cubicBezTo>
                <a:cubicBezTo>
                  <a:pt x="1169971" y="2327835"/>
                  <a:pt x="1166393" y="2336771"/>
                  <a:pt x="1164604" y="2331409"/>
                </a:cubicBezTo>
                <a:cubicBezTo>
                  <a:pt x="1168182" y="2331409"/>
                  <a:pt x="1168182" y="2327835"/>
                  <a:pt x="1171760" y="2326048"/>
                </a:cubicBezTo>
                <a:cubicBezTo>
                  <a:pt x="1168182" y="2329622"/>
                  <a:pt x="1171760" y="2331409"/>
                  <a:pt x="1173549" y="2333197"/>
                </a:cubicBezTo>
                <a:cubicBezTo>
                  <a:pt x="1171760" y="2334984"/>
                  <a:pt x="1168182" y="2336771"/>
                  <a:pt x="1168182" y="2340345"/>
                </a:cubicBezTo>
                <a:cubicBezTo>
                  <a:pt x="1169971" y="2340345"/>
                  <a:pt x="1173549" y="2334984"/>
                  <a:pt x="1173549" y="2338558"/>
                </a:cubicBezTo>
                <a:cubicBezTo>
                  <a:pt x="1171760" y="2338558"/>
                  <a:pt x="1171760" y="2340345"/>
                  <a:pt x="1169971" y="2340345"/>
                </a:cubicBezTo>
                <a:cubicBezTo>
                  <a:pt x="1173549" y="2342133"/>
                  <a:pt x="1175338" y="2342133"/>
                  <a:pt x="1177127" y="2343920"/>
                </a:cubicBezTo>
                <a:cubicBezTo>
                  <a:pt x="1175338" y="2351069"/>
                  <a:pt x="1184283" y="2351069"/>
                  <a:pt x="1186072" y="2354643"/>
                </a:cubicBezTo>
                <a:cubicBezTo>
                  <a:pt x="1186072" y="2354643"/>
                  <a:pt x="1187861" y="2354643"/>
                  <a:pt x="1189650" y="2352856"/>
                </a:cubicBezTo>
                <a:cubicBezTo>
                  <a:pt x="1189650" y="2354643"/>
                  <a:pt x="1189650" y="2356430"/>
                  <a:pt x="1193227" y="2354643"/>
                </a:cubicBezTo>
                <a:cubicBezTo>
                  <a:pt x="1189650" y="2361792"/>
                  <a:pt x="1196805" y="2358218"/>
                  <a:pt x="1200383" y="2360005"/>
                </a:cubicBezTo>
                <a:cubicBezTo>
                  <a:pt x="1196805" y="2361792"/>
                  <a:pt x="1200383" y="2363579"/>
                  <a:pt x="1198594" y="2365366"/>
                </a:cubicBezTo>
                <a:cubicBezTo>
                  <a:pt x="1195017" y="2365366"/>
                  <a:pt x="1193227" y="2365366"/>
                  <a:pt x="1193227" y="2363579"/>
                </a:cubicBezTo>
                <a:cubicBezTo>
                  <a:pt x="1189650" y="2370728"/>
                  <a:pt x="1195017" y="2372515"/>
                  <a:pt x="1200383" y="2372515"/>
                </a:cubicBezTo>
                <a:cubicBezTo>
                  <a:pt x="1200383" y="2370728"/>
                  <a:pt x="1196805" y="2370728"/>
                  <a:pt x="1196805" y="2367154"/>
                </a:cubicBezTo>
                <a:cubicBezTo>
                  <a:pt x="1202172" y="2368941"/>
                  <a:pt x="1205750" y="2374302"/>
                  <a:pt x="1212906" y="2374302"/>
                </a:cubicBezTo>
                <a:cubicBezTo>
                  <a:pt x="1212906" y="2374302"/>
                  <a:pt x="1212906" y="2372515"/>
                  <a:pt x="1212906" y="2370728"/>
                </a:cubicBezTo>
                <a:cubicBezTo>
                  <a:pt x="1212906" y="2370728"/>
                  <a:pt x="1212906" y="2370728"/>
                  <a:pt x="1218273" y="2368941"/>
                </a:cubicBezTo>
                <a:cubicBezTo>
                  <a:pt x="1218273" y="2372515"/>
                  <a:pt x="1214695" y="2372515"/>
                  <a:pt x="1214695" y="2376090"/>
                </a:cubicBezTo>
                <a:cubicBezTo>
                  <a:pt x="1216484" y="2381452"/>
                  <a:pt x="1221851" y="2376090"/>
                  <a:pt x="1220062" y="2381452"/>
                </a:cubicBezTo>
                <a:cubicBezTo>
                  <a:pt x="1223640" y="2379664"/>
                  <a:pt x="1221851" y="2374302"/>
                  <a:pt x="1220062" y="2374302"/>
                </a:cubicBezTo>
                <a:cubicBezTo>
                  <a:pt x="1223640" y="2372515"/>
                  <a:pt x="1221851" y="2379664"/>
                  <a:pt x="1225429" y="2376090"/>
                </a:cubicBezTo>
                <a:cubicBezTo>
                  <a:pt x="1225429" y="2379664"/>
                  <a:pt x="1220062" y="2381452"/>
                  <a:pt x="1220062" y="2386813"/>
                </a:cubicBezTo>
                <a:cubicBezTo>
                  <a:pt x="1222745" y="2386813"/>
                  <a:pt x="1224981" y="2388600"/>
                  <a:pt x="1227441" y="2389270"/>
                </a:cubicBezTo>
                <a:lnTo>
                  <a:pt x="1236162" y="2385026"/>
                </a:lnTo>
                <a:lnTo>
                  <a:pt x="1240813" y="2389673"/>
                </a:lnTo>
                <a:lnTo>
                  <a:pt x="1237951" y="2393962"/>
                </a:lnTo>
                <a:cubicBezTo>
                  <a:pt x="1236162" y="2393962"/>
                  <a:pt x="1241529" y="2390388"/>
                  <a:pt x="1237951" y="2390388"/>
                </a:cubicBezTo>
                <a:cubicBezTo>
                  <a:pt x="1234373" y="2390388"/>
                  <a:pt x="1237951" y="2392175"/>
                  <a:pt x="1236162" y="2393962"/>
                </a:cubicBezTo>
                <a:cubicBezTo>
                  <a:pt x="1234373" y="2392175"/>
                  <a:pt x="1230795" y="2395749"/>
                  <a:pt x="1229006" y="2393962"/>
                </a:cubicBezTo>
                <a:cubicBezTo>
                  <a:pt x="1229006" y="2397536"/>
                  <a:pt x="1230795" y="2397536"/>
                  <a:pt x="1232584" y="2397536"/>
                </a:cubicBezTo>
                <a:cubicBezTo>
                  <a:pt x="1234373" y="2397536"/>
                  <a:pt x="1236162" y="2393962"/>
                  <a:pt x="1237951" y="2397536"/>
                </a:cubicBezTo>
                <a:cubicBezTo>
                  <a:pt x="1236162" y="2399324"/>
                  <a:pt x="1234373" y="2399324"/>
                  <a:pt x="1232584" y="2401111"/>
                </a:cubicBezTo>
                <a:cubicBezTo>
                  <a:pt x="1236162" y="2402898"/>
                  <a:pt x="1237951" y="2402898"/>
                  <a:pt x="1239740" y="2401111"/>
                </a:cubicBezTo>
                <a:cubicBezTo>
                  <a:pt x="1236162" y="2399324"/>
                  <a:pt x="1241529" y="2395749"/>
                  <a:pt x="1237951" y="2393962"/>
                </a:cubicBezTo>
                <a:cubicBezTo>
                  <a:pt x="1243318" y="2392175"/>
                  <a:pt x="1241529" y="2397536"/>
                  <a:pt x="1243318" y="2399324"/>
                </a:cubicBezTo>
                <a:cubicBezTo>
                  <a:pt x="1243318" y="2399324"/>
                  <a:pt x="1246896" y="2399324"/>
                  <a:pt x="1246896" y="2397536"/>
                </a:cubicBezTo>
                <a:cubicBezTo>
                  <a:pt x="1245107" y="2397536"/>
                  <a:pt x="1243318" y="2395749"/>
                  <a:pt x="1243318" y="2393962"/>
                </a:cubicBezTo>
                <a:cubicBezTo>
                  <a:pt x="1246896" y="2390388"/>
                  <a:pt x="1245107" y="2393962"/>
                  <a:pt x="1248685" y="2393962"/>
                </a:cubicBezTo>
                <a:cubicBezTo>
                  <a:pt x="1246896" y="2390388"/>
                  <a:pt x="1243318" y="2390388"/>
                  <a:pt x="1243318" y="2386813"/>
                </a:cubicBezTo>
                <a:cubicBezTo>
                  <a:pt x="1243318" y="2386813"/>
                  <a:pt x="1245107" y="2386813"/>
                  <a:pt x="1245107" y="2385026"/>
                </a:cubicBezTo>
                <a:cubicBezTo>
                  <a:pt x="1243318" y="2385026"/>
                  <a:pt x="1243318" y="2383238"/>
                  <a:pt x="1241529" y="2386813"/>
                </a:cubicBezTo>
                <a:cubicBezTo>
                  <a:pt x="1239740" y="2383238"/>
                  <a:pt x="1237951" y="2381452"/>
                  <a:pt x="1234373" y="2381452"/>
                </a:cubicBezTo>
                <a:cubicBezTo>
                  <a:pt x="1237951" y="2379664"/>
                  <a:pt x="1234373" y="2377877"/>
                  <a:pt x="1232584" y="2379664"/>
                </a:cubicBezTo>
                <a:cubicBezTo>
                  <a:pt x="1232584" y="2377877"/>
                  <a:pt x="1234373" y="2377877"/>
                  <a:pt x="1234373" y="2376090"/>
                </a:cubicBezTo>
                <a:cubicBezTo>
                  <a:pt x="1232584" y="2376090"/>
                  <a:pt x="1232584" y="2376090"/>
                  <a:pt x="1229006" y="2376090"/>
                </a:cubicBezTo>
                <a:cubicBezTo>
                  <a:pt x="1230795" y="2370728"/>
                  <a:pt x="1227217" y="2370728"/>
                  <a:pt x="1223640" y="2370728"/>
                </a:cubicBezTo>
                <a:cubicBezTo>
                  <a:pt x="1225429" y="2368941"/>
                  <a:pt x="1223640" y="2367154"/>
                  <a:pt x="1225429" y="2365366"/>
                </a:cubicBezTo>
                <a:cubicBezTo>
                  <a:pt x="1218273" y="2367154"/>
                  <a:pt x="1220062" y="2354643"/>
                  <a:pt x="1212906" y="2360005"/>
                </a:cubicBezTo>
                <a:cubicBezTo>
                  <a:pt x="1212906" y="2354643"/>
                  <a:pt x="1209328" y="2356430"/>
                  <a:pt x="1207539" y="2356430"/>
                </a:cubicBezTo>
                <a:cubicBezTo>
                  <a:pt x="1207539" y="2354643"/>
                  <a:pt x="1209328" y="2352856"/>
                  <a:pt x="1209328" y="2351069"/>
                </a:cubicBezTo>
                <a:cubicBezTo>
                  <a:pt x="1203961" y="2354643"/>
                  <a:pt x="1203961" y="2343920"/>
                  <a:pt x="1200383" y="2342133"/>
                </a:cubicBezTo>
                <a:cubicBezTo>
                  <a:pt x="1198594" y="2342133"/>
                  <a:pt x="1198594" y="2343920"/>
                  <a:pt x="1198594" y="2345707"/>
                </a:cubicBezTo>
                <a:cubicBezTo>
                  <a:pt x="1196805" y="2342133"/>
                  <a:pt x="1195017" y="2342133"/>
                  <a:pt x="1193227" y="2338558"/>
                </a:cubicBezTo>
                <a:cubicBezTo>
                  <a:pt x="1193227" y="2336771"/>
                  <a:pt x="1196805" y="2340345"/>
                  <a:pt x="1196805" y="2336771"/>
                </a:cubicBezTo>
                <a:cubicBezTo>
                  <a:pt x="1187861" y="2340345"/>
                  <a:pt x="1184283" y="2329622"/>
                  <a:pt x="1180705" y="2326048"/>
                </a:cubicBezTo>
                <a:cubicBezTo>
                  <a:pt x="1178916" y="2327835"/>
                  <a:pt x="1178916" y="2329622"/>
                  <a:pt x="1177127" y="2329622"/>
                </a:cubicBezTo>
                <a:cubicBezTo>
                  <a:pt x="1177127" y="2326048"/>
                  <a:pt x="1173549" y="2327835"/>
                  <a:pt x="1171760" y="2326048"/>
                </a:cubicBezTo>
                <a:cubicBezTo>
                  <a:pt x="1175338" y="2324261"/>
                  <a:pt x="1177127" y="2324261"/>
                  <a:pt x="1177127" y="2322473"/>
                </a:cubicBezTo>
                <a:cubicBezTo>
                  <a:pt x="1171760" y="2313537"/>
                  <a:pt x="1155660" y="2309963"/>
                  <a:pt x="1153871" y="2299240"/>
                </a:cubicBezTo>
                <a:cubicBezTo>
                  <a:pt x="1155660" y="2299240"/>
                  <a:pt x="1155660" y="2301027"/>
                  <a:pt x="1157449" y="2301027"/>
                </a:cubicBezTo>
                <a:cubicBezTo>
                  <a:pt x="1157449" y="2297452"/>
                  <a:pt x="1159237" y="2297452"/>
                  <a:pt x="1159237" y="2295665"/>
                </a:cubicBezTo>
                <a:cubicBezTo>
                  <a:pt x="1152082" y="2299240"/>
                  <a:pt x="1155660" y="2292091"/>
                  <a:pt x="1153871" y="2290304"/>
                </a:cubicBezTo>
                <a:cubicBezTo>
                  <a:pt x="1152082" y="2290304"/>
                  <a:pt x="1152082" y="2293878"/>
                  <a:pt x="1148504" y="2293878"/>
                </a:cubicBezTo>
                <a:cubicBezTo>
                  <a:pt x="1150293" y="2288516"/>
                  <a:pt x="1148504" y="2288516"/>
                  <a:pt x="1148504" y="2286729"/>
                </a:cubicBezTo>
                <a:cubicBezTo>
                  <a:pt x="1146715" y="2286729"/>
                  <a:pt x="1146715" y="2288516"/>
                  <a:pt x="1144926" y="2290304"/>
                </a:cubicBezTo>
                <a:cubicBezTo>
                  <a:pt x="1144926" y="2286729"/>
                  <a:pt x="1137770" y="2286729"/>
                  <a:pt x="1139559" y="2284942"/>
                </a:cubicBezTo>
                <a:cubicBezTo>
                  <a:pt x="1141348" y="2284942"/>
                  <a:pt x="1141348" y="2286729"/>
                  <a:pt x="1144926" y="2286729"/>
                </a:cubicBezTo>
                <a:cubicBezTo>
                  <a:pt x="1141348" y="2281367"/>
                  <a:pt x="1144926" y="2283155"/>
                  <a:pt x="1146715" y="2277793"/>
                </a:cubicBezTo>
                <a:cubicBezTo>
                  <a:pt x="1143137" y="2277793"/>
                  <a:pt x="1143137" y="2279580"/>
                  <a:pt x="1141348" y="2281367"/>
                </a:cubicBezTo>
                <a:cubicBezTo>
                  <a:pt x="1137770" y="2279580"/>
                  <a:pt x="1135981" y="2274219"/>
                  <a:pt x="1132403" y="2270644"/>
                </a:cubicBezTo>
                <a:cubicBezTo>
                  <a:pt x="1130614" y="2274219"/>
                  <a:pt x="1127037" y="2272431"/>
                  <a:pt x="1125247" y="2272431"/>
                </a:cubicBezTo>
                <a:cubicBezTo>
                  <a:pt x="1123459" y="2268857"/>
                  <a:pt x="1128825" y="2270644"/>
                  <a:pt x="1127037" y="2267070"/>
                </a:cubicBezTo>
                <a:cubicBezTo>
                  <a:pt x="1123459" y="2268857"/>
                  <a:pt x="1121670" y="2268857"/>
                  <a:pt x="1118092" y="2267070"/>
                </a:cubicBezTo>
                <a:cubicBezTo>
                  <a:pt x="1118092" y="2268857"/>
                  <a:pt x="1119881" y="2270644"/>
                  <a:pt x="1118092" y="2270644"/>
                </a:cubicBezTo>
                <a:cubicBezTo>
                  <a:pt x="1118092" y="2267070"/>
                  <a:pt x="1114514" y="2270644"/>
                  <a:pt x="1114514" y="2272431"/>
                </a:cubicBezTo>
                <a:cubicBezTo>
                  <a:pt x="1112725" y="2268857"/>
                  <a:pt x="1109147" y="2270644"/>
                  <a:pt x="1110936" y="2267070"/>
                </a:cubicBezTo>
                <a:cubicBezTo>
                  <a:pt x="1112725" y="2265283"/>
                  <a:pt x="1112725" y="2268857"/>
                  <a:pt x="1114514" y="2268857"/>
                </a:cubicBezTo>
                <a:cubicBezTo>
                  <a:pt x="1112725" y="2265283"/>
                  <a:pt x="1116303" y="2265283"/>
                  <a:pt x="1116303" y="2267070"/>
                </a:cubicBezTo>
                <a:cubicBezTo>
                  <a:pt x="1114514" y="2265283"/>
                  <a:pt x="1112725" y="2261708"/>
                  <a:pt x="1114514" y="2259921"/>
                </a:cubicBezTo>
                <a:cubicBezTo>
                  <a:pt x="1114514" y="2261708"/>
                  <a:pt x="1118092" y="2259921"/>
                  <a:pt x="1118092" y="2259921"/>
                </a:cubicBezTo>
                <a:cubicBezTo>
                  <a:pt x="1116303" y="2254559"/>
                  <a:pt x="1109147" y="2256347"/>
                  <a:pt x="1105569" y="2254559"/>
                </a:cubicBezTo>
                <a:cubicBezTo>
                  <a:pt x="1107358" y="2254559"/>
                  <a:pt x="1110936" y="2254559"/>
                  <a:pt x="1110936" y="2250985"/>
                </a:cubicBezTo>
                <a:cubicBezTo>
                  <a:pt x="1105569" y="2252772"/>
                  <a:pt x="1098413" y="2254559"/>
                  <a:pt x="1100202" y="2249198"/>
                </a:cubicBezTo>
                <a:cubicBezTo>
                  <a:pt x="1100202" y="2250985"/>
                  <a:pt x="1103780" y="2252772"/>
                  <a:pt x="1103780" y="2249198"/>
                </a:cubicBezTo>
                <a:cubicBezTo>
                  <a:pt x="1100202" y="2247411"/>
                  <a:pt x="1098413" y="2245623"/>
                  <a:pt x="1096624" y="2245623"/>
                </a:cubicBezTo>
                <a:cubicBezTo>
                  <a:pt x="1094835" y="2242049"/>
                  <a:pt x="1096624" y="2240262"/>
                  <a:pt x="1096624" y="2240262"/>
                </a:cubicBezTo>
                <a:cubicBezTo>
                  <a:pt x="1094835" y="2238475"/>
                  <a:pt x="1094835" y="2240262"/>
                  <a:pt x="1091257" y="2242049"/>
                </a:cubicBezTo>
                <a:cubicBezTo>
                  <a:pt x="1091257" y="2238475"/>
                  <a:pt x="1089469" y="2238475"/>
                  <a:pt x="1091257" y="2236687"/>
                </a:cubicBezTo>
                <a:cubicBezTo>
                  <a:pt x="1091257" y="2236687"/>
                  <a:pt x="1091257" y="2236687"/>
                  <a:pt x="1093047" y="2234900"/>
                </a:cubicBezTo>
                <a:cubicBezTo>
                  <a:pt x="1089469" y="2227751"/>
                  <a:pt x="1082313" y="2231326"/>
                  <a:pt x="1076946" y="2227751"/>
                </a:cubicBezTo>
                <a:cubicBezTo>
                  <a:pt x="1078735" y="2225964"/>
                  <a:pt x="1080524" y="2224177"/>
                  <a:pt x="1082313" y="2222390"/>
                </a:cubicBezTo>
                <a:cubicBezTo>
                  <a:pt x="1081419" y="2222390"/>
                  <a:pt x="1080524" y="2221496"/>
                  <a:pt x="1079406" y="2220826"/>
                </a:cubicBezTo>
                <a:lnTo>
                  <a:pt x="1075523" y="2220622"/>
                </a:lnTo>
                <a:lnTo>
                  <a:pt x="1073368" y="2215241"/>
                </a:lnTo>
                <a:cubicBezTo>
                  <a:pt x="1069790" y="2217028"/>
                  <a:pt x="1073368" y="2218815"/>
                  <a:pt x="1071579" y="2222390"/>
                </a:cubicBezTo>
                <a:cubicBezTo>
                  <a:pt x="1069790" y="2218815"/>
                  <a:pt x="1066659" y="2216581"/>
                  <a:pt x="1063529" y="2215017"/>
                </a:cubicBezTo>
                <a:lnTo>
                  <a:pt x="1059124" y="2213184"/>
                </a:lnTo>
                <a:lnTo>
                  <a:pt x="1060845" y="2206305"/>
                </a:lnTo>
                <a:cubicBezTo>
                  <a:pt x="1050112" y="2209879"/>
                  <a:pt x="1050112" y="2199156"/>
                  <a:pt x="1042956" y="2195582"/>
                </a:cubicBezTo>
                <a:cubicBezTo>
                  <a:pt x="1044745" y="2195582"/>
                  <a:pt x="1046534" y="2193794"/>
                  <a:pt x="1044745" y="2192007"/>
                </a:cubicBezTo>
                <a:cubicBezTo>
                  <a:pt x="1041167" y="2193794"/>
                  <a:pt x="1039378" y="2193794"/>
                  <a:pt x="1037589" y="2192007"/>
                </a:cubicBezTo>
                <a:cubicBezTo>
                  <a:pt x="1037589" y="2192007"/>
                  <a:pt x="1039378" y="2190220"/>
                  <a:pt x="1039378" y="2190220"/>
                </a:cubicBezTo>
                <a:cubicBezTo>
                  <a:pt x="1032222" y="2188432"/>
                  <a:pt x="1030433" y="2183071"/>
                  <a:pt x="1025067" y="2183071"/>
                </a:cubicBezTo>
                <a:cubicBezTo>
                  <a:pt x="1025067" y="2183071"/>
                  <a:pt x="1026855" y="2181284"/>
                  <a:pt x="1026855" y="2179496"/>
                </a:cubicBezTo>
                <a:cubicBezTo>
                  <a:pt x="1017911" y="2175922"/>
                  <a:pt x="1021489" y="2175922"/>
                  <a:pt x="1016122" y="2168773"/>
                </a:cubicBezTo>
                <a:cubicBezTo>
                  <a:pt x="1017911" y="2168773"/>
                  <a:pt x="1019700" y="2168773"/>
                  <a:pt x="1019700" y="2166986"/>
                </a:cubicBezTo>
                <a:cubicBezTo>
                  <a:pt x="1016122" y="2166986"/>
                  <a:pt x="1019700" y="2163412"/>
                  <a:pt x="1016122" y="2163412"/>
                </a:cubicBezTo>
                <a:cubicBezTo>
                  <a:pt x="1014333" y="2163412"/>
                  <a:pt x="1012544" y="2165199"/>
                  <a:pt x="1012544" y="2165199"/>
                </a:cubicBezTo>
                <a:cubicBezTo>
                  <a:pt x="1012544" y="2163412"/>
                  <a:pt x="1010755" y="2163412"/>
                  <a:pt x="1010755" y="2163412"/>
                </a:cubicBezTo>
                <a:cubicBezTo>
                  <a:pt x="1008966" y="2163412"/>
                  <a:pt x="1008966" y="2165199"/>
                  <a:pt x="1008966" y="2165199"/>
                </a:cubicBezTo>
                <a:cubicBezTo>
                  <a:pt x="1005388" y="2161624"/>
                  <a:pt x="1007177" y="2161624"/>
                  <a:pt x="1003599" y="2159837"/>
                </a:cubicBezTo>
                <a:cubicBezTo>
                  <a:pt x="1003599" y="2161624"/>
                  <a:pt x="1005388" y="2163412"/>
                  <a:pt x="1001810" y="2163412"/>
                </a:cubicBezTo>
                <a:cubicBezTo>
                  <a:pt x="1001810" y="2156263"/>
                  <a:pt x="991077" y="2152688"/>
                  <a:pt x="1000021" y="2147327"/>
                </a:cubicBezTo>
                <a:cubicBezTo>
                  <a:pt x="998232" y="2145539"/>
                  <a:pt x="994654" y="2145539"/>
                  <a:pt x="991077" y="2143752"/>
                </a:cubicBezTo>
                <a:cubicBezTo>
                  <a:pt x="992865" y="2143752"/>
                  <a:pt x="994654" y="2141965"/>
                  <a:pt x="994654" y="2141965"/>
                </a:cubicBezTo>
                <a:cubicBezTo>
                  <a:pt x="991077" y="2141965"/>
                  <a:pt x="994654" y="2136603"/>
                  <a:pt x="991077" y="2136603"/>
                </a:cubicBezTo>
                <a:cubicBezTo>
                  <a:pt x="987499" y="2138391"/>
                  <a:pt x="987499" y="2141965"/>
                  <a:pt x="983921" y="2143752"/>
                </a:cubicBezTo>
                <a:cubicBezTo>
                  <a:pt x="985710" y="2140178"/>
                  <a:pt x="983921" y="2133029"/>
                  <a:pt x="978554" y="2138391"/>
                </a:cubicBezTo>
                <a:cubicBezTo>
                  <a:pt x="967820" y="2122306"/>
                  <a:pt x="951720" y="2113370"/>
                  <a:pt x="939197" y="2099072"/>
                </a:cubicBezTo>
                <a:cubicBezTo>
                  <a:pt x="942775" y="2097285"/>
                  <a:pt x="940986" y="2102646"/>
                  <a:pt x="944564" y="2100859"/>
                </a:cubicBezTo>
                <a:cubicBezTo>
                  <a:pt x="944564" y="2099072"/>
                  <a:pt x="946353" y="2100859"/>
                  <a:pt x="948142" y="2099072"/>
                </a:cubicBezTo>
                <a:cubicBezTo>
                  <a:pt x="946353" y="2099072"/>
                  <a:pt x="946353" y="2099072"/>
                  <a:pt x="944564" y="2097285"/>
                </a:cubicBezTo>
                <a:cubicBezTo>
                  <a:pt x="944564" y="2099072"/>
                  <a:pt x="942775" y="2099072"/>
                  <a:pt x="942775" y="2099072"/>
                </a:cubicBezTo>
                <a:cubicBezTo>
                  <a:pt x="940986" y="2097285"/>
                  <a:pt x="942775" y="2097285"/>
                  <a:pt x="942775" y="2095497"/>
                </a:cubicBezTo>
                <a:cubicBezTo>
                  <a:pt x="940986" y="2095497"/>
                  <a:pt x="940986" y="2093710"/>
                  <a:pt x="939197" y="2093710"/>
                </a:cubicBezTo>
                <a:cubicBezTo>
                  <a:pt x="939197" y="2093710"/>
                  <a:pt x="939197" y="2093710"/>
                  <a:pt x="937408" y="2095497"/>
                </a:cubicBezTo>
                <a:lnTo>
                  <a:pt x="937408" y="2097285"/>
                </a:lnTo>
                <a:cubicBezTo>
                  <a:pt x="932041" y="2095497"/>
                  <a:pt x="933830" y="2086561"/>
                  <a:pt x="926674" y="2088349"/>
                </a:cubicBezTo>
                <a:cubicBezTo>
                  <a:pt x="926674" y="2084774"/>
                  <a:pt x="926674" y="2084774"/>
                  <a:pt x="924885" y="2086561"/>
                </a:cubicBezTo>
                <a:cubicBezTo>
                  <a:pt x="924885" y="2082987"/>
                  <a:pt x="923097" y="2082987"/>
                  <a:pt x="923097" y="2081200"/>
                </a:cubicBezTo>
                <a:cubicBezTo>
                  <a:pt x="915941" y="2077625"/>
                  <a:pt x="910574" y="2072264"/>
                  <a:pt x="903418" y="2068689"/>
                </a:cubicBezTo>
                <a:cubicBezTo>
                  <a:pt x="894473" y="2063328"/>
                  <a:pt x="885529" y="2056179"/>
                  <a:pt x="876584" y="2050817"/>
                </a:cubicBezTo>
                <a:cubicBezTo>
                  <a:pt x="869428" y="2045456"/>
                  <a:pt x="860483" y="2038307"/>
                  <a:pt x="851539" y="2032945"/>
                </a:cubicBezTo>
                <a:cubicBezTo>
                  <a:pt x="849750" y="2032945"/>
                  <a:pt x="849750" y="2032945"/>
                  <a:pt x="849750" y="2032945"/>
                </a:cubicBezTo>
                <a:cubicBezTo>
                  <a:pt x="840805" y="2025796"/>
                  <a:pt x="830071" y="2018647"/>
                  <a:pt x="821127" y="2011499"/>
                </a:cubicBezTo>
                <a:cubicBezTo>
                  <a:pt x="810393" y="2004350"/>
                  <a:pt x="799659" y="1998988"/>
                  <a:pt x="788925" y="1993626"/>
                </a:cubicBezTo>
                <a:cubicBezTo>
                  <a:pt x="787137" y="1990052"/>
                  <a:pt x="787137" y="1988265"/>
                  <a:pt x="785348" y="1986478"/>
                </a:cubicBezTo>
                <a:cubicBezTo>
                  <a:pt x="779981" y="1984690"/>
                  <a:pt x="776403" y="1982903"/>
                  <a:pt x="772825" y="1979329"/>
                </a:cubicBezTo>
                <a:cubicBezTo>
                  <a:pt x="769247" y="1977542"/>
                  <a:pt x="765669" y="1973967"/>
                  <a:pt x="763880" y="1972180"/>
                </a:cubicBezTo>
                <a:cubicBezTo>
                  <a:pt x="762091" y="1972180"/>
                  <a:pt x="763880" y="1973967"/>
                  <a:pt x="762091" y="1973967"/>
                </a:cubicBezTo>
                <a:cubicBezTo>
                  <a:pt x="756724" y="1972180"/>
                  <a:pt x="754935" y="1965031"/>
                  <a:pt x="749569" y="1963244"/>
                </a:cubicBezTo>
                <a:cubicBezTo>
                  <a:pt x="738835" y="1957882"/>
                  <a:pt x="728101" y="1952521"/>
                  <a:pt x="719157" y="1947159"/>
                </a:cubicBezTo>
                <a:cubicBezTo>
                  <a:pt x="710212" y="1940010"/>
                  <a:pt x="701267" y="1934648"/>
                  <a:pt x="692322" y="1927500"/>
                </a:cubicBezTo>
                <a:cubicBezTo>
                  <a:pt x="694111" y="1929287"/>
                  <a:pt x="692322" y="1929287"/>
                  <a:pt x="690533" y="1929287"/>
                </a:cubicBezTo>
                <a:cubicBezTo>
                  <a:pt x="685167" y="1925712"/>
                  <a:pt x="679800" y="1922138"/>
                  <a:pt x="674433" y="1916776"/>
                </a:cubicBezTo>
                <a:cubicBezTo>
                  <a:pt x="667277" y="1913202"/>
                  <a:pt x="661910" y="1909628"/>
                  <a:pt x="656543" y="1906053"/>
                </a:cubicBezTo>
                <a:cubicBezTo>
                  <a:pt x="644021" y="1898904"/>
                  <a:pt x="631498" y="1893543"/>
                  <a:pt x="620765" y="1886394"/>
                </a:cubicBezTo>
                <a:cubicBezTo>
                  <a:pt x="617187" y="1882819"/>
                  <a:pt x="620765" y="1882819"/>
                  <a:pt x="618976" y="1879245"/>
                </a:cubicBezTo>
                <a:cubicBezTo>
                  <a:pt x="611820" y="1881032"/>
                  <a:pt x="608242" y="1875671"/>
                  <a:pt x="602875" y="1877458"/>
                </a:cubicBezTo>
                <a:cubicBezTo>
                  <a:pt x="599297" y="1868522"/>
                  <a:pt x="588563" y="1868522"/>
                  <a:pt x="584986" y="1861373"/>
                </a:cubicBezTo>
                <a:cubicBezTo>
                  <a:pt x="572463" y="1861373"/>
                  <a:pt x="558151" y="1847075"/>
                  <a:pt x="543840" y="1841714"/>
                </a:cubicBezTo>
                <a:cubicBezTo>
                  <a:pt x="545629" y="1838139"/>
                  <a:pt x="540262" y="1834565"/>
                  <a:pt x="533106" y="1832777"/>
                </a:cubicBezTo>
                <a:cubicBezTo>
                  <a:pt x="527739" y="1830990"/>
                  <a:pt x="520583" y="1827416"/>
                  <a:pt x="517006" y="1823841"/>
                </a:cubicBezTo>
                <a:cubicBezTo>
                  <a:pt x="513428" y="1822054"/>
                  <a:pt x="515217" y="1825629"/>
                  <a:pt x="513428" y="1825629"/>
                </a:cubicBezTo>
                <a:cubicBezTo>
                  <a:pt x="509850" y="1823841"/>
                  <a:pt x="508061" y="1818480"/>
                  <a:pt x="500905" y="1820267"/>
                </a:cubicBezTo>
                <a:cubicBezTo>
                  <a:pt x="491960" y="1809544"/>
                  <a:pt x="479438" y="1805969"/>
                  <a:pt x="468704" y="1800608"/>
                </a:cubicBezTo>
                <a:cubicBezTo>
                  <a:pt x="463337" y="1797033"/>
                  <a:pt x="475860" y="1798820"/>
                  <a:pt x="470493" y="1793459"/>
                </a:cubicBezTo>
                <a:cubicBezTo>
                  <a:pt x="463337" y="1793459"/>
                  <a:pt x="457970" y="1791672"/>
                  <a:pt x="450815" y="1789884"/>
                </a:cubicBezTo>
                <a:cubicBezTo>
                  <a:pt x="445448" y="1788097"/>
                  <a:pt x="440081" y="1786310"/>
                  <a:pt x="432925" y="1782736"/>
                </a:cubicBezTo>
                <a:cubicBezTo>
                  <a:pt x="434714" y="1780948"/>
                  <a:pt x="438292" y="1784523"/>
                  <a:pt x="441870" y="1782736"/>
                </a:cubicBezTo>
                <a:cubicBezTo>
                  <a:pt x="438292" y="1780948"/>
                  <a:pt x="445448" y="1780948"/>
                  <a:pt x="441870" y="1777374"/>
                </a:cubicBezTo>
                <a:lnTo>
                  <a:pt x="428911" y="1772666"/>
                </a:lnTo>
                <a:lnTo>
                  <a:pt x="431136" y="1772012"/>
                </a:lnTo>
                <a:cubicBezTo>
                  <a:pt x="423980" y="1768438"/>
                  <a:pt x="418613" y="1764863"/>
                  <a:pt x="409669" y="1764863"/>
                </a:cubicBezTo>
                <a:cubicBezTo>
                  <a:pt x="407880" y="1763076"/>
                  <a:pt x="409669" y="1761289"/>
                  <a:pt x="407880" y="1759502"/>
                </a:cubicBezTo>
                <a:cubicBezTo>
                  <a:pt x="400724" y="1757715"/>
                  <a:pt x="397146" y="1754140"/>
                  <a:pt x="391779" y="1757715"/>
                </a:cubicBezTo>
                <a:cubicBezTo>
                  <a:pt x="386412" y="1748779"/>
                  <a:pt x="373890" y="1748779"/>
                  <a:pt x="364945" y="1745204"/>
                </a:cubicBezTo>
                <a:cubicBezTo>
                  <a:pt x="361367" y="1745204"/>
                  <a:pt x="370312" y="1752353"/>
                  <a:pt x="364945" y="1750566"/>
                </a:cubicBezTo>
                <a:cubicBezTo>
                  <a:pt x="357789" y="1746991"/>
                  <a:pt x="366734" y="1743417"/>
                  <a:pt x="359578" y="1741630"/>
                </a:cubicBezTo>
                <a:cubicBezTo>
                  <a:pt x="359578" y="1745204"/>
                  <a:pt x="354211" y="1748779"/>
                  <a:pt x="350634" y="1743417"/>
                </a:cubicBezTo>
                <a:cubicBezTo>
                  <a:pt x="352422" y="1741630"/>
                  <a:pt x="356000" y="1741630"/>
                  <a:pt x="356000" y="1739842"/>
                </a:cubicBezTo>
                <a:cubicBezTo>
                  <a:pt x="348845" y="1736268"/>
                  <a:pt x="341689" y="1732694"/>
                  <a:pt x="334533" y="1729119"/>
                </a:cubicBezTo>
                <a:cubicBezTo>
                  <a:pt x="329166" y="1727332"/>
                  <a:pt x="323799" y="1725545"/>
                  <a:pt x="318433" y="1723758"/>
                </a:cubicBezTo>
                <a:cubicBezTo>
                  <a:pt x="311277" y="1718396"/>
                  <a:pt x="293387" y="1707673"/>
                  <a:pt x="289809" y="1711247"/>
                </a:cubicBezTo>
                <a:cubicBezTo>
                  <a:pt x="288020" y="1709460"/>
                  <a:pt x="286231" y="1709460"/>
                  <a:pt x="284443" y="1709460"/>
                </a:cubicBezTo>
                <a:cubicBezTo>
                  <a:pt x="286231" y="1709460"/>
                  <a:pt x="288020" y="1707673"/>
                  <a:pt x="286231" y="1705885"/>
                </a:cubicBezTo>
                <a:cubicBezTo>
                  <a:pt x="282654" y="1709460"/>
                  <a:pt x="280865" y="1702311"/>
                  <a:pt x="277287" y="1705885"/>
                </a:cubicBezTo>
                <a:cubicBezTo>
                  <a:pt x="279076" y="1707673"/>
                  <a:pt x="280865" y="1707673"/>
                  <a:pt x="282654" y="1709460"/>
                </a:cubicBezTo>
                <a:cubicBezTo>
                  <a:pt x="273709" y="1711247"/>
                  <a:pt x="277287" y="1700524"/>
                  <a:pt x="268342" y="1702311"/>
                </a:cubicBezTo>
                <a:cubicBezTo>
                  <a:pt x="266553" y="1696949"/>
                  <a:pt x="262975" y="1698737"/>
                  <a:pt x="259397" y="1696949"/>
                </a:cubicBezTo>
                <a:cubicBezTo>
                  <a:pt x="262975" y="1693375"/>
                  <a:pt x="268342" y="1698737"/>
                  <a:pt x="266553" y="1695162"/>
                </a:cubicBezTo>
                <a:cubicBezTo>
                  <a:pt x="255819" y="1689801"/>
                  <a:pt x="246875" y="1686226"/>
                  <a:pt x="236141" y="1686226"/>
                </a:cubicBezTo>
                <a:cubicBezTo>
                  <a:pt x="237930" y="1686226"/>
                  <a:pt x="237930" y="1684439"/>
                  <a:pt x="239719" y="1682652"/>
                </a:cubicBezTo>
                <a:cubicBezTo>
                  <a:pt x="236141" y="1682652"/>
                  <a:pt x="234352" y="1680864"/>
                  <a:pt x="230774" y="1680864"/>
                </a:cubicBezTo>
                <a:cubicBezTo>
                  <a:pt x="228985" y="1682652"/>
                  <a:pt x="230774" y="1682652"/>
                  <a:pt x="228985" y="1684439"/>
                </a:cubicBezTo>
                <a:cubicBezTo>
                  <a:pt x="225407" y="1680864"/>
                  <a:pt x="221829" y="1679077"/>
                  <a:pt x="216463" y="1677290"/>
                </a:cubicBezTo>
                <a:cubicBezTo>
                  <a:pt x="218251" y="1679077"/>
                  <a:pt x="216463" y="1682652"/>
                  <a:pt x="212885" y="1680864"/>
                </a:cubicBezTo>
                <a:cubicBezTo>
                  <a:pt x="218251" y="1675503"/>
                  <a:pt x="205729" y="1677290"/>
                  <a:pt x="202151" y="1671928"/>
                </a:cubicBezTo>
                <a:cubicBezTo>
                  <a:pt x="202151" y="1670141"/>
                  <a:pt x="209307" y="1670141"/>
                  <a:pt x="207518" y="1668354"/>
                </a:cubicBezTo>
                <a:cubicBezTo>
                  <a:pt x="202151" y="1671928"/>
                  <a:pt x="198573" y="1666567"/>
                  <a:pt x="193206" y="1666567"/>
                </a:cubicBezTo>
                <a:cubicBezTo>
                  <a:pt x="196784" y="1670141"/>
                  <a:pt x="184261" y="1668354"/>
                  <a:pt x="182473" y="1666567"/>
                </a:cubicBezTo>
                <a:cubicBezTo>
                  <a:pt x="187839" y="1666567"/>
                  <a:pt x="191417" y="1664780"/>
                  <a:pt x="187839" y="1661205"/>
                </a:cubicBezTo>
                <a:cubicBezTo>
                  <a:pt x="186050" y="1661205"/>
                  <a:pt x="182473" y="1662992"/>
                  <a:pt x="180684" y="1661205"/>
                </a:cubicBezTo>
                <a:cubicBezTo>
                  <a:pt x="187839" y="1655844"/>
                  <a:pt x="164583" y="1650482"/>
                  <a:pt x="157427" y="1648695"/>
                </a:cubicBezTo>
                <a:cubicBezTo>
                  <a:pt x="159216" y="1648695"/>
                  <a:pt x="159216" y="1650482"/>
                  <a:pt x="157427" y="1650482"/>
                </a:cubicBezTo>
                <a:cubicBezTo>
                  <a:pt x="153849" y="1645120"/>
                  <a:pt x="153849" y="1650482"/>
                  <a:pt x="150271" y="1648695"/>
                </a:cubicBezTo>
                <a:cubicBezTo>
                  <a:pt x="150271" y="1648695"/>
                  <a:pt x="150271" y="1648695"/>
                  <a:pt x="146694" y="1643333"/>
                </a:cubicBezTo>
                <a:cubicBezTo>
                  <a:pt x="152060" y="1643333"/>
                  <a:pt x="148483" y="1639759"/>
                  <a:pt x="150271" y="1637971"/>
                </a:cubicBezTo>
                <a:cubicBezTo>
                  <a:pt x="157427" y="1643333"/>
                  <a:pt x="157427" y="1643333"/>
                  <a:pt x="166372" y="1643333"/>
                </a:cubicBezTo>
                <a:cubicBezTo>
                  <a:pt x="169950" y="1650482"/>
                  <a:pt x="171739" y="1645120"/>
                  <a:pt x="177106" y="1652269"/>
                </a:cubicBezTo>
                <a:cubicBezTo>
                  <a:pt x="177106" y="1650482"/>
                  <a:pt x="182473" y="1648695"/>
                  <a:pt x="186050" y="1652269"/>
                </a:cubicBezTo>
                <a:cubicBezTo>
                  <a:pt x="184261" y="1652269"/>
                  <a:pt x="180684" y="1652269"/>
                  <a:pt x="182473" y="1654056"/>
                </a:cubicBezTo>
                <a:cubicBezTo>
                  <a:pt x="184261" y="1654056"/>
                  <a:pt x="182473" y="1659418"/>
                  <a:pt x="187839" y="1657631"/>
                </a:cubicBezTo>
                <a:cubicBezTo>
                  <a:pt x="191417" y="1655844"/>
                  <a:pt x="189628" y="1652269"/>
                  <a:pt x="194995" y="1650482"/>
                </a:cubicBezTo>
                <a:cubicBezTo>
                  <a:pt x="196784" y="1654056"/>
                  <a:pt x="186050" y="1654056"/>
                  <a:pt x="193206" y="1659418"/>
                </a:cubicBezTo>
                <a:cubicBezTo>
                  <a:pt x="200362" y="1655844"/>
                  <a:pt x="202151" y="1668354"/>
                  <a:pt x="211096" y="1662992"/>
                </a:cubicBezTo>
                <a:cubicBezTo>
                  <a:pt x="209307" y="1661205"/>
                  <a:pt x="205729" y="1657631"/>
                  <a:pt x="211096" y="1655844"/>
                </a:cubicBezTo>
                <a:cubicBezTo>
                  <a:pt x="212885" y="1661205"/>
                  <a:pt x="214674" y="1661205"/>
                  <a:pt x="212885" y="1664780"/>
                </a:cubicBezTo>
                <a:cubicBezTo>
                  <a:pt x="218251" y="1662992"/>
                  <a:pt x="223618" y="1664780"/>
                  <a:pt x="230774" y="1666567"/>
                </a:cubicBezTo>
                <a:cubicBezTo>
                  <a:pt x="236141" y="1670141"/>
                  <a:pt x="239719" y="1671928"/>
                  <a:pt x="246875" y="1675503"/>
                </a:cubicBezTo>
                <a:cubicBezTo>
                  <a:pt x="245086" y="1673716"/>
                  <a:pt x="246875" y="1673716"/>
                  <a:pt x="248664" y="1673716"/>
                </a:cubicBezTo>
                <a:cubicBezTo>
                  <a:pt x="246875" y="1670141"/>
                  <a:pt x="243297" y="1671928"/>
                  <a:pt x="241508" y="1670141"/>
                </a:cubicBezTo>
                <a:cubicBezTo>
                  <a:pt x="250453" y="1668354"/>
                  <a:pt x="248664" y="1675503"/>
                  <a:pt x="252241" y="1677290"/>
                </a:cubicBezTo>
                <a:cubicBezTo>
                  <a:pt x="254030" y="1675503"/>
                  <a:pt x="255819" y="1673716"/>
                  <a:pt x="259397" y="1675503"/>
                </a:cubicBezTo>
                <a:cubicBezTo>
                  <a:pt x="252241" y="1675503"/>
                  <a:pt x="261186" y="1679077"/>
                  <a:pt x="261186" y="1682652"/>
                </a:cubicBezTo>
                <a:cubicBezTo>
                  <a:pt x="270131" y="1682652"/>
                  <a:pt x="291598" y="1696949"/>
                  <a:pt x="300543" y="1689801"/>
                </a:cubicBezTo>
                <a:cubicBezTo>
                  <a:pt x="304121" y="1693375"/>
                  <a:pt x="298754" y="1693375"/>
                  <a:pt x="300543" y="1695162"/>
                </a:cubicBezTo>
                <a:cubicBezTo>
                  <a:pt x="307699" y="1698737"/>
                  <a:pt x="314855" y="1704098"/>
                  <a:pt x="323799" y="1704098"/>
                </a:cubicBezTo>
                <a:cubicBezTo>
                  <a:pt x="320221" y="1704098"/>
                  <a:pt x="318433" y="1705885"/>
                  <a:pt x="320221" y="1707673"/>
                </a:cubicBezTo>
                <a:cubicBezTo>
                  <a:pt x="322010" y="1707673"/>
                  <a:pt x="325588" y="1709460"/>
                  <a:pt x="329166" y="1707673"/>
                </a:cubicBezTo>
                <a:cubicBezTo>
                  <a:pt x="329166" y="1705885"/>
                  <a:pt x="325588" y="1704098"/>
                  <a:pt x="327377" y="1702311"/>
                </a:cubicBezTo>
                <a:cubicBezTo>
                  <a:pt x="330955" y="1705885"/>
                  <a:pt x="334533" y="1704098"/>
                  <a:pt x="336322" y="1707673"/>
                </a:cubicBezTo>
                <a:cubicBezTo>
                  <a:pt x="330955" y="1707673"/>
                  <a:pt x="330955" y="1709460"/>
                  <a:pt x="332744" y="1713034"/>
                </a:cubicBezTo>
                <a:cubicBezTo>
                  <a:pt x="345267" y="1711247"/>
                  <a:pt x="352422" y="1727332"/>
                  <a:pt x="361367" y="1721970"/>
                </a:cubicBezTo>
                <a:cubicBezTo>
                  <a:pt x="363156" y="1723758"/>
                  <a:pt x="364945" y="1723758"/>
                  <a:pt x="364945" y="1725545"/>
                </a:cubicBezTo>
                <a:cubicBezTo>
                  <a:pt x="366734" y="1723758"/>
                  <a:pt x="372101" y="1729119"/>
                  <a:pt x="372101" y="1725545"/>
                </a:cubicBezTo>
                <a:cubicBezTo>
                  <a:pt x="370312" y="1723758"/>
                  <a:pt x="368523" y="1723758"/>
                  <a:pt x="370312" y="1721970"/>
                </a:cubicBezTo>
                <a:cubicBezTo>
                  <a:pt x="372101" y="1723758"/>
                  <a:pt x="375679" y="1725545"/>
                  <a:pt x="379257" y="1729119"/>
                </a:cubicBezTo>
                <a:cubicBezTo>
                  <a:pt x="381046" y="1730906"/>
                  <a:pt x="384624" y="1732694"/>
                  <a:pt x="388201" y="1734481"/>
                </a:cubicBezTo>
                <a:cubicBezTo>
                  <a:pt x="386412" y="1732694"/>
                  <a:pt x="389990" y="1734481"/>
                  <a:pt x="388201" y="1732694"/>
                </a:cubicBezTo>
                <a:cubicBezTo>
                  <a:pt x="388201" y="1729119"/>
                  <a:pt x="384624" y="1729119"/>
                  <a:pt x="384624" y="1727332"/>
                </a:cubicBezTo>
                <a:cubicBezTo>
                  <a:pt x="391779" y="1729119"/>
                  <a:pt x="398935" y="1732694"/>
                  <a:pt x="406091" y="1738055"/>
                </a:cubicBezTo>
                <a:cubicBezTo>
                  <a:pt x="413247" y="1741630"/>
                  <a:pt x="420402" y="1745204"/>
                  <a:pt x="429347" y="1745204"/>
                </a:cubicBezTo>
                <a:cubicBezTo>
                  <a:pt x="432925" y="1750566"/>
                  <a:pt x="425769" y="1745204"/>
                  <a:pt x="427558" y="1748779"/>
                </a:cubicBezTo>
                <a:cubicBezTo>
                  <a:pt x="434714" y="1754140"/>
                  <a:pt x="445448" y="1755927"/>
                  <a:pt x="452603" y="1763076"/>
                </a:cubicBezTo>
                <a:cubicBezTo>
                  <a:pt x="459759" y="1761289"/>
                  <a:pt x="465126" y="1766651"/>
                  <a:pt x="468704" y="1770225"/>
                </a:cubicBezTo>
                <a:cubicBezTo>
                  <a:pt x="474071" y="1773799"/>
                  <a:pt x="477649" y="1777374"/>
                  <a:pt x="483016" y="1773799"/>
                </a:cubicBezTo>
                <a:cubicBezTo>
                  <a:pt x="483016" y="1780948"/>
                  <a:pt x="495538" y="1779161"/>
                  <a:pt x="499116" y="1786310"/>
                </a:cubicBezTo>
                <a:cubicBezTo>
                  <a:pt x="504483" y="1784523"/>
                  <a:pt x="508061" y="1789884"/>
                  <a:pt x="513428" y="1791672"/>
                </a:cubicBezTo>
                <a:cubicBezTo>
                  <a:pt x="509850" y="1797033"/>
                  <a:pt x="527739" y="1804182"/>
                  <a:pt x="534895" y="1800608"/>
                </a:cubicBezTo>
                <a:cubicBezTo>
                  <a:pt x="538473" y="1804182"/>
                  <a:pt x="534895" y="1804182"/>
                  <a:pt x="534895" y="1805969"/>
                </a:cubicBezTo>
                <a:cubicBezTo>
                  <a:pt x="540262" y="1805969"/>
                  <a:pt x="540262" y="1811331"/>
                  <a:pt x="543840" y="1811331"/>
                </a:cubicBezTo>
                <a:cubicBezTo>
                  <a:pt x="543840" y="1809544"/>
                  <a:pt x="549207" y="1807756"/>
                  <a:pt x="550996" y="1811331"/>
                </a:cubicBezTo>
                <a:cubicBezTo>
                  <a:pt x="549207" y="1811331"/>
                  <a:pt x="543840" y="1809544"/>
                  <a:pt x="545629" y="1813118"/>
                </a:cubicBezTo>
                <a:cubicBezTo>
                  <a:pt x="549207" y="1816693"/>
                  <a:pt x="556362" y="1814905"/>
                  <a:pt x="559940" y="1816693"/>
                </a:cubicBezTo>
                <a:cubicBezTo>
                  <a:pt x="558151" y="1818480"/>
                  <a:pt x="559940" y="1820267"/>
                  <a:pt x="563518" y="1822054"/>
                </a:cubicBezTo>
                <a:cubicBezTo>
                  <a:pt x="570674" y="1822054"/>
                  <a:pt x="574252" y="1825629"/>
                  <a:pt x="581408" y="1825629"/>
                </a:cubicBezTo>
                <a:cubicBezTo>
                  <a:pt x="579619" y="1823841"/>
                  <a:pt x="579619" y="1822054"/>
                  <a:pt x="581408" y="1820267"/>
                </a:cubicBezTo>
                <a:cubicBezTo>
                  <a:pt x="583197" y="1822054"/>
                  <a:pt x="583197" y="1823841"/>
                  <a:pt x="584986" y="1823841"/>
                </a:cubicBezTo>
                <a:cubicBezTo>
                  <a:pt x="586775" y="1822054"/>
                  <a:pt x="581408" y="1818480"/>
                  <a:pt x="584986" y="1818480"/>
                </a:cubicBezTo>
                <a:cubicBezTo>
                  <a:pt x="592141" y="1827416"/>
                  <a:pt x="593930" y="1820267"/>
                  <a:pt x="602875" y="1830990"/>
                </a:cubicBezTo>
                <a:cubicBezTo>
                  <a:pt x="599297" y="1830990"/>
                  <a:pt x="590352" y="1823841"/>
                  <a:pt x="593930" y="1830990"/>
                </a:cubicBezTo>
                <a:cubicBezTo>
                  <a:pt x="590352" y="1832777"/>
                  <a:pt x="584986" y="1825629"/>
                  <a:pt x="583197" y="1829203"/>
                </a:cubicBezTo>
                <a:cubicBezTo>
                  <a:pt x="586775" y="1830990"/>
                  <a:pt x="592141" y="1830990"/>
                  <a:pt x="592141" y="1836352"/>
                </a:cubicBezTo>
                <a:cubicBezTo>
                  <a:pt x="599297" y="1834565"/>
                  <a:pt x="599297" y="1839926"/>
                  <a:pt x="604664" y="1839926"/>
                </a:cubicBezTo>
                <a:cubicBezTo>
                  <a:pt x="604664" y="1836352"/>
                  <a:pt x="601086" y="1838139"/>
                  <a:pt x="599297" y="1834565"/>
                </a:cubicBezTo>
                <a:cubicBezTo>
                  <a:pt x="604664" y="1836352"/>
                  <a:pt x="601086" y="1832777"/>
                  <a:pt x="602875" y="1830990"/>
                </a:cubicBezTo>
                <a:cubicBezTo>
                  <a:pt x="606453" y="1830990"/>
                  <a:pt x="610031" y="1832777"/>
                  <a:pt x="611820" y="1836352"/>
                </a:cubicBezTo>
                <a:cubicBezTo>
                  <a:pt x="610031" y="1836352"/>
                  <a:pt x="606453" y="1836352"/>
                  <a:pt x="606453" y="1836352"/>
                </a:cubicBezTo>
                <a:cubicBezTo>
                  <a:pt x="608242" y="1836352"/>
                  <a:pt x="610031" y="1839926"/>
                  <a:pt x="610031" y="1839926"/>
                </a:cubicBezTo>
                <a:cubicBezTo>
                  <a:pt x="615398" y="1839926"/>
                  <a:pt x="611820" y="1836352"/>
                  <a:pt x="617187" y="1836352"/>
                </a:cubicBezTo>
                <a:cubicBezTo>
                  <a:pt x="624342" y="1845288"/>
                  <a:pt x="642232" y="1847075"/>
                  <a:pt x="644021" y="1859586"/>
                </a:cubicBezTo>
                <a:cubicBezTo>
                  <a:pt x="645810" y="1861373"/>
                  <a:pt x="652966" y="1864947"/>
                  <a:pt x="652966" y="1861373"/>
                </a:cubicBezTo>
                <a:cubicBezTo>
                  <a:pt x="651177" y="1857798"/>
                  <a:pt x="644021" y="1857798"/>
                  <a:pt x="647599" y="1856011"/>
                </a:cubicBezTo>
                <a:cubicBezTo>
                  <a:pt x="652966" y="1859586"/>
                  <a:pt x="670855" y="1866734"/>
                  <a:pt x="663699" y="1870309"/>
                </a:cubicBezTo>
                <a:cubicBezTo>
                  <a:pt x="663699" y="1872096"/>
                  <a:pt x="665488" y="1872096"/>
                  <a:pt x="667277" y="1873883"/>
                </a:cubicBezTo>
                <a:cubicBezTo>
                  <a:pt x="672644" y="1873883"/>
                  <a:pt x="669066" y="1870309"/>
                  <a:pt x="672644" y="1870309"/>
                </a:cubicBezTo>
                <a:cubicBezTo>
                  <a:pt x="678011" y="1873883"/>
                  <a:pt x="681589" y="1875671"/>
                  <a:pt x="686956" y="1879245"/>
                </a:cubicBezTo>
                <a:cubicBezTo>
                  <a:pt x="690533" y="1881032"/>
                  <a:pt x="695900" y="1884607"/>
                  <a:pt x="699478" y="1888181"/>
                </a:cubicBezTo>
                <a:cubicBezTo>
                  <a:pt x="708423" y="1893543"/>
                  <a:pt x="717368" y="1898904"/>
                  <a:pt x="724523" y="1900691"/>
                </a:cubicBezTo>
                <a:cubicBezTo>
                  <a:pt x="740624" y="1914989"/>
                  <a:pt x="760302" y="1923925"/>
                  <a:pt x="778192" y="1936436"/>
                </a:cubicBezTo>
                <a:cubicBezTo>
                  <a:pt x="778192" y="1936436"/>
                  <a:pt x="778192" y="1934648"/>
                  <a:pt x="778192" y="1934648"/>
                </a:cubicBezTo>
                <a:cubicBezTo>
                  <a:pt x="787137" y="1947159"/>
                  <a:pt x="813971" y="1957882"/>
                  <a:pt x="828282" y="1970393"/>
                </a:cubicBezTo>
                <a:cubicBezTo>
                  <a:pt x="830071" y="1970393"/>
                  <a:pt x="830071" y="1968605"/>
                  <a:pt x="831860" y="1968605"/>
                </a:cubicBezTo>
                <a:cubicBezTo>
                  <a:pt x="837227" y="1972180"/>
                  <a:pt x="842594" y="1975754"/>
                  <a:pt x="847961" y="1981116"/>
                </a:cubicBezTo>
                <a:cubicBezTo>
                  <a:pt x="853328" y="1984690"/>
                  <a:pt x="858694" y="1988265"/>
                  <a:pt x="864061" y="1993626"/>
                </a:cubicBezTo>
                <a:cubicBezTo>
                  <a:pt x="864061" y="1991839"/>
                  <a:pt x="864061" y="1990052"/>
                  <a:pt x="865850" y="1990052"/>
                </a:cubicBezTo>
                <a:cubicBezTo>
                  <a:pt x="869428" y="1997201"/>
                  <a:pt x="876584" y="2004350"/>
                  <a:pt x="881951" y="2002563"/>
                </a:cubicBezTo>
                <a:cubicBezTo>
                  <a:pt x="887318" y="2009711"/>
                  <a:pt x="894473" y="2013286"/>
                  <a:pt x="901629" y="2016860"/>
                </a:cubicBezTo>
                <a:cubicBezTo>
                  <a:pt x="906996" y="2020435"/>
                  <a:pt x="914152" y="2024009"/>
                  <a:pt x="919519" y="2031158"/>
                </a:cubicBezTo>
                <a:cubicBezTo>
                  <a:pt x="919519" y="2027583"/>
                  <a:pt x="930252" y="2034732"/>
                  <a:pt x="923097" y="2036520"/>
                </a:cubicBezTo>
                <a:cubicBezTo>
                  <a:pt x="923097" y="2031158"/>
                  <a:pt x="915941" y="2029371"/>
                  <a:pt x="915941" y="2032945"/>
                </a:cubicBezTo>
                <a:cubicBezTo>
                  <a:pt x="919519" y="2038307"/>
                  <a:pt x="915941" y="2038307"/>
                  <a:pt x="917730" y="2041881"/>
                </a:cubicBezTo>
                <a:cubicBezTo>
                  <a:pt x="926674" y="2045456"/>
                  <a:pt x="928463" y="2040094"/>
                  <a:pt x="930252" y="2036520"/>
                </a:cubicBezTo>
                <a:cubicBezTo>
                  <a:pt x="933830" y="2040094"/>
                  <a:pt x="939197" y="2043668"/>
                  <a:pt x="942775" y="2047243"/>
                </a:cubicBezTo>
                <a:cubicBezTo>
                  <a:pt x="944564" y="2041881"/>
                  <a:pt x="939197" y="2041881"/>
                  <a:pt x="940986" y="2036520"/>
                </a:cubicBezTo>
                <a:cubicBezTo>
                  <a:pt x="939197" y="2036520"/>
                  <a:pt x="937408" y="2034732"/>
                  <a:pt x="937408" y="2032945"/>
                </a:cubicBezTo>
                <a:cubicBezTo>
                  <a:pt x="930252" y="2027583"/>
                  <a:pt x="924885" y="2024009"/>
                  <a:pt x="917730" y="2018647"/>
                </a:cubicBezTo>
                <a:cubicBezTo>
                  <a:pt x="835438" y="1961457"/>
                  <a:pt x="749569" y="1906053"/>
                  <a:pt x="663699" y="1852437"/>
                </a:cubicBezTo>
                <a:cubicBezTo>
                  <a:pt x="651177" y="1843501"/>
                  <a:pt x="631498" y="1834565"/>
                  <a:pt x="624342" y="1827416"/>
                </a:cubicBezTo>
                <a:cubicBezTo>
                  <a:pt x="615398" y="1825629"/>
                  <a:pt x="608242" y="1820267"/>
                  <a:pt x="599297" y="1818480"/>
                </a:cubicBezTo>
                <a:cubicBezTo>
                  <a:pt x="597508" y="1816693"/>
                  <a:pt x="597508" y="1811331"/>
                  <a:pt x="595719" y="1813118"/>
                </a:cubicBezTo>
                <a:cubicBezTo>
                  <a:pt x="592141" y="1816693"/>
                  <a:pt x="583197" y="1805969"/>
                  <a:pt x="579619" y="1804182"/>
                </a:cubicBezTo>
                <a:cubicBezTo>
                  <a:pt x="572463" y="1797033"/>
                  <a:pt x="558151" y="1797033"/>
                  <a:pt x="558151" y="1791672"/>
                </a:cubicBezTo>
                <a:cubicBezTo>
                  <a:pt x="561729" y="1793459"/>
                  <a:pt x="565307" y="1793459"/>
                  <a:pt x="568885" y="1797033"/>
                </a:cubicBezTo>
                <a:cubicBezTo>
                  <a:pt x="565307" y="1784523"/>
                  <a:pt x="540262" y="1788097"/>
                  <a:pt x="534895" y="1775587"/>
                </a:cubicBezTo>
                <a:cubicBezTo>
                  <a:pt x="527739" y="1777374"/>
                  <a:pt x="518795" y="1772012"/>
                  <a:pt x="511639" y="1766651"/>
                </a:cubicBezTo>
                <a:cubicBezTo>
                  <a:pt x="504483" y="1761289"/>
                  <a:pt x="499116" y="1757715"/>
                  <a:pt x="493749" y="1759502"/>
                </a:cubicBezTo>
                <a:cubicBezTo>
                  <a:pt x="491960" y="1757715"/>
                  <a:pt x="490171" y="1757715"/>
                  <a:pt x="488382" y="1754140"/>
                </a:cubicBezTo>
                <a:cubicBezTo>
                  <a:pt x="484805" y="1755927"/>
                  <a:pt x="472282" y="1750566"/>
                  <a:pt x="475860" y="1745204"/>
                </a:cubicBezTo>
                <a:cubicBezTo>
                  <a:pt x="465126" y="1741630"/>
                  <a:pt x="452603" y="1741630"/>
                  <a:pt x="443659" y="1732694"/>
                </a:cubicBezTo>
                <a:cubicBezTo>
                  <a:pt x="443659" y="1730906"/>
                  <a:pt x="450815" y="1732694"/>
                  <a:pt x="450815" y="1729119"/>
                </a:cubicBezTo>
                <a:cubicBezTo>
                  <a:pt x="447237" y="1729119"/>
                  <a:pt x="441870" y="1727332"/>
                  <a:pt x="443659" y="1730906"/>
                </a:cubicBezTo>
                <a:cubicBezTo>
                  <a:pt x="436503" y="1730906"/>
                  <a:pt x="431136" y="1727332"/>
                  <a:pt x="425769" y="1723758"/>
                </a:cubicBezTo>
                <a:cubicBezTo>
                  <a:pt x="420402" y="1720183"/>
                  <a:pt x="413247" y="1716609"/>
                  <a:pt x="407880" y="1716609"/>
                </a:cubicBezTo>
                <a:cubicBezTo>
                  <a:pt x="409669" y="1713034"/>
                  <a:pt x="400724" y="1709460"/>
                  <a:pt x="398935" y="1713034"/>
                </a:cubicBezTo>
                <a:cubicBezTo>
                  <a:pt x="397146" y="1711247"/>
                  <a:pt x="398935" y="1711247"/>
                  <a:pt x="398935" y="1709460"/>
                </a:cubicBezTo>
                <a:cubicBezTo>
                  <a:pt x="393568" y="1709460"/>
                  <a:pt x="388201" y="1702311"/>
                  <a:pt x="382835" y="1705885"/>
                </a:cubicBezTo>
                <a:cubicBezTo>
                  <a:pt x="379257" y="1704098"/>
                  <a:pt x="373890" y="1700524"/>
                  <a:pt x="370312" y="1698737"/>
                </a:cubicBezTo>
                <a:cubicBezTo>
                  <a:pt x="368523" y="1693375"/>
                  <a:pt x="361367" y="1689801"/>
                  <a:pt x="350634" y="1686226"/>
                </a:cubicBezTo>
                <a:cubicBezTo>
                  <a:pt x="341689" y="1682652"/>
                  <a:pt x="332744" y="1679077"/>
                  <a:pt x="327377" y="1673716"/>
                </a:cubicBezTo>
                <a:cubicBezTo>
                  <a:pt x="309488" y="1673716"/>
                  <a:pt x="300543" y="1655844"/>
                  <a:pt x="282654" y="1659418"/>
                </a:cubicBezTo>
                <a:cubicBezTo>
                  <a:pt x="280865" y="1654056"/>
                  <a:pt x="277287" y="1657631"/>
                  <a:pt x="275498" y="1654056"/>
                </a:cubicBezTo>
                <a:cubicBezTo>
                  <a:pt x="286231" y="1652269"/>
                  <a:pt x="295176" y="1659418"/>
                  <a:pt x="307699" y="1662992"/>
                </a:cubicBezTo>
                <a:cubicBezTo>
                  <a:pt x="309488" y="1661205"/>
                  <a:pt x="311277" y="1659418"/>
                  <a:pt x="311277" y="1657631"/>
                </a:cubicBezTo>
                <a:cubicBezTo>
                  <a:pt x="307699" y="1655844"/>
                  <a:pt x="304121" y="1654056"/>
                  <a:pt x="300543" y="1655844"/>
                </a:cubicBezTo>
                <a:cubicBezTo>
                  <a:pt x="295176" y="1652269"/>
                  <a:pt x="309488" y="1654056"/>
                  <a:pt x="302332" y="1648695"/>
                </a:cubicBezTo>
                <a:cubicBezTo>
                  <a:pt x="300543" y="1652269"/>
                  <a:pt x="289809" y="1645120"/>
                  <a:pt x="289809" y="1652269"/>
                </a:cubicBezTo>
                <a:cubicBezTo>
                  <a:pt x="286231" y="1646907"/>
                  <a:pt x="279076" y="1650482"/>
                  <a:pt x="277287" y="1645120"/>
                </a:cubicBezTo>
                <a:cubicBezTo>
                  <a:pt x="279076" y="1650482"/>
                  <a:pt x="273709" y="1648695"/>
                  <a:pt x="271920" y="1652269"/>
                </a:cubicBezTo>
                <a:cubicBezTo>
                  <a:pt x="266553" y="1645120"/>
                  <a:pt x="261186" y="1645120"/>
                  <a:pt x="254030" y="1646907"/>
                </a:cubicBezTo>
                <a:cubicBezTo>
                  <a:pt x="252241" y="1643333"/>
                  <a:pt x="255819" y="1643333"/>
                  <a:pt x="254030" y="1641546"/>
                </a:cubicBezTo>
                <a:cubicBezTo>
                  <a:pt x="250453" y="1641546"/>
                  <a:pt x="245086" y="1639759"/>
                  <a:pt x="241508" y="1637971"/>
                </a:cubicBezTo>
                <a:cubicBezTo>
                  <a:pt x="236141" y="1636184"/>
                  <a:pt x="232563" y="1632610"/>
                  <a:pt x="230774" y="1630823"/>
                </a:cubicBezTo>
                <a:cubicBezTo>
                  <a:pt x="236141" y="1634397"/>
                  <a:pt x="243297" y="1632610"/>
                  <a:pt x="248664" y="1636184"/>
                </a:cubicBezTo>
                <a:cubicBezTo>
                  <a:pt x="245086" y="1632610"/>
                  <a:pt x="250453" y="1632610"/>
                  <a:pt x="245086" y="1627248"/>
                </a:cubicBezTo>
                <a:cubicBezTo>
                  <a:pt x="245086" y="1630823"/>
                  <a:pt x="241508" y="1627248"/>
                  <a:pt x="236141" y="1629035"/>
                </a:cubicBezTo>
                <a:cubicBezTo>
                  <a:pt x="241508" y="1625461"/>
                  <a:pt x="216463" y="1612950"/>
                  <a:pt x="209307" y="1614738"/>
                </a:cubicBezTo>
                <a:cubicBezTo>
                  <a:pt x="203940" y="1612950"/>
                  <a:pt x="212885" y="1612950"/>
                  <a:pt x="207518" y="1611163"/>
                </a:cubicBezTo>
                <a:cubicBezTo>
                  <a:pt x="207518" y="1611163"/>
                  <a:pt x="205729" y="1609376"/>
                  <a:pt x="203940" y="1609376"/>
                </a:cubicBezTo>
                <a:cubicBezTo>
                  <a:pt x="202151" y="1612950"/>
                  <a:pt x="198573" y="1612950"/>
                  <a:pt x="202151" y="1618312"/>
                </a:cubicBezTo>
                <a:cubicBezTo>
                  <a:pt x="200362" y="1616525"/>
                  <a:pt x="196784" y="1614738"/>
                  <a:pt x="193206" y="1614738"/>
                </a:cubicBezTo>
                <a:cubicBezTo>
                  <a:pt x="193206" y="1618312"/>
                  <a:pt x="200362" y="1618312"/>
                  <a:pt x="198573" y="1620099"/>
                </a:cubicBezTo>
                <a:cubicBezTo>
                  <a:pt x="194995" y="1616525"/>
                  <a:pt x="189628" y="1620099"/>
                  <a:pt x="186050" y="1614738"/>
                </a:cubicBezTo>
                <a:cubicBezTo>
                  <a:pt x="189628" y="1611163"/>
                  <a:pt x="193206" y="1614738"/>
                  <a:pt x="194995" y="1611163"/>
                </a:cubicBezTo>
                <a:cubicBezTo>
                  <a:pt x="191417" y="1607589"/>
                  <a:pt x="186050" y="1609376"/>
                  <a:pt x="182473" y="1605802"/>
                </a:cubicBezTo>
                <a:cubicBezTo>
                  <a:pt x="186050" y="1605802"/>
                  <a:pt x="180684" y="1602227"/>
                  <a:pt x="184261" y="1600440"/>
                </a:cubicBezTo>
                <a:cubicBezTo>
                  <a:pt x="187839" y="1600440"/>
                  <a:pt x="196784" y="1602227"/>
                  <a:pt x="194995" y="1598653"/>
                </a:cubicBezTo>
                <a:cubicBezTo>
                  <a:pt x="191417" y="1596866"/>
                  <a:pt x="187839" y="1600440"/>
                  <a:pt x="184261" y="1598653"/>
                </a:cubicBezTo>
                <a:cubicBezTo>
                  <a:pt x="189628" y="1596866"/>
                  <a:pt x="177106" y="1591504"/>
                  <a:pt x="184261" y="1591504"/>
                </a:cubicBezTo>
                <a:cubicBezTo>
                  <a:pt x="180684" y="1589717"/>
                  <a:pt x="171739" y="1587930"/>
                  <a:pt x="177106" y="1595078"/>
                </a:cubicBezTo>
                <a:cubicBezTo>
                  <a:pt x="180684" y="1591504"/>
                  <a:pt x="178895" y="1596866"/>
                  <a:pt x="180684" y="1598653"/>
                </a:cubicBezTo>
                <a:cubicBezTo>
                  <a:pt x="180684" y="1598653"/>
                  <a:pt x="182473" y="1598653"/>
                  <a:pt x="184261" y="1598653"/>
                </a:cubicBezTo>
                <a:cubicBezTo>
                  <a:pt x="180684" y="1600440"/>
                  <a:pt x="182473" y="1602227"/>
                  <a:pt x="178895" y="1602227"/>
                </a:cubicBezTo>
                <a:cubicBezTo>
                  <a:pt x="173528" y="1600440"/>
                  <a:pt x="178895" y="1598653"/>
                  <a:pt x="173528" y="1593291"/>
                </a:cubicBezTo>
                <a:cubicBezTo>
                  <a:pt x="171739" y="1595078"/>
                  <a:pt x="169950" y="1593291"/>
                  <a:pt x="168161" y="1595078"/>
                </a:cubicBezTo>
                <a:cubicBezTo>
                  <a:pt x="168161" y="1596866"/>
                  <a:pt x="175317" y="1596866"/>
                  <a:pt x="171739" y="1598653"/>
                </a:cubicBezTo>
                <a:cubicBezTo>
                  <a:pt x="164583" y="1595078"/>
                  <a:pt x="155638" y="1595078"/>
                  <a:pt x="148483" y="1589717"/>
                </a:cubicBezTo>
                <a:cubicBezTo>
                  <a:pt x="157427" y="1591504"/>
                  <a:pt x="162794" y="1589717"/>
                  <a:pt x="173528" y="1589717"/>
                </a:cubicBezTo>
                <a:cubicBezTo>
                  <a:pt x="171739" y="1589717"/>
                  <a:pt x="173528" y="1589717"/>
                  <a:pt x="171739" y="1587930"/>
                </a:cubicBezTo>
                <a:cubicBezTo>
                  <a:pt x="162794" y="1586142"/>
                  <a:pt x="152060" y="1586142"/>
                  <a:pt x="143116" y="1582568"/>
                </a:cubicBezTo>
                <a:cubicBezTo>
                  <a:pt x="139538" y="1580781"/>
                  <a:pt x="143116" y="1580781"/>
                  <a:pt x="143116" y="1578993"/>
                </a:cubicBezTo>
                <a:cubicBezTo>
                  <a:pt x="141327" y="1578993"/>
                  <a:pt x="139538" y="1578993"/>
                  <a:pt x="137749" y="1578993"/>
                </a:cubicBezTo>
                <a:cubicBezTo>
                  <a:pt x="135960" y="1578993"/>
                  <a:pt x="139538" y="1580781"/>
                  <a:pt x="137749" y="1582568"/>
                </a:cubicBezTo>
                <a:cubicBezTo>
                  <a:pt x="132382" y="1580781"/>
                  <a:pt x="125226" y="1580781"/>
                  <a:pt x="125226" y="1577206"/>
                </a:cubicBezTo>
                <a:cubicBezTo>
                  <a:pt x="118070" y="1575419"/>
                  <a:pt x="101970" y="1580781"/>
                  <a:pt x="100181" y="1573632"/>
                </a:cubicBezTo>
                <a:cubicBezTo>
                  <a:pt x="101970" y="1573632"/>
                  <a:pt x="109126" y="1571845"/>
                  <a:pt x="121648" y="1571845"/>
                </a:cubicBezTo>
                <a:cubicBezTo>
                  <a:pt x="114493" y="1568270"/>
                  <a:pt x="103759" y="1571845"/>
                  <a:pt x="96603" y="1566483"/>
                </a:cubicBezTo>
                <a:cubicBezTo>
                  <a:pt x="101970" y="1570057"/>
                  <a:pt x="93025" y="1571845"/>
                  <a:pt x="94814" y="1573632"/>
                </a:cubicBezTo>
                <a:cubicBezTo>
                  <a:pt x="93025" y="1571845"/>
                  <a:pt x="89447" y="1573632"/>
                  <a:pt x="89447" y="1571845"/>
                </a:cubicBezTo>
                <a:cubicBezTo>
                  <a:pt x="94814" y="1571845"/>
                  <a:pt x="96603" y="1568270"/>
                  <a:pt x="94814" y="1564696"/>
                </a:cubicBezTo>
                <a:cubicBezTo>
                  <a:pt x="87658" y="1568270"/>
                  <a:pt x="85869" y="1564696"/>
                  <a:pt x="84080" y="1559334"/>
                </a:cubicBezTo>
                <a:cubicBezTo>
                  <a:pt x="75136" y="1561121"/>
                  <a:pt x="69769" y="1561121"/>
                  <a:pt x="64402" y="1559334"/>
                </a:cubicBezTo>
                <a:cubicBezTo>
                  <a:pt x="59035" y="1557547"/>
                  <a:pt x="53668" y="1555760"/>
                  <a:pt x="46513" y="1555760"/>
                </a:cubicBezTo>
                <a:cubicBezTo>
                  <a:pt x="50090" y="1550398"/>
                  <a:pt x="60824" y="1557547"/>
                  <a:pt x="64402" y="1550398"/>
                </a:cubicBezTo>
                <a:cubicBezTo>
                  <a:pt x="55457" y="1546824"/>
                  <a:pt x="44724" y="1552185"/>
                  <a:pt x="37568" y="1541462"/>
                </a:cubicBezTo>
                <a:cubicBezTo>
                  <a:pt x="30412" y="1543249"/>
                  <a:pt x="23256" y="1541462"/>
                  <a:pt x="16100" y="1539675"/>
                </a:cubicBezTo>
                <a:cubicBezTo>
                  <a:pt x="12523" y="1541462"/>
                  <a:pt x="14312" y="1543249"/>
                  <a:pt x="8945" y="1543249"/>
                </a:cubicBezTo>
                <a:cubicBezTo>
                  <a:pt x="7156" y="1543249"/>
                  <a:pt x="7156" y="1541462"/>
                  <a:pt x="5367" y="1541462"/>
                </a:cubicBezTo>
                <a:cubicBezTo>
                  <a:pt x="7156" y="1545036"/>
                  <a:pt x="5367" y="1545036"/>
                  <a:pt x="3578" y="1545036"/>
                </a:cubicBezTo>
                <a:cubicBezTo>
                  <a:pt x="-1789" y="1539675"/>
                  <a:pt x="5367" y="1541462"/>
                  <a:pt x="10734" y="1539675"/>
                </a:cubicBezTo>
                <a:cubicBezTo>
                  <a:pt x="1789" y="1537888"/>
                  <a:pt x="14312" y="1537888"/>
                  <a:pt x="8945" y="1534313"/>
                </a:cubicBezTo>
                <a:cubicBezTo>
                  <a:pt x="5367" y="1537888"/>
                  <a:pt x="0" y="1537888"/>
                  <a:pt x="0" y="1534313"/>
                </a:cubicBezTo>
                <a:cubicBezTo>
                  <a:pt x="7156" y="1532526"/>
                  <a:pt x="8945" y="1530739"/>
                  <a:pt x="16100" y="1532526"/>
                </a:cubicBezTo>
                <a:cubicBezTo>
                  <a:pt x="14312" y="1532526"/>
                  <a:pt x="16100" y="1530739"/>
                  <a:pt x="14312" y="1530739"/>
                </a:cubicBezTo>
                <a:cubicBezTo>
                  <a:pt x="12523" y="1527164"/>
                  <a:pt x="5367" y="1530739"/>
                  <a:pt x="5367" y="1527164"/>
                </a:cubicBezTo>
                <a:cubicBezTo>
                  <a:pt x="8945" y="1527164"/>
                  <a:pt x="14312" y="1528952"/>
                  <a:pt x="17889" y="1528952"/>
                </a:cubicBezTo>
                <a:cubicBezTo>
                  <a:pt x="21467" y="1530739"/>
                  <a:pt x="26834" y="1532526"/>
                  <a:pt x="30412" y="1530739"/>
                </a:cubicBezTo>
                <a:cubicBezTo>
                  <a:pt x="32201" y="1530739"/>
                  <a:pt x="26834" y="1527164"/>
                  <a:pt x="28623" y="1527164"/>
                </a:cubicBezTo>
                <a:cubicBezTo>
                  <a:pt x="32201" y="1528952"/>
                  <a:pt x="35779" y="1527164"/>
                  <a:pt x="37568" y="1530739"/>
                </a:cubicBezTo>
                <a:cubicBezTo>
                  <a:pt x="37568" y="1532526"/>
                  <a:pt x="33990" y="1532526"/>
                  <a:pt x="35779" y="1534313"/>
                </a:cubicBezTo>
                <a:cubicBezTo>
                  <a:pt x="39357" y="1534313"/>
                  <a:pt x="51879" y="1534313"/>
                  <a:pt x="50090" y="1530739"/>
                </a:cubicBezTo>
                <a:cubicBezTo>
                  <a:pt x="51879" y="1534313"/>
                  <a:pt x="55457" y="1532526"/>
                  <a:pt x="57246" y="1536100"/>
                </a:cubicBezTo>
                <a:cubicBezTo>
                  <a:pt x="51879" y="1539675"/>
                  <a:pt x="50090" y="1532526"/>
                  <a:pt x="44724" y="1536100"/>
                </a:cubicBezTo>
                <a:cubicBezTo>
                  <a:pt x="51879" y="1539675"/>
                  <a:pt x="53668" y="1537888"/>
                  <a:pt x="59035" y="1545036"/>
                </a:cubicBezTo>
                <a:cubicBezTo>
                  <a:pt x="60824" y="1545036"/>
                  <a:pt x="62613" y="1545036"/>
                  <a:pt x="64402" y="1545036"/>
                </a:cubicBezTo>
                <a:cubicBezTo>
                  <a:pt x="64402" y="1543249"/>
                  <a:pt x="62613" y="1543249"/>
                  <a:pt x="59035" y="1541462"/>
                </a:cubicBezTo>
                <a:cubicBezTo>
                  <a:pt x="62613" y="1539675"/>
                  <a:pt x="62613" y="1539675"/>
                  <a:pt x="62613" y="1537888"/>
                </a:cubicBezTo>
                <a:cubicBezTo>
                  <a:pt x="66191" y="1536100"/>
                  <a:pt x="69769" y="1539675"/>
                  <a:pt x="75136" y="1537888"/>
                </a:cubicBezTo>
                <a:cubicBezTo>
                  <a:pt x="73347" y="1532526"/>
                  <a:pt x="62613" y="1534313"/>
                  <a:pt x="69769" y="1532526"/>
                </a:cubicBezTo>
                <a:cubicBezTo>
                  <a:pt x="76925" y="1534313"/>
                  <a:pt x="89447" y="1537888"/>
                  <a:pt x="91236" y="1539675"/>
                </a:cubicBezTo>
                <a:cubicBezTo>
                  <a:pt x="87658" y="1537888"/>
                  <a:pt x="84080" y="1539675"/>
                  <a:pt x="82291" y="1539675"/>
                </a:cubicBezTo>
                <a:cubicBezTo>
                  <a:pt x="85869" y="1543249"/>
                  <a:pt x="91236" y="1545036"/>
                  <a:pt x="94814" y="1545036"/>
                </a:cubicBezTo>
                <a:cubicBezTo>
                  <a:pt x="100181" y="1546824"/>
                  <a:pt x="105548" y="1546824"/>
                  <a:pt x="107337" y="1550398"/>
                </a:cubicBezTo>
                <a:cubicBezTo>
                  <a:pt x="109126" y="1548611"/>
                  <a:pt x="109126" y="1548611"/>
                  <a:pt x="107337" y="1545036"/>
                </a:cubicBezTo>
                <a:cubicBezTo>
                  <a:pt x="110915" y="1543249"/>
                  <a:pt x="116281" y="1545036"/>
                  <a:pt x="119859" y="1545036"/>
                </a:cubicBezTo>
                <a:cubicBezTo>
                  <a:pt x="127015" y="1553972"/>
                  <a:pt x="139538" y="1553972"/>
                  <a:pt x="153849" y="1555760"/>
                </a:cubicBezTo>
                <a:cubicBezTo>
                  <a:pt x="152060" y="1557547"/>
                  <a:pt x="144905" y="1553972"/>
                  <a:pt x="146694" y="1557547"/>
                </a:cubicBezTo>
                <a:cubicBezTo>
                  <a:pt x="150271" y="1562909"/>
                  <a:pt x="157427" y="1557547"/>
                  <a:pt x="161005" y="1561121"/>
                </a:cubicBezTo>
                <a:cubicBezTo>
                  <a:pt x="161005" y="1561121"/>
                  <a:pt x="155638" y="1562909"/>
                  <a:pt x="159216" y="1564696"/>
                </a:cubicBezTo>
                <a:cubicBezTo>
                  <a:pt x="161005" y="1564696"/>
                  <a:pt x="162794" y="1562909"/>
                  <a:pt x="166372" y="1562909"/>
                </a:cubicBezTo>
                <a:cubicBezTo>
                  <a:pt x="171739" y="1570057"/>
                  <a:pt x="182473" y="1562909"/>
                  <a:pt x="191417" y="1566483"/>
                </a:cubicBezTo>
                <a:cubicBezTo>
                  <a:pt x="194995" y="1571845"/>
                  <a:pt x="209307" y="1573632"/>
                  <a:pt x="211096" y="1568270"/>
                </a:cubicBezTo>
                <a:cubicBezTo>
                  <a:pt x="209307" y="1568270"/>
                  <a:pt x="200362" y="1570057"/>
                  <a:pt x="203940" y="1566483"/>
                </a:cubicBezTo>
                <a:cubicBezTo>
                  <a:pt x="207518" y="1570057"/>
                  <a:pt x="202151" y="1562909"/>
                  <a:pt x="205729" y="1562909"/>
                </a:cubicBezTo>
                <a:cubicBezTo>
                  <a:pt x="209307" y="1566483"/>
                  <a:pt x="212885" y="1568270"/>
                  <a:pt x="216463" y="1571845"/>
                </a:cubicBezTo>
                <a:cubicBezTo>
                  <a:pt x="209307" y="1573632"/>
                  <a:pt x="211096" y="1573632"/>
                  <a:pt x="203940" y="1573632"/>
                </a:cubicBezTo>
                <a:cubicBezTo>
                  <a:pt x="209307" y="1575419"/>
                  <a:pt x="214674" y="1578993"/>
                  <a:pt x="220040" y="1578993"/>
                </a:cubicBezTo>
                <a:cubicBezTo>
                  <a:pt x="225407" y="1580781"/>
                  <a:pt x="228985" y="1580781"/>
                  <a:pt x="232563" y="1580781"/>
                </a:cubicBezTo>
                <a:cubicBezTo>
                  <a:pt x="230774" y="1580781"/>
                  <a:pt x="237930" y="1586142"/>
                  <a:pt x="239719" y="1586142"/>
                </a:cubicBezTo>
                <a:cubicBezTo>
                  <a:pt x="241508" y="1580781"/>
                  <a:pt x="248664" y="1591504"/>
                  <a:pt x="254030" y="1591504"/>
                </a:cubicBezTo>
                <a:cubicBezTo>
                  <a:pt x="255819" y="1589717"/>
                  <a:pt x="261186" y="1586142"/>
                  <a:pt x="264764" y="1587930"/>
                </a:cubicBezTo>
                <a:cubicBezTo>
                  <a:pt x="262975" y="1591504"/>
                  <a:pt x="261186" y="1591504"/>
                  <a:pt x="262975" y="1595078"/>
                </a:cubicBezTo>
                <a:cubicBezTo>
                  <a:pt x="271920" y="1593291"/>
                  <a:pt x="270131" y="1602227"/>
                  <a:pt x="280865" y="1600440"/>
                </a:cubicBezTo>
                <a:cubicBezTo>
                  <a:pt x="275498" y="1598653"/>
                  <a:pt x="279076" y="1596866"/>
                  <a:pt x="280865" y="1595078"/>
                </a:cubicBezTo>
                <a:cubicBezTo>
                  <a:pt x="286231" y="1598653"/>
                  <a:pt x="296965" y="1602227"/>
                  <a:pt x="289809" y="1604014"/>
                </a:cubicBezTo>
                <a:cubicBezTo>
                  <a:pt x="296965" y="1602227"/>
                  <a:pt x="309488" y="1605802"/>
                  <a:pt x="318433" y="1611163"/>
                </a:cubicBezTo>
                <a:cubicBezTo>
                  <a:pt x="320221" y="1611163"/>
                  <a:pt x="323799" y="1611163"/>
                  <a:pt x="325588" y="1611163"/>
                </a:cubicBezTo>
                <a:cubicBezTo>
                  <a:pt x="330955" y="1614738"/>
                  <a:pt x="318433" y="1612950"/>
                  <a:pt x="322010" y="1614738"/>
                </a:cubicBezTo>
                <a:cubicBezTo>
                  <a:pt x="330955" y="1618312"/>
                  <a:pt x="336322" y="1616525"/>
                  <a:pt x="347056" y="1620099"/>
                </a:cubicBezTo>
                <a:cubicBezTo>
                  <a:pt x="345267" y="1616525"/>
                  <a:pt x="341689" y="1620099"/>
                  <a:pt x="339900" y="1614738"/>
                </a:cubicBezTo>
                <a:cubicBezTo>
                  <a:pt x="345267" y="1618312"/>
                  <a:pt x="359578" y="1620099"/>
                  <a:pt x="359578" y="1623674"/>
                </a:cubicBezTo>
                <a:cubicBezTo>
                  <a:pt x="357789" y="1621887"/>
                  <a:pt x="350634" y="1620099"/>
                  <a:pt x="352422" y="1621887"/>
                </a:cubicBezTo>
                <a:cubicBezTo>
                  <a:pt x="357789" y="1625461"/>
                  <a:pt x="361367" y="1629035"/>
                  <a:pt x="368523" y="1627248"/>
                </a:cubicBezTo>
                <a:lnTo>
                  <a:pt x="370312" y="1629035"/>
                </a:lnTo>
                <a:cubicBezTo>
                  <a:pt x="373890" y="1623674"/>
                  <a:pt x="377468" y="1629035"/>
                  <a:pt x="382835" y="1629035"/>
                </a:cubicBezTo>
                <a:cubicBezTo>
                  <a:pt x="381046" y="1625461"/>
                  <a:pt x="377468" y="1625461"/>
                  <a:pt x="375679" y="1621887"/>
                </a:cubicBezTo>
                <a:cubicBezTo>
                  <a:pt x="372101" y="1621887"/>
                  <a:pt x="370312" y="1620099"/>
                  <a:pt x="366734" y="1621887"/>
                </a:cubicBezTo>
                <a:cubicBezTo>
                  <a:pt x="363156" y="1607589"/>
                  <a:pt x="339900" y="1612950"/>
                  <a:pt x="330955" y="1600440"/>
                </a:cubicBezTo>
                <a:cubicBezTo>
                  <a:pt x="323799" y="1602227"/>
                  <a:pt x="318433" y="1593291"/>
                  <a:pt x="309488" y="1595078"/>
                </a:cubicBezTo>
                <a:cubicBezTo>
                  <a:pt x="304121" y="1591504"/>
                  <a:pt x="298754" y="1589717"/>
                  <a:pt x="291598" y="1586142"/>
                </a:cubicBezTo>
                <a:cubicBezTo>
                  <a:pt x="286231" y="1584355"/>
                  <a:pt x="279076" y="1582568"/>
                  <a:pt x="273709" y="1580781"/>
                </a:cubicBezTo>
                <a:cubicBezTo>
                  <a:pt x="273709" y="1578993"/>
                  <a:pt x="271920" y="1575419"/>
                  <a:pt x="273709" y="1575419"/>
                </a:cubicBezTo>
                <a:cubicBezTo>
                  <a:pt x="271920" y="1573632"/>
                  <a:pt x="268342" y="1570057"/>
                  <a:pt x="264764" y="1571845"/>
                </a:cubicBezTo>
                <a:cubicBezTo>
                  <a:pt x="261186" y="1566483"/>
                  <a:pt x="262975" y="1564696"/>
                  <a:pt x="262975" y="1562909"/>
                </a:cubicBezTo>
                <a:cubicBezTo>
                  <a:pt x="259397" y="1562909"/>
                  <a:pt x="254030" y="1564696"/>
                  <a:pt x="254030" y="1566483"/>
                </a:cubicBezTo>
                <a:cubicBezTo>
                  <a:pt x="246875" y="1562909"/>
                  <a:pt x="245086" y="1559334"/>
                  <a:pt x="243297" y="1557547"/>
                </a:cubicBezTo>
                <a:cubicBezTo>
                  <a:pt x="239719" y="1559334"/>
                  <a:pt x="239719" y="1561121"/>
                  <a:pt x="236141" y="1557547"/>
                </a:cubicBezTo>
                <a:cubicBezTo>
                  <a:pt x="237930" y="1555760"/>
                  <a:pt x="245086" y="1557547"/>
                  <a:pt x="243297" y="1553972"/>
                </a:cubicBezTo>
                <a:cubicBezTo>
                  <a:pt x="239719" y="1553972"/>
                  <a:pt x="230774" y="1553972"/>
                  <a:pt x="232563" y="1548611"/>
                </a:cubicBezTo>
                <a:cubicBezTo>
                  <a:pt x="228985" y="1548611"/>
                  <a:pt x="227196" y="1548611"/>
                  <a:pt x="223618" y="1548611"/>
                </a:cubicBezTo>
                <a:cubicBezTo>
                  <a:pt x="223618" y="1550398"/>
                  <a:pt x="223618" y="1552185"/>
                  <a:pt x="218251" y="1553972"/>
                </a:cubicBezTo>
                <a:cubicBezTo>
                  <a:pt x="214674" y="1550398"/>
                  <a:pt x="221829" y="1552185"/>
                  <a:pt x="218251" y="1548611"/>
                </a:cubicBezTo>
                <a:cubicBezTo>
                  <a:pt x="209307" y="1548611"/>
                  <a:pt x="207518" y="1543249"/>
                  <a:pt x="198573" y="1541462"/>
                </a:cubicBezTo>
                <a:cubicBezTo>
                  <a:pt x="205729" y="1539675"/>
                  <a:pt x="205729" y="1539675"/>
                  <a:pt x="205729" y="1536100"/>
                </a:cubicBezTo>
                <a:cubicBezTo>
                  <a:pt x="207518" y="1537888"/>
                  <a:pt x="212885" y="1536100"/>
                  <a:pt x="214674" y="1536100"/>
                </a:cubicBezTo>
                <a:cubicBezTo>
                  <a:pt x="218251" y="1537888"/>
                  <a:pt x="223618" y="1539675"/>
                  <a:pt x="227196" y="1539675"/>
                </a:cubicBezTo>
                <a:cubicBezTo>
                  <a:pt x="225407" y="1543249"/>
                  <a:pt x="218251" y="1537888"/>
                  <a:pt x="220040" y="1541462"/>
                </a:cubicBezTo>
                <a:cubicBezTo>
                  <a:pt x="227196" y="1539675"/>
                  <a:pt x="228985" y="1550398"/>
                  <a:pt x="234352" y="1543249"/>
                </a:cubicBezTo>
                <a:cubicBezTo>
                  <a:pt x="241508" y="1550398"/>
                  <a:pt x="246875" y="1552185"/>
                  <a:pt x="255819" y="1557547"/>
                </a:cubicBezTo>
                <a:cubicBezTo>
                  <a:pt x="257608" y="1557547"/>
                  <a:pt x="259397" y="1555760"/>
                  <a:pt x="261186" y="1555760"/>
                </a:cubicBezTo>
                <a:cubicBezTo>
                  <a:pt x="261186" y="1555760"/>
                  <a:pt x="262975" y="1557547"/>
                  <a:pt x="264764" y="1557547"/>
                </a:cubicBezTo>
                <a:cubicBezTo>
                  <a:pt x="270131" y="1561121"/>
                  <a:pt x="261186" y="1559334"/>
                  <a:pt x="262975" y="1561121"/>
                </a:cubicBezTo>
                <a:cubicBezTo>
                  <a:pt x="268342" y="1564696"/>
                  <a:pt x="271920" y="1562909"/>
                  <a:pt x="273709" y="1561121"/>
                </a:cubicBezTo>
                <a:cubicBezTo>
                  <a:pt x="277287" y="1562909"/>
                  <a:pt x="273709" y="1562909"/>
                  <a:pt x="275498" y="1566483"/>
                </a:cubicBezTo>
                <a:cubicBezTo>
                  <a:pt x="284443" y="1570057"/>
                  <a:pt x="288020" y="1566483"/>
                  <a:pt x="295176" y="1573632"/>
                </a:cubicBezTo>
                <a:cubicBezTo>
                  <a:pt x="296965" y="1573632"/>
                  <a:pt x="293387" y="1570057"/>
                  <a:pt x="298754" y="1570057"/>
                </a:cubicBezTo>
                <a:cubicBezTo>
                  <a:pt x="305910" y="1575419"/>
                  <a:pt x="305910" y="1575419"/>
                  <a:pt x="304121" y="1571845"/>
                </a:cubicBezTo>
                <a:cubicBezTo>
                  <a:pt x="307699" y="1571845"/>
                  <a:pt x="309488" y="1575419"/>
                  <a:pt x="313066" y="1577206"/>
                </a:cubicBezTo>
                <a:cubicBezTo>
                  <a:pt x="327377" y="1577206"/>
                  <a:pt x="336322" y="1587930"/>
                  <a:pt x="347056" y="1591504"/>
                </a:cubicBezTo>
                <a:cubicBezTo>
                  <a:pt x="352422" y="1591504"/>
                  <a:pt x="361367" y="1591504"/>
                  <a:pt x="357789" y="1586142"/>
                </a:cubicBezTo>
                <a:cubicBezTo>
                  <a:pt x="354211" y="1586142"/>
                  <a:pt x="354211" y="1589717"/>
                  <a:pt x="350634" y="1587930"/>
                </a:cubicBezTo>
                <a:cubicBezTo>
                  <a:pt x="345267" y="1584355"/>
                  <a:pt x="354211" y="1586142"/>
                  <a:pt x="348845" y="1582568"/>
                </a:cubicBezTo>
                <a:cubicBezTo>
                  <a:pt x="339900" y="1578993"/>
                  <a:pt x="330955" y="1575419"/>
                  <a:pt x="323799" y="1571845"/>
                </a:cubicBezTo>
                <a:cubicBezTo>
                  <a:pt x="314855" y="1566483"/>
                  <a:pt x="305910" y="1562909"/>
                  <a:pt x="296965" y="1557547"/>
                </a:cubicBezTo>
                <a:cubicBezTo>
                  <a:pt x="302332" y="1555760"/>
                  <a:pt x="304121" y="1559334"/>
                  <a:pt x="309488" y="1559334"/>
                </a:cubicBezTo>
                <a:cubicBezTo>
                  <a:pt x="311277" y="1557547"/>
                  <a:pt x="304121" y="1555760"/>
                  <a:pt x="309488" y="1553972"/>
                </a:cubicBezTo>
                <a:cubicBezTo>
                  <a:pt x="311277" y="1555760"/>
                  <a:pt x="311277" y="1557547"/>
                  <a:pt x="311277" y="1557547"/>
                </a:cubicBezTo>
                <a:cubicBezTo>
                  <a:pt x="318433" y="1557547"/>
                  <a:pt x="320221" y="1555760"/>
                  <a:pt x="327377" y="1559334"/>
                </a:cubicBezTo>
                <a:cubicBezTo>
                  <a:pt x="318433" y="1557547"/>
                  <a:pt x="323799" y="1561121"/>
                  <a:pt x="320221" y="1562909"/>
                </a:cubicBezTo>
                <a:cubicBezTo>
                  <a:pt x="318433" y="1561121"/>
                  <a:pt x="316644" y="1557547"/>
                  <a:pt x="314855" y="1559334"/>
                </a:cubicBezTo>
                <a:cubicBezTo>
                  <a:pt x="314855" y="1561121"/>
                  <a:pt x="309488" y="1561121"/>
                  <a:pt x="313066" y="1564696"/>
                </a:cubicBezTo>
                <a:cubicBezTo>
                  <a:pt x="314855" y="1557547"/>
                  <a:pt x="318433" y="1566483"/>
                  <a:pt x="325588" y="1566483"/>
                </a:cubicBezTo>
                <a:cubicBezTo>
                  <a:pt x="322010" y="1562909"/>
                  <a:pt x="330955" y="1562909"/>
                  <a:pt x="332744" y="1562909"/>
                </a:cubicBezTo>
                <a:cubicBezTo>
                  <a:pt x="343478" y="1568270"/>
                  <a:pt x="372101" y="1573632"/>
                  <a:pt x="377468" y="1580781"/>
                </a:cubicBezTo>
                <a:cubicBezTo>
                  <a:pt x="379257" y="1580781"/>
                  <a:pt x="375679" y="1577206"/>
                  <a:pt x="381046" y="1577206"/>
                </a:cubicBezTo>
                <a:cubicBezTo>
                  <a:pt x="384624" y="1584355"/>
                  <a:pt x="386412" y="1584355"/>
                  <a:pt x="393568" y="1589717"/>
                </a:cubicBezTo>
                <a:cubicBezTo>
                  <a:pt x="388201" y="1587930"/>
                  <a:pt x="388201" y="1591504"/>
                  <a:pt x="384624" y="1587930"/>
                </a:cubicBezTo>
                <a:cubicBezTo>
                  <a:pt x="384624" y="1587930"/>
                  <a:pt x="386412" y="1587930"/>
                  <a:pt x="384624" y="1586142"/>
                </a:cubicBezTo>
                <a:cubicBezTo>
                  <a:pt x="382835" y="1586142"/>
                  <a:pt x="375679" y="1584355"/>
                  <a:pt x="373890" y="1587930"/>
                </a:cubicBezTo>
                <a:cubicBezTo>
                  <a:pt x="379257" y="1586142"/>
                  <a:pt x="393568" y="1598653"/>
                  <a:pt x="398935" y="1589717"/>
                </a:cubicBezTo>
                <a:cubicBezTo>
                  <a:pt x="402513" y="1593291"/>
                  <a:pt x="407880" y="1593291"/>
                  <a:pt x="411458" y="1595078"/>
                </a:cubicBezTo>
                <a:cubicBezTo>
                  <a:pt x="407880" y="1596866"/>
                  <a:pt x="400724" y="1593291"/>
                  <a:pt x="402513" y="1598653"/>
                </a:cubicBezTo>
                <a:cubicBezTo>
                  <a:pt x="406091" y="1602227"/>
                  <a:pt x="413247" y="1596866"/>
                  <a:pt x="416825" y="1602227"/>
                </a:cubicBezTo>
                <a:cubicBezTo>
                  <a:pt x="416825" y="1596866"/>
                  <a:pt x="420402" y="1598653"/>
                  <a:pt x="425769" y="1600440"/>
                </a:cubicBezTo>
                <a:cubicBezTo>
                  <a:pt x="429347" y="1602227"/>
                  <a:pt x="434714" y="1604014"/>
                  <a:pt x="436503" y="1602227"/>
                </a:cubicBezTo>
                <a:cubicBezTo>
                  <a:pt x="436503" y="1605802"/>
                  <a:pt x="434714" y="1604014"/>
                  <a:pt x="432925" y="1605802"/>
                </a:cubicBezTo>
                <a:cubicBezTo>
                  <a:pt x="436503" y="1607589"/>
                  <a:pt x="441870" y="1611163"/>
                  <a:pt x="443659" y="1607589"/>
                </a:cubicBezTo>
                <a:cubicBezTo>
                  <a:pt x="447237" y="1612950"/>
                  <a:pt x="449026" y="1609376"/>
                  <a:pt x="449026" y="1614738"/>
                </a:cubicBezTo>
                <a:cubicBezTo>
                  <a:pt x="456181" y="1616525"/>
                  <a:pt x="461548" y="1616525"/>
                  <a:pt x="461548" y="1612950"/>
                </a:cubicBezTo>
                <a:cubicBezTo>
                  <a:pt x="468704" y="1614738"/>
                  <a:pt x="459759" y="1618312"/>
                  <a:pt x="465126" y="1620099"/>
                </a:cubicBezTo>
                <a:cubicBezTo>
                  <a:pt x="466915" y="1616525"/>
                  <a:pt x="470493" y="1614738"/>
                  <a:pt x="475860" y="1620099"/>
                </a:cubicBezTo>
                <a:cubicBezTo>
                  <a:pt x="477649" y="1621887"/>
                  <a:pt x="472282" y="1621887"/>
                  <a:pt x="474071" y="1623674"/>
                </a:cubicBezTo>
                <a:cubicBezTo>
                  <a:pt x="477649" y="1625461"/>
                  <a:pt x="475860" y="1621887"/>
                  <a:pt x="479438" y="1621887"/>
                </a:cubicBezTo>
                <a:cubicBezTo>
                  <a:pt x="479438" y="1623674"/>
                  <a:pt x="483016" y="1623674"/>
                  <a:pt x="483016" y="1627248"/>
                </a:cubicBezTo>
                <a:cubicBezTo>
                  <a:pt x="483016" y="1630823"/>
                  <a:pt x="475860" y="1623674"/>
                  <a:pt x="475860" y="1627248"/>
                </a:cubicBezTo>
                <a:cubicBezTo>
                  <a:pt x="481227" y="1632610"/>
                  <a:pt x="490171" y="1632610"/>
                  <a:pt x="490171" y="1627248"/>
                </a:cubicBezTo>
                <a:cubicBezTo>
                  <a:pt x="491960" y="1632610"/>
                  <a:pt x="497327" y="1639759"/>
                  <a:pt x="500905" y="1632610"/>
                </a:cubicBezTo>
                <a:cubicBezTo>
                  <a:pt x="506272" y="1636184"/>
                  <a:pt x="500905" y="1636184"/>
                  <a:pt x="502694" y="1637971"/>
                </a:cubicBezTo>
                <a:cubicBezTo>
                  <a:pt x="506272" y="1639759"/>
                  <a:pt x="509850" y="1641546"/>
                  <a:pt x="513428" y="1641546"/>
                </a:cubicBezTo>
                <a:cubicBezTo>
                  <a:pt x="515217" y="1643333"/>
                  <a:pt x="518795" y="1645120"/>
                  <a:pt x="520583" y="1646907"/>
                </a:cubicBezTo>
                <a:cubicBezTo>
                  <a:pt x="525950" y="1648695"/>
                  <a:pt x="531317" y="1650482"/>
                  <a:pt x="540262" y="1652269"/>
                </a:cubicBezTo>
                <a:cubicBezTo>
                  <a:pt x="543840" y="1655844"/>
                  <a:pt x="540262" y="1657631"/>
                  <a:pt x="540262" y="1659418"/>
                </a:cubicBezTo>
                <a:cubicBezTo>
                  <a:pt x="549207" y="1661205"/>
                  <a:pt x="556362" y="1659418"/>
                  <a:pt x="558151" y="1664780"/>
                </a:cubicBezTo>
                <a:cubicBezTo>
                  <a:pt x="563518" y="1664780"/>
                  <a:pt x="567096" y="1670141"/>
                  <a:pt x="570674" y="1668354"/>
                </a:cubicBezTo>
                <a:cubicBezTo>
                  <a:pt x="568885" y="1668354"/>
                  <a:pt x="568885" y="1670141"/>
                  <a:pt x="570674" y="1671928"/>
                </a:cubicBezTo>
                <a:cubicBezTo>
                  <a:pt x="574252" y="1671928"/>
                  <a:pt x="595719" y="1675503"/>
                  <a:pt x="592141" y="1680864"/>
                </a:cubicBezTo>
                <a:cubicBezTo>
                  <a:pt x="599297" y="1680864"/>
                  <a:pt x="608242" y="1682652"/>
                  <a:pt x="613609" y="1680864"/>
                </a:cubicBezTo>
                <a:cubicBezTo>
                  <a:pt x="617187" y="1691588"/>
                  <a:pt x="644021" y="1696949"/>
                  <a:pt x="633287" y="1700524"/>
                </a:cubicBezTo>
                <a:cubicBezTo>
                  <a:pt x="638654" y="1704098"/>
                  <a:pt x="640443" y="1698737"/>
                  <a:pt x="644021" y="1704098"/>
                </a:cubicBezTo>
                <a:cubicBezTo>
                  <a:pt x="645810" y="1707673"/>
                  <a:pt x="636865" y="1700524"/>
                  <a:pt x="638654" y="1704098"/>
                </a:cubicBezTo>
                <a:cubicBezTo>
                  <a:pt x="642232" y="1707673"/>
                  <a:pt x="652966" y="1714822"/>
                  <a:pt x="654755" y="1709460"/>
                </a:cubicBezTo>
                <a:cubicBezTo>
                  <a:pt x="651177" y="1707673"/>
                  <a:pt x="644021" y="1704098"/>
                  <a:pt x="647599" y="1702311"/>
                </a:cubicBezTo>
                <a:cubicBezTo>
                  <a:pt x="654755" y="1707673"/>
                  <a:pt x="665488" y="1713034"/>
                  <a:pt x="667277" y="1718396"/>
                </a:cubicBezTo>
                <a:cubicBezTo>
                  <a:pt x="674433" y="1720183"/>
                  <a:pt x="667277" y="1714822"/>
                  <a:pt x="672644" y="1716609"/>
                </a:cubicBezTo>
                <a:cubicBezTo>
                  <a:pt x="676222" y="1721970"/>
                  <a:pt x="678011" y="1718396"/>
                  <a:pt x="681589" y="1721970"/>
                </a:cubicBezTo>
                <a:cubicBezTo>
                  <a:pt x="679800" y="1718396"/>
                  <a:pt x="678011" y="1714822"/>
                  <a:pt x="679800" y="1714822"/>
                </a:cubicBezTo>
                <a:cubicBezTo>
                  <a:pt x="674433" y="1713034"/>
                  <a:pt x="669066" y="1711247"/>
                  <a:pt x="667277" y="1705885"/>
                </a:cubicBezTo>
                <a:cubicBezTo>
                  <a:pt x="672644" y="1705885"/>
                  <a:pt x="674433" y="1711247"/>
                  <a:pt x="679800" y="1711247"/>
                </a:cubicBezTo>
                <a:cubicBezTo>
                  <a:pt x="685167" y="1716609"/>
                  <a:pt x="679800" y="1721970"/>
                  <a:pt x="686956" y="1721970"/>
                </a:cubicBezTo>
                <a:cubicBezTo>
                  <a:pt x="692322" y="1723758"/>
                  <a:pt x="690533" y="1720183"/>
                  <a:pt x="694111" y="1720183"/>
                </a:cubicBezTo>
                <a:cubicBezTo>
                  <a:pt x="695900" y="1720183"/>
                  <a:pt x="695900" y="1721970"/>
                  <a:pt x="695900" y="1721970"/>
                </a:cubicBezTo>
                <a:cubicBezTo>
                  <a:pt x="697689" y="1721970"/>
                  <a:pt x="697689" y="1721970"/>
                  <a:pt x="697689" y="1723758"/>
                </a:cubicBezTo>
                <a:cubicBezTo>
                  <a:pt x="694111" y="1723758"/>
                  <a:pt x="688745" y="1723758"/>
                  <a:pt x="688745" y="1727332"/>
                </a:cubicBezTo>
                <a:cubicBezTo>
                  <a:pt x="695900" y="1729119"/>
                  <a:pt x="690533" y="1729119"/>
                  <a:pt x="688745" y="1732694"/>
                </a:cubicBezTo>
                <a:cubicBezTo>
                  <a:pt x="694111" y="1736268"/>
                  <a:pt x="695900" y="1732694"/>
                  <a:pt x="703056" y="1734481"/>
                </a:cubicBezTo>
                <a:cubicBezTo>
                  <a:pt x="706634" y="1739842"/>
                  <a:pt x="720945" y="1748779"/>
                  <a:pt x="724523" y="1741630"/>
                </a:cubicBezTo>
                <a:cubicBezTo>
                  <a:pt x="728101" y="1746991"/>
                  <a:pt x="719157" y="1745204"/>
                  <a:pt x="720945" y="1750566"/>
                </a:cubicBezTo>
                <a:cubicBezTo>
                  <a:pt x="722735" y="1748779"/>
                  <a:pt x="728101" y="1748779"/>
                  <a:pt x="731679" y="1746991"/>
                </a:cubicBezTo>
                <a:cubicBezTo>
                  <a:pt x="735257" y="1750566"/>
                  <a:pt x="738835" y="1754140"/>
                  <a:pt x="745991" y="1754140"/>
                </a:cubicBezTo>
                <a:cubicBezTo>
                  <a:pt x="747780" y="1759502"/>
                  <a:pt x="737046" y="1755927"/>
                  <a:pt x="744202" y="1763076"/>
                </a:cubicBezTo>
                <a:cubicBezTo>
                  <a:pt x="747780" y="1763076"/>
                  <a:pt x="749569" y="1761289"/>
                  <a:pt x="753147" y="1761289"/>
                </a:cubicBezTo>
                <a:cubicBezTo>
                  <a:pt x="753147" y="1764863"/>
                  <a:pt x="753147" y="1764863"/>
                  <a:pt x="754935" y="1766651"/>
                </a:cubicBezTo>
                <a:cubicBezTo>
                  <a:pt x="758513" y="1768438"/>
                  <a:pt x="760302" y="1770225"/>
                  <a:pt x="762091" y="1773799"/>
                </a:cubicBezTo>
                <a:cubicBezTo>
                  <a:pt x="763880" y="1773799"/>
                  <a:pt x="763880" y="1772012"/>
                  <a:pt x="767458" y="1772012"/>
                </a:cubicBezTo>
                <a:cubicBezTo>
                  <a:pt x="772825" y="1779161"/>
                  <a:pt x="781770" y="1784523"/>
                  <a:pt x="788925" y="1780948"/>
                </a:cubicBezTo>
                <a:cubicBezTo>
                  <a:pt x="787137" y="1784523"/>
                  <a:pt x="797870" y="1789884"/>
                  <a:pt x="799659" y="1788097"/>
                </a:cubicBezTo>
                <a:cubicBezTo>
                  <a:pt x="801448" y="1797033"/>
                  <a:pt x="812182" y="1793459"/>
                  <a:pt x="817549" y="1800608"/>
                </a:cubicBezTo>
                <a:cubicBezTo>
                  <a:pt x="819338" y="1797033"/>
                  <a:pt x="819338" y="1800608"/>
                  <a:pt x="822915" y="1802395"/>
                </a:cubicBezTo>
                <a:cubicBezTo>
                  <a:pt x="821127" y="1800608"/>
                  <a:pt x="821127" y="1798820"/>
                  <a:pt x="821127" y="1797033"/>
                </a:cubicBezTo>
                <a:cubicBezTo>
                  <a:pt x="826493" y="1798820"/>
                  <a:pt x="830071" y="1798820"/>
                  <a:pt x="833649" y="1802395"/>
                </a:cubicBezTo>
                <a:cubicBezTo>
                  <a:pt x="828282" y="1802395"/>
                  <a:pt x="822915" y="1797033"/>
                  <a:pt x="824704" y="1802395"/>
                </a:cubicBezTo>
                <a:cubicBezTo>
                  <a:pt x="833649" y="1805969"/>
                  <a:pt x="837227" y="1816693"/>
                  <a:pt x="846172" y="1820267"/>
                </a:cubicBezTo>
                <a:cubicBezTo>
                  <a:pt x="851539" y="1822054"/>
                  <a:pt x="853328" y="1822054"/>
                  <a:pt x="853328" y="1818480"/>
                </a:cubicBezTo>
                <a:cubicBezTo>
                  <a:pt x="847961" y="1811331"/>
                  <a:pt x="847961" y="1820267"/>
                  <a:pt x="842594" y="1814905"/>
                </a:cubicBezTo>
                <a:cubicBezTo>
                  <a:pt x="847961" y="1814905"/>
                  <a:pt x="846172" y="1809544"/>
                  <a:pt x="849750" y="1807756"/>
                </a:cubicBezTo>
                <a:cubicBezTo>
                  <a:pt x="847961" y="1813118"/>
                  <a:pt x="855117" y="1814905"/>
                  <a:pt x="858694" y="1820267"/>
                </a:cubicBezTo>
                <a:cubicBezTo>
                  <a:pt x="856905" y="1820267"/>
                  <a:pt x="851539" y="1822054"/>
                  <a:pt x="855117" y="1825629"/>
                </a:cubicBezTo>
                <a:cubicBezTo>
                  <a:pt x="858694" y="1827416"/>
                  <a:pt x="858694" y="1822054"/>
                  <a:pt x="862272" y="1825629"/>
                </a:cubicBezTo>
                <a:cubicBezTo>
                  <a:pt x="860483" y="1827416"/>
                  <a:pt x="860483" y="1827416"/>
                  <a:pt x="858694" y="1829203"/>
                </a:cubicBezTo>
                <a:cubicBezTo>
                  <a:pt x="864061" y="1830990"/>
                  <a:pt x="869428" y="1832777"/>
                  <a:pt x="874795" y="1836352"/>
                </a:cubicBezTo>
                <a:cubicBezTo>
                  <a:pt x="874795" y="1843501"/>
                  <a:pt x="890895" y="1847075"/>
                  <a:pt x="898051" y="1854224"/>
                </a:cubicBezTo>
                <a:cubicBezTo>
                  <a:pt x="896262" y="1852437"/>
                  <a:pt x="899840" y="1852437"/>
                  <a:pt x="901629" y="1852437"/>
                </a:cubicBezTo>
                <a:cubicBezTo>
                  <a:pt x="903418" y="1854224"/>
                  <a:pt x="905207" y="1856011"/>
                  <a:pt x="908785" y="1856011"/>
                </a:cubicBezTo>
                <a:cubicBezTo>
                  <a:pt x="908785" y="1864947"/>
                  <a:pt x="917730" y="1863160"/>
                  <a:pt x="924885" y="1866734"/>
                </a:cubicBezTo>
                <a:cubicBezTo>
                  <a:pt x="921308" y="1868522"/>
                  <a:pt x="928463" y="1870309"/>
                  <a:pt x="926674" y="1872096"/>
                </a:cubicBezTo>
                <a:cubicBezTo>
                  <a:pt x="921308" y="1872096"/>
                  <a:pt x="917730" y="1872096"/>
                  <a:pt x="915941" y="1868522"/>
                </a:cubicBezTo>
                <a:cubicBezTo>
                  <a:pt x="914152" y="1875671"/>
                  <a:pt x="926674" y="1881032"/>
                  <a:pt x="933830" y="1882819"/>
                </a:cubicBezTo>
                <a:cubicBezTo>
                  <a:pt x="932041" y="1879245"/>
                  <a:pt x="926674" y="1879245"/>
                  <a:pt x="926674" y="1873883"/>
                </a:cubicBezTo>
                <a:cubicBezTo>
                  <a:pt x="937408" y="1879245"/>
                  <a:pt x="946353" y="1886394"/>
                  <a:pt x="957087" y="1889968"/>
                </a:cubicBezTo>
                <a:cubicBezTo>
                  <a:pt x="958875" y="1889968"/>
                  <a:pt x="958875" y="1888181"/>
                  <a:pt x="957087" y="1886394"/>
                </a:cubicBezTo>
                <a:cubicBezTo>
                  <a:pt x="957087" y="1886394"/>
                  <a:pt x="957087" y="1886394"/>
                  <a:pt x="964242" y="1886394"/>
                </a:cubicBezTo>
                <a:cubicBezTo>
                  <a:pt x="967820" y="1891755"/>
                  <a:pt x="960664" y="1889968"/>
                  <a:pt x="964242" y="1893543"/>
                </a:cubicBezTo>
                <a:cubicBezTo>
                  <a:pt x="969609" y="1902479"/>
                  <a:pt x="974976" y="1895330"/>
                  <a:pt x="976765" y="1904266"/>
                </a:cubicBezTo>
                <a:cubicBezTo>
                  <a:pt x="982132" y="1902479"/>
                  <a:pt x="974976" y="1895330"/>
                  <a:pt x="971398" y="1893543"/>
                </a:cubicBezTo>
                <a:cubicBezTo>
                  <a:pt x="976765" y="1891755"/>
                  <a:pt x="980343" y="1900691"/>
                  <a:pt x="983921" y="1897117"/>
                </a:cubicBezTo>
                <a:cubicBezTo>
                  <a:pt x="985710" y="1904266"/>
                  <a:pt x="976765" y="1902479"/>
                  <a:pt x="982132" y="1909628"/>
                </a:cubicBezTo>
                <a:cubicBezTo>
                  <a:pt x="987499" y="1911415"/>
                  <a:pt x="1003599" y="1925712"/>
                  <a:pt x="1007177" y="1914989"/>
                </a:cubicBezTo>
                <a:cubicBezTo>
                  <a:pt x="1000021" y="1914989"/>
                  <a:pt x="996443" y="1911415"/>
                  <a:pt x="991077" y="1907840"/>
                </a:cubicBezTo>
                <a:cubicBezTo>
                  <a:pt x="992865" y="1906053"/>
                  <a:pt x="996443" y="1913202"/>
                  <a:pt x="998232" y="1907840"/>
                </a:cubicBezTo>
                <a:cubicBezTo>
                  <a:pt x="1003599" y="1914989"/>
                  <a:pt x="1019700" y="1920351"/>
                  <a:pt x="1023278" y="1925712"/>
                </a:cubicBezTo>
                <a:cubicBezTo>
                  <a:pt x="1021489" y="1923925"/>
                  <a:pt x="1019700" y="1923925"/>
                  <a:pt x="1017911" y="1922138"/>
                </a:cubicBezTo>
                <a:cubicBezTo>
                  <a:pt x="1019700" y="1927500"/>
                  <a:pt x="1025067" y="1929287"/>
                  <a:pt x="1017911" y="1927500"/>
                </a:cubicBezTo>
                <a:cubicBezTo>
                  <a:pt x="1012544" y="1927500"/>
                  <a:pt x="1021489" y="1923925"/>
                  <a:pt x="1016122" y="1923925"/>
                </a:cubicBezTo>
                <a:cubicBezTo>
                  <a:pt x="1007177" y="1922138"/>
                  <a:pt x="1017911" y="1927500"/>
                  <a:pt x="1012544" y="1927500"/>
                </a:cubicBezTo>
                <a:cubicBezTo>
                  <a:pt x="1008966" y="1923925"/>
                  <a:pt x="1007177" y="1929287"/>
                  <a:pt x="1000021" y="1923925"/>
                </a:cubicBezTo>
                <a:cubicBezTo>
                  <a:pt x="1001810" y="1927500"/>
                  <a:pt x="1005388" y="1929287"/>
                  <a:pt x="1008966" y="1931074"/>
                </a:cubicBezTo>
                <a:cubicBezTo>
                  <a:pt x="1012544" y="1931074"/>
                  <a:pt x="1016122" y="1929287"/>
                  <a:pt x="1017911" y="1932861"/>
                </a:cubicBezTo>
                <a:cubicBezTo>
                  <a:pt x="1017911" y="1934648"/>
                  <a:pt x="1014333" y="1934648"/>
                  <a:pt x="1014333" y="1936436"/>
                </a:cubicBezTo>
                <a:cubicBezTo>
                  <a:pt x="1017911" y="1938223"/>
                  <a:pt x="1023278" y="1941797"/>
                  <a:pt x="1023278" y="1938223"/>
                </a:cubicBezTo>
                <a:cubicBezTo>
                  <a:pt x="1017911" y="1934648"/>
                  <a:pt x="1023278" y="1931074"/>
                  <a:pt x="1017911" y="1929287"/>
                </a:cubicBezTo>
                <a:cubicBezTo>
                  <a:pt x="1025067" y="1929287"/>
                  <a:pt x="1025067" y="1934648"/>
                  <a:pt x="1028644" y="1938223"/>
                </a:cubicBezTo>
                <a:cubicBezTo>
                  <a:pt x="1032222" y="1938223"/>
                  <a:pt x="1035800" y="1938223"/>
                  <a:pt x="1034011" y="1936436"/>
                </a:cubicBezTo>
                <a:cubicBezTo>
                  <a:pt x="1030433" y="1936436"/>
                  <a:pt x="1028644" y="1932861"/>
                  <a:pt x="1026855" y="1929287"/>
                </a:cubicBezTo>
                <a:cubicBezTo>
                  <a:pt x="1030433" y="1927500"/>
                  <a:pt x="1028644" y="1931074"/>
                  <a:pt x="1035800" y="1931074"/>
                </a:cubicBezTo>
                <a:cubicBezTo>
                  <a:pt x="1030433" y="1927500"/>
                  <a:pt x="1025067" y="1925712"/>
                  <a:pt x="1021489" y="1920351"/>
                </a:cubicBezTo>
                <a:cubicBezTo>
                  <a:pt x="1021489" y="1920351"/>
                  <a:pt x="1025067" y="1920351"/>
                  <a:pt x="1025067" y="1918564"/>
                </a:cubicBezTo>
                <a:cubicBezTo>
                  <a:pt x="1021489" y="1916776"/>
                  <a:pt x="1017911" y="1914989"/>
                  <a:pt x="1017911" y="1918564"/>
                </a:cubicBezTo>
                <a:cubicBezTo>
                  <a:pt x="1012544" y="1913202"/>
                  <a:pt x="1007177" y="1909628"/>
                  <a:pt x="1001810" y="1909628"/>
                </a:cubicBezTo>
                <a:cubicBezTo>
                  <a:pt x="1007177" y="1907840"/>
                  <a:pt x="1001810" y="1904266"/>
                  <a:pt x="998232" y="1906053"/>
                </a:cubicBezTo>
                <a:cubicBezTo>
                  <a:pt x="998232" y="1904266"/>
                  <a:pt x="998232" y="1902479"/>
                  <a:pt x="998232" y="1902479"/>
                </a:cubicBezTo>
                <a:cubicBezTo>
                  <a:pt x="996443" y="1900691"/>
                  <a:pt x="992865" y="1900691"/>
                  <a:pt x="991077" y="1900691"/>
                </a:cubicBezTo>
                <a:cubicBezTo>
                  <a:pt x="987499" y="1893543"/>
                  <a:pt x="982132" y="1891755"/>
                  <a:pt x="974976" y="1889968"/>
                </a:cubicBezTo>
                <a:cubicBezTo>
                  <a:pt x="978554" y="1889968"/>
                  <a:pt x="974976" y="1884607"/>
                  <a:pt x="976765" y="1884607"/>
                </a:cubicBezTo>
                <a:cubicBezTo>
                  <a:pt x="964242" y="1882819"/>
                  <a:pt x="957087" y="1866734"/>
                  <a:pt x="948142" y="1870309"/>
                </a:cubicBezTo>
                <a:cubicBezTo>
                  <a:pt x="946353" y="1864947"/>
                  <a:pt x="940986" y="1866734"/>
                  <a:pt x="937408" y="1864947"/>
                </a:cubicBezTo>
                <a:cubicBezTo>
                  <a:pt x="935619" y="1859586"/>
                  <a:pt x="937408" y="1859586"/>
                  <a:pt x="935619" y="1856011"/>
                </a:cubicBezTo>
                <a:cubicBezTo>
                  <a:pt x="932041" y="1857798"/>
                  <a:pt x="928463" y="1856011"/>
                  <a:pt x="924885" y="1850650"/>
                </a:cubicBezTo>
                <a:cubicBezTo>
                  <a:pt x="921308" y="1847075"/>
                  <a:pt x="917730" y="1843501"/>
                  <a:pt x="914152" y="1841714"/>
                </a:cubicBezTo>
                <a:cubicBezTo>
                  <a:pt x="912363" y="1841714"/>
                  <a:pt x="912363" y="1843501"/>
                  <a:pt x="910574" y="1843501"/>
                </a:cubicBezTo>
                <a:cubicBezTo>
                  <a:pt x="905207" y="1839926"/>
                  <a:pt x="905207" y="1839926"/>
                  <a:pt x="898051" y="1834565"/>
                </a:cubicBezTo>
                <a:cubicBezTo>
                  <a:pt x="898051" y="1832777"/>
                  <a:pt x="905207" y="1838139"/>
                  <a:pt x="903418" y="1832777"/>
                </a:cubicBezTo>
                <a:cubicBezTo>
                  <a:pt x="889107" y="1834565"/>
                  <a:pt x="874795" y="1818480"/>
                  <a:pt x="865850" y="1811331"/>
                </a:cubicBezTo>
                <a:cubicBezTo>
                  <a:pt x="865850" y="1814905"/>
                  <a:pt x="865850" y="1816693"/>
                  <a:pt x="862272" y="1816693"/>
                </a:cubicBezTo>
                <a:cubicBezTo>
                  <a:pt x="858694" y="1811331"/>
                  <a:pt x="853328" y="1811331"/>
                  <a:pt x="851539" y="1807756"/>
                </a:cubicBezTo>
                <a:cubicBezTo>
                  <a:pt x="855117" y="1807756"/>
                  <a:pt x="856905" y="1807756"/>
                  <a:pt x="858694" y="1805969"/>
                </a:cubicBezTo>
                <a:cubicBezTo>
                  <a:pt x="849750" y="1798820"/>
                  <a:pt x="837227" y="1793459"/>
                  <a:pt x="826493" y="1786310"/>
                </a:cubicBezTo>
                <a:cubicBezTo>
                  <a:pt x="815760" y="1780948"/>
                  <a:pt x="805026" y="1775587"/>
                  <a:pt x="797870" y="1766651"/>
                </a:cubicBezTo>
                <a:cubicBezTo>
                  <a:pt x="801448" y="1768438"/>
                  <a:pt x="803237" y="1770225"/>
                  <a:pt x="806815" y="1770225"/>
                </a:cubicBezTo>
                <a:cubicBezTo>
                  <a:pt x="803237" y="1766651"/>
                  <a:pt x="806815" y="1766651"/>
                  <a:pt x="805026" y="1764863"/>
                </a:cubicBezTo>
                <a:cubicBezTo>
                  <a:pt x="796081" y="1766651"/>
                  <a:pt x="797870" y="1757715"/>
                  <a:pt x="794292" y="1755927"/>
                </a:cubicBezTo>
                <a:cubicBezTo>
                  <a:pt x="788925" y="1755927"/>
                  <a:pt x="790714" y="1757715"/>
                  <a:pt x="785348" y="1757715"/>
                </a:cubicBezTo>
                <a:cubicBezTo>
                  <a:pt x="785348" y="1752353"/>
                  <a:pt x="781770" y="1752353"/>
                  <a:pt x="778192" y="1748779"/>
                </a:cubicBezTo>
                <a:cubicBezTo>
                  <a:pt x="776403" y="1748779"/>
                  <a:pt x="776403" y="1750566"/>
                  <a:pt x="776403" y="1750566"/>
                </a:cubicBezTo>
                <a:cubicBezTo>
                  <a:pt x="774614" y="1748779"/>
                  <a:pt x="771036" y="1748779"/>
                  <a:pt x="767458" y="1746991"/>
                </a:cubicBezTo>
                <a:cubicBezTo>
                  <a:pt x="763880" y="1745204"/>
                  <a:pt x="762091" y="1743417"/>
                  <a:pt x="762091" y="1741630"/>
                </a:cubicBezTo>
                <a:cubicBezTo>
                  <a:pt x="765669" y="1743417"/>
                  <a:pt x="767458" y="1746991"/>
                  <a:pt x="771036" y="1746991"/>
                </a:cubicBezTo>
                <a:cubicBezTo>
                  <a:pt x="763880" y="1739842"/>
                  <a:pt x="771036" y="1741630"/>
                  <a:pt x="769247" y="1736268"/>
                </a:cubicBezTo>
                <a:cubicBezTo>
                  <a:pt x="763880" y="1734481"/>
                  <a:pt x="763880" y="1736268"/>
                  <a:pt x="763880" y="1738055"/>
                </a:cubicBezTo>
                <a:cubicBezTo>
                  <a:pt x="756724" y="1736268"/>
                  <a:pt x="745991" y="1729119"/>
                  <a:pt x="737046" y="1721970"/>
                </a:cubicBezTo>
                <a:cubicBezTo>
                  <a:pt x="735257" y="1725545"/>
                  <a:pt x="729890" y="1721970"/>
                  <a:pt x="726312" y="1721970"/>
                </a:cubicBezTo>
                <a:cubicBezTo>
                  <a:pt x="722735" y="1718396"/>
                  <a:pt x="731679" y="1720183"/>
                  <a:pt x="726312" y="1716609"/>
                </a:cubicBezTo>
                <a:cubicBezTo>
                  <a:pt x="719157" y="1716609"/>
                  <a:pt x="715579" y="1714822"/>
                  <a:pt x="710212" y="1714822"/>
                </a:cubicBezTo>
                <a:cubicBezTo>
                  <a:pt x="710212" y="1716609"/>
                  <a:pt x="713790" y="1716609"/>
                  <a:pt x="712001" y="1718396"/>
                </a:cubicBezTo>
                <a:cubicBezTo>
                  <a:pt x="710212" y="1713034"/>
                  <a:pt x="704845" y="1714822"/>
                  <a:pt x="704845" y="1718396"/>
                </a:cubicBezTo>
                <a:cubicBezTo>
                  <a:pt x="701267" y="1714822"/>
                  <a:pt x="695900" y="1714822"/>
                  <a:pt x="694111" y="1711247"/>
                </a:cubicBezTo>
                <a:cubicBezTo>
                  <a:pt x="697689" y="1709460"/>
                  <a:pt x="699478" y="1713034"/>
                  <a:pt x="701267" y="1713034"/>
                </a:cubicBezTo>
                <a:cubicBezTo>
                  <a:pt x="699478" y="1709460"/>
                  <a:pt x="703056" y="1711247"/>
                  <a:pt x="706634" y="1711247"/>
                </a:cubicBezTo>
                <a:cubicBezTo>
                  <a:pt x="701267" y="1709460"/>
                  <a:pt x="697689" y="1705885"/>
                  <a:pt x="697689" y="1702311"/>
                </a:cubicBezTo>
                <a:cubicBezTo>
                  <a:pt x="697689" y="1704098"/>
                  <a:pt x="704845" y="1704098"/>
                  <a:pt x="703056" y="1702311"/>
                </a:cubicBezTo>
                <a:cubicBezTo>
                  <a:pt x="695900" y="1696949"/>
                  <a:pt x="685167" y="1696949"/>
                  <a:pt x="678011" y="1693375"/>
                </a:cubicBezTo>
                <a:cubicBezTo>
                  <a:pt x="681589" y="1693375"/>
                  <a:pt x="686956" y="1693375"/>
                  <a:pt x="683378" y="1689801"/>
                </a:cubicBezTo>
                <a:cubicBezTo>
                  <a:pt x="680695" y="1690694"/>
                  <a:pt x="676222" y="1691141"/>
                  <a:pt x="672197" y="1690471"/>
                </a:cubicBezTo>
                <a:lnTo>
                  <a:pt x="667467" y="1687114"/>
                </a:lnTo>
                <a:lnTo>
                  <a:pt x="669066" y="1686226"/>
                </a:lnTo>
                <a:cubicBezTo>
                  <a:pt x="661910" y="1682652"/>
                  <a:pt x="658332" y="1679077"/>
                  <a:pt x="651177" y="1677290"/>
                </a:cubicBezTo>
                <a:cubicBezTo>
                  <a:pt x="649388" y="1675503"/>
                  <a:pt x="649388" y="1673716"/>
                  <a:pt x="649388" y="1671928"/>
                </a:cubicBezTo>
                <a:cubicBezTo>
                  <a:pt x="644021" y="1670141"/>
                  <a:pt x="645810" y="1671928"/>
                  <a:pt x="640443" y="1671928"/>
                </a:cubicBezTo>
                <a:cubicBezTo>
                  <a:pt x="638654" y="1670141"/>
                  <a:pt x="636865" y="1670141"/>
                  <a:pt x="635076" y="1666567"/>
                </a:cubicBezTo>
                <a:cubicBezTo>
                  <a:pt x="635076" y="1664780"/>
                  <a:pt x="636865" y="1666567"/>
                  <a:pt x="636865" y="1664780"/>
                </a:cubicBezTo>
                <a:cubicBezTo>
                  <a:pt x="631498" y="1659418"/>
                  <a:pt x="626131" y="1657631"/>
                  <a:pt x="620765" y="1655844"/>
                </a:cubicBezTo>
                <a:cubicBezTo>
                  <a:pt x="613609" y="1654056"/>
                  <a:pt x="608242" y="1654056"/>
                  <a:pt x="602875" y="1650482"/>
                </a:cubicBezTo>
                <a:cubicBezTo>
                  <a:pt x="604664" y="1650482"/>
                  <a:pt x="608242" y="1648695"/>
                  <a:pt x="608242" y="1645120"/>
                </a:cubicBezTo>
                <a:cubicBezTo>
                  <a:pt x="604664" y="1645120"/>
                  <a:pt x="601086" y="1639759"/>
                  <a:pt x="595719" y="1641546"/>
                </a:cubicBezTo>
                <a:cubicBezTo>
                  <a:pt x="597508" y="1645120"/>
                  <a:pt x="608242" y="1645120"/>
                  <a:pt x="601086" y="1646907"/>
                </a:cubicBezTo>
                <a:cubicBezTo>
                  <a:pt x="595719" y="1645120"/>
                  <a:pt x="592141" y="1641546"/>
                  <a:pt x="588563" y="1636184"/>
                </a:cubicBezTo>
                <a:cubicBezTo>
                  <a:pt x="579619" y="1636184"/>
                  <a:pt x="590352" y="1639759"/>
                  <a:pt x="586775" y="1641546"/>
                </a:cubicBezTo>
                <a:cubicBezTo>
                  <a:pt x="576041" y="1632610"/>
                  <a:pt x="559940" y="1629035"/>
                  <a:pt x="549207" y="1625461"/>
                </a:cubicBezTo>
                <a:cubicBezTo>
                  <a:pt x="552785" y="1623674"/>
                  <a:pt x="552785" y="1627248"/>
                  <a:pt x="556362" y="1627248"/>
                </a:cubicBezTo>
                <a:cubicBezTo>
                  <a:pt x="552785" y="1623674"/>
                  <a:pt x="559940" y="1625461"/>
                  <a:pt x="556362" y="1621887"/>
                </a:cubicBezTo>
                <a:cubicBezTo>
                  <a:pt x="538473" y="1621887"/>
                  <a:pt x="527739" y="1607589"/>
                  <a:pt x="513428" y="1604014"/>
                </a:cubicBezTo>
                <a:cubicBezTo>
                  <a:pt x="518795" y="1604014"/>
                  <a:pt x="518795" y="1602227"/>
                  <a:pt x="515217" y="1598653"/>
                </a:cubicBezTo>
                <a:cubicBezTo>
                  <a:pt x="509850" y="1600440"/>
                  <a:pt x="504483" y="1600440"/>
                  <a:pt x="500905" y="1598653"/>
                </a:cubicBezTo>
                <a:cubicBezTo>
                  <a:pt x="502694" y="1598653"/>
                  <a:pt x="502694" y="1596866"/>
                  <a:pt x="502694" y="1595078"/>
                </a:cubicBezTo>
                <a:cubicBezTo>
                  <a:pt x="495538" y="1595078"/>
                  <a:pt x="490171" y="1591504"/>
                  <a:pt x="484805" y="1589717"/>
                </a:cubicBezTo>
                <a:cubicBezTo>
                  <a:pt x="479438" y="1586142"/>
                  <a:pt x="474071" y="1584355"/>
                  <a:pt x="468704" y="1584355"/>
                </a:cubicBezTo>
                <a:cubicBezTo>
                  <a:pt x="470493" y="1584355"/>
                  <a:pt x="472282" y="1582568"/>
                  <a:pt x="470493" y="1580781"/>
                </a:cubicBezTo>
                <a:cubicBezTo>
                  <a:pt x="452603" y="1575419"/>
                  <a:pt x="456181" y="1573632"/>
                  <a:pt x="443659" y="1566483"/>
                </a:cubicBezTo>
                <a:cubicBezTo>
                  <a:pt x="447237" y="1566483"/>
                  <a:pt x="449026" y="1564696"/>
                  <a:pt x="447237" y="1562909"/>
                </a:cubicBezTo>
                <a:cubicBezTo>
                  <a:pt x="440081" y="1564696"/>
                  <a:pt x="443659" y="1559334"/>
                  <a:pt x="438292" y="1559334"/>
                </a:cubicBezTo>
                <a:cubicBezTo>
                  <a:pt x="434714" y="1559334"/>
                  <a:pt x="432925" y="1559334"/>
                  <a:pt x="431136" y="1561121"/>
                </a:cubicBezTo>
                <a:cubicBezTo>
                  <a:pt x="429347" y="1559334"/>
                  <a:pt x="427558" y="1557547"/>
                  <a:pt x="423980" y="1557547"/>
                </a:cubicBezTo>
                <a:cubicBezTo>
                  <a:pt x="422191" y="1557547"/>
                  <a:pt x="425769" y="1561121"/>
                  <a:pt x="423980" y="1561121"/>
                </a:cubicBezTo>
                <a:cubicBezTo>
                  <a:pt x="416825" y="1555760"/>
                  <a:pt x="420402" y="1555760"/>
                  <a:pt x="411458" y="1552185"/>
                </a:cubicBezTo>
                <a:cubicBezTo>
                  <a:pt x="413247" y="1553972"/>
                  <a:pt x="416825" y="1557547"/>
                  <a:pt x="411458" y="1557547"/>
                </a:cubicBezTo>
                <a:cubicBezTo>
                  <a:pt x="407880" y="1552185"/>
                  <a:pt x="400724" y="1548611"/>
                  <a:pt x="395357" y="1546824"/>
                </a:cubicBezTo>
                <a:cubicBezTo>
                  <a:pt x="389990" y="1543249"/>
                  <a:pt x="388201" y="1539675"/>
                  <a:pt x="393568" y="1537888"/>
                </a:cubicBezTo>
                <a:cubicBezTo>
                  <a:pt x="388201" y="1534313"/>
                  <a:pt x="379257" y="1534313"/>
                  <a:pt x="373890" y="1532526"/>
                </a:cubicBezTo>
                <a:cubicBezTo>
                  <a:pt x="375679" y="1530739"/>
                  <a:pt x="379257" y="1530739"/>
                  <a:pt x="377468" y="1528952"/>
                </a:cubicBezTo>
                <a:cubicBezTo>
                  <a:pt x="370312" y="1528952"/>
                  <a:pt x="373890" y="1523590"/>
                  <a:pt x="366734" y="1521803"/>
                </a:cubicBezTo>
                <a:cubicBezTo>
                  <a:pt x="361367" y="1525377"/>
                  <a:pt x="364945" y="1528952"/>
                  <a:pt x="361367" y="1530739"/>
                </a:cubicBezTo>
                <a:cubicBezTo>
                  <a:pt x="359578" y="1525377"/>
                  <a:pt x="348845" y="1518228"/>
                  <a:pt x="345267" y="1523590"/>
                </a:cubicBezTo>
                <a:cubicBezTo>
                  <a:pt x="309488" y="1503931"/>
                  <a:pt x="271920" y="1491420"/>
                  <a:pt x="234352" y="1477122"/>
                </a:cubicBezTo>
                <a:cubicBezTo>
                  <a:pt x="239719" y="1475335"/>
                  <a:pt x="241508" y="1480697"/>
                  <a:pt x="246875" y="1478910"/>
                </a:cubicBezTo>
                <a:cubicBezTo>
                  <a:pt x="246875" y="1477122"/>
                  <a:pt x="252241" y="1480697"/>
                  <a:pt x="250453" y="1475335"/>
                </a:cubicBezTo>
                <a:cubicBezTo>
                  <a:pt x="248664" y="1477122"/>
                  <a:pt x="246875" y="1475335"/>
                  <a:pt x="245086" y="1475335"/>
                </a:cubicBezTo>
                <a:cubicBezTo>
                  <a:pt x="243297" y="1475335"/>
                  <a:pt x="243297" y="1477122"/>
                  <a:pt x="239719" y="1477122"/>
                </a:cubicBezTo>
                <a:cubicBezTo>
                  <a:pt x="236141" y="1473548"/>
                  <a:pt x="239719" y="1473548"/>
                  <a:pt x="239719" y="1471761"/>
                </a:cubicBezTo>
                <a:cubicBezTo>
                  <a:pt x="236141" y="1469974"/>
                  <a:pt x="234352" y="1469974"/>
                  <a:pt x="230774" y="1468186"/>
                </a:cubicBezTo>
                <a:cubicBezTo>
                  <a:pt x="228985" y="1469974"/>
                  <a:pt x="228985" y="1469974"/>
                  <a:pt x="228985" y="1471761"/>
                </a:cubicBezTo>
                <a:cubicBezTo>
                  <a:pt x="234352" y="1477122"/>
                  <a:pt x="232563" y="1478910"/>
                  <a:pt x="234352" y="1482484"/>
                </a:cubicBezTo>
                <a:cubicBezTo>
                  <a:pt x="230774" y="1480697"/>
                  <a:pt x="227196" y="1482484"/>
                  <a:pt x="225407" y="1478910"/>
                </a:cubicBezTo>
                <a:cubicBezTo>
                  <a:pt x="227196" y="1477122"/>
                  <a:pt x="232563" y="1477122"/>
                  <a:pt x="228985" y="1475335"/>
                </a:cubicBezTo>
                <a:cubicBezTo>
                  <a:pt x="218251" y="1473548"/>
                  <a:pt x="211096" y="1462825"/>
                  <a:pt x="200362" y="1464612"/>
                </a:cubicBezTo>
                <a:cubicBezTo>
                  <a:pt x="198573" y="1461038"/>
                  <a:pt x="198573" y="1461038"/>
                  <a:pt x="194995" y="1464612"/>
                </a:cubicBezTo>
                <a:cubicBezTo>
                  <a:pt x="193206" y="1459250"/>
                  <a:pt x="189628" y="1459250"/>
                  <a:pt x="186050" y="1457463"/>
                </a:cubicBezTo>
                <a:cubicBezTo>
                  <a:pt x="191417" y="1457463"/>
                  <a:pt x="196784" y="1461038"/>
                  <a:pt x="202151" y="1459250"/>
                </a:cubicBezTo>
                <a:cubicBezTo>
                  <a:pt x="196784" y="1452101"/>
                  <a:pt x="186050" y="1453889"/>
                  <a:pt x="177106" y="1450314"/>
                </a:cubicBezTo>
                <a:cubicBezTo>
                  <a:pt x="180684" y="1446740"/>
                  <a:pt x="169950" y="1446740"/>
                  <a:pt x="168161" y="1443165"/>
                </a:cubicBezTo>
                <a:cubicBezTo>
                  <a:pt x="169950" y="1441378"/>
                  <a:pt x="178895" y="1441378"/>
                  <a:pt x="177106" y="1437804"/>
                </a:cubicBezTo>
                <a:cubicBezTo>
                  <a:pt x="169950" y="1439591"/>
                  <a:pt x="164583" y="1436017"/>
                  <a:pt x="159216" y="1436017"/>
                </a:cubicBezTo>
                <a:cubicBezTo>
                  <a:pt x="153849" y="1437804"/>
                  <a:pt x="157427" y="1437804"/>
                  <a:pt x="152060" y="1439591"/>
                </a:cubicBezTo>
                <a:cubicBezTo>
                  <a:pt x="150271" y="1434229"/>
                  <a:pt x="148483" y="1436017"/>
                  <a:pt x="144905" y="1430655"/>
                </a:cubicBezTo>
                <a:cubicBezTo>
                  <a:pt x="148483" y="1430655"/>
                  <a:pt x="148483" y="1428868"/>
                  <a:pt x="150271" y="1425293"/>
                </a:cubicBezTo>
                <a:cubicBezTo>
                  <a:pt x="153849" y="1425293"/>
                  <a:pt x="157427" y="1430655"/>
                  <a:pt x="162794" y="1427080"/>
                </a:cubicBezTo>
                <a:cubicBezTo>
                  <a:pt x="173528" y="1436017"/>
                  <a:pt x="184261" y="1434229"/>
                  <a:pt x="196784" y="1441378"/>
                </a:cubicBezTo>
                <a:cubicBezTo>
                  <a:pt x="207518" y="1437804"/>
                  <a:pt x="212885" y="1446740"/>
                  <a:pt x="220040" y="1446740"/>
                </a:cubicBezTo>
                <a:cubicBezTo>
                  <a:pt x="220040" y="1444953"/>
                  <a:pt x="218251" y="1443165"/>
                  <a:pt x="221829" y="1443165"/>
                </a:cubicBezTo>
                <a:cubicBezTo>
                  <a:pt x="223618" y="1446740"/>
                  <a:pt x="228985" y="1444953"/>
                  <a:pt x="230774" y="1450314"/>
                </a:cubicBezTo>
                <a:cubicBezTo>
                  <a:pt x="228985" y="1452101"/>
                  <a:pt x="225407" y="1452101"/>
                  <a:pt x="228985" y="1455676"/>
                </a:cubicBezTo>
                <a:cubicBezTo>
                  <a:pt x="230774" y="1455676"/>
                  <a:pt x="230774" y="1455676"/>
                  <a:pt x="232563" y="1455676"/>
                </a:cubicBezTo>
                <a:cubicBezTo>
                  <a:pt x="241508" y="1455676"/>
                  <a:pt x="234352" y="1450314"/>
                  <a:pt x="241508" y="1450314"/>
                </a:cubicBezTo>
                <a:cubicBezTo>
                  <a:pt x="245086" y="1453889"/>
                  <a:pt x="246875" y="1453889"/>
                  <a:pt x="254030" y="1452101"/>
                </a:cubicBezTo>
                <a:cubicBezTo>
                  <a:pt x="254030" y="1453889"/>
                  <a:pt x="254030" y="1455676"/>
                  <a:pt x="254030" y="1455676"/>
                </a:cubicBezTo>
                <a:cubicBezTo>
                  <a:pt x="257608" y="1457463"/>
                  <a:pt x="262975" y="1455676"/>
                  <a:pt x="266553" y="1457463"/>
                </a:cubicBezTo>
                <a:cubicBezTo>
                  <a:pt x="264764" y="1462825"/>
                  <a:pt x="254030" y="1455676"/>
                  <a:pt x="248664" y="1455676"/>
                </a:cubicBezTo>
                <a:cubicBezTo>
                  <a:pt x="248664" y="1457463"/>
                  <a:pt x="243297" y="1457463"/>
                  <a:pt x="246875" y="1461038"/>
                </a:cubicBezTo>
                <a:cubicBezTo>
                  <a:pt x="254030" y="1459250"/>
                  <a:pt x="259397" y="1464612"/>
                  <a:pt x="266553" y="1462825"/>
                </a:cubicBezTo>
                <a:cubicBezTo>
                  <a:pt x="271920" y="1466399"/>
                  <a:pt x="268342" y="1468186"/>
                  <a:pt x="273709" y="1466399"/>
                </a:cubicBezTo>
                <a:cubicBezTo>
                  <a:pt x="277287" y="1469974"/>
                  <a:pt x="273709" y="1469974"/>
                  <a:pt x="277287" y="1473548"/>
                </a:cubicBezTo>
                <a:cubicBezTo>
                  <a:pt x="280865" y="1471761"/>
                  <a:pt x="284443" y="1473548"/>
                  <a:pt x="288020" y="1471761"/>
                </a:cubicBezTo>
                <a:cubicBezTo>
                  <a:pt x="289809" y="1473548"/>
                  <a:pt x="288020" y="1478910"/>
                  <a:pt x="293387" y="1478910"/>
                </a:cubicBezTo>
                <a:cubicBezTo>
                  <a:pt x="291598" y="1475335"/>
                  <a:pt x="289809" y="1471761"/>
                  <a:pt x="298754" y="1471761"/>
                </a:cubicBezTo>
                <a:cubicBezTo>
                  <a:pt x="298754" y="1478910"/>
                  <a:pt x="304121" y="1475335"/>
                  <a:pt x="304121" y="1482484"/>
                </a:cubicBezTo>
                <a:cubicBezTo>
                  <a:pt x="311277" y="1478910"/>
                  <a:pt x="309488" y="1480697"/>
                  <a:pt x="316644" y="1480697"/>
                </a:cubicBezTo>
                <a:cubicBezTo>
                  <a:pt x="313066" y="1478910"/>
                  <a:pt x="302332" y="1477122"/>
                  <a:pt x="305910" y="1473548"/>
                </a:cubicBezTo>
                <a:cubicBezTo>
                  <a:pt x="313066" y="1475335"/>
                  <a:pt x="320221" y="1480697"/>
                  <a:pt x="327377" y="1482484"/>
                </a:cubicBezTo>
                <a:cubicBezTo>
                  <a:pt x="329166" y="1477122"/>
                  <a:pt x="345267" y="1487846"/>
                  <a:pt x="352422" y="1489633"/>
                </a:cubicBezTo>
                <a:cubicBezTo>
                  <a:pt x="347056" y="1484271"/>
                  <a:pt x="329166" y="1475335"/>
                  <a:pt x="336322" y="1469974"/>
                </a:cubicBezTo>
                <a:cubicBezTo>
                  <a:pt x="334533" y="1469974"/>
                  <a:pt x="330955" y="1469974"/>
                  <a:pt x="327377" y="1469974"/>
                </a:cubicBezTo>
                <a:cubicBezTo>
                  <a:pt x="329166" y="1471761"/>
                  <a:pt x="329166" y="1473548"/>
                  <a:pt x="327377" y="1473548"/>
                </a:cubicBezTo>
                <a:cubicBezTo>
                  <a:pt x="318433" y="1468186"/>
                  <a:pt x="320221" y="1477122"/>
                  <a:pt x="311277" y="1473548"/>
                </a:cubicBezTo>
                <a:cubicBezTo>
                  <a:pt x="314855" y="1471761"/>
                  <a:pt x="318433" y="1471761"/>
                  <a:pt x="316644" y="1468186"/>
                </a:cubicBezTo>
                <a:cubicBezTo>
                  <a:pt x="314855" y="1468186"/>
                  <a:pt x="313066" y="1466399"/>
                  <a:pt x="311277" y="1466399"/>
                </a:cubicBezTo>
                <a:cubicBezTo>
                  <a:pt x="309488" y="1466399"/>
                  <a:pt x="307699" y="1466399"/>
                  <a:pt x="305910" y="1468186"/>
                </a:cubicBezTo>
                <a:cubicBezTo>
                  <a:pt x="302332" y="1464612"/>
                  <a:pt x="298754" y="1462825"/>
                  <a:pt x="295176" y="1459250"/>
                </a:cubicBezTo>
                <a:cubicBezTo>
                  <a:pt x="300543" y="1457463"/>
                  <a:pt x="304121" y="1461038"/>
                  <a:pt x="307699" y="1459250"/>
                </a:cubicBezTo>
                <a:cubicBezTo>
                  <a:pt x="305910" y="1457463"/>
                  <a:pt x="304121" y="1455676"/>
                  <a:pt x="300543" y="1455676"/>
                </a:cubicBezTo>
                <a:cubicBezTo>
                  <a:pt x="298754" y="1457463"/>
                  <a:pt x="295176" y="1457463"/>
                  <a:pt x="291598" y="1457463"/>
                </a:cubicBezTo>
                <a:cubicBezTo>
                  <a:pt x="295176" y="1459250"/>
                  <a:pt x="295176" y="1461038"/>
                  <a:pt x="293387" y="1461038"/>
                </a:cubicBezTo>
                <a:cubicBezTo>
                  <a:pt x="286231" y="1455676"/>
                  <a:pt x="279076" y="1455676"/>
                  <a:pt x="270131" y="1452101"/>
                </a:cubicBezTo>
                <a:cubicBezTo>
                  <a:pt x="262975" y="1455676"/>
                  <a:pt x="254030" y="1452101"/>
                  <a:pt x="245086" y="1448527"/>
                </a:cubicBezTo>
                <a:cubicBezTo>
                  <a:pt x="237930" y="1443165"/>
                  <a:pt x="230774" y="1439591"/>
                  <a:pt x="223618" y="1439591"/>
                </a:cubicBezTo>
                <a:cubicBezTo>
                  <a:pt x="228985" y="1437804"/>
                  <a:pt x="228985" y="1436017"/>
                  <a:pt x="230774" y="1434229"/>
                </a:cubicBezTo>
                <a:cubicBezTo>
                  <a:pt x="237930" y="1441378"/>
                  <a:pt x="246875" y="1450314"/>
                  <a:pt x="254030" y="1444953"/>
                </a:cubicBezTo>
                <a:cubicBezTo>
                  <a:pt x="257608" y="1450314"/>
                  <a:pt x="261186" y="1450314"/>
                  <a:pt x="266553" y="1450314"/>
                </a:cubicBezTo>
                <a:cubicBezTo>
                  <a:pt x="266553" y="1446740"/>
                  <a:pt x="259397" y="1448527"/>
                  <a:pt x="262975" y="1443165"/>
                </a:cubicBezTo>
                <a:cubicBezTo>
                  <a:pt x="254030" y="1448527"/>
                  <a:pt x="250453" y="1436017"/>
                  <a:pt x="246875" y="1441378"/>
                </a:cubicBezTo>
                <a:cubicBezTo>
                  <a:pt x="241508" y="1434229"/>
                  <a:pt x="232563" y="1436017"/>
                  <a:pt x="227196" y="1432442"/>
                </a:cubicBezTo>
                <a:cubicBezTo>
                  <a:pt x="230774" y="1430655"/>
                  <a:pt x="234352" y="1432442"/>
                  <a:pt x="232563" y="1428868"/>
                </a:cubicBezTo>
                <a:cubicBezTo>
                  <a:pt x="228985" y="1430655"/>
                  <a:pt x="228985" y="1425293"/>
                  <a:pt x="228985" y="1425293"/>
                </a:cubicBezTo>
                <a:cubicBezTo>
                  <a:pt x="227196" y="1428868"/>
                  <a:pt x="223618" y="1423506"/>
                  <a:pt x="218251" y="1425293"/>
                </a:cubicBezTo>
                <a:cubicBezTo>
                  <a:pt x="221829" y="1427080"/>
                  <a:pt x="221829" y="1428868"/>
                  <a:pt x="220040" y="1428868"/>
                </a:cubicBezTo>
                <a:cubicBezTo>
                  <a:pt x="214674" y="1425293"/>
                  <a:pt x="209307" y="1427080"/>
                  <a:pt x="203940" y="1421719"/>
                </a:cubicBezTo>
                <a:cubicBezTo>
                  <a:pt x="207518" y="1419932"/>
                  <a:pt x="211096" y="1419932"/>
                  <a:pt x="209307" y="1418144"/>
                </a:cubicBezTo>
                <a:cubicBezTo>
                  <a:pt x="202151" y="1416357"/>
                  <a:pt x="202151" y="1419932"/>
                  <a:pt x="194995" y="1419932"/>
                </a:cubicBezTo>
                <a:cubicBezTo>
                  <a:pt x="193206" y="1412783"/>
                  <a:pt x="184261" y="1414570"/>
                  <a:pt x="180684" y="1405634"/>
                </a:cubicBezTo>
                <a:cubicBezTo>
                  <a:pt x="175317" y="1407421"/>
                  <a:pt x="169950" y="1402060"/>
                  <a:pt x="166372" y="1398485"/>
                </a:cubicBezTo>
                <a:cubicBezTo>
                  <a:pt x="168161" y="1400272"/>
                  <a:pt x="169950" y="1396698"/>
                  <a:pt x="169950" y="1396698"/>
                </a:cubicBezTo>
                <a:cubicBezTo>
                  <a:pt x="164583" y="1394911"/>
                  <a:pt x="157427" y="1387762"/>
                  <a:pt x="159216" y="1393123"/>
                </a:cubicBezTo>
                <a:cubicBezTo>
                  <a:pt x="152060" y="1389549"/>
                  <a:pt x="157427" y="1389549"/>
                  <a:pt x="157427" y="1387762"/>
                </a:cubicBezTo>
                <a:cubicBezTo>
                  <a:pt x="153849" y="1387762"/>
                  <a:pt x="152060" y="1384187"/>
                  <a:pt x="148483" y="1384187"/>
                </a:cubicBezTo>
                <a:cubicBezTo>
                  <a:pt x="144905" y="1387762"/>
                  <a:pt x="150271" y="1385975"/>
                  <a:pt x="153849" y="1389549"/>
                </a:cubicBezTo>
                <a:cubicBezTo>
                  <a:pt x="152060" y="1391336"/>
                  <a:pt x="150271" y="1389549"/>
                  <a:pt x="144905" y="1391336"/>
                </a:cubicBezTo>
                <a:cubicBezTo>
                  <a:pt x="143116" y="1387762"/>
                  <a:pt x="141327" y="1387762"/>
                  <a:pt x="137749" y="1389549"/>
                </a:cubicBezTo>
                <a:cubicBezTo>
                  <a:pt x="139538" y="1385975"/>
                  <a:pt x="128804" y="1384187"/>
                  <a:pt x="134171" y="1382400"/>
                </a:cubicBezTo>
                <a:cubicBezTo>
                  <a:pt x="135960" y="1382400"/>
                  <a:pt x="135960" y="1389549"/>
                  <a:pt x="146694" y="1385975"/>
                </a:cubicBezTo>
                <a:cubicBezTo>
                  <a:pt x="137749" y="1380613"/>
                  <a:pt x="143116" y="1380613"/>
                  <a:pt x="139538" y="1377039"/>
                </a:cubicBezTo>
                <a:cubicBezTo>
                  <a:pt x="132382" y="1378826"/>
                  <a:pt x="130593" y="1369890"/>
                  <a:pt x="123437" y="1371677"/>
                </a:cubicBezTo>
                <a:cubicBezTo>
                  <a:pt x="127015" y="1369890"/>
                  <a:pt x="130593" y="1371677"/>
                  <a:pt x="134171" y="1369890"/>
                </a:cubicBezTo>
                <a:cubicBezTo>
                  <a:pt x="137749" y="1375251"/>
                  <a:pt x="143116" y="1375251"/>
                  <a:pt x="146694" y="1375251"/>
                </a:cubicBezTo>
                <a:cubicBezTo>
                  <a:pt x="146694" y="1375251"/>
                  <a:pt x="146694" y="1371677"/>
                  <a:pt x="150271" y="1373464"/>
                </a:cubicBezTo>
                <a:cubicBezTo>
                  <a:pt x="150271" y="1377039"/>
                  <a:pt x="164583" y="1378826"/>
                  <a:pt x="173528" y="1377039"/>
                </a:cubicBezTo>
                <a:cubicBezTo>
                  <a:pt x="175317" y="1380613"/>
                  <a:pt x="171739" y="1380613"/>
                  <a:pt x="177106" y="1382400"/>
                </a:cubicBezTo>
                <a:cubicBezTo>
                  <a:pt x="182473" y="1382400"/>
                  <a:pt x="193206" y="1384187"/>
                  <a:pt x="193206" y="1387762"/>
                </a:cubicBezTo>
                <a:cubicBezTo>
                  <a:pt x="189628" y="1391336"/>
                  <a:pt x="187839" y="1384187"/>
                  <a:pt x="184261" y="1385975"/>
                </a:cubicBezTo>
                <a:cubicBezTo>
                  <a:pt x="184261" y="1387762"/>
                  <a:pt x="173528" y="1387762"/>
                  <a:pt x="177106" y="1391336"/>
                </a:cubicBezTo>
                <a:cubicBezTo>
                  <a:pt x="180684" y="1393123"/>
                  <a:pt x="178895" y="1389549"/>
                  <a:pt x="184261" y="1389549"/>
                </a:cubicBezTo>
                <a:cubicBezTo>
                  <a:pt x="187839" y="1393123"/>
                  <a:pt x="191417" y="1391336"/>
                  <a:pt x="194995" y="1393123"/>
                </a:cubicBezTo>
                <a:cubicBezTo>
                  <a:pt x="200362" y="1396698"/>
                  <a:pt x="191417" y="1394911"/>
                  <a:pt x="196784" y="1398485"/>
                </a:cubicBezTo>
                <a:cubicBezTo>
                  <a:pt x="198573" y="1394911"/>
                  <a:pt x="207518" y="1394911"/>
                  <a:pt x="211096" y="1398485"/>
                </a:cubicBezTo>
                <a:cubicBezTo>
                  <a:pt x="212885" y="1394911"/>
                  <a:pt x="214674" y="1393123"/>
                  <a:pt x="218251" y="1391336"/>
                </a:cubicBezTo>
                <a:cubicBezTo>
                  <a:pt x="223618" y="1396698"/>
                  <a:pt x="232563" y="1394911"/>
                  <a:pt x="237930" y="1400272"/>
                </a:cubicBezTo>
                <a:cubicBezTo>
                  <a:pt x="236141" y="1402060"/>
                  <a:pt x="230774" y="1398485"/>
                  <a:pt x="232563" y="1402060"/>
                </a:cubicBezTo>
                <a:cubicBezTo>
                  <a:pt x="241508" y="1402060"/>
                  <a:pt x="239719" y="1407421"/>
                  <a:pt x="248664" y="1407421"/>
                </a:cubicBezTo>
                <a:cubicBezTo>
                  <a:pt x="248664" y="1409208"/>
                  <a:pt x="259397" y="1416357"/>
                  <a:pt x="264764" y="1414570"/>
                </a:cubicBezTo>
                <a:cubicBezTo>
                  <a:pt x="268342" y="1419932"/>
                  <a:pt x="261186" y="1419932"/>
                  <a:pt x="266553" y="1423506"/>
                </a:cubicBezTo>
                <a:cubicBezTo>
                  <a:pt x="268342" y="1419932"/>
                  <a:pt x="277287" y="1425293"/>
                  <a:pt x="279076" y="1421719"/>
                </a:cubicBezTo>
                <a:cubicBezTo>
                  <a:pt x="280865" y="1425293"/>
                  <a:pt x="284443" y="1423506"/>
                  <a:pt x="286231" y="1425293"/>
                </a:cubicBezTo>
                <a:cubicBezTo>
                  <a:pt x="284443" y="1427080"/>
                  <a:pt x="280865" y="1427080"/>
                  <a:pt x="284443" y="1428868"/>
                </a:cubicBezTo>
                <a:cubicBezTo>
                  <a:pt x="286231" y="1428868"/>
                  <a:pt x="288020" y="1428868"/>
                  <a:pt x="291598" y="1428868"/>
                </a:cubicBezTo>
                <a:cubicBezTo>
                  <a:pt x="295176" y="1432442"/>
                  <a:pt x="289809" y="1432442"/>
                  <a:pt x="291598" y="1436017"/>
                </a:cubicBezTo>
                <a:cubicBezTo>
                  <a:pt x="298754" y="1432442"/>
                  <a:pt x="302332" y="1437804"/>
                  <a:pt x="307699" y="1437804"/>
                </a:cubicBezTo>
                <a:cubicBezTo>
                  <a:pt x="304121" y="1434229"/>
                  <a:pt x="298754" y="1432442"/>
                  <a:pt x="295176" y="1428868"/>
                </a:cubicBezTo>
                <a:cubicBezTo>
                  <a:pt x="304121" y="1428868"/>
                  <a:pt x="311277" y="1437804"/>
                  <a:pt x="320221" y="1439591"/>
                </a:cubicBezTo>
                <a:cubicBezTo>
                  <a:pt x="311277" y="1434229"/>
                  <a:pt x="302332" y="1425293"/>
                  <a:pt x="291598" y="1423506"/>
                </a:cubicBezTo>
                <a:cubicBezTo>
                  <a:pt x="293387" y="1425293"/>
                  <a:pt x="295176" y="1427080"/>
                  <a:pt x="291598" y="1427080"/>
                </a:cubicBezTo>
                <a:cubicBezTo>
                  <a:pt x="288020" y="1423506"/>
                  <a:pt x="289809" y="1423506"/>
                  <a:pt x="286231" y="1419932"/>
                </a:cubicBezTo>
                <a:cubicBezTo>
                  <a:pt x="286231" y="1418144"/>
                  <a:pt x="289809" y="1418144"/>
                  <a:pt x="291598" y="1416357"/>
                </a:cubicBezTo>
                <a:cubicBezTo>
                  <a:pt x="295176" y="1421719"/>
                  <a:pt x="300543" y="1425293"/>
                  <a:pt x="305910" y="1427080"/>
                </a:cubicBezTo>
                <a:cubicBezTo>
                  <a:pt x="311277" y="1430655"/>
                  <a:pt x="316644" y="1430655"/>
                  <a:pt x="322010" y="1428868"/>
                </a:cubicBezTo>
                <a:cubicBezTo>
                  <a:pt x="318433" y="1430655"/>
                  <a:pt x="325588" y="1434229"/>
                  <a:pt x="327377" y="1432442"/>
                </a:cubicBezTo>
                <a:cubicBezTo>
                  <a:pt x="332744" y="1436017"/>
                  <a:pt x="323799" y="1436017"/>
                  <a:pt x="325588" y="1437804"/>
                </a:cubicBezTo>
                <a:cubicBezTo>
                  <a:pt x="329166" y="1437804"/>
                  <a:pt x="332744" y="1441378"/>
                  <a:pt x="336322" y="1441378"/>
                </a:cubicBezTo>
                <a:cubicBezTo>
                  <a:pt x="334533" y="1439591"/>
                  <a:pt x="325588" y="1436017"/>
                  <a:pt x="332744" y="1436017"/>
                </a:cubicBezTo>
                <a:cubicBezTo>
                  <a:pt x="336322" y="1434229"/>
                  <a:pt x="336322" y="1441378"/>
                  <a:pt x="339900" y="1439591"/>
                </a:cubicBezTo>
                <a:cubicBezTo>
                  <a:pt x="343478" y="1436017"/>
                  <a:pt x="341689" y="1436017"/>
                  <a:pt x="350634" y="1437804"/>
                </a:cubicBezTo>
                <a:cubicBezTo>
                  <a:pt x="345267" y="1434229"/>
                  <a:pt x="348845" y="1434229"/>
                  <a:pt x="350634" y="1432442"/>
                </a:cubicBezTo>
                <a:cubicBezTo>
                  <a:pt x="354211" y="1437804"/>
                  <a:pt x="357789" y="1432442"/>
                  <a:pt x="361367" y="1432442"/>
                </a:cubicBezTo>
                <a:cubicBezTo>
                  <a:pt x="364945" y="1436017"/>
                  <a:pt x="354211" y="1434229"/>
                  <a:pt x="357789" y="1439591"/>
                </a:cubicBezTo>
                <a:cubicBezTo>
                  <a:pt x="364945" y="1439591"/>
                  <a:pt x="370312" y="1441378"/>
                  <a:pt x="373890" y="1444953"/>
                </a:cubicBezTo>
                <a:cubicBezTo>
                  <a:pt x="370312" y="1444953"/>
                  <a:pt x="368523" y="1443165"/>
                  <a:pt x="370312" y="1446740"/>
                </a:cubicBezTo>
                <a:cubicBezTo>
                  <a:pt x="373890" y="1448527"/>
                  <a:pt x="372101" y="1450314"/>
                  <a:pt x="375679" y="1453889"/>
                </a:cubicBezTo>
                <a:cubicBezTo>
                  <a:pt x="377468" y="1448527"/>
                  <a:pt x="382835" y="1455676"/>
                  <a:pt x="384624" y="1459250"/>
                </a:cubicBezTo>
                <a:cubicBezTo>
                  <a:pt x="391779" y="1459250"/>
                  <a:pt x="395357" y="1461038"/>
                  <a:pt x="397146" y="1457463"/>
                </a:cubicBezTo>
                <a:cubicBezTo>
                  <a:pt x="402513" y="1461038"/>
                  <a:pt x="400724" y="1462825"/>
                  <a:pt x="398935" y="1466399"/>
                </a:cubicBezTo>
                <a:cubicBezTo>
                  <a:pt x="404302" y="1462825"/>
                  <a:pt x="411458" y="1471761"/>
                  <a:pt x="415036" y="1466399"/>
                </a:cubicBezTo>
                <a:cubicBezTo>
                  <a:pt x="416825" y="1468186"/>
                  <a:pt x="418613" y="1473548"/>
                  <a:pt x="420402" y="1473548"/>
                </a:cubicBezTo>
                <a:cubicBezTo>
                  <a:pt x="425769" y="1464612"/>
                  <a:pt x="400724" y="1461038"/>
                  <a:pt x="404302" y="1453889"/>
                </a:cubicBezTo>
                <a:cubicBezTo>
                  <a:pt x="409669" y="1457463"/>
                  <a:pt x="415036" y="1461038"/>
                  <a:pt x="420402" y="1464612"/>
                </a:cubicBezTo>
                <a:cubicBezTo>
                  <a:pt x="420402" y="1457463"/>
                  <a:pt x="429347" y="1457463"/>
                  <a:pt x="432925" y="1452101"/>
                </a:cubicBezTo>
                <a:cubicBezTo>
                  <a:pt x="436503" y="1457463"/>
                  <a:pt x="450815" y="1459250"/>
                  <a:pt x="463337" y="1462825"/>
                </a:cubicBezTo>
                <a:cubicBezTo>
                  <a:pt x="457970" y="1462825"/>
                  <a:pt x="456181" y="1464612"/>
                  <a:pt x="449026" y="1464612"/>
                </a:cubicBezTo>
                <a:cubicBezTo>
                  <a:pt x="457970" y="1473548"/>
                  <a:pt x="466915" y="1480697"/>
                  <a:pt x="479438" y="1480697"/>
                </a:cubicBezTo>
                <a:cubicBezTo>
                  <a:pt x="486593" y="1493207"/>
                  <a:pt x="500905" y="1489633"/>
                  <a:pt x="508061" y="1502143"/>
                </a:cubicBezTo>
                <a:cubicBezTo>
                  <a:pt x="511639" y="1500356"/>
                  <a:pt x="513428" y="1503931"/>
                  <a:pt x="515217" y="1503931"/>
                </a:cubicBezTo>
                <a:cubicBezTo>
                  <a:pt x="517006" y="1505718"/>
                  <a:pt x="518795" y="1507505"/>
                  <a:pt x="520583" y="1509292"/>
                </a:cubicBezTo>
                <a:cubicBezTo>
                  <a:pt x="534895" y="1511079"/>
                  <a:pt x="545629" y="1527164"/>
                  <a:pt x="556362" y="1530739"/>
                </a:cubicBezTo>
                <a:cubicBezTo>
                  <a:pt x="554573" y="1528952"/>
                  <a:pt x="552785" y="1527164"/>
                  <a:pt x="554573" y="1527164"/>
                </a:cubicBezTo>
                <a:lnTo>
                  <a:pt x="559493" y="1529622"/>
                </a:lnTo>
                <a:lnTo>
                  <a:pt x="559940" y="1532526"/>
                </a:lnTo>
                <a:cubicBezTo>
                  <a:pt x="563518" y="1532526"/>
                  <a:pt x="577830" y="1543249"/>
                  <a:pt x="579619" y="1545036"/>
                </a:cubicBezTo>
                <a:cubicBezTo>
                  <a:pt x="577830" y="1545036"/>
                  <a:pt x="570674" y="1541462"/>
                  <a:pt x="570674" y="1543249"/>
                </a:cubicBezTo>
                <a:cubicBezTo>
                  <a:pt x="576041" y="1548611"/>
                  <a:pt x="581408" y="1550398"/>
                  <a:pt x="584986" y="1553972"/>
                </a:cubicBezTo>
                <a:cubicBezTo>
                  <a:pt x="588563" y="1552185"/>
                  <a:pt x="586775" y="1546824"/>
                  <a:pt x="592141" y="1546824"/>
                </a:cubicBezTo>
                <a:cubicBezTo>
                  <a:pt x="590352" y="1552185"/>
                  <a:pt x="590352" y="1561121"/>
                  <a:pt x="604664" y="1562909"/>
                </a:cubicBezTo>
                <a:cubicBezTo>
                  <a:pt x="602875" y="1559334"/>
                  <a:pt x="606453" y="1561121"/>
                  <a:pt x="601086" y="1557547"/>
                </a:cubicBezTo>
                <a:cubicBezTo>
                  <a:pt x="613609" y="1557547"/>
                  <a:pt x="617187" y="1564696"/>
                  <a:pt x="629709" y="1566483"/>
                </a:cubicBezTo>
                <a:cubicBezTo>
                  <a:pt x="631498" y="1575419"/>
                  <a:pt x="647599" y="1573632"/>
                  <a:pt x="651177" y="1584355"/>
                </a:cubicBezTo>
                <a:cubicBezTo>
                  <a:pt x="656543" y="1584355"/>
                  <a:pt x="658332" y="1589717"/>
                  <a:pt x="663699" y="1587930"/>
                </a:cubicBezTo>
                <a:cubicBezTo>
                  <a:pt x="661910" y="1586142"/>
                  <a:pt x="660121" y="1584355"/>
                  <a:pt x="661910" y="1582568"/>
                </a:cubicBezTo>
                <a:cubicBezTo>
                  <a:pt x="665488" y="1591504"/>
                  <a:pt x="678011" y="1587930"/>
                  <a:pt x="685167" y="1596866"/>
                </a:cubicBezTo>
                <a:cubicBezTo>
                  <a:pt x="679800" y="1598653"/>
                  <a:pt x="670855" y="1587930"/>
                  <a:pt x="669066" y="1591504"/>
                </a:cubicBezTo>
                <a:cubicBezTo>
                  <a:pt x="676222" y="1598653"/>
                  <a:pt x="701267" y="1609376"/>
                  <a:pt x="692322" y="1611163"/>
                </a:cubicBezTo>
                <a:cubicBezTo>
                  <a:pt x="701267" y="1614738"/>
                  <a:pt x="713790" y="1616525"/>
                  <a:pt x="722735" y="1625461"/>
                </a:cubicBezTo>
                <a:cubicBezTo>
                  <a:pt x="726312" y="1630823"/>
                  <a:pt x="724523" y="1632610"/>
                  <a:pt x="729890" y="1634397"/>
                </a:cubicBezTo>
                <a:cubicBezTo>
                  <a:pt x="729890" y="1639759"/>
                  <a:pt x="722735" y="1636184"/>
                  <a:pt x="722735" y="1637971"/>
                </a:cubicBezTo>
                <a:cubicBezTo>
                  <a:pt x="724523" y="1639759"/>
                  <a:pt x="724523" y="1639759"/>
                  <a:pt x="726312" y="1639759"/>
                </a:cubicBezTo>
                <a:cubicBezTo>
                  <a:pt x="729890" y="1639759"/>
                  <a:pt x="729890" y="1637971"/>
                  <a:pt x="735257" y="1639759"/>
                </a:cubicBezTo>
                <a:cubicBezTo>
                  <a:pt x="738835" y="1643333"/>
                  <a:pt x="729890" y="1641546"/>
                  <a:pt x="729890" y="1645120"/>
                </a:cubicBezTo>
                <a:cubicBezTo>
                  <a:pt x="735257" y="1650482"/>
                  <a:pt x="738835" y="1641546"/>
                  <a:pt x="744202" y="1648695"/>
                </a:cubicBezTo>
                <a:cubicBezTo>
                  <a:pt x="740624" y="1646907"/>
                  <a:pt x="738835" y="1648695"/>
                  <a:pt x="740624" y="1652269"/>
                </a:cubicBezTo>
                <a:cubicBezTo>
                  <a:pt x="747780" y="1654056"/>
                  <a:pt x="745991" y="1652269"/>
                  <a:pt x="749569" y="1650482"/>
                </a:cubicBezTo>
                <a:cubicBezTo>
                  <a:pt x="749569" y="1654056"/>
                  <a:pt x="754935" y="1650482"/>
                  <a:pt x="754935" y="1655844"/>
                </a:cubicBezTo>
                <a:cubicBezTo>
                  <a:pt x="754935" y="1659418"/>
                  <a:pt x="749569" y="1652269"/>
                  <a:pt x="749569" y="1657631"/>
                </a:cubicBezTo>
                <a:cubicBezTo>
                  <a:pt x="753147" y="1661205"/>
                  <a:pt x="760302" y="1657631"/>
                  <a:pt x="765669" y="1659418"/>
                </a:cubicBezTo>
                <a:cubicBezTo>
                  <a:pt x="760302" y="1657631"/>
                  <a:pt x="754935" y="1650482"/>
                  <a:pt x="762091" y="1650482"/>
                </a:cubicBezTo>
                <a:cubicBezTo>
                  <a:pt x="765669" y="1653163"/>
                  <a:pt x="769694" y="1656290"/>
                  <a:pt x="773943" y="1658971"/>
                </a:cubicBezTo>
                <a:lnTo>
                  <a:pt x="787049" y="1664741"/>
                </a:lnTo>
                <a:lnTo>
                  <a:pt x="786913" y="1667461"/>
                </a:lnTo>
                <a:cubicBezTo>
                  <a:pt x="785348" y="1668354"/>
                  <a:pt x="783559" y="1669248"/>
                  <a:pt x="785348" y="1671928"/>
                </a:cubicBezTo>
                <a:cubicBezTo>
                  <a:pt x="790714" y="1670141"/>
                  <a:pt x="790714" y="1679077"/>
                  <a:pt x="796081" y="1679077"/>
                </a:cubicBezTo>
                <a:cubicBezTo>
                  <a:pt x="796081" y="1675503"/>
                  <a:pt x="788925" y="1671928"/>
                  <a:pt x="796081" y="1670141"/>
                </a:cubicBezTo>
                <a:cubicBezTo>
                  <a:pt x="799659" y="1673716"/>
                  <a:pt x="797870" y="1675503"/>
                  <a:pt x="799659" y="1679077"/>
                </a:cubicBezTo>
                <a:cubicBezTo>
                  <a:pt x="803237" y="1679077"/>
                  <a:pt x="806815" y="1679077"/>
                  <a:pt x="810393" y="1679077"/>
                </a:cubicBezTo>
                <a:cubicBezTo>
                  <a:pt x="815760" y="1686226"/>
                  <a:pt x="822915" y="1688013"/>
                  <a:pt x="828282" y="1693375"/>
                </a:cubicBezTo>
                <a:cubicBezTo>
                  <a:pt x="822915" y="1695162"/>
                  <a:pt x="828282" y="1691588"/>
                  <a:pt x="824704" y="1691588"/>
                </a:cubicBezTo>
                <a:cubicBezTo>
                  <a:pt x="822915" y="1691588"/>
                  <a:pt x="824704" y="1693375"/>
                  <a:pt x="822915" y="1695162"/>
                </a:cubicBezTo>
                <a:cubicBezTo>
                  <a:pt x="830071" y="1695162"/>
                  <a:pt x="840805" y="1698737"/>
                  <a:pt x="847961" y="1704098"/>
                </a:cubicBezTo>
                <a:cubicBezTo>
                  <a:pt x="851539" y="1707673"/>
                  <a:pt x="844383" y="1705885"/>
                  <a:pt x="847961" y="1711247"/>
                </a:cubicBezTo>
                <a:cubicBezTo>
                  <a:pt x="853328" y="1714822"/>
                  <a:pt x="853328" y="1716609"/>
                  <a:pt x="858694" y="1714822"/>
                </a:cubicBezTo>
                <a:cubicBezTo>
                  <a:pt x="864061" y="1720183"/>
                  <a:pt x="858694" y="1718396"/>
                  <a:pt x="858694" y="1721970"/>
                </a:cubicBezTo>
                <a:cubicBezTo>
                  <a:pt x="862272" y="1723758"/>
                  <a:pt x="865850" y="1725545"/>
                  <a:pt x="869428" y="1727332"/>
                </a:cubicBezTo>
                <a:lnTo>
                  <a:pt x="869428" y="1731502"/>
                </a:lnTo>
                <a:lnTo>
                  <a:pt x="839016" y="1711247"/>
                </a:lnTo>
                <a:cubicBezTo>
                  <a:pt x="839016" y="1713034"/>
                  <a:pt x="833649" y="1713034"/>
                  <a:pt x="833649" y="1714822"/>
                </a:cubicBezTo>
                <a:cubicBezTo>
                  <a:pt x="847961" y="1721970"/>
                  <a:pt x="867639" y="1743417"/>
                  <a:pt x="880162" y="1738055"/>
                </a:cubicBezTo>
                <a:cubicBezTo>
                  <a:pt x="885529" y="1741630"/>
                  <a:pt x="878373" y="1741630"/>
                  <a:pt x="881951" y="1745204"/>
                </a:cubicBezTo>
                <a:cubicBezTo>
                  <a:pt x="887318" y="1745204"/>
                  <a:pt x="890895" y="1748779"/>
                  <a:pt x="896262" y="1752353"/>
                </a:cubicBezTo>
                <a:cubicBezTo>
                  <a:pt x="898051" y="1748779"/>
                  <a:pt x="901629" y="1752353"/>
                  <a:pt x="903418" y="1750566"/>
                </a:cubicBezTo>
                <a:cubicBezTo>
                  <a:pt x="899840" y="1746991"/>
                  <a:pt x="898051" y="1743417"/>
                  <a:pt x="892684" y="1743417"/>
                </a:cubicBezTo>
                <a:cubicBezTo>
                  <a:pt x="892684" y="1745204"/>
                  <a:pt x="894473" y="1746991"/>
                  <a:pt x="892684" y="1746991"/>
                </a:cubicBezTo>
                <a:cubicBezTo>
                  <a:pt x="890895" y="1743417"/>
                  <a:pt x="885529" y="1745204"/>
                  <a:pt x="883740" y="1741630"/>
                </a:cubicBezTo>
                <a:cubicBezTo>
                  <a:pt x="889107" y="1739842"/>
                  <a:pt x="887318" y="1734481"/>
                  <a:pt x="892684" y="1734481"/>
                </a:cubicBezTo>
                <a:cubicBezTo>
                  <a:pt x="898051" y="1738055"/>
                  <a:pt x="890895" y="1736268"/>
                  <a:pt x="894473" y="1741630"/>
                </a:cubicBezTo>
                <a:cubicBezTo>
                  <a:pt x="903418" y="1739842"/>
                  <a:pt x="906996" y="1755927"/>
                  <a:pt x="912363" y="1748779"/>
                </a:cubicBezTo>
                <a:cubicBezTo>
                  <a:pt x="914152" y="1750566"/>
                  <a:pt x="915941" y="1750566"/>
                  <a:pt x="917730" y="1750566"/>
                </a:cubicBezTo>
                <a:cubicBezTo>
                  <a:pt x="921308" y="1754140"/>
                  <a:pt x="915941" y="1755927"/>
                  <a:pt x="921308" y="1757715"/>
                </a:cubicBezTo>
                <a:cubicBezTo>
                  <a:pt x="923097" y="1757715"/>
                  <a:pt x="921308" y="1755927"/>
                  <a:pt x="923097" y="1754140"/>
                </a:cubicBezTo>
                <a:cubicBezTo>
                  <a:pt x="928463" y="1759502"/>
                  <a:pt x="933830" y="1761289"/>
                  <a:pt x="937408" y="1766651"/>
                </a:cubicBezTo>
                <a:cubicBezTo>
                  <a:pt x="935619" y="1761289"/>
                  <a:pt x="944564" y="1768438"/>
                  <a:pt x="940986" y="1764863"/>
                </a:cubicBezTo>
                <a:cubicBezTo>
                  <a:pt x="935619" y="1763076"/>
                  <a:pt x="932041" y="1757715"/>
                  <a:pt x="928463" y="1754140"/>
                </a:cubicBezTo>
                <a:cubicBezTo>
                  <a:pt x="935619" y="1759502"/>
                  <a:pt x="939197" y="1759502"/>
                  <a:pt x="946353" y="1761289"/>
                </a:cubicBezTo>
                <a:cubicBezTo>
                  <a:pt x="944564" y="1763076"/>
                  <a:pt x="940986" y="1763076"/>
                  <a:pt x="942775" y="1766651"/>
                </a:cubicBezTo>
                <a:cubicBezTo>
                  <a:pt x="944564" y="1766651"/>
                  <a:pt x="946353" y="1768438"/>
                  <a:pt x="948142" y="1766651"/>
                </a:cubicBezTo>
                <a:cubicBezTo>
                  <a:pt x="949931" y="1764863"/>
                  <a:pt x="951720" y="1764863"/>
                  <a:pt x="951720" y="1763076"/>
                </a:cubicBezTo>
                <a:cubicBezTo>
                  <a:pt x="946353" y="1761289"/>
                  <a:pt x="944564" y="1755927"/>
                  <a:pt x="937408" y="1755927"/>
                </a:cubicBezTo>
                <a:cubicBezTo>
                  <a:pt x="933830" y="1750566"/>
                  <a:pt x="935619" y="1750566"/>
                  <a:pt x="933830" y="1746991"/>
                </a:cubicBezTo>
                <a:cubicBezTo>
                  <a:pt x="924885" y="1743417"/>
                  <a:pt x="917730" y="1746991"/>
                  <a:pt x="910574" y="1736268"/>
                </a:cubicBezTo>
                <a:cubicBezTo>
                  <a:pt x="910574" y="1732694"/>
                  <a:pt x="919519" y="1739842"/>
                  <a:pt x="915941" y="1734481"/>
                </a:cubicBezTo>
                <a:cubicBezTo>
                  <a:pt x="910574" y="1734481"/>
                  <a:pt x="908785" y="1734481"/>
                  <a:pt x="903418" y="1730906"/>
                </a:cubicBezTo>
                <a:cubicBezTo>
                  <a:pt x="903418" y="1727332"/>
                  <a:pt x="915941" y="1734481"/>
                  <a:pt x="912363" y="1729119"/>
                </a:cubicBezTo>
                <a:cubicBezTo>
                  <a:pt x="906996" y="1729119"/>
                  <a:pt x="903418" y="1725545"/>
                  <a:pt x="898051" y="1729119"/>
                </a:cubicBezTo>
                <a:cubicBezTo>
                  <a:pt x="892684" y="1721970"/>
                  <a:pt x="906996" y="1730906"/>
                  <a:pt x="903418" y="1723758"/>
                </a:cubicBezTo>
                <a:cubicBezTo>
                  <a:pt x="896262" y="1723758"/>
                  <a:pt x="892684" y="1718396"/>
                  <a:pt x="892684" y="1723758"/>
                </a:cubicBezTo>
                <a:cubicBezTo>
                  <a:pt x="890895" y="1716609"/>
                  <a:pt x="885529" y="1713034"/>
                  <a:pt x="881951" y="1718396"/>
                </a:cubicBezTo>
                <a:cubicBezTo>
                  <a:pt x="881951" y="1716609"/>
                  <a:pt x="880162" y="1714822"/>
                  <a:pt x="878373" y="1714822"/>
                </a:cubicBezTo>
                <a:cubicBezTo>
                  <a:pt x="876584" y="1713034"/>
                  <a:pt x="881951" y="1709460"/>
                  <a:pt x="874795" y="1707673"/>
                </a:cubicBezTo>
                <a:cubicBezTo>
                  <a:pt x="873006" y="1707673"/>
                  <a:pt x="871217" y="1709460"/>
                  <a:pt x="869428" y="1711247"/>
                </a:cubicBezTo>
                <a:cubicBezTo>
                  <a:pt x="865850" y="1709460"/>
                  <a:pt x="856905" y="1704098"/>
                  <a:pt x="858694" y="1702311"/>
                </a:cubicBezTo>
                <a:cubicBezTo>
                  <a:pt x="860483" y="1705885"/>
                  <a:pt x="865850" y="1705885"/>
                  <a:pt x="867639" y="1707673"/>
                </a:cubicBezTo>
                <a:cubicBezTo>
                  <a:pt x="862272" y="1698737"/>
                  <a:pt x="846172" y="1696949"/>
                  <a:pt x="851539" y="1688013"/>
                </a:cubicBezTo>
                <a:cubicBezTo>
                  <a:pt x="844383" y="1688013"/>
                  <a:pt x="842594" y="1680864"/>
                  <a:pt x="835438" y="1680864"/>
                </a:cubicBezTo>
                <a:cubicBezTo>
                  <a:pt x="839016" y="1682652"/>
                  <a:pt x="840805" y="1689801"/>
                  <a:pt x="847961" y="1688013"/>
                </a:cubicBezTo>
                <a:cubicBezTo>
                  <a:pt x="847961" y="1688013"/>
                  <a:pt x="847961" y="1688013"/>
                  <a:pt x="849750" y="1693375"/>
                </a:cubicBezTo>
                <a:cubicBezTo>
                  <a:pt x="847961" y="1693375"/>
                  <a:pt x="846172" y="1693375"/>
                  <a:pt x="844383" y="1693375"/>
                </a:cubicBezTo>
                <a:cubicBezTo>
                  <a:pt x="842594" y="1689801"/>
                  <a:pt x="835438" y="1686226"/>
                  <a:pt x="831860" y="1680864"/>
                </a:cubicBezTo>
                <a:cubicBezTo>
                  <a:pt x="831860" y="1679077"/>
                  <a:pt x="837227" y="1679077"/>
                  <a:pt x="833649" y="1675503"/>
                </a:cubicBezTo>
                <a:cubicBezTo>
                  <a:pt x="826493" y="1675503"/>
                  <a:pt x="819338" y="1666567"/>
                  <a:pt x="815760" y="1662992"/>
                </a:cubicBezTo>
                <a:cubicBezTo>
                  <a:pt x="812182" y="1666567"/>
                  <a:pt x="805026" y="1661205"/>
                  <a:pt x="805026" y="1666567"/>
                </a:cubicBezTo>
                <a:cubicBezTo>
                  <a:pt x="805026" y="1664780"/>
                  <a:pt x="803237" y="1664780"/>
                  <a:pt x="801448" y="1664780"/>
                </a:cubicBezTo>
                <a:cubicBezTo>
                  <a:pt x="803237" y="1661205"/>
                  <a:pt x="797870" y="1657631"/>
                  <a:pt x="803237" y="1655844"/>
                </a:cubicBezTo>
                <a:cubicBezTo>
                  <a:pt x="797870" y="1654056"/>
                  <a:pt x="794292" y="1655844"/>
                  <a:pt x="792503" y="1659418"/>
                </a:cubicBezTo>
                <a:cubicBezTo>
                  <a:pt x="788925" y="1652269"/>
                  <a:pt x="769247" y="1648695"/>
                  <a:pt x="779981" y="1646907"/>
                </a:cubicBezTo>
                <a:cubicBezTo>
                  <a:pt x="778192" y="1645120"/>
                  <a:pt x="769247" y="1641546"/>
                  <a:pt x="772825" y="1639759"/>
                </a:cubicBezTo>
                <a:cubicBezTo>
                  <a:pt x="776403" y="1639759"/>
                  <a:pt x="778192" y="1643333"/>
                  <a:pt x="781770" y="1643333"/>
                </a:cubicBezTo>
                <a:cubicBezTo>
                  <a:pt x="779981" y="1636184"/>
                  <a:pt x="772825" y="1637971"/>
                  <a:pt x="771036" y="1634397"/>
                </a:cubicBezTo>
                <a:cubicBezTo>
                  <a:pt x="771036" y="1634397"/>
                  <a:pt x="772825" y="1634397"/>
                  <a:pt x="772825" y="1634397"/>
                </a:cubicBezTo>
                <a:cubicBezTo>
                  <a:pt x="772825" y="1632610"/>
                  <a:pt x="774614" y="1632610"/>
                  <a:pt x="776403" y="1632610"/>
                </a:cubicBezTo>
                <a:cubicBezTo>
                  <a:pt x="776403" y="1634397"/>
                  <a:pt x="778192" y="1637971"/>
                  <a:pt x="779981" y="1637971"/>
                </a:cubicBezTo>
                <a:cubicBezTo>
                  <a:pt x="781770" y="1637971"/>
                  <a:pt x="785348" y="1637971"/>
                  <a:pt x="783559" y="1636184"/>
                </a:cubicBezTo>
                <a:cubicBezTo>
                  <a:pt x="778192" y="1632610"/>
                  <a:pt x="772825" y="1627248"/>
                  <a:pt x="767458" y="1630823"/>
                </a:cubicBezTo>
                <a:cubicBezTo>
                  <a:pt x="760302" y="1623674"/>
                  <a:pt x="753147" y="1620099"/>
                  <a:pt x="744202" y="1616525"/>
                </a:cubicBezTo>
                <a:cubicBezTo>
                  <a:pt x="744202" y="1620099"/>
                  <a:pt x="742413" y="1621887"/>
                  <a:pt x="738835" y="1623674"/>
                </a:cubicBezTo>
                <a:cubicBezTo>
                  <a:pt x="740624" y="1616525"/>
                  <a:pt x="735257" y="1621887"/>
                  <a:pt x="729890" y="1616525"/>
                </a:cubicBezTo>
                <a:cubicBezTo>
                  <a:pt x="733468" y="1612950"/>
                  <a:pt x="742413" y="1618312"/>
                  <a:pt x="740624" y="1612950"/>
                </a:cubicBezTo>
                <a:cubicBezTo>
                  <a:pt x="731679" y="1607589"/>
                  <a:pt x="724523" y="1600440"/>
                  <a:pt x="713790" y="1598653"/>
                </a:cubicBezTo>
                <a:cubicBezTo>
                  <a:pt x="708423" y="1589717"/>
                  <a:pt x="690533" y="1584355"/>
                  <a:pt x="686956" y="1577206"/>
                </a:cubicBezTo>
                <a:cubicBezTo>
                  <a:pt x="688745" y="1575419"/>
                  <a:pt x="692322" y="1578993"/>
                  <a:pt x="692322" y="1577206"/>
                </a:cubicBezTo>
                <a:cubicBezTo>
                  <a:pt x="686956" y="1571845"/>
                  <a:pt x="695900" y="1571845"/>
                  <a:pt x="688745" y="1568270"/>
                </a:cubicBezTo>
                <a:cubicBezTo>
                  <a:pt x="685167" y="1570057"/>
                  <a:pt x="686956" y="1573632"/>
                  <a:pt x="685167" y="1573632"/>
                </a:cubicBezTo>
                <a:cubicBezTo>
                  <a:pt x="676222" y="1573632"/>
                  <a:pt x="670855" y="1568270"/>
                  <a:pt x="663699" y="1566483"/>
                </a:cubicBezTo>
                <a:lnTo>
                  <a:pt x="664852" y="1571090"/>
                </a:lnTo>
                <a:lnTo>
                  <a:pt x="661910" y="1567600"/>
                </a:lnTo>
                <a:cubicBezTo>
                  <a:pt x="661463" y="1566930"/>
                  <a:pt x="661910" y="1566483"/>
                  <a:pt x="663699" y="1564696"/>
                </a:cubicBezTo>
                <a:cubicBezTo>
                  <a:pt x="656543" y="1561121"/>
                  <a:pt x="649388" y="1555760"/>
                  <a:pt x="642232" y="1552185"/>
                </a:cubicBezTo>
                <a:cubicBezTo>
                  <a:pt x="647599" y="1552185"/>
                  <a:pt x="647599" y="1546824"/>
                  <a:pt x="642232" y="1543249"/>
                </a:cubicBezTo>
                <a:cubicBezTo>
                  <a:pt x="647599" y="1541462"/>
                  <a:pt x="647599" y="1548611"/>
                  <a:pt x="651177" y="1548611"/>
                </a:cubicBezTo>
                <a:cubicBezTo>
                  <a:pt x="651177" y="1543249"/>
                  <a:pt x="645810" y="1537888"/>
                  <a:pt x="636865" y="1539675"/>
                </a:cubicBezTo>
                <a:cubicBezTo>
                  <a:pt x="636865" y="1543249"/>
                  <a:pt x="638654" y="1543249"/>
                  <a:pt x="635076" y="1545036"/>
                </a:cubicBezTo>
                <a:cubicBezTo>
                  <a:pt x="640443" y="1548611"/>
                  <a:pt x="642232" y="1543249"/>
                  <a:pt x="645810" y="1548611"/>
                </a:cubicBezTo>
                <a:cubicBezTo>
                  <a:pt x="642232" y="1548611"/>
                  <a:pt x="640443" y="1546824"/>
                  <a:pt x="635076" y="1548611"/>
                </a:cubicBezTo>
                <a:cubicBezTo>
                  <a:pt x="629709" y="1545036"/>
                  <a:pt x="624342" y="1539675"/>
                  <a:pt x="618976" y="1536100"/>
                </a:cubicBezTo>
                <a:cubicBezTo>
                  <a:pt x="613609" y="1532526"/>
                  <a:pt x="606453" y="1530739"/>
                  <a:pt x="601086" y="1530739"/>
                </a:cubicBezTo>
                <a:cubicBezTo>
                  <a:pt x="597508" y="1527164"/>
                  <a:pt x="602875" y="1527164"/>
                  <a:pt x="599297" y="1523590"/>
                </a:cubicBezTo>
                <a:cubicBezTo>
                  <a:pt x="597508" y="1523590"/>
                  <a:pt x="595719" y="1521803"/>
                  <a:pt x="593930" y="1521803"/>
                </a:cubicBezTo>
                <a:cubicBezTo>
                  <a:pt x="590352" y="1521803"/>
                  <a:pt x="592141" y="1527164"/>
                  <a:pt x="588563" y="1523590"/>
                </a:cubicBezTo>
                <a:cubicBezTo>
                  <a:pt x="584986" y="1516441"/>
                  <a:pt x="567096" y="1503931"/>
                  <a:pt x="558151" y="1507505"/>
                </a:cubicBezTo>
                <a:cubicBezTo>
                  <a:pt x="552785" y="1503931"/>
                  <a:pt x="563518" y="1507505"/>
                  <a:pt x="561729" y="1503931"/>
                </a:cubicBezTo>
                <a:cubicBezTo>
                  <a:pt x="558151" y="1503931"/>
                  <a:pt x="558151" y="1500356"/>
                  <a:pt x="556362" y="1498569"/>
                </a:cubicBezTo>
                <a:cubicBezTo>
                  <a:pt x="550996" y="1500356"/>
                  <a:pt x="549207" y="1498569"/>
                  <a:pt x="547418" y="1494995"/>
                </a:cubicBezTo>
                <a:cubicBezTo>
                  <a:pt x="545629" y="1494995"/>
                  <a:pt x="547418" y="1496782"/>
                  <a:pt x="543840" y="1496782"/>
                </a:cubicBezTo>
                <a:cubicBezTo>
                  <a:pt x="542051" y="1493207"/>
                  <a:pt x="538473" y="1493207"/>
                  <a:pt x="536684" y="1489633"/>
                </a:cubicBezTo>
                <a:cubicBezTo>
                  <a:pt x="538473" y="1489633"/>
                  <a:pt x="540262" y="1487846"/>
                  <a:pt x="538473" y="1486058"/>
                </a:cubicBezTo>
                <a:cubicBezTo>
                  <a:pt x="536684" y="1486058"/>
                  <a:pt x="533106" y="1484271"/>
                  <a:pt x="531317" y="1484271"/>
                </a:cubicBezTo>
                <a:cubicBezTo>
                  <a:pt x="533106" y="1486058"/>
                  <a:pt x="534895" y="1487846"/>
                  <a:pt x="536684" y="1489633"/>
                </a:cubicBezTo>
                <a:cubicBezTo>
                  <a:pt x="531317" y="1487846"/>
                  <a:pt x="527739" y="1486058"/>
                  <a:pt x="524161" y="1486058"/>
                </a:cubicBezTo>
                <a:cubicBezTo>
                  <a:pt x="529528" y="1484271"/>
                  <a:pt x="515217" y="1482484"/>
                  <a:pt x="517006" y="1477122"/>
                </a:cubicBezTo>
                <a:cubicBezTo>
                  <a:pt x="504483" y="1473548"/>
                  <a:pt x="491960" y="1466399"/>
                  <a:pt x="481227" y="1457463"/>
                </a:cubicBezTo>
                <a:cubicBezTo>
                  <a:pt x="475860" y="1457463"/>
                  <a:pt x="477649" y="1457463"/>
                  <a:pt x="475860" y="1453889"/>
                </a:cubicBezTo>
                <a:cubicBezTo>
                  <a:pt x="466915" y="1452101"/>
                  <a:pt x="452603" y="1446740"/>
                  <a:pt x="450815" y="1441378"/>
                </a:cubicBezTo>
                <a:cubicBezTo>
                  <a:pt x="447237" y="1441378"/>
                  <a:pt x="441870" y="1439591"/>
                  <a:pt x="438292" y="1436017"/>
                </a:cubicBezTo>
                <a:cubicBezTo>
                  <a:pt x="434714" y="1434229"/>
                  <a:pt x="432925" y="1430655"/>
                  <a:pt x="432925" y="1428868"/>
                </a:cubicBezTo>
                <a:cubicBezTo>
                  <a:pt x="432925" y="1428868"/>
                  <a:pt x="440081" y="1432442"/>
                  <a:pt x="438292" y="1428868"/>
                </a:cubicBezTo>
                <a:cubicBezTo>
                  <a:pt x="434714" y="1427080"/>
                  <a:pt x="432925" y="1425293"/>
                  <a:pt x="427558" y="1425293"/>
                </a:cubicBezTo>
                <a:cubicBezTo>
                  <a:pt x="429347" y="1427080"/>
                  <a:pt x="429347" y="1428868"/>
                  <a:pt x="427558" y="1428868"/>
                </a:cubicBezTo>
                <a:cubicBezTo>
                  <a:pt x="422191" y="1425293"/>
                  <a:pt x="416825" y="1423506"/>
                  <a:pt x="409669" y="1423506"/>
                </a:cubicBezTo>
                <a:cubicBezTo>
                  <a:pt x="425769" y="1423506"/>
                  <a:pt x="427558" y="1418144"/>
                  <a:pt x="434714" y="1425293"/>
                </a:cubicBezTo>
                <a:cubicBezTo>
                  <a:pt x="443659" y="1425293"/>
                  <a:pt x="449026" y="1430655"/>
                  <a:pt x="456181" y="1430655"/>
                </a:cubicBezTo>
                <a:cubicBezTo>
                  <a:pt x="459759" y="1434229"/>
                  <a:pt x="456181" y="1436017"/>
                  <a:pt x="461548" y="1437804"/>
                </a:cubicBezTo>
                <a:cubicBezTo>
                  <a:pt x="459759" y="1439591"/>
                  <a:pt x="454392" y="1436017"/>
                  <a:pt x="456181" y="1439591"/>
                </a:cubicBezTo>
                <a:cubicBezTo>
                  <a:pt x="466915" y="1443165"/>
                  <a:pt x="483016" y="1450314"/>
                  <a:pt x="488382" y="1446740"/>
                </a:cubicBezTo>
                <a:cubicBezTo>
                  <a:pt x="493749" y="1450314"/>
                  <a:pt x="486593" y="1450314"/>
                  <a:pt x="490171" y="1453889"/>
                </a:cubicBezTo>
                <a:cubicBezTo>
                  <a:pt x="499116" y="1452101"/>
                  <a:pt x="504483" y="1461038"/>
                  <a:pt x="509850" y="1462825"/>
                </a:cubicBezTo>
                <a:cubicBezTo>
                  <a:pt x="506272" y="1461038"/>
                  <a:pt x="502694" y="1461038"/>
                  <a:pt x="497327" y="1461038"/>
                </a:cubicBezTo>
                <a:cubicBezTo>
                  <a:pt x="495538" y="1457463"/>
                  <a:pt x="486593" y="1452101"/>
                  <a:pt x="484805" y="1455676"/>
                </a:cubicBezTo>
                <a:cubicBezTo>
                  <a:pt x="490171" y="1462825"/>
                  <a:pt x="499116" y="1462825"/>
                  <a:pt x="504483" y="1468186"/>
                </a:cubicBezTo>
                <a:cubicBezTo>
                  <a:pt x="506272" y="1468186"/>
                  <a:pt x="508061" y="1468186"/>
                  <a:pt x="509850" y="1468186"/>
                </a:cubicBezTo>
                <a:cubicBezTo>
                  <a:pt x="509850" y="1464612"/>
                  <a:pt x="502694" y="1464612"/>
                  <a:pt x="506272" y="1462825"/>
                </a:cubicBezTo>
                <a:cubicBezTo>
                  <a:pt x="508061" y="1466399"/>
                  <a:pt x="511639" y="1462825"/>
                  <a:pt x="515217" y="1464612"/>
                </a:cubicBezTo>
                <a:cubicBezTo>
                  <a:pt x="522372" y="1473548"/>
                  <a:pt x="527739" y="1464612"/>
                  <a:pt x="536684" y="1469974"/>
                </a:cubicBezTo>
                <a:cubicBezTo>
                  <a:pt x="534895" y="1473548"/>
                  <a:pt x="527739" y="1468186"/>
                  <a:pt x="529528" y="1471761"/>
                </a:cubicBezTo>
                <a:cubicBezTo>
                  <a:pt x="536684" y="1475335"/>
                  <a:pt x="543840" y="1478910"/>
                  <a:pt x="550996" y="1480697"/>
                </a:cubicBezTo>
                <a:cubicBezTo>
                  <a:pt x="554573" y="1484271"/>
                  <a:pt x="550996" y="1484271"/>
                  <a:pt x="552785" y="1487846"/>
                </a:cubicBezTo>
                <a:cubicBezTo>
                  <a:pt x="558151" y="1487846"/>
                  <a:pt x="563518" y="1487846"/>
                  <a:pt x="565307" y="1489633"/>
                </a:cubicBezTo>
                <a:cubicBezTo>
                  <a:pt x="567096" y="1493207"/>
                  <a:pt x="556362" y="1491420"/>
                  <a:pt x="556362" y="1493207"/>
                </a:cubicBezTo>
                <a:cubicBezTo>
                  <a:pt x="558151" y="1496782"/>
                  <a:pt x="561729" y="1496782"/>
                  <a:pt x="563518" y="1498569"/>
                </a:cubicBezTo>
                <a:cubicBezTo>
                  <a:pt x="563518" y="1493207"/>
                  <a:pt x="572463" y="1498569"/>
                  <a:pt x="574252" y="1500356"/>
                </a:cubicBezTo>
                <a:cubicBezTo>
                  <a:pt x="574252" y="1494995"/>
                  <a:pt x="579619" y="1500356"/>
                  <a:pt x="581408" y="1498569"/>
                </a:cubicBezTo>
                <a:lnTo>
                  <a:pt x="581408" y="1500356"/>
                </a:lnTo>
                <a:cubicBezTo>
                  <a:pt x="580066" y="1500803"/>
                  <a:pt x="578725" y="1501250"/>
                  <a:pt x="581408" y="1503931"/>
                </a:cubicBezTo>
                <a:cubicBezTo>
                  <a:pt x="586775" y="1509292"/>
                  <a:pt x="595719" y="1502143"/>
                  <a:pt x="599297" y="1507505"/>
                </a:cubicBezTo>
                <a:cubicBezTo>
                  <a:pt x="595719" y="1507505"/>
                  <a:pt x="593930" y="1507505"/>
                  <a:pt x="595719" y="1511079"/>
                </a:cubicBezTo>
                <a:cubicBezTo>
                  <a:pt x="602875" y="1518228"/>
                  <a:pt x="613609" y="1512867"/>
                  <a:pt x="617187" y="1512867"/>
                </a:cubicBezTo>
                <a:cubicBezTo>
                  <a:pt x="613609" y="1512867"/>
                  <a:pt x="615398" y="1516441"/>
                  <a:pt x="615398" y="1518228"/>
                </a:cubicBezTo>
                <a:cubicBezTo>
                  <a:pt x="611820" y="1518228"/>
                  <a:pt x="601086" y="1514654"/>
                  <a:pt x="601086" y="1518228"/>
                </a:cubicBezTo>
                <a:cubicBezTo>
                  <a:pt x="611820" y="1525377"/>
                  <a:pt x="615398" y="1520015"/>
                  <a:pt x="626131" y="1521803"/>
                </a:cubicBezTo>
                <a:cubicBezTo>
                  <a:pt x="627920" y="1525377"/>
                  <a:pt x="626131" y="1525377"/>
                  <a:pt x="627920" y="1527164"/>
                </a:cubicBezTo>
                <a:cubicBezTo>
                  <a:pt x="631498" y="1527164"/>
                  <a:pt x="633287" y="1527164"/>
                  <a:pt x="636865" y="1527164"/>
                </a:cubicBezTo>
                <a:cubicBezTo>
                  <a:pt x="635076" y="1525377"/>
                  <a:pt x="626131" y="1523590"/>
                  <a:pt x="629709" y="1521803"/>
                </a:cubicBezTo>
                <a:cubicBezTo>
                  <a:pt x="635076" y="1523590"/>
                  <a:pt x="638654" y="1527164"/>
                  <a:pt x="644021" y="1527164"/>
                </a:cubicBezTo>
                <a:cubicBezTo>
                  <a:pt x="636865" y="1523590"/>
                  <a:pt x="631498" y="1520015"/>
                  <a:pt x="624342" y="1516441"/>
                </a:cubicBezTo>
                <a:cubicBezTo>
                  <a:pt x="617187" y="1512867"/>
                  <a:pt x="611820" y="1507505"/>
                  <a:pt x="604664" y="1503931"/>
                </a:cubicBezTo>
                <a:cubicBezTo>
                  <a:pt x="611820" y="1503931"/>
                  <a:pt x="618976" y="1511079"/>
                  <a:pt x="627920" y="1514654"/>
                </a:cubicBezTo>
                <a:cubicBezTo>
                  <a:pt x="635076" y="1520015"/>
                  <a:pt x="640443" y="1523590"/>
                  <a:pt x="644021" y="1521803"/>
                </a:cubicBezTo>
                <a:cubicBezTo>
                  <a:pt x="649388" y="1521803"/>
                  <a:pt x="652966" y="1523590"/>
                  <a:pt x="656543" y="1525377"/>
                </a:cubicBezTo>
                <a:cubicBezTo>
                  <a:pt x="654755" y="1527164"/>
                  <a:pt x="651177" y="1525377"/>
                  <a:pt x="651177" y="1527164"/>
                </a:cubicBezTo>
                <a:cubicBezTo>
                  <a:pt x="658332" y="1530739"/>
                  <a:pt x="665488" y="1537888"/>
                  <a:pt x="672644" y="1541462"/>
                </a:cubicBezTo>
                <a:cubicBezTo>
                  <a:pt x="670855" y="1541462"/>
                  <a:pt x="667277" y="1541462"/>
                  <a:pt x="669066" y="1543249"/>
                </a:cubicBezTo>
                <a:cubicBezTo>
                  <a:pt x="672644" y="1543249"/>
                  <a:pt x="674433" y="1548611"/>
                  <a:pt x="679800" y="1548611"/>
                </a:cubicBezTo>
                <a:cubicBezTo>
                  <a:pt x="678011" y="1545036"/>
                  <a:pt x="674433" y="1545036"/>
                  <a:pt x="672644" y="1541462"/>
                </a:cubicBezTo>
                <a:cubicBezTo>
                  <a:pt x="681589" y="1543249"/>
                  <a:pt x="685167" y="1546824"/>
                  <a:pt x="694111" y="1543249"/>
                </a:cubicBezTo>
                <a:cubicBezTo>
                  <a:pt x="699478" y="1550398"/>
                  <a:pt x="699478" y="1543249"/>
                  <a:pt x="706634" y="1552185"/>
                </a:cubicBezTo>
                <a:cubicBezTo>
                  <a:pt x="717368" y="1550398"/>
                  <a:pt x="731679" y="1564696"/>
                  <a:pt x="742413" y="1570057"/>
                </a:cubicBezTo>
                <a:cubicBezTo>
                  <a:pt x="740624" y="1571845"/>
                  <a:pt x="737046" y="1570057"/>
                  <a:pt x="738835" y="1571845"/>
                </a:cubicBezTo>
                <a:cubicBezTo>
                  <a:pt x="740624" y="1571845"/>
                  <a:pt x="740624" y="1573632"/>
                  <a:pt x="740624" y="1575419"/>
                </a:cubicBezTo>
                <a:cubicBezTo>
                  <a:pt x="742413" y="1571845"/>
                  <a:pt x="749569" y="1571845"/>
                  <a:pt x="753147" y="1577206"/>
                </a:cubicBezTo>
                <a:cubicBezTo>
                  <a:pt x="753147" y="1578993"/>
                  <a:pt x="749569" y="1578993"/>
                  <a:pt x="751358" y="1578993"/>
                </a:cubicBezTo>
                <a:cubicBezTo>
                  <a:pt x="754935" y="1578993"/>
                  <a:pt x="753147" y="1577206"/>
                  <a:pt x="756724" y="1578993"/>
                </a:cubicBezTo>
                <a:cubicBezTo>
                  <a:pt x="758513" y="1582568"/>
                  <a:pt x="756724" y="1582568"/>
                  <a:pt x="756724" y="1584355"/>
                </a:cubicBezTo>
                <a:cubicBezTo>
                  <a:pt x="758513" y="1584355"/>
                  <a:pt x="758513" y="1582568"/>
                  <a:pt x="762091" y="1582568"/>
                </a:cubicBezTo>
                <a:cubicBezTo>
                  <a:pt x="769247" y="1586142"/>
                  <a:pt x="778192" y="1596866"/>
                  <a:pt x="785348" y="1595078"/>
                </a:cubicBezTo>
                <a:cubicBezTo>
                  <a:pt x="788925" y="1598653"/>
                  <a:pt x="778192" y="1595078"/>
                  <a:pt x="781770" y="1600440"/>
                </a:cubicBezTo>
                <a:cubicBezTo>
                  <a:pt x="797870" y="1598653"/>
                  <a:pt x="806815" y="1609376"/>
                  <a:pt x="812182" y="1618312"/>
                </a:cubicBezTo>
                <a:cubicBezTo>
                  <a:pt x="810393" y="1616525"/>
                  <a:pt x="808604" y="1616525"/>
                  <a:pt x="810393" y="1620099"/>
                </a:cubicBezTo>
                <a:cubicBezTo>
                  <a:pt x="805026" y="1616525"/>
                  <a:pt x="796081" y="1616525"/>
                  <a:pt x="796081" y="1621887"/>
                </a:cubicBezTo>
                <a:cubicBezTo>
                  <a:pt x="803237" y="1623674"/>
                  <a:pt x="801448" y="1620099"/>
                  <a:pt x="806815" y="1623674"/>
                </a:cubicBezTo>
                <a:cubicBezTo>
                  <a:pt x="806815" y="1621887"/>
                  <a:pt x="808604" y="1620099"/>
                  <a:pt x="812182" y="1620099"/>
                </a:cubicBezTo>
                <a:cubicBezTo>
                  <a:pt x="815760" y="1625461"/>
                  <a:pt x="808604" y="1623674"/>
                  <a:pt x="810393" y="1627248"/>
                </a:cubicBezTo>
                <a:cubicBezTo>
                  <a:pt x="813971" y="1629035"/>
                  <a:pt x="812182" y="1632610"/>
                  <a:pt x="819338" y="1634397"/>
                </a:cubicBezTo>
                <a:cubicBezTo>
                  <a:pt x="831860" y="1629035"/>
                  <a:pt x="846172" y="1643333"/>
                  <a:pt x="858694" y="1645120"/>
                </a:cubicBezTo>
                <a:cubicBezTo>
                  <a:pt x="855117" y="1645120"/>
                  <a:pt x="851539" y="1645120"/>
                  <a:pt x="853328" y="1648695"/>
                </a:cubicBezTo>
                <a:cubicBezTo>
                  <a:pt x="858694" y="1652269"/>
                  <a:pt x="860483" y="1654056"/>
                  <a:pt x="864061" y="1650482"/>
                </a:cubicBezTo>
                <a:cubicBezTo>
                  <a:pt x="869428" y="1659418"/>
                  <a:pt x="869428" y="1648695"/>
                  <a:pt x="874795" y="1654056"/>
                </a:cubicBezTo>
                <a:cubicBezTo>
                  <a:pt x="869428" y="1654056"/>
                  <a:pt x="869428" y="1657631"/>
                  <a:pt x="867639" y="1659418"/>
                </a:cubicBezTo>
                <a:cubicBezTo>
                  <a:pt x="867639" y="1659418"/>
                  <a:pt x="869428" y="1661205"/>
                  <a:pt x="871217" y="1661205"/>
                </a:cubicBezTo>
                <a:cubicBezTo>
                  <a:pt x="873006" y="1659418"/>
                  <a:pt x="873006" y="1657631"/>
                  <a:pt x="878373" y="1659418"/>
                </a:cubicBezTo>
                <a:cubicBezTo>
                  <a:pt x="878373" y="1662992"/>
                  <a:pt x="883740" y="1664780"/>
                  <a:pt x="885529" y="1661205"/>
                </a:cubicBezTo>
                <a:cubicBezTo>
                  <a:pt x="903418" y="1677290"/>
                  <a:pt x="928463" y="1684439"/>
                  <a:pt x="933830" y="1700524"/>
                </a:cubicBezTo>
                <a:cubicBezTo>
                  <a:pt x="940986" y="1698737"/>
                  <a:pt x="942775" y="1704098"/>
                  <a:pt x="948142" y="1704098"/>
                </a:cubicBezTo>
                <a:cubicBezTo>
                  <a:pt x="951720" y="1711247"/>
                  <a:pt x="957087" y="1711247"/>
                  <a:pt x="962453" y="1711247"/>
                </a:cubicBezTo>
                <a:cubicBezTo>
                  <a:pt x="969609" y="1716609"/>
                  <a:pt x="969609" y="1720183"/>
                  <a:pt x="976765" y="1718396"/>
                </a:cubicBezTo>
                <a:cubicBezTo>
                  <a:pt x="982132" y="1723758"/>
                  <a:pt x="971398" y="1718396"/>
                  <a:pt x="973187" y="1721970"/>
                </a:cubicBezTo>
                <a:cubicBezTo>
                  <a:pt x="974976" y="1727332"/>
                  <a:pt x="980343" y="1725545"/>
                  <a:pt x="980343" y="1730906"/>
                </a:cubicBezTo>
                <a:cubicBezTo>
                  <a:pt x="983921" y="1729119"/>
                  <a:pt x="987499" y="1732694"/>
                  <a:pt x="989288" y="1734481"/>
                </a:cubicBezTo>
                <a:cubicBezTo>
                  <a:pt x="987499" y="1734481"/>
                  <a:pt x="985710" y="1734481"/>
                  <a:pt x="985710" y="1736268"/>
                </a:cubicBezTo>
                <a:cubicBezTo>
                  <a:pt x="1008966" y="1746991"/>
                  <a:pt x="1032222" y="1768438"/>
                  <a:pt x="1053690" y="1775587"/>
                </a:cubicBezTo>
                <a:cubicBezTo>
                  <a:pt x="1057267" y="1782736"/>
                  <a:pt x="1048323" y="1779161"/>
                  <a:pt x="1050112" y="1784523"/>
                </a:cubicBezTo>
                <a:cubicBezTo>
                  <a:pt x="1053690" y="1784523"/>
                  <a:pt x="1055479" y="1786310"/>
                  <a:pt x="1059057" y="1788097"/>
                </a:cubicBezTo>
                <a:cubicBezTo>
                  <a:pt x="1068001" y="1782736"/>
                  <a:pt x="1082313" y="1788097"/>
                  <a:pt x="1093047" y="1793459"/>
                </a:cubicBezTo>
                <a:cubicBezTo>
                  <a:pt x="1085891" y="1791672"/>
                  <a:pt x="1093047" y="1798820"/>
                  <a:pt x="1094835" y="1798820"/>
                </a:cubicBezTo>
                <a:cubicBezTo>
                  <a:pt x="1100202" y="1797033"/>
                  <a:pt x="1107358" y="1805969"/>
                  <a:pt x="1110936" y="1811331"/>
                </a:cubicBezTo>
                <a:cubicBezTo>
                  <a:pt x="1109147" y="1811331"/>
                  <a:pt x="1105569" y="1809544"/>
                  <a:pt x="1105569" y="1811331"/>
                </a:cubicBezTo>
                <a:cubicBezTo>
                  <a:pt x="1110936" y="1816693"/>
                  <a:pt x="1116303" y="1811331"/>
                  <a:pt x="1119881" y="1814905"/>
                </a:cubicBezTo>
                <a:cubicBezTo>
                  <a:pt x="1114514" y="1818480"/>
                  <a:pt x="1125247" y="1820267"/>
                  <a:pt x="1127037" y="1820267"/>
                </a:cubicBezTo>
                <a:cubicBezTo>
                  <a:pt x="1123459" y="1820267"/>
                  <a:pt x="1128825" y="1827416"/>
                  <a:pt x="1128825" y="1829203"/>
                </a:cubicBezTo>
                <a:cubicBezTo>
                  <a:pt x="1130614" y="1829203"/>
                  <a:pt x="1132403" y="1830990"/>
                  <a:pt x="1134192" y="1830990"/>
                </a:cubicBezTo>
                <a:cubicBezTo>
                  <a:pt x="1132403" y="1829203"/>
                  <a:pt x="1128825" y="1825629"/>
                  <a:pt x="1132403" y="1825629"/>
                </a:cubicBezTo>
                <a:cubicBezTo>
                  <a:pt x="1135981" y="1830990"/>
                  <a:pt x="1141348" y="1834565"/>
                  <a:pt x="1143137" y="1830990"/>
                </a:cubicBezTo>
                <a:cubicBezTo>
                  <a:pt x="1146715" y="1834565"/>
                  <a:pt x="1139559" y="1830990"/>
                  <a:pt x="1143137" y="1836352"/>
                </a:cubicBezTo>
                <a:cubicBezTo>
                  <a:pt x="1150293" y="1834565"/>
                  <a:pt x="1146715" y="1838139"/>
                  <a:pt x="1150293" y="1839926"/>
                </a:cubicBezTo>
                <a:cubicBezTo>
                  <a:pt x="1153871" y="1839926"/>
                  <a:pt x="1153871" y="1838139"/>
                  <a:pt x="1155660" y="1836352"/>
                </a:cubicBezTo>
                <a:cubicBezTo>
                  <a:pt x="1152082" y="1839926"/>
                  <a:pt x="1146715" y="1830990"/>
                  <a:pt x="1143137" y="1827416"/>
                </a:cubicBezTo>
                <a:cubicBezTo>
                  <a:pt x="1146715" y="1829203"/>
                  <a:pt x="1144926" y="1825629"/>
                  <a:pt x="1146715" y="1825629"/>
                </a:cubicBezTo>
                <a:cubicBezTo>
                  <a:pt x="1150293" y="1827416"/>
                  <a:pt x="1153871" y="1830990"/>
                  <a:pt x="1157449" y="1830990"/>
                </a:cubicBezTo>
                <a:cubicBezTo>
                  <a:pt x="1159237" y="1829203"/>
                  <a:pt x="1155660" y="1827416"/>
                  <a:pt x="1153871" y="1823841"/>
                </a:cubicBezTo>
                <a:cubicBezTo>
                  <a:pt x="1162815" y="1830990"/>
                  <a:pt x="1162815" y="1832777"/>
                  <a:pt x="1164604" y="1839926"/>
                </a:cubicBezTo>
                <a:cubicBezTo>
                  <a:pt x="1171760" y="1841714"/>
                  <a:pt x="1171760" y="1850650"/>
                  <a:pt x="1175338" y="1854224"/>
                </a:cubicBezTo>
                <a:cubicBezTo>
                  <a:pt x="1173549" y="1856011"/>
                  <a:pt x="1169971" y="1856011"/>
                  <a:pt x="1168182" y="1857798"/>
                </a:cubicBezTo>
                <a:cubicBezTo>
                  <a:pt x="1173549" y="1859586"/>
                  <a:pt x="1177127" y="1864947"/>
                  <a:pt x="1182494" y="1868522"/>
                </a:cubicBezTo>
                <a:cubicBezTo>
                  <a:pt x="1186072" y="1866734"/>
                  <a:pt x="1187861" y="1863160"/>
                  <a:pt x="1189650" y="1868522"/>
                </a:cubicBezTo>
                <a:cubicBezTo>
                  <a:pt x="1187861" y="1870309"/>
                  <a:pt x="1184283" y="1866734"/>
                  <a:pt x="1186072" y="1872096"/>
                </a:cubicBezTo>
                <a:cubicBezTo>
                  <a:pt x="1191439" y="1870309"/>
                  <a:pt x="1189650" y="1872096"/>
                  <a:pt x="1193227" y="1875671"/>
                </a:cubicBezTo>
                <a:cubicBezTo>
                  <a:pt x="1195017" y="1873883"/>
                  <a:pt x="1196805" y="1873883"/>
                  <a:pt x="1196805" y="1872096"/>
                </a:cubicBezTo>
                <a:cubicBezTo>
                  <a:pt x="1196805" y="1872096"/>
                  <a:pt x="1189650" y="1866734"/>
                  <a:pt x="1193227" y="1866734"/>
                </a:cubicBezTo>
                <a:cubicBezTo>
                  <a:pt x="1196805" y="1868522"/>
                  <a:pt x="1196805" y="1872096"/>
                  <a:pt x="1202172" y="1872096"/>
                </a:cubicBezTo>
                <a:cubicBezTo>
                  <a:pt x="1202172" y="1870309"/>
                  <a:pt x="1196805" y="1866734"/>
                  <a:pt x="1200383" y="1866734"/>
                </a:cubicBezTo>
                <a:cubicBezTo>
                  <a:pt x="1200383" y="1868522"/>
                  <a:pt x="1203961" y="1868522"/>
                  <a:pt x="1203961" y="1868522"/>
                </a:cubicBezTo>
                <a:cubicBezTo>
                  <a:pt x="1207539" y="1872096"/>
                  <a:pt x="1207539" y="1873883"/>
                  <a:pt x="1203961" y="1875671"/>
                </a:cubicBezTo>
                <a:cubicBezTo>
                  <a:pt x="1207539" y="1877458"/>
                  <a:pt x="1209328" y="1881032"/>
                  <a:pt x="1212906" y="1881032"/>
                </a:cubicBezTo>
                <a:cubicBezTo>
                  <a:pt x="1214695" y="1886394"/>
                  <a:pt x="1211117" y="1891755"/>
                  <a:pt x="1218273" y="1891755"/>
                </a:cubicBezTo>
                <a:cubicBezTo>
                  <a:pt x="1223640" y="1893543"/>
                  <a:pt x="1218273" y="1886394"/>
                  <a:pt x="1225429" y="1889968"/>
                </a:cubicBezTo>
                <a:cubicBezTo>
                  <a:pt x="1229006" y="1895330"/>
                  <a:pt x="1218273" y="1889968"/>
                  <a:pt x="1221851" y="1895330"/>
                </a:cubicBezTo>
                <a:cubicBezTo>
                  <a:pt x="1225429" y="1898904"/>
                  <a:pt x="1229006" y="1902479"/>
                  <a:pt x="1232584" y="1904266"/>
                </a:cubicBezTo>
                <a:cubicBezTo>
                  <a:pt x="1236162" y="1907840"/>
                  <a:pt x="1241529" y="1909628"/>
                  <a:pt x="1246896" y="1911415"/>
                </a:cubicBezTo>
                <a:cubicBezTo>
                  <a:pt x="1243318" y="1914989"/>
                  <a:pt x="1254052" y="1916776"/>
                  <a:pt x="1255841" y="1918564"/>
                </a:cubicBezTo>
                <a:cubicBezTo>
                  <a:pt x="1257630" y="1922138"/>
                  <a:pt x="1254052" y="1925712"/>
                  <a:pt x="1259419" y="1929287"/>
                </a:cubicBezTo>
                <a:cubicBezTo>
                  <a:pt x="1264785" y="1929287"/>
                  <a:pt x="1271941" y="1929287"/>
                  <a:pt x="1275519" y="1929287"/>
                </a:cubicBezTo>
                <a:cubicBezTo>
                  <a:pt x="1273730" y="1931074"/>
                  <a:pt x="1275519" y="1934648"/>
                  <a:pt x="1279097" y="1938223"/>
                </a:cubicBezTo>
                <a:cubicBezTo>
                  <a:pt x="1277308" y="1941797"/>
                  <a:pt x="1271941" y="1932861"/>
                  <a:pt x="1270152" y="1936436"/>
                </a:cubicBezTo>
                <a:cubicBezTo>
                  <a:pt x="1275519" y="1940010"/>
                  <a:pt x="1284464" y="1948946"/>
                  <a:pt x="1289831" y="1947159"/>
                </a:cubicBezTo>
                <a:cubicBezTo>
                  <a:pt x="1288042" y="1943585"/>
                  <a:pt x="1280886" y="1941797"/>
                  <a:pt x="1282675" y="1940010"/>
                </a:cubicBezTo>
                <a:cubicBezTo>
                  <a:pt x="1289831" y="1941797"/>
                  <a:pt x="1295197" y="1947159"/>
                  <a:pt x="1298775" y="1950733"/>
                </a:cubicBezTo>
                <a:cubicBezTo>
                  <a:pt x="1304142" y="1956095"/>
                  <a:pt x="1307720" y="1959669"/>
                  <a:pt x="1313087" y="1959669"/>
                </a:cubicBezTo>
                <a:cubicBezTo>
                  <a:pt x="1322032" y="1970393"/>
                  <a:pt x="1323821" y="1981116"/>
                  <a:pt x="1334554" y="1981116"/>
                </a:cubicBezTo>
                <a:cubicBezTo>
                  <a:pt x="1334554" y="1982903"/>
                  <a:pt x="1332765" y="1986478"/>
                  <a:pt x="1338132" y="1988265"/>
                </a:cubicBezTo>
                <a:cubicBezTo>
                  <a:pt x="1338132" y="1986478"/>
                  <a:pt x="1339921" y="1984690"/>
                  <a:pt x="1338132" y="1982903"/>
                </a:cubicBezTo>
                <a:cubicBezTo>
                  <a:pt x="1341710" y="1982903"/>
                  <a:pt x="1343499" y="1982903"/>
                  <a:pt x="1347077" y="1982903"/>
                </a:cubicBezTo>
                <a:cubicBezTo>
                  <a:pt x="1343499" y="1990052"/>
                  <a:pt x="1361389" y="1991839"/>
                  <a:pt x="1359599" y="1997201"/>
                </a:cubicBezTo>
                <a:cubicBezTo>
                  <a:pt x="1357811" y="1993626"/>
                  <a:pt x="1354233" y="1993626"/>
                  <a:pt x="1352444" y="1995414"/>
                </a:cubicBezTo>
                <a:cubicBezTo>
                  <a:pt x="1357811" y="1997201"/>
                  <a:pt x="1357811" y="2004350"/>
                  <a:pt x="1363177" y="2004350"/>
                </a:cubicBezTo>
                <a:cubicBezTo>
                  <a:pt x="1363177" y="1998988"/>
                  <a:pt x="1366755" y="2006137"/>
                  <a:pt x="1372122" y="2006137"/>
                </a:cubicBezTo>
                <a:cubicBezTo>
                  <a:pt x="1375700" y="2011499"/>
                  <a:pt x="1368544" y="2007924"/>
                  <a:pt x="1372122" y="2011499"/>
                </a:cubicBezTo>
                <a:cubicBezTo>
                  <a:pt x="1372122" y="2011499"/>
                  <a:pt x="1373911" y="2011499"/>
                  <a:pt x="1375700" y="2013286"/>
                </a:cubicBezTo>
                <a:cubicBezTo>
                  <a:pt x="1372122" y="2016860"/>
                  <a:pt x="1363177" y="2006137"/>
                  <a:pt x="1361389" y="2013286"/>
                </a:cubicBezTo>
                <a:cubicBezTo>
                  <a:pt x="1370333" y="2015073"/>
                  <a:pt x="1373911" y="2029371"/>
                  <a:pt x="1381067" y="2024009"/>
                </a:cubicBezTo>
                <a:cubicBezTo>
                  <a:pt x="1382856" y="2025796"/>
                  <a:pt x="1381067" y="2025796"/>
                  <a:pt x="1381067" y="2029371"/>
                </a:cubicBezTo>
                <a:cubicBezTo>
                  <a:pt x="1386434" y="2029371"/>
                  <a:pt x="1390012" y="2036520"/>
                  <a:pt x="1393589" y="2032945"/>
                </a:cubicBezTo>
                <a:cubicBezTo>
                  <a:pt x="1391801" y="2029371"/>
                  <a:pt x="1386434" y="2031158"/>
                  <a:pt x="1386434" y="2027583"/>
                </a:cubicBezTo>
                <a:cubicBezTo>
                  <a:pt x="1397167" y="2031158"/>
                  <a:pt x="1400745" y="2036520"/>
                  <a:pt x="1407901" y="2036520"/>
                </a:cubicBezTo>
                <a:cubicBezTo>
                  <a:pt x="1409690" y="2040094"/>
                  <a:pt x="1404323" y="2038307"/>
                  <a:pt x="1404323" y="2041881"/>
                </a:cubicBezTo>
                <a:cubicBezTo>
                  <a:pt x="1402534" y="2034732"/>
                  <a:pt x="1393589" y="2034732"/>
                  <a:pt x="1393589" y="2038307"/>
                </a:cubicBezTo>
                <a:cubicBezTo>
                  <a:pt x="1400745" y="2040094"/>
                  <a:pt x="1404323" y="2045456"/>
                  <a:pt x="1409690" y="2047243"/>
                </a:cubicBezTo>
                <a:cubicBezTo>
                  <a:pt x="1409690" y="2047243"/>
                  <a:pt x="1409690" y="2043668"/>
                  <a:pt x="1407901" y="2041881"/>
                </a:cubicBezTo>
                <a:cubicBezTo>
                  <a:pt x="1415057" y="2041881"/>
                  <a:pt x="1416846" y="2045456"/>
                  <a:pt x="1422213" y="2047243"/>
                </a:cubicBezTo>
                <a:cubicBezTo>
                  <a:pt x="1425791" y="2052604"/>
                  <a:pt x="1422213" y="2050817"/>
                  <a:pt x="1422213" y="2054392"/>
                </a:cubicBezTo>
                <a:cubicBezTo>
                  <a:pt x="1432946" y="2054392"/>
                  <a:pt x="1441891" y="2070477"/>
                  <a:pt x="1452625" y="2072264"/>
                </a:cubicBezTo>
                <a:cubicBezTo>
                  <a:pt x="1452625" y="2074051"/>
                  <a:pt x="1449047" y="2074051"/>
                  <a:pt x="1447258" y="2075838"/>
                </a:cubicBezTo>
                <a:cubicBezTo>
                  <a:pt x="1452625" y="2082987"/>
                  <a:pt x="1452625" y="2074051"/>
                  <a:pt x="1457992" y="2081200"/>
                </a:cubicBezTo>
                <a:cubicBezTo>
                  <a:pt x="1456203" y="2081200"/>
                  <a:pt x="1454414" y="2081200"/>
                  <a:pt x="1454414" y="2082987"/>
                </a:cubicBezTo>
                <a:cubicBezTo>
                  <a:pt x="1457992" y="2082987"/>
                  <a:pt x="1463359" y="2086561"/>
                  <a:pt x="1465147" y="2084774"/>
                </a:cubicBezTo>
                <a:cubicBezTo>
                  <a:pt x="1461569" y="2081200"/>
                  <a:pt x="1457992" y="2079413"/>
                  <a:pt x="1456203" y="2075838"/>
                </a:cubicBezTo>
                <a:cubicBezTo>
                  <a:pt x="1457992" y="2075838"/>
                  <a:pt x="1457992" y="2074051"/>
                  <a:pt x="1457992" y="2070477"/>
                </a:cubicBezTo>
                <a:lnTo>
                  <a:pt x="1477201" y="2087923"/>
                </a:lnTo>
                <a:lnTo>
                  <a:pt x="1463359" y="2079413"/>
                </a:lnTo>
                <a:cubicBezTo>
                  <a:pt x="1466936" y="2084774"/>
                  <a:pt x="1465147" y="2084774"/>
                  <a:pt x="1466936" y="2090136"/>
                </a:cubicBezTo>
                <a:cubicBezTo>
                  <a:pt x="1463359" y="2091923"/>
                  <a:pt x="1459781" y="2090136"/>
                  <a:pt x="1457992" y="2093710"/>
                </a:cubicBezTo>
                <a:cubicBezTo>
                  <a:pt x="1457992" y="2090136"/>
                  <a:pt x="1449047" y="2086561"/>
                  <a:pt x="1450836" y="2088349"/>
                </a:cubicBezTo>
                <a:cubicBezTo>
                  <a:pt x="1450836" y="2093710"/>
                  <a:pt x="1463359" y="2097285"/>
                  <a:pt x="1463359" y="2093710"/>
                </a:cubicBezTo>
                <a:cubicBezTo>
                  <a:pt x="1463359" y="2099072"/>
                  <a:pt x="1472303" y="2102646"/>
                  <a:pt x="1474092" y="2100859"/>
                </a:cubicBezTo>
                <a:cubicBezTo>
                  <a:pt x="1474092" y="2095497"/>
                  <a:pt x="1468725" y="2097285"/>
                  <a:pt x="1466936" y="2093710"/>
                </a:cubicBezTo>
                <a:cubicBezTo>
                  <a:pt x="1468725" y="2093710"/>
                  <a:pt x="1468725" y="2091923"/>
                  <a:pt x="1466936" y="2090136"/>
                </a:cubicBezTo>
                <a:cubicBezTo>
                  <a:pt x="1477670" y="2095497"/>
                  <a:pt x="1486615" y="2106221"/>
                  <a:pt x="1495559" y="2113370"/>
                </a:cubicBezTo>
                <a:cubicBezTo>
                  <a:pt x="1502715" y="2120518"/>
                  <a:pt x="1509871" y="2125880"/>
                  <a:pt x="1515238" y="2122306"/>
                </a:cubicBezTo>
                <a:lnTo>
                  <a:pt x="1513449" y="2119625"/>
                </a:lnTo>
                <a:lnTo>
                  <a:pt x="1515238" y="2120519"/>
                </a:lnTo>
                <a:lnTo>
                  <a:pt x="1515659" y="2120729"/>
                </a:lnTo>
                <a:lnTo>
                  <a:pt x="1515909" y="2120965"/>
                </a:lnTo>
                <a:cubicBezTo>
                  <a:pt x="1517474" y="2122306"/>
                  <a:pt x="1518816" y="2123199"/>
                  <a:pt x="1518816" y="2122306"/>
                </a:cubicBezTo>
                <a:lnTo>
                  <a:pt x="1515659" y="2120729"/>
                </a:lnTo>
                <a:lnTo>
                  <a:pt x="1511660" y="2116944"/>
                </a:lnTo>
                <a:lnTo>
                  <a:pt x="1513449" y="2119625"/>
                </a:lnTo>
                <a:lnTo>
                  <a:pt x="1500926" y="2113370"/>
                </a:lnTo>
                <a:cubicBezTo>
                  <a:pt x="1500926" y="2104434"/>
                  <a:pt x="1491982" y="2106221"/>
                  <a:pt x="1490193" y="2100859"/>
                </a:cubicBezTo>
                <a:cubicBezTo>
                  <a:pt x="1493771" y="2100859"/>
                  <a:pt x="1493771" y="2104434"/>
                  <a:pt x="1497349" y="2106221"/>
                </a:cubicBezTo>
                <a:cubicBezTo>
                  <a:pt x="1497349" y="2104434"/>
                  <a:pt x="1500926" y="2104434"/>
                  <a:pt x="1499137" y="2100859"/>
                </a:cubicBezTo>
                <a:cubicBezTo>
                  <a:pt x="1506293" y="2104434"/>
                  <a:pt x="1506293" y="2100859"/>
                  <a:pt x="1509871" y="2106221"/>
                </a:cubicBezTo>
                <a:cubicBezTo>
                  <a:pt x="1508082" y="2109795"/>
                  <a:pt x="1499137" y="2102646"/>
                  <a:pt x="1500926" y="2109795"/>
                </a:cubicBezTo>
                <a:cubicBezTo>
                  <a:pt x="1508082" y="2109795"/>
                  <a:pt x="1515238" y="2113370"/>
                  <a:pt x="1517027" y="2109795"/>
                </a:cubicBezTo>
                <a:cubicBezTo>
                  <a:pt x="1517027" y="2109795"/>
                  <a:pt x="1517027" y="2109795"/>
                  <a:pt x="1517027" y="2108008"/>
                </a:cubicBezTo>
                <a:cubicBezTo>
                  <a:pt x="1511660" y="2106221"/>
                  <a:pt x="1506293" y="2102646"/>
                  <a:pt x="1502715" y="2099072"/>
                </a:cubicBezTo>
                <a:cubicBezTo>
                  <a:pt x="1500926" y="2097285"/>
                  <a:pt x="1500926" y="2095497"/>
                  <a:pt x="1500926" y="2093710"/>
                </a:cubicBezTo>
                <a:cubicBezTo>
                  <a:pt x="1484826" y="2084774"/>
                  <a:pt x="1470514" y="2070477"/>
                  <a:pt x="1457992" y="2059753"/>
                </a:cubicBezTo>
                <a:cubicBezTo>
                  <a:pt x="1457992" y="2061540"/>
                  <a:pt x="1456203" y="2061540"/>
                  <a:pt x="1457992" y="2063328"/>
                </a:cubicBezTo>
                <a:cubicBezTo>
                  <a:pt x="1465147" y="2065115"/>
                  <a:pt x="1468725" y="2072264"/>
                  <a:pt x="1475881" y="2075838"/>
                </a:cubicBezTo>
                <a:cubicBezTo>
                  <a:pt x="1470514" y="2074051"/>
                  <a:pt x="1475881" y="2079413"/>
                  <a:pt x="1470514" y="2077625"/>
                </a:cubicBezTo>
                <a:cubicBezTo>
                  <a:pt x="1465147" y="2074051"/>
                  <a:pt x="1463359" y="2065115"/>
                  <a:pt x="1452625" y="2068689"/>
                </a:cubicBezTo>
                <a:cubicBezTo>
                  <a:pt x="1452625" y="2063328"/>
                  <a:pt x="1447258" y="2063328"/>
                  <a:pt x="1443680" y="2059753"/>
                </a:cubicBezTo>
                <a:cubicBezTo>
                  <a:pt x="1445469" y="2057966"/>
                  <a:pt x="1449047" y="2059753"/>
                  <a:pt x="1449047" y="2056179"/>
                </a:cubicBezTo>
                <a:cubicBezTo>
                  <a:pt x="1445469" y="2056179"/>
                  <a:pt x="1445469" y="2052604"/>
                  <a:pt x="1447258" y="2054392"/>
                </a:cubicBezTo>
                <a:cubicBezTo>
                  <a:pt x="1450836" y="2057966"/>
                  <a:pt x="1454414" y="2059753"/>
                  <a:pt x="1456203" y="2057966"/>
                </a:cubicBezTo>
                <a:cubicBezTo>
                  <a:pt x="1450836" y="2052604"/>
                  <a:pt x="1443680" y="2049030"/>
                  <a:pt x="1438313" y="2045456"/>
                </a:cubicBezTo>
                <a:cubicBezTo>
                  <a:pt x="1438313" y="2045456"/>
                  <a:pt x="1438313" y="2045456"/>
                  <a:pt x="1436524" y="2045456"/>
                </a:cubicBezTo>
                <a:cubicBezTo>
                  <a:pt x="1436524" y="2045456"/>
                  <a:pt x="1436524" y="2043668"/>
                  <a:pt x="1434735" y="2043668"/>
                </a:cubicBezTo>
                <a:cubicBezTo>
                  <a:pt x="1434735" y="2043668"/>
                  <a:pt x="1434735" y="2041881"/>
                  <a:pt x="1434735" y="2041881"/>
                </a:cubicBezTo>
                <a:cubicBezTo>
                  <a:pt x="1431157" y="2040094"/>
                  <a:pt x="1427579" y="2036520"/>
                  <a:pt x="1425791" y="2034732"/>
                </a:cubicBezTo>
                <a:cubicBezTo>
                  <a:pt x="1422213" y="2031158"/>
                  <a:pt x="1416846" y="2029371"/>
                  <a:pt x="1416846" y="2025796"/>
                </a:cubicBezTo>
                <a:cubicBezTo>
                  <a:pt x="1415057" y="2024009"/>
                  <a:pt x="1413268" y="2024009"/>
                  <a:pt x="1409690" y="2024009"/>
                </a:cubicBezTo>
                <a:cubicBezTo>
                  <a:pt x="1406112" y="2015073"/>
                  <a:pt x="1397167" y="2013286"/>
                  <a:pt x="1390012" y="2006137"/>
                </a:cubicBezTo>
                <a:cubicBezTo>
                  <a:pt x="1373911" y="1993626"/>
                  <a:pt x="1350655" y="1968605"/>
                  <a:pt x="1341710" y="1968605"/>
                </a:cubicBezTo>
                <a:cubicBezTo>
                  <a:pt x="1332765" y="1961457"/>
                  <a:pt x="1323821" y="1954308"/>
                  <a:pt x="1314876" y="1945372"/>
                </a:cubicBezTo>
                <a:cubicBezTo>
                  <a:pt x="1305931" y="1938223"/>
                  <a:pt x="1296986" y="1931074"/>
                  <a:pt x="1286253" y="1923925"/>
                </a:cubicBezTo>
                <a:cubicBezTo>
                  <a:pt x="1268363" y="1911415"/>
                  <a:pt x="1248685" y="1895330"/>
                  <a:pt x="1232584" y="1881032"/>
                </a:cubicBezTo>
                <a:cubicBezTo>
                  <a:pt x="1230795" y="1881032"/>
                  <a:pt x="1230795" y="1881032"/>
                  <a:pt x="1229006" y="1881032"/>
                </a:cubicBezTo>
                <a:cubicBezTo>
                  <a:pt x="1218273" y="1872096"/>
                  <a:pt x="1209328" y="1863160"/>
                  <a:pt x="1198594" y="1854224"/>
                </a:cubicBezTo>
                <a:cubicBezTo>
                  <a:pt x="1187861" y="1847075"/>
                  <a:pt x="1177127" y="1838139"/>
                  <a:pt x="1164604" y="1832777"/>
                </a:cubicBezTo>
                <a:cubicBezTo>
                  <a:pt x="1162815" y="1829203"/>
                  <a:pt x="1162815" y="1825629"/>
                  <a:pt x="1161027" y="1823841"/>
                </a:cubicBezTo>
                <a:cubicBezTo>
                  <a:pt x="1150293" y="1820267"/>
                  <a:pt x="1143137" y="1811331"/>
                  <a:pt x="1137770" y="1805969"/>
                </a:cubicBezTo>
                <a:cubicBezTo>
                  <a:pt x="1135981" y="1805969"/>
                  <a:pt x="1137770" y="1807756"/>
                  <a:pt x="1135981" y="1807756"/>
                </a:cubicBezTo>
                <a:cubicBezTo>
                  <a:pt x="1130614" y="1805969"/>
                  <a:pt x="1128825" y="1797033"/>
                  <a:pt x="1123459" y="1795246"/>
                </a:cubicBezTo>
                <a:cubicBezTo>
                  <a:pt x="1100202" y="1782736"/>
                  <a:pt x="1082313" y="1766651"/>
                  <a:pt x="1062634" y="1750566"/>
                </a:cubicBezTo>
                <a:cubicBezTo>
                  <a:pt x="1064423" y="1752353"/>
                  <a:pt x="1060845" y="1752353"/>
                  <a:pt x="1059057" y="1752353"/>
                </a:cubicBezTo>
                <a:cubicBezTo>
                  <a:pt x="1048323" y="1741630"/>
                  <a:pt x="1035800" y="1730906"/>
                  <a:pt x="1023278" y="1721970"/>
                </a:cubicBezTo>
                <a:cubicBezTo>
                  <a:pt x="1010755" y="1713034"/>
                  <a:pt x="998232" y="1705885"/>
                  <a:pt x="985710" y="1696949"/>
                </a:cubicBezTo>
                <a:cubicBezTo>
                  <a:pt x="983921" y="1693375"/>
                  <a:pt x="987499" y="1693375"/>
                  <a:pt x="983921" y="1689801"/>
                </a:cubicBezTo>
                <a:cubicBezTo>
                  <a:pt x="974976" y="1689801"/>
                  <a:pt x="973187" y="1684439"/>
                  <a:pt x="966031" y="1684439"/>
                </a:cubicBezTo>
                <a:cubicBezTo>
                  <a:pt x="962453" y="1673716"/>
                  <a:pt x="953509" y="1673716"/>
                  <a:pt x="948142" y="1664780"/>
                </a:cubicBezTo>
                <a:cubicBezTo>
                  <a:pt x="942775" y="1662992"/>
                  <a:pt x="933830" y="1659418"/>
                  <a:pt x="926674" y="1652269"/>
                </a:cubicBezTo>
                <a:cubicBezTo>
                  <a:pt x="919519" y="1646907"/>
                  <a:pt x="912363" y="1641546"/>
                  <a:pt x="905207" y="1636184"/>
                </a:cubicBezTo>
                <a:cubicBezTo>
                  <a:pt x="908785" y="1630823"/>
                  <a:pt x="881951" y="1623674"/>
                  <a:pt x="876584" y="1612950"/>
                </a:cubicBezTo>
                <a:cubicBezTo>
                  <a:pt x="873006" y="1612950"/>
                  <a:pt x="874795" y="1616525"/>
                  <a:pt x="873006" y="1616525"/>
                </a:cubicBezTo>
                <a:cubicBezTo>
                  <a:pt x="869428" y="1612950"/>
                  <a:pt x="867639" y="1605802"/>
                  <a:pt x="858694" y="1607589"/>
                </a:cubicBezTo>
                <a:cubicBezTo>
                  <a:pt x="849750" y="1595078"/>
                  <a:pt x="837227" y="1587930"/>
                  <a:pt x="824704" y="1580781"/>
                </a:cubicBezTo>
                <a:cubicBezTo>
                  <a:pt x="821127" y="1575419"/>
                  <a:pt x="833649" y="1580781"/>
                  <a:pt x="828282" y="1573632"/>
                </a:cubicBezTo>
                <a:cubicBezTo>
                  <a:pt x="812182" y="1570057"/>
                  <a:pt x="801448" y="1566483"/>
                  <a:pt x="788925" y="1555760"/>
                </a:cubicBezTo>
                <a:cubicBezTo>
                  <a:pt x="790714" y="1553972"/>
                  <a:pt x="794292" y="1557547"/>
                  <a:pt x="797870" y="1557547"/>
                </a:cubicBezTo>
                <a:cubicBezTo>
                  <a:pt x="796081" y="1553972"/>
                  <a:pt x="801448" y="1555760"/>
                  <a:pt x="797870" y="1552185"/>
                </a:cubicBezTo>
                <a:lnTo>
                  <a:pt x="784095" y="1544679"/>
                </a:lnTo>
                <a:lnTo>
                  <a:pt x="787137" y="1545036"/>
                </a:lnTo>
                <a:cubicBezTo>
                  <a:pt x="779981" y="1539675"/>
                  <a:pt x="772825" y="1534313"/>
                  <a:pt x="763880" y="1532526"/>
                </a:cubicBezTo>
                <a:cubicBezTo>
                  <a:pt x="762091" y="1528952"/>
                  <a:pt x="765669" y="1530739"/>
                  <a:pt x="762091" y="1525377"/>
                </a:cubicBezTo>
                <a:cubicBezTo>
                  <a:pt x="754935" y="1523590"/>
                  <a:pt x="753147" y="1518228"/>
                  <a:pt x="745991" y="1521803"/>
                </a:cubicBezTo>
                <a:cubicBezTo>
                  <a:pt x="740624" y="1511079"/>
                  <a:pt x="728101" y="1509292"/>
                  <a:pt x="717368" y="1502143"/>
                </a:cubicBezTo>
                <a:cubicBezTo>
                  <a:pt x="713790" y="1502143"/>
                  <a:pt x="722735" y="1511079"/>
                  <a:pt x="715579" y="1507505"/>
                </a:cubicBezTo>
                <a:cubicBezTo>
                  <a:pt x="710212" y="1502143"/>
                  <a:pt x="720945" y="1502143"/>
                  <a:pt x="713790" y="1498569"/>
                </a:cubicBezTo>
                <a:cubicBezTo>
                  <a:pt x="712001" y="1500356"/>
                  <a:pt x="704845" y="1503931"/>
                  <a:pt x="703056" y="1496782"/>
                </a:cubicBezTo>
                <a:cubicBezTo>
                  <a:pt x="704845" y="1496782"/>
                  <a:pt x="708423" y="1498569"/>
                  <a:pt x="708423" y="1496782"/>
                </a:cubicBezTo>
                <a:cubicBezTo>
                  <a:pt x="701267" y="1489633"/>
                  <a:pt x="694111" y="1484271"/>
                  <a:pt x="686956" y="1480697"/>
                </a:cubicBezTo>
                <a:cubicBezTo>
                  <a:pt x="681589" y="1477122"/>
                  <a:pt x="674433" y="1473548"/>
                  <a:pt x="669066" y="1469974"/>
                </a:cubicBezTo>
                <a:cubicBezTo>
                  <a:pt x="661910" y="1462825"/>
                  <a:pt x="644021" y="1448527"/>
                  <a:pt x="638654" y="1452101"/>
                </a:cubicBezTo>
                <a:cubicBezTo>
                  <a:pt x="636865" y="1448527"/>
                  <a:pt x="635076" y="1448527"/>
                  <a:pt x="633287" y="1446740"/>
                </a:cubicBezTo>
                <a:cubicBezTo>
                  <a:pt x="635076" y="1446740"/>
                  <a:pt x="638654" y="1448527"/>
                  <a:pt x="636865" y="1444953"/>
                </a:cubicBezTo>
                <a:cubicBezTo>
                  <a:pt x="631498" y="1446740"/>
                  <a:pt x="631498" y="1439591"/>
                  <a:pt x="626131" y="1441378"/>
                </a:cubicBezTo>
                <a:cubicBezTo>
                  <a:pt x="627920" y="1443165"/>
                  <a:pt x="629709" y="1444953"/>
                  <a:pt x="631498" y="1446740"/>
                </a:cubicBezTo>
                <a:cubicBezTo>
                  <a:pt x="622553" y="1446740"/>
                  <a:pt x="627920" y="1437804"/>
                  <a:pt x="617187" y="1436017"/>
                </a:cubicBezTo>
                <a:cubicBezTo>
                  <a:pt x="617187" y="1430655"/>
                  <a:pt x="611820" y="1432442"/>
                  <a:pt x="608242" y="1428868"/>
                </a:cubicBezTo>
                <a:cubicBezTo>
                  <a:pt x="611820" y="1427080"/>
                  <a:pt x="617187" y="1432442"/>
                  <a:pt x="615398" y="1428868"/>
                </a:cubicBezTo>
                <a:cubicBezTo>
                  <a:pt x="606453" y="1421719"/>
                  <a:pt x="595719" y="1414570"/>
                  <a:pt x="584986" y="1412783"/>
                </a:cubicBezTo>
                <a:cubicBezTo>
                  <a:pt x="586775" y="1410996"/>
                  <a:pt x="586775" y="1410996"/>
                  <a:pt x="588563" y="1409208"/>
                </a:cubicBezTo>
                <a:cubicBezTo>
                  <a:pt x="584986" y="1409208"/>
                  <a:pt x="583197" y="1405634"/>
                  <a:pt x="579619" y="1405634"/>
                </a:cubicBezTo>
                <a:cubicBezTo>
                  <a:pt x="577830" y="1405634"/>
                  <a:pt x="577830" y="1407421"/>
                  <a:pt x="576041" y="1407421"/>
                </a:cubicBezTo>
                <a:cubicBezTo>
                  <a:pt x="572463" y="1403847"/>
                  <a:pt x="568885" y="1400272"/>
                  <a:pt x="565307" y="1398485"/>
                </a:cubicBezTo>
                <a:cubicBezTo>
                  <a:pt x="565307" y="1400272"/>
                  <a:pt x="561729" y="1403847"/>
                  <a:pt x="559940" y="1400272"/>
                </a:cubicBezTo>
                <a:cubicBezTo>
                  <a:pt x="567096" y="1396698"/>
                  <a:pt x="552785" y="1394911"/>
                  <a:pt x="549207" y="1389549"/>
                </a:cubicBezTo>
                <a:cubicBezTo>
                  <a:pt x="549207" y="1387762"/>
                  <a:pt x="558151" y="1389549"/>
                  <a:pt x="556362" y="1385975"/>
                </a:cubicBezTo>
                <a:cubicBezTo>
                  <a:pt x="549207" y="1387762"/>
                  <a:pt x="545629" y="1382400"/>
                  <a:pt x="540262" y="1380613"/>
                </a:cubicBezTo>
                <a:cubicBezTo>
                  <a:pt x="542051" y="1385975"/>
                  <a:pt x="531317" y="1378826"/>
                  <a:pt x="529528" y="1377039"/>
                </a:cubicBezTo>
                <a:cubicBezTo>
                  <a:pt x="533106" y="1378826"/>
                  <a:pt x="538473" y="1378826"/>
                  <a:pt x="536684" y="1373464"/>
                </a:cubicBezTo>
                <a:cubicBezTo>
                  <a:pt x="533106" y="1373464"/>
                  <a:pt x="529528" y="1375251"/>
                  <a:pt x="527739" y="1371677"/>
                </a:cubicBezTo>
                <a:cubicBezTo>
                  <a:pt x="536684" y="1368103"/>
                  <a:pt x="511639" y="1357379"/>
                  <a:pt x="504483" y="1352018"/>
                </a:cubicBezTo>
                <a:cubicBezTo>
                  <a:pt x="506272" y="1353805"/>
                  <a:pt x="506272" y="1355592"/>
                  <a:pt x="502694" y="1355592"/>
                </a:cubicBezTo>
                <a:cubicBezTo>
                  <a:pt x="500905" y="1348443"/>
                  <a:pt x="500905" y="1353805"/>
                  <a:pt x="497327" y="1350230"/>
                </a:cubicBezTo>
                <a:cubicBezTo>
                  <a:pt x="497327" y="1350230"/>
                  <a:pt x="497327" y="1350230"/>
                  <a:pt x="491960" y="1344869"/>
                </a:cubicBezTo>
                <a:cubicBezTo>
                  <a:pt x="499116" y="1346656"/>
                  <a:pt x="495538" y="1341294"/>
                  <a:pt x="499116" y="1341294"/>
                </a:cubicBezTo>
                <a:cubicBezTo>
                  <a:pt x="506272" y="1346656"/>
                  <a:pt x="506272" y="1348443"/>
                  <a:pt x="515217" y="1350230"/>
                </a:cubicBezTo>
                <a:cubicBezTo>
                  <a:pt x="517006" y="1357379"/>
                  <a:pt x="520583" y="1353805"/>
                  <a:pt x="525950" y="1362741"/>
                </a:cubicBezTo>
                <a:cubicBezTo>
                  <a:pt x="524161" y="1359166"/>
                  <a:pt x="533106" y="1360954"/>
                  <a:pt x="536684" y="1364528"/>
                </a:cubicBezTo>
                <a:cubicBezTo>
                  <a:pt x="533106" y="1364528"/>
                  <a:pt x="529528" y="1364528"/>
                  <a:pt x="529528" y="1366315"/>
                </a:cubicBezTo>
                <a:cubicBezTo>
                  <a:pt x="533106" y="1366315"/>
                  <a:pt x="529528" y="1369890"/>
                  <a:pt x="536684" y="1371677"/>
                </a:cubicBezTo>
                <a:cubicBezTo>
                  <a:pt x="540262" y="1369890"/>
                  <a:pt x="538473" y="1366315"/>
                  <a:pt x="543840" y="1366315"/>
                </a:cubicBezTo>
                <a:cubicBezTo>
                  <a:pt x="547418" y="1369890"/>
                  <a:pt x="534895" y="1366315"/>
                  <a:pt x="540262" y="1373464"/>
                </a:cubicBezTo>
                <a:cubicBezTo>
                  <a:pt x="549207" y="1371677"/>
                  <a:pt x="550996" y="1384187"/>
                  <a:pt x="559940" y="1382400"/>
                </a:cubicBezTo>
                <a:cubicBezTo>
                  <a:pt x="559940" y="1378826"/>
                  <a:pt x="556362" y="1375251"/>
                  <a:pt x="559940" y="1375251"/>
                </a:cubicBezTo>
                <a:cubicBezTo>
                  <a:pt x="561729" y="1380613"/>
                  <a:pt x="563518" y="1380613"/>
                  <a:pt x="561729" y="1384187"/>
                </a:cubicBezTo>
                <a:cubicBezTo>
                  <a:pt x="576041" y="1385975"/>
                  <a:pt x="584986" y="1396698"/>
                  <a:pt x="597508" y="1403847"/>
                </a:cubicBezTo>
                <a:cubicBezTo>
                  <a:pt x="595719" y="1402060"/>
                  <a:pt x="597508" y="1402060"/>
                  <a:pt x="599297" y="1402060"/>
                </a:cubicBezTo>
                <a:cubicBezTo>
                  <a:pt x="597508" y="1398485"/>
                  <a:pt x="593930" y="1400272"/>
                  <a:pt x="593930" y="1396698"/>
                </a:cubicBezTo>
                <a:cubicBezTo>
                  <a:pt x="601086" y="1396698"/>
                  <a:pt x="599297" y="1405634"/>
                  <a:pt x="602875" y="1407421"/>
                </a:cubicBezTo>
                <a:cubicBezTo>
                  <a:pt x="606453" y="1405634"/>
                  <a:pt x="606453" y="1403847"/>
                  <a:pt x="611820" y="1407421"/>
                </a:cubicBezTo>
                <a:cubicBezTo>
                  <a:pt x="602875" y="1405634"/>
                  <a:pt x="611820" y="1410996"/>
                  <a:pt x="613609" y="1414570"/>
                </a:cubicBezTo>
                <a:cubicBezTo>
                  <a:pt x="622553" y="1416357"/>
                  <a:pt x="644021" y="1436017"/>
                  <a:pt x="652966" y="1432442"/>
                </a:cubicBezTo>
                <a:cubicBezTo>
                  <a:pt x="656543" y="1436017"/>
                  <a:pt x="652966" y="1436017"/>
                  <a:pt x="652966" y="1437804"/>
                </a:cubicBezTo>
                <a:cubicBezTo>
                  <a:pt x="661910" y="1441378"/>
                  <a:pt x="667277" y="1448527"/>
                  <a:pt x="678011" y="1452101"/>
                </a:cubicBezTo>
                <a:cubicBezTo>
                  <a:pt x="674433" y="1450314"/>
                  <a:pt x="670855" y="1452101"/>
                  <a:pt x="672644" y="1453889"/>
                </a:cubicBezTo>
                <a:cubicBezTo>
                  <a:pt x="676222" y="1455676"/>
                  <a:pt x="678011" y="1457463"/>
                  <a:pt x="683378" y="1457463"/>
                </a:cubicBezTo>
                <a:cubicBezTo>
                  <a:pt x="683378" y="1455676"/>
                  <a:pt x="679800" y="1452101"/>
                  <a:pt x="681589" y="1452101"/>
                </a:cubicBezTo>
                <a:cubicBezTo>
                  <a:pt x="685167" y="1453889"/>
                  <a:pt x="688745" y="1453889"/>
                  <a:pt x="690533" y="1457463"/>
                </a:cubicBezTo>
                <a:cubicBezTo>
                  <a:pt x="685167" y="1457463"/>
                  <a:pt x="683378" y="1459250"/>
                  <a:pt x="686956" y="1462825"/>
                </a:cubicBezTo>
                <a:cubicBezTo>
                  <a:pt x="699478" y="1464612"/>
                  <a:pt x="704845" y="1480697"/>
                  <a:pt x="715579" y="1477122"/>
                </a:cubicBezTo>
                <a:cubicBezTo>
                  <a:pt x="719157" y="1480697"/>
                  <a:pt x="719157" y="1480697"/>
                  <a:pt x="719157" y="1482484"/>
                </a:cubicBezTo>
                <a:cubicBezTo>
                  <a:pt x="722735" y="1480697"/>
                  <a:pt x="728101" y="1487846"/>
                  <a:pt x="728101" y="1484271"/>
                </a:cubicBezTo>
                <a:cubicBezTo>
                  <a:pt x="726312" y="1482484"/>
                  <a:pt x="722735" y="1482484"/>
                  <a:pt x="726312" y="1480697"/>
                </a:cubicBezTo>
                <a:cubicBezTo>
                  <a:pt x="731679" y="1486058"/>
                  <a:pt x="737046" y="1493207"/>
                  <a:pt x="744202" y="1496782"/>
                </a:cubicBezTo>
                <a:cubicBezTo>
                  <a:pt x="742413" y="1494995"/>
                  <a:pt x="745991" y="1496782"/>
                  <a:pt x="745991" y="1494995"/>
                </a:cubicBezTo>
                <a:cubicBezTo>
                  <a:pt x="744202" y="1491420"/>
                  <a:pt x="742413" y="1491420"/>
                  <a:pt x="740624" y="1489633"/>
                </a:cubicBezTo>
                <a:cubicBezTo>
                  <a:pt x="758513" y="1494995"/>
                  <a:pt x="767458" y="1512867"/>
                  <a:pt x="787137" y="1516441"/>
                </a:cubicBezTo>
                <a:cubicBezTo>
                  <a:pt x="790714" y="1521803"/>
                  <a:pt x="783559" y="1514654"/>
                  <a:pt x="785348" y="1520015"/>
                </a:cubicBezTo>
                <a:cubicBezTo>
                  <a:pt x="792503" y="1527164"/>
                  <a:pt x="803237" y="1530739"/>
                  <a:pt x="812182" y="1539675"/>
                </a:cubicBezTo>
                <a:cubicBezTo>
                  <a:pt x="826493" y="1539675"/>
                  <a:pt x="831860" y="1561121"/>
                  <a:pt x="844383" y="1557547"/>
                </a:cubicBezTo>
                <a:cubicBezTo>
                  <a:pt x="842594" y="1562909"/>
                  <a:pt x="856905" y="1562909"/>
                  <a:pt x="858694" y="1571845"/>
                </a:cubicBezTo>
                <a:cubicBezTo>
                  <a:pt x="867639" y="1571845"/>
                  <a:pt x="869428" y="1577206"/>
                  <a:pt x="874795" y="1580781"/>
                </a:cubicBezTo>
                <a:cubicBezTo>
                  <a:pt x="871217" y="1584355"/>
                  <a:pt x="889107" y="1595078"/>
                  <a:pt x="898051" y="1593291"/>
                </a:cubicBezTo>
                <a:cubicBezTo>
                  <a:pt x="901629" y="1598653"/>
                  <a:pt x="898051" y="1596866"/>
                  <a:pt x="898051" y="1598653"/>
                </a:cubicBezTo>
                <a:cubicBezTo>
                  <a:pt x="903418" y="1598653"/>
                  <a:pt x="903418" y="1605802"/>
                  <a:pt x="906996" y="1605802"/>
                </a:cubicBezTo>
                <a:cubicBezTo>
                  <a:pt x="906996" y="1604014"/>
                  <a:pt x="912363" y="1602227"/>
                  <a:pt x="915941" y="1607589"/>
                </a:cubicBezTo>
                <a:cubicBezTo>
                  <a:pt x="914152" y="1607589"/>
                  <a:pt x="906996" y="1604014"/>
                  <a:pt x="908785" y="1607589"/>
                </a:cubicBezTo>
                <a:cubicBezTo>
                  <a:pt x="910574" y="1612950"/>
                  <a:pt x="919519" y="1611163"/>
                  <a:pt x="924885" y="1614738"/>
                </a:cubicBezTo>
                <a:cubicBezTo>
                  <a:pt x="923097" y="1616525"/>
                  <a:pt x="924885" y="1618312"/>
                  <a:pt x="926674" y="1621887"/>
                </a:cubicBezTo>
                <a:cubicBezTo>
                  <a:pt x="935619" y="1621887"/>
                  <a:pt x="939197" y="1627248"/>
                  <a:pt x="948142" y="1627248"/>
                </a:cubicBezTo>
                <a:cubicBezTo>
                  <a:pt x="944564" y="1625461"/>
                  <a:pt x="944564" y="1623674"/>
                  <a:pt x="946353" y="1623674"/>
                </a:cubicBezTo>
                <a:cubicBezTo>
                  <a:pt x="948142" y="1623674"/>
                  <a:pt x="948142" y="1625461"/>
                  <a:pt x="949931" y="1625461"/>
                </a:cubicBezTo>
                <a:cubicBezTo>
                  <a:pt x="951720" y="1625461"/>
                  <a:pt x="948142" y="1620099"/>
                  <a:pt x="949931" y="1620099"/>
                </a:cubicBezTo>
                <a:cubicBezTo>
                  <a:pt x="958875" y="1630823"/>
                  <a:pt x="960664" y="1625461"/>
                  <a:pt x="969609" y="1636184"/>
                </a:cubicBezTo>
                <a:cubicBezTo>
                  <a:pt x="964242" y="1636184"/>
                  <a:pt x="957087" y="1627248"/>
                  <a:pt x="960664" y="1636184"/>
                </a:cubicBezTo>
                <a:cubicBezTo>
                  <a:pt x="957087" y="1636184"/>
                  <a:pt x="949931" y="1627248"/>
                  <a:pt x="949931" y="1630823"/>
                </a:cubicBezTo>
                <a:cubicBezTo>
                  <a:pt x="953509" y="1634397"/>
                  <a:pt x="957087" y="1634397"/>
                  <a:pt x="958875" y="1641546"/>
                </a:cubicBezTo>
                <a:cubicBezTo>
                  <a:pt x="964242" y="1639759"/>
                  <a:pt x="966031" y="1646907"/>
                  <a:pt x="971398" y="1646907"/>
                </a:cubicBezTo>
                <a:cubicBezTo>
                  <a:pt x="971398" y="1641546"/>
                  <a:pt x="967820" y="1643333"/>
                  <a:pt x="966031" y="1639759"/>
                </a:cubicBezTo>
                <a:cubicBezTo>
                  <a:pt x="971398" y="1641546"/>
                  <a:pt x="967820" y="1637971"/>
                  <a:pt x="969609" y="1636184"/>
                </a:cubicBezTo>
                <a:cubicBezTo>
                  <a:pt x="973187" y="1636184"/>
                  <a:pt x="976765" y="1639759"/>
                  <a:pt x="978554" y="1643333"/>
                </a:cubicBezTo>
                <a:cubicBezTo>
                  <a:pt x="976765" y="1643333"/>
                  <a:pt x="973187" y="1641546"/>
                  <a:pt x="973187" y="1643333"/>
                </a:cubicBezTo>
                <a:cubicBezTo>
                  <a:pt x="974976" y="1643333"/>
                  <a:pt x="976765" y="1646907"/>
                  <a:pt x="978554" y="1646907"/>
                </a:cubicBezTo>
                <a:cubicBezTo>
                  <a:pt x="983921" y="1648695"/>
                  <a:pt x="978554" y="1643333"/>
                  <a:pt x="983921" y="1645120"/>
                </a:cubicBezTo>
                <a:cubicBezTo>
                  <a:pt x="992865" y="1655844"/>
                  <a:pt x="1012544" y="1661205"/>
                  <a:pt x="1012544" y="1673716"/>
                </a:cubicBezTo>
                <a:cubicBezTo>
                  <a:pt x="1014333" y="1673716"/>
                  <a:pt x="1021489" y="1679077"/>
                  <a:pt x="1021489" y="1675503"/>
                </a:cubicBezTo>
                <a:cubicBezTo>
                  <a:pt x="1021489" y="1673716"/>
                  <a:pt x="1012544" y="1670141"/>
                  <a:pt x="1016122" y="1668354"/>
                </a:cubicBezTo>
                <a:cubicBezTo>
                  <a:pt x="1021489" y="1675503"/>
                  <a:pt x="1042956" y="1684439"/>
                  <a:pt x="1032222" y="1688013"/>
                </a:cubicBezTo>
                <a:cubicBezTo>
                  <a:pt x="1034011" y="1689801"/>
                  <a:pt x="1035800" y="1689801"/>
                  <a:pt x="1037589" y="1689801"/>
                </a:cubicBezTo>
                <a:cubicBezTo>
                  <a:pt x="1042956" y="1691588"/>
                  <a:pt x="1037589" y="1686226"/>
                  <a:pt x="1042956" y="1688013"/>
                </a:cubicBezTo>
                <a:cubicBezTo>
                  <a:pt x="1060845" y="1700524"/>
                  <a:pt x="1082313" y="1720183"/>
                  <a:pt x="1098413" y="1727332"/>
                </a:cubicBezTo>
                <a:cubicBezTo>
                  <a:pt x="1114514" y="1745204"/>
                  <a:pt x="1135981" y="1757715"/>
                  <a:pt x="1155660" y="1772012"/>
                </a:cubicBezTo>
                <a:cubicBezTo>
                  <a:pt x="1155660" y="1772012"/>
                  <a:pt x="1153871" y="1770225"/>
                  <a:pt x="1155660" y="1770225"/>
                </a:cubicBezTo>
                <a:cubicBezTo>
                  <a:pt x="1164604" y="1784523"/>
                  <a:pt x="1191439" y="1798820"/>
                  <a:pt x="1207539" y="1813118"/>
                </a:cubicBezTo>
                <a:cubicBezTo>
                  <a:pt x="1209328" y="1813118"/>
                  <a:pt x="1209328" y="1811331"/>
                  <a:pt x="1211117" y="1811331"/>
                </a:cubicBezTo>
                <a:cubicBezTo>
                  <a:pt x="1221851" y="1822054"/>
                  <a:pt x="1236162" y="1830990"/>
                  <a:pt x="1245107" y="1841714"/>
                </a:cubicBezTo>
                <a:cubicBezTo>
                  <a:pt x="1245107" y="1839926"/>
                  <a:pt x="1245107" y="1838139"/>
                  <a:pt x="1248685" y="1838139"/>
                </a:cubicBezTo>
                <a:cubicBezTo>
                  <a:pt x="1250474" y="1847075"/>
                  <a:pt x="1259419" y="1856011"/>
                  <a:pt x="1264785" y="1854224"/>
                </a:cubicBezTo>
                <a:cubicBezTo>
                  <a:pt x="1275519" y="1868522"/>
                  <a:pt x="1293409" y="1872096"/>
                  <a:pt x="1304142" y="1886394"/>
                </a:cubicBezTo>
                <a:cubicBezTo>
                  <a:pt x="1305931" y="1882819"/>
                  <a:pt x="1314876" y="1893543"/>
                  <a:pt x="1309509" y="1893543"/>
                </a:cubicBezTo>
                <a:cubicBezTo>
                  <a:pt x="1309509" y="1889968"/>
                  <a:pt x="1300564" y="1886394"/>
                  <a:pt x="1300564" y="1889968"/>
                </a:cubicBezTo>
                <a:cubicBezTo>
                  <a:pt x="1305931" y="1895330"/>
                  <a:pt x="1302353" y="1893543"/>
                  <a:pt x="1302353" y="1898904"/>
                </a:cubicBezTo>
                <a:cubicBezTo>
                  <a:pt x="1313087" y="1904266"/>
                  <a:pt x="1314876" y="1897117"/>
                  <a:pt x="1316665" y="1895330"/>
                </a:cubicBezTo>
                <a:cubicBezTo>
                  <a:pt x="1325609" y="1904266"/>
                  <a:pt x="1336343" y="1909628"/>
                  <a:pt x="1347077" y="1916776"/>
                </a:cubicBezTo>
                <a:cubicBezTo>
                  <a:pt x="1347077" y="1920351"/>
                  <a:pt x="1345288" y="1920351"/>
                  <a:pt x="1347077" y="1922138"/>
                </a:cubicBezTo>
                <a:cubicBezTo>
                  <a:pt x="1363177" y="1929287"/>
                  <a:pt x="1375700" y="1941797"/>
                  <a:pt x="1390012" y="1952521"/>
                </a:cubicBezTo>
                <a:cubicBezTo>
                  <a:pt x="1402534" y="1963244"/>
                  <a:pt x="1415057" y="1973967"/>
                  <a:pt x="1427579" y="1981116"/>
                </a:cubicBezTo>
                <a:cubicBezTo>
                  <a:pt x="1431157" y="1988265"/>
                  <a:pt x="1432946" y="1988265"/>
                  <a:pt x="1434735" y="1991839"/>
                </a:cubicBezTo>
                <a:cubicBezTo>
                  <a:pt x="1436524" y="1991839"/>
                  <a:pt x="1436524" y="1990052"/>
                  <a:pt x="1438313" y="1991839"/>
                </a:cubicBezTo>
                <a:cubicBezTo>
                  <a:pt x="1457992" y="2007924"/>
                  <a:pt x="1477670" y="2024009"/>
                  <a:pt x="1497349" y="2038307"/>
                </a:cubicBezTo>
                <a:cubicBezTo>
                  <a:pt x="1515238" y="2054392"/>
                  <a:pt x="1534916" y="2068689"/>
                  <a:pt x="1552806" y="2086561"/>
                </a:cubicBezTo>
                <a:cubicBezTo>
                  <a:pt x="1558173" y="2084774"/>
                  <a:pt x="1567117" y="2095497"/>
                  <a:pt x="1570695" y="2102646"/>
                </a:cubicBezTo>
                <a:cubicBezTo>
                  <a:pt x="1579640" y="2104434"/>
                  <a:pt x="1583218" y="2113370"/>
                  <a:pt x="1590374" y="2116944"/>
                </a:cubicBezTo>
                <a:cubicBezTo>
                  <a:pt x="1595741" y="2116944"/>
                  <a:pt x="1622575" y="2141965"/>
                  <a:pt x="1635097" y="2150901"/>
                </a:cubicBezTo>
                <a:cubicBezTo>
                  <a:pt x="1633308" y="2150901"/>
                  <a:pt x="1633308" y="2152688"/>
                  <a:pt x="1633308" y="2154475"/>
                </a:cubicBezTo>
                <a:cubicBezTo>
                  <a:pt x="1647620" y="2158050"/>
                  <a:pt x="1651198" y="2172348"/>
                  <a:pt x="1660143" y="2172348"/>
                </a:cubicBezTo>
                <a:cubicBezTo>
                  <a:pt x="1661932" y="2175922"/>
                  <a:pt x="1661932" y="2177709"/>
                  <a:pt x="1661932" y="2177709"/>
                </a:cubicBezTo>
                <a:cubicBezTo>
                  <a:pt x="1663721" y="2181284"/>
                  <a:pt x="1667298" y="2181284"/>
                  <a:pt x="1669087" y="2179496"/>
                </a:cubicBezTo>
                <a:cubicBezTo>
                  <a:pt x="1672665" y="2186646"/>
                  <a:pt x="1676243" y="2183071"/>
                  <a:pt x="1672665" y="2188432"/>
                </a:cubicBezTo>
                <a:cubicBezTo>
                  <a:pt x="1681610" y="2192007"/>
                  <a:pt x="1686977" y="2200943"/>
                  <a:pt x="1695921" y="2204518"/>
                </a:cubicBezTo>
                <a:cubicBezTo>
                  <a:pt x="1694133" y="2202730"/>
                  <a:pt x="1692344" y="2202730"/>
                  <a:pt x="1694133" y="2206305"/>
                </a:cubicBezTo>
                <a:cubicBezTo>
                  <a:pt x="1701288" y="2208092"/>
                  <a:pt x="1703077" y="2215241"/>
                  <a:pt x="1712022" y="2217028"/>
                </a:cubicBezTo>
                <a:cubicBezTo>
                  <a:pt x="1710233" y="2217028"/>
                  <a:pt x="1712022" y="2224177"/>
                  <a:pt x="1713811" y="2224177"/>
                </a:cubicBezTo>
                <a:cubicBezTo>
                  <a:pt x="1719178" y="2225964"/>
                  <a:pt x="1713811" y="2218815"/>
                  <a:pt x="1719178" y="2222390"/>
                </a:cubicBezTo>
                <a:cubicBezTo>
                  <a:pt x="1724545" y="2233113"/>
                  <a:pt x="1731701" y="2238475"/>
                  <a:pt x="1742434" y="2243836"/>
                </a:cubicBezTo>
                <a:cubicBezTo>
                  <a:pt x="1744223" y="2250985"/>
                  <a:pt x="1754957" y="2252772"/>
                  <a:pt x="1763901" y="2261708"/>
                </a:cubicBezTo>
                <a:cubicBezTo>
                  <a:pt x="1765691" y="2263495"/>
                  <a:pt x="1769268" y="2268857"/>
                  <a:pt x="1772846" y="2272431"/>
                </a:cubicBezTo>
                <a:cubicBezTo>
                  <a:pt x="1776424" y="2276006"/>
                  <a:pt x="1780002" y="2279580"/>
                  <a:pt x="1783580" y="2277793"/>
                </a:cubicBezTo>
                <a:cubicBezTo>
                  <a:pt x="1792525" y="2290304"/>
                  <a:pt x="1803258" y="2299240"/>
                  <a:pt x="1813992" y="2308176"/>
                </a:cubicBezTo>
                <a:cubicBezTo>
                  <a:pt x="1824726" y="2317112"/>
                  <a:pt x="1835459" y="2324261"/>
                  <a:pt x="1844404" y="2336771"/>
                </a:cubicBezTo>
                <a:cubicBezTo>
                  <a:pt x="1844404" y="2334984"/>
                  <a:pt x="1844404" y="2333197"/>
                  <a:pt x="1846193" y="2333197"/>
                </a:cubicBezTo>
                <a:cubicBezTo>
                  <a:pt x="1849771" y="2336771"/>
                  <a:pt x="1846193" y="2334984"/>
                  <a:pt x="1847982" y="2338558"/>
                </a:cubicBezTo>
                <a:cubicBezTo>
                  <a:pt x="1862294" y="2345707"/>
                  <a:pt x="1883761" y="2372515"/>
                  <a:pt x="1903439" y="2385026"/>
                </a:cubicBezTo>
                <a:cubicBezTo>
                  <a:pt x="1903439" y="2385026"/>
                  <a:pt x="1901651" y="2385026"/>
                  <a:pt x="1903439" y="2386813"/>
                </a:cubicBezTo>
                <a:cubicBezTo>
                  <a:pt x="1917751" y="2393962"/>
                  <a:pt x="1926696" y="2406472"/>
                  <a:pt x="1935640" y="2418983"/>
                </a:cubicBezTo>
                <a:cubicBezTo>
                  <a:pt x="1944585" y="2422557"/>
                  <a:pt x="1953530" y="2429706"/>
                  <a:pt x="1960686" y="2436855"/>
                </a:cubicBezTo>
                <a:cubicBezTo>
                  <a:pt x="1964264" y="2438642"/>
                  <a:pt x="1967841" y="2442217"/>
                  <a:pt x="1969630" y="2445791"/>
                </a:cubicBezTo>
                <a:cubicBezTo>
                  <a:pt x="1973208" y="2451153"/>
                  <a:pt x="1974997" y="2454727"/>
                  <a:pt x="1976786" y="2458302"/>
                </a:cubicBezTo>
                <a:cubicBezTo>
                  <a:pt x="1980364" y="2458302"/>
                  <a:pt x="1978575" y="2454727"/>
                  <a:pt x="1982153" y="2456514"/>
                </a:cubicBezTo>
                <a:cubicBezTo>
                  <a:pt x="1983942" y="2461876"/>
                  <a:pt x="1991098" y="2461876"/>
                  <a:pt x="1994676" y="2467238"/>
                </a:cubicBezTo>
                <a:cubicBezTo>
                  <a:pt x="1991098" y="2467238"/>
                  <a:pt x="1989309" y="2463663"/>
                  <a:pt x="1989309" y="2465450"/>
                </a:cubicBezTo>
                <a:cubicBezTo>
                  <a:pt x="1994676" y="2469025"/>
                  <a:pt x="1994676" y="2470812"/>
                  <a:pt x="1998254" y="2470812"/>
                </a:cubicBezTo>
                <a:cubicBezTo>
                  <a:pt x="2008987" y="2483322"/>
                  <a:pt x="2021510" y="2494046"/>
                  <a:pt x="2035821" y="2504769"/>
                </a:cubicBezTo>
                <a:cubicBezTo>
                  <a:pt x="2048344" y="2517279"/>
                  <a:pt x="2060867" y="2528003"/>
                  <a:pt x="2071600" y="2542300"/>
                </a:cubicBezTo>
                <a:cubicBezTo>
                  <a:pt x="2073389" y="2542300"/>
                  <a:pt x="2076967" y="2544088"/>
                  <a:pt x="2075178" y="2538726"/>
                </a:cubicBezTo>
                <a:cubicBezTo>
                  <a:pt x="1914173" y="2381452"/>
                  <a:pt x="1742434" y="2231326"/>
                  <a:pt x="1568906" y="2088349"/>
                </a:cubicBezTo>
                <a:cubicBezTo>
                  <a:pt x="1481248" y="2015073"/>
                  <a:pt x="1391801" y="1945372"/>
                  <a:pt x="1304142" y="1875671"/>
                </a:cubicBezTo>
                <a:cubicBezTo>
                  <a:pt x="1259419" y="1839926"/>
                  <a:pt x="1214695" y="1805969"/>
                  <a:pt x="1169971" y="1770225"/>
                </a:cubicBezTo>
                <a:cubicBezTo>
                  <a:pt x="1146715" y="1754140"/>
                  <a:pt x="1125247" y="1736268"/>
                  <a:pt x="1101991" y="1718396"/>
                </a:cubicBezTo>
                <a:cubicBezTo>
                  <a:pt x="1078735" y="1702311"/>
                  <a:pt x="1057267" y="1684439"/>
                  <a:pt x="1034011" y="1668354"/>
                </a:cubicBezTo>
                <a:cubicBezTo>
                  <a:pt x="1019700" y="1657631"/>
                  <a:pt x="1000021" y="1645120"/>
                  <a:pt x="992865" y="1636184"/>
                </a:cubicBezTo>
                <a:cubicBezTo>
                  <a:pt x="982132" y="1634397"/>
                  <a:pt x="976765" y="1625461"/>
                  <a:pt x="967820" y="1623674"/>
                </a:cubicBezTo>
                <a:cubicBezTo>
                  <a:pt x="966031" y="1621887"/>
                  <a:pt x="966031" y="1616525"/>
                  <a:pt x="962453" y="1616525"/>
                </a:cubicBezTo>
                <a:cubicBezTo>
                  <a:pt x="958875" y="1620099"/>
                  <a:pt x="949931" y="1607589"/>
                  <a:pt x="946353" y="1604014"/>
                </a:cubicBezTo>
                <a:cubicBezTo>
                  <a:pt x="939197" y="1596866"/>
                  <a:pt x="923097" y="1595078"/>
                  <a:pt x="923097" y="1589717"/>
                </a:cubicBezTo>
                <a:cubicBezTo>
                  <a:pt x="926674" y="1591504"/>
                  <a:pt x="932041" y="1591504"/>
                  <a:pt x="933830" y="1595078"/>
                </a:cubicBezTo>
                <a:cubicBezTo>
                  <a:pt x="932041" y="1582568"/>
                  <a:pt x="905207" y="1582568"/>
                  <a:pt x="899840" y="1568270"/>
                </a:cubicBezTo>
                <a:cubicBezTo>
                  <a:pt x="883740" y="1566483"/>
                  <a:pt x="867639" y="1541462"/>
                  <a:pt x="856905" y="1545036"/>
                </a:cubicBezTo>
                <a:cubicBezTo>
                  <a:pt x="855117" y="1541462"/>
                  <a:pt x="851539" y="1541462"/>
                  <a:pt x="851539" y="1537888"/>
                </a:cubicBezTo>
                <a:cubicBezTo>
                  <a:pt x="847961" y="1539675"/>
                  <a:pt x="835438" y="1530739"/>
                  <a:pt x="839016" y="1527164"/>
                </a:cubicBezTo>
                <a:cubicBezTo>
                  <a:pt x="828282" y="1520015"/>
                  <a:pt x="813971" y="1516441"/>
                  <a:pt x="805026" y="1507505"/>
                </a:cubicBezTo>
                <a:cubicBezTo>
                  <a:pt x="805026" y="1505718"/>
                  <a:pt x="813971" y="1507505"/>
                  <a:pt x="812182" y="1505718"/>
                </a:cubicBezTo>
                <a:cubicBezTo>
                  <a:pt x="810393" y="1503931"/>
                  <a:pt x="803237" y="1502143"/>
                  <a:pt x="805026" y="1505718"/>
                </a:cubicBezTo>
                <a:cubicBezTo>
                  <a:pt x="790714" y="1500356"/>
                  <a:pt x="781770" y="1486058"/>
                  <a:pt x="767458" y="1482484"/>
                </a:cubicBezTo>
                <a:cubicBezTo>
                  <a:pt x="769247" y="1480697"/>
                  <a:pt x="762091" y="1475335"/>
                  <a:pt x="758513" y="1478910"/>
                </a:cubicBezTo>
                <a:cubicBezTo>
                  <a:pt x="756724" y="1475335"/>
                  <a:pt x="758513" y="1475335"/>
                  <a:pt x="760302" y="1473548"/>
                </a:cubicBezTo>
                <a:cubicBezTo>
                  <a:pt x="753147" y="1471761"/>
                  <a:pt x="747780" y="1462825"/>
                  <a:pt x="742413" y="1466399"/>
                </a:cubicBezTo>
                <a:cubicBezTo>
                  <a:pt x="737046" y="1462825"/>
                  <a:pt x="733468" y="1461038"/>
                  <a:pt x="728101" y="1457463"/>
                </a:cubicBezTo>
                <a:cubicBezTo>
                  <a:pt x="728101" y="1452101"/>
                  <a:pt x="719157" y="1446740"/>
                  <a:pt x="710212" y="1441378"/>
                </a:cubicBezTo>
                <a:cubicBezTo>
                  <a:pt x="701267" y="1434229"/>
                  <a:pt x="690533" y="1428868"/>
                  <a:pt x="685167" y="1421719"/>
                </a:cubicBezTo>
                <a:cubicBezTo>
                  <a:pt x="676222" y="1419932"/>
                  <a:pt x="669066" y="1414570"/>
                  <a:pt x="661910" y="1407421"/>
                </a:cubicBezTo>
                <a:cubicBezTo>
                  <a:pt x="654755" y="1402060"/>
                  <a:pt x="649388" y="1396698"/>
                  <a:pt x="638654" y="1396698"/>
                </a:cubicBezTo>
                <a:cubicBezTo>
                  <a:pt x="638654" y="1391336"/>
                  <a:pt x="633287" y="1393123"/>
                  <a:pt x="631498" y="1389549"/>
                </a:cubicBezTo>
                <a:cubicBezTo>
                  <a:pt x="642232" y="1391336"/>
                  <a:pt x="652966" y="1400272"/>
                  <a:pt x="665488" y="1405634"/>
                </a:cubicBezTo>
                <a:cubicBezTo>
                  <a:pt x="667277" y="1405634"/>
                  <a:pt x="669066" y="1403847"/>
                  <a:pt x="670855" y="1402060"/>
                </a:cubicBezTo>
                <a:cubicBezTo>
                  <a:pt x="667277" y="1398485"/>
                  <a:pt x="663699" y="1396698"/>
                  <a:pt x="658332" y="1398485"/>
                </a:cubicBezTo>
                <a:cubicBezTo>
                  <a:pt x="652966" y="1393123"/>
                  <a:pt x="669066" y="1398485"/>
                  <a:pt x="661910" y="1391336"/>
                </a:cubicBezTo>
                <a:cubicBezTo>
                  <a:pt x="660121" y="1394911"/>
                  <a:pt x="647599" y="1384187"/>
                  <a:pt x="649388" y="1391336"/>
                </a:cubicBezTo>
                <a:cubicBezTo>
                  <a:pt x="644021" y="1384187"/>
                  <a:pt x="636865" y="1385975"/>
                  <a:pt x="635076" y="1382400"/>
                </a:cubicBezTo>
                <a:cubicBezTo>
                  <a:pt x="636865" y="1387762"/>
                  <a:pt x="631498" y="1384187"/>
                  <a:pt x="629709" y="1385975"/>
                </a:cubicBezTo>
                <a:cubicBezTo>
                  <a:pt x="624342" y="1378826"/>
                  <a:pt x="617187" y="1377039"/>
                  <a:pt x="611820" y="1377039"/>
                </a:cubicBezTo>
                <a:cubicBezTo>
                  <a:pt x="608242" y="1373464"/>
                  <a:pt x="611820" y="1375251"/>
                  <a:pt x="611820" y="1371677"/>
                </a:cubicBezTo>
                <a:cubicBezTo>
                  <a:pt x="602875" y="1368103"/>
                  <a:pt x="590352" y="1360954"/>
                  <a:pt x="588563" y="1355592"/>
                </a:cubicBezTo>
                <a:cubicBezTo>
                  <a:pt x="592141" y="1360954"/>
                  <a:pt x="601086" y="1360954"/>
                  <a:pt x="606453" y="1364528"/>
                </a:cubicBezTo>
                <a:cubicBezTo>
                  <a:pt x="602875" y="1360954"/>
                  <a:pt x="608242" y="1360954"/>
                  <a:pt x="604664" y="1355592"/>
                </a:cubicBezTo>
                <a:cubicBezTo>
                  <a:pt x="602875" y="1359166"/>
                  <a:pt x="599297" y="1355592"/>
                  <a:pt x="593930" y="1355592"/>
                </a:cubicBezTo>
                <a:cubicBezTo>
                  <a:pt x="597508" y="1353805"/>
                  <a:pt x="592141" y="1348443"/>
                  <a:pt x="584986" y="1343082"/>
                </a:cubicBezTo>
                <a:cubicBezTo>
                  <a:pt x="579619" y="1337720"/>
                  <a:pt x="570674" y="1334146"/>
                  <a:pt x="567096" y="1334146"/>
                </a:cubicBezTo>
                <a:cubicBezTo>
                  <a:pt x="561729" y="1330571"/>
                  <a:pt x="570674" y="1332358"/>
                  <a:pt x="567096" y="1328784"/>
                </a:cubicBezTo>
                <a:cubicBezTo>
                  <a:pt x="565307" y="1328784"/>
                  <a:pt x="563518" y="1326997"/>
                  <a:pt x="563518" y="1326997"/>
                </a:cubicBezTo>
                <a:cubicBezTo>
                  <a:pt x="559940" y="1330571"/>
                  <a:pt x="556362" y="1330571"/>
                  <a:pt x="559940" y="1335933"/>
                </a:cubicBezTo>
                <a:cubicBezTo>
                  <a:pt x="556362" y="1332358"/>
                  <a:pt x="552785" y="1330571"/>
                  <a:pt x="549207" y="1328784"/>
                </a:cubicBezTo>
                <a:cubicBezTo>
                  <a:pt x="549207" y="1332358"/>
                  <a:pt x="558151" y="1335933"/>
                  <a:pt x="552785" y="1335933"/>
                </a:cubicBezTo>
                <a:cubicBezTo>
                  <a:pt x="550996" y="1330571"/>
                  <a:pt x="543840" y="1334146"/>
                  <a:pt x="542051" y="1326997"/>
                </a:cubicBezTo>
                <a:cubicBezTo>
                  <a:pt x="545629" y="1325210"/>
                  <a:pt x="550996" y="1328784"/>
                  <a:pt x="552785" y="1326997"/>
                </a:cubicBezTo>
                <a:cubicBezTo>
                  <a:pt x="549207" y="1321635"/>
                  <a:pt x="543840" y="1321635"/>
                  <a:pt x="540262" y="1318061"/>
                </a:cubicBezTo>
                <a:cubicBezTo>
                  <a:pt x="543840" y="1318061"/>
                  <a:pt x="538473" y="1312699"/>
                  <a:pt x="543840" y="1312699"/>
                </a:cubicBezTo>
                <a:cubicBezTo>
                  <a:pt x="547418" y="1314486"/>
                  <a:pt x="556362" y="1318061"/>
                  <a:pt x="554573" y="1312699"/>
                </a:cubicBezTo>
                <a:cubicBezTo>
                  <a:pt x="552785" y="1310912"/>
                  <a:pt x="545629" y="1312699"/>
                  <a:pt x="543840" y="1310912"/>
                </a:cubicBezTo>
                <a:cubicBezTo>
                  <a:pt x="549207" y="1309125"/>
                  <a:pt x="536684" y="1301976"/>
                  <a:pt x="543840" y="1303763"/>
                </a:cubicBezTo>
                <a:cubicBezTo>
                  <a:pt x="540262" y="1300189"/>
                  <a:pt x="531317" y="1296614"/>
                  <a:pt x="534895" y="1305550"/>
                </a:cubicBezTo>
                <a:cubicBezTo>
                  <a:pt x="540262" y="1301976"/>
                  <a:pt x="536684" y="1307337"/>
                  <a:pt x="538473" y="1310912"/>
                </a:cubicBezTo>
                <a:cubicBezTo>
                  <a:pt x="540262" y="1310912"/>
                  <a:pt x="542051" y="1310912"/>
                  <a:pt x="542051" y="1310912"/>
                </a:cubicBezTo>
                <a:cubicBezTo>
                  <a:pt x="538473" y="1310912"/>
                  <a:pt x="540262" y="1312699"/>
                  <a:pt x="536684" y="1312699"/>
                </a:cubicBezTo>
                <a:cubicBezTo>
                  <a:pt x="531317" y="1309125"/>
                  <a:pt x="536684" y="1309125"/>
                  <a:pt x="533106" y="1303763"/>
                </a:cubicBezTo>
                <a:cubicBezTo>
                  <a:pt x="531317" y="1303763"/>
                  <a:pt x="529528" y="1301976"/>
                  <a:pt x="525950" y="1301976"/>
                </a:cubicBezTo>
                <a:cubicBezTo>
                  <a:pt x="525950" y="1305550"/>
                  <a:pt x="533106" y="1307337"/>
                  <a:pt x="529528" y="1307337"/>
                </a:cubicBezTo>
                <a:cubicBezTo>
                  <a:pt x="522372" y="1301976"/>
                  <a:pt x="511639" y="1298401"/>
                  <a:pt x="506272" y="1291253"/>
                </a:cubicBezTo>
                <a:cubicBezTo>
                  <a:pt x="517006" y="1294827"/>
                  <a:pt x="520583" y="1294827"/>
                  <a:pt x="533106" y="1300189"/>
                </a:cubicBezTo>
                <a:cubicBezTo>
                  <a:pt x="531317" y="1298401"/>
                  <a:pt x="533106" y="1298401"/>
                  <a:pt x="533106" y="1296614"/>
                </a:cubicBezTo>
                <a:cubicBezTo>
                  <a:pt x="522372" y="1291253"/>
                  <a:pt x="511639" y="1289465"/>
                  <a:pt x="500905" y="1284104"/>
                </a:cubicBezTo>
                <a:cubicBezTo>
                  <a:pt x="499116" y="1280529"/>
                  <a:pt x="500905" y="1280529"/>
                  <a:pt x="502694" y="1280529"/>
                </a:cubicBezTo>
                <a:cubicBezTo>
                  <a:pt x="500905" y="1280529"/>
                  <a:pt x="499116" y="1278742"/>
                  <a:pt x="497327" y="1278742"/>
                </a:cubicBezTo>
                <a:cubicBezTo>
                  <a:pt x="495538" y="1278742"/>
                  <a:pt x="497327" y="1280529"/>
                  <a:pt x="495538" y="1280529"/>
                </a:cubicBezTo>
                <a:cubicBezTo>
                  <a:pt x="491960" y="1278742"/>
                  <a:pt x="483016" y="1275168"/>
                  <a:pt x="484805" y="1271593"/>
                </a:cubicBezTo>
                <a:cubicBezTo>
                  <a:pt x="475860" y="1269806"/>
                  <a:pt x="457970" y="1268019"/>
                  <a:pt x="457970" y="1260870"/>
                </a:cubicBezTo>
                <a:cubicBezTo>
                  <a:pt x="459759" y="1262657"/>
                  <a:pt x="468704" y="1264444"/>
                  <a:pt x="481227" y="1266232"/>
                </a:cubicBezTo>
                <a:cubicBezTo>
                  <a:pt x="474071" y="1260870"/>
                  <a:pt x="461548" y="1262657"/>
                  <a:pt x="456181" y="1253721"/>
                </a:cubicBezTo>
                <a:cubicBezTo>
                  <a:pt x="459759" y="1259083"/>
                  <a:pt x="450815" y="1257295"/>
                  <a:pt x="452603" y="1260870"/>
                </a:cubicBezTo>
                <a:cubicBezTo>
                  <a:pt x="450815" y="1259083"/>
                  <a:pt x="447237" y="1259083"/>
                  <a:pt x="445448" y="1257295"/>
                </a:cubicBezTo>
                <a:cubicBezTo>
                  <a:pt x="452603" y="1259083"/>
                  <a:pt x="456181" y="1255508"/>
                  <a:pt x="454392" y="1251934"/>
                </a:cubicBezTo>
                <a:cubicBezTo>
                  <a:pt x="445448" y="1251934"/>
                  <a:pt x="445448" y="1248359"/>
                  <a:pt x="443659" y="1242998"/>
                </a:cubicBezTo>
                <a:cubicBezTo>
                  <a:pt x="425769" y="1241211"/>
                  <a:pt x="420402" y="1232275"/>
                  <a:pt x="406091" y="1226913"/>
                </a:cubicBezTo>
                <a:cubicBezTo>
                  <a:pt x="409669" y="1223338"/>
                  <a:pt x="420402" y="1232275"/>
                  <a:pt x="423980" y="1228700"/>
                </a:cubicBezTo>
                <a:cubicBezTo>
                  <a:pt x="416825" y="1221551"/>
                  <a:pt x="404302" y="1223338"/>
                  <a:pt x="398935" y="1210828"/>
                </a:cubicBezTo>
                <a:cubicBezTo>
                  <a:pt x="389990" y="1210828"/>
                  <a:pt x="384624" y="1205466"/>
                  <a:pt x="377468" y="1201892"/>
                </a:cubicBezTo>
                <a:cubicBezTo>
                  <a:pt x="372101" y="1201892"/>
                  <a:pt x="373890" y="1203679"/>
                  <a:pt x="368523" y="1203679"/>
                </a:cubicBezTo>
                <a:cubicBezTo>
                  <a:pt x="366734" y="1201892"/>
                  <a:pt x="366734" y="1200105"/>
                  <a:pt x="363156" y="1200105"/>
                </a:cubicBezTo>
                <a:cubicBezTo>
                  <a:pt x="366734" y="1203679"/>
                  <a:pt x="364945" y="1203679"/>
                  <a:pt x="361367" y="1201892"/>
                </a:cubicBezTo>
                <a:cubicBezTo>
                  <a:pt x="356000" y="1196530"/>
                  <a:pt x="364945" y="1200105"/>
                  <a:pt x="370312" y="1198318"/>
                </a:cubicBezTo>
                <a:cubicBezTo>
                  <a:pt x="363156" y="1194743"/>
                  <a:pt x="373890" y="1198318"/>
                  <a:pt x="370312" y="1192956"/>
                </a:cubicBezTo>
                <a:cubicBezTo>
                  <a:pt x="366734" y="1196530"/>
                  <a:pt x="359578" y="1194743"/>
                  <a:pt x="361367" y="1189381"/>
                </a:cubicBezTo>
                <a:cubicBezTo>
                  <a:pt x="368523" y="1192956"/>
                  <a:pt x="372101" y="1191169"/>
                  <a:pt x="377468" y="1194743"/>
                </a:cubicBezTo>
                <a:cubicBezTo>
                  <a:pt x="377468" y="1192956"/>
                  <a:pt x="377468" y="1192956"/>
                  <a:pt x="377468" y="1192956"/>
                </a:cubicBezTo>
                <a:cubicBezTo>
                  <a:pt x="375679" y="1189381"/>
                  <a:pt x="366734" y="1189381"/>
                  <a:pt x="368523" y="1185807"/>
                </a:cubicBezTo>
                <a:cubicBezTo>
                  <a:pt x="377468" y="1189381"/>
                  <a:pt x="384624" y="1196530"/>
                  <a:pt x="393568" y="1198318"/>
                </a:cubicBezTo>
                <a:cubicBezTo>
                  <a:pt x="395357" y="1198318"/>
                  <a:pt x="391779" y="1192956"/>
                  <a:pt x="393568" y="1192956"/>
                </a:cubicBezTo>
                <a:cubicBezTo>
                  <a:pt x="395357" y="1196530"/>
                  <a:pt x="400724" y="1196530"/>
                  <a:pt x="402513" y="1200105"/>
                </a:cubicBezTo>
                <a:cubicBezTo>
                  <a:pt x="400724" y="1201892"/>
                  <a:pt x="397146" y="1200105"/>
                  <a:pt x="398935" y="1201892"/>
                </a:cubicBezTo>
                <a:cubicBezTo>
                  <a:pt x="402513" y="1205466"/>
                  <a:pt x="415036" y="1209041"/>
                  <a:pt x="415036" y="1203679"/>
                </a:cubicBezTo>
                <a:cubicBezTo>
                  <a:pt x="415036" y="1209041"/>
                  <a:pt x="420402" y="1209041"/>
                  <a:pt x="420402" y="1212615"/>
                </a:cubicBezTo>
                <a:cubicBezTo>
                  <a:pt x="415036" y="1212615"/>
                  <a:pt x="413247" y="1205466"/>
                  <a:pt x="407880" y="1207253"/>
                </a:cubicBezTo>
                <a:cubicBezTo>
                  <a:pt x="415036" y="1214402"/>
                  <a:pt x="416825" y="1212615"/>
                  <a:pt x="420402" y="1221551"/>
                </a:cubicBezTo>
                <a:cubicBezTo>
                  <a:pt x="422191" y="1221551"/>
                  <a:pt x="423980" y="1221551"/>
                  <a:pt x="425769" y="1223338"/>
                </a:cubicBezTo>
                <a:cubicBezTo>
                  <a:pt x="427558" y="1219764"/>
                  <a:pt x="423980" y="1221551"/>
                  <a:pt x="422191" y="1217977"/>
                </a:cubicBezTo>
                <a:cubicBezTo>
                  <a:pt x="425769" y="1217977"/>
                  <a:pt x="425769" y="1216190"/>
                  <a:pt x="425769" y="1214402"/>
                </a:cubicBezTo>
                <a:cubicBezTo>
                  <a:pt x="431136" y="1214402"/>
                  <a:pt x="434714" y="1217977"/>
                  <a:pt x="440081" y="1217977"/>
                </a:cubicBezTo>
                <a:cubicBezTo>
                  <a:pt x="440081" y="1214402"/>
                  <a:pt x="427558" y="1212615"/>
                  <a:pt x="434714" y="1212615"/>
                </a:cubicBezTo>
                <a:cubicBezTo>
                  <a:pt x="441870" y="1216190"/>
                  <a:pt x="454392" y="1223338"/>
                  <a:pt x="456181" y="1226913"/>
                </a:cubicBezTo>
                <a:cubicBezTo>
                  <a:pt x="452603" y="1223338"/>
                  <a:pt x="449026" y="1223338"/>
                  <a:pt x="445448" y="1223338"/>
                </a:cubicBezTo>
                <a:cubicBezTo>
                  <a:pt x="452603" y="1232275"/>
                  <a:pt x="466915" y="1234062"/>
                  <a:pt x="470493" y="1241211"/>
                </a:cubicBezTo>
                <a:cubicBezTo>
                  <a:pt x="474071" y="1241211"/>
                  <a:pt x="474071" y="1239423"/>
                  <a:pt x="470493" y="1235849"/>
                </a:cubicBezTo>
                <a:cubicBezTo>
                  <a:pt x="477649" y="1235849"/>
                  <a:pt x="481227" y="1237636"/>
                  <a:pt x="484805" y="1239423"/>
                </a:cubicBezTo>
                <a:cubicBezTo>
                  <a:pt x="490171" y="1250147"/>
                  <a:pt x="504483" y="1253721"/>
                  <a:pt x="518795" y="1260870"/>
                </a:cubicBezTo>
                <a:cubicBezTo>
                  <a:pt x="517006" y="1260870"/>
                  <a:pt x="509850" y="1255508"/>
                  <a:pt x="511639" y="1260870"/>
                </a:cubicBezTo>
                <a:cubicBezTo>
                  <a:pt x="513428" y="1266232"/>
                  <a:pt x="522372" y="1262657"/>
                  <a:pt x="525950" y="1266232"/>
                </a:cubicBezTo>
                <a:cubicBezTo>
                  <a:pt x="525950" y="1268019"/>
                  <a:pt x="520583" y="1266232"/>
                  <a:pt x="524161" y="1269806"/>
                </a:cubicBezTo>
                <a:cubicBezTo>
                  <a:pt x="525950" y="1269806"/>
                  <a:pt x="527739" y="1269806"/>
                  <a:pt x="529528" y="1269806"/>
                </a:cubicBezTo>
                <a:cubicBezTo>
                  <a:pt x="534895" y="1278742"/>
                  <a:pt x="549207" y="1275168"/>
                  <a:pt x="556362" y="1280529"/>
                </a:cubicBezTo>
                <a:cubicBezTo>
                  <a:pt x="559940" y="1287678"/>
                  <a:pt x="576041" y="1293040"/>
                  <a:pt x="577830" y="1287678"/>
                </a:cubicBezTo>
                <a:cubicBezTo>
                  <a:pt x="576041" y="1287678"/>
                  <a:pt x="565307" y="1285891"/>
                  <a:pt x="570674" y="1284104"/>
                </a:cubicBezTo>
                <a:cubicBezTo>
                  <a:pt x="574252" y="1287678"/>
                  <a:pt x="568885" y="1280529"/>
                  <a:pt x="572463" y="1280529"/>
                </a:cubicBezTo>
                <a:cubicBezTo>
                  <a:pt x="576041" y="1285891"/>
                  <a:pt x="579619" y="1287678"/>
                  <a:pt x="583197" y="1291253"/>
                </a:cubicBezTo>
                <a:cubicBezTo>
                  <a:pt x="574252" y="1293040"/>
                  <a:pt x="576041" y="1293040"/>
                  <a:pt x="568885" y="1291253"/>
                </a:cubicBezTo>
                <a:cubicBezTo>
                  <a:pt x="577830" y="1300189"/>
                  <a:pt x="592141" y="1305550"/>
                  <a:pt x="597508" y="1305550"/>
                </a:cubicBezTo>
                <a:cubicBezTo>
                  <a:pt x="595719" y="1305550"/>
                  <a:pt x="602875" y="1312699"/>
                  <a:pt x="604664" y="1312699"/>
                </a:cubicBezTo>
                <a:cubicBezTo>
                  <a:pt x="608242" y="1309125"/>
                  <a:pt x="613609" y="1319848"/>
                  <a:pt x="620765" y="1321635"/>
                </a:cubicBezTo>
                <a:cubicBezTo>
                  <a:pt x="620765" y="1319848"/>
                  <a:pt x="627920" y="1319848"/>
                  <a:pt x="631498" y="1321635"/>
                </a:cubicBezTo>
                <a:cubicBezTo>
                  <a:pt x="629709" y="1323422"/>
                  <a:pt x="626131" y="1325210"/>
                  <a:pt x="627920" y="1328784"/>
                </a:cubicBezTo>
                <a:cubicBezTo>
                  <a:pt x="638654" y="1328784"/>
                  <a:pt x="635076" y="1337720"/>
                  <a:pt x="645810" y="1337720"/>
                </a:cubicBezTo>
                <a:cubicBezTo>
                  <a:pt x="640443" y="1334146"/>
                  <a:pt x="645810" y="1334146"/>
                  <a:pt x="647599" y="1332358"/>
                </a:cubicBezTo>
                <a:cubicBezTo>
                  <a:pt x="652966" y="1337720"/>
                  <a:pt x="663699" y="1343082"/>
                  <a:pt x="654755" y="1343082"/>
                </a:cubicBezTo>
                <a:cubicBezTo>
                  <a:pt x="663699" y="1344869"/>
                  <a:pt x="678011" y="1348443"/>
                  <a:pt x="685167" y="1357379"/>
                </a:cubicBezTo>
                <a:cubicBezTo>
                  <a:pt x="688745" y="1357379"/>
                  <a:pt x="690533" y="1357379"/>
                  <a:pt x="692322" y="1357379"/>
                </a:cubicBezTo>
                <a:cubicBezTo>
                  <a:pt x="697689" y="1362741"/>
                  <a:pt x="685167" y="1359166"/>
                  <a:pt x="688745" y="1362741"/>
                </a:cubicBezTo>
                <a:cubicBezTo>
                  <a:pt x="697689" y="1366315"/>
                  <a:pt x="704845" y="1366315"/>
                  <a:pt x="713790" y="1373464"/>
                </a:cubicBezTo>
                <a:cubicBezTo>
                  <a:pt x="713790" y="1369890"/>
                  <a:pt x="708423" y="1369890"/>
                  <a:pt x="708423" y="1366315"/>
                </a:cubicBezTo>
                <a:cubicBezTo>
                  <a:pt x="713790" y="1371677"/>
                  <a:pt x="728101" y="1375251"/>
                  <a:pt x="726312" y="1378826"/>
                </a:cubicBezTo>
                <a:cubicBezTo>
                  <a:pt x="726312" y="1377039"/>
                  <a:pt x="717368" y="1373464"/>
                  <a:pt x="719157" y="1377039"/>
                </a:cubicBezTo>
                <a:cubicBezTo>
                  <a:pt x="724523" y="1378826"/>
                  <a:pt x="728101" y="1384187"/>
                  <a:pt x="737046" y="1384187"/>
                </a:cubicBezTo>
                <a:cubicBezTo>
                  <a:pt x="733468" y="1382400"/>
                  <a:pt x="728101" y="1380613"/>
                  <a:pt x="733468" y="1378826"/>
                </a:cubicBezTo>
                <a:cubicBezTo>
                  <a:pt x="737046" y="1382400"/>
                  <a:pt x="742413" y="1384187"/>
                  <a:pt x="738835" y="1385975"/>
                </a:cubicBezTo>
                <a:cubicBezTo>
                  <a:pt x="744202" y="1382400"/>
                  <a:pt x="745991" y="1387762"/>
                  <a:pt x="751358" y="1389549"/>
                </a:cubicBezTo>
                <a:cubicBezTo>
                  <a:pt x="749569" y="1385975"/>
                  <a:pt x="745991" y="1384187"/>
                  <a:pt x="744202" y="1380613"/>
                </a:cubicBezTo>
                <a:cubicBezTo>
                  <a:pt x="740624" y="1380613"/>
                  <a:pt x="740624" y="1377039"/>
                  <a:pt x="735257" y="1378826"/>
                </a:cubicBezTo>
                <a:cubicBezTo>
                  <a:pt x="733468" y="1364528"/>
                  <a:pt x="708423" y="1364528"/>
                  <a:pt x="701267" y="1350230"/>
                </a:cubicBezTo>
                <a:cubicBezTo>
                  <a:pt x="692322" y="1348443"/>
                  <a:pt x="688745" y="1339507"/>
                  <a:pt x="678011" y="1339507"/>
                </a:cubicBezTo>
                <a:cubicBezTo>
                  <a:pt x="667277" y="1330571"/>
                  <a:pt x="654755" y="1321635"/>
                  <a:pt x="642232" y="1316273"/>
                </a:cubicBezTo>
                <a:cubicBezTo>
                  <a:pt x="644021" y="1314486"/>
                  <a:pt x="642232" y="1310912"/>
                  <a:pt x="644021" y="1310912"/>
                </a:cubicBezTo>
                <a:cubicBezTo>
                  <a:pt x="640443" y="1309125"/>
                  <a:pt x="638654" y="1305550"/>
                  <a:pt x="635076" y="1305550"/>
                </a:cubicBezTo>
                <a:cubicBezTo>
                  <a:pt x="631498" y="1300189"/>
                  <a:pt x="633287" y="1298401"/>
                  <a:pt x="633287" y="1294827"/>
                </a:cubicBezTo>
                <a:cubicBezTo>
                  <a:pt x="629709" y="1294827"/>
                  <a:pt x="624342" y="1294827"/>
                  <a:pt x="624342" y="1296614"/>
                </a:cubicBezTo>
                <a:cubicBezTo>
                  <a:pt x="617187" y="1293040"/>
                  <a:pt x="615398" y="1287678"/>
                  <a:pt x="613609" y="1285891"/>
                </a:cubicBezTo>
                <a:cubicBezTo>
                  <a:pt x="610031" y="1285891"/>
                  <a:pt x="610031" y="1287678"/>
                  <a:pt x="604664" y="1284104"/>
                </a:cubicBezTo>
                <a:cubicBezTo>
                  <a:pt x="608242" y="1282316"/>
                  <a:pt x="617187" y="1285891"/>
                  <a:pt x="615398" y="1282316"/>
                </a:cubicBezTo>
                <a:cubicBezTo>
                  <a:pt x="610031" y="1280529"/>
                  <a:pt x="601086" y="1278742"/>
                  <a:pt x="604664" y="1273380"/>
                </a:cubicBezTo>
                <a:cubicBezTo>
                  <a:pt x="601086" y="1273380"/>
                  <a:pt x="597508" y="1271593"/>
                  <a:pt x="593930" y="1271593"/>
                </a:cubicBezTo>
                <a:cubicBezTo>
                  <a:pt x="595719" y="1273380"/>
                  <a:pt x="593930" y="1275168"/>
                  <a:pt x="586775" y="1275168"/>
                </a:cubicBezTo>
                <a:cubicBezTo>
                  <a:pt x="584986" y="1269806"/>
                  <a:pt x="592141" y="1275168"/>
                  <a:pt x="588563" y="1269806"/>
                </a:cubicBezTo>
                <a:cubicBezTo>
                  <a:pt x="579619" y="1268019"/>
                  <a:pt x="579619" y="1262657"/>
                  <a:pt x="568885" y="1257295"/>
                </a:cubicBezTo>
                <a:cubicBezTo>
                  <a:pt x="577830" y="1257295"/>
                  <a:pt x="577830" y="1259083"/>
                  <a:pt x="579619" y="1255508"/>
                </a:cubicBezTo>
                <a:cubicBezTo>
                  <a:pt x="579619" y="1257295"/>
                  <a:pt x="584986" y="1255508"/>
                  <a:pt x="588563" y="1257295"/>
                </a:cubicBezTo>
                <a:cubicBezTo>
                  <a:pt x="592141" y="1260870"/>
                  <a:pt x="595719" y="1262657"/>
                  <a:pt x="601086" y="1264444"/>
                </a:cubicBezTo>
                <a:cubicBezTo>
                  <a:pt x="597508" y="1266232"/>
                  <a:pt x="592141" y="1260870"/>
                  <a:pt x="592141" y="1264444"/>
                </a:cubicBezTo>
                <a:cubicBezTo>
                  <a:pt x="599297" y="1264444"/>
                  <a:pt x="601086" y="1275168"/>
                  <a:pt x="606453" y="1269806"/>
                </a:cubicBezTo>
                <a:cubicBezTo>
                  <a:pt x="613609" y="1278742"/>
                  <a:pt x="617187" y="1280529"/>
                  <a:pt x="627920" y="1289465"/>
                </a:cubicBezTo>
                <a:cubicBezTo>
                  <a:pt x="629709" y="1289465"/>
                  <a:pt x="631498" y="1289465"/>
                  <a:pt x="633287" y="1287678"/>
                </a:cubicBezTo>
                <a:cubicBezTo>
                  <a:pt x="633287" y="1289465"/>
                  <a:pt x="635076" y="1291253"/>
                  <a:pt x="636865" y="1291253"/>
                </a:cubicBezTo>
                <a:cubicBezTo>
                  <a:pt x="642232" y="1294827"/>
                  <a:pt x="633287" y="1291253"/>
                  <a:pt x="635076" y="1294827"/>
                </a:cubicBezTo>
                <a:cubicBezTo>
                  <a:pt x="638654" y="1298401"/>
                  <a:pt x="644021" y="1298401"/>
                  <a:pt x="645810" y="1296614"/>
                </a:cubicBezTo>
                <a:cubicBezTo>
                  <a:pt x="649388" y="1300189"/>
                  <a:pt x="645810" y="1300189"/>
                  <a:pt x="647599" y="1301976"/>
                </a:cubicBezTo>
                <a:cubicBezTo>
                  <a:pt x="654755" y="1307337"/>
                  <a:pt x="660121" y="1305550"/>
                  <a:pt x="665488" y="1314486"/>
                </a:cubicBezTo>
                <a:cubicBezTo>
                  <a:pt x="669066" y="1314486"/>
                  <a:pt x="665488" y="1310912"/>
                  <a:pt x="670855" y="1312699"/>
                </a:cubicBezTo>
                <a:cubicBezTo>
                  <a:pt x="676222" y="1318061"/>
                  <a:pt x="678011" y="1318061"/>
                  <a:pt x="676222" y="1314486"/>
                </a:cubicBezTo>
                <a:cubicBezTo>
                  <a:pt x="679800" y="1316273"/>
                  <a:pt x="681589" y="1319848"/>
                  <a:pt x="685167" y="1321635"/>
                </a:cubicBezTo>
                <a:cubicBezTo>
                  <a:pt x="701267" y="1325210"/>
                  <a:pt x="708423" y="1337720"/>
                  <a:pt x="717368" y="1344869"/>
                </a:cubicBezTo>
                <a:cubicBezTo>
                  <a:pt x="724523" y="1344869"/>
                  <a:pt x="733468" y="1346656"/>
                  <a:pt x="729890" y="1341294"/>
                </a:cubicBezTo>
                <a:cubicBezTo>
                  <a:pt x="726312" y="1341294"/>
                  <a:pt x="726312" y="1343082"/>
                  <a:pt x="722735" y="1341294"/>
                </a:cubicBezTo>
                <a:cubicBezTo>
                  <a:pt x="717368" y="1335933"/>
                  <a:pt x="726312" y="1339507"/>
                  <a:pt x="722735" y="1335933"/>
                </a:cubicBezTo>
                <a:lnTo>
                  <a:pt x="685655" y="1309108"/>
                </a:lnTo>
                <a:lnTo>
                  <a:pt x="691651" y="1308901"/>
                </a:lnTo>
                <a:cubicBezTo>
                  <a:pt x="693664" y="1310465"/>
                  <a:pt x="695900" y="1312699"/>
                  <a:pt x="699478" y="1312699"/>
                </a:cubicBezTo>
                <a:cubicBezTo>
                  <a:pt x="697689" y="1309125"/>
                  <a:pt x="706634" y="1312699"/>
                  <a:pt x="708423" y="1312699"/>
                </a:cubicBezTo>
                <a:cubicBezTo>
                  <a:pt x="717368" y="1319848"/>
                  <a:pt x="747780" y="1332358"/>
                  <a:pt x="751358" y="1341294"/>
                </a:cubicBezTo>
                <a:cubicBezTo>
                  <a:pt x="754935" y="1339507"/>
                  <a:pt x="751358" y="1335933"/>
                  <a:pt x="756724" y="1335933"/>
                </a:cubicBezTo>
                <a:cubicBezTo>
                  <a:pt x="760302" y="1346656"/>
                  <a:pt x="762091" y="1346656"/>
                  <a:pt x="769247" y="1352018"/>
                </a:cubicBezTo>
                <a:cubicBezTo>
                  <a:pt x="763880" y="1348443"/>
                  <a:pt x="762091" y="1353805"/>
                  <a:pt x="758513" y="1348443"/>
                </a:cubicBezTo>
                <a:cubicBezTo>
                  <a:pt x="760302" y="1348443"/>
                  <a:pt x="762091" y="1348443"/>
                  <a:pt x="760302" y="1346656"/>
                </a:cubicBezTo>
                <a:cubicBezTo>
                  <a:pt x="756724" y="1346656"/>
                  <a:pt x="751358" y="1343082"/>
                  <a:pt x="747780" y="1344869"/>
                </a:cubicBezTo>
                <a:cubicBezTo>
                  <a:pt x="754935" y="1346656"/>
                  <a:pt x="767458" y="1360954"/>
                  <a:pt x="774614" y="1353805"/>
                </a:cubicBezTo>
                <a:cubicBezTo>
                  <a:pt x="778192" y="1357379"/>
                  <a:pt x="783559" y="1359166"/>
                  <a:pt x="787137" y="1362741"/>
                </a:cubicBezTo>
                <a:cubicBezTo>
                  <a:pt x="781770" y="1362741"/>
                  <a:pt x="774614" y="1357379"/>
                  <a:pt x="776403" y="1362741"/>
                </a:cubicBezTo>
                <a:cubicBezTo>
                  <a:pt x="779981" y="1368103"/>
                  <a:pt x="787137" y="1364528"/>
                  <a:pt x="790714" y="1368103"/>
                </a:cubicBezTo>
                <a:cubicBezTo>
                  <a:pt x="792503" y="1360954"/>
                  <a:pt x="808604" y="1377039"/>
                  <a:pt x="812182" y="1373464"/>
                </a:cubicBezTo>
                <a:cubicBezTo>
                  <a:pt x="812182" y="1377039"/>
                  <a:pt x="810393" y="1375251"/>
                  <a:pt x="808604" y="1377039"/>
                </a:cubicBezTo>
                <a:cubicBezTo>
                  <a:pt x="812182" y="1380613"/>
                  <a:pt x="817549" y="1384187"/>
                  <a:pt x="819338" y="1380613"/>
                </a:cubicBezTo>
                <a:cubicBezTo>
                  <a:pt x="821127" y="1387762"/>
                  <a:pt x="826493" y="1384187"/>
                  <a:pt x="824704" y="1389549"/>
                </a:cubicBezTo>
                <a:cubicBezTo>
                  <a:pt x="830071" y="1391336"/>
                  <a:pt x="837227" y="1393123"/>
                  <a:pt x="837227" y="1389549"/>
                </a:cubicBezTo>
                <a:cubicBezTo>
                  <a:pt x="844383" y="1393123"/>
                  <a:pt x="835438" y="1394911"/>
                  <a:pt x="840805" y="1396698"/>
                </a:cubicBezTo>
                <a:cubicBezTo>
                  <a:pt x="842594" y="1394911"/>
                  <a:pt x="846172" y="1393123"/>
                  <a:pt x="853328" y="1400272"/>
                </a:cubicBezTo>
                <a:cubicBezTo>
                  <a:pt x="853328" y="1402060"/>
                  <a:pt x="847961" y="1400272"/>
                  <a:pt x="849750" y="1402060"/>
                </a:cubicBezTo>
                <a:cubicBezTo>
                  <a:pt x="853328" y="1405634"/>
                  <a:pt x="851539" y="1402060"/>
                  <a:pt x="855117" y="1402060"/>
                </a:cubicBezTo>
                <a:cubicBezTo>
                  <a:pt x="855117" y="1403847"/>
                  <a:pt x="858694" y="1403847"/>
                  <a:pt x="858694" y="1407421"/>
                </a:cubicBezTo>
                <a:cubicBezTo>
                  <a:pt x="858694" y="1410996"/>
                  <a:pt x="851539" y="1402060"/>
                  <a:pt x="851539" y="1407421"/>
                </a:cubicBezTo>
                <a:cubicBezTo>
                  <a:pt x="856905" y="1412783"/>
                  <a:pt x="865850" y="1414570"/>
                  <a:pt x="865850" y="1409208"/>
                </a:cubicBezTo>
                <a:cubicBezTo>
                  <a:pt x="867639" y="1414570"/>
                  <a:pt x="873006" y="1423506"/>
                  <a:pt x="876584" y="1418144"/>
                </a:cubicBezTo>
                <a:cubicBezTo>
                  <a:pt x="881951" y="1419932"/>
                  <a:pt x="878373" y="1419932"/>
                  <a:pt x="878373" y="1423506"/>
                </a:cubicBezTo>
                <a:cubicBezTo>
                  <a:pt x="894473" y="1430655"/>
                  <a:pt x="899840" y="1437804"/>
                  <a:pt x="917730" y="1444953"/>
                </a:cubicBezTo>
                <a:cubicBezTo>
                  <a:pt x="921308" y="1448527"/>
                  <a:pt x="915941" y="1448527"/>
                  <a:pt x="917730" y="1450314"/>
                </a:cubicBezTo>
                <a:cubicBezTo>
                  <a:pt x="926674" y="1455676"/>
                  <a:pt x="933830" y="1453889"/>
                  <a:pt x="933830" y="1461038"/>
                </a:cubicBezTo>
                <a:cubicBezTo>
                  <a:pt x="940986" y="1461038"/>
                  <a:pt x="944564" y="1466399"/>
                  <a:pt x="948142" y="1464612"/>
                </a:cubicBezTo>
                <a:cubicBezTo>
                  <a:pt x="946353" y="1464612"/>
                  <a:pt x="946353" y="1466399"/>
                  <a:pt x="948142" y="1469974"/>
                </a:cubicBezTo>
                <a:cubicBezTo>
                  <a:pt x="949931" y="1469974"/>
                  <a:pt x="957087" y="1471761"/>
                  <a:pt x="962453" y="1473548"/>
                </a:cubicBezTo>
                <a:cubicBezTo>
                  <a:pt x="967820" y="1475335"/>
                  <a:pt x="971398" y="1478910"/>
                  <a:pt x="969609" y="1480697"/>
                </a:cubicBezTo>
                <a:cubicBezTo>
                  <a:pt x="976765" y="1482484"/>
                  <a:pt x="987499" y="1487846"/>
                  <a:pt x="991077" y="1486058"/>
                </a:cubicBezTo>
                <a:cubicBezTo>
                  <a:pt x="994654" y="1496782"/>
                  <a:pt x="1023278" y="1505718"/>
                  <a:pt x="1012544" y="1507505"/>
                </a:cubicBezTo>
                <a:cubicBezTo>
                  <a:pt x="1017911" y="1512867"/>
                  <a:pt x="1019700" y="1507505"/>
                  <a:pt x="1023278" y="1514654"/>
                </a:cubicBezTo>
                <a:cubicBezTo>
                  <a:pt x="1025067" y="1518228"/>
                  <a:pt x="1016122" y="1507505"/>
                  <a:pt x="1017911" y="1512867"/>
                </a:cubicBezTo>
                <a:cubicBezTo>
                  <a:pt x="1021489" y="1518228"/>
                  <a:pt x="1032222" y="1527164"/>
                  <a:pt x="1034011" y="1520015"/>
                </a:cubicBezTo>
                <a:cubicBezTo>
                  <a:pt x="1030433" y="1520015"/>
                  <a:pt x="1023278" y="1514654"/>
                  <a:pt x="1026855" y="1512867"/>
                </a:cubicBezTo>
                <a:cubicBezTo>
                  <a:pt x="1034011" y="1520015"/>
                  <a:pt x="1044745" y="1525377"/>
                  <a:pt x="1046534" y="1532526"/>
                </a:cubicBezTo>
                <a:cubicBezTo>
                  <a:pt x="1053690" y="1534313"/>
                  <a:pt x="1046534" y="1527164"/>
                  <a:pt x="1051901" y="1530739"/>
                </a:cubicBezTo>
                <a:cubicBezTo>
                  <a:pt x="1055479" y="1537888"/>
                  <a:pt x="1057267" y="1534313"/>
                  <a:pt x="1062634" y="1537888"/>
                </a:cubicBezTo>
                <a:cubicBezTo>
                  <a:pt x="1060845" y="1534313"/>
                  <a:pt x="1059057" y="1530739"/>
                  <a:pt x="1060845" y="1528952"/>
                </a:cubicBezTo>
                <a:cubicBezTo>
                  <a:pt x="1053690" y="1527164"/>
                  <a:pt x="1048323" y="1525377"/>
                  <a:pt x="1046534" y="1520015"/>
                </a:cubicBezTo>
                <a:cubicBezTo>
                  <a:pt x="1051901" y="1520015"/>
                  <a:pt x="1053690" y="1527164"/>
                  <a:pt x="1060845" y="1527164"/>
                </a:cubicBezTo>
                <a:cubicBezTo>
                  <a:pt x="1064423" y="1532526"/>
                  <a:pt x="1060845" y="1537888"/>
                  <a:pt x="1068001" y="1539675"/>
                </a:cubicBezTo>
                <a:cubicBezTo>
                  <a:pt x="1073368" y="1539675"/>
                  <a:pt x="1071579" y="1537888"/>
                  <a:pt x="1076946" y="1537888"/>
                </a:cubicBezTo>
                <a:cubicBezTo>
                  <a:pt x="1076946" y="1539675"/>
                  <a:pt x="1076946" y="1539675"/>
                  <a:pt x="1076946" y="1541462"/>
                </a:cubicBezTo>
                <a:cubicBezTo>
                  <a:pt x="1078735" y="1541462"/>
                  <a:pt x="1078735" y="1541462"/>
                  <a:pt x="1078735" y="1541462"/>
                </a:cubicBezTo>
                <a:cubicBezTo>
                  <a:pt x="1075157" y="1541462"/>
                  <a:pt x="1069790" y="1541462"/>
                  <a:pt x="1069790" y="1543249"/>
                </a:cubicBezTo>
                <a:cubicBezTo>
                  <a:pt x="1076946" y="1546824"/>
                  <a:pt x="1071579" y="1546824"/>
                  <a:pt x="1069790" y="1548611"/>
                </a:cubicBezTo>
                <a:cubicBezTo>
                  <a:pt x="1075157" y="1553972"/>
                  <a:pt x="1076946" y="1550398"/>
                  <a:pt x="1082313" y="1553972"/>
                </a:cubicBezTo>
                <a:cubicBezTo>
                  <a:pt x="1087680" y="1561121"/>
                  <a:pt x="1101991" y="1571845"/>
                  <a:pt x="1107358" y="1564696"/>
                </a:cubicBezTo>
                <a:cubicBezTo>
                  <a:pt x="1110936" y="1571845"/>
                  <a:pt x="1100202" y="1568270"/>
                  <a:pt x="1101991" y="1571845"/>
                </a:cubicBezTo>
                <a:cubicBezTo>
                  <a:pt x="1103780" y="1571845"/>
                  <a:pt x="1110936" y="1571845"/>
                  <a:pt x="1112725" y="1571845"/>
                </a:cubicBezTo>
                <a:cubicBezTo>
                  <a:pt x="1116303" y="1575419"/>
                  <a:pt x="1121670" y="1578993"/>
                  <a:pt x="1127037" y="1580781"/>
                </a:cubicBezTo>
                <a:cubicBezTo>
                  <a:pt x="1130614" y="1586142"/>
                  <a:pt x="1119881" y="1580781"/>
                  <a:pt x="1125247" y="1587930"/>
                </a:cubicBezTo>
                <a:cubicBezTo>
                  <a:pt x="1128825" y="1587930"/>
                  <a:pt x="1132403" y="1589717"/>
                  <a:pt x="1135981" y="1589717"/>
                </a:cubicBezTo>
                <a:cubicBezTo>
                  <a:pt x="1132403" y="1593291"/>
                  <a:pt x="1141348" y="1596866"/>
                  <a:pt x="1144926" y="1602227"/>
                </a:cubicBezTo>
                <a:cubicBezTo>
                  <a:pt x="1146715" y="1602227"/>
                  <a:pt x="1146715" y="1600440"/>
                  <a:pt x="1150293" y="1602227"/>
                </a:cubicBezTo>
                <a:cubicBezTo>
                  <a:pt x="1155660" y="1609376"/>
                  <a:pt x="1164604" y="1616525"/>
                  <a:pt x="1173549" y="1612950"/>
                </a:cubicBezTo>
                <a:cubicBezTo>
                  <a:pt x="1171760" y="1618312"/>
                  <a:pt x="1180705" y="1623674"/>
                  <a:pt x="1184283" y="1621887"/>
                </a:cubicBezTo>
                <a:cubicBezTo>
                  <a:pt x="1186072" y="1632610"/>
                  <a:pt x="1196805" y="1630823"/>
                  <a:pt x="1202172" y="1637971"/>
                </a:cubicBezTo>
                <a:cubicBezTo>
                  <a:pt x="1203961" y="1634397"/>
                  <a:pt x="1203961" y="1637971"/>
                  <a:pt x="1207539" y="1639759"/>
                </a:cubicBezTo>
                <a:cubicBezTo>
                  <a:pt x="1205750" y="1637971"/>
                  <a:pt x="1205750" y="1636184"/>
                  <a:pt x="1207539" y="1634397"/>
                </a:cubicBezTo>
                <a:cubicBezTo>
                  <a:pt x="1211117" y="1636184"/>
                  <a:pt x="1216484" y="1637971"/>
                  <a:pt x="1218273" y="1641546"/>
                </a:cubicBezTo>
                <a:cubicBezTo>
                  <a:pt x="1214695" y="1641546"/>
                  <a:pt x="1209328" y="1634397"/>
                  <a:pt x="1209328" y="1641546"/>
                </a:cubicBezTo>
                <a:cubicBezTo>
                  <a:pt x="1218273" y="1645120"/>
                  <a:pt x="1221851" y="1657631"/>
                  <a:pt x="1232584" y="1662992"/>
                </a:cubicBezTo>
                <a:cubicBezTo>
                  <a:pt x="1237951" y="1664780"/>
                  <a:pt x="1239740" y="1664780"/>
                  <a:pt x="1239740" y="1661205"/>
                </a:cubicBezTo>
                <a:cubicBezTo>
                  <a:pt x="1234373" y="1652269"/>
                  <a:pt x="1232584" y="1661205"/>
                  <a:pt x="1227217" y="1655844"/>
                </a:cubicBezTo>
                <a:cubicBezTo>
                  <a:pt x="1234373" y="1655844"/>
                  <a:pt x="1232584" y="1650482"/>
                  <a:pt x="1236162" y="1648695"/>
                </a:cubicBezTo>
                <a:cubicBezTo>
                  <a:pt x="1234373" y="1654056"/>
                  <a:pt x="1241529" y="1657631"/>
                  <a:pt x="1245107" y="1662992"/>
                </a:cubicBezTo>
                <a:cubicBezTo>
                  <a:pt x="1241529" y="1662992"/>
                  <a:pt x="1237951" y="1662992"/>
                  <a:pt x="1241529" y="1668354"/>
                </a:cubicBezTo>
                <a:cubicBezTo>
                  <a:pt x="1243318" y="1670141"/>
                  <a:pt x="1245107" y="1664780"/>
                  <a:pt x="1248685" y="1670141"/>
                </a:cubicBezTo>
                <a:cubicBezTo>
                  <a:pt x="1246896" y="1670141"/>
                  <a:pt x="1245107" y="1670141"/>
                  <a:pt x="1245107" y="1671928"/>
                </a:cubicBezTo>
                <a:cubicBezTo>
                  <a:pt x="1250474" y="1675503"/>
                  <a:pt x="1255841" y="1677290"/>
                  <a:pt x="1261207" y="1680864"/>
                </a:cubicBezTo>
                <a:cubicBezTo>
                  <a:pt x="1261207" y="1688013"/>
                  <a:pt x="1279097" y="1695162"/>
                  <a:pt x="1286253" y="1702311"/>
                </a:cubicBezTo>
                <a:cubicBezTo>
                  <a:pt x="1284464" y="1700524"/>
                  <a:pt x="1288042" y="1702311"/>
                  <a:pt x="1289831" y="1700524"/>
                </a:cubicBezTo>
                <a:cubicBezTo>
                  <a:pt x="1291620" y="1702311"/>
                  <a:pt x="1293409" y="1705885"/>
                  <a:pt x="1296986" y="1705885"/>
                </a:cubicBezTo>
                <a:cubicBezTo>
                  <a:pt x="1296986" y="1714822"/>
                  <a:pt x="1307720" y="1714822"/>
                  <a:pt x="1314876" y="1718396"/>
                </a:cubicBezTo>
                <a:cubicBezTo>
                  <a:pt x="1311298" y="1720183"/>
                  <a:pt x="1318454" y="1723758"/>
                  <a:pt x="1314876" y="1723758"/>
                </a:cubicBezTo>
                <a:cubicBezTo>
                  <a:pt x="1311298" y="1723758"/>
                  <a:pt x="1307720" y="1723758"/>
                  <a:pt x="1304142" y="1720183"/>
                </a:cubicBezTo>
                <a:cubicBezTo>
                  <a:pt x="1302353" y="1727332"/>
                  <a:pt x="1314876" y="1734481"/>
                  <a:pt x="1323821" y="1736268"/>
                </a:cubicBezTo>
                <a:cubicBezTo>
                  <a:pt x="1320243" y="1732694"/>
                  <a:pt x="1316665" y="1732694"/>
                  <a:pt x="1314876" y="1727332"/>
                </a:cubicBezTo>
                <a:cubicBezTo>
                  <a:pt x="1327399" y="1732694"/>
                  <a:pt x="1336343" y="1741630"/>
                  <a:pt x="1348866" y="1746991"/>
                </a:cubicBezTo>
                <a:cubicBezTo>
                  <a:pt x="1350655" y="1746991"/>
                  <a:pt x="1348866" y="1745204"/>
                  <a:pt x="1348866" y="1743417"/>
                </a:cubicBezTo>
                <a:cubicBezTo>
                  <a:pt x="1348866" y="1743417"/>
                  <a:pt x="1348866" y="1743417"/>
                  <a:pt x="1356022" y="1743417"/>
                </a:cubicBezTo>
                <a:cubicBezTo>
                  <a:pt x="1359599" y="1748779"/>
                  <a:pt x="1352444" y="1746991"/>
                  <a:pt x="1354233" y="1752353"/>
                </a:cubicBezTo>
                <a:cubicBezTo>
                  <a:pt x="1361389" y="1761289"/>
                  <a:pt x="1366755" y="1754140"/>
                  <a:pt x="1368544" y="1763076"/>
                </a:cubicBezTo>
                <a:cubicBezTo>
                  <a:pt x="1373911" y="1763076"/>
                  <a:pt x="1366755" y="1754140"/>
                  <a:pt x="1363177" y="1752353"/>
                </a:cubicBezTo>
                <a:cubicBezTo>
                  <a:pt x="1368544" y="1750566"/>
                  <a:pt x="1372122" y="1761289"/>
                  <a:pt x="1375700" y="1757715"/>
                </a:cubicBezTo>
                <a:cubicBezTo>
                  <a:pt x="1377489" y="1764863"/>
                  <a:pt x="1366755" y="1761289"/>
                  <a:pt x="1372122" y="1770225"/>
                </a:cubicBezTo>
                <a:cubicBezTo>
                  <a:pt x="1381067" y="1772012"/>
                  <a:pt x="1395379" y="1788097"/>
                  <a:pt x="1400745" y="1779161"/>
                </a:cubicBezTo>
                <a:cubicBezTo>
                  <a:pt x="1393589" y="1777374"/>
                  <a:pt x="1388223" y="1773799"/>
                  <a:pt x="1382856" y="1770225"/>
                </a:cubicBezTo>
                <a:cubicBezTo>
                  <a:pt x="1386434" y="1766651"/>
                  <a:pt x="1390012" y="1773799"/>
                  <a:pt x="1390012" y="1770225"/>
                </a:cubicBezTo>
                <a:cubicBezTo>
                  <a:pt x="1393589" y="1773800"/>
                  <a:pt x="1399403" y="1777374"/>
                  <a:pt x="1404770" y="1780948"/>
                </a:cubicBezTo>
                <a:lnTo>
                  <a:pt x="1413497" y="1788698"/>
                </a:lnTo>
                <a:lnTo>
                  <a:pt x="1415057" y="1792789"/>
                </a:lnTo>
                <a:cubicBezTo>
                  <a:pt x="1415504" y="1793906"/>
                  <a:pt x="1415057" y="1794353"/>
                  <a:pt x="1411479" y="1793459"/>
                </a:cubicBezTo>
                <a:cubicBezTo>
                  <a:pt x="1406112" y="1791672"/>
                  <a:pt x="1415057" y="1789884"/>
                  <a:pt x="1409690" y="1788097"/>
                </a:cubicBezTo>
                <a:cubicBezTo>
                  <a:pt x="1400745" y="1786310"/>
                  <a:pt x="1411479" y="1791672"/>
                  <a:pt x="1406112" y="1791672"/>
                </a:cubicBezTo>
                <a:cubicBezTo>
                  <a:pt x="1400745" y="1786310"/>
                  <a:pt x="1400745" y="1791672"/>
                  <a:pt x="1391801" y="1786310"/>
                </a:cubicBezTo>
                <a:cubicBezTo>
                  <a:pt x="1393589" y="1789884"/>
                  <a:pt x="1398956" y="1791672"/>
                  <a:pt x="1402534" y="1795246"/>
                </a:cubicBezTo>
                <a:cubicBezTo>
                  <a:pt x="1406112" y="1795246"/>
                  <a:pt x="1409690" y="1793459"/>
                  <a:pt x="1411479" y="1798820"/>
                </a:cubicBezTo>
                <a:cubicBezTo>
                  <a:pt x="1411479" y="1798820"/>
                  <a:pt x="1406112" y="1798820"/>
                  <a:pt x="1407901" y="1800608"/>
                </a:cubicBezTo>
                <a:cubicBezTo>
                  <a:pt x="1411479" y="1804182"/>
                  <a:pt x="1416846" y="1805969"/>
                  <a:pt x="1416846" y="1802395"/>
                </a:cubicBezTo>
                <a:cubicBezTo>
                  <a:pt x="1411479" y="1800608"/>
                  <a:pt x="1416846" y="1797033"/>
                  <a:pt x="1411479" y="1793459"/>
                </a:cubicBezTo>
                <a:cubicBezTo>
                  <a:pt x="1418635" y="1793459"/>
                  <a:pt x="1420424" y="1800608"/>
                  <a:pt x="1424002" y="1804182"/>
                </a:cubicBezTo>
                <a:cubicBezTo>
                  <a:pt x="1425791" y="1804182"/>
                  <a:pt x="1429369" y="1805969"/>
                  <a:pt x="1429369" y="1804182"/>
                </a:cubicBezTo>
                <a:cubicBezTo>
                  <a:pt x="1425791" y="1802395"/>
                  <a:pt x="1422213" y="1798820"/>
                  <a:pt x="1420424" y="1795246"/>
                </a:cubicBezTo>
                <a:cubicBezTo>
                  <a:pt x="1425791" y="1793459"/>
                  <a:pt x="1424002" y="1798820"/>
                  <a:pt x="1431157" y="1798820"/>
                </a:cubicBezTo>
                <a:cubicBezTo>
                  <a:pt x="1425791" y="1793459"/>
                  <a:pt x="1418635" y="1789884"/>
                  <a:pt x="1415057" y="1784523"/>
                </a:cubicBezTo>
                <a:cubicBezTo>
                  <a:pt x="1416846" y="1784523"/>
                  <a:pt x="1418635" y="1786310"/>
                  <a:pt x="1418635" y="1784523"/>
                </a:cubicBezTo>
                <a:cubicBezTo>
                  <a:pt x="1415057" y="1780948"/>
                  <a:pt x="1411479" y="1779161"/>
                  <a:pt x="1411479" y="1782736"/>
                </a:cubicBezTo>
                <a:cubicBezTo>
                  <a:pt x="1406112" y="1777374"/>
                  <a:pt x="1400745" y="1772012"/>
                  <a:pt x="1395379" y="1772012"/>
                </a:cubicBezTo>
                <a:cubicBezTo>
                  <a:pt x="1400745" y="1772012"/>
                  <a:pt x="1393589" y="1766651"/>
                  <a:pt x="1391801" y="1768438"/>
                </a:cubicBezTo>
                <a:cubicBezTo>
                  <a:pt x="1390012" y="1766651"/>
                  <a:pt x="1391801" y="1764863"/>
                  <a:pt x="1391801" y="1764863"/>
                </a:cubicBezTo>
                <a:cubicBezTo>
                  <a:pt x="1388223" y="1763076"/>
                  <a:pt x="1386434" y="1761289"/>
                  <a:pt x="1382856" y="1761289"/>
                </a:cubicBezTo>
                <a:cubicBezTo>
                  <a:pt x="1381067" y="1752353"/>
                  <a:pt x="1373911" y="1750566"/>
                  <a:pt x="1366755" y="1748779"/>
                </a:cubicBezTo>
                <a:cubicBezTo>
                  <a:pt x="1370333" y="1748779"/>
                  <a:pt x="1366755" y="1743417"/>
                  <a:pt x="1368544" y="1743417"/>
                </a:cubicBezTo>
                <a:cubicBezTo>
                  <a:pt x="1356022" y="1741630"/>
                  <a:pt x="1348866" y="1721970"/>
                  <a:pt x="1338132" y="1725545"/>
                </a:cubicBezTo>
                <a:cubicBezTo>
                  <a:pt x="1338132" y="1720183"/>
                  <a:pt x="1330976" y="1720183"/>
                  <a:pt x="1327399" y="1718396"/>
                </a:cubicBezTo>
                <a:cubicBezTo>
                  <a:pt x="1325609" y="1713034"/>
                  <a:pt x="1327399" y="1713034"/>
                  <a:pt x="1325609" y="1709460"/>
                </a:cubicBezTo>
                <a:cubicBezTo>
                  <a:pt x="1318454" y="1713034"/>
                  <a:pt x="1311298" y="1696949"/>
                  <a:pt x="1304142" y="1691588"/>
                </a:cubicBezTo>
                <a:cubicBezTo>
                  <a:pt x="1300564" y="1691588"/>
                  <a:pt x="1302353" y="1693375"/>
                  <a:pt x="1300564" y="1693375"/>
                </a:cubicBezTo>
                <a:cubicBezTo>
                  <a:pt x="1295197" y="1689801"/>
                  <a:pt x="1293409" y="1688013"/>
                  <a:pt x="1286253" y="1682652"/>
                </a:cubicBezTo>
                <a:cubicBezTo>
                  <a:pt x="1288042" y="1680864"/>
                  <a:pt x="1293409" y="1686226"/>
                  <a:pt x="1293409" y="1680864"/>
                </a:cubicBezTo>
                <a:cubicBezTo>
                  <a:pt x="1277308" y="1682652"/>
                  <a:pt x="1262996" y="1662992"/>
                  <a:pt x="1254052" y="1655844"/>
                </a:cubicBezTo>
                <a:cubicBezTo>
                  <a:pt x="1252263" y="1657631"/>
                  <a:pt x="1252263" y="1659418"/>
                  <a:pt x="1248685" y="1659418"/>
                </a:cubicBezTo>
                <a:cubicBezTo>
                  <a:pt x="1246896" y="1654056"/>
                  <a:pt x="1241529" y="1654056"/>
                  <a:pt x="1237951" y="1650482"/>
                </a:cubicBezTo>
                <a:cubicBezTo>
                  <a:pt x="1241529" y="1650482"/>
                  <a:pt x="1245107" y="1650482"/>
                  <a:pt x="1245107" y="1648695"/>
                </a:cubicBezTo>
                <a:cubicBezTo>
                  <a:pt x="1227217" y="1632610"/>
                  <a:pt x="1195017" y="1618312"/>
                  <a:pt x="1184283" y="1600440"/>
                </a:cubicBezTo>
                <a:cubicBezTo>
                  <a:pt x="1186072" y="1602227"/>
                  <a:pt x="1187861" y="1605802"/>
                  <a:pt x="1191439" y="1605802"/>
                </a:cubicBezTo>
                <a:cubicBezTo>
                  <a:pt x="1189650" y="1600440"/>
                  <a:pt x="1193227" y="1602227"/>
                  <a:pt x="1191439" y="1598653"/>
                </a:cubicBezTo>
                <a:cubicBezTo>
                  <a:pt x="1180705" y="1598653"/>
                  <a:pt x="1182494" y="1591504"/>
                  <a:pt x="1178916" y="1589717"/>
                </a:cubicBezTo>
                <a:cubicBezTo>
                  <a:pt x="1173549" y="1587930"/>
                  <a:pt x="1175338" y="1591504"/>
                  <a:pt x="1169971" y="1589717"/>
                </a:cubicBezTo>
                <a:cubicBezTo>
                  <a:pt x="1169971" y="1584355"/>
                  <a:pt x="1166393" y="1582568"/>
                  <a:pt x="1164604" y="1578993"/>
                </a:cubicBezTo>
                <a:cubicBezTo>
                  <a:pt x="1161027" y="1578993"/>
                  <a:pt x="1161027" y="1580781"/>
                  <a:pt x="1161027" y="1580781"/>
                </a:cubicBezTo>
                <a:cubicBezTo>
                  <a:pt x="1157449" y="1577206"/>
                  <a:pt x="1144926" y="1573632"/>
                  <a:pt x="1146715" y="1570057"/>
                </a:cubicBezTo>
                <a:cubicBezTo>
                  <a:pt x="1150293" y="1571845"/>
                  <a:pt x="1150293" y="1575419"/>
                  <a:pt x="1155660" y="1575419"/>
                </a:cubicBezTo>
                <a:cubicBezTo>
                  <a:pt x="1146715" y="1568270"/>
                  <a:pt x="1155660" y="1571845"/>
                  <a:pt x="1153871" y="1564696"/>
                </a:cubicBezTo>
                <a:cubicBezTo>
                  <a:pt x="1148504" y="1562909"/>
                  <a:pt x="1148504" y="1564696"/>
                  <a:pt x="1146715" y="1566483"/>
                </a:cubicBezTo>
                <a:cubicBezTo>
                  <a:pt x="1139559" y="1562909"/>
                  <a:pt x="1130614" y="1553972"/>
                  <a:pt x="1121670" y="1546824"/>
                </a:cubicBezTo>
                <a:cubicBezTo>
                  <a:pt x="1119881" y="1550398"/>
                  <a:pt x="1112725" y="1545036"/>
                  <a:pt x="1109147" y="1545036"/>
                </a:cubicBezTo>
                <a:cubicBezTo>
                  <a:pt x="1105569" y="1539675"/>
                  <a:pt x="1114514" y="1545036"/>
                  <a:pt x="1110936" y="1539675"/>
                </a:cubicBezTo>
                <a:cubicBezTo>
                  <a:pt x="1103780" y="1539675"/>
                  <a:pt x="1098413" y="1536100"/>
                  <a:pt x="1093047" y="1534313"/>
                </a:cubicBezTo>
                <a:cubicBezTo>
                  <a:pt x="1093047" y="1536100"/>
                  <a:pt x="1096624" y="1537888"/>
                  <a:pt x="1094835" y="1537888"/>
                </a:cubicBezTo>
                <a:cubicBezTo>
                  <a:pt x="1091257" y="1534313"/>
                  <a:pt x="1085891" y="1534313"/>
                  <a:pt x="1085891" y="1537888"/>
                </a:cubicBezTo>
                <a:cubicBezTo>
                  <a:pt x="1084102" y="1534313"/>
                  <a:pt x="1078735" y="1534313"/>
                  <a:pt x="1076946" y="1528952"/>
                </a:cubicBezTo>
                <a:cubicBezTo>
                  <a:pt x="1080524" y="1527164"/>
                  <a:pt x="1080524" y="1530739"/>
                  <a:pt x="1084102" y="1532526"/>
                </a:cubicBezTo>
                <a:cubicBezTo>
                  <a:pt x="1080524" y="1527164"/>
                  <a:pt x="1085891" y="1530739"/>
                  <a:pt x="1087680" y="1530739"/>
                </a:cubicBezTo>
                <a:cubicBezTo>
                  <a:pt x="1082313" y="1527164"/>
                  <a:pt x="1080524" y="1523590"/>
                  <a:pt x="1080524" y="1520015"/>
                </a:cubicBezTo>
                <a:cubicBezTo>
                  <a:pt x="1080524" y="1523590"/>
                  <a:pt x="1087680" y="1523590"/>
                  <a:pt x="1085891" y="1521803"/>
                </a:cubicBezTo>
                <a:cubicBezTo>
                  <a:pt x="1078735" y="1514654"/>
                  <a:pt x="1068001" y="1512867"/>
                  <a:pt x="1059057" y="1507505"/>
                </a:cubicBezTo>
                <a:cubicBezTo>
                  <a:pt x="1062634" y="1509292"/>
                  <a:pt x="1069790" y="1511079"/>
                  <a:pt x="1064423" y="1505718"/>
                </a:cubicBezTo>
                <a:cubicBezTo>
                  <a:pt x="1061740" y="1505718"/>
                  <a:pt x="1057268" y="1505271"/>
                  <a:pt x="1053243" y="1503931"/>
                </a:cubicBezTo>
                <a:lnTo>
                  <a:pt x="1048593" y="1500019"/>
                </a:lnTo>
                <a:lnTo>
                  <a:pt x="1050112" y="1500356"/>
                </a:lnTo>
                <a:cubicBezTo>
                  <a:pt x="1044745" y="1494995"/>
                  <a:pt x="1039378" y="1491420"/>
                  <a:pt x="1032222" y="1487846"/>
                </a:cubicBezTo>
                <a:cubicBezTo>
                  <a:pt x="1030433" y="1486058"/>
                  <a:pt x="1030433" y="1482484"/>
                  <a:pt x="1030433" y="1482484"/>
                </a:cubicBezTo>
                <a:cubicBezTo>
                  <a:pt x="1025067" y="1478910"/>
                  <a:pt x="1026855" y="1480697"/>
                  <a:pt x="1021489" y="1480697"/>
                </a:cubicBezTo>
                <a:cubicBezTo>
                  <a:pt x="1019700" y="1478910"/>
                  <a:pt x="1017911" y="1477122"/>
                  <a:pt x="1017911" y="1475335"/>
                </a:cubicBezTo>
                <a:cubicBezTo>
                  <a:pt x="1016122" y="1473548"/>
                  <a:pt x="1019700" y="1473548"/>
                  <a:pt x="1019700" y="1471761"/>
                </a:cubicBezTo>
                <a:cubicBezTo>
                  <a:pt x="1007177" y="1461038"/>
                  <a:pt x="996443" y="1461038"/>
                  <a:pt x="983921" y="1453889"/>
                </a:cubicBezTo>
                <a:cubicBezTo>
                  <a:pt x="985710" y="1452101"/>
                  <a:pt x="989288" y="1450314"/>
                  <a:pt x="991077" y="1448527"/>
                </a:cubicBezTo>
                <a:lnTo>
                  <a:pt x="976765" y="1443166"/>
                </a:lnTo>
                <a:lnTo>
                  <a:pt x="969609" y="1436017"/>
                </a:lnTo>
                <a:cubicBezTo>
                  <a:pt x="960664" y="1434229"/>
                  <a:pt x="971398" y="1439591"/>
                  <a:pt x="967820" y="1441378"/>
                </a:cubicBezTo>
                <a:cubicBezTo>
                  <a:pt x="957087" y="1430655"/>
                  <a:pt x="940986" y="1425293"/>
                  <a:pt x="928463" y="1418144"/>
                </a:cubicBezTo>
                <a:cubicBezTo>
                  <a:pt x="933830" y="1418144"/>
                  <a:pt x="933830" y="1421719"/>
                  <a:pt x="937408" y="1421719"/>
                </a:cubicBezTo>
                <a:cubicBezTo>
                  <a:pt x="933830" y="1418144"/>
                  <a:pt x="939197" y="1419932"/>
                  <a:pt x="937408" y="1414570"/>
                </a:cubicBezTo>
                <a:cubicBezTo>
                  <a:pt x="917730" y="1412783"/>
                  <a:pt x="908785" y="1396698"/>
                  <a:pt x="894473" y="1389549"/>
                </a:cubicBezTo>
                <a:cubicBezTo>
                  <a:pt x="898051" y="1391336"/>
                  <a:pt x="899840" y="1389549"/>
                  <a:pt x="896262" y="1385975"/>
                </a:cubicBezTo>
                <a:cubicBezTo>
                  <a:pt x="890895" y="1385975"/>
                  <a:pt x="885529" y="1384187"/>
                  <a:pt x="880162" y="1382400"/>
                </a:cubicBezTo>
                <a:cubicBezTo>
                  <a:pt x="881951" y="1382400"/>
                  <a:pt x="881951" y="1380613"/>
                  <a:pt x="881951" y="1378826"/>
                </a:cubicBezTo>
                <a:cubicBezTo>
                  <a:pt x="869428" y="1375251"/>
                  <a:pt x="862272" y="1364528"/>
                  <a:pt x="847961" y="1360954"/>
                </a:cubicBezTo>
                <a:cubicBezTo>
                  <a:pt x="851539" y="1360954"/>
                  <a:pt x="851539" y="1360954"/>
                  <a:pt x="851539" y="1359166"/>
                </a:cubicBezTo>
                <a:cubicBezTo>
                  <a:pt x="833649" y="1350230"/>
                  <a:pt x="837227" y="1350230"/>
                  <a:pt x="824704" y="1339507"/>
                </a:cubicBezTo>
                <a:cubicBezTo>
                  <a:pt x="828282" y="1339507"/>
                  <a:pt x="830071" y="1339507"/>
                  <a:pt x="828282" y="1335933"/>
                </a:cubicBezTo>
                <a:cubicBezTo>
                  <a:pt x="821127" y="1335933"/>
                  <a:pt x="826493" y="1332358"/>
                  <a:pt x="819338" y="1330571"/>
                </a:cubicBezTo>
                <a:cubicBezTo>
                  <a:pt x="815760" y="1330571"/>
                  <a:pt x="813971" y="1330571"/>
                  <a:pt x="812182" y="1332358"/>
                </a:cubicBezTo>
                <a:cubicBezTo>
                  <a:pt x="810393" y="1328784"/>
                  <a:pt x="808604" y="1326997"/>
                  <a:pt x="806815" y="1325210"/>
                </a:cubicBezTo>
                <a:cubicBezTo>
                  <a:pt x="803237" y="1325210"/>
                  <a:pt x="806815" y="1328784"/>
                  <a:pt x="805026" y="1330571"/>
                </a:cubicBezTo>
                <a:cubicBezTo>
                  <a:pt x="797870" y="1323422"/>
                  <a:pt x="801448" y="1325210"/>
                  <a:pt x="792503" y="1318061"/>
                </a:cubicBezTo>
                <a:cubicBezTo>
                  <a:pt x="794292" y="1321635"/>
                  <a:pt x="797870" y="1325210"/>
                  <a:pt x="792503" y="1323422"/>
                </a:cubicBezTo>
                <a:cubicBezTo>
                  <a:pt x="787137" y="1312699"/>
                  <a:pt x="763880" y="1303763"/>
                  <a:pt x="774614" y="1300189"/>
                </a:cubicBezTo>
                <a:cubicBezTo>
                  <a:pt x="771036" y="1294827"/>
                  <a:pt x="762091" y="1294827"/>
                  <a:pt x="756724" y="1291253"/>
                </a:cubicBezTo>
                <a:cubicBezTo>
                  <a:pt x="758513" y="1289465"/>
                  <a:pt x="762091" y="1291253"/>
                  <a:pt x="760302" y="1289465"/>
                </a:cubicBezTo>
                <a:cubicBezTo>
                  <a:pt x="753147" y="1287678"/>
                  <a:pt x="756724" y="1282316"/>
                  <a:pt x="749569" y="1278742"/>
                </a:cubicBezTo>
                <a:cubicBezTo>
                  <a:pt x="744202" y="1280529"/>
                  <a:pt x="745991" y="1285891"/>
                  <a:pt x="742413" y="1287678"/>
                </a:cubicBezTo>
                <a:cubicBezTo>
                  <a:pt x="742413" y="1282316"/>
                  <a:pt x="733468" y="1271593"/>
                  <a:pt x="726312" y="1275168"/>
                </a:cubicBezTo>
                <a:cubicBezTo>
                  <a:pt x="710212" y="1262657"/>
                  <a:pt x="692322" y="1250147"/>
                  <a:pt x="674433" y="1239423"/>
                </a:cubicBezTo>
                <a:cubicBezTo>
                  <a:pt x="656543" y="1226913"/>
                  <a:pt x="638654" y="1216190"/>
                  <a:pt x="620765" y="1203679"/>
                </a:cubicBezTo>
                <a:cubicBezTo>
                  <a:pt x="626131" y="1203679"/>
                  <a:pt x="626131" y="1209041"/>
                  <a:pt x="631498" y="1209041"/>
                </a:cubicBezTo>
                <a:cubicBezTo>
                  <a:pt x="633287" y="1207253"/>
                  <a:pt x="636865" y="1210828"/>
                  <a:pt x="636865" y="1207253"/>
                </a:cubicBezTo>
                <a:cubicBezTo>
                  <a:pt x="635076" y="1207253"/>
                  <a:pt x="633287" y="1203679"/>
                  <a:pt x="631498" y="1203679"/>
                </a:cubicBezTo>
                <a:cubicBezTo>
                  <a:pt x="629709" y="1203679"/>
                  <a:pt x="629709" y="1205466"/>
                  <a:pt x="626131" y="1205466"/>
                </a:cubicBezTo>
                <a:cubicBezTo>
                  <a:pt x="620765" y="1201892"/>
                  <a:pt x="626131" y="1201892"/>
                  <a:pt x="626131" y="1200105"/>
                </a:cubicBezTo>
                <a:cubicBezTo>
                  <a:pt x="622553" y="1198318"/>
                  <a:pt x="620765" y="1196530"/>
                  <a:pt x="617187" y="1194743"/>
                </a:cubicBezTo>
                <a:cubicBezTo>
                  <a:pt x="617187" y="1194743"/>
                  <a:pt x="615398" y="1196530"/>
                  <a:pt x="615398" y="1196530"/>
                </a:cubicBezTo>
                <a:cubicBezTo>
                  <a:pt x="618976" y="1203679"/>
                  <a:pt x="617187" y="1205466"/>
                  <a:pt x="618976" y="1209041"/>
                </a:cubicBezTo>
                <a:cubicBezTo>
                  <a:pt x="615398" y="1205466"/>
                  <a:pt x="611820" y="1207253"/>
                  <a:pt x="610031" y="1201892"/>
                </a:cubicBezTo>
                <a:cubicBezTo>
                  <a:pt x="611820" y="1201892"/>
                  <a:pt x="618976" y="1203679"/>
                  <a:pt x="615398" y="1200105"/>
                </a:cubicBezTo>
                <a:cubicBezTo>
                  <a:pt x="604664" y="1196530"/>
                  <a:pt x="599297" y="1184020"/>
                  <a:pt x="586775" y="1184020"/>
                </a:cubicBezTo>
                <a:cubicBezTo>
                  <a:pt x="586775" y="1178658"/>
                  <a:pt x="584986" y="1178658"/>
                  <a:pt x="583197" y="1180445"/>
                </a:cubicBezTo>
                <a:cubicBezTo>
                  <a:pt x="581408" y="1176871"/>
                  <a:pt x="577830" y="1175084"/>
                  <a:pt x="574252" y="1173297"/>
                </a:cubicBezTo>
                <a:cubicBezTo>
                  <a:pt x="579619" y="1173297"/>
                  <a:pt x="584986" y="1176871"/>
                  <a:pt x="590352" y="1178658"/>
                </a:cubicBezTo>
                <a:cubicBezTo>
                  <a:pt x="584986" y="1167935"/>
                  <a:pt x="574252" y="1169722"/>
                  <a:pt x="567096" y="1164361"/>
                </a:cubicBezTo>
                <a:cubicBezTo>
                  <a:pt x="570674" y="1160786"/>
                  <a:pt x="559940" y="1157212"/>
                  <a:pt x="558151" y="1153637"/>
                </a:cubicBezTo>
                <a:cubicBezTo>
                  <a:pt x="559940" y="1151850"/>
                  <a:pt x="570674" y="1153637"/>
                  <a:pt x="568885" y="1150063"/>
                </a:cubicBezTo>
                <a:cubicBezTo>
                  <a:pt x="561729" y="1150063"/>
                  <a:pt x="558151" y="1144701"/>
                  <a:pt x="552785" y="1142914"/>
                </a:cubicBezTo>
                <a:cubicBezTo>
                  <a:pt x="545629" y="1144701"/>
                  <a:pt x="549207" y="1144701"/>
                  <a:pt x="543840" y="1146488"/>
                </a:cubicBezTo>
                <a:cubicBezTo>
                  <a:pt x="542051" y="1141127"/>
                  <a:pt x="542051" y="1141127"/>
                  <a:pt x="536684" y="1135765"/>
                </a:cubicBezTo>
                <a:cubicBezTo>
                  <a:pt x="542051" y="1135765"/>
                  <a:pt x="542051" y="1133978"/>
                  <a:pt x="543840" y="1132191"/>
                </a:cubicBezTo>
                <a:cubicBezTo>
                  <a:pt x="549207" y="1133978"/>
                  <a:pt x="550996" y="1137552"/>
                  <a:pt x="558151" y="1137552"/>
                </a:cubicBezTo>
                <a:cubicBezTo>
                  <a:pt x="565307" y="1148276"/>
                  <a:pt x="577830" y="1150063"/>
                  <a:pt x="588563" y="1158999"/>
                </a:cubicBezTo>
                <a:cubicBezTo>
                  <a:pt x="601086" y="1157212"/>
                  <a:pt x="604664" y="1167935"/>
                  <a:pt x="611820" y="1171509"/>
                </a:cubicBezTo>
                <a:cubicBezTo>
                  <a:pt x="611820" y="1169722"/>
                  <a:pt x="610031" y="1167935"/>
                  <a:pt x="613609" y="1167935"/>
                </a:cubicBezTo>
                <a:cubicBezTo>
                  <a:pt x="615398" y="1171509"/>
                  <a:pt x="620765" y="1171509"/>
                  <a:pt x="622553" y="1176871"/>
                </a:cubicBezTo>
                <a:cubicBezTo>
                  <a:pt x="620765" y="1176871"/>
                  <a:pt x="615398" y="1176871"/>
                  <a:pt x="618976" y="1182233"/>
                </a:cubicBezTo>
                <a:cubicBezTo>
                  <a:pt x="620765" y="1182233"/>
                  <a:pt x="620765" y="1182233"/>
                  <a:pt x="622553" y="1182233"/>
                </a:cubicBezTo>
                <a:cubicBezTo>
                  <a:pt x="631498" y="1184020"/>
                  <a:pt x="624342" y="1176871"/>
                  <a:pt x="633287" y="1178658"/>
                </a:cubicBezTo>
                <a:cubicBezTo>
                  <a:pt x="636865" y="1184020"/>
                  <a:pt x="636865" y="1184020"/>
                  <a:pt x="644021" y="1184020"/>
                </a:cubicBezTo>
                <a:lnTo>
                  <a:pt x="645781" y="1189294"/>
                </a:lnTo>
                <a:lnTo>
                  <a:pt x="638654" y="1185807"/>
                </a:lnTo>
                <a:cubicBezTo>
                  <a:pt x="640443" y="1187594"/>
                  <a:pt x="633287" y="1185807"/>
                  <a:pt x="636865" y="1191169"/>
                </a:cubicBezTo>
                <a:cubicBezTo>
                  <a:pt x="644021" y="1191169"/>
                  <a:pt x="649388" y="1196530"/>
                  <a:pt x="654755" y="1198318"/>
                </a:cubicBezTo>
                <a:cubicBezTo>
                  <a:pt x="660121" y="1201892"/>
                  <a:pt x="656543" y="1203679"/>
                  <a:pt x="663699" y="1203679"/>
                </a:cubicBezTo>
                <a:cubicBezTo>
                  <a:pt x="665488" y="1207253"/>
                  <a:pt x="661910" y="1205466"/>
                  <a:pt x="665488" y="1210828"/>
                </a:cubicBezTo>
                <a:cubicBezTo>
                  <a:pt x="670855" y="1209041"/>
                  <a:pt x="672644" y="1212615"/>
                  <a:pt x="676222" y="1212615"/>
                </a:cubicBezTo>
                <a:cubicBezTo>
                  <a:pt x="678011" y="1214402"/>
                  <a:pt x="676222" y="1217977"/>
                  <a:pt x="681589" y="1219764"/>
                </a:cubicBezTo>
                <a:cubicBezTo>
                  <a:pt x="679800" y="1216190"/>
                  <a:pt x="679800" y="1212615"/>
                  <a:pt x="686956" y="1214402"/>
                </a:cubicBezTo>
                <a:cubicBezTo>
                  <a:pt x="685167" y="1221551"/>
                  <a:pt x="692322" y="1217977"/>
                  <a:pt x="692322" y="1225126"/>
                </a:cubicBezTo>
                <a:cubicBezTo>
                  <a:pt x="697689" y="1225126"/>
                  <a:pt x="697689" y="1225126"/>
                  <a:pt x="704845" y="1226913"/>
                </a:cubicBezTo>
                <a:cubicBezTo>
                  <a:pt x="701267" y="1223338"/>
                  <a:pt x="690533" y="1221551"/>
                  <a:pt x="694111" y="1217977"/>
                </a:cubicBezTo>
                <a:cubicBezTo>
                  <a:pt x="701267" y="1221551"/>
                  <a:pt x="708423" y="1226913"/>
                  <a:pt x="715579" y="1232275"/>
                </a:cubicBezTo>
                <a:cubicBezTo>
                  <a:pt x="717368" y="1226913"/>
                  <a:pt x="731679" y="1241211"/>
                  <a:pt x="740624" y="1242998"/>
                </a:cubicBezTo>
                <a:cubicBezTo>
                  <a:pt x="735257" y="1237636"/>
                  <a:pt x="717368" y="1225126"/>
                  <a:pt x="726312" y="1221551"/>
                </a:cubicBezTo>
                <a:cubicBezTo>
                  <a:pt x="724523" y="1219764"/>
                  <a:pt x="720945" y="1217977"/>
                  <a:pt x="719157" y="1217977"/>
                </a:cubicBezTo>
                <a:cubicBezTo>
                  <a:pt x="719157" y="1221551"/>
                  <a:pt x="719157" y="1221551"/>
                  <a:pt x="717368" y="1221551"/>
                </a:cubicBezTo>
                <a:cubicBezTo>
                  <a:pt x="710212" y="1214402"/>
                  <a:pt x="708423" y="1225126"/>
                  <a:pt x="701267" y="1217977"/>
                </a:cubicBezTo>
                <a:cubicBezTo>
                  <a:pt x="704845" y="1217977"/>
                  <a:pt x="708423" y="1217977"/>
                  <a:pt x="706634" y="1216190"/>
                </a:cubicBezTo>
                <a:cubicBezTo>
                  <a:pt x="704845" y="1214402"/>
                  <a:pt x="703056" y="1212615"/>
                  <a:pt x="701267" y="1210828"/>
                </a:cubicBezTo>
                <a:cubicBezTo>
                  <a:pt x="699478" y="1210828"/>
                  <a:pt x="697689" y="1210828"/>
                  <a:pt x="695900" y="1210828"/>
                </a:cubicBezTo>
                <a:cubicBezTo>
                  <a:pt x="692322" y="1207253"/>
                  <a:pt x="688745" y="1205466"/>
                  <a:pt x="686956" y="1201892"/>
                </a:cubicBezTo>
                <a:cubicBezTo>
                  <a:pt x="692322" y="1200105"/>
                  <a:pt x="694111" y="1205466"/>
                  <a:pt x="699478" y="1205466"/>
                </a:cubicBezTo>
                <a:cubicBezTo>
                  <a:pt x="697689" y="1201892"/>
                  <a:pt x="695900" y="1200105"/>
                  <a:pt x="692322" y="1198318"/>
                </a:cubicBezTo>
                <a:cubicBezTo>
                  <a:pt x="690533" y="1198318"/>
                  <a:pt x="686956" y="1198318"/>
                  <a:pt x="683378" y="1198318"/>
                </a:cubicBezTo>
                <a:cubicBezTo>
                  <a:pt x="686956" y="1200105"/>
                  <a:pt x="686956" y="1201892"/>
                  <a:pt x="683378" y="1203679"/>
                </a:cubicBezTo>
                <a:cubicBezTo>
                  <a:pt x="678011" y="1196530"/>
                  <a:pt x="669066" y="1192956"/>
                  <a:pt x="661910" y="1187594"/>
                </a:cubicBezTo>
                <a:cubicBezTo>
                  <a:pt x="644021" y="1192956"/>
                  <a:pt x="631498" y="1166148"/>
                  <a:pt x="617187" y="1164361"/>
                </a:cubicBezTo>
                <a:cubicBezTo>
                  <a:pt x="620765" y="1164361"/>
                  <a:pt x="622553" y="1162573"/>
                  <a:pt x="624342" y="1160786"/>
                </a:cubicBezTo>
                <a:cubicBezTo>
                  <a:pt x="629709" y="1169722"/>
                  <a:pt x="638654" y="1180445"/>
                  <a:pt x="645810" y="1176871"/>
                </a:cubicBezTo>
                <a:cubicBezTo>
                  <a:pt x="649388" y="1182233"/>
                  <a:pt x="652966" y="1184020"/>
                  <a:pt x="658332" y="1185807"/>
                </a:cubicBezTo>
                <a:cubicBezTo>
                  <a:pt x="660121" y="1182233"/>
                  <a:pt x="651177" y="1182233"/>
                  <a:pt x="654755" y="1178658"/>
                </a:cubicBezTo>
                <a:cubicBezTo>
                  <a:pt x="645810" y="1180445"/>
                  <a:pt x="645810" y="1166148"/>
                  <a:pt x="638654" y="1173297"/>
                </a:cubicBezTo>
                <a:cubicBezTo>
                  <a:pt x="635076" y="1164361"/>
                  <a:pt x="627920" y="1164361"/>
                  <a:pt x="622553" y="1157212"/>
                </a:cubicBezTo>
                <a:cubicBezTo>
                  <a:pt x="626131" y="1157212"/>
                  <a:pt x="629709" y="1160786"/>
                  <a:pt x="627920" y="1155424"/>
                </a:cubicBezTo>
                <a:cubicBezTo>
                  <a:pt x="624342" y="1155424"/>
                  <a:pt x="624342" y="1151850"/>
                  <a:pt x="624342" y="1150063"/>
                </a:cubicBezTo>
                <a:cubicBezTo>
                  <a:pt x="622553" y="1153637"/>
                  <a:pt x="618976" y="1148276"/>
                  <a:pt x="613609" y="1150063"/>
                </a:cubicBezTo>
                <a:cubicBezTo>
                  <a:pt x="617187" y="1151850"/>
                  <a:pt x="617187" y="1151850"/>
                  <a:pt x="615398" y="1153637"/>
                </a:cubicBezTo>
                <a:cubicBezTo>
                  <a:pt x="610031" y="1148276"/>
                  <a:pt x="602875" y="1148276"/>
                  <a:pt x="601086" y="1141127"/>
                </a:cubicBezTo>
                <a:cubicBezTo>
                  <a:pt x="602875" y="1141127"/>
                  <a:pt x="608242" y="1141127"/>
                  <a:pt x="606453" y="1139340"/>
                </a:cubicBezTo>
                <a:cubicBezTo>
                  <a:pt x="601086" y="1135765"/>
                  <a:pt x="599297" y="1139340"/>
                  <a:pt x="592141" y="1137552"/>
                </a:cubicBezTo>
                <a:cubicBezTo>
                  <a:pt x="592141" y="1130403"/>
                  <a:pt x="581408" y="1128616"/>
                  <a:pt x="581408" y="1121467"/>
                </a:cubicBezTo>
                <a:cubicBezTo>
                  <a:pt x="581408" y="1121467"/>
                  <a:pt x="581408" y="1121467"/>
                  <a:pt x="579619" y="1121467"/>
                </a:cubicBezTo>
                <a:cubicBezTo>
                  <a:pt x="576041" y="1121467"/>
                  <a:pt x="570674" y="1121467"/>
                  <a:pt x="568885" y="1116106"/>
                </a:cubicBezTo>
                <a:cubicBezTo>
                  <a:pt x="570674" y="1116106"/>
                  <a:pt x="570674" y="1116106"/>
                  <a:pt x="572463" y="1116106"/>
                </a:cubicBezTo>
                <a:cubicBezTo>
                  <a:pt x="570674" y="1114319"/>
                  <a:pt x="568885" y="1110744"/>
                  <a:pt x="567096" y="1110744"/>
                </a:cubicBezTo>
                <a:cubicBezTo>
                  <a:pt x="568885" y="1110744"/>
                  <a:pt x="570674" y="1108957"/>
                  <a:pt x="570674" y="1107170"/>
                </a:cubicBezTo>
                <a:cubicBezTo>
                  <a:pt x="570674" y="1107170"/>
                  <a:pt x="570674" y="1107170"/>
                  <a:pt x="568885" y="1107170"/>
                </a:cubicBezTo>
                <a:lnTo>
                  <a:pt x="565307" y="1103595"/>
                </a:lnTo>
                <a:cubicBezTo>
                  <a:pt x="563518" y="1100021"/>
                  <a:pt x="561729" y="1098234"/>
                  <a:pt x="561729" y="1101808"/>
                </a:cubicBezTo>
                <a:cubicBezTo>
                  <a:pt x="554573" y="1098234"/>
                  <a:pt x="561729" y="1100021"/>
                  <a:pt x="559940" y="1096446"/>
                </a:cubicBezTo>
                <a:cubicBezTo>
                  <a:pt x="556362" y="1096446"/>
                  <a:pt x="556362" y="1091085"/>
                  <a:pt x="552785" y="1091085"/>
                </a:cubicBezTo>
                <a:cubicBezTo>
                  <a:pt x="549207" y="1092872"/>
                  <a:pt x="552785" y="1092872"/>
                  <a:pt x="556362" y="1096446"/>
                </a:cubicBezTo>
                <a:cubicBezTo>
                  <a:pt x="554573" y="1100021"/>
                  <a:pt x="552785" y="1096446"/>
                  <a:pt x="547418" y="1096446"/>
                </a:cubicBezTo>
                <a:cubicBezTo>
                  <a:pt x="547418" y="1092872"/>
                  <a:pt x="543840" y="1092872"/>
                  <a:pt x="540262" y="1092872"/>
                </a:cubicBezTo>
                <a:cubicBezTo>
                  <a:pt x="542051" y="1089298"/>
                  <a:pt x="531317" y="1085723"/>
                  <a:pt x="538473" y="1085723"/>
                </a:cubicBezTo>
                <a:cubicBezTo>
                  <a:pt x="540262" y="1085723"/>
                  <a:pt x="540262" y="1092872"/>
                  <a:pt x="549207" y="1091085"/>
                </a:cubicBezTo>
                <a:cubicBezTo>
                  <a:pt x="545629" y="1089298"/>
                  <a:pt x="545629" y="1087510"/>
                  <a:pt x="545629" y="1085723"/>
                </a:cubicBezTo>
                <a:cubicBezTo>
                  <a:pt x="529528" y="1076787"/>
                  <a:pt x="509850" y="1071426"/>
                  <a:pt x="493749" y="1060702"/>
                </a:cubicBezTo>
                <a:cubicBezTo>
                  <a:pt x="495538" y="1062489"/>
                  <a:pt x="491960" y="1060702"/>
                  <a:pt x="490171" y="1062489"/>
                </a:cubicBezTo>
                <a:cubicBezTo>
                  <a:pt x="488382" y="1057128"/>
                  <a:pt x="483016" y="1058915"/>
                  <a:pt x="479438" y="1055341"/>
                </a:cubicBezTo>
                <a:cubicBezTo>
                  <a:pt x="484805" y="1053553"/>
                  <a:pt x="490171" y="1058915"/>
                  <a:pt x="490171" y="1053553"/>
                </a:cubicBezTo>
                <a:cubicBezTo>
                  <a:pt x="481227" y="1049979"/>
                  <a:pt x="474071" y="1044617"/>
                  <a:pt x="466915" y="1042830"/>
                </a:cubicBezTo>
                <a:cubicBezTo>
                  <a:pt x="461548" y="1037469"/>
                  <a:pt x="466915" y="1039256"/>
                  <a:pt x="463337" y="1035681"/>
                </a:cubicBezTo>
                <a:cubicBezTo>
                  <a:pt x="461548" y="1035681"/>
                  <a:pt x="461548" y="1037469"/>
                  <a:pt x="457970" y="1035681"/>
                </a:cubicBezTo>
                <a:cubicBezTo>
                  <a:pt x="456181" y="1033894"/>
                  <a:pt x="457970" y="1032107"/>
                  <a:pt x="454392" y="1028532"/>
                </a:cubicBezTo>
                <a:cubicBezTo>
                  <a:pt x="447237" y="1028532"/>
                  <a:pt x="449026" y="1026745"/>
                  <a:pt x="443659" y="1028532"/>
                </a:cubicBezTo>
                <a:cubicBezTo>
                  <a:pt x="443659" y="1023171"/>
                  <a:pt x="447237" y="1023171"/>
                  <a:pt x="447237" y="1017809"/>
                </a:cubicBezTo>
                <a:cubicBezTo>
                  <a:pt x="441870" y="1016022"/>
                  <a:pt x="434714" y="1016022"/>
                  <a:pt x="431136" y="1010660"/>
                </a:cubicBezTo>
                <a:lnTo>
                  <a:pt x="433640" y="1010660"/>
                </a:lnTo>
                <a:lnTo>
                  <a:pt x="435463" y="1011310"/>
                </a:lnTo>
                <a:lnTo>
                  <a:pt x="439857" y="1015128"/>
                </a:lnTo>
                <a:cubicBezTo>
                  <a:pt x="442317" y="1016022"/>
                  <a:pt x="444553" y="1016022"/>
                  <a:pt x="443659" y="1014235"/>
                </a:cubicBezTo>
                <a:lnTo>
                  <a:pt x="435463" y="1011310"/>
                </a:lnTo>
                <a:lnTo>
                  <a:pt x="434714" y="1010660"/>
                </a:lnTo>
                <a:lnTo>
                  <a:pt x="433640" y="1010660"/>
                </a:lnTo>
                <a:lnTo>
                  <a:pt x="418613" y="1005299"/>
                </a:lnTo>
                <a:cubicBezTo>
                  <a:pt x="420402" y="999937"/>
                  <a:pt x="413247" y="999937"/>
                  <a:pt x="413247" y="996363"/>
                </a:cubicBezTo>
                <a:cubicBezTo>
                  <a:pt x="413247" y="998150"/>
                  <a:pt x="409669" y="998150"/>
                  <a:pt x="406091" y="996363"/>
                </a:cubicBezTo>
                <a:cubicBezTo>
                  <a:pt x="413247" y="996363"/>
                  <a:pt x="415036" y="992788"/>
                  <a:pt x="411458" y="987426"/>
                </a:cubicBezTo>
                <a:cubicBezTo>
                  <a:pt x="416825" y="989214"/>
                  <a:pt x="422191" y="992788"/>
                  <a:pt x="429347" y="994575"/>
                </a:cubicBezTo>
                <a:cubicBezTo>
                  <a:pt x="425769" y="991001"/>
                  <a:pt x="434714" y="992788"/>
                  <a:pt x="429347" y="987426"/>
                </a:cubicBezTo>
                <a:cubicBezTo>
                  <a:pt x="420402" y="989214"/>
                  <a:pt x="411458" y="985639"/>
                  <a:pt x="402513" y="980278"/>
                </a:cubicBezTo>
                <a:lnTo>
                  <a:pt x="400565" y="981801"/>
                </a:lnTo>
                <a:lnTo>
                  <a:pt x="395357" y="973129"/>
                </a:lnTo>
                <a:cubicBezTo>
                  <a:pt x="393568" y="973129"/>
                  <a:pt x="391779" y="978490"/>
                  <a:pt x="386412" y="974916"/>
                </a:cubicBezTo>
                <a:cubicBezTo>
                  <a:pt x="389990" y="974916"/>
                  <a:pt x="389990" y="971342"/>
                  <a:pt x="386412" y="971342"/>
                </a:cubicBezTo>
                <a:cubicBezTo>
                  <a:pt x="381046" y="969554"/>
                  <a:pt x="384624" y="974916"/>
                  <a:pt x="375679" y="973129"/>
                </a:cubicBezTo>
                <a:cubicBezTo>
                  <a:pt x="373890" y="969554"/>
                  <a:pt x="377468" y="965980"/>
                  <a:pt x="372101" y="964193"/>
                </a:cubicBezTo>
                <a:cubicBezTo>
                  <a:pt x="373890" y="967767"/>
                  <a:pt x="366734" y="969554"/>
                  <a:pt x="361367" y="967767"/>
                </a:cubicBezTo>
                <a:cubicBezTo>
                  <a:pt x="359578" y="962406"/>
                  <a:pt x="366734" y="965980"/>
                  <a:pt x="366734" y="964193"/>
                </a:cubicBezTo>
                <a:cubicBezTo>
                  <a:pt x="359578" y="964193"/>
                  <a:pt x="364945" y="958831"/>
                  <a:pt x="361367" y="958831"/>
                </a:cubicBezTo>
                <a:cubicBezTo>
                  <a:pt x="361367" y="962406"/>
                  <a:pt x="356895" y="962852"/>
                  <a:pt x="351528" y="961512"/>
                </a:cubicBezTo>
                <a:lnTo>
                  <a:pt x="338430" y="954584"/>
                </a:lnTo>
                <a:lnTo>
                  <a:pt x="343478" y="955257"/>
                </a:lnTo>
                <a:cubicBezTo>
                  <a:pt x="343478" y="955257"/>
                  <a:pt x="343478" y="953470"/>
                  <a:pt x="343478" y="953470"/>
                </a:cubicBezTo>
                <a:cubicBezTo>
                  <a:pt x="320221" y="946321"/>
                  <a:pt x="307699" y="937385"/>
                  <a:pt x="280865" y="932023"/>
                </a:cubicBezTo>
                <a:cubicBezTo>
                  <a:pt x="280865" y="928449"/>
                  <a:pt x="277287" y="928449"/>
                  <a:pt x="275498" y="926661"/>
                </a:cubicBezTo>
                <a:cubicBezTo>
                  <a:pt x="284443" y="924874"/>
                  <a:pt x="300543" y="932023"/>
                  <a:pt x="309488" y="928449"/>
                </a:cubicBezTo>
                <a:cubicBezTo>
                  <a:pt x="309488" y="926661"/>
                  <a:pt x="309488" y="926661"/>
                  <a:pt x="307699" y="924874"/>
                </a:cubicBezTo>
                <a:cubicBezTo>
                  <a:pt x="289809" y="923087"/>
                  <a:pt x="270131" y="923087"/>
                  <a:pt x="259397" y="908789"/>
                </a:cubicBezTo>
                <a:cubicBezTo>
                  <a:pt x="245086" y="905215"/>
                  <a:pt x="225407" y="901640"/>
                  <a:pt x="220040" y="890917"/>
                </a:cubicBezTo>
                <a:cubicBezTo>
                  <a:pt x="218251" y="892704"/>
                  <a:pt x="214674" y="892704"/>
                  <a:pt x="211096" y="890917"/>
                </a:cubicBezTo>
                <a:cubicBezTo>
                  <a:pt x="216463" y="890917"/>
                  <a:pt x="218251" y="889130"/>
                  <a:pt x="216463" y="885556"/>
                </a:cubicBezTo>
                <a:cubicBezTo>
                  <a:pt x="212885" y="885556"/>
                  <a:pt x="209307" y="881981"/>
                  <a:pt x="207518" y="878407"/>
                </a:cubicBezTo>
                <a:cubicBezTo>
                  <a:pt x="203940" y="878407"/>
                  <a:pt x="200362" y="874832"/>
                  <a:pt x="202151" y="880194"/>
                </a:cubicBezTo>
                <a:cubicBezTo>
                  <a:pt x="203940" y="880194"/>
                  <a:pt x="205729" y="880194"/>
                  <a:pt x="207518" y="880194"/>
                </a:cubicBezTo>
                <a:cubicBezTo>
                  <a:pt x="203940" y="883768"/>
                  <a:pt x="194995" y="878407"/>
                  <a:pt x="187839" y="880194"/>
                </a:cubicBezTo>
                <a:cubicBezTo>
                  <a:pt x="189628" y="869471"/>
                  <a:pt x="171739" y="860535"/>
                  <a:pt x="162794" y="851599"/>
                </a:cubicBezTo>
                <a:cubicBezTo>
                  <a:pt x="166372" y="849811"/>
                  <a:pt x="159216" y="842662"/>
                  <a:pt x="155638" y="839088"/>
                </a:cubicBezTo>
                <a:cubicBezTo>
                  <a:pt x="161005" y="830152"/>
                  <a:pt x="186050" y="833726"/>
                  <a:pt x="209307" y="839088"/>
                </a:cubicBezTo>
                <a:cubicBezTo>
                  <a:pt x="207518" y="842662"/>
                  <a:pt x="203940" y="839088"/>
                  <a:pt x="202151" y="842662"/>
                </a:cubicBezTo>
                <a:cubicBezTo>
                  <a:pt x="209307" y="848024"/>
                  <a:pt x="216463" y="844450"/>
                  <a:pt x="225407" y="849811"/>
                </a:cubicBezTo>
                <a:cubicBezTo>
                  <a:pt x="234352" y="839088"/>
                  <a:pt x="268342" y="864109"/>
                  <a:pt x="282654" y="864109"/>
                </a:cubicBezTo>
                <a:cubicBezTo>
                  <a:pt x="296965" y="876620"/>
                  <a:pt x="322010" y="883768"/>
                  <a:pt x="330955" y="885556"/>
                </a:cubicBezTo>
                <a:cubicBezTo>
                  <a:pt x="329166" y="883768"/>
                  <a:pt x="316644" y="881981"/>
                  <a:pt x="320221" y="876620"/>
                </a:cubicBezTo>
                <a:cubicBezTo>
                  <a:pt x="330955" y="881981"/>
                  <a:pt x="339900" y="887343"/>
                  <a:pt x="348845" y="887343"/>
                </a:cubicBezTo>
                <a:cubicBezTo>
                  <a:pt x="357789" y="894492"/>
                  <a:pt x="375679" y="903428"/>
                  <a:pt x="381046" y="899853"/>
                </a:cubicBezTo>
                <a:cubicBezTo>
                  <a:pt x="386412" y="903428"/>
                  <a:pt x="379257" y="899853"/>
                  <a:pt x="382835" y="905215"/>
                </a:cubicBezTo>
                <a:cubicBezTo>
                  <a:pt x="389990" y="907002"/>
                  <a:pt x="400724" y="905215"/>
                  <a:pt x="406091" y="912364"/>
                </a:cubicBezTo>
                <a:cubicBezTo>
                  <a:pt x="402513" y="912364"/>
                  <a:pt x="395357" y="905215"/>
                  <a:pt x="395357" y="908789"/>
                </a:cubicBezTo>
                <a:cubicBezTo>
                  <a:pt x="400724" y="912364"/>
                  <a:pt x="411458" y="921300"/>
                  <a:pt x="411458" y="914151"/>
                </a:cubicBezTo>
                <a:cubicBezTo>
                  <a:pt x="425769" y="924874"/>
                  <a:pt x="443659" y="932023"/>
                  <a:pt x="459759" y="939172"/>
                </a:cubicBezTo>
                <a:cubicBezTo>
                  <a:pt x="466915" y="935597"/>
                  <a:pt x="484805" y="937385"/>
                  <a:pt x="495538" y="942746"/>
                </a:cubicBezTo>
                <a:cubicBezTo>
                  <a:pt x="495538" y="939172"/>
                  <a:pt x="497327" y="937385"/>
                  <a:pt x="495538" y="932023"/>
                </a:cubicBezTo>
                <a:cubicBezTo>
                  <a:pt x="493749" y="930236"/>
                  <a:pt x="490171" y="930236"/>
                  <a:pt x="486593" y="930236"/>
                </a:cubicBezTo>
                <a:cubicBezTo>
                  <a:pt x="488382" y="933810"/>
                  <a:pt x="486593" y="935597"/>
                  <a:pt x="483016" y="935597"/>
                </a:cubicBezTo>
                <a:cubicBezTo>
                  <a:pt x="474071" y="930236"/>
                  <a:pt x="466915" y="924874"/>
                  <a:pt x="456181" y="923087"/>
                </a:cubicBezTo>
                <a:cubicBezTo>
                  <a:pt x="454392" y="919513"/>
                  <a:pt x="456181" y="919513"/>
                  <a:pt x="454392" y="917725"/>
                </a:cubicBezTo>
                <a:cubicBezTo>
                  <a:pt x="450815" y="919513"/>
                  <a:pt x="449026" y="914151"/>
                  <a:pt x="443659" y="914151"/>
                </a:cubicBezTo>
                <a:cubicBezTo>
                  <a:pt x="443659" y="914151"/>
                  <a:pt x="443659" y="915938"/>
                  <a:pt x="443659" y="915938"/>
                </a:cubicBezTo>
                <a:cubicBezTo>
                  <a:pt x="441870" y="914151"/>
                  <a:pt x="440081" y="912364"/>
                  <a:pt x="438292" y="910577"/>
                </a:cubicBezTo>
                <a:cubicBezTo>
                  <a:pt x="443659" y="912364"/>
                  <a:pt x="457970" y="915938"/>
                  <a:pt x="457970" y="910577"/>
                </a:cubicBezTo>
                <a:cubicBezTo>
                  <a:pt x="445448" y="905215"/>
                  <a:pt x="436503" y="907002"/>
                  <a:pt x="427558" y="899853"/>
                </a:cubicBezTo>
                <a:cubicBezTo>
                  <a:pt x="423980" y="896279"/>
                  <a:pt x="432925" y="898066"/>
                  <a:pt x="429347" y="894492"/>
                </a:cubicBezTo>
                <a:cubicBezTo>
                  <a:pt x="422191" y="889130"/>
                  <a:pt x="413247" y="889130"/>
                  <a:pt x="407880" y="881981"/>
                </a:cubicBezTo>
                <a:cubicBezTo>
                  <a:pt x="413247" y="883768"/>
                  <a:pt x="416825" y="883768"/>
                  <a:pt x="415036" y="880194"/>
                </a:cubicBezTo>
                <a:cubicBezTo>
                  <a:pt x="411458" y="874832"/>
                  <a:pt x="402513" y="876620"/>
                  <a:pt x="400724" y="869471"/>
                </a:cubicBezTo>
                <a:cubicBezTo>
                  <a:pt x="397146" y="869471"/>
                  <a:pt x="398935" y="871258"/>
                  <a:pt x="395357" y="869471"/>
                </a:cubicBezTo>
                <a:cubicBezTo>
                  <a:pt x="389990" y="862322"/>
                  <a:pt x="382835" y="858747"/>
                  <a:pt x="375679" y="856960"/>
                </a:cubicBezTo>
                <a:cubicBezTo>
                  <a:pt x="370312" y="848024"/>
                  <a:pt x="363156" y="846237"/>
                  <a:pt x="357789" y="839088"/>
                </a:cubicBezTo>
                <a:cubicBezTo>
                  <a:pt x="375679" y="844450"/>
                  <a:pt x="391779" y="851599"/>
                  <a:pt x="407880" y="858747"/>
                </a:cubicBezTo>
                <a:cubicBezTo>
                  <a:pt x="423980" y="864109"/>
                  <a:pt x="440081" y="871258"/>
                  <a:pt x="459759" y="874832"/>
                </a:cubicBezTo>
                <a:cubicBezTo>
                  <a:pt x="466915" y="883768"/>
                  <a:pt x="479438" y="885556"/>
                  <a:pt x="491960" y="887343"/>
                </a:cubicBezTo>
                <a:cubicBezTo>
                  <a:pt x="494643" y="891811"/>
                  <a:pt x="500458" y="895832"/>
                  <a:pt x="506719" y="898066"/>
                </a:cubicBezTo>
                <a:lnTo>
                  <a:pt x="523463" y="898066"/>
                </a:lnTo>
                <a:lnTo>
                  <a:pt x="538473" y="905215"/>
                </a:lnTo>
                <a:cubicBezTo>
                  <a:pt x="538473" y="899853"/>
                  <a:pt x="549207" y="905215"/>
                  <a:pt x="552785" y="907002"/>
                </a:cubicBezTo>
                <a:cubicBezTo>
                  <a:pt x="549207" y="907002"/>
                  <a:pt x="538473" y="905215"/>
                  <a:pt x="536684" y="907002"/>
                </a:cubicBezTo>
                <a:cubicBezTo>
                  <a:pt x="549207" y="912364"/>
                  <a:pt x="554573" y="907002"/>
                  <a:pt x="567096" y="910577"/>
                </a:cubicBezTo>
                <a:cubicBezTo>
                  <a:pt x="568885" y="914151"/>
                  <a:pt x="567096" y="914151"/>
                  <a:pt x="568885" y="915938"/>
                </a:cubicBezTo>
                <a:cubicBezTo>
                  <a:pt x="574252" y="917725"/>
                  <a:pt x="586775" y="921300"/>
                  <a:pt x="581408" y="923087"/>
                </a:cubicBezTo>
                <a:cubicBezTo>
                  <a:pt x="583197" y="923087"/>
                  <a:pt x="584986" y="924874"/>
                  <a:pt x="586775" y="924874"/>
                </a:cubicBezTo>
                <a:cubicBezTo>
                  <a:pt x="586775" y="923087"/>
                  <a:pt x="593930" y="924874"/>
                  <a:pt x="595719" y="921300"/>
                </a:cubicBezTo>
                <a:cubicBezTo>
                  <a:pt x="593930" y="919513"/>
                  <a:pt x="592141" y="919513"/>
                  <a:pt x="590352" y="919513"/>
                </a:cubicBezTo>
                <a:cubicBezTo>
                  <a:pt x="586775" y="917725"/>
                  <a:pt x="588563" y="921300"/>
                  <a:pt x="583197" y="919513"/>
                </a:cubicBezTo>
                <a:cubicBezTo>
                  <a:pt x="581408" y="914151"/>
                  <a:pt x="574252" y="919513"/>
                  <a:pt x="572463" y="915938"/>
                </a:cubicBezTo>
                <a:cubicBezTo>
                  <a:pt x="579619" y="914151"/>
                  <a:pt x="579619" y="915938"/>
                  <a:pt x="588563" y="917725"/>
                </a:cubicBezTo>
                <a:cubicBezTo>
                  <a:pt x="590352" y="915938"/>
                  <a:pt x="584986" y="910577"/>
                  <a:pt x="581408" y="908789"/>
                </a:cubicBezTo>
                <a:cubicBezTo>
                  <a:pt x="586775" y="908789"/>
                  <a:pt x="592141" y="910577"/>
                  <a:pt x="590352" y="905215"/>
                </a:cubicBezTo>
                <a:cubicBezTo>
                  <a:pt x="581408" y="905215"/>
                  <a:pt x="559940" y="907002"/>
                  <a:pt x="558151" y="898066"/>
                </a:cubicBezTo>
                <a:cubicBezTo>
                  <a:pt x="552785" y="896279"/>
                  <a:pt x="549207" y="894492"/>
                  <a:pt x="545629" y="892704"/>
                </a:cubicBezTo>
                <a:cubicBezTo>
                  <a:pt x="545629" y="894492"/>
                  <a:pt x="545629" y="896279"/>
                  <a:pt x="543840" y="896279"/>
                </a:cubicBezTo>
                <a:cubicBezTo>
                  <a:pt x="542051" y="894492"/>
                  <a:pt x="538473" y="890917"/>
                  <a:pt x="534895" y="889130"/>
                </a:cubicBezTo>
                <a:cubicBezTo>
                  <a:pt x="515217" y="885556"/>
                  <a:pt x="493749" y="876620"/>
                  <a:pt x="474071" y="867683"/>
                </a:cubicBezTo>
                <a:cubicBezTo>
                  <a:pt x="463337" y="864109"/>
                  <a:pt x="454392" y="858747"/>
                  <a:pt x="445448" y="855173"/>
                </a:cubicBezTo>
                <a:cubicBezTo>
                  <a:pt x="440081" y="853386"/>
                  <a:pt x="436503" y="849811"/>
                  <a:pt x="431136" y="848024"/>
                </a:cubicBezTo>
                <a:cubicBezTo>
                  <a:pt x="427558" y="846237"/>
                  <a:pt x="422191" y="844450"/>
                  <a:pt x="418613" y="842662"/>
                </a:cubicBezTo>
                <a:cubicBezTo>
                  <a:pt x="432925" y="842662"/>
                  <a:pt x="436503" y="844450"/>
                  <a:pt x="445448" y="844450"/>
                </a:cubicBezTo>
                <a:cubicBezTo>
                  <a:pt x="436503" y="840875"/>
                  <a:pt x="429347" y="837301"/>
                  <a:pt x="420402" y="833726"/>
                </a:cubicBezTo>
                <a:cubicBezTo>
                  <a:pt x="416825" y="831939"/>
                  <a:pt x="416825" y="824790"/>
                  <a:pt x="413247" y="824790"/>
                </a:cubicBezTo>
                <a:cubicBezTo>
                  <a:pt x="407880" y="828365"/>
                  <a:pt x="400724" y="815854"/>
                  <a:pt x="391779" y="817641"/>
                </a:cubicBezTo>
                <a:cubicBezTo>
                  <a:pt x="388201" y="812280"/>
                  <a:pt x="384624" y="814067"/>
                  <a:pt x="379257" y="808705"/>
                </a:cubicBezTo>
                <a:cubicBezTo>
                  <a:pt x="384624" y="808705"/>
                  <a:pt x="386412" y="812280"/>
                  <a:pt x="391779" y="812280"/>
                </a:cubicBezTo>
                <a:cubicBezTo>
                  <a:pt x="389990" y="808705"/>
                  <a:pt x="389990" y="806918"/>
                  <a:pt x="386412" y="803344"/>
                </a:cubicBezTo>
                <a:close/>
                <a:moveTo>
                  <a:pt x="1345288" y="787259"/>
                </a:moveTo>
                <a:lnTo>
                  <a:pt x="1347077" y="789046"/>
                </a:lnTo>
                <a:lnTo>
                  <a:pt x="1347077" y="789046"/>
                </a:lnTo>
                <a:cubicBezTo>
                  <a:pt x="1347077" y="789046"/>
                  <a:pt x="1347077" y="787259"/>
                  <a:pt x="1345288" y="787259"/>
                </a:cubicBezTo>
                <a:close/>
                <a:moveTo>
                  <a:pt x="1218677" y="668842"/>
                </a:moveTo>
                <a:lnTo>
                  <a:pt x="1220062" y="669303"/>
                </a:lnTo>
                <a:lnTo>
                  <a:pt x="1219713" y="669652"/>
                </a:lnTo>
                <a:close/>
                <a:moveTo>
                  <a:pt x="1624297" y="666920"/>
                </a:moveTo>
                <a:lnTo>
                  <a:pt x="1626153" y="667516"/>
                </a:lnTo>
                <a:lnTo>
                  <a:pt x="1625370" y="667885"/>
                </a:lnTo>
                <a:close/>
                <a:moveTo>
                  <a:pt x="1214695" y="665729"/>
                </a:moveTo>
                <a:lnTo>
                  <a:pt x="1218677" y="668842"/>
                </a:lnTo>
                <a:lnTo>
                  <a:pt x="1216708" y="668186"/>
                </a:lnTo>
                <a:cubicBezTo>
                  <a:pt x="1215590" y="667963"/>
                  <a:pt x="1214695" y="667516"/>
                  <a:pt x="1214695" y="665729"/>
                </a:cubicBezTo>
                <a:close/>
                <a:moveTo>
                  <a:pt x="1618997" y="662154"/>
                </a:moveTo>
                <a:lnTo>
                  <a:pt x="1624297" y="666920"/>
                </a:lnTo>
                <a:lnTo>
                  <a:pt x="1619892" y="665505"/>
                </a:lnTo>
                <a:cubicBezTo>
                  <a:pt x="1618102" y="664388"/>
                  <a:pt x="1617208" y="663048"/>
                  <a:pt x="1618997" y="662154"/>
                </a:cubicBezTo>
                <a:close/>
                <a:moveTo>
                  <a:pt x="1640464" y="633559"/>
                </a:moveTo>
                <a:lnTo>
                  <a:pt x="1643326" y="636061"/>
                </a:lnTo>
                <a:lnTo>
                  <a:pt x="1643147" y="636240"/>
                </a:lnTo>
                <a:cubicBezTo>
                  <a:pt x="1641806" y="635793"/>
                  <a:pt x="1640464" y="634452"/>
                  <a:pt x="1640464" y="633559"/>
                </a:cubicBezTo>
                <a:close/>
                <a:moveTo>
                  <a:pt x="1323821" y="503092"/>
                </a:moveTo>
                <a:lnTo>
                  <a:pt x="1334554" y="503092"/>
                </a:lnTo>
                <a:cubicBezTo>
                  <a:pt x="1327399" y="501305"/>
                  <a:pt x="1332765" y="506667"/>
                  <a:pt x="1327399" y="510241"/>
                </a:cubicBezTo>
                <a:cubicBezTo>
                  <a:pt x="1325609" y="506667"/>
                  <a:pt x="1325609" y="503092"/>
                  <a:pt x="1323821" y="503092"/>
                </a:cubicBezTo>
                <a:close/>
                <a:moveTo>
                  <a:pt x="570445" y="316810"/>
                </a:moveTo>
                <a:lnTo>
                  <a:pt x="568885" y="326158"/>
                </a:lnTo>
                <a:cubicBezTo>
                  <a:pt x="565307" y="322584"/>
                  <a:pt x="561729" y="322584"/>
                  <a:pt x="561729" y="329733"/>
                </a:cubicBezTo>
                <a:cubicBezTo>
                  <a:pt x="559940" y="324371"/>
                  <a:pt x="554573" y="327946"/>
                  <a:pt x="552785" y="324371"/>
                </a:cubicBezTo>
                <a:close/>
                <a:moveTo>
                  <a:pt x="570674" y="315435"/>
                </a:moveTo>
                <a:lnTo>
                  <a:pt x="572802" y="315801"/>
                </a:lnTo>
                <a:lnTo>
                  <a:pt x="570445" y="316810"/>
                </a:lnTo>
                <a:close/>
                <a:moveTo>
                  <a:pt x="775799" y="124"/>
                </a:moveTo>
                <a:lnTo>
                  <a:pt x="824958" y="124"/>
                </a:lnTo>
                <a:lnTo>
                  <a:pt x="824704" y="886"/>
                </a:lnTo>
                <a:lnTo>
                  <a:pt x="828586" y="124"/>
                </a:lnTo>
                <a:lnTo>
                  <a:pt x="848474" y="124"/>
                </a:lnTo>
                <a:lnTo>
                  <a:pt x="849750" y="2673"/>
                </a:lnTo>
                <a:lnTo>
                  <a:pt x="863146" y="124"/>
                </a:lnTo>
                <a:lnTo>
                  <a:pt x="1826629" y="124"/>
                </a:lnTo>
                <a:lnTo>
                  <a:pt x="1826739" y="1109"/>
                </a:lnTo>
                <a:cubicBezTo>
                  <a:pt x="1827857" y="1780"/>
                  <a:pt x="1829199" y="2673"/>
                  <a:pt x="1828304" y="4460"/>
                </a:cubicBezTo>
                <a:cubicBezTo>
                  <a:pt x="1824726" y="6248"/>
                  <a:pt x="1821148" y="6248"/>
                  <a:pt x="1817570" y="4460"/>
                </a:cubicBezTo>
                <a:cubicBezTo>
                  <a:pt x="1819359" y="11609"/>
                  <a:pt x="1830093" y="11609"/>
                  <a:pt x="1837248" y="11609"/>
                </a:cubicBezTo>
                <a:cubicBezTo>
                  <a:pt x="1833671" y="9822"/>
                  <a:pt x="1830093" y="11609"/>
                  <a:pt x="1828304" y="6248"/>
                </a:cubicBezTo>
                <a:cubicBezTo>
                  <a:pt x="1833671" y="6248"/>
                  <a:pt x="1839037" y="8035"/>
                  <a:pt x="1844404" y="9822"/>
                </a:cubicBezTo>
                <a:cubicBezTo>
                  <a:pt x="1847982" y="11609"/>
                  <a:pt x="1853349" y="11609"/>
                  <a:pt x="1858716" y="11609"/>
                </a:cubicBezTo>
                <a:cubicBezTo>
                  <a:pt x="1860505" y="11609"/>
                  <a:pt x="1858716" y="9822"/>
                  <a:pt x="1858716" y="8035"/>
                </a:cubicBezTo>
                <a:cubicBezTo>
                  <a:pt x="1858716" y="8035"/>
                  <a:pt x="1858716" y="8035"/>
                  <a:pt x="1864083" y="6248"/>
                </a:cubicBezTo>
                <a:cubicBezTo>
                  <a:pt x="1867661" y="9822"/>
                  <a:pt x="1862294" y="9822"/>
                  <a:pt x="1865871" y="13396"/>
                </a:cubicBezTo>
                <a:cubicBezTo>
                  <a:pt x="1873027" y="20545"/>
                  <a:pt x="1874816" y="11609"/>
                  <a:pt x="1878394" y="18758"/>
                </a:cubicBezTo>
                <a:cubicBezTo>
                  <a:pt x="1883761" y="16971"/>
                  <a:pt x="1874816" y="11609"/>
                  <a:pt x="1871238" y="11609"/>
                </a:cubicBezTo>
                <a:cubicBezTo>
                  <a:pt x="1876605" y="8035"/>
                  <a:pt x="1880183" y="16971"/>
                  <a:pt x="1883761" y="11609"/>
                </a:cubicBezTo>
                <a:cubicBezTo>
                  <a:pt x="1887339" y="16971"/>
                  <a:pt x="1878394" y="18758"/>
                  <a:pt x="1883761" y="24120"/>
                </a:cubicBezTo>
                <a:cubicBezTo>
                  <a:pt x="1887339" y="24120"/>
                  <a:pt x="1892706" y="25907"/>
                  <a:pt x="1898073" y="25907"/>
                </a:cubicBezTo>
                <a:cubicBezTo>
                  <a:pt x="1903439" y="27694"/>
                  <a:pt x="1907017" y="27694"/>
                  <a:pt x="1907017" y="22332"/>
                </a:cubicBezTo>
                <a:cubicBezTo>
                  <a:pt x="1901651" y="22332"/>
                  <a:pt x="1896284" y="20545"/>
                  <a:pt x="1892706" y="18758"/>
                </a:cubicBezTo>
                <a:cubicBezTo>
                  <a:pt x="1894495" y="16971"/>
                  <a:pt x="1898073" y="22332"/>
                  <a:pt x="1898073" y="16971"/>
                </a:cubicBezTo>
                <a:cubicBezTo>
                  <a:pt x="1905228" y="22332"/>
                  <a:pt x="1919540" y="22332"/>
                  <a:pt x="1923118" y="25907"/>
                </a:cubicBezTo>
                <a:cubicBezTo>
                  <a:pt x="1923118" y="25907"/>
                  <a:pt x="1921329" y="25907"/>
                  <a:pt x="1919540" y="25907"/>
                </a:cubicBezTo>
                <a:cubicBezTo>
                  <a:pt x="1921329" y="29481"/>
                  <a:pt x="1926696" y="29481"/>
                  <a:pt x="1919540" y="29481"/>
                </a:cubicBezTo>
                <a:cubicBezTo>
                  <a:pt x="1915962" y="31269"/>
                  <a:pt x="1923118" y="25907"/>
                  <a:pt x="1917751" y="27694"/>
                </a:cubicBezTo>
                <a:cubicBezTo>
                  <a:pt x="1910595" y="27694"/>
                  <a:pt x="1919540" y="29481"/>
                  <a:pt x="1915962" y="31269"/>
                </a:cubicBezTo>
                <a:cubicBezTo>
                  <a:pt x="1910595" y="27694"/>
                  <a:pt x="1910595" y="34843"/>
                  <a:pt x="1903439" y="31269"/>
                </a:cubicBezTo>
                <a:cubicBezTo>
                  <a:pt x="1905228" y="34843"/>
                  <a:pt x="1908806" y="34843"/>
                  <a:pt x="1912384" y="36630"/>
                </a:cubicBezTo>
                <a:cubicBezTo>
                  <a:pt x="1915962" y="34843"/>
                  <a:pt x="1917751" y="31269"/>
                  <a:pt x="1921329" y="34843"/>
                </a:cubicBezTo>
                <a:cubicBezTo>
                  <a:pt x="1921329" y="36630"/>
                  <a:pt x="1917751" y="36630"/>
                  <a:pt x="1919540" y="40205"/>
                </a:cubicBezTo>
                <a:cubicBezTo>
                  <a:pt x="1923118" y="40205"/>
                  <a:pt x="1926696" y="41992"/>
                  <a:pt x="1926696" y="38417"/>
                </a:cubicBezTo>
                <a:cubicBezTo>
                  <a:pt x="1921329" y="36630"/>
                  <a:pt x="1926696" y="31269"/>
                  <a:pt x="1921329" y="31269"/>
                </a:cubicBezTo>
                <a:cubicBezTo>
                  <a:pt x="1926696" y="29481"/>
                  <a:pt x="1928485" y="34843"/>
                  <a:pt x="1932063" y="36630"/>
                </a:cubicBezTo>
                <a:cubicBezTo>
                  <a:pt x="1933851" y="34843"/>
                  <a:pt x="1937429" y="34843"/>
                  <a:pt x="1937429" y="33056"/>
                </a:cubicBezTo>
                <a:cubicBezTo>
                  <a:pt x="1933851" y="33056"/>
                  <a:pt x="1930274" y="31269"/>
                  <a:pt x="1926696" y="29481"/>
                </a:cubicBezTo>
                <a:cubicBezTo>
                  <a:pt x="1930274" y="25907"/>
                  <a:pt x="1930274" y="31269"/>
                  <a:pt x="1935640" y="27694"/>
                </a:cubicBezTo>
                <a:cubicBezTo>
                  <a:pt x="1932063" y="25907"/>
                  <a:pt x="1924907" y="25907"/>
                  <a:pt x="1921329" y="22332"/>
                </a:cubicBezTo>
                <a:cubicBezTo>
                  <a:pt x="1923118" y="22332"/>
                  <a:pt x="1924907" y="20545"/>
                  <a:pt x="1924907" y="20545"/>
                </a:cubicBezTo>
                <a:cubicBezTo>
                  <a:pt x="1919540" y="18758"/>
                  <a:pt x="1917751" y="18758"/>
                  <a:pt x="1917751" y="22332"/>
                </a:cubicBezTo>
                <a:cubicBezTo>
                  <a:pt x="1912384" y="18758"/>
                  <a:pt x="1907017" y="15184"/>
                  <a:pt x="1903439" y="16971"/>
                </a:cubicBezTo>
                <a:cubicBezTo>
                  <a:pt x="1905228" y="15184"/>
                  <a:pt x="1899861" y="13396"/>
                  <a:pt x="1898073" y="15184"/>
                </a:cubicBezTo>
                <a:cubicBezTo>
                  <a:pt x="1898073" y="13396"/>
                  <a:pt x="1898073" y="13396"/>
                  <a:pt x="1898073" y="11609"/>
                </a:cubicBezTo>
                <a:cubicBezTo>
                  <a:pt x="1894495" y="11609"/>
                  <a:pt x="1892706" y="11609"/>
                  <a:pt x="1890917" y="11609"/>
                </a:cubicBezTo>
                <a:cubicBezTo>
                  <a:pt x="1887339" y="6248"/>
                  <a:pt x="1880183" y="6248"/>
                  <a:pt x="1874816" y="6248"/>
                </a:cubicBezTo>
                <a:cubicBezTo>
                  <a:pt x="1876605" y="4460"/>
                  <a:pt x="1873027" y="2673"/>
                  <a:pt x="1874816" y="886"/>
                </a:cubicBezTo>
                <a:lnTo>
                  <a:pt x="1871257" y="124"/>
                </a:lnTo>
                <a:lnTo>
                  <a:pt x="2467837" y="124"/>
                </a:lnTo>
                <a:lnTo>
                  <a:pt x="2467837" y="454830"/>
                </a:lnTo>
                <a:lnTo>
                  <a:pt x="2447279" y="444114"/>
                </a:lnTo>
                <a:cubicBezTo>
                  <a:pt x="2447279" y="445902"/>
                  <a:pt x="2447279" y="447689"/>
                  <a:pt x="2447279" y="447689"/>
                </a:cubicBezTo>
                <a:lnTo>
                  <a:pt x="2467837" y="458889"/>
                </a:lnTo>
                <a:lnTo>
                  <a:pt x="2467837" y="2058642"/>
                </a:lnTo>
                <a:lnTo>
                  <a:pt x="2399425" y="1993403"/>
                </a:lnTo>
                <a:cubicBezTo>
                  <a:pt x="2324289" y="1924819"/>
                  <a:pt x="2247812" y="1857798"/>
                  <a:pt x="2169993" y="1791672"/>
                </a:cubicBezTo>
                <a:cubicBezTo>
                  <a:pt x="2016143" y="1659418"/>
                  <a:pt x="1856927" y="1530739"/>
                  <a:pt x="1699499" y="1398485"/>
                </a:cubicBezTo>
                <a:cubicBezTo>
                  <a:pt x="1686977" y="1389549"/>
                  <a:pt x="1669087" y="1378826"/>
                  <a:pt x="1663721" y="1368103"/>
                </a:cubicBezTo>
                <a:cubicBezTo>
                  <a:pt x="1652987" y="1368103"/>
                  <a:pt x="1649409" y="1359166"/>
                  <a:pt x="1638675" y="1359166"/>
                </a:cubicBezTo>
                <a:cubicBezTo>
                  <a:pt x="1638675" y="1357379"/>
                  <a:pt x="1638675" y="1350230"/>
                  <a:pt x="1635097" y="1350230"/>
                </a:cubicBezTo>
                <a:cubicBezTo>
                  <a:pt x="1631519" y="1355592"/>
                  <a:pt x="1624364" y="1343082"/>
                  <a:pt x="1620786" y="1339507"/>
                </a:cubicBezTo>
                <a:cubicBezTo>
                  <a:pt x="1615419" y="1332358"/>
                  <a:pt x="1601107" y="1332358"/>
                  <a:pt x="1601107" y="1325210"/>
                </a:cubicBezTo>
                <a:cubicBezTo>
                  <a:pt x="1604685" y="1326997"/>
                  <a:pt x="1608263" y="1326997"/>
                  <a:pt x="1611841" y="1330571"/>
                </a:cubicBezTo>
                <a:cubicBezTo>
                  <a:pt x="1611841" y="1314486"/>
                  <a:pt x="1583218" y="1321635"/>
                  <a:pt x="1581429" y="1305550"/>
                </a:cubicBezTo>
                <a:cubicBezTo>
                  <a:pt x="1563539" y="1305550"/>
                  <a:pt x="1552806" y="1276955"/>
                  <a:pt x="1542072" y="1284104"/>
                </a:cubicBezTo>
                <a:cubicBezTo>
                  <a:pt x="1542072" y="1280529"/>
                  <a:pt x="1536705" y="1282316"/>
                  <a:pt x="1538494" y="1276955"/>
                </a:cubicBezTo>
                <a:cubicBezTo>
                  <a:pt x="1533127" y="1280529"/>
                  <a:pt x="1522394" y="1271593"/>
                  <a:pt x="1525972" y="1264444"/>
                </a:cubicBezTo>
                <a:cubicBezTo>
                  <a:pt x="1517027" y="1259083"/>
                  <a:pt x="1502715" y="1259083"/>
                  <a:pt x="1497349" y="1248359"/>
                </a:cubicBezTo>
                <a:cubicBezTo>
                  <a:pt x="1497349" y="1244785"/>
                  <a:pt x="1504504" y="1246572"/>
                  <a:pt x="1504504" y="1242998"/>
                </a:cubicBezTo>
                <a:cubicBezTo>
                  <a:pt x="1502715" y="1242998"/>
                  <a:pt x="1495559" y="1241211"/>
                  <a:pt x="1497349" y="1246572"/>
                </a:cubicBezTo>
                <a:cubicBezTo>
                  <a:pt x="1483037" y="1242998"/>
                  <a:pt x="1477670" y="1226913"/>
                  <a:pt x="1461569" y="1225126"/>
                </a:cubicBezTo>
                <a:cubicBezTo>
                  <a:pt x="1465147" y="1221551"/>
                  <a:pt x="1457992" y="1217977"/>
                  <a:pt x="1454414" y="1221551"/>
                </a:cubicBezTo>
                <a:cubicBezTo>
                  <a:pt x="1452625" y="1219764"/>
                  <a:pt x="1456203" y="1217977"/>
                  <a:pt x="1456203" y="1216190"/>
                </a:cubicBezTo>
                <a:cubicBezTo>
                  <a:pt x="1450836" y="1216190"/>
                  <a:pt x="1447258" y="1205466"/>
                  <a:pt x="1440102" y="1210828"/>
                </a:cubicBezTo>
                <a:cubicBezTo>
                  <a:pt x="1436524" y="1207253"/>
                  <a:pt x="1432946" y="1205466"/>
                  <a:pt x="1429369" y="1201892"/>
                </a:cubicBezTo>
                <a:cubicBezTo>
                  <a:pt x="1429369" y="1187594"/>
                  <a:pt x="1398956" y="1184020"/>
                  <a:pt x="1391801" y="1164361"/>
                </a:cubicBezTo>
                <a:cubicBezTo>
                  <a:pt x="1372122" y="1166148"/>
                  <a:pt x="1370333" y="1141127"/>
                  <a:pt x="1348866" y="1142914"/>
                </a:cubicBezTo>
                <a:cubicBezTo>
                  <a:pt x="1350655" y="1137552"/>
                  <a:pt x="1343499" y="1141127"/>
                  <a:pt x="1343499" y="1135765"/>
                </a:cubicBezTo>
                <a:cubicBezTo>
                  <a:pt x="1354233" y="1135765"/>
                  <a:pt x="1363177" y="1146488"/>
                  <a:pt x="1375700" y="1150063"/>
                </a:cubicBezTo>
                <a:cubicBezTo>
                  <a:pt x="1377489" y="1148276"/>
                  <a:pt x="1379278" y="1146488"/>
                  <a:pt x="1381067" y="1142914"/>
                </a:cubicBezTo>
                <a:cubicBezTo>
                  <a:pt x="1377489" y="1141127"/>
                  <a:pt x="1375700" y="1139340"/>
                  <a:pt x="1368544" y="1141127"/>
                </a:cubicBezTo>
                <a:cubicBezTo>
                  <a:pt x="1364966" y="1133978"/>
                  <a:pt x="1379278" y="1139340"/>
                  <a:pt x="1373911" y="1130403"/>
                </a:cubicBezTo>
                <a:cubicBezTo>
                  <a:pt x="1370333" y="1135765"/>
                  <a:pt x="1361389" y="1125042"/>
                  <a:pt x="1361389" y="1133978"/>
                </a:cubicBezTo>
                <a:cubicBezTo>
                  <a:pt x="1357811" y="1126829"/>
                  <a:pt x="1350655" y="1130403"/>
                  <a:pt x="1348866" y="1125042"/>
                </a:cubicBezTo>
                <a:cubicBezTo>
                  <a:pt x="1348866" y="1132191"/>
                  <a:pt x="1345288" y="1128616"/>
                  <a:pt x="1341710" y="1133978"/>
                </a:cubicBezTo>
                <a:cubicBezTo>
                  <a:pt x="1338132" y="1123255"/>
                  <a:pt x="1330976" y="1125042"/>
                  <a:pt x="1325609" y="1125042"/>
                </a:cubicBezTo>
                <a:cubicBezTo>
                  <a:pt x="1322032" y="1121467"/>
                  <a:pt x="1327399" y="1121467"/>
                  <a:pt x="1325609" y="1117893"/>
                </a:cubicBezTo>
                <a:cubicBezTo>
                  <a:pt x="1318454" y="1116106"/>
                  <a:pt x="1305931" y="1108957"/>
                  <a:pt x="1305931" y="1101808"/>
                </a:cubicBezTo>
                <a:cubicBezTo>
                  <a:pt x="1309509" y="1107170"/>
                  <a:pt x="1318454" y="1107170"/>
                  <a:pt x="1322032" y="1110744"/>
                </a:cubicBezTo>
                <a:cubicBezTo>
                  <a:pt x="1320243" y="1105383"/>
                  <a:pt x="1325609" y="1105383"/>
                  <a:pt x="1322032" y="1098234"/>
                </a:cubicBezTo>
                <a:cubicBezTo>
                  <a:pt x="1320243" y="1101808"/>
                  <a:pt x="1318454" y="1098234"/>
                  <a:pt x="1313087" y="1100021"/>
                </a:cubicBezTo>
                <a:cubicBezTo>
                  <a:pt x="1318454" y="1094659"/>
                  <a:pt x="1296986" y="1075000"/>
                  <a:pt x="1288042" y="1078574"/>
                </a:cubicBezTo>
                <a:cubicBezTo>
                  <a:pt x="1284464" y="1075000"/>
                  <a:pt x="1293409" y="1076787"/>
                  <a:pt x="1289831" y="1071426"/>
                </a:cubicBezTo>
                <a:cubicBezTo>
                  <a:pt x="1288042" y="1071426"/>
                  <a:pt x="1288042" y="1071426"/>
                  <a:pt x="1286253" y="1071426"/>
                </a:cubicBezTo>
                <a:cubicBezTo>
                  <a:pt x="1282675" y="1075000"/>
                  <a:pt x="1279097" y="1075000"/>
                  <a:pt x="1280886" y="1082149"/>
                </a:cubicBezTo>
                <a:cubicBezTo>
                  <a:pt x="1279097" y="1078574"/>
                  <a:pt x="1275519" y="1078574"/>
                  <a:pt x="1271941" y="1076787"/>
                </a:cubicBezTo>
                <a:cubicBezTo>
                  <a:pt x="1271941" y="1082149"/>
                  <a:pt x="1279097" y="1083936"/>
                  <a:pt x="1275519" y="1085723"/>
                </a:cubicBezTo>
                <a:cubicBezTo>
                  <a:pt x="1273730" y="1078574"/>
                  <a:pt x="1264785" y="1083936"/>
                  <a:pt x="1264785" y="1076787"/>
                </a:cubicBezTo>
                <a:cubicBezTo>
                  <a:pt x="1270152" y="1073213"/>
                  <a:pt x="1273730" y="1076787"/>
                  <a:pt x="1275519" y="1071426"/>
                </a:cubicBezTo>
                <a:cubicBezTo>
                  <a:pt x="1273730" y="1066064"/>
                  <a:pt x="1266574" y="1069638"/>
                  <a:pt x="1264785" y="1064277"/>
                </a:cubicBezTo>
                <a:cubicBezTo>
                  <a:pt x="1268363" y="1062489"/>
                  <a:pt x="1264785" y="1057128"/>
                  <a:pt x="1270152" y="1055341"/>
                </a:cubicBezTo>
                <a:cubicBezTo>
                  <a:pt x="1271941" y="1057128"/>
                  <a:pt x="1282675" y="1058915"/>
                  <a:pt x="1280886" y="1053553"/>
                </a:cubicBezTo>
                <a:cubicBezTo>
                  <a:pt x="1279097" y="1049979"/>
                  <a:pt x="1271941" y="1055341"/>
                  <a:pt x="1270152" y="1051766"/>
                </a:cubicBezTo>
                <a:cubicBezTo>
                  <a:pt x="1277308" y="1049979"/>
                  <a:pt x="1264785" y="1042830"/>
                  <a:pt x="1271941" y="1042830"/>
                </a:cubicBezTo>
                <a:cubicBezTo>
                  <a:pt x="1268363" y="1039256"/>
                  <a:pt x="1259419" y="1039256"/>
                  <a:pt x="1262996" y="1048192"/>
                </a:cubicBezTo>
                <a:cubicBezTo>
                  <a:pt x="1268363" y="1042830"/>
                  <a:pt x="1264785" y="1049979"/>
                  <a:pt x="1264785" y="1053553"/>
                </a:cubicBezTo>
                <a:cubicBezTo>
                  <a:pt x="1266574" y="1053553"/>
                  <a:pt x="1268363" y="1053553"/>
                  <a:pt x="1268363" y="1055341"/>
                </a:cubicBezTo>
                <a:cubicBezTo>
                  <a:pt x="1266574" y="1055341"/>
                  <a:pt x="1266574" y="1057128"/>
                  <a:pt x="1262996" y="1057128"/>
                </a:cubicBezTo>
                <a:cubicBezTo>
                  <a:pt x="1257630" y="1055341"/>
                  <a:pt x="1264785" y="1051766"/>
                  <a:pt x="1261207" y="1046405"/>
                </a:cubicBezTo>
                <a:cubicBezTo>
                  <a:pt x="1259419" y="1046405"/>
                  <a:pt x="1257630" y="1044617"/>
                  <a:pt x="1254052" y="1046405"/>
                </a:cubicBezTo>
                <a:cubicBezTo>
                  <a:pt x="1254052" y="1049979"/>
                  <a:pt x="1261207" y="1049979"/>
                  <a:pt x="1255841" y="1053553"/>
                </a:cubicBezTo>
                <a:cubicBezTo>
                  <a:pt x="1250474" y="1046405"/>
                  <a:pt x="1239740" y="1046405"/>
                  <a:pt x="1236162" y="1037469"/>
                </a:cubicBezTo>
                <a:cubicBezTo>
                  <a:pt x="1245107" y="1039256"/>
                  <a:pt x="1250474" y="1037469"/>
                  <a:pt x="1261207" y="1041043"/>
                </a:cubicBezTo>
                <a:cubicBezTo>
                  <a:pt x="1261207" y="1039256"/>
                  <a:pt x="1261207" y="1039256"/>
                  <a:pt x="1261207" y="1037469"/>
                </a:cubicBezTo>
                <a:cubicBezTo>
                  <a:pt x="1252263" y="1033894"/>
                  <a:pt x="1241529" y="1032107"/>
                  <a:pt x="1232584" y="1028532"/>
                </a:cubicBezTo>
                <a:cubicBezTo>
                  <a:pt x="1230795" y="1024958"/>
                  <a:pt x="1232584" y="1024958"/>
                  <a:pt x="1234373" y="1023171"/>
                </a:cubicBezTo>
                <a:cubicBezTo>
                  <a:pt x="1232584" y="1023171"/>
                  <a:pt x="1230795" y="1021383"/>
                  <a:pt x="1230795" y="1021383"/>
                </a:cubicBezTo>
                <a:cubicBezTo>
                  <a:pt x="1227217" y="1023171"/>
                  <a:pt x="1229006" y="1024958"/>
                  <a:pt x="1227217" y="1026745"/>
                </a:cubicBezTo>
                <a:cubicBezTo>
                  <a:pt x="1223640" y="1024958"/>
                  <a:pt x="1214695" y="1023171"/>
                  <a:pt x="1218273" y="1016022"/>
                </a:cubicBezTo>
                <a:cubicBezTo>
                  <a:pt x="1209328" y="1016022"/>
                  <a:pt x="1191439" y="1019596"/>
                  <a:pt x="1193227" y="1010660"/>
                </a:cubicBezTo>
                <a:cubicBezTo>
                  <a:pt x="1195017" y="1010660"/>
                  <a:pt x="1203961" y="1008873"/>
                  <a:pt x="1216484" y="1010660"/>
                </a:cubicBezTo>
                <a:cubicBezTo>
                  <a:pt x="1209328" y="1005299"/>
                  <a:pt x="1196805" y="1008873"/>
                  <a:pt x="1193227" y="999937"/>
                </a:cubicBezTo>
                <a:cubicBezTo>
                  <a:pt x="1195017" y="1005299"/>
                  <a:pt x="1187861" y="1005299"/>
                  <a:pt x="1187861" y="1010660"/>
                </a:cubicBezTo>
                <a:cubicBezTo>
                  <a:pt x="1186072" y="1008873"/>
                  <a:pt x="1182494" y="1010660"/>
                  <a:pt x="1182494" y="1007086"/>
                </a:cubicBezTo>
                <a:cubicBezTo>
                  <a:pt x="1187861" y="1007086"/>
                  <a:pt x="1191439" y="1003511"/>
                  <a:pt x="1191439" y="996363"/>
                </a:cubicBezTo>
                <a:cubicBezTo>
                  <a:pt x="1182494" y="999937"/>
                  <a:pt x="1182494" y="996363"/>
                  <a:pt x="1182494" y="989214"/>
                </a:cubicBezTo>
                <a:cubicBezTo>
                  <a:pt x="1173549" y="991001"/>
                  <a:pt x="1168182" y="989214"/>
                  <a:pt x="1164604" y="985639"/>
                </a:cubicBezTo>
                <a:cubicBezTo>
                  <a:pt x="1159237" y="983852"/>
                  <a:pt x="1155660" y="980278"/>
                  <a:pt x="1148504" y="980278"/>
                </a:cubicBezTo>
                <a:cubicBezTo>
                  <a:pt x="1152082" y="971342"/>
                  <a:pt x="1161027" y="982065"/>
                  <a:pt x="1166393" y="974916"/>
                </a:cubicBezTo>
                <a:cubicBezTo>
                  <a:pt x="1159237" y="967767"/>
                  <a:pt x="1148504" y="973129"/>
                  <a:pt x="1144926" y="960618"/>
                </a:cubicBezTo>
                <a:cubicBezTo>
                  <a:pt x="1144926" y="960618"/>
                  <a:pt x="1143137" y="960618"/>
                  <a:pt x="1141348" y="960618"/>
                </a:cubicBezTo>
                <a:cubicBezTo>
                  <a:pt x="1141348" y="960618"/>
                  <a:pt x="1141348" y="960618"/>
                  <a:pt x="1141348" y="958831"/>
                </a:cubicBezTo>
                <a:cubicBezTo>
                  <a:pt x="1143137" y="957044"/>
                  <a:pt x="1143137" y="953470"/>
                  <a:pt x="1143137" y="949895"/>
                </a:cubicBezTo>
                <a:cubicBezTo>
                  <a:pt x="1144926" y="949895"/>
                  <a:pt x="1144926" y="948108"/>
                  <a:pt x="1144926" y="946321"/>
                </a:cubicBezTo>
                <a:cubicBezTo>
                  <a:pt x="1144926" y="946321"/>
                  <a:pt x="1144926" y="944534"/>
                  <a:pt x="1144926" y="944534"/>
                </a:cubicBezTo>
                <a:cubicBezTo>
                  <a:pt x="1144926" y="942746"/>
                  <a:pt x="1144926" y="942746"/>
                  <a:pt x="1146715" y="940959"/>
                </a:cubicBezTo>
                <a:cubicBezTo>
                  <a:pt x="1148504" y="940959"/>
                  <a:pt x="1148504" y="940959"/>
                  <a:pt x="1150293" y="944534"/>
                </a:cubicBezTo>
                <a:cubicBezTo>
                  <a:pt x="1148504" y="946321"/>
                  <a:pt x="1146715" y="946321"/>
                  <a:pt x="1146715" y="948108"/>
                </a:cubicBezTo>
                <a:cubicBezTo>
                  <a:pt x="1148504" y="949895"/>
                  <a:pt x="1161027" y="949895"/>
                  <a:pt x="1159237" y="944534"/>
                </a:cubicBezTo>
                <a:cubicBezTo>
                  <a:pt x="1161027" y="949895"/>
                  <a:pt x="1164604" y="948108"/>
                  <a:pt x="1164604" y="953470"/>
                </a:cubicBezTo>
                <a:cubicBezTo>
                  <a:pt x="1159237" y="957044"/>
                  <a:pt x="1159237" y="946321"/>
                  <a:pt x="1153871" y="951682"/>
                </a:cubicBezTo>
                <a:cubicBezTo>
                  <a:pt x="1159237" y="957044"/>
                  <a:pt x="1161027" y="955257"/>
                  <a:pt x="1162815" y="965980"/>
                </a:cubicBezTo>
                <a:cubicBezTo>
                  <a:pt x="1164604" y="965980"/>
                  <a:pt x="1166393" y="965980"/>
                  <a:pt x="1168182" y="965980"/>
                </a:cubicBezTo>
                <a:cubicBezTo>
                  <a:pt x="1169971" y="962406"/>
                  <a:pt x="1166393" y="964193"/>
                  <a:pt x="1166393" y="960618"/>
                </a:cubicBezTo>
                <a:cubicBezTo>
                  <a:pt x="1168182" y="958831"/>
                  <a:pt x="1169971" y="957044"/>
                  <a:pt x="1169971" y="955257"/>
                </a:cubicBezTo>
                <a:cubicBezTo>
                  <a:pt x="1175338" y="953470"/>
                  <a:pt x="1177127" y="957044"/>
                  <a:pt x="1182494" y="955257"/>
                </a:cubicBezTo>
                <a:cubicBezTo>
                  <a:pt x="1182494" y="949895"/>
                  <a:pt x="1171760" y="951682"/>
                  <a:pt x="1178916" y="948108"/>
                </a:cubicBezTo>
                <a:cubicBezTo>
                  <a:pt x="1184283" y="951682"/>
                  <a:pt x="1196805" y="957044"/>
                  <a:pt x="1196805" y="962406"/>
                </a:cubicBezTo>
                <a:cubicBezTo>
                  <a:pt x="1195017" y="958831"/>
                  <a:pt x="1191439" y="958831"/>
                  <a:pt x="1187861" y="960618"/>
                </a:cubicBezTo>
                <a:cubicBezTo>
                  <a:pt x="1193227" y="971342"/>
                  <a:pt x="1207539" y="969554"/>
                  <a:pt x="1209328" y="976703"/>
                </a:cubicBezTo>
                <a:cubicBezTo>
                  <a:pt x="1212906" y="976703"/>
                  <a:pt x="1212906" y="974916"/>
                  <a:pt x="1211117" y="971342"/>
                </a:cubicBezTo>
                <a:cubicBezTo>
                  <a:pt x="1216484" y="967767"/>
                  <a:pt x="1220062" y="971342"/>
                  <a:pt x="1223640" y="973129"/>
                </a:cubicBezTo>
                <a:cubicBezTo>
                  <a:pt x="1227217" y="983852"/>
                  <a:pt x="1241529" y="985639"/>
                  <a:pt x="1255841" y="989214"/>
                </a:cubicBezTo>
                <a:cubicBezTo>
                  <a:pt x="1252263" y="991001"/>
                  <a:pt x="1246896" y="987426"/>
                  <a:pt x="1246896" y="992788"/>
                </a:cubicBezTo>
                <a:cubicBezTo>
                  <a:pt x="1248685" y="999937"/>
                  <a:pt x="1257630" y="992788"/>
                  <a:pt x="1261207" y="996363"/>
                </a:cubicBezTo>
                <a:cubicBezTo>
                  <a:pt x="1261207" y="999937"/>
                  <a:pt x="1255841" y="999937"/>
                  <a:pt x="1257630" y="1003511"/>
                </a:cubicBezTo>
                <a:cubicBezTo>
                  <a:pt x="1259419" y="1003511"/>
                  <a:pt x="1262996" y="1001724"/>
                  <a:pt x="1264785" y="1001724"/>
                </a:cubicBezTo>
                <a:cubicBezTo>
                  <a:pt x="1268363" y="1012447"/>
                  <a:pt x="1282675" y="1003511"/>
                  <a:pt x="1289831" y="1007086"/>
                </a:cubicBezTo>
                <a:cubicBezTo>
                  <a:pt x="1291620" y="1017809"/>
                  <a:pt x="1305931" y="1019596"/>
                  <a:pt x="1309509" y="1012447"/>
                </a:cubicBezTo>
                <a:cubicBezTo>
                  <a:pt x="1307720" y="1012447"/>
                  <a:pt x="1296986" y="1014235"/>
                  <a:pt x="1302353" y="1008873"/>
                </a:cubicBezTo>
                <a:cubicBezTo>
                  <a:pt x="1305931" y="1014235"/>
                  <a:pt x="1302353" y="1003511"/>
                  <a:pt x="1305931" y="1005299"/>
                </a:cubicBezTo>
                <a:cubicBezTo>
                  <a:pt x="1309509" y="1008873"/>
                  <a:pt x="1311298" y="1012447"/>
                  <a:pt x="1314876" y="1016022"/>
                </a:cubicBezTo>
                <a:cubicBezTo>
                  <a:pt x="1305931" y="1019596"/>
                  <a:pt x="1307720" y="1019596"/>
                  <a:pt x="1300564" y="1017809"/>
                </a:cubicBezTo>
                <a:cubicBezTo>
                  <a:pt x="1307720" y="1028532"/>
                  <a:pt x="1320243" y="1033894"/>
                  <a:pt x="1327399" y="1030320"/>
                </a:cubicBezTo>
                <a:cubicBezTo>
                  <a:pt x="1323821" y="1032107"/>
                  <a:pt x="1330976" y="1039256"/>
                  <a:pt x="1332765" y="1041043"/>
                </a:cubicBezTo>
                <a:cubicBezTo>
                  <a:pt x="1338132" y="1033894"/>
                  <a:pt x="1339921" y="1046405"/>
                  <a:pt x="1347077" y="1046405"/>
                </a:cubicBezTo>
                <a:cubicBezTo>
                  <a:pt x="1347077" y="1044617"/>
                  <a:pt x="1356022" y="1041043"/>
                  <a:pt x="1357811" y="1044617"/>
                </a:cubicBezTo>
                <a:cubicBezTo>
                  <a:pt x="1356022" y="1048192"/>
                  <a:pt x="1352444" y="1049979"/>
                  <a:pt x="1354233" y="1053553"/>
                </a:cubicBezTo>
                <a:cubicBezTo>
                  <a:pt x="1363177" y="1051766"/>
                  <a:pt x="1357811" y="1064277"/>
                  <a:pt x="1370333" y="1060702"/>
                </a:cubicBezTo>
                <a:cubicBezTo>
                  <a:pt x="1364966" y="1058915"/>
                  <a:pt x="1370333" y="1057128"/>
                  <a:pt x="1372122" y="1055341"/>
                </a:cubicBezTo>
                <a:cubicBezTo>
                  <a:pt x="1377489" y="1058915"/>
                  <a:pt x="1388223" y="1064277"/>
                  <a:pt x="1379278" y="1066064"/>
                </a:cubicBezTo>
                <a:cubicBezTo>
                  <a:pt x="1386434" y="1066064"/>
                  <a:pt x="1400745" y="1069638"/>
                  <a:pt x="1407901" y="1078574"/>
                </a:cubicBezTo>
                <a:cubicBezTo>
                  <a:pt x="1409690" y="1078574"/>
                  <a:pt x="1411479" y="1078574"/>
                  <a:pt x="1413268" y="1076787"/>
                </a:cubicBezTo>
                <a:cubicBezTo>
                  <a:pt x="1418635" y="1083936"/>
                  <a:pt x="1406112" y="1080362"/>
                  <a:pt x="1407901" y="1083936"/>
                </a:cubicBezTo>
                <a:cubicBezTo>
                  <a:pt x="1418635" y="1087510"/>
                  <a:pt x="1424002" y="1085723"/>
                  <a:pt x="1432946" y="1092872"/>
                </a:cubicBezTo>
                <a:cubicBezTo>
                  <a:pt x="1432946" y="1087510"/>
                  <a:pt x="1427579" y="1089298"/>
                  <a:pt x="1427579" y="1083936"/>
                </a:cubicBezTo>
                <a:cubicBezTo>
                  <a:pt x="1432946" y="1089298"/>
                  <a:pt x="1447258" y="1091085"/>
                  <a:pt x="1445469" y="1096446"/>
                </a:cubicBezTo>
                <a:cubicBezTo>
                  <a:pt x="1445469" y="1094659"/>
                  <a:pt x="1436524" y="1091085"/>
                  <a:pt x="1438313" y="1094659"/>
                </a:cubicBezTo>
                <a:cubicBezTo>
                  <a:pt x="1443680" y="1098234"/>
                  <a:pt x="1445469" y="1103595"/>
                  <a:pt x="1454414" y="1101808"/>
                </a:cubicBezTo>
                <a:cubicBezTo>
                  <a:pt x="1452625" y="1100021"/>
                  <a:pt x="1447258" y="1098234"/>
                  <a:pt x="1452625" y="1094659"/>
                </a:cubicBezTo>
                <a:cubicBezTo>
                  <a:pt x="1454414" y="1098234"/>
                  <a:pt x="1461569" y="1098234"/>
                  <a:pt x="1456203" y="1103595"/>
                </a:cubicBezTo>
                <a:cubicBezTo>
                  <a:pt x="1461569" y="1098234"/>
                  <a:pt x="1463359" y="1103595"/>
                  <a:pt x="1468725" y="1103595"/>
                </a:cubicBezTo>
                <a:cubicBezTo>
                  <a:pt x="1466936" y="1100021"/>
                  <a:pt x="1465147" y="1098234"/>
                  <a:pt x="1463359" y="1092872"/>
                </a:cubicBezTo>
                <a:cubicBezTo>
                  <a:pt x="1459781" y="1094659"/>
                  <a:pt x="1459781" y="1091085"/>
                  <a:pt x="1454414" y="1092872"/>
                </a:cubicBezTo>
                <a:cubicBezTo>
                  <a:pt x="1456203" y="1075000"/>
                  <a:pt x="1429369" y="1082149"/>
                  <a:pt x="1424002" y="1064277"/>
                </a:cubicBezTo>
                <a:cubicBezTo>
                  <a:pt x="1415057" y="1066064"/>
                  <a:pt x="1415057" y="1051766"/>
                  <a:pt x="1404323" y="1055341"/>
                </a:cubicBezTo>
                <a:cubicBezTo>
                  <a:pt x="1393589" y="1046405"/>
                  <a:pt x="1382856" y="1037469"/>
                  <a:pt x="1370333" y="1032107"/>
                </a:cubicBezTo>
                <a:cubicBezTo>
                  <a:pt x="1372122" y="1030320"/>
                  <a:pt x="1372122" y="1026745"/>
                  <a:pt x="1373911" y="1024958"/>
                </a:cubicBezTo>
                <a:cubicBezTo>
                  <a:pt x="1370333" y="1023171"/>
                  <a:pt x="1370333" y="1019596"/>
                  <a:pt x="1364966" y="1019596"/>
                </a:cubicBezTo>
                <a:cubicBezTo>
                  <a:pt x="1363177" y="1014235"/>
                  <a:pt x="1366755" y="1012447"/>
                  <a:pt x="1366755" y="1007086"/>
                </a:cubicBezTo>
                <a:cubicBezTo>
                  <a:pt x="1363177" y="1008873"/>
                  <a:pt x="1357811" y="1008873"/>
                  <a:pt x="1356022" y="1012447"/>
                </a:cubicBezTo>
                <a:cubicBezTo>
                  <a:pt x="1348866" y="1008873"/>
                  <a:pt x="1348866" y="1001724"/>
                  <a:pt x="1348866" y="999937"/>
                </a:cubicBezTo>
                <a:cubicBezTo>
                  <a:pt x="1343499" y="1001724"/>
                  <a:pt x="1343499" y="1003511"/>
                  <a:pt x="1339921" y="999937"/>
                </a:cubicBezTo>
                <a:cubicBezTo>
                  <a:pt x="1343499" y="994575"/>
                  <a:pt x="1350655" y="999937"/>
                  <a:pt x="1350655" y="994575"/>
                </a:cubicBezTo>
                <a:cubicBezTo>
                  <a:pt x="1345288" y="992788"/>
                  <a:pt x="1336343" y="992788"/>
                  <a:pt x="1339921" y="985639"/>
                </a:cubicBezTo>
                <a:cubicBezTo>
                  <a:pt x="1336343" y="987426"/>
                  <a:pt x="1334554" y="983852"/>
                  <a:pt x="1330976" y="983852"/>
                </a:cubicBezTo>
                <a:cubicBezTo>
                  <a:pt x="1330976" y="989214"/>
                  <a:pt x="1329187" y="991001"/>
                  <a:pt x="1322032" y="992788"/>
                </a:cubicBezTo>
                <a:cubicBezTo>
                  <a:pt x="1320243" y="985639"/>
                  <a:pt x="1327399" y="991001"/>
                  <a:pt x="1325609" y="983852"/>
                </a:cubicBezTo>
                <a:cubicBezTo>
                  <a:pt x="1316665" y="985639"/>
                  <a:pt x="1316665" y="976703"/>
                  <a:pt x="1307720" y="973129"/>
                </a:cubicBezTo>
                <a:cubicBezTo>
                  <a:pt x="1314876" y="971342"/>
                  <a:pt x="1316665" y="973129"/>
                  <a:pt x="1318454" y="965980"/>
                </a:cubicBezTo>
                <a:cubicBezTo>
                  <a:pt x="1318454" y="969554"/>
                  <a:pt x="1323821" y="965980"/>
                  <a:pt x="1327399" y="965980"/>
                </a:cubicBezTo>
                <a:cubicBezTo>
                  <a:pt x="1329187" y="971342"/>
                  <a:pt x="1334554" y="971342"/>
                  <a:pt x="1338132" y="974916"/>
                </a:cubicBezTo>
                <a:cubicBezTo>
                  <a:pt x="1334554" y="976703"/>
                  <a:pt x="1329187" y="971342"/>
                  <a:pt x="1329187" y="976703"/>
                </a:cubicBezTo>
                <a:cubicBezTo>
                  <a:pt x="1338132" y="973129"/>
                  <a:pt x="1336343" y="987426"/>
                  <a:pt x="1343499" y="980278"/>
                </a:cubicBezTo>
                <a:cubicBezTo>
                  <a:pt x="1348866" y="989214"/>
                  <a:pt x="1352444" y="992788"/>
                  <a:pt x="1361389" y="999937"/>
                </a:cubicBezTo>
                <a:cubicBezTo>
                  <a:pt x="1363177" y="999937"/>
                  <a:pt x="1366755" y="998150"/>
                  <a:pt x="1366755" y="996363"/>
                </a:cubicBezTo>
                <a:cubicBezTo>
                  <a:pt x="1368544" y="998150"/>
                  <a:pt x="1368544" y="1001724"/>
                  <a:pt x="1372122" y="999937"/>
                </a:cubicBezTo>
                <a:cubicBezTo>
                  <a:pt x="1375700" y="1005299"/>
                  <a:pt x="1366755" y="1001724"/>
                  <a:pt x="1368544" y="1005299"/>
                </a:cubicBezTo>
                <a:cubicBezTo>
                  <a:pt x="1372122" y="1010660"/>
                  <a:pt x="1375700" y="1008873"/>
                  <a:pt x="1379278" y="1005299"/>
                </a:cubicBezTo>
                <a:cubicBezTo>
                  <a:pt x="1381067" y="1008873"/>
                  <a:pt x="1377489" y="1008873"/>
                  <a:pt x="1379278" y="1014235"/>
                </a:cubicBezTo>
                <a:cubicBezTo>
                  <a:pt x="1386434" y="1017809"/>
                  <a:pt x="1391801" y="1012447"/>
                  <a:pt x="1395379" y="1024958"/>
                </a:cubicBezTo>
                <a:cubicBezTo>
                  <a:pt x="1398956" y="1024958"/>
                  <a:pt x="1397167" y="1021383"/>
                  <a:pt x="1400745" y="1021383"/>
                </a:cubicBezTo>
                <a:cubicBezTo>
                  <a:pt x="1406112" y="1026745"/>
                  <a:pt x="1407901" y="1028532"/>
                  <a:pt x="1406112" y="1021383"/>
                </a:cubicBezTo>
                <a:cubicBezTo>
                  <a:pt x="1409690" y="1023171"/>
                  <a:pt x="1411479" y="1028532"/>
                  <a:pt x="1415057" y="1030320"/>
                </a:cubicBezTo>
                <a:cubicBezTo>
                  <a:pt x="1429369" y="1030320"/>
                  <a:pt x="1434735" y="1046405"/>
                  <a:pt x="1443680" y="1051766"/>
                </a:cubicBezTo>
                <a:cubicBezTo>
                  <a:pt x="1450836" y="1049979"/>
                  <a:pt x="1459781" y="1049979"/>
                  <a:pt x="1457992" y="1044617"/>
                </a:cubicBezTo>
                <a:cubicBezTo>
                  <a:pt x="1454414" y="1044617"/>
                  <a:pt x="1452625" y="1048192"/>
                  <a:pt x="1449047" y="1046405"/>
                </a:cubicBezTo>
                <a:cubicBezTo>
                  <a:pt x="1445469" y="1041043"/>
                  <a:pt x="1454414" y="1042830"/>
                  <a:pt x="1450836" y="1037469"/>
                </a:cubicBezTo>
                <a:cubicBezTo>
                  <a:pt x="1434735" y="1026745"/>
                  <a:pt x="1418635" y="1017809"/>
                  <a:pt x="1404323" y="1003511"/>
                </a:cubicBezTo>
                <a:cubicBezTo>
                  <a:pt x="1411479" y="999937"/>
                  <a:pt x="1411479" y="1005299"/>
                  <a:pt x="1416846" y="1005299"/>
                </a:cubicBezTo>
                <a:cubicBezTo>
                  <a:pt x="1420424" y="1001724"/>
                  <a:pt x="1413268" y="999937"/>
                  <a:pt x="1420424" y="998150"/>
                </a:cubicBezTo>
                <a:cubicBezTo>
                  <a:pt x="1420424" y="999937"/>
                  <a:pt x="1420424" y="1001724"/>
                  <a:pt x="1418635" y="1003511"/>
                </a:cubicBezTo>
                <a:cubicBezTo>
                  <a:pt x="1427579" y="1003511"/>
                  <a:pt x="1431157" y="1001724"/>
                  <a:pt x="1436524" y="1005299"/>
                </a:cubicBezTo>
                <a:cubicBezTo>
                  <a:pt x="1427579" y="1001724"/>
                  <a:pt x="1432946" y="1008873"/>
                  <a:pt x="1427579" y="1010660"/>
                </a:cubicBezTo>
                <a:cubicBezTo>
                  <a:pt x="1425791" y="1007086"/>
                  <a:pt x="1425791" y="1003511"/>
                  <a:pt x="1424002" y="1003511"/>
                </a:cubicBezTo>
                <a:cubicBezTo>
                  <a:pt x="1422213" y="1007086"/>
                  <a:pt x="1416846" y="1007086"/>
                  <a:pt x="1418635" y="1012447"/>
                </a:cubicBezTo>
                <a:cubicBezTo>
                  <a:pt x="1424002" y="1003511"/>
                  <a:pt x="1424002" y="1016022"/>
                  <a:pt x="1431157" y="1014235"/>
                </a:cubicBezTo>
                <a:cubicBezTo>
                  <a:pt x="1429369" y="1008873"/>
                  <a:pt x="1440102" y="1010660"/>
                  <a:pt x="1441891" y="1010660"/>
                </a:cubicBezTo>
                <a:cubicBezTo>
                  <a:pt x="1449047" y="1019596"/>
                  <a:pt x="1479459" y="1026745"/>
                  <a:pt x="1481248" y="1037469"/>
                </a:cubicBezTo>
                <a:cubicBezTo>
                  <a:pt x="1484826" y="1035681"/>
                  <a:pt x="1481248" y="1030320"/>
                  <a:pt x="1486615" y="1030320"/>
                </a:cubicBezTo>
                <a:cubicBezTo>
                  <a:pt x="1488404" y="1042830"/>
                  <a:pt x="1490193" y="1042830"/>
                  <a:pt x="1497349" y="1048192"/>
                </a:cubicBezTo>
                <a:cubicBezTo>
                  <a:pt x="1490193" y="1046405"/>
                  <a:pt x="1488404" y="1051766"/>
                  <a:pt x="1484826" y="1046405"/>
                </a:cubicBezTo>
                <a:cubicBezTo>
                  <a:pt x="1486615" y="1046405"/>
                  <a:pt x="1488404" y="1046405"/>
                  <a:pt x="1488404" y="1042830"/>
                </a:cubicBezTo>
                <a:cubicBezTo>
                  <a:pt x="1484826" y="1042830"/>
                  <a:pt x="1479459" y="1041043"/>
                  <a:pt x="1475881" y="1044617"/>
                </a:cubicBezTo>
                <a:cubicBezTo>
                  <a:pt x="1481248" y="1046405"/>
                  <a:pt x="1491982" y="1060702"/>
                  <a:pt x="1502715" y="1048192"/>
                </a:cubicBezTo>
                <a:cubicBezTo>
                  <a:pt x="1504504" y="1053553"/>
                  <a:pt x="1509871" y="1053553"/>
                  <a:pt x="1513449" y="1057128"/>
                </a:cubicBezTo>
                <a:cubicBezTo>
                  <a:pt x="1506293" y="1060702"/>
                  <a:pt x="1500926" y="1055341"/>
                  <a:pt x="1500926" y="1060702"/>
                </a:cubicBezTo>
                <a:cubicBezTo>
                  <a:pt x="1504504" y="1066064"/>
                  <a:pt x="1513449" y="1060702"/>
                  <a:pt x="1515238" y="1066064"/>
                </a:cubicBezTo>
                <a:cubicBezTo>
                  <a:pt x="1518816" y="1055341"/>
                  <a:pt x="1531339" y="1071426"/>
                  <a:pt x="1536705" y="1066064"/>
                </a:cubicBezTo>
                <a:cubicBezTo>
                  <a:pt x="1534916" y="1071426"/>
                  <a:pt x="1533127" y="1067851"/>
                  <a:pt x="1533127" y="1071426"/>
                </a:cubicBezTo>
                <a:cubicBezTo>
                  <a:pt x="1534916" y="1075000"/>
                  <a:pt x="1540283" y="1078574"/>
                  <a:pt x="1542072" y="1075000"/>
                </a:cubicBezTo>
                <a:cubicBezTo>
                  <a:pt x="1543861" y="1082149"/>
                  <a:pt x="1549228" y="1076787"/>
                  <a:pt x="1547439" y="1083936"/>
                </a:cubicBezTo>
                <a:cubicBezTo>
                  <a:pt x="1552806" y="1085723"/>
                  <a:pt x="1558173" y="1087510"/>
                  <a:pt x="1559962" y="1082149"/>
                </a:cubicBezTo>
                <a:cubicBezTo>
                  <a:pt x="1567117" y="1083936"/>
                  <a:pt x="1556384" y="1087510"/>
                  <a:pt x="1561751" y="1089298"/>
                </a:cubicBezTo>
                <a:cubicBezTo>
                  <a:pt x="1563539" y="1085723"/>
                  <a:pt x="1568906" y="1083936"/>
                  <a:pt x="1574273" y="1091085"/>
                </a:cubicBezTo>
                <a:cubicBezTo>
                  <a:pt x="1574273" y="1094659"/>
                  <a:pt x="1568906" y="1092872"/>
                  <a:pt x="1568906" y="1096446"/>
                </a:cubicBezTo>
                <a:cubicBezTo>
                  <a:pt x="1574273" y="1098234"/>
                  <a:pt x="1572484" y="1094659"/>
                  <a:pt x="1576062" y="1092872"/>
                </a:cubicBezTo>
                <a:cubicBezTo>
                  <a:pt x="1576062" y="1096446"/>
                  <a:pt x="1577851" y="1096446"/>
                  <a:pt x="1579640" y="1100021"/>
                </a:cubicBezTo>
                <a:cubicBezTo>
                  <a:pt x="1577851" y="1105383"/>
                  <a:pt x="1572484" y="1094659"/>
                  <a:pt x="1570695" y="1100021"/>
                </a:cubicBezTo>
                <a:cubicBezTo>
                  <a:pt x="1574273" y="1107170"/>
                  <a:pt x="1585007" y="1107170"/>
                  <a:pt x="1586796" y="1100021"/>
                </a:cubicBezTo>
                <a:cubicBezTo>
                  <a:pt x="1586796" y="1107170"/>
                  <a:pt x="1590374" y="1116106"/>
                  <a:pt x="1595741" y="1108957"/>
                </a:cubicBezTo>
                <a:cubicBezTo>
                  <a:pt x="1599318" y="1110744"/>
                  <a:pt x="1595741" y="1112531"/>
                  <a:pt x="1595741" y="1116106"/>
                </a:cubicBezTo>
                <a:cubicBezTo>
                  <a:pt x="1611841" y="1121467"/>
                  <a:pt x="1615419" y="1130403"/>
                  <a:pt x="1631519" y="1133978"/>
                </a:cubicBezTo>
                <a:cubicBezTo>
                  <a:pt x="1635097" y="1139340"/>
                  <a:pt x="1629731" y="1139340"/>
                  <a:pt x="1629731" y="1142914"/>
                </a:cubicBezTo>
                <a:cubicBezTo>
                  <a:pt x="1638675" y="1144701"/>
                  <a:pt x="1647620" y="1141127"/>
                  <a:pt x="1645831" y="1150063"/>
                </a:cubicBezTo>
                <a:cubicBezTo>
                  <a:pt x="1652987" y="1150063"/>
                  <a:pt x="1654776" y="1155424"/>
                  <a:pt x="1658354" y="1153637"/>
                </a:cubicBezTo>
                <a:cubicBezTo>
                  <a:pt x="1656565" y="1153637"/>
                  <a:pt x="1658354" y="1157212"/>
                  <a:pt x="1658354" y="1158999"/>
                </a:cubicBezTo>
                <a:cubicBezTo>
                  <a:pt x="1663721" y="1157212"/>
                  <a:pt x="1685188" y="1160786"/>
                  <a:pt x="1678032" y="1169722"/>
                </a:cubicBezTo>
                <a:cubicBezTo>
                  <a:pt x="1686977" y="1169722"/>
                  <a:pt x="1695921" y="1171509"/>
                  <a:pt x="1701288" y="1169722"/>
                </a:cubicBezTo>
                <a:cubicBezTo>
                  <a:pt x="1701288" y="1184020"/>
                  <a:pt x="1731701" y="1187594"/>
                  <a:pt x="1719178" y="1192956"/>
                </a:cubicBezTo>
                <a:cubicBezTo>
                  <a:pt x="1722756" y="1200105"/>
                  <a:pt x="1726334" y="1189381"/>
                  <a:pt x="1728123" y="1198318"/>
                </a:cubicBezTo>
                <a:cubicBezTo>
                  <a:pt x="1729911" y="1203679"/>
                  <a:pt x="1722756" y="1192956"/>
                  <a:pt x="1722756" y="1200105"/>
                </a:cubicBezTo>
                <a:cubicBezTo>
                  <a:pt x="1724545" y="1205466"/>
                  <a:pt x="1735278" y="1212615"/>
                  <a:pt x="1738856" y="1203679"/>
                </a:cubicBezTo>
                <a:cubicBezTo>
                  <a:pt x="1735278" y="1203679"/>
                  <a:pt x="1728123" y="1198318"/>
                  <a:pt x="1731701" y="1196530"/>
                </a:cubicBezTo>
                <a:cubicBezTo>
                  <a:pt x="1738856" y="1203679"/>
                  <a:pt x="1749590" y="1209041"/>
                  <a:pt x="1749590" y="1216190"/>
                </a:cubicBezTo>
                <a:cubicBezTo>
                  <a:pt x="1756746" y="1217977"/>
                  <a:pt x="1749590" y="1210828"/>
                  <a:pt x="1756746" y="1212615"/>
                </a:cubicBezTo>
                <a:cubicBezTo>
                  <a:pt x="1758535" y="1219764"/>
                  <a:pt x="1760324" y="1216190"/>
                  <a:pt x="1763901" y="1219764"/>
                </a:cubicBezTo>
                <a:cubicBezTo>
                  <a:pt x="1763901" y="1216190"/>
                  <a:pt x="1762113" y="1212615"/>
                  <a:pt x="1763901" y="1209041"/>
                </a:cubicBezTo>
                <a:cubicBezTo>
                  <a:pt x="1758535" y="1209041"/>
                  <a:pt x="1753168" y="1207253"/>
                  <a:pt x="1753168" y="1198318"/>
                </a:cubicBezTo>
                <a:cubicBezTo>
                  <a:pt x="1758535" y="1198318"/>
                  <a:pt x="1758535" y="1207253"/>
                  <a:pt x="1765691" y="1205466"/>
                </a:cubicBezTo>
                <a:cubicBezTo>
                  <a:pt x="1769268" y="1212615"/>
                  <a:pt x="1762113" y="1219764"/>
                  <a:pt x="1769268" y="1221551"/>
                </a:cubicBezTo>
                <a:cubicBezTo>
                  <a:pt x="1774635" y="1219764"/>
                  <a:pt x="1774635" y="1216190"/>
                  <a:pt x="1780002" y="1216190"/>
                </a:cubicBezTo>
                <a:cubicBezTo>
                  <a:pt x="1780002" y="1217977"/>
                  <a:pt x="1780002" y="1217977"/>
                  <a:pt x="1780002" y="1219764"/>
                </a:cubicBezTo>
                <a:cubicBezTo>
                  <a:pt x="1781791" y="1219764"/>
                  <a:pt x="1781791" y="1219764"/>
                  <a:pt x="1781791" y="1221551"/>
                </a:cubicBezTo>
                <a:cubicBezTo>
                  <a:pt x="1776424" y="1221551"/>
                  <a:pt x="1772846" y="1221551"/>
                  <a:pt x="1771057" y="1225126"/>
                </a:cubicBezTo>
                <a:cubicBezTo>
                  <a:pt x="1778213" y="1228700"/>
                  <a:pt x="1771057" y="1230487"/>
                  <a:pt x="1769268" y="1232275"/>
                </a:cubicBezTo>
                <a:cubicBezTo>
                  <a:pt x="1772846" y="1239423"/>
                  <a:pt x="1776424" y="1232275"/>
                  <a:pt x="1783580" y="1234062"/>
                </a:cubicBezTo>
                <a:cubicBezTo>
                  <a:pt x="1787158" y="1242998"/>
                  <a:pt x="1799681" y="1253721"/>
                  <a:pt x="1806836" y="1242998"/>
                </a:cubicBezTo>
                <a:cubicBezTo>
                  <a:pt x="1808625" y="1251934"/>
                  <a:pt x="1797891" y="1250147"/>
                  <a:pt x="1797891" y="1255508"/>
                </a:cubicBezTo>
                <a:cubicBezTo>
                  <a:pt x="1801469" y="1253721"/>
                  <a:pt x="1808625" y="1253721"/>
                  <a:pt x="1810414" y="1250147"/>
                </a:cubicBezTo>
                <a:cubicBezTo>
                  <a:pt x="1813992" y="1255508"/>
                  <a:pt x="1817570" y="1259083"/>
                  <a:pt x="1824726" y="1259083"/>
                </a:cubicBezTo>
                <a:cubicBezTo>
                  <a:pt x="1826515" y="1264444"/>
                  <a:pt x="1815781" y="1260870"/>
                  <a:pt x="1819359" y="1269806"/>
                </a:cubicBezTo>
                <a:cubicBezTo>
                  <a:pt x="1824726" y="1269806"/>
                  <a:pt x="1828304" y="1268019"/>
                  <a:pt x="1831881" y="1268019"/>
                </a:cubicBezTo>
                <a:cubicBezTo>
                  <a:pt x="1826515" y="1275168"/>
                  <a:pt x="1835459" y="1275168"/>
                  <a:pt x="1837248" y="1282316"/>
                </a:cubicBezTo>
                <a:cubicBezTo>
                  <a:pt x="1840826" y="1282316"/>
                  <a:pt x="1840826" y="1280529"/>
                  <a:pt x="1842615" y="1280529"/>
                </a:cubicBezTo>
                <a:cubicBezTo>
                  <a:pt x="1846193" y="1287678"/>
                  <a:pt x="1856927" y="1296614"/>
                  <a:pt x="1865871" y="1289465"/>
                </a:cubicBezTo>
                <a:cubicBezTo>
                  <a:pt x="1862294" y="1296614"/>
                  <a:pt x="1871238" y="1301976"/>
                  <a:pt x="1874816" y="1298401"/>
                </a:cubicBezTo>
                <a:cubicBezTo>
                  <a:pt x="1874816" y="1310912"/>
                  <a:pt x="1887339" y="1305550"/>
                  <a:pt x="1890917" y="1312699"/>
                </a:cubicBezTo>
                <a:cubicBezTo>
                  <a:pt x="1894495" y="1309125"/>
                  <a:pt x="1892706" y="1314486"/>
                  <a:pt x="1896284" y="1314486"/>
                </a:cubicBezTo>
                <a:cubicBezTo>
                  <a:pt x="1896284" y="1312699"/>
                  <a:pt x="1896284" y="1310912"/>
                  <a:pt x="1896284" y="1309125"/>
                </a:cubicBezTo>
                <a:cubicBezTo>
                  <a:pt x="1901651" y="1310912"/>
                  <a:pt x="1907017" y="1309125"/>
                  <a:pt x="1908806" y="1314486"/>
                </a:cubicBezTo>
                <a:cubicBezTo>
                  <a:pt x="1903439" y="1316273"/>
                  <a:pt x="1899861" y="1309125"/>
                  <a:pt x="1898073" y="1316273"/>
                </a:cubicBezTo>
                <a:cubicBezTo>
                  <a:pt x="1907017" y="1319848"/>
                  <a:pt x="1908806" y="1334146"/>
                  <a:pt x="1917751" y="1337720"/>
                </a:cubicBezTo>
                <a:cubicBezTo>
                  <a:pt x="1923118" y="1339507"/>
                  <a:pt x="1924907" y="1337720"/>
                  <a:pt x="1926696" y="1334146"/>
                </a:cubicBezTo>
                <a:cubicBezTo>
                  <a:pt x="1923118" y="1323422"/>
                  <a:pt x="1917751" y="1337720"/>
                  <a:pt x="1914173" y="1330571"/>
                </a:cubicBezTo>
                <a:cubicBezTo>
                  <a:pt x="1921329" y="1330571"/>
                  <a:pt x="1921329" y="1323422"/>
                  <a:pt x="1924907" y="1319848"/>
                </a:cubicBezTo>
                <a:cubicBezTo>
                  <a:pt x="1921329" y="1326997"/>
                  <a:pt x="1928485" y="1330571"/>
                  <a:pt x="1932063" y="1335933"/>
                </a:cubicBezTo>
                <a:cubicBezTo>
                  <a:pt x="1928485" y="1337720"/>
                  <a:pt x="1923118" y="1337720"/>
                  <a:pt x="1924907" y="1344869"/>
                </a:cubicBezTo>
                <a:cubicBezTo>
                  <a:pt x="1928485" y="1344869"/>
                  <a:pt x="1932063" y="1339507"/>
                  <a:pt x="1933851" y="1343082"/>
                </a:cubicBezTo>
                <a:cubicBezTo>
                  <a:pt x="1932063" y="1344869"/>
                  <a:pt x="1930274" y="1344869"/>
                  <a:pt x="1928485" y="1346656"/>
                </a:cubicBezTo>
                <a:cubicBezTo>
                  <a:pt x="1933851" y="1350230"/>
                  <a:pt x="1939218" y="1352018"/>
                  <a:pt x="1944585" y="1353805"/>
                </a:cubicBezTo>
                <a:cubicBezTo>
                  <a:pt x="1942796" y="1364528"/>
                  <a:pt x="1960686" y="1368103"/>
                  <a:pt x="1966053" y="1377039"/>
                </a:cubicBezTo>
                <a:cubicBezTo>
                  <a:pt x="1966053" y="1373464"/>
                  <a:pt x="1967841" y="1375251"/>
                  <a:pt x="1969630" y="1373464"/>
                </a:cubicBezTo>
                <a:cubicBezTo>
                  <a:pt x="1971419" y="1375251"/>
                  <a:pt x="1971419" y="1378826"/>
                  <a:pt x="1976786" y="1377039"/>
                </a:cubicBezTo>
                <a:cubicBezTo>
                  <a:pt x="1974997" y="1389549"/>
                  <a:pt x="1985731" y="1385975"/>
                  <a:pt x="1992887" y="1389549"/>
                </a:cubicBezTo>
                <a:cubicBezTo>
                  <a:pt x="1989309" y="1391336"/>
                  <a:pt x="1996465" y="1394911"/>
                  <a:pt x="1992887" y="1396698"/>
                </a:cubicBezTo>
                <a:cubicBezTo>
                  <a:pt x="1987520" y="1398485"/>
                  <a:pt x="1983942" y="1396698"/>
                  <a:pt x="1982153" y="1394911"/>
                </a:cubicBezTo>
                <a:cubicBezTo>
                  <a:pt x="1978575" y="1403847"/>
                  <a:pt x="1989309" y="1409208"/>
                  <a:pt x="1998254" y="1409208"/>
                </a:cubicBezTo>
                <a:cubicBezTo>
                  <a:pt x="1996465" y="1405634"/>
                  <a:pt x="1991098" y="1407421"/>
                  <a:pt x="1991098" y="1400272"/>
                </a:cubicBezTo>
                <a:cubicBezTo>
                  <a:pt x="2001831" y="1405634"/>
                  <a:pt x="2010776" y="1414570"/>
                  <a:pt x="2023299" y="1416357"/>
                </a:cubicBezTo>
                <a:cubicBezTo>
                  <a:pt x="2025088" y="1416357"/>
                  <a:pt x="2025088" y="1414570"/>
                  <a:pt x="2023299" y="1410996"/>
                </a:cubicBezTo>
                <a:cubicBezTo>
                  <a:pt x="2023299" y="1410996"/>
                  <a:pt x="2023299" y="1410996"/>
                  <a:pt x="2032244" y="1410996"/>
                </a:cubicBezTo>
                <a:cubicBezTo>
                  <a:pt x="2034033" y="1416357"/>
                  <a:pt x="2026877" y="1414570"/>
                  <a:pt x="2028666" y="1421719"/>
                </a:cubicBezTo>
                <a:cubicBezTo>
                  <a:pt x="2034033" y="1430655"/>
                  <a:pt x="2041188" y="1421719"/>
                  <a:pt x="2041188" y="1432442"/>
                </a:cubicBezTo>
                <a:cubicBezTo>
                  <a:pt x="2048344" y="1428868"/>
                  <a:pt x="2041188" y="1419932"/>
                  <a:pt x="2037610" y="1418144"/>
                </a:cubicBezTo>
                <a:cubicBezTo>
                  <a:pt x="2044766" y="1416357"/>
                  <a:pt x="2044766" y="1428868"/>
                  <a:pt x="2050133" y="1423506"/>
                </a:cubicBezTo>
                <a:cubicBezTo>
                  <a:pt x="2050133" y="1430655"/>
                  <a:pt x="2041188" y="1430655"/>
                  <a:pt x="2042977" y="1441378"/>
                </a:cubicBezTo>
                <a:cubicBezTo>
                  <a:pt x="2051922" y="1441378"/>
                  <a:pt x="2064445" y="1457463"/>
                  <a:pt x="2071600" y="1444953"/>
                </a:cubicBezTo>
                <a:cubicBezTo>
                  <a:pt x="2064445" y="1443165"/>
                  <a:pt x="2060867" y="1439591"/>
                  <a:pt x="2055500" y="1436017"/>
                </a:cubicBezTo>
                <a:cubicBezTo>
                  <a:pt x="2059078" y="1432442"/>
                  <a:pt x="2060867" y="1441378"/>
                  <a:pt x="2064445" y="1434229"/>
                </a:cubicBezTo>
                <a:cubicBezTo>
                  <a:pt x="2066234" y="1438697"/>
                  <a:pt x="2071601" y="1442272"/>
                  <a:pt x="2076744" y="1445623"/>
                </a:cubicBezTo>
                <a:lnTo>
                  <a:pt x="2084178" y="1452443"/>
                </a:lnTo>
                <a:lnTo>
                  <a:pt x="2085017" y="1457687"/>
                </a:lnTo>
                <a:cubicBezTo>
                  <a:pt x="2085465" y="1458804"/>
                  <a:pt x="2085018" y="1459250"/>
                  <a:pt x="2080545" y="1459250"/>
                </a:cubicBezTo>
                <a:cubicBezTo>
                  <a:pt x="2075178" y="1459250"/>
                  <a:pt x="2085912" y="1453889"/>
                  <a:pt x="2080545" y="1453889"/>
                </a:cubicBezTo>
                <a:cubicBezTo>
                  <a:pt x="2071600" y="1452101"/>
                  <a:pt x="2080545" y="1457463"/>
                  <a:pt x="2075178" y="1459250"/>
                </a:cubicBezTo>
                <a:cubicBezTo>
                  <a:pt x="2071600" y="1453889"/>
                  <a:pt x="2068023" y="1461038"/>
                  <a:pt x="2060867" y="1455676"/>
                </a:cubicBezTo>
                <a:cubicBezTo>
                  <a:pt x="2060867" y="1461038"/>
                  <a:pt x="2066233" y="1462825"/>
                  <a:pt x="2069811" y="1464612"/>
                </a:cubicBezTo>
                <a:cubicBezTo>
                  <a:pt x="2073389" y="1464612"/>
                  <a:pt x="2078756" y="1461038"/>
                  <a:pt x="2080545" y="1466399"/>
                </a:cubicBezTo>
                <a:cubicBezTo>
                  <a:pt x="2078756" y="1468186"/>
                  <a:pt x="2073389" y="1468186"/>
                  <a:pt x="2073389" y="1471761"/>
                </a:cubicBezTo>
                <a:cubicBezTo>
                  <a:pt x="2078756" y="1473548"/>
                  <a:pt x="2082334" y="1475335"/>
                  <a:pt x="2084123" y="1469974"/>
                </a:cubicBezTo>
                <a:cubicBezTo>
                  <a:pt x="2078756" y="1468186"/>
                  <a:pt x="2085912" y="1462825"/>
                  <a:pt x="2080545" y="1461038"/>
                </a:cubicBezTo>
                <a:cubicBezTo>
                  <a:pt x="2089490" y="1459250"/>
                  <a:pt x="2087701" y="1468186"/>
                  <a:pt x="2091279" y="1469974"/>
                </a:cubicBezTo>
                <a:cubicBezTo>
                  <a:pt x="2093068" y="1469974"/>
                  <a:pt x="2096646" y="1469974"/>
                  <a:pt x="2098435" y="1468186"/>
                </a:cubicBezTo>
                <a:cubicBezTo>
                  <a:pt x="2093068" y="1466399"/>
                  <a:pt x="2091279" y="1462825"/>
                  <a:pt x="2089490" y="1459250"/>
                </a:cubicBezTo>
                <a:cubicBezTo>
                  <a:pt x="2096646" y="1455676"/>
                  <a:pt x="2093068" y="1462825"/>
                  <a:pt x="2100223" y="1461038"/>
                </a:cubicBezTo>
                <a:cubicBezTo>
                  <a:pt x="2096646" y="1455676"/>
                  <a:pt x="2089490" y="1453889"/>
                  <a:pt x="2085912" y="1448527"/>
                </a:cubicBezTo>
                <a:cubicBezTo>
                  <a:pt x="2087701" y="1448527"/>
                  <a:pt x="2091279" y="1448527"/>
                  <a:pt x="2091279" y="1446740"/>
                </a:cubicBezTo>
                <a:cubicBezTo>
                  <a:pt x="2087701" y="1443165"/>
                  <a:pt x="2084123" y="1441378"/>
                  <a:pt x="2082334" y="1446740"/>
                </a:cubicBezTo>
                <a:cubicBezTo>
                  <a:pt x="2078756" y="1439591"/>
                  <a:pt x="2075178" y="1436017"/>
                  <a:pt x="2069811" y="1436017"/>
                </a:cubicBezTo>
                <a:cubicBezTo>
                  <a:pt x="2073389" y="1434229"/>
                  <a:pt x="2068023" y="1430655"/>
                  <a:pt x="2064445" y="1432442"/>
                </a:cubicBezTo>
                <a:cubicBezTo>
                  <a:pt x="2064445" y="1430655"/>
                  <a:pt x="2066233" y="1428868"/>
                  <a:pt x="2066233" y="1427080"/>
                </a:cubicBezTo>
                <a:cubicBezTo>
                  <a:pt x="2064445" y="1425293"/>
                  <a:pt x="2060867" y="1425293"/>
                  <a:pt x="2057289" y="1427080"/>
                </a:cubicBezTo>
                <a:cubicBezTo>
                  <a:pt x="2057289" y="1416357"/>
                  <a:pt x="2050133" y="1414570"/>
                  <a:pt x="2042977" y="1412783"/>
                </a:cubicBezTo>
                <a:cubicBezTo>
                  <a:pt x="2046555" y="1412783"/>
                  <a:pt x="2042977" y="1407421"/>
                  <a:pt x="2046555" y="1405634"/>
                </a:cubicBezTo>
                <a:cubicBezTo>
                  <a:pt x="2032244" y="1407421"/>
                  <a:pt x="2030455" y="1385975"/>
                  <a:pt x="2017932" y="1391336"/>
                </a:cubicBezTo>
                <a:cubicBezTo>
                  <a:pt x="2017932" y="1384187"/>
                  <a:pt x="2012565" y="1385975"/>
                  <a:pt x="2008987" y="1385975"/>
                </a:cubicBezTo>
                <a:cubicBezTo>
                  <a:pt x="2005409" y="1380613"/>
                  <a:pt x="2008987" y="1378826"/>
                  <a:pt x="2008987" y="1375251"/>
                </a:cubicBezTo>
                <a:cubicBezTo>
                  <a:pt x="1998254" y="1380613"/>
                  <a:pt x="1996465" y="1360954"/>
                  <a:pt x="1987520" y="1357379"/>
                </a:cubicBezTo>
                <a:cubicBezTo>
                  <a:pt x="1985731" y="1359166"/>
                  <a:pt x="1985731" y="1360954"/>
                  <a:pt x="1983942" y="1360954"/>
                </a:cubicBezTo>
                <a:cubicBezTo>
                  <a:pt x="1980364" y="1357379"/>
                  <a:pt x="1978575" y="1355592"/>
                  <a:pt x="1971419" y="1350230"/>
                </a:cubicBezTo>
                <a:cubicBezTo>
                  <a:pt x="1973208" y="1346656"/>
                  <a:pt x="1978575" y="1352018"/>
                  <a:pt x="1980364" y="1346656"/>
                </a:cubicBezTo>
                <a:cubicBezTo>
                  <a:pt x="1960686" y="1352018"/>
                  <a:pt x="1951741" y="1330571"/>
                  <a:pt x="1942796" y="1323422"/>
                </a:cubicBezTo>
                <a:cubicBezTo>
                  <a:pt x="1941007" y="1326997"/>
                  <a:pt x="1941007" y="1328784"/>
                  <a:pt x="1937429" y="1328784"/>
                </a:cubicBezTo>
                <a:cubicBezTo>
                  <a:pt x="1935640" y="1323422"/>
                  <a:pt x="1928485" y="1323422"/>
                  <a:pt x="1926696" y="1319848"/>
                </a:cubicBezTo>
                <a:cubicBezTo>
                  <a:pt x="1930274" y="1319848"/>
                  <a:pt x="1933851" y="1318061"/>
                  <a:pt x="1935640" y="1316273"/>
                </a:cubicBezTo>
                <a:cubicBezTo>
                  <a:pt x="1927590" y="1308231"/>
                  <a:pt x="1915962" y="1301976"/>
                  <a:pt x="1905452" y="1295050"/>
                </a:cubicBezTo>
                <a:lnTo>
                  <a:pt x="1884881" y="1272934"/>
                </a:lnTo>
                <a:lnTo>
                  <a:pt x="1889128" y="1273380"/>
                </a:lnTo>
                <a:cubicBezTo>
                  <a:pt x="1887339" y="1269806"/>
                  <a:pt x="1890917" y="1269806"/>
                  <a:pt x="1889128" y="1266232"/>
                </a:cubicBezTo>
                <a:cubicBezTo>
                  <a:pt x="1878394" y="1269806"/>
                  <a:pt x="1881972" y="1257295"/>
                  <a:pt x="1878394" y="1255508"/>
                </a:cubicBezTo>
                <a:cubicBezTo>
                  <a:pt x="1873027" y="1255508"/>
                  <a:pt x="1874816" y="1259083"/>
                  <a:pt x="1869449" y="1259083"/>
                </a:cubicBezTo>
                <a:cubicBezTo>
                  <a:pt x="1869449" y="1251934"/>
                  <a:pt x="1865871" y="1251934"/>
                  <a:pt x="1864083" y="1248359"/>
                </a:cubicBezTo>
                <a:cubicBezTo>
                  <a:pt x="1860505" y="1246572"/>
                  <a:pt x="1862294" y="1250147"/>
                  <a:pt x="1860505" y="1251934"/>
                </a:cubicBezTo>
                <a:cubicBezTo>
                  <a:pt x="1856927" y="1246572"/>
                  <a:pt x="1844404" y="1246572"/>
                  <a:pt x="1847982" y="1241211"/>
                </a:cubicBezTo>
                <a:cubicBezTo>
                  <a:pt x="1851560" y="1241211"/>
                  <a:pt x="1851560" y="1246572"/>
                  <a:pt x="1856927" y="1244785"/>
                </a:cubicBezTo>
                <a:cubicBezTo>
                  <a:pt x="1849771" y="1237636"/>
                  <a:pt x="1856927" y="1239423"/>
                  <a:pt x="1858716" y="1230487"/>
                </a:cubicBezTo>
                <a:cubicBezTo>
                  <a:pt x="1851560" y="1230487"/>
                  <a:pt x="1851560" y="1234062"/>
                  <a:pt x="1849771" y="1235849"/>
                </a:cubicBezTo>
                <a:cubicBezTo>
                  <a:pt x="1842615" y="1232275"/>
                  <a:pt x="1835459" y="1223338"/>
                  <a:pt x="1826515" y="1216190"/>
                </a:cubicBezTo>
                <a:cubicBezTo>
                  <a:pt x="1822937" y="1219764"/>
                  <a:pt x="1819359" y="1216190"/>
                  <a:pt x="1813992" y="1217977"/>
                </a:cubicBezTo>
                <a:cubicBezTo>
                  <a:pt x="1810414" y="1210828"/>
                  <a:pt x="1819359" y="1214402"/>
                  <a:pt x="1817570" y="1209041"/>
                </a:cubicBezTo>
                <a:cubicBezTo>
                  <a:pt x="1808625" y="1210828"/>
                  <a:pt x="1805047" y="1207253"/>
                  <a:pt x="1799681" y="1207253"/>
                </a:cubicBezTo>
                <a:cubicBezTo>
                  <a:pt x="1799681" y="1209041"/>
                  <a:pt x="1803258" y="1210828"/>
                  <a:pt x="1799681" y="1212615"/>
                </a:cubicBezTo>
                <a:cubicBezTo>
                  <a:pt x="1797891" y="1207253"/>
                  <a:pt x="1792525" y="1209041"/>
                  <a:pt x="1790736" y="1212615"/>
                </a:cubicBezTo>
                <a:cubicBezTo>
                  <a:pt x="1788947" y="1209041"/>
                  <a:pt x="1783580" y="1209041"/>
                  <a:pt x="1781791" y="1203679"/>
                </a:cubicBezTo>
                <a:cubicBezTo>
                  <a:pt x="1787158" y="1201892"/>
                  <a:pt x="1787158" y="1205466"/>
                  <a:pt x="1790736" y="1205466"/>
                </a:cubicBezTo>
                <a:cubicBezTo>
                  <a:pt x="1787158" y="1200105"/>
                  <a:pt x="1792525" y="1203679"/>
                  <a:pt x="1794314" y="1203679"/>
                </a:cubicBezTo>
                <a:cubicBezTo>
                  <a:pt x="1790736" y="1200105"/>
                  <a:pt x="1787158" y="1196530"/>
                  <a:pt x="1788947" y="1191169"/>
                </a:cubicBezTo>
                <a:cubicBezTo>
                  <a:pt x="1788947" y="1194743"/>
                  <a:pt x="1796103" y="1194743"/>
                  <a:pt x="1794314" y="1191169"/>
                </a:cubicBezTo>
                <a:cubicBezTo>
                  <a:pt x="1788947" y="1184020"/>
                  <a:pt x="1776424" y="1185807"/>
                  <a:pt x="1769268" y="1182233"/>
                </a:cubicBezTo>
                <a:cubicBezTo>
                  <a:pt x="1772846" y="1180445"/>
                  <a:pt x="1780002" y="1182233"/>
                  <a:pt x="1776424" y="1175084"/>
                </a:cubicBezTo>
                <a:cubicBezTo>
                  <a:pt x="1772846" y="1176871"/>
                  <a:pt x="1767926" y="1178211"/>
                  <a:pt x="1763902" y="1177988"/>
                </a:cubicBezTo>
                <a:lnTo>
                  <a:pt x="1759561" y="1174058"/>
                </a:lnTo>
                <a:lnTo>
                  <a:pt x="1762113" y="1171509"/>
                </a:lnTo>
                <a:cubicBezTo>
                  <a:pt x="1756746" y="1167935"/>
                  <a:pt x="1751379" y="1164361"/>
                  <a:pt x="1746012" y="1162573"/>
                </a:cubicBezTo>
                <a:cubicBezTo>
                  <a:pt x="1744223" y="1158999"/>
                  <a:pt x="1744223" y="1155424"/>
                  <a:pt x="1746012" y="1153637"/>
                </a:cubicBezTo>
                <a:cubicBezTo>
                  <a:pt x="1738856" y="1151850"/>
                  <a:pt x="1742434" y="1153637"/>
                  <a:pt x="1735278" y="1155424"/>
                </a:cubicBezTo>
                <a:cubicBezTo>
                  <a:pt x="1735278" y="1151850"/>
                  <a:pt x="1731701" y="1151850"/>
                  <a:pt x="1731701" y="1148276"/>
                </a:cubicBezTo>
                <a:cubicBezTo>
                  <a:pt x="1731701" y="1146488"/>
                  <a:pt x="1735278" y="1146488"/>
                  <a:pt x="1735278" y="1144701"/>
                </a:cubicBezTo>
                <a:cubicBezTo>
                  <a:pt x="1724545" y="1132191"/>
                  <a:pt x="1712022" y="1133978"/>
                  <a:pt x="1701288" y="1128616"/>
                </a:cubicBezTo>
                <a:cubicBezTo>
                  <a:pt x="1704866" y="1126829"/>
                  <a:pt x="1708444" y="1123255"/>
                  <a:pt x="1710233" y="1119680"/>
                </a:cubicBezTo>
                <a:cubicBezTo>
                  <a:pt x="1704866" y="1117893"/>
                  <a:pt x="1703077" y="1114319"/>
                  <a:pt x="1695921" y="1116106"/>
                </a:cubicBezTo>
                <a:cubicBezTo>
                  <a:pt x="1697711" y="1119680"/>
                  <a:pt x="1708444" y="1119680"/>
                  <a:pt x="1701288" y="1123255"/>
                </a:cubicBezTo>
                <a:cubicBezTo>
                  <a:pt x="1695921" y="1121467"/>
                  <a:pt x="1694133" y="1114319"/>
                  <a:pt x="1690555" y="1107170"/>
                </a:cubicBezTo>
                <a:cubicBezTo>
                  <a:pt x="1681610" y="1107170"/>
                  <a:pt x="1692344" y="1112531"/>
                  <a:pt x="1686977" y="1116106"/>
                </a:cubicBezTo>
                <a:cubicBezTo>
                  <a:pt x="1678032" y="1103595"/>
                  <a:pt x="1661932" y="1101808"/>
                  <a:pt x="1651198" y="1096446"/>
                </a:cubicBezTo>
                <a:cubicBezTo>
                  <a:pt x="1654776" y="1094659"/>
                  <a:pt x="1654776" y="1098234"/>
                  <a:pt x="1658354" y="1098234"/>
                </a:cubicBezTo>
                <a:cubicBezTo>
                  <a:pt x="1656565" y="1092872"/>
                  <a:pt x="1661932" y="1094659"/>
                  <a:pt x="1660143" y="1089298"/>
                </a:cubicBezTo>
                <a:cubicBezTo>
                  <a:pt x="1640464" y="1091085"/>
                  <a:pt x="1635097" y="1073213"/>
                  <a:pt x="1620786" y="1066064"/>
                </a:cubicBezTo>
                <a:cubicBezTo>
                  <a:pt x="1626153" y="1066064"/>
                  <a:pt x="1626153" y="1064277"/>
                  <a:pt x="1624364" y="1060702"/>
                </a:cubicBezTo>
                <a:cubicBezTo>
                  <a:pt x="1617208" y="1062489"/>
                  <a:pt x="1611841" y="1062489"/>
                  <a:pt x="1608263" y="1058915"/>
                </a:cubicBezTo>
                <a:cubicBezTo>
                  <a:pt x="1610052" y="1058915"/>
                  <a:pt x="1610052" y="1057128"/>
                  <a:pt x="1610052" y="1055341"/>
                </a:cubicBezTo>
                <a:cubicBezTo>
                  <a:pt x="1597529" y="1053553"/>
                  <a:pt x="1592163" y="1041043"/>
                  <a:pt x="1577851" y="1041043"/>
                </a:cubicBezTo>
                <a:cubicBezTo>
                  <a:pt x="1581429" y="1039256"/>
                  <a:pt x="1581429" y="1037469"/>
                  <a:pt x="1583218" y="1035681"/>
                </a:cubicBezTo>
                <a:cubicBezTo>
                  <a:pt x="1565328" y="1028532"/>
                  <a:pt x="1568906" y="1026745"/>
                  <a:pt x="1558173" y="1016022"/>
                </a:cubicBezTo>
                <a:cubicBezTo>
                  <a:pt x="1561751" y="1016022"/>
                  <a:pt x="1563539" y="1014235"/>
                  <a:pt x="1563539" y="1012447"/>
                </a:cubicBezTo>
                <a:cubicBezTo>
                  <a:pt x="1554595" y="1014235"/>
                  <a:pt x="1561751" y="1005299"/>
                  <a:pt x="1554595" y="1005299"/>
                </a:cubicBezTo>
                <a:cubicBezTo>
                  <a:pt x="1551017" y="1007086"/>
                  <a:pt x="1549228" y="1007086"/>
                  <a:pt x="1547439" y="1008873"/>
                </a:cubicBezTo>
                <a:cubicBezTo>
                  <a:pt x="1545650" y="1007086"/>
                  <a:pt x="1543861" y="1003511"/>
                  <a:pt x="1542072" y="1003511"/>
                </a:cubicBezTo>
                <a:cubicBezTo>
                  <a:pt x="1538494" y="1003511"/>
                  <a:pt x="1542072" y="1008873"/>
                  <a:pt x="1540283" y="1008873"/>
                </a:cubicBezTo>
                <a:cubicBezTo>
                  <a:pt x="1533127" y="1001724"/>
                  <a:pt x="1536705" y="1003511"/>
                  <a:pt x="1529549" y="996363"/>
                </a:cubicBezTo>
                <a:cubicBezTo>
                  <a:pt x="1529549" y="999937"/>
                  <a:pt x="1533127" y="1005299"/>
                  <a:pt x="1527761" y="1003511"/>
                </a:cubicBezTo>
                <a:cubicBezTo>
                  <a:pt x="1524183" y="991001"/>
                  <a:pt x="1500926" y="983852"/>
                  <a:pt x="1515238" y="976703"/>
                </a:cubicBezTo>
                <a:cubicBezTo>
                  <a:pt x="1509871" y="971342"/>
                  <a:pt x="1502715" y="973129"/>
                  <a:pt x="1497349" y="967767"/>
                </a:cubicBezTo>
                <a:cubicBezTo>
                  <a:pt x="1499137" y="967767"/>
                  <a:pt x="1502715" y="967767"/>
                  <a:pt x="1502715" y="965980"/>
                </a:cubicBezTo>
                <a:cubicBezTo>
                  <a:pt x="1493771" y="964193"/>
                  <a:pt x="1499137" y="957044"/>
                  <a:pt x="1491982" y="955257"/>
                </a:cubicBezTo>
                <a:cubicBezTo>
                  <a:pt x="1486615" y="957044"/>
                  <a:pt x="1488404" y="964193"/>
                  <a:pt x="1483037" y="967767"/>
                </a:cubicBezTo>
                <a:cubicBezTo>
                  <a:pt x="1484826" y="960618"/>
                  <a:pt x="1475881" y="949895"/>
                  <a:pt x="1468725" y="955257"/>
                </a:cubicBezTo>
                <a:cubicBezTo>
                  <a:pt x="1438313" y="928449"/>
                  <a:pt x="1404323" y="908789"/>
                  <a:pt x="1372122" y="885556"/>
                </a:cubicBezTo>
                <a:cubicBezTo>
                  <a:pt x="1377489" y="881981"/>
                  <a:pt x="1377489" y="890917"/>
                  <a:pt x="1382856" y="889130"/>
                </a:cubicBezTo>
                <a:cubicBezTo>
                  <a:pt x="1384645" y="885556"/>
                  <a:pt x="1388223" y="890917"/>
                  <a:pt x="1388223" y="885556"/>
                </a:cubicBezTo>
                <a:cubicBezTo>
                  <a:pt x="1386434" y="885556"/>
                  <a:pt x="1384645" y="881981"/>
                  <a:pt x="1382856" y="881981"/>
                </a:cubicBezTo>
                <a:cubicBezTo>
                  <a:pt x="1381067" y="883768"/>
                  <a:pt x="1381067" y="885556"/>
                  <a:pt x="1377489" y="885556"/>
                </a:cubicBezTo>
                <a:cubicBezTo>
                  <a:pt x="1373911" y="880194"/>
                  <a:pt x="1377489" y="881981"/>
                  <a:pt x="1377489" y="878407"/>
                </a:cubicBezTo>
                <a:cubicBezTo>
                  <a:pt x="1375700" y="876620"/>
                  <a:pt x="1373911" y="874832"/>
                  <a:pt x="1370333" y="873045"/>
                </a:cubicBezTo>
                <a:cubicBezTo>
                  <a:pt x="1368544" y="874832"/>
                  <a:pt x="1366755" y="874832"/>
                  <a:pt x="1366755" y="876620"/>
                </a:cubicBezTo>
                <a:cubicBezTo>
                  <a:pt x="1370333" y="883768"/>
                  <a:pt x="1368544" y="887343"/>
                  <a:pt x="1368544" y="892704"/>
                </a:cubicBezTo>
                <a:cubicBezTo>
                  <a:pt x="1366755" y="889130"/>
                  <a:pt x="1361389" y="890917"/>
                  <a:pt x="1361389" y="885556"/>
                </a:cubicBezTo>
                <a:cubicBezTo>
                  <a:pt x="1363177" y="885556"/>
                  <a:pt x="1370333" y="885556"/>
                  <a:pt x="1366755" y="880194"/>
                </a:cubicBezTo>
                <a:cubicBezTo>
                  <a:pt x="1356022" y="878407"/>
                  <a:pt x="1354233" y="862322"/>
                  <a:pt x="1339921" y="865896"/>
                </a:cubicBezTo>
                <a:cubicBezTo>
                  <a:pt x="1339921" y="860535"/>
                  <a:pt x="1339921" y="858747"/>
                  <a:pt x="1336343" y="864109"/>
                </a:cubicBezTo>
                <a:cubicBezTo>
                  <a:pt x="1334554" y="856960"/>
                  <a:pt x="1330976" y="856960"/>
                  <a:pt x="1329187" y="853386"/>
                </a:cubicBezTo>
                <a:cubicBezTo>
                  <a:pt x="1334554" y="853386"/>
                  <a:pt x="1338132" y="858747"/>
                  <a:pt x="1345288" y="856960"/>
                </a:cubicBezTo>
                <a:cubicBezTo>
                  <a:pt x="1341710" y="846237"/>
                  <a:pt x="1329187" y="848024"/>
                  <a:pt x="1323821" y="842662"/>
                </a:cubicBezTo>
                <a:cubicBezTo>
                  <a:pt x="1327399" y="837301"/>
                  <a:pt x="1316665" y="837301"/>
                  <a:pt x="1314876" y="831939"/>
                </a:cubicBezTo>
                <a:cubicBezTo>
                  <a:pt x="1318454" y="828365"/>
                  <a:pt x="1327399" y="830152"/>
                  <a:pt x="1327399" y="824790"/>
                </a:cubicBezTo>
                <a:cubicBezTo>
                  <a:pt x="1318454" y="826577"/>
                  <a:pt x="1316665" y="821216"/>
                  <a:pt x="1309509" y="819429"/>
                </a:cubicBezTo>
                <a:cubicBezTo>
                  <a:pt x="1304142" y="821216"/>
                  <a:pt x="1305931" y="821216"/>
                  <a:pt x="1300564" y="824790"/>
                </a:cubicBezTo>
                <a:cubicBezTo>
                  <a:pt x="1300564" y="817641"/>
                  <a:pt x="1298775" y="819429"/>
                  <a:pt x="1295197" y="812280"/>
                </a:cubicBezTo>
                <a:cubicBezTo>
                  <a:pt x="1300564" y="810493"/>
                  <a:pt x="1300564" y="808705"/>
                  <a:pt x="1304142" y="805131"/>
                </a:cubicBezTo>
                <a:cubicBezTo>
                  <a:pt x="1309509" y="805131"/>
                  <a:pt x="1311298" y="812280"/>
                  <a:pt x="1316665" y="808705"/>
                </a:cubicBezTo>
                <a:cubicBezTo>
                  <a:pt x="1323821" y="821216"/>
                  <a:pt x="1336343" y="821216"/>
                  <a:pt x="1347077" y="831939"/>
                </a:cubicBezTo>
                <a:cubicBezTo>
                  <a:pt x="1359599" y="826577"/>
                  <a:pt x="1361389" y="840875"/>
                  <a:pt x="1368544" y="840875"/>
                </a:cubicBezTo>
                <a:cubicBezTo>
                  <a:pt x="1368544" y="839088"/>
                  <a:pt x="1368544" y="837301"/>
                  <a:pt x="1372122" y="837301"/>
                </a:cubicBezTo>
                <a:cubicBezTo>
                  <a:pt x="1372122" y="842662"/>
                  <a:pt x="1377489" y="839088"/>
                  <a:pt x="1377489" y="846237"/>
                </a:cubicBezTo>
                <a:cubicBezTo>
                  <a:pt x="1375700" y="848024"/>
                  <a:pt x="1370333" y="849811"/>
                  <a:pt x="1373911" y="855173"/>
                </a:cubicBezTo>
                <a:cubicBezTo>
                  <a:pt x="1375700" y="853386"/>
                  <a:pt x="1375700" y="855173"/>
                  <a:pt x="1377489" y="855173"/>
                </a:cubicBezTo>
                <a:cubicBezTo>
                  <a:pt x="1386434" y="855173"/>
                  <a:pt x="1381067" y="848024"/>
                  <a:pt x="1390012" y="848024"/>
                </a:cubicBezTo>
                <a:cubicBezTo>
                  <a:pt x="1391801" y="853386"/>
                  <a:pt x="1393589" y="853386"/>
                  <a:pt x="1400745" y="851599"/>
                </a:cubicBezTo>
                <a:cubicBezTo>
                  <a:pt x="1400745" y="855173"/>
                  <a:pt x="1400745" y="855173"/>
                  <a:pt x="1400745" y="856960"/>
                </a:cubicBezTo>
                <a:cubicBezTo>
                  <a:pt x="1404323" y="858747"/>
                  <a:pt x="1409690" y="856960"/>
                  <a:pt x="1411479" y="858747"/>
                </a:cubicBezTo>
                <a:cubicBezTo>
                  <a:pt x="1407901" y="867683"/>
                  <a:pt x="1400745" y="856960"/>
                  <a:pt x="1393589" y="855173"/>
                </a:cubicBezTo>
                <a:cubicBezTo>
                  <a:pt x="1395379" y="858747"/>
                  <a:pt x="1388223" y="858747"/>
                  <a:pt x="1391801" y="862322"/>
                </a:cubicBezTo>
                <a:cubicBezTo>
                  <a:pt x="1398956" y="862322"/>
                  <a:pt x="1402534" y="867683"/>
                  <a:pt x="1409690" y="867683"/>
                </a:cubicBezTo>
                <a:cubicBezTo>
                  <a:pt x="1413268" y="871258"/>
                  <a:pt x="1409690" y="874832"/>
                  <a:pt x="1416846" y="873045"/>
                </a:cubicBezTo>
                <a:cubicBezTo>
                  <a:pt x="1418635" y="876620"/>
                  <a:pt x="1415057" y="878407"/>
                  <a:pt x="1418635" y="881981"/>
                </a:cubicBezTo>
                <a:cubicBezTo>
                  <a:pt x="1422213" y="880194"/>
                  <a:pt x="1425791" y="881981"/>
                  <a:pt x="1429369" y="881981"/>
                </a:cubicBezTo>
                <a:cubicBezTo>
                  <a:pt x="1431157" y="883768"/>
                  <a:pt x="1427579" y="890917"/>
                  <a:pt x="1432946" y="890917"/>
                </a:cubicBezTo>
                <a:cubicBezTo>
                  <a:pt x="1432946" y="887343"/>
                  <a:pt x="1432946" y="881981"/>
                  <a:pt x="1440102" y="880194"/>
                </a:cubicBezTo>
                <a:cubicBezTo>
                  <a:pt x="1436524" y="890917"/>
                  <a:pt x="1445469" y="885556"/>
                  <a:pt x="1443680" y="896279"/>
                </a:cubicBezTo>
                <a:cubicBezTo>
                  <a:pt x="1449047" y="892704"/>
                  <a:pt x="1449047" y="894492"/>
                  <a:pt x="1456203" y="896279"/>
                </a:cubicBezTo>
                <a:cubicBezTo>
                  <a:pt x="1454414" y="890917"/>
                  <a:pt x="1441891" y="890917"/>
                  <a:pt x="1447258" y="885556"/>
                </a:cubicBezTo>
                <a:cubicBezTo>
                  <a:pt x="1454414" y="887343"/>
                  <a:pt x="1457992" y="894492"/>
                  <a:pt x="1465147" y="898066"/>
                </a:cubicBezTo>
                <a:cubicBezTo>
                  <a:pt x="1468725" y="890917"/>
                  <a:pt x="1483037" y="907002"/>
                  <a:pt x="1490193" y="907002"/>
                </a:cubicBezTo>
                <a:cubicBezTo>
                  <a:pt x="1486615" y="899853"/>
                  <a:pt x="1470514" y="887343"/>
                  <a:pt x="1481248" y="881981"/>
                </a:cubicBezTo>
                <a:cubicBezTo>
                  <a:pt x="1479459" y="880194"/>
                  <a:pt x="1475881" y="878407"/>
                  <a:pt x="1472303" y="880194"/>
                </a:cubicBezTo>
                <a:cubicBezTo>
                  <a:pt x="1474092" y="881981"/>
                  <a:pt x="1472303" y="883768"/>
                  <a:pt x="1470514" y="885556"/>
                </a:cubicBezTo>
                <a:cubicBezTo>
                  <a:pt x="1463359" y="876620"/>
                  <a:pt x="1461569" y="890917"/>
                  <a:pt x="1454414" y="883768"/>
                </a:cubicBezTo>
                <a:cubicBezTo>
                  <a:pt x="1457992" y="881981"/>
                  <a:pt x="1461569" y="881981"/>
                  <a:pt x="1461569" y="878407"/>
                </a:cubicBezTo>
                <a:cubicBezTo>
                  <a:pt x="1459781" y="876620"/>
                  <a:pt x="1457992" y="874832"/>
                  <a:pt x="1456203" y="874832"/>
                </a:cubicBezTo>
                <a:cubicBezTo>
                  <a:pt x="1454414" y="874832"/>
                  <a:pt x="1450836" y="874832"/>
                  <a:pt x="1449047" y="874832"/>
                </a:cubicBezTo>
                <a:cubicBezTo>
                  <a:pt x="1447258" y="871258"/>
                  <a:pt x="1443680" y="869471"/>
                  <a:pt x="1441891" y="864109"/>
                </a:cubicBezTo>
                <a:cubicBezTo>
                  <a:pt x="1449047" y="860535"/>
                  <a:pt x="1449047" y="865896"/>
                  <a:pt x="1454414" y="865896"/>
                </a:cubicBezTo>
                <a:cubicBezTo>
                  <a:pt x="1454414" y="862322"/>
                  <a:pt x="1452625" y="860535"/>
                  <a:pt x="1449047" y="858747"/>
                </a:cubicBezTo>
                <a:cubicBezTo>
                  <a:pt x="1445469" y="860535"/>
                  <a:pt x="1441891" y="860535"/>
                  <a:pt x="1438313" y="862322"/>
                </a:cubicBezTo>
                <a:cubicBezTo>
                  <a:pt x="1441891" y="864109"/>
                  <a:pt x="1441891" y="865896"/>
                  <a:pt x="1438313" y="867683"/>
                </a:cubicBezTo>
                <a:cubicBezTo>
                  <a:pt x="1434735" y="858747"/>
                  <a:pt x="1425791" y="856960"/>
                  <a:pt x="1418635" y="851599"/>
                </a:cubicBezTo>
                <a:cubicBezTo>
                  <a:pt x="1407901" y="856960"/>
                  <a:pt x="1400745" y="851599"/>
                  <a:pt x="1395379" y="844450"/>
                </a:cubicBezTo>
                <a:cubicBezTo>
                  <a:pt x="1388223" y="839088"/>
                  <a:pt x="1382856" y="831939"/>
                  <a:pt x="1375700" y="831939"/>
                </a:cubicBezTo>
                <a:cubicBezTo>
                  <a:pt x="1381067" y="830152"/>
                  <a:pt x="1382856" y="828365"/>
                  <a:pt x="1384645" y="824790"/>
                </a:cubicBezTo>
                <a:cubicBezTo>
                  <a:pt x="1388223" y="833726"/>
                  <a:pt x="1395379" y="846237"/>
                  <a:pt x="1404323" y="840875"/>
                </a:cubicBezTo>
                <a:cubicBezTo>
                  <a:pt x="1406112" y="848024"/>
                  <a:pt x="1409690" y="849811"/>
                  <a:pt x="1415057" y="849811"/>
                </a:cubicBezTo>
                <a:cubicBezTo>
                  <a:pt x="1416846" y="846237"/>
                  <a:pt x="1407901" y="846237"/>
                  <a:pt x="1413268" y="840875"/>
                </a:cubicBezTo>
                <a:cubicBezTo>
                  <a:pt x="1402534" y="846237"/>
                  <a:pt x="1406112" y="826577"/>
                  <a:pt x="1397167" y="837301"/>
                </a:cubicBezTo>
                <a:cubicBezTo>
                  <a:pt x="1395379" y="826577"/>
                  <a:pt x="1386434" y="828365"/>
                  <a:pt x="1382856" y="821216"/>
                </a:cubicBezTo>
                <a:cubicBezTo>
                  <a:pt x="1386434" y="819429"/>
                  <a:pt x="1388223" y="823003"/>
                  <a:pt x="1388223" y="817641"/>
                </a:cubicBezTo>
                <a:cubicBezTo>
                  <a:pt x="1386434" y="817641"/>
                  <a:pt x="1386434" y="815854"/>
                  <a:pt x="1386434" y="814067"/>
                </a:cubicBezTo>
                <a:cubicBezTo>
                  <a:pt x="1382856" y="814067"/>
                  <a:pt x="1379278" y="812280"/>
                  <a:pt x="1377489" y="810493"/>
                </a:cubicBezTo>
                <a:cubicBezTo>
                  <a:pt x="1375700" y="810493"/>
                  <a:pt x="1375700" y="810493"/>
                  <a:pt x="1375700" y="810493"/>
                </a:cubicBezTo>
                <a:cubicBezTo>
                  <a:pt x="1377489" y="814067"/>
                  <a:pt x="1379278" y="814067"/>
                  <a:pt x="1375700" y="815854"/>
                </a:cubicBezTo>
                <a:cubicBezTo>
                  <a:pt x="1372122" y="810493"/>
                  <a:pt x="1364966" y="812280"/>
                  <a:pt x="1363177" y="803344"/>
                </a:cubicBezTo>
                <a:cubicBezTo>
                  <a:pt x="1364966" y="803344"/>
                  <a:pt x="1370333" y="803344"/>
                  <a:pt x="1368544" y="799769"/>
                </a:cubicBezTo>
                <a:cubicBezTo>
                  <a:pt x="1366755" y="797982"/>
                  <a:pt x="1364966" y="797982"/>
                  <a:pt x="1363177" y="797982"/>
                </a:cubicBezTo>
                <a:cubicBezTo>
                  <a:pt x="1363177" y="799769"/>
                  <a:pt x="1364966" y="799769"/>
                  <a:pt x="1364966" y="799769"/>
                </a:cubicBezTo>
                <a:cubicBezTo>
                  <a:pt x="1364966" y="799769"/>
                  <a:pt x="1363177" y="799769"/>
                  <a:pt x="1361389" y="799769"/>
                </a:cubicBezTo>
                <a:cubicBezTo>
                  <a:pt x="1359599" y="799769"/>
                  <a:pt x="1357811" y="799769"/>
                  <a:pt x="1354233" y="799769"/>
                </a:cubicBezTo>
                <a:cubicBezTo>
                  <a:pt x="1354233" y="797982"/>
                  <a:pt x="1354233" y="796195"/>
                  <a:pt x="1354233" y="796195"/>
                </a:cubicBezTo>
                <a:lnTo>
                  <a:pt x="1347077" y="789046"/>
                </a:lnTo>
                <a:lnTo>
                  <a:pt x="1345288" y="780110"/>
                </a:lnTo>
                <a:cubicBezTo>
                  <a:pt x="1338132" y="780110"/>
                  <a:pt x="1334554" y="772961"/>
                  <a:pt x="1330976" y="769387"/>
                </a:cubicBezTo>
                <a:cubicBezTo>
                  <a:pt x="1330976" y="769387"/>
                  <a:pt x="1330976" y="769387"/>
                  <a:pt x="1330976" y="767600"/>
                </a:cubicBezTo>
                <a:cubicBezTo>
                  <a:pt x="1325609" y="765812"/>
                  <a:pt x="1320243" y="765812"/>
                  <a:pt x="1316665" y="764025"/>
                </a:cubicBezTo>
                <a:cubicBezTo>
                  <a:pt x="1311298" y="764025"/>
                  <a:pt x="1320243" y="771174"/>
                  <a:pt x="1313087" y="771174"/>
                </a:cubicBezTo>
                <a:cubicBezTo>
                  <a:pt x="1307720" y="765812"/>
                  <a:pt x="1318454" y="762238"/>
                  <a:pt x="1311298" y="760451"/>
                </a:cubicBezTo>
                <a:cubicBezTo>
                  <a:pt x="1311298" y="762238"/>
                  <a:pt x="1304142" y="769387"/>
                  <a:pt x="1302353" y="760451"/>
                </a:cubicBezTo>
                <a:cubicBezTo>
                  <a:pt x="1304142" y="760451"/>
                  <a:pt x="1307720" y="760451"/>
                  <a:pt x="1307720" y="756876"/>
                </a:cubicBezTo>
                <a:cubicBezTo>
                  <a:pt x="1298775" y="747940"/>
                  <a:pt x="1286253" y="742579"/>
                  <a:pt x="1275519" y="737217"/>
                </a:cubicBezTo>
                <a:cubicBezTo>
                  <a:pt x="1275519" y="737217"/>
                  <a:pt x="1275519" y="737217"/>
                  <a:pt x="1275519" y="735430"/>
                </a:cubicBezTo>
                <a:cubicBezTo>
                  <a:pt x="1268363" y="730068"/>
                  <a:pt x="1254052" y="717558"/>
                  <a:pt x="1248685" y="722919"/>
                </a:cubicBezTo>
                <a:cubicBezTo>
                  <a:pt x="1248685" y="719345"/>
                  <a:pt x="1245107" y="721132"/>
                  <a:pt x="1243318" y="719345"/>
                </a:cubicBezTo>
                <a:cubicBezTo>
                  <a:pt x="1246896" y="719345"/>
                  <a:pt x="1248685" y="717558"/>
                  <a:pt x="1246896" y="715770"/>
                </a:cubicBezTo>
                <a:cubicBezTo>
                  <a:pt x="1241529" y="719345"/>
                  <a:pt x="1243318" y="710409"/>
                  <a:pt x="1237951" y="715770"/>
                </a:cubicBezTo>
                <a:cubicBezTo>
                  <a:pt x="1239740" y="717558"/>
                  <a:pt x="1241529" y="717558"/>
                  <a:pt x="1243318" y="719345"/>
                </a:cubicBezTo>
                <a:cubicBezTo>
                  <a:pt x="1232584" y="722919"/>
                  <a:pt x="1241529" y="708622"/>
                  <a:pt x="1230795" y="710409"/>
                </a:cubicBezTo>
                <a:cubicBezTo>
                  <a:pt x="1230795" y="703260"/>
                  <a:pt x="1225429" y="706834"/>
                  <a:pt x="1223640" y="703260"/>
                </a:cubicBezTo>
                <a:cubicBezTo>
                  <a:pt x="1227217" y="699686"/>
                  <a:pt x="1230795" y="705047"/>
                  <a:pt x="1230795" y="699686"/>
                </a:cubicBezTo>
                <a:cubicBezTo>
                  <a:pt x="1221851" y="694324"/>
                  <a:pt x="1214695" y="688962"/>
                  <a:pt x="1203961" y="688962"/>
                </a:cubicBezTo>
                <a:cubicBezTo>
                  <a:pt x="1205750" y="688962"/>
                  <a:pt x="1205750" y="687175"/>
                  <a:pt x="1207539" y="685388"/>
                </a:cubicBezTo>
                <a:cubicBezTo>
                  <a:pt x="1203961" y="685388"/>
                  <a:pt x="1202172" y="681813"/>
                  <a:pt x="1200383" y="681813"/>
                </a:cubicBezTo>
                <a:cubicBezTo>
                  <a:pt x="1196805" y="683601"/>
                  <a:pt x="1198594" y="685388"/>
                  <a:pt x="1196805" y="687175"/>
                </a:cubicBezTo>
                <a:cubicBezTo>
                  <a:pt x="1193227" y="681813"/>
                  <a:pt x="1189650" y="680026"/>
                  <a:pt x="1186072" y="678239"/>
                </a:cubicBezTo>
                <a:cubicBezTo>
                  <a:pt x="1187861" y="680026"/>
                  <a:pt x="1184283" y="685388"/>
                  <a:pt x="1182494" y="681813"/>
                </a:cubicBezTo>
                <a:cubicBezTo>
                  <a:pt x="1189650" y="674665"/>
                  <a:pt x="1175338" y="676452"/>
                  <a:pt x="1173549" y="671090"/>
                </a:cubicBezTo>
                <a:cubicBezTo>
                  <a:pt x="1175338" y="667516"/>
                  <a:pt x="1182494" y="669303"/>
                  <a:pt x="1180705" y="665729"/>
                </a:cubicBezTo>
                <a:cubicBezTo>
                  <a:pt x="1173549" y="669303"/>
                  <a:pt x="1171760" y="662154"/>
                  <a:pt x="1166393" y="662154"/>
                </a:cubicBezTo>
                <a:cubicBezTo>
                  <a:pt x="1168182" y="669303"/>
                  <a:pt x="1157449" y="663941"/>
                  <a:pt x="1155660" y="662154"/>
                </a:cubicBezTo>
                <a:cubicBezTo>
                  <a:pt x="1161027" y="662154"/>
                  <a:pt x="1164604" y="660367"/>
                  <a:pt x="1164604" y="653218"/>
                </a:cubicBezTo>
                <a:cubicBezTo>
                  <a:pt x="1161027" y="653218"/>
                  <a:pt x="1157449" y="658580"/>
                  <a:pt x="1155660" y="655005"/>
                </a:cubicBezTo>
                <a:cubicBezTo>
                  <a:pt x="1164604" y="646069"/>
                  <a:pt x="1144926" y="638920"/>
                  <a:pt x="1137770" y="635346"/>
                </a:cubicBezTo>
                <a:cubicBezTo>
                  <a:pt x="1139559" y="638920"/>
                  <a:pt x="1139559" y="640708"/>
                  <a:pt x="1135981" y="640708"/>
                </a:cubicBezTo>
                <a:cubicBezTo>
                  <a:pt x="1134192" y="633559"/>
                  <a:pt x="1134192" y="638920"/>
                  <a:pt x="1130614" y="637133"/>
                </a:cubicBezTo>
                <a:cubicBezTo>
                  <a:pt x="1130614" y="637133"/>
                  <a:pt x="1130614" y="637133"/>
                  <a:pt x="1127037" y="629984"/>
                </a:cubicBezTo>
                <a:cubicBezTo>
                  <a:pt x="1134192" y="629984"/>
                  <a:pt x="1132403" y="624623"/>
                  <a:pt x="1134192" y="622836"/>
                </a:cubicBezTo>
                <a:cubicBezTo>
                  <a:pt x="1139559" y="628197"/>
                  <a:pt x="1139559" y="629984"/>
                  <a:pt x="1148504" y="629984"/>
                </a:cubicBezTo>
                <a:cubicBezTo>
                  <a:pt x="1148504" y="638920"/>
                  <a:pt x="1152082" y="633559"/>
                  <a:pt x="1155660" y="644282"/>
                </a:cubicBezTo>
                <a:cubicBezTo>
                  <a:pt x="1155660" y="638920"/>
                  <a:pt x="1162815" y="638920"/>
                  <a:pt x="1164604" y="640708"/>
                </a:cubicBezTo>
                <a:cubicBezTo>
                  <a:pt x="1162815" y="642495"/>
                  <a:pt x="1159237" y="642495"/>
                  <a:pt x="1159237" y="646069"/>
                </a:cubicBezTo>
                <a:cubicBezTo>
                  <a:pt x="1162815" y="644282"/>
                  <a:pt x="1159237" y="653218"/>
                  <a:pt x="1164604" y="649644"/>
                </a:cubicBezTo>
                <a:cubicBezTo>
                  <a:pt x="1168182" y="647856"/>
                  <a:pt x="1168182" y="642495"/>
                  <a:pt x="1173549" y="640708"/>
                </a:cubicBezTo>
                <a:cubicBezTo>
                  <a:pt x="1175338" y="646069"/>
                  <a:pt x="1164604" y="646069"/>
                  <a:pt x="1168182" y="653218"/>
                </a:cubicBezTo>
                <a:cubicBezTo>
                  <a:pt x="1177127" y="647856"/>
                  <a:pt x="1175338" y="663941"/>
                  <a:pt x="1186072" y="658580"/>
                </a:cubicBezTo>
                <a:cubicBezTo>
                  <a:pt x="1186072" y="655005"/>
                  <a:pt x="1182494" y="649644"/>
                  <a:pt x="1187861" y="647856"/>
                </a:cubicBezTo>
                <a:cubicBezTo>
                  <a:pt x="1187861" y="655005"/>
                  <a:pt x="1189650" y="653218"/>
                  <a:pt x="1186072" y="660367"/>
                </a:cubicBezTo>
                <a:cubicBezTo>
                  <a:pt x="1193227" y="658580"/>
                  <a:pt x="1198594" y="660367"/>
                  <a:pt x="1203961" y="662154"/>
                </a:cubicBezTo>
                <a:cubicBezTo>
                  <a:pt x="1207539" y="665729"/>
                  <a:pt x="1212906" y="669303"/>
                  <a:pt x="1216484" y="672877"/>
                </a:cubicBezTo>
                <a:lnTo>
                  <a:pt x="1219713" y="669652"/>
                </a:lnTo>
                <a:lnTo>
                  <a:pt x="1219838" y="669750"/>
                </a:lnTo>
                <a:cubicBezTo>
                  <a:pt x="1220509" y="672431"/>
                  <a:pt x="1220957" y="675558"/>
                  <a:pt x="1223640" y="676452"/>
                </a:cubicBezTo>
                <a:cubicBezTo>
                  <a:pt x="1225429" y="672877"/>
                  <a:pt x="1227217" y="669303"/>
                  <a:pt x="1230795" y="672877"/>
                </a:cubicBezTo>
                <a:cubicBezTo>
                  <a:pt x="1221851" y="674665"/>
                  <a:pt x="1230795" y="676452"/>
                  <a:pt x="1230795" y="683601"/>
                </a:cubicBezTo>
                <a:cubicBezTo>
                  <a:pt x="1239740" y="681813"/>
                  <a:pt x="1255841" y="699686"/>
                  <a:pt x="1266574" y="690750"/>
                </a:cubicBezTo>
                <a:cubicBezTo>
                  <a:pt x="1268363" y="696111"/>
                  <a:pt x="1264785" y="696111"/>
                  <a:pt x="1264785" y="699686"/>
                </a:cubicBezTo>
                <a:cubicBezTo>
                  <a:pt x="1271941" y="701473"/>
                  <a:pt x="1277308" y="708622"/>
                  <a:pt x="1286253" y="708622"/>
                </a:cubicBezTo>
                <a:cubicBezTo>
                  <a:pt x="1282675" y="708622"/>
                  <a:pt x="1280886" y="710409"/>
                  <a:pt x="1280886" y="713983"/>
                </a:cubicBezTo>
                <a:cubicBezTo>
                  <a:pt x="1284464" y="713983"/>
                  <a:pt x="1286253" y="717558"/>
                  <a:pt x="1291620" y="713983"/>
                </a:cubicBezTo>
                <a:cubicBezTo>
                  <a:pt x="1289831" y="712196"/>
                  <a:pt x="1288042" y="708622"/>
                  <a:pt x="1289831" y="706834"/>
                </a:cubicBezTo>
                <a:cubicBezTo>
                  <a:pt x="1291620" y="710409"/>
                  <a:pt x="1296986" y="708622"/>
                  <a:pt x="1296986" y="713983"/>
                </a:cubicBezTo>
                <a:cubicBezTo>
                  <a:pt x="1293409" y="713983"/>
                  <a:pt x="1291620" y="715770"/>
                  <a:pt x="1291620" y="719345"/>
                </a:cubicBezTo>
                <a:cubicBezTo>
                  <a:pt x="1293409" y="719345"/>
                  <a:pt x="1295197" y="719345"/>
                  <a:pt x="1296986" y="719345"/>
                </a:cubicBezTo>
                <a:cubicBezTo>
                  <a:pt x="1295197" y="721132"/>
                  <a:pt x="1293409" y="721132"/>
                  <a:pt x="1293409" y="721132"/>
                </a:cubicBezTo>
                <a:cubicBezTo>
                  <a:pt x="1296986" y="721132"/>
                  <a:pt x="1298775" y="721132"/>
                  <a:pt x="1302353" y="722919"/>
                </a:cubicBezTo>
                <a:cubicBezTo>
                  <a:pt x="1304142" y="722919"/>
                  <a:pt x="1305931" y="724707"/>
                  <a:pt x="1307720" y="722919"/>
                </a:cubicBezTo>
                <a:cubicBezTo>
                  <a:pt x="1309509" y="728281"/>
                  <a:pt x="1313087" y="730068"/>
                  <a:pt x="1316665" y="731855"/>
                </a:cubicBezTo>
                <a:cubicBezTo>
                  <a:pt x="1316665" y="731855"/>
                  <a:pt x="1318454" y="730068"/>
                  <a:pt x="1318454" y="730068"/>
                </a:cubicBezTo>
                <a:cubicBezTo>
                  <a:pt x="1320243" y="731855"/>
                  <a:pt x="1320243" y="731855"/>
                  <a:pt x="1320243" y="733643"/>
                </a:cubicBezTo>
                <a:cubicBezTo>
                  <a:pt x="1320243" y="731855"/>
                  <a:pt x="1322032" y="728281"/>
                  <a:pt x="1323821" y="730068"/>
                </a:cubicBezTo>
                <a:cubicBezTo>
                  <a:pt x="1323821" y="733643"/>
                  <a:pt x="1325609" y="733643"/>
                  <a:pt x="1329187" y="735430"/>
                </a:cubicBezTo>
                <a:cubicBezTo>
                  <a:pt x="1327399" y="733643"/>
                  <a:pt x="1325609" y="733643"/>
                  <a:pt x="1327399" y="730068"/>
                </a:cubicBezTo>
                <a:cubicBezTo>
                  <a:pt x="1329187" y="731855"/>
                  <a:pt x="1330976" y="735430"/>
                  <a:pt x="1332765" y="737217"/>
                </a:cubicBezTo>
                <a:cubicBezTo>
                  <a:pt x="1336343" y="737217"/>
                  <a:pt x="1338132" y="737217"/>
                  <a:pt x="1341710" y="739004"/>
                </a:cubicBezTo>
                <a:cubicBezTo>
                  <a:pt x="1339921" y="737217"/>
                  <a:pt x="1339921" y="737217"/>
                  <a:pt x="1339921" y="737217"/>
                </a:cubicBezTo>
                <a:cubicBezTo>
                  <a:pt x="1343499" y="737217"/>
                  <a:pt x="1345288" y="737217"/>
                  <a:pt x="1347077" y="739004"/>
                </a:cubicBezTo>
                <a:cubicBezTo>
                  <a:pt x="1357811" y="744366"/>
                  <a:pt x="1364966" y="758664"/>
                  <a:pt x="1381067" y="756876"/>
                </a:cubicBezTo>
                <a:cubicBezTo>
                  <a:pt x="1382856" y="762238"/>
                  <a:pt x="1377489" y="755089"/>
                  <a:pt x="1377489" y="760451"/>
                </a:cubicBezTo>
                <a:cubicBezTo>
                  <a:pt x="1379278" y="762238"/>
                  <a:pt x="1381067" y="764025"/>
                  <a:pt x="1384645" y="765812"/>
                </a:cubicBezTo>
                <a:cubicBezTo>
                  <a:pt x="1384645" y="765812"/>
                  <a:pt x="1386434" y="764025"/>
                  <a:pt x="1388223" y="764025"/>
                </a:cubicBezTo>
                <a:cubicBezTo>
                  <a:pt x="1391801" y="769387"/>
                  <a:pt x="1400745" y="769387"/>
                  <a:pt x="1406112" y="776536"/>
                </a:cubicBezTo>
                <a:cubicBezTo>
                  <a:pt x="1415057" y="778323"/>
                  <a:pt x="1418635" y="796195"/>
                  <a:pt x="1429369" y="789046"/>
                </a:cubicBezTo>
                <a:cubicBezTo>
                  <a:pt x="1427579" y="797982"/>
                  <a:pt x="1440102" y="792620"/>
                  <a:pt x="1440102" y="803344"/>
                </a:cubicBezTo>
                <a:cubicBezTo>
                  <a:pt x="1445469" y="801557"/>
                  <a:pt x="1449047" y="803344"/>
                  <a:pt x="1450836" y="805131"/>
                </a:cubicBezTo>
                <a:cubicBezTo>
                  <a:pt x="1452625" y="805131"/>
                  <a:pt x="1454414" y="805131"/>
                  <a:pt x="1454414" y="803344"/>
                </a:cubicBezTo>
                <a:cubicBezTo>
                  <a:pt x="1457992" y="808705"/>
                  <a:pt x="1461569" y="815854"/>
                  <a:pt x="1465147" y="819429"/>
                </a:cubicBezTo>
                <a:cubicBezTo>
                  <a:pt x="1468725" y="819429"/>
                  <a:pt x="1472303" y="819429"/>
                  <a:pt x="1475881" y="817641"/>
                </a:cubicBezTo>
                <a:cubicBezTo>
                  <a:pt x="1477670" y="821216"/>
                  <a:pt x="1475881" y="821216"/>
                  <a:pt x="1474092" y="823003"/>
                </a:cubicBezTo>
                <a:cubicBezTo>
                  <a:pt x="1475881" y="823003"/>
                  <a:pt x="1479459" y="823003"/>
                  <a:pt x="1481248" y="823003"/>
                </a:cubicBezTo>
                <a:cubicBezTo>
                  <a:pt x="1479459" y="823003"/>
                  <a:pt x="1481248" y="826577"/>
                  <a:pt x="1483037" y="828365"/>
                </a:cubicBezTo>
                <a:cubicBezTo>
                  <a:pt x="1484826" y="826577"/>
                  <a:pt x="1488404" y="824790"/>
                  <a:pt x="1490193" y="828365"/>
                </a:cubicBezTo>
                <a:cubicBezTo>
                  <a:pt x="1488404" y="828365"/>
                  <a:pt x="1488404" y="828365"/>
                  <a:pt x="1488404" y="828365"/>
                </a:cubicBezTo>
                <a:cubicBezTo>
                  <a:pt x="1488404" y="831939"/>
                  <a:pt x="1484826" y="831939"/>
                  <a:pt x="1483037" y="833726"/>
                </a:cubicBezTo>
                <a:cubicBezTo>
                  <a:pt x="1483037" y="835514"/>
                  <a:pt x="1484826" y="835514"/>
                  <a:pt x="1488404" y="835514"/>
                </a:cubicBezTo>
                <a:cubicBezTo>
                  <a:pt x="1486615" y="833726"/>
                  <a:pt x="1486615" y="831939"/>
                  <a:pt x="1490193" y="831939"/>
                </a:cubicBezTo>
                <a:cubicBezTo>
                  <a:pt x="1491982" y="830152"/>
                  <a:pt x="1491982" y="831939"/>
                  <a:pt x="1493771" y="833726"/>
                </a:cubicBezTo>
                <a:cubicBezTo>
                  <a:pt x="1495559" y="833726"/>
                  <a:pt x="1495559" y="833726"/>
                  <a:pt x="1497349" y="833726"/>
                </a:cubicBezTo>
                <a:cubicBezTo>
                  <a:pt x="1495559" y="835514"/>
                  <a:pt x="1495559" y="837301"/>
                  <a:pt x="1495559" y="837301"/>
                </a:cubicBezTo>
                <a:cubicBezTo>
                  <a:pt x="1502715" y="833726"/>
                  <a:pt x="1500926" y="833726"/>
                  <a:pt x="1508082" y="835514"/>
                </a:cubicBezTo>
                <a:cubicBezTo>
                  <a:pt x="1508082" y="835514"/>
                  <a:pt x="1508082" y="833726"/>
                  <a:pt x="1508082" y="833726"/>
                </a:cubicBezTo>
                <a:cubicBezTo>
                  <a:pt x="1506293" y="833726"/>
                  <a:pt x="1504504" y="833726"/>
                  <a:pt x="1502715" y="831939"/>
                </a:cubicBezTo>
                <a:cubicBezTo>
                  <a:pt x="1502715" y="826577"/>
                  <a:pt x="1500926" y="821216"/>
                  <a:pt x="1495559" y="824790"/>
                </a:cubicBezTo>
                <a:cubicBezTo>
                  <a:pt x="1495559" y="815854"/>
                  <a:pt x="1483037" y="815854"/>
                  <a:pt x="1486615" y="806918"/>
                </a:cubicBezTo>
                <a:cubicBezTo>
                  <a:pt x="1490193" y="814067"/>
                  <a:pt x="1495559" y="817641"/>
                  <a:pt x="1502715" y="817641"/>
                </a:cubicBezTo>
                <a:cubicBezTo>
                  <a:pt x="1502715" y="821216"/>
                  <a:pt x="1500926" y="821216"/>
                  <a:pt x="1500926" y="824790"/>
                </a:cubicBezTo>
                <a:cubicBezTo>
                  <a:pt x="1504504" y="823003"/>
                  <a:pt x="1504504" y="821216"/>
                  <a:pt x="1508082" y="823003"/>
                </a:cubicBezTo>
                <a:cubicBezTo>
                  <a:pt x="1511660" y="828365"/>
                  <a:pt x="1506293" y="828365"/>
                  <a:pt x="1506293" y="830152"/>
                </a:cubicBezTo>
                <a:cubicBezTo>
                  <a:pt x="1506293" y="830152"/>
                  <a:pt x="1508082" y="830152"/>
                  <a:pt x="1508082" y="830152"/>
                </a:cubicBezTo>
                <a:cubicBezTo>
                  <a:pt x="1508082" y="830152"/>
                  <a:pt x="1509871" y="828365"/>
                  <a:pt x="1511660" y="828365"/>
                </a:cubicBezTo>
                <a:cubicBezTo>
                  <a:pt x="1511660" y="826577"/>
                  <a:pt x="1511660" y="826577"/>
                  <a:pt x="1513449" y="826577"/>
                </a:cubicBezTo>
                <a:cubicBezTo>
                  <a:pt x="1515238" y="828365"/>
                  <a:pt x="1515238" y="828365"/>
                  <a:pt x="1517027" y="830152"/>
                </a:cubicBezTo>
                <a:cubicBezTo>
                  <a:pt x="1518816" y="828365"/>
                  <a:pt x="1520605" y="828365"/>
                  <a:pt x="1522394" y="828365"/>
                </a:cubicBezTo>
                <a:cubicBezTo>
                  <a:pt x="1524183" y="833726"/>
                  <a:pt x="1515238" y="831939"/>
                  <a:pt x="1517027" y="837301"/>
                </a:cubicBezTo>
                <a:cubicBezTo>
                  <a:pt x="1517027" y="837301"/>
                  <a:pt x="1518816" y="837301"/>
                  <a:pt x="1518816" y="837301"/>
                </a:cubicBezTo>
                <a:cubicBezTo>
                  <a:pt x="1518816" y="837301"/>
                  <a:pt x="1520605" y="837301"/>
                  <a:pt x="1520605" y="837301"/>
                </a:cubicBezTo>
                <a:cubicBezTo>
                  <a:pt x="1520605" y="835514"/>
                  <a:pt x="1518816" y="833726"/>
                  <a:pt x="1522394" y="831939"/>
                </a:cubicBezTo>
                <a:cubicBezTo>
                  <a:pt x="1527761" y="842662"/>
                  <a:pt x="1531339" y="833726"/>
                  <a:pt x="1536705" y="846237"/>
                </a:cubicBezTo>
                <a:cubicBezTo>
                  <a:pt x="1534916" y="848024"/>
                  <a:pt x="1533127" y="846237"/>
                  <a:pt x="1531339" y="844450"/>
                </a:cubicBezTo>
                <a:cubicBezTo>
                  <a:pt x="1529549" y="846237"/>
                  <a:pt x="1529549" y="844450"/>
                  <a:pt x="1527761" y="844450"/>
                </a:cubicBezTo>
                <a:cubicBezTo>
                  <a:pt x="1527761" y="846237"/>
                  <a:pt x="1527761" y="848024"/>
                  <a:pt x="1529549" y="849811"/>
                </a:cubicBezTo>
                <a:cubicBezTo>
                  <a:pt x="1527761" y="849811"/>
                  <a:pt x="1527761" y="849811"/>
                  <a:pt x="1527761" y="849811"/>
                </a:cubicBezTo>
                <a:cubicBezTo>
                  <a:pt x="1527761" y="851599"/>
                  <a:pt x="1527761" y="853386"/>
                  <a:pt x="1527761" y="855173"/>
                </a:cubicBezTo>
                <a:cubicBezTo>
                  <a:pt x="1529549" y="855173"/>
                  <a:pt x="1529549" y="855173"/>
                  <a:pt x="1531339" y="856960"/>
                </a:cubicBezTo>
                <a:cubicBezTo>
                  <a:pt x="1531339" y="856960"/>
                  <a:pt x="1533127" y="856960"/>
                  <a:pt x="1533127" y="858747"/>
                </a:cubicBezTo>
                <a:cubicBezTo>
                  <a:pt x="1534916" y="858747"/>
                  <a:pt x="1534916" y="858747"/>
                  <a:pt x="1536705" y="858747"/>
                </a:cubicBezTo>
                <a:cubicBezTo>
                  <a:pt x="1538494" y="853386"/>
                  <a:pt x="1533127" y="856960"/>
                  <a:pt x="1533127" y="853386"/>
                </a:cubicBezTo>
                <a:cubicBezTo>
                  <a:pt x="1536705" y="853386"/>
                  <a:pt x="1534916" y="848024"/>
                  <a:pt x="1536705" y="846237"/>
                </a:cubicBezTo>
                <a:cubicBezTo>
                  <a:pt x="1542072" y="844450"/>
                  <a:pt x="1543861" y="846237"/>
                  <a:pt x="1545650" y="851599"/>
                </a:cubicBezTo>
                <a:cubicBezTo>
                  <a:pt x="1543861" y="851599"/>
                  <a:pt x="1540283" y="851599"/>
                  <a:pt x="1540283" y="855173"/>
                </a:cubicBezTo>
                <a:cubicBezTo>
                  <a:pt x="1542072" y="853386"/>
                  <a:pt x="1542072" y="856960"/>
                  <a:pt x="1543861" y="856960"/>
                </a:cubicBezTo>
                <a:cubicBezTo>
                  <a:pt x="1549228" y="856960"/>
                  <a:pt x="1545650" y="851599"/>
                  <a:pt x="1551017" y="851599"/>
                </a:cubicBezTo>
                <a:cubicBezTo>
                  <a:pt x="1556384" y="860535"/>
                  <a:pt x="1570695" y="862322"/>
                  <a:pt x="1572484" y="873045"/>
                </a:cubicBezTo>
                <a:cubicBezTo>
                  <a:pt x="1576062" y="864109"/>
                  <a:pt x="1583218" y="864109"/>
                  <a:pt x="1588585" y="858747"/>
                </a:cubicBezTo>
                <a:cubicBezTo>
                  <a:pt x="1577851" y="851599"/>
                  <a:pt x="1565328" y="844450"/>
                  <a:pt x="1559962" y="837301"/>
                </a:cubicBezTo>
                <a:cubicBezTo>
                  <a:pt x="1551017" y="837301"/>
                  <a:pt x="1547439" y="830152"/>
                  <a:pt x="1538494" y="830152"/>
                </a:cubicBezTo>
                <a:cubicBezTo>
                  <a:pt x="1536705" y="828365"/>
                  <a:pt x="1538494" y="821216"/>
                  <a:pt x="1534916" y="823003"/>
                </a:cubicBezTo>
                <a:cubicBezTo>
                  <a:pt x="1529549" y="828365"/>
                  <a:pt x="1522394" y="815854"/>
                  <a:pt x="1520605" y="812280"/>
                </a:cubicBezTo>
                <a:cubicBezTo>
                  <a:pt x="1515238" y="806918"/>
                  <a:pt x="1500926" y="808705"/>
                  <a:pt x="1500926" y="801557"/>
                </a:cubicBezTo>
                <a:cubicBezTo>
                  <a:pt x="1504504" y="803344"/>
                  <a:pt x="1508082" y="803344"/>
                  <a:pt x="1509871" y="805131"/>
                </a:cubicBezTo>
                <a:cubicBezTo>
                  <a:pt x="1509871" y="797982"/>
                  <a:pt x="1504504" y="796195"/>
                  <a:pt x="1497349" y="794408"/>
                </a:cubicBezTo>
                <a:cubicBezTo>
                  <a:pt x="1490193" y="792620"/>
                  <a:pt x="1483037" y="790833"/>
                  <a:pt x="1481248" y="783684"/>
                </a:cubicBezTo>
                <a:cubicBezTo>
                  <a:pt x="1465147" y="787259"/>
                  <a:pt x="1454414" y="758664"/>
                  <a:pt x="1443680" y="767600"/>
                </a:cubicBezTo>
                <a:cubicBezTo>
                  <a:pt x="1443680" y="764025"/>
                  <a:pt x="1440102" y="765812"/>
                  <a:pt x="1440102" y="760451"/>
                </a:cubicBezTo>
                <a:cubicBezTo>
                  <a:pt x="1434735" y="764025"/>
                  <a:pt x="1424002" y="756876"/>
                  <a:pt x="1429369" y="749728"/>
                </a:cubicBezTo>
                <a:cubicBezTo>
                  <a:pt x="1420424" y="744366"/>
                  <a:pt x="1406112" y="746153"/>
                  <a:pt x="1400745" y="737217"/>
                </a:cubicBezTo>
                <a:cubicBezTo>
                  <a:pt x="1400745" y="733643"/>
                  <a:pt x="1407901" y="733643"/>
                  <a:pt x="1407901" y="731855"/>
                </a:cubicBezTo>
                <a:cubicBezTo>
                  <a:pt x="1404323" y="731855"/>
                  <a:pt x="1398956" y="730068"/>
                  <a:pt x="1400745" y="735430"/>
                </a:cubicBezTo>
                <a:cubicBezTo>
                  <a:pt x="1386434" y="733643"/>
                  <a:pt x="1381067" y="717558"/>
                  <a:pt x="1366755" y="717558"/>
                </a:cubicBezTo>
                <a:cubicBezTo>
                  <a:pt x="1370333" y="713983"/>
                  <a:pt x="1363177" y="710409"/>
                  <a:pt x="1359599" y="715770"/>
                </a:cubicBezTo>
                <a:cubicBezTo>
                  <a:pt x="1357811" y="712196"/>
                  <a:pt x="1361389" y="712196"/>
                  <a:pt x="1361389" y="710409"/>
                </a:cubicBezTo>
                <a:cubicBezTo>
                  <a:pt x="1356022" y="708622"/>
                  <a:pt x="1352444" y="699686"/>
                  <a:pt x="1345288" y="706834"/>
                </a:cubicBezTo>
                <a:cubicBezTo>
                  <a:pt x="1341710" y="703260"/>
                  <a:pt x="1338132" y="701473"/>
                  <a:pt x="1334554" y="697898"/>
                </a:cubicBezTo>
                <a:cubicBezTo>
                  <a:pt x="1334554" y="683601"/>
                  <a:pt x="1305931" y="681813"/>
                  <a:pt x="1298775" y="665729"/>
                </a:cubicBezTo>
                <a:cubicBezTo>
                  <a:pt x="1280886" y="667516"/>
                  <a:pt x="1277308" y="642495"/>
                  <a:pt x="1257630" y="647856"/>
                </a:cubicBezTo>
                <a:cubicBezTo>
                  <a:pt x="1259419" y="640708"/>
                  <a:pt x="1254052" y="646069"/>
                  <a:pt x="1252263" y="640708"/>
                </a:cubicBezTo>
                <a:cubicBezTo>
                  <a:pt x="1262996" y="640708"/>
                  <a:pt x="1271941" y="649644"/>
                  <a:pt x="1282675" y="651431"/>
                </a:cubicBezTo>
                <a:cubicBezTo>
                  <a:pt x="1284464" y="649644"/>
                  <a:pt x="1286253" y="647856"/>
                  <a:pt x="1288042" y="644282"/>
                </a:cubicBezTo>
                <a:cubicBezTo>
                  <a:pt x="1286253" y="642495"/>
                  <a:pt x="1282675" y="640708"/>
                  <a:pt x="1277308" y="642495"/>
                </a:cubicBezTo>
                <a:cubicBezTo>
                  <a:pt x="1273730" y="637133"/>
                  <a:pt x="1286253" y="640708"/>
                  <a:pt x="1280886" y="633559"/>
                </a:cubicBezTo>
                <a:cubicBezTo>
                  <a:pt x="1279097" y="638920"/>
                  <a:pt x="1270152" y="628197"/>
                  <a:pt x="1268363" y="637133"/>
                </a:cubicBezTo>
                <a:cubicBezTo>
                  <a:pt x="1266574" y="629984"/>
                  <a:pt x="1259419" y="635346"/>
                  <a:pt x="1257630" y="629984"/>
                </a:cubicBezTo>
                <a:cubicBezTo>
                  <a:pt x="1257630" y="637133"/>
                  <a:pt x="1254052" y="633559"/>
                  <a:pt x="1250474" y="638920"/>
                </a:cubicBezTo>
                <a:cubicBezTo>
                  <a:pt x="1246896" y="629984"/>
                  <a:pt x="1241529" y="631772"/>
                  <a:pt x="1234373" y="631772"/>
                </a:cubicBezTo>
                <a:cubicBezTo>
                  <a:pt x="1232584" y="628197"/>
                  <a:pt x="1236162" y="628197"/>
                  <a:pt x="1236162" y="624623"/>
                </a:cubicBezTo>
                <a:cubicBezTo>
                  <a:pt x="1229006" y="622836"/>
                  <a:pt x="1218273" y="617474"/>
                  <a:pt x="1216484" y="610325"/>
                </a:cubicBezTo>
                <a:cubicBezTo>
                  <a:pt x="1220062" y="615687"/>
                  <a:pt x="1227217" y="613899"/>
                  <a:pt x="1232584" y="617474"/>
                </a:cubicBezTo>
                <a:cubicBezTo>
                  <a:pt x="1230795" y="612112"/>
                  <a:pt x="1236162" y="612112"/>
                  <a:pt x="1232584" y="604963"/>
                </a:cubicBezTo>
                <a:cubicBezTo>
                  <a:pt x="1229006" y="610325"/>
                  <a:pt x="1227217" y="606750"/>
                  <a:pt x="1223640" y="608538"/>
                </a:cubicBezTo>
                <a:cubicBezTo>
                  <a:pt x="1229006" y="601389"/>
                  <a:pt x="1207539" y="585304"/>
                  <a:pt x="1200383" y="588878"/>
                </a:cubicBezTo>
                <a:cubicBezTo>
                  <a:pt x="1196805" y="585304"/>
                  <a:pt x="1203961" y="587091"/>
                  <a:pt x="1200383" y="581730"/>
                </a:cubicBezTo>
                <a:cubicBezTo>
                  <a:pt x="1198594" y="583517"/>
                  <a:pt x="1198594" y="581730"/>
                  <a:pt x="1196805" y="581730"/>
                </a:cubicBezTo>
                <a:cubicBezTo>
                  <a:pt x="1193227" y="585304"/>
                  <a:pt x="1189650" y="587091"/>
                  <a:pt x="1193227" y="594240"/>
                </a:cubicBezTo>
                <a:cubicBezTo>
                  <a:pt x="1189650" y="590666"/>
                  <a:pt x="1186072" y="590666"/>
                  <a:pt x="1184283" y="588878"/>
                </a:cubicBezTo>
                <a:cubicBezTo>
                  <a:pt x="1182494" y="594240"/>
                  <a:pt x="1191439" y="594240"/>
                  <a:pt x="1186072" y="597814"/>
                </a:cubicBezTo>
                <a:cubicBezTo>
                  <a:pt x="1186072" y="590666"/>
                  <a:pt x="1178916" y="596027"/>
                  <a:pt x="1177127" y="588878"/>
                </a:cubicBezTo>
                <a:cubicBezTo>
                  <a:pt x="1182494" y="585304"/>
                  <a:pt x="1184283" y="587091"/>
                  <a:pt x="1187861" y="583517"/>
                </a:cubicBezTo>
                <a:cubicBezTo>
                  <a:pt x="1186072" y="578155"/>
                  <a:pt x="1178916" y="581730"/>
                  <a:pt x="1177127" y="576368"/>
                </a:cubicBezTo>
                <a:cubicBezTo>
                  <a:pt x="1180705" y="574581"/>
                  <a:pt x="1177127" y="569219"/>
                  <a:pt x="1180705" y="569219"/>
                </a:cubicBezTo>
                <a:cubicBezTo>
                  <a:pt x="1184283" y="569219"/>
                  <a:pt x="1193227" y="569219"/>
                  <a:pt x="1191439" y="563858"/>
                </a:cubicBezTo>
                <a:cubicBezTo>
                  <a:pt x="1189650" y="562070"/>
                  <a:pt x="1182494" y="567432"/>
                  <a:pt x="1180705" y="565645"/>
                </a:cubicBezTo>
                <a:cubicBezTo>
                  <a:pt x="1187861" y="562070"/>
                  <a:pt x="1177127" y="556709"/>
                  <a:pt x="1184283" y="554921"/>
                </a:cubicBezTo>
                <a:cubicBezTo>
                  <a:pt x="1180705" y="553134"/>
                  <a:pt x="1171760" y="551347"/>
                  <a:pt x="1175338" y="560283"/>
                </a:cubicBezTo>
                <a:cubicBezTo>
                  <a:pt x="1180705" y="554921"/>
                  <a:pt x="1175338" y="562070"/>
                  <a:pt x="1177127" y="565645"/>
                </a:cubicBezTo>
                <a:cubicBezTo>
                  <a:pt x="1178916" y="565645"/>
                  <a:pt x="1180705" y="565645"/>
                  <a:pt x="1180705" y="567432"/>
                </a:cubicBezTo>
                <a:cubicBezTo>
                  <a:pt x="1177127" y="567432"/>
                  <a:pt x="1177127" y="569219"/>
                  <a:pt x="1175338" y="571006"/>
                </a:cubicBezTo>
                <a:cubicBezTo>
                  <a:pt x="1169971" y="569219"/>
                  <a:pt x="1175338" y="563858"/>
                  <a:pt x="1173549" y="558496"/>
                </a:cubicBezTo>
                <a:cubicBezTo>
                  <a:pt x="1169971" y="560283"/>
                  <a:pt x="1169971" y="558496"/>
                  <a:pt x="1166393" y="560283"/>
                </a:cubicBezTo>
                <a:cubicBezTo>
                  <a:pt x="1166393" y="563858"/>
                  <a:pt x="1171760" y="563858"/>
                  <a:pt x="1168182" y="565645"/>
                </a:cubicBezTo>
                <a:cubicBezTo>
                  <a:pt x="1162815" y="560283"/>
                  <a:pt x="1153871" y="560283"/>
                  <a:pt x="1148504" y="553134"/>
                </a:cubicBezTo>
                <a:cubicBezTo>
                  <a:pt x="1157449" y="554921"/>
                  <a:pt x="1162815" y="551347"/>
                  <a:pt x="1173549" y="554921"/>
                </a:cubicBezTo>
                <a:cubicBezTo>
                  <a:pt x="1171760" y="553134"/>
                  <a:pt x="1173549" y="551347"/>
                  <a:pt x="1173549" y="551347"/>
                </a:cubicBezTo>
                <a:cubicBezTo>
                  <a:pt x="1164604" y="547773"/>
                  <a:pt x="1153871" y="547773"/>
                  <a:pt x="1144926" y="544198"/>
                </a:cubicBezTo>
                <a:cubicBezTo>
                  <a:pt x="1143137" y="540624"/>
                  <a:pt x="1146715" y="538837"/>
                  <a:pt x="1146715" y="537049"/>
                </a:cubicBezTo>
                <a:cubicBezTo>
                  <a:pt x="1144926" y="538837"/>
                  <a:pt x="1144926" y="537049"/>
                  <a:pt x="1143137" y="537049"/>
                </a:cubicBezTo>
                <a:cubicBezTo>
                  <a:pt x="1141348" y="538837"/>
                  <a:pt x="1143137" y="540624"/>
                  <a:pt x="1141348" y="542411"/>
                </a:cubicBezTo>
                <a:cubicBezTo>
                  <a:pt x="1137770" y="540624"/>
                  <a:pt x="1128825" y="538837"/>
                  <a:pt x="1130614" y="533475"/>
                </a:cubicBezTo>
                <a:cubicBezTo>
                  <a:pt x="1123459" y="531688"/>
                  <a:pt x="1107358" y="537049"/>
                  <a:pt x="1107358" y="528113"/>
                </a:cubicBezTo>
                <a:cubicBezTo>
                  <a:pt x="1109147" y="528113"/>
                  <a:pt x="1118092" y="526326"/>
                  <a:pt x="1128825" y="526326"/>
                </a:cubicBezTo>
                <a:cubicBezTo>
                  <a:pt x="1123459" y="522752"/>
                  <a:pt x="1112725" y="526326"/>
                  <a:pt x="1107358" y="517390"/>
                </a:cubicBezTo>
                <a:cubicBezTo>
                  <a:pt x="1110936" y="522752"/>
                  <a:pt x="1101991" y="524539"/>
                  <a:pt x="1101991" y="528113"/>
                </a:cubicBezTo>
                <a:cubicBezTo>
                  <a:pt x="1101991" y="526326"/>
                  <a:pt x="1098413" y="528113"/>
                  <a:pt x="1098413" y="524539"/>
                </a:cubicBezTo>
                <a:cubicBezTo>
                  <a:pt x="1103780" y="524539"/>
                  <a:pt x="1107358" y="520964"/>
                  <a:pt x="1105569" y="515603"/>
                </a:cubicBezTo>
                <a:cubicBezTo>
                  <a:pt x="1098413" y="519177"/>
                  <a:pt x="1098413" y="513816"/>
                  <a:pt x="1096624" y="508454"/>
                </a:cubicBezTo>
                <a:cubicBezTo>
                  <a:pt x="1085891" y="510241"/>
                  <a:pt x="1080524" y="504880"/>
                  <a:pt x="1073368" y="501305"/>
                </a:cubicBezTo>
                <a:cubicBezTo>
                  <a:pt x="1068001" y="501305"/>
                  <a:pt x="1064423" y="501305"/>
                  <a:pt x="1060845" y="499518"/>
                </a:cubicBezTo>
                <a:cubicBezTo>
                  <a:pt x="1062634" y="499518"/>
                  <a:pt x="1062634" y="497731"/>
                  <a:pt x="1064423" y="497731"/>
                </a:cubicBezTo>
                <a:cubicBezTo>
                  <a:pt x="1068001" y="490582"/>
                  <a:pt x="1076946" y="501305"/>
                  <a:pt x="1080524" y="492369"/>
                </a:cubicBezTo>
                <a:cubicBezTo>
                  <a:pt x="1075157" y="487007"/>
                  <a:pt x="1062634" y="492369"/>
                  <a:pt x="1060845" y="478071"/>
                </a:cubicBezTo>
                <a:cubicBezTo>
                  <a:pt x="1051901" y="479859"/>
                  <a:pt x="1046534" y="474497"/>
                  <a:pt x="1041167" y="472710"/>
                </a:cubicBezTo>
                <a:cubicBezTo>
                  <a:pt x="1037589" y="474497"/>
                  <a:pt x="1037589" y="476284"/>
                  <a:pt x="1032222" y="478071"/>
                </a:cubicBezTo>
                <a:cubicBezTo>
                  <a:pt x="1030433" y="476284"/>
                  <a:pt x="1030433" y="472710"/>
                  <a:pt x="1028644" y="472710"/>
                </a:cubicBezTo>
                <a:cubicBezTo>
                  <a:pt x="1030433" y="478071"/>
                  <a:pt x="1028644" y="479859"/>
                  <a:pt x="1025067" y="478071"/>
                </a:cubicBezTo>
                <a:cubicBezTo>
                  <a:pt x="1023278" y="470923"/>
                  <a:pt x="1030433" y="472710"/>
                  <a:pt x="1035800" y="470923"/>
                </a:cubicBezTo>
                <a:cubicBezTo>
                  <a:pt x="1028644" y="467348"/>
                  <a:pt x="1039378" y="469135"/>
                  <a:pt x="1035800" y="463774"/>
                </a:cubicBezTo>
                <a:cubicBezTo>
                  <a:pt x="1032222" y="467348"/>
                  <a:pt x="1025067" y="467348"/>
                  <a:pt x="1028644" y="461987"/>
                </a:cubicBezTo>
                <a:cubicBezTo>
                  <a:pt x="1034011" y="461987"/>
                  <a:pt x="1037589" y="458412"/>
                  <a:pt x="1042956" y="461987"/>
                </a:cubicBezTo>
                <a:cubicBezTo>
                  <a:pt x="1041167" y="461987"/>
                  <a:pt x="1042956" y="460199"/>
                  <a:pt x="1042956" y="458412"/>
                </a:cubicBezTo>
                <a:cubicBezTo>
                  <a:pt x="1041167" y="454838"/>
                  <a:pt x="1032222" y="458412"/>
                  <a:pt x="1035800" y="453050"/>
                </a:cubicBezTo>
                <a:cubicBezTo>
                  <a:pt x="1042956" y="453050"/>
                  <a:pt x="1048323" y="461987"/>
                  <a:pt x="1057267" y="461987"/>
                </a:cubicBezTo>
                <a:cubicBezTo>
                  <a:pt x="1059057" y="460199"/>
                  <a:pt x="1055479" y="456625"/>
                  <a:pt x="1059057" y="454838"/>
                </a:cubicBezTo>
                <a:cubicBezTo>
                  <a:pt x="1059057" y="460199"/>
                  <a:pt x="1064423" y="456625"/>
                  <a:pt x="1064423" y="461987"/>
                </a:cubicBezTo>
                <a:cubicBezTo>
                  <a:pt x="1062634" y="463774"/>
                  <a:pt x="1060845" y="463774"/>
                  <a:pt x="1060845" y="465561"/>
                </a:cubicBezTo>
                <a:cubicBezTo>
                  <a:pt x="1064423" y="467348"/>
                  <a:pt x="1075157" y="469135"/>
                  <a:pt x="1075157" y="463774"/>
                </a:cubicBezTo>
                <a:cubicBezTo>
                  <a:pt x="1076946" y="469135"/>
                  <a:pt x="1080524" y="467348"/>
                  <a:pt x="1080524" y="472710"/>
                </a:cubicBezTo>
                <a:cubicBezTo>
                  <a:pt x="1075157" y="476284"/>
                  <a:pt x="1075157" y="465561"/>
                  <a:pt x="1069790" y="469135"/>
                </a:cubicBezTo>
                <a:cubicBezTo>
                  <a:pt x="1073368" y="476284"/>
                  <a:pt x="1076946" y="474497"/>
                  <a:pt x="1078735" y="485220"/>
                </a:cubicBezTo>
                <a:cubicBezTo>
                  <a:pt x="1080524" y="485220"/>
                  <a:pt x="1082313" y="485220"/>
                  <a:pt x="1084102" y="485220"/>
                </a:cubicBezTo>
                <a:cubicBezTo>
                  <a:pt x="1084102" y="481646"/>
                  <a:pt x="1082313" y="483433"/>
                  <a:pt x="1080524" y="478071"/>
                </a:cubicBezTo>
                <a:cubicBezTo>
                  <a:pt x="1084102" y="478071"/>
                  <a:pt x="1084102" y="476284"/>
                  <a:pt x="1084102" y="474497"/>
                </a:cubicBezTo>
                <a:cubicBezTo>
                  <a:pt x="1089469" y="470923"/>
                  <a:pt x="1091257" y="476284"/>
                  <a:pt x="1096624" y="474497"/>
                </a:cubicBezTo>
                <a:cubicBezTo>
                  <a:pt x="1098413" y="469135"/>
                  <a:pt x="1087680" y="469135"/>
                  <a:pt x="1094835" y="467348"/>
                </a:cubicBezTo>
                <a:cubicBezTo>
                  <a:pt x="1100202" y="469135"/>
                  <a:pt x="1110936" y="474497"/>
                  <a:pt x="1110936" y="479859"/>
                </a:cubicBezTo>
                <a:cubicBezTo>
                  <a:pt x="1109147" y="476284"/>
                  <a:pt x="1105569" y="478071"/>
                  <a:pt x="1101991" y="479859"/>
                </a:cubicBezTo>
                <a:cubicBezTo>
                  <a:pt x="1107358" y="488795"/>
                  <a:pt x="1121670" y="487007"/>
                  <a:pt x="1123459" y="494156"/>
                </a:cubicBezTo>
                <a:cubicBezTo>
                  <a:pt x="1125247" y="494156"/>
                  <a:pt x="1127037" y="490582"/>
                  <a:pt x="1125247" y="488795"/>
                </a:cubicBezTo>
                <a:cubicBezTo>
                  <a:pt x="1130614" y="485220"/>
                  <a:pt x="1134192" y="487007"/>
                  <a:pt x="1137770" y="488795"/>
                </a:cubicBezTo>
                <a:cubicBezTo>
                  <a:pt x="1141348" y="501305"/>
                  <a:pt x="1153871" y="501305"/>
                  <a:pt x="1166393" y="504880"/>
                </a:cubicBezTo>
                <a:cubicBezTo>
                  <a:pt x="1164604" y="506667"/>
                  <a:pt x="1159237" y="501305"/>
                  <a:pt x="1159237" y="506667"/>
                </a:cubicBezTo>
                <a:cubicBezTo>
                  <a:pt x="1161027" y="513816"/>
                  <a:pt x="1168182" y="506667"/>
                  <a:pt x="1171760" y="510241"/>
                </a:cubicBezTo>
                <a:cubicBezTo>
                  <a:pt x="1171760" y="513816"/>
                  <a:pt x="1166393" y="513816"/>
                  <a:pt x="1169971" y="517390"/>
                </a:cubicBezTo>
                <a:cubicBezTo>
                  <a:pt x="1171760" y="515603"/>
                  <a:pt x="1173549" y="515603"/>
                  <a:pt x="1175338" y="515603"/>
                </a:cubicBezTo>
                <a:cubicBezTo>
                  <a:pt x="1178916" y="524539"/>
                  <a:pt x="1191439" y="515603"/>
                  <a:pt x="1198594" y="519177"/>
                </a:cubicBezTo>
                <a:cubicBezTo>
                  <a:pt x="1200383" y="528113"/>
                  <a:pt x="1214695" y="529901"/>
                  <a:pt x="1216484" y="522752"/>
                </a:cubicBezTo>
                <a:cubicBezTo>
                  <a:pt x="1216484" y="520964"/>
                  <a:pt x="1205750" y="524539"/>
                  <a:pt x="1211117" y="519177"/>
                </a:cubicBezTo>
                <a:cubicBezTo>
                  <a:pt x="1214695" y="524539"/>
                  <a:pt x="1211117" y="513816"/>
                  <a:pt x="1214695" y="515603"/>
                </a:cubicBezTo>
                <a:cubicBezTo>
                  <a:pt x="1216484" y="519177"/>
                  <a:pt x="1220062" y="522752"/>
                  <a:pt x="1221851" y="526326"/>
                </a:cubicBezTo>
                <a:cubicBezTo>
                  <a:pt x="1214695" y="529901"/>
                  <a:pt x="1216484" y="529901"/>
                  <a:pt x="1209328" y="528113"/>
                </a:cubicBezTo>
                <a:cubicBezTo>
                  <a:pt x="1216484" y="537049"/>
                  <a:pt x="1229006" y="542411"/>
                  <a:pt x="1234373" y="538837"/>
                </a:cubicBezTo>
                <a:cubicBezTo>
                  <a:pt x="1232584" y="540624"/>
                  <a:pt x="1237951" y="545985"/>
                  <a:pt x="1239740" y="547773"/>
                </a:cubicBezTo>
                <a:cubicBezTo>
                  <a:pt x="1243318" y="540624"/>
                  <a:pt x="1246896" y="553134"/>
                  <a:pt x="1252263" y="553134"/>
                </a:cubicBezTo>
                <a:cubicBezTo>
                  <a:pt x="1254052" y="551347"/>
                  <a:pt x="1261207" y="545985"/>
                  <a:pt x="1264785" y="549560"/>
                </a:cubicBezTo>
                <a:cubicBezTo>
                  <a:pt x="1261207" y="553134"/>
                  <a:pt x="1259419" y="554921"/>
                  <a:pt x="1259419" y="560283"/>
                </a:cubicBezTo>
                <a:cubicBezTo>
                  <a:pt x="1270152" y="556709"/>
                  <a:pt x="1264785" y="569219"/>
                  <a:pt x="1275519" y="565645"/>
                </a:cubicBezTo>
                <a:cubicBezTo>
                  <a:pt x="1271941" y="562070"/>
                  <a:pt x="1275519" y="562070"/>
                  <a:pt x="1277308" y="558496"/>
                </a:cubicBezTo>
                <a:cubicBezTo>
                  <a:pt x="1282675" y="562070"/>
                  <a:pt x="1291620" y="565645"/>
                  <a:pt x="1284464" y="569219"/>
                </a:cubicBezTo>
                <a:cubicBezTo>
                  <a:pt x="1291620" y="567432"/>
                  <a:pt x="1304142" y="569219"/>
                  <a:pt x="1311298" y="578155"/>
                </a:cubicBezTo>
                <a:cubicBezTo>
                  <a:pt x="1313087" y="578155"/>
                  <a:pt x="1314876" y="578155"/>
                  <a:pt x="1316665" y="576368"/>
                </a:cubicBezTo>
                <a:cubicBezTo>
                  <a:pt x="1322032" y="581730"/>
                  <a:pt x="1309509" y="579942"/>
                  <a:pt x="1311298" y="583517"/>
                </a:cubicBezTo>
                <a:cubicBezTo>
                  <a:pt x="1320243" y="587091"/>
                  <a:pt x="1327399" y="583517"/>
                  <a:pt x="1336343" y="588878"/>
                </a:cubicBezTo>
                <a:cubicBezTo>
                  <a:pt x="1336343" y="583517"/>
                  <a:pt x="1330976" y="587091"/>
                  <a:pt x="1330976" y="583517"/>
                </a:cubicBezTo>
                <a:cubicBezTo>
                  <a:pt x="1334554" y="587091"/>
                  <a:pt x="1348866" y="587091"/>
                  <a:pt x="1347077" y="592453"/>
                </a:cubicBezTo>
                <a:cubicBezTo>
                  <a:pt x="1347077" y="590666"/>
                  <a:pt x="1339921" y="588878"/>
                  <a:pt x="1339921" y="592453"/>
                </a:cubicBezTo>
                <a:cubicBezTo>
                  <a:pt x="1345288" y="594240"/>
                  <a:pt x="1347077" y="599602"/>
                  <a:pt x="1356022" y="597814"/>
                </a:cubicBezTo>
                <a:cubicBezTo>
                  <a:pt x="1352444" y="594240"/>
                  <a:pt x="1348866" y="594240"/>
                  <a:pt x="1354233" y="590666"/>
                </a:cubicBezTo>
                <a:cubicBezTo>
                  <a:pt x="1356022" y="594240"/>
                  <a:pt x="1361389" y="594240"/>
                  <a:pt x="1357811" y="597814"/>
                </a:cubicBezTo>
                <a:cubicBezTo>
                  <a:pt x="1363177" y="592453"/>
                  <a:pt x="1363177" y="597814"/>
                  <a:pt x="1368544" y="597814"/>
                </a:cubicBezTo>
                <a:cubicBezTo>
                  <a:pt x="1366755" y="594240"/>
                  <a:pt x="1364966" y="592453"/>
                  <a:pt x="1364966" y="587091"/>
                </a:cubicBezTo>
                <a:cubicBezTo>
                  <a:pt x="1361389" y="588878"/>
                  <a:pt x="1359599" y="585304"/>
                  <a:pt x="1356022" y="588878"/>
                </a:cubicBezTo>
                <a:cubicBezTo>
                  <a:pt x="1356022" y="571006"/>
                  <a:pt x="1330976" y="579942"/>
                  <a:pt x="1325609" y="563858"/>
                </a:cubicBezTo>
                <a:cubicBezTo>
                  <a:pt x="1318454" y="565645"/>
                  <a:pt x="1316665" y="553134"/>
                  <a:pt x="1307720" y="556709"/>
                </a:cubicBezTo>
                <a:cubicBezTo>
                  <a:pt x="1296986" y="547773"/>
                  <a:pt x="1288042" y="540624"/>
                  <a:pt x="1275519" y="537049"/>
                </a:cubicBezTo>
                <a:cubicBezTo>
                  <a:pt x="1277308" y="535262"/>
                  <a:pt x="1275519" y="531688"/>
                  <a:pt x="1277308" y="529901"/>
                </a:cubicBezTo>
                <a:cubicBezTo>
                  <a:pt x="1275519" y="528113"/>
                  <a:pt x="1273730" y="522752"/>
                  <a:pt x="1270152" y="524539"/>
                </a:cubicBezTo>
                <a:cubicBezTo>
                  <a:pt x="1266574" y="519177"/>
                  <a:pt x="1270152" y="517390"/>
                  <a:pt x="1270152" y="512028"/>
                </a:cubicBezTo>
                <a:cubicBezTo>
                  <a:pt x="1266574" y="513816"/>
                  <a:pt x="1261207" y="515603"/>
                  <a:pt x="1261207" y="517390"/>
                </a:cubicBezTo>
                <a:cubicBezTo>
                  <a:pt x="1254052" y="513816"/>
                  <a:pt x="1254052" y="508454"/>
                  <a:pt x="1254052" y="506667"/>
                </a:cubicBezTo>
                <a:cubicBezTo>
                  <a:pt x="1250474" y="508454"/>
                  <a:pt x="1248685" y="510241"/>
                  <a:pt x="1245107" y="508454"/>
                </a:cubicBezTo>
                <a:cubicBezTo>
                  <a:pt x="1248685" y="503092"/>
                  <a:pt x="1255841" y="506667"/>
                  <a:pt x="1255841" y="501305"/>
                </a:cubicBezTo>
                <a:cubicBezTo>
                  <a:pt x="1250474" y="499518"/>
                  <a:pt x="1243318" y="501305"/>
                  <a:pt x="1245107" y="494156"/>
                </a:cubicBezTo>
                <a:cubicBezTo>
                  <a:pt x="1241529" y="494156"/>
                  <a:pt x="1239740" y="492369"/>
                  <a:pt x="1236162" y="492369"/>
                </a:cubicBezTo>
                <a:cubicBezTo>
                  <a:pt x="1236162" y="495944"/>
                  <a:pt x="1234373" y="499518"/>
                  <a:pt x="1229006" y="501305"/>
                </a:cubicBezTo>
                <a:cubicBezTo>
                  <a:pt x="1227217" y="495944"/>
                  <a:pt x="1232584" y="499518"/>
                  <a:pt x="1232584" y="492369"/>
                </a:cubicBezTo>
                <a:cubicBezTo>
                  <a:pt x="1223640" y="494156"/>
                  <a:pt x="1223640" y="485220"/>
                  <a:pt x="1214695" y="483433"/>
                </a:cubicBezTo>
                <a:cubicBezTo>
                  <a:pt x="1221851" y="481646"/>
                  <a:pt x="1223640" y="483433"/>
                  <a:pt x="1223640" y="476284"/>
                </a:cubicBezTo>
                <a:cubicBezTo>
                  <a:pt x="1225429" y="479859"/>
                  <a:pt x="1230795" y="474497"/>
                  <a:pt x="1232584" y="474497"/>
                </a:cubicBezTo>
                <a:cubicBezTo>
                  <a:pt x="1236162" y="479859"/>
                  <a:pt x="1239740" y="479859"/>
                  <a:pt x="1243318" y="481646"/>
                </a:cubicBezTo>
                <a:cubicBezTo>
                  <a:pt x="1239740" y="485220"/>
                  <a:pt x="1236162" y="479859"/>
                  <a:pt x="1236162" y="485220"/>
                </a:cubicBezTo>
                <a:cubicBezTo>
                  <a:pt x="1243318" y="481646"/>
                  <a:pt x="1243318" y="495944"/>
                  <a:pt x="1248685" y="487007"/>
                </a:cubicBezTo>
                <a:cubicBezTo>
                  <a:pt x="1254052" y="495944"/>
                  <a:pt x="1257630" y="499518"/>
                  <a:pt x="1264785" y="506667"/>
                </a:cubicBezTo>
                <a:cubicBezTo>
                  <a:pt x="1268363" y="504880"/>
                  <a:pt x="1270152" y="503092"/>
                  <a:pt x="1271941" y="501305"/>
                </a:cubicBezTo>
                <a:cubicBezTo>
                  <a:pt x="1271941" y="504880"/>
                  <a:pt x="1271941" y="504880"/>
                  <a:pt x="1275519" y="504880"/>
                </a:cubicBezTo>
                <a:cubicBezTo>
                  <a:pt x="1279097" y="508454"/>
                  <a:pt x="1270152" y="506667"/>
                  <a:pt x="1271941" y="510241"/>
                </a:cubicBezTo>
                <a:cubicBezTo>
                  <a:pt x="1275519" y="515603"/>
                  <a:pt x="1280886" y="513816"/>
                  <a:pt x="1282675" y="508454"/>
                </a:cubicBezTo>
                <a:cubicBezTo>
                  <a:pt x="1284464" y="513816"/>
                  <a:pt x="1280886" y="513816"/>
                  <a:pt x="1282675" y="517390"/>
                </a:cubicBezTo>
                <a:cubicBezTo>
                  <a:pt x="1289831" y="520964"/>
                  <a:pt x="1295197" y="515603"/>
                  <a:pt x="1298775" y="528113"/>
                </a:cubicBezTo>
                <a:cubicBezTo>
                  <a:pt x="1300564" y="526326"/>
                  <a:pt x="1298775" y="522752"/>
                  <a:pt x="1304142" y="522752"/>
                </a:cubicBezTo>
                <a:cubicBezTo>
                  <a:pt x="1309509" y="528113"/>
                  <a:pt x="1309509" y="528113"/>
                  <a:pt x="1307720" y="522752"/>
                </a:cubicBezTo>
                <a:cubicBezTo>
                  <a:pt x="1311298" y="522752"/>
                  <a:pt x="1313087" y="529901"/>
                  <a:pt x="1316665" y="529901"/>
                </a:cubicBezTo>
                <a:cubicBezTo>
                  <a:pt x="1330976" y="529901"/>
                  <a:pt x="1336343" y="544198"/>
                  <a:pt x="1343499" y="549560"/>
                </a:cubicBezTo>
                <a:cubicBezTo>
                  <a:pt x="1350655" y="545985"/>
                  <a:pt x="1359599" y="545985"/>
                  <a:pt x="1356022" y="540624"/>
                </a:cubicBezTo>
                <a:cubicBezTo>
                  <a:pt x="1352444" y="540624"/>
                  <a:pt x="1352444" y="544198"/>
                  <a:pt x="1348866" y="542411"/>
                </a:cubicBezTo>
                <a:cubicBezTo>
                  <a:pt x="1345288" y="537049"/>
                  <a:pt x="1354233" y="538837"/>
                  <a:pt x="1350655" y="535262"/>
                </a:cubicBezTo>
                <a:cubicBezTo>
                  <a:pt x="1334554" y="526326"/>
                  <a:pt x="1320243" y="517390"/>
                  <a:pt x="1305931" y="504880"/>
                </a:cubicBezTo>
                <a:cubicBezTo>
                  <a:pt x="1311298" y="501305"/>
                  <a:pt x="1313087" y="506667"/>
                  <a:pt x="1316665" y="506667"/>
                </a:cubicBezTo>
                <a:cubicBezTo>
                  <a:pt x="1320243" y="501305"/>
                  <a:pt x="1314876" y="499518"/>
                  <a:pt x="1320243" y="497731"/>
                </a:cubicBezTo>
                <a:cubicBezTo>
                  <a:pt x="1320243" y="499518"/>
                  <a:pt x="1320243" y="501305"/>
                  <a:pt x="1320243" y="503092"/>
                </a:cubicBezTo>
                <a:lnTo>
                  <a:pt x="1323821" y="503092"/>
                </a:lnTo>
                <a:cubicBezTo>
                  <a:pt x="1322032" y="506667"/>
                  <a:pt x="1316665" y="508454"/>
                  <a:pt x="1318454" y="512028"/>
                </a:cubicBezTo>
                <a:cubicBezTo>
                  <a:pt x="1323821" y="503092"/>
                  <a:pt x="1323821" y="515603"/>
                  <a:pt x="1330976" y="513816"/>
                </a:cubicBezTo>
                <a:cubicBezTo>
                  <a:pt x="1329187" y="508454"/>
                  <a:pt x="1338132" y="508454"/>
                  <a:pt x="1339921" y="508454"/>
                </a:cubicBezTo>
                <a:cubicBezTo>
                  <a:pt x="1343499" y="512028"/>
                  <a:pt x="1352444" y="515603"/>
                  <a:pt x="1361389" y="519177"/>
                </a:cubicBezTo>
                <a:cubicBezTo>
                  <a:pt x="1370333" y="522752"/>
                  <a:pt x="1377489" y="526326"/>
                  <a:pt x="1379278" y="531688"/>
                </a:cubicBezTo>
                <a:cubicBezTo>
                  <a:pt x="1381067" y="529901"/>
                  <a:pt x="1377489" y="524539"/>
                  <a:pt x="1382856" y="524539"/>
                </a:cubicBezTo>
                <a:cubicBezTo>
                  <a:pt x="1384645" y="535262"/>
                  <a:pt x="1386434" y="535262"/>
                  <a:pt x="1393589" y="540624"/>
                </a:cubicBezTo>
                <a:cubicBezTo>
                  <a:pt x="1388223" y="538837"/>
                  <a:pt x="1386434" y="544198"/>
                  <a:pt x="1382856" y="540624"/>
                </a:cubicBezTo>
                <a:cubicBezTo>
                  <a:pt x="1384645" y="538837"/>
                  <a:pt x="1386434" y="538837"/>
                  <a:pt x="1384645" y="537049"/>
                </a:cubicBezTo>
                <a:cubicBezTo>
                  <a:pt x="1382856" y="537049"/>
                  <a:pt x="1375700" y="535262"/>
                  <a:pt x="1373911" y="538837"/>
                </a:cubicBezTo>
                <a:cubicBezTo>
                  <a:pt x="1379278" y="538837"/>
                  <a:pt x="1390012" y="553134"/>
                  <a:pt x="1398956" y="540624"/>
                </a:cubicBezTo>
                <a:cubicBezTo>
                  <a:pt x="1400745" y="544198"/>
                  <a:pt x="1406112" y="544198"/>
                  <a:pt x="1409690" y="547773"/>
                </a:cubicBezTo>
                <a:cubicBezTo>
                  <a:pt x="1404323" y="551347"/>
                  <a:pt x="1397167" y="545985"/>
                  <a:pt x="1398956" y="553134"/>
                </a:cubicBezTo>
                <a:cubicBezTo>
                  <a:pt x="1400745" y="558496"/>
                  <a:pt x="1409690" y="551347"/>
                  <a:pt x="1411479" y="554921"/>
                </a:cubicBezTo>
                <a:cubicBezTo>
                  <a:pt x="1415057" y="544198"/>
                  <a:pt x="1425791" y="560283"/>
                  <a:pt x="1431157" y="554921"/>
                </a:cubicBezTo>
                <a:cubicBezTo>
                  <a:pt x="1431157" y="558496"/>
                  <a:pt x="1429369" y="556709"/>
                  <a:pt x="1427579" y="558496"/>
                </a:cubicBezTo>
                <a:cubicBezTo>
                  <a:pt x="1429369" y="562070"/>
                  <a:pt x="1434735" y="565645"/>
                  <a:pt x="1436524" y="562070"/>
                </a:cubicBezTo>
                <a:cubicBezTo>
                  <a:pt x="1438313" y="569219"/>
                  <a:pt x="1443680" y="563858"/>
                  <a:pt x="1441891" y="571006"/>
                </a:cubicBezTo>
                <a:cubicBezTo>
                  <a:pt x="1447258" y="571006"/>
                  <a:pt x="1452625" y="572793"/>
                  <a:pt x="1454414" y="567432"/>
                </a:cubicBezTo>
                <a:cubicBezTo>
                  <a:pt x="1459781" y="569219"/>
                  <a:pt x="1450836" y="574581"/>
                  <a:pt x="1456203" y="574581"/>
                </a:cubicBezTo>
                <a:cubicBezTo>
                  <a:pt x="1457992" y="571006"/>
                  <a:pt x="1461569" y="569219"/>
                  <a:pt x="1466936" y="574581"/>
                </a:cubicBezTo>
                <a:cubicBezTo>
                  <a:pt x="1466936" y="578155"/>
                  <a:pt x="1463359" y="578155"/>
                  <a:pt x="1463359" y="579942"/>
                </a:cubicBezTo>
                <a:cubicBezTo>
                  <a:pt x="1466936" y="581730"/>
                  <a:pt x="1465147" y="578155"/>
                  <a:pt x="1468725" y="576368"/>
                </a:cubicBezTo>
                <a:cubicBezTo>
                  <a:pt x="1468725" y="579942"/>
                  <a:pt x="1472303" y="579942"/>
                  <a:pt x="1472303" y="581730"/>
                </a:cubicBezTo>
                <a:cubicBezTo>
                  <a:pt x="1470514" y="588878"/>
                  <a:pt x="1465147" y="578155"/>
                  <a:pt x="1463359" y="585304"/>
                </a:cubicBezTo>
                <a:cubicBezTo>
                  <a:pt x="1468725" y="590666"/>
                  <a:pt x="1477670" y="588878"/>
                  <a:pt x="1479459" y="581730"/>
                </a:cubicBezTo>
                <a:cubicBezTo>
                  <a:pt x="1479459" y="588878"/>
                  <a:pt x="1483037" y="597814"/>
                  <a:pt x="1488404" y="588878"/>
                </a:cubicBezTo>
                <a:cubicBezTo>
                  <a:pt x="1491982" y="592453"/>
                  <a:pt x="1488404" y="592453"/>
                  <a:pt x="1488404" y="596027"/>
                </a:cubicBezTo>
                <a:cubicBezTo>
                  <a:pt x="1502715" y="599602"/>
                  <a:pt x="1506293" y="608538"/>
                  <a:pt x="1522394" y="610325"/>
                </a:cubicBezTo>
                <a:cubicBezTo>
                  <a:pt x="1525972" y="615687"/>
                  <a:pt x="1520605" y="615687"/>
                  <a:pt x="1520605" y="619261"/>
                </a:cubicBezTo>
                <a:cubicBezTo>
                  <a:pt x="1529549" y="621048"/>
                  <a:pt x="1536705" y="615687"/>
                  <a:pt x="1536705" y="624623"/>
                </a:cubicBezTo>
                <a:cubicBezTo>
                  <a:pt x="1543861" y="622836"/>
                  <a:pt x="1545650" y="629984"/>
                  <a:pt x="1549228" y="626410"/>
                </a:cubicBezTo>
                <a:cubicBezTo>
                  <a:pt x="1547439" y="628197"/>
                  <a:pt x="1547439" y="629984"/>
                  <a:pt x="1549228" y="631772"/>
                </a:cubicBezTo>
                <a:cubicBezTo>
                  <a:pt x="1552806" y="629984"/>
                  <a:pt x="1574273" y="631772"/>
                  <a:pt x="1567117" y="640708"/>
                </a:cubicBezTo>
                <a:cubicBezTo>
                  <a:pt x="1576062" y="638920"/>
                  <a:pt x="1585007" y="640708"/>
                  <a:pt x="1588585" y="638920"/>
                </a:cubicBezTo>
                <a:cubicBezTo>
                  <a:pt x="1590374" y="651431"/>
                  <a:pt x="1617208" y="653218"/>
                  <a:pt x="1606474" y="660367"/>
                </a:cubicBezTo>
                <a:cubicBezTo>
                  <a:pt x="1610052" y="665729"/>
                  <a:pt x="1613630" y="655005"/>
                  <a:pt x="1615419" y="663941"/>
                </a:cubicBezTo>
                <a:cubicBezTo>
                  <a:pt x="1617208" y="669303"/>
                  <a:pt x="1610052" y="658580"/>
                  <a:pt x="1610052" y="665729"/>
                </a:cubicBezTo>
                <a:cubicBezTo>
                  <a:pt x="1611841" y="667516"/>
                  <a:pt x="1614972" y="670197"/>
                  <a:pt x="1618102" y="671314"/>
                </a:cubicBezTo>
                <a:lnTo>
                  <a:pt x="1625370" y="667885"/>
                </a:lnTo>
                <a:lnTo>
                  <a:pt x="1636886" y="678239"/>
                </a:lnTo>
                <a:cubicBezTo>
                  <a:pt x="1642253" y="680026"/>
                  <a:pt x="1636886" y="672877"/>
                  <a:pt x="1642253" y="674665"/>
                </a:cubicBezTo>
                <a:cubicBezTo>
                  <a:pt x="1644042" y="681813"/>
                  <a:pt x="1645831" y="676452"/>
                  <a:pt x="1649409" y="680026"/>
                </a:cubicBezTo>
                <a:cubicBezTo>
                  <a:pt x="1649409" y="676452"/>
                  <a:pt x="1647620" y="672877"/>
                  <a:pt x="1649409" y="671090"/>
                </a:cubicBezTo>
                <a:cubicBezTo>
                  <a:pt x="1644042" y="671090"/>
                  <a:pt x="1638675" y="669303"/>
                  <a:pt x="1638675" y="662154"/>
                </a:cubicBezTo>
                <a:cubicBezTo>
                  <a:pt x="1644042" y="660367"/>
                  <a:pt x="1644042" y="669303"/>
                  <a:pt x="1651198" y="667516"/>
                </a:cubicBezTo>
                <a:cubicBezTo>
                  <a:pt x="1654776" y="672877"/>
                  <a:pt x="1649409" y="681813"/>
                  <a:pt x="1654776" y="681813"/>
                </a:cubicBezTo>
                <a:cubicBezTo>
                  <a:pt x="1660143" y="680026"/>
                  <a:pt x="1660143" y="676452"/>
                  <a:pt x="1663721" y="674665"/>
                </a:cubicBezTo>
                <a:cubicBezTo>
                  <a:pt x="1663721" y="676452"/>
                  <a:pt x="1665509" y="678239"/>
                  <a:pt x="1665509" y="678239"/>
                </a:cubicBezTo>
                <a:cubicBezTo>
                  <a:pt x="1665509" y="678239"/>
                  <a:pt x="1667298" y="678239"/>
                  <a:pt x="1667298" y="680026"/>
                </a:cubicBezTo>
                <a:cubicBezTo>
                  <a:pt x="1661932" y="680026"/>
                  <a:pt x="1656565" y="681813"/>
                  <a:pt x="1656565" y="685388"/>
                </a:cubicBezTo>
                <a:cubicBezTo>
                  <a:pt x="1663721" y="687175"/>
                  <a:pt x="1656565" y="688962"/>
                  <a:pt x="1654776" y="692537"/>
                </a:cubicBezTo>
                <a:cubicBezTo>
                  <a:pt x="1658354" y="697898"/>
                  <a:pt x="1661932" y="692537"/>
                  <a:pt x="1669087" y="692537"/>
                </a:cubicBezTo>
                <a:cubicBezTo>
                  <a:pt x="1672665" y="701473"/>
                  <a:pt x="1683399" y="708622"/>
                  <a:pt x="1690555" y="699686"/>
                </a:cubicBezTo>
                <a:cubicBezTo>
                  <a:pt x="1692344" y="706834"/>
                  <a:pt x="1683399" y="705047"/>
                  <a:pt x="1683399" y="712196"/>
                </a:cubicBezTo>
                <a:cubicBezTo>
                  <a:pt x="1685188" y="708622"/>
                  <a:pt x="1692344" y="708622"/>
                  <a:pt x="1694133" y="705047"/>
                </a:cubicBezTo>
                <a:cubicBezTo>
                  <a:pt x="1697711" y="710409"/>
                  <a:pt x="1701288" y="713983"/>
                  <a:pt x="1708444" y="712196"/>
                </a:cubicBezTo>
                <a:cubicBezTo>
                  <a:pt x="1710233" y="717558"/>
                  <a:pt x="1699499" y="715770"/>
                  <a:pt x="1703077" y="722919"/>
                </a:cubicBezTo>
                <a:cubicBezTo>
                  <a:pt x="1708444" y="722919"/>
                  <a:pt x="1712022" y="721132"/>
                  <a:pt x="1715600" y="721132"/>
                </a:cubicBezTo>
                <a:cubicBezTo>
                  <a:pt x="1710233" y="726494"/>
                  <a:pt x="1719178" y="728281"/>
                  <a:pt x="1720967" y="733643"/>
                </a:cubicBezTo>
                <a:cubicBezTo>
                  <a:pt x="1722756" y="733643"/>
                  <a:pt x="1722756" y="731855"/>
                  <a:pt x="1726334" y="731855"/>
                </a:cubicBezTo>
                <a:cubicBezTo>
                  <a:pt x="1729911" y="739004"/>
                  <a:pt x="1738856" y="744366"/>
                  <a:pt x="1747801" y="739004"/>
                </a:cubicBezTo>
                <a:cubicBezTo>
                  <a:pt x="1746012" y="744366"/>
                  <a:pt x="1753168" y="749728"/>
                  <a:pt x="1756746" y="744366"/>
                </a:cubicBezTo>
                <a:cubicBezTo>
                  <a:pt x="1756746" y="756876"/>
                  <a:pt x="1769268" y="751515"/>
                  <a:pt x="1772846" y="758664"/>
                </a:cubicBezTo>
                <a:cubicBezTo>
                  <a:pt x="1774635" y="755089"/>
                  <a:pt x="1774635" y="758664"/>
                  <a:pt x="1776424" y="758664"/>
                </a:cubicBezTo>
                <a:cubicBezTo>
                  <a:pt x="1776424" y="756876"/>
                  <a:pt x="1776424" y="755089"/>
                  <a:pt x="1778213" y="753302"/>
                </a:cubicBezTo>
                <a:cubicBezTo>
                  <a:pt x="1781791" y="755089"/>
                  <a:pt x="1787158" y="753302"/>
                  <a:pt x="1788947" y="758664"/>
                </a:cubicBezTo>
                <a:cubicBezTo>
                  <a:pt x="1783580" y="758664"/>
                  <a:pt x="1780002" y="753302"/>
                  <a:pt x="1780002" y="760451"/>
                </a:cubicBezTo>
                <a:cubicBezTo>
                  <a:pt x="1788947" y="762238"/>
                  <a:pt x="1788947" y="776536"/>
                  <a:pt x="1797891" y="780110"/>
                </a:cubicBezTo>
                <a:cubicBezTo>
                  <a:pt x="1803258" y="780110"/>
                  <a:pt x="1805047" y="778323"/>
                  <a:pt x="1806836" y="774748"/>
                </a:cubicBezTo>
                <a:cubicBezTo>
                  <a:pt x="1803258" y="764025"/>
                  <a:pt x="1799681" y="778323"/>
                  <a:pt x="1794314" y="771174"/>
                </a:cubicBezTo>
                <a:cubicBezTo>
                  <a:pt x="1801469" y="771174"/>
                  <a:pt x="1801469" y="764025"/>
                  <a:pt x="1805047" y="760451"/>
                </a:cubicBezTo>
                <a:cubicBezTo>
                  <a:pt x="1801469" y="769387"/>
                  <a:pt x="1808625" y="769387"/>
                  <a:pt x="1812203" y="774748"/>
                </a:cubicBezTo>
                <a:cubicBezTo>
                  <a:pt x="1808625" y="776536"/>
                  <a:pt x="1803258" y="778323"/>
                  <a:pt x="1805047" y="785472"/>
                </a:cubicBezTo>
                <a:cubicBezTo>
                  <a:pt x="1808625" y="785472"/>
                  <a:pt x="1812203" y="778323"/>
                  <a:pt x="1813992" y="783684"/>
                </a:cubicBezTo>
                <a:cubicBezTo>
                  <a:pt x="1812203" y="783684"/>
                  <a:pt x="1810414" y="785472"/>
                  <a:pt x="1810414" y="787259"/>
                </a:cubicBezTo>
                <a:cubicBezTo>
                  <a:pt x="1813992" y="789046"/>
                  <a:pt x="1819359" y="790833"/>
                  <a:pt x="1824726" y="792620"/>
                </a:cubicBezTo>
                <a:cubicBezTo>
                  <a:pt x="1822937" y="803344"/>
                  <a:pt x="1839037" y="803344"/>
                  <a:pt x="1844404" y="812280"/>
                </a:cubicBezTo>
                <a:cubicBezTo>
                  <a:pt x="1844404" y="808705"/>
                  <a:pt x="1847982" y="808705"/>
                  <a:pt x="1847982" y="806918"/>
                </a:cubicBezTo>
                <a:cubicBezTo>
                  <a:pt x="1851560" y="808705"/>
                  <a:pt x="1851560" y="814067"/>
                  <a:pt x="1856927" y="810493"/>
                </a:cubicBezTo>
                <a:cubicBezTo>
                  <a:pt x="1855138" y="823003"/>
                  <a:pt x="1864083" y="817641"/>
                  <a:pt x="1871238" y="821216"/>
                </a:cubicBezTo>
                <a:cubicBezTo>
                  <a:pt x="1867661" y="823003"/>
                  <a:pt x="1874816" y="824790"/>
                  <a:pt x="1871238" y="828365"/>
                </a:cubicBezTo>
                <a:cubicBezTo>
                  <a:pt x="1865871" y="830152"/>
                  <a:pt x="1862294" y="828365"/>
                  <a:pt x="1860505" y="826577"/>
                </a:cubicBezTo>
                <a:cubicBezTo>
                  <a:pt x="1856927" y="835514"/>
                  <a:pt x="1869449" y="839088"/>
                  <a:pt x="1876605" y="840875"/>
                </a:cubicBezTo>
                <a:cubicBezTo>
                  <a:pt x="1874816" y="837301"/>
                  <a:pt x="1869449" y="837301"/>
                  <a:pt x="1869449" y="831939"/>
                </a:cubicBezTo>
                <a:cubicBezTo>
                  <a:pt x="1880183" y="835514"/>
                  <a:pt x="1889128" y="842662"/>
                  <a:pt x="1899861" y="844450"/>
                </a:cubicBezTo>
                <a:cubicBezTo>
                  <a:pt x="1901651" y="842662"/>
                  <a:pt x="1901651" y="840875"/>
                  <a:pt x="1901651" y="839088"/>
                </a:cubicBezTo>
                <a:cubicBezTo>
                  <a:pt x="1901651" y="839088"/>
                  <a:pt x="1901651" y="839088"/>
                  <a:pt x="1908806" y="837301"/>
                </a:cubicBezTo>
                <a:cubicBezTo>
                  <a:pt x="1910595" y="842662"/>
                  <a:pt x="1905228" y="842662"/>
                  <a:pt x="1907017" y="848024"/>
                </a:cubicBezTo>
                <a:cubicBezTo>
                  <a:pt x="1910595" y="856960"/>
                  <a:pt x="1917751" y="848024"/>
                  <a:pt x="1917751" y="856960"/>
                </a:cubicBezTo>
                <a:cubicBezTo>
                  <a:pt x="1924907" y="853386"/>
                  <a:pt x="1917751" y="846237"/>
                  <a:pt x="1914173" y="844450"/>
                </a:cubicBezTo>
                <a:cubicBezTo>
                  <a:pt x="1921329" y="840875"/>
                  <a:pt x="1921329" y="853386"/>
                  <a:pt x="1926696" y="848024"/>
                </a:cubicBezTo>
                <a:cubicBezTo>
                  <a:pt x="1926696" y="855173"/>
                  <a:pt x="1917751" y="855173"/>
                  <a:pt x="1921329" y="865896"/>
                </a:cubicBezTo>
                <a:cubicBezTo>
                  <a:pt x="1928485" y="864109"/>
                  <a:pt x="1941007" y="880194"/>
                  <a:pt x="1948163" y="865896"/>
                </a:cubicBezTo>
                <a:cubicBezTo>
                  <a:pt x="1941007" y="865896"/>
                  <a:pt x="1935640" y="862322"/>
                  <a:pt x="1932063" y="860535"/>
                </a:cubicBezTo>
                <a:cubicBezTo>
                  <a:pt x="1935640" y="855173"/>
                  <a:pt x="1937429" y="864109"/>
                  <a:pt x="1939218" y="856960"/>
                </a:cubicBezTo>
                <a:cubicBezTo>
                  <a:pt x="1941901" y="860535"/>
                  <a:pt x="1947268" y="863215"/>
                  <a:pt x="1952188" y="865896"/>
                </a:cubicBezTo>
                <a:lnTo>
                  <a:pt x="1959104" y="871904"/>
                </a:lnTo>
                <a:lnTo>
                  <a:pt x="1960686" y="876843"/>
                </a:lnTo>
                <a:cubicBezTo>
                  <a:pt x="1961133" y="877960"/>
                  <a:pt x="1960686" y="878407"/>
                  <a:pt x="1957108" y="878407"/>
                </a:cubicBezTo>
                <a:cubicBezTo>
                  <a:pt x="1951741" y="878407"/>
                  <a:pt x="1962475" y="873045"/>
                  <a:pt x="1955319" y="873045"/>
                </a:cubicBezTo>
                <a:cubicBezTo>
                  <a:pt x="1946374" y="873045"/>
                  <a:pt x="1955319" y="876620"/>
                  <a:pt x="1951741" y="880194"/>
                </a:cubicBezTo>
                <a:cubicBezTo>
                  <a:pt x="1948163" y="874832"/>
                  <a:pt x="1944585" y="881981"/>
                  <a:pt x="1937429" y="876620"/>
                </a:cubicBezTo>
                <a:cubicBezTo>
                  <a:pt x="1939218" y="881981"/>
                  <a:pt x="1942796" y="883768"/>
                  <a:pt x="1946374" y="885556"/>
                </a:cubicBezTo>
                <a:cubicBezTo>
                  <a:pt x="1949952" y="883768"/>
                  <a:pt x="1953530" y="880194"/>
                  <a:pt x="1955319" y="885556"/>
                </a:cubicBezTo>
                <a:cubicBezTo>
                  <a:pt x="1953530" y="887343"/>
                  <a:pt x="1949952" y="887343"/>
                  <a:pt x="1949952" y="890917"/>
                </a:cubicBezTo>
                <a:cubicBezTo>
                  <a:pt x="1953530" y="892704"/>
                  <a:pt x="1958897" y="894492"/>
                  <a:pt x="1960686" y="889130"/>
                </a:cubicBezTo>
                <a:cubicBezTo>
                  <a:pt x="1955319" y="889130"/>
                  <a:pt x="1962475" y="881981"/>
                  <a:pt x="1957108" y="880194"/>
                </a:cubicBezTo>
                <a:cubicBezTo>
                  <a:pt x="1964264" y="876620"/>
                  <a:pt x="1962475" y="885556"/>
                  <a:pt x="1966053" y="889130"/>
                </a:cubicBezTo>
                <a:cubicBezTo>
                  <a:pt x="1969630" y="887343"/>
                  <a:pt x="1973208" y="887343"/>
                  <a:pt x="1973208" y="885556"/>
                </a:cubicBezTo>
                <a:cubicBezTo>
                  <a:pt x="1969630" y="885556"/>
                  <a:pt x="1967841" y="881981"/>
                  <a:pt x="1964264" y="878407"/>
                </a:cubicBezTo>
                <a:cubicBezTo>
                  <a:pt x="1971419" y="874832"/>
                  <a:pt x="1967841" y="880194"/>
                  <a:pt x="1974997" y="878407"/>
                </a:cubicBezTo>
                <a:cubicBezTo>
                  <a:pt x="1971419" y="873045"/>
                  <a:pt x="1964264" y="873045"/>
                  <a:pt x="1960686" y="867683"/>
                </a:cubicBezTo>
                <a:cubicBezTo>
                  <a:pt x="1962475" y="867683"/>
                  <a:pt x="1966053" y="867683"/>
                  <a:pt x="1966053" y="865896"/>
                </a:cubicBezTo>
                <a:cubicBezTo>
                  <a:pt x="1962475" y="862322"/>
                  <a:pt x="1958897" y="862322"/>
                  <a:pt x="1957108" y="865896"/>
                </a:cubicBezTo>
                <a:cubicBezTo>
                  <a:pt x="1953530" y="860535"/>
                  <a:pt x="1949952" y="856960"/>
                  <a:pt x="1944585" y="856960"/>
                </a:cubicBezTo>
                <a:cubicBezTo>
                  <a:pt x="1949952" y="855173"/>
                  <a:pt x="1944585" y="851599"/>
                  <a:pt x="1941007" y="855173"/>
                </a:cubicBezTo>
                <a:cubicBezTo>
                  <a:pt x="1941007" y="853386"/>
                  <a:pt x="1941007" y="851599"/>
                  <a:pt x="1941007" y="849811"/>
                </a:cubicBezTo>
                <a:cubicBezTo>
                  <a:pt x="1939218" y="848024"/>
                  <a:pt x="1937429" y="848024"/>
                  <a:pt x="1933851" y="849811"/>
                </a:cubicBezTo>
                <a:cubicBezTo>
                  <a:pt x="1933851" y="839088"/>
                  <a:pt x="1926696" y="839088"/>
                  <a:pt x="1919540" y="839088"/>
                </a:cubicBezTo>
                <a:cubicBezTo>
                  <a:pt x="1923118" y="837301"/>
                  <a:pt x="1919540" y="833726"/>
                  <a:pt x="1921329" y="831939"/>
                </a:cubicBezTo>
                <a:cubicBezTo>
                  <a:pt x="1908806" y="833726"/>
                  <a:pt x="1905228" y="812280"/>
                  <a:pt x="1894495" y="819429"/>
                </a:cubicBezTo>
                <a:cubicBezTo>
                  <a:pt x="1894495" y="814067"/>
                  <a:pt x="1889128" y="815854"/>
                  <a:pt x="1885550" y="815854"/>
                </a:cubicBezTo>
                <a:cubicBezTo>
                  <a:pt x="1883761" y="810493"/>
                  <a:pt x="1885550" y="808705"/>
                  <a:pt x="1885550" y="805131"/>
                </a:cubicBezTo>
                <a:cubicBezTo>
                  <a:pt x="1876605" y="810493"/>
                  <a:pt x="1873027" y="792620"/>
                  <a:pt x="1865871" y="790833"/>
                </a:cubicBezTo>
                <a:cubicBezTo>
                  <a:pt x="1864083" y="790833"/>
                  <a:pt x="1864083" y="794408"/>
                  <a:pt x="1862294" y="794408"/>
                </a:cubicBezTo>
                <a:cubicBezTo>
                  <a:pt x="1856927" y="790833"/>
                  <a:pt x="1855138" y="789046"/>
                  <a:pt x="1849771" y="785472"/>
                </a:cubicBezTo>
                <a:cubicBezTo>
                  <a:pt x="1851560" y="781897"/>
                  <a:pt x="1856927" y="787259"/>
                  <a:pt x="1856927" y="780110"/>
                </a:cubicBezTo>
                <a:cubicBezTo>
                  <a:pt x="1847982" y="783684"/>
                  <a:pt x="1842615" y="781897"/>
                  <a:pt x="1835459" y="776536"/>
                </a:cubicBezTo>
                <a:cubicBezTo>
                  <a:pt x="1830093" y="771174"/>
                  <a:pt x="1826515" y="765812"/>
                  <a:pt x="1821148" y="762238"/>
                </a:cubicBezTo>
                <a:cubicBezTo>
                  <a:pt x="1821148" y="765812"/>
                  <a:pt x="1819359" y="767600"/>
                  <a:pt x="1815781" y="769387"/>
                </a:cubicBezTo>
                <a:cubicBezTo>
                  <a:pt x="1813992" y="764025"/>
                  <a:pt x="1808625" y="764025"/>
                  <a:pt x="1806836" y="760451"/>
                </a:cubicBezTo>
                <a:cubicBezTo>
                  <a:pt x="1810414" y="760451"/>
                  <a:pt x="1813992" y="758664"/>
                  <a:pt x="1815781" y="755089"/>
                </a:cubicBezTo>
                <a:cubicBezTo>
                  <a:pt x="1806836" y="747940"/>
                  <a:pt x="1796103" y="744366"/>
                  <a:pt x="1785369" y="737217"/>
                </a:cubicBezTo>
                <a:cubicBezTo>
                  <a:pt x="1774635" y="731855"/>
                  <a:pt x="1765691" y="726494"/>
                  <a:pt x="1762113" y="717558"/>
                </a:cubicBezTo>
                <a:cubicBezTo>
                  <a:pt x="1763901" y="719345"/>
                  <a:pt x="1765691" y="721132"/>
                  <a:pt x="1769268" y="721132"/>
                </a:cubicBezTo>
                <a:cubicBezTo>
                  <a:pt x="1767479" y="715770"/>
                  <a:pt x="1771057" y="715770"/>
                  <a:pt x="1769268" y="712196"/>
                </a:cubicBezTo>
                <a:cubicBezTo>
                  <a:pt x="1758535" y="715770"/>
                  <a:pt x="1762113" y="705047"/>
                  <a:pt x="1758535" y="703260"/>
                </a:cubicBezTo>
                <a:cubicBezTo>
                  <a:pt x="1753168" y="703260"/>
                  <a:pt x="1754957" y="708622"/>
                  <a:pt x="1749590" y="708622"/>
                </a:cubicBezTo>
                <a:cubicBezTo>
                  <a:pt x="1749590" y="701473"/>
                  <a:pt x="1747801" y="701473"/>
                  <a:pt x="1746012" y="696111"/>
                </a:cubicBezTo>
                <a:cubicBezTo>
                  <a:pt x="1742434" y="697898"/>
                  <a:pt x="1742434" y="699686"/>
                  <a:pt x="1740645" y="701473"/>
                </a:cubicBezTo>
                <a:cubicBezTo>
                  <a:pt x="1738856" y="697898"/>
                  <a:pt x="1726334" y="697898"/>
                  <a:pt x="1728123" y="692537"/>
                </a:cubicBezTo>
                <a:cubicBezTo>
                  <a:pt x="1731701" y="692537"/>
                  <a:pt x="1733489" y="697898"/>
                  <a:pt x="1738856" y="694324"/>
                </a:cubicBezTo>
                <a:cubicBezTo>
                  <a:pt x="1729911" y="688962"/>
                  <a:pt x="1738856" y="688962"/>
                  <a:pt x="1738856" y="681813"/>
                </a:cubicBezTo>
                <a:cubicBezTo>
                  <a:pt x="1733489" y="681813"/>
                  <a:pt x="1733489" y="683601"/>
                  <a:pt x="1731701" y="687175"/>
                </a:cubicBezTo>
                <a:cubicBezTo>
                  <a:pt x="1724545" y="685388"/>
                  <a:pt x="1715600" y="676452"/>
                  <a:pt x="1708444" y="669303"/>
                </a:cubicBezTo>
                <a:cubicBezTo>
                  <a:pt x="1706655" y="674665"/>
                  <a:pt x="1701288" y="671090"/>
                  <a:pt x="1695921" y="672877"/>
                </a:cubicBezTo>
                <a:cubicBezTo>
                  <a:pt x="1694133" y="667516"/>
                  <a:pt x="1701288" y="669303"/>
                  <a:pt x="1699499" y="663941"/>
                </a:cubicBezTo>
                <a:cubicBezTo>
                  <a:pt x="1690555" y="667516"/>
                  <a:pt x="1686977" y="665729"/>
                  <a:pt x="1681610" y="663941"/>
                </a:cubicBezTo>
                <a:cubicBezTo>
                  <a:pt x="1681610" y="667516"/>
                  <a:pt x="1685188" y="667516"/>
                  <a:pt x="1683399" y="669303"/>
                </a:cubicBezTo>
                <a:cubicBezTo>
                  <a:pt x="1681610" y="663941"/>
                  <a:pt x="1676243" y="667516"/>
                  <a:pt x="1674454" y="671090"/>
                </a:cubicBezTo>
                <a:cubicBezTo>
                  <a:pt x="1672665" y="667516"/>
                  <a:pt x="1667298" y="669303"/>
                  <a:pt x="1665509" y="663941"/>
                </a:cubicBezTo>
                <a:cubicBezTo>
                  <a:pt x="1670876" y="660367"/>
                  <a:pt x="1670876" y="663941"/>
                  <a:pt x="1674454" y="663941"/>
                </a:cubicBezTo>
                <a:cubicBezTo>
                  <a:pt x="1670876" y="660367"/>
                  <a:pt x="1676243" y="662154"/>
                  <a:pt x="1678032" y="662154"/>
                </a:cubicBezTo>
                <a:cubicBezTo>
                  <a:pt x="1672665" y="658580"/>
                  <a:pt x="1670876" y="655005"/>
                  <a:pt x="1670876" y="651431"/>
                </a:cubicBezTo>
                <a:cubicBezTo>
                  <a:pt x="1670876" y="655005"/>
                  <a:pt x="1678032" y="653218"/>
                  <a:pt x="1676243" y="649644"/>
                </a:cubicBezTo>
                <a:cubicBezTo>
                  <a:pt x="1672665" y="642495"/>
                  <a:pt x="1660143" y="646069"/>
                  <a:pt x="1652987" y="642495"/>
                </a:cubicBezTo>
                <a:cubicBezTo>
                  <a:pt x="1656565" y="640708"/>
                  <a:pt x="1663721" y="642495"/>
                  <a:pt x="1660143" y="635346"/>
                </a:cubicBezTo>
                <a:cubicBezTo>
                  <a:pt x="1656565" y="638027"/>
                  <a:pt x="1651645" y="639814"/>
                  <a:pt x="1647620" y="639814"/>
                </a:cubicBezTo>
                <a:lnTo>
                  <a:pt x="1643326" y="636061"/>
                </a:lnTo>
                <a:lnTo>
                  <a:pt x="1645831" y="633559"/>
                </a:lnTo>
                <a:cubicBezTo>
                  <a:pt x="1640464" y="631772"/>
                  <a:pt x="1636886" y="626410"/>
                  <a:pt x="1629731" y="626410"/>
                </a:cubicBezTo>
                <a:cubicBezTo>
                  <a:pt x="1627942" y="622836"/>
                  <a:pt x="1629731" y="619261"/>
                  <a:pt x="1629731" y="617474"/>
                </a:cubicBezTo>
                <a:cubicBezTo>
                  <a:pt x="1624364" y="617474"/>
                  <a:pt x="1626153" y="619261"/>
                  <a:pt x="1620786" y="621048"/>
                </a:cubicBezTo>
                <a:cubicBezTo>
                  <a:pt x="1618997" y="617474"/>
                  <a:pt x="1617208" y="617474"/>
                  <a:pt x="1617208" y="613899"/>
                </a:cubicBezTo>
                <a:cubicBezTo>
                  <a:pt x="1617208" y="612112"/>
                  <a:pt x="1618997" y="612112"/>
                  <a:pt x="1618997" y="610325"/>
                </a:cubicBezTo>
                <a:cubicBezTo>
                  <a:pt x="1610052" y="599602"/>
                  <a:pt x="1597529" y="603176"/>
                  <a:pt x="1586796" y="597814"/>
                </a:cubicBezTo>
                <a:cubicBezTo>
                  <a:pt x="1590374" y="596027"/>
                  <a:pt x="1593952" y="592453"/>
                  <a:pt x="1595741" y="588878"/>
                </a:cubicBezTo>
                <a:cubicBezTo>
                  <a:pt x="1590374" y="588878"/>
                  <a:pt x="1588585" y="583517"/>
                  <a:pt x="1581429" y="585304"/>
                </a:cubicBezTo>
                <a:cubicBezTo>
                  <a:pt x="1583218" y="590666"/>
                  <a:pt x="1593952" y="588878"/>
                  <a:pt x="1586796" y="592453"/>
                </a:cubicBezTo>
                <a:cubicBezTo>
                  <a:pt x="1581429" y="592453"/>
                  <a:pt x="1579640" y="585304"/>
                  <a:pt x="1577851" y="578155"/>
                </a:cubicBezTo>
                <a:cubicBezTo>
                  <a:pt x="1568906" y="579942"/>
                  <a:pt x="1577851" y="583517"/>
                  <a:pt x="1574273" y="587091"/>
                </a:cubicBezTo>
                <a:cubicBezTo>
                  <a:pt x="1565328" y="576368"/>
                  <a:pt x="1549228" y="574581"/>
                  <a:pt x="1538494" y="571006"/>
                </a:cubicBezTo>
                <a:cubicBezTo>
                  <a:pt x="1543861" y="569219"/>
                  <a:pt x="1543861" y="574581"/>
                  <a:pt x="1545650" y="572793"/>
                </a:cubicBezTo>
                <a:cubicBezTo>
                  <a:pt x="1543861" y="569219"/>
                  <a:pt x="1549228" y="569219"/>
                  <a:pt x="1547439" y="563858"/>
                </a:cubicBezTo>
                <a:cubicBezTo>
                  <a:pt x="1529549" y="569219"/>
                  <a:pt x="1524183" y="549560"/>
                  <a:pt x="1509871" y="545985"/>
                </a:cubicBezTo>
                <a:cubicBezTo>
                  <a:pt x="1513449" y="545985"/>
                  <a:pt x="1515238" y="544198"/>
                  <a:pt x="1513449" y="538837"/>
                </a:cubicBezTo>
                <a:cubicBezTo>
                  <a:pt x="1506293" y="540624"/>
                  <a:pt x="1500926" y="542411"/>
                  <a:pt x="1497349" y="540624"/>
                </a:cubicBezTo>
                <a:cubicBezTo>
                  <a:pt x="1499137" y="538837"/>
                  <a:pt x="1499137" y="538837"/>
                  <a:pt x="1500926" y="537049"/>
                </a:cubicBezTo>
                <a:cubicBezTo>
                  <a:pt x="1488404" y="535262"/>
                  <a:pt x="1483037" y="524539"/>
                  <a:pt x="1468725" y="524539"/>
                </a:cubicBezTo>
                <a:cubicBezTo>
                  <a:pt x="1472303" y="524539"/>
                  <a:pt x="1472303" y="522752"/>
                  <a:pt x="1474092" y="519177"/>
                </a:cubicBezTo>
                <a:cubicBezTo>
                  <a:pt x="1456203" y="513816"/>
                  <a:pt x="1459781" y="512028"/>
                  <a:pt x="1449047" y="503092"/>
                </a:cubicBezTo>
                <a:cubicBezTo>
                  <a:pt x="1452625" y="503092"/>
                  <a:pt x="1454414" y="501305"/>
                  <a:pt x="1454414" y="497731"/>
                </a:cubicBezTo>
                <a:cubicBezTo>
                  <a:pt x="1447258" y="501305"/>
                  <a:pt x="1452625" y="492369"/>
                  <a:pt x="1445469" y="494156"/>
                </a:cubicBezTo>
                <a:cubicBezTo>
                  <a:pt x="1441891" y="494156"/>
                  <a:pt x="1440102" y="495944"/>
                  <a:pt x="1438313" y="497731"/>
                </a:cubicBezTo>
                <a:cubicBezTo>
                  <a:pt x="1438313" y="495944"/>
                  <a:pt x="1436524" y="494156"/>
                  <a:pt x="1436524" y="492369"/>
                </a:cubicBezTo>
                <a:cubicBezTo>
                  <a:pt x="1436524" y="492369"/>
                  <a:pt x="1434735" y="492369"/>
                  <a:pt x="1434735" y="494156"/>
                </a:cubicBezTo>
                <a:cubicBezTo>
                  <a:pt x="1434735" y="492369"/>
                  <a:pt x="1434735" y="492369"/>
                  <a:pt x="1432946" y="492369"/>
                </a:cubicBezTo>
                <a:cubicBezTo>
                  <a:pt x="1431157" y="492369"/>
                  <a:pt x="1434735" y="495944"/>
                  <a:pt x="1432946" y="497731"/>
                </a:cubicBezTo>
                <a:cubicBezTo>
                  <a:pt x="1429369" y="494156"/>
                  <a:pt x="1427579" y="492369"/>
                  <a:pt x="1427579" y="490582"/>
                </a:cubicBezTo>
                <a:cubicBezTo>
                  <a:pt x="1429369" y="495944"/>
                  <a:pt x="1432946" y="499518"/>
                  <a:pt x="1425791" y="499518"/>
                </a:cubicBezTo>
                <a:cubicBezTo>
                  <a:pt x="1427579" y="495944"/>
                  <a:pt x="1425791" y="492369"/>
                  <a:pt x="1422213" y="487007"/>
                </a:cubicBezTo>
                <a:cubicBezTo>
                  <a:pt x="1422213" y="490582"/>
                  <a:pt x="1425791" y="494156"/>
                  <a:pt x="1420424" y="494156"/>
                </a:cubicBezTo>
                <a:cubicBezTo>
                  <a:pt x="1418635" y="488795"/>
                  <a:pt x="1413268" y="483433"/>
                  <a:pt x="1407901" y="479859"/>
                </a:cubicBezTo>
                <a:cubicBezTo>
                  <a:pt x="1407901" y="481646"/>
                  <a:pt x="1407901" y="483433"/>
                  <a:pt x="1406112" y="485220"/>
                </a:cubicBezTo>
                <a:cubicBezTo>
                  <a:pt x="1404323" y="481646"/>
                  <a:pt x="1406112" y="479859"/>
                  <a:pt x="1406112" y="478071"/>
                </a:cubicBezTo>
                <a:cubicBezTo>
                  <a:pt x="1406112" y="476284"/>
                  <a:pt x="1404323" y="476284"/>
                  <a:pt x="1404323" y="474497"/>
                </a:cubicBezTo>
                <a:cubicBezTo>
                  <a:pt x="1397167" y="474497"/>
                  <a:pt x="1395379" y="478071"/>
                  <a:pt x="1393589" y="476284"/>
                </a:cubicBezTo>
                <a:cubicBezTo>
                  <a:pt x="1391801" y="478071"/>
                  <a:pt x="1391801" y="478071"/>
                  <a:pt x="1390012" y="479859"/>
                </a:cubicBezTo>
                <a:cubicBezTo>
                  <a:pt x="1388223" y="476284"/>
                  <a:pt x="1391801" y="474497"/>
                  <a:pt x="1390012" y="474497"/>
                </a:cubicBezTo>
                <a:cubicBezTo>
                  <a:pt x="1388223" y="476284"/>
                  <a:pt x="1388223" y="479859"/>
                  <a:pt x="1386434" y="481646"/>
                </a:cubicBezTo>
                <a:cubicBezTo>
                  <a:pt x="1382856" y="476284"/>
                  <a:pt x="1386434" y="476284"/>
                  <a:pt x="1384645" y="470923"/>
                </a:cubicBezTo>
                <a:cubicBezTo>
                  <a:pt x="1377489" y="474497"/>
                  <a:pt x="1370333" y="474497"/>
                  <a:pt x="1366755" y="467348"/>
                </a:cubicBezTo>
                <a:cubicBezTo>
                  <a:pt x="1361389" y="469135"/>
                  <a:pt x="1368544" y="476284"/>
                  <a:pt x="1361389" y="476284"/>
                </a:cubicBezTo>
                <a:cubicBezTo>
                  <a:pt x="1357811" y="474497"/>
                  <a:pt x="1354233" y="476284"/>
                  <a:pt x="1350655" y="474497"/>
                </a:cubicBezTo>
                <a:cubicBezTo>
                  <a:pt x="1354233" y="472710"/>
                  <a:pt x="1356022" y="470923"/>
                  <a:pt x="1356022" y="467348"/>
                </a:cubicBezTo>
                <a:cubicBezTo>
                  <a:pt x="1345288" y="465561"/>
                  <a:pt x="1334554" y="463774"/>
                  <a:pt x="1325609" y="461987"/>
                </a:cubicBezTo>
                <a:cubicBezTo>
                  <a:pt x="1316665" y="458412"/>
                  <a:pt x="1307720" y="456625"/>
                  <a:pt x="1296986" y="453050"/>
                </a:cubicBezTo>
                <a:cubicBezTo>
                  <a:pt x="1298775" y="454838"/>
                  <a:pt x="1298775" y="456625"/>
                  <a:pt x="1295197" y="456625"/>
                </a:cubicBezTo>
                <a:cubicBezTo>
                  <a:pt x="1295197" y="451263"/>
                  <a:pt x="1289831" y="456625"/>
                  <a:pt x="1288042" y="453050"/>
                </a:cubicBezTo>
                <a:cubicBezTo>
                  <a:pt x="1289831" y="451263"/>
                  <a:pt x="1289831" y="449476"/>
                  <a:pt x="1289831" y="445902"/>
                </a:cubicBezTo>
                <a:cubicBezTo>
                  <a:pt x="1282675" y="447689"/>
                  <a:pt x="1279097" y="440540"/>
                  <a:pt x="1271941" y="445902"/>
                </a:cubicBezTo>
                <a:cubicBezTo>
                  <a:pt x="1270152" y="442327"/>
                  <a:pt x="1271941" y="440540"/>
                  <a:pt x="1270152" y="436966"/>
                </a:cubicBezTo>
                <a:cubicBezTo>
                  <a:pt x="1259419" y="444114"/>
                  <a:pt x="1255841" y="433391"/>
                  <a:pt x="1248685" y="435178"/>
                </a:cubicBezTo>
                <a:cubicBezTo>
                  <a:pt x="1248685" y="436966"/>
                  <a:pt x="1246896" y="436966"/>
                  <a:pt x="1246896" y="438753"/>
                </a:cubicBezTo>
                <a:cubicBezTo>
                  <a:pt x="1252263" y="438753"/>
                  <a:pt x="1254052" y="442327"/>
                  <a:pt x="1257630" y="444114"/>
                </a:cubicBezTo>
                <a:cubicBezTo>
                  <a:pt x="1252263" y="444114"/>
                  <a:pt x="1245107" y="444114"/>
                  <a:pt x="1241529" y="451263"/>
                </a:cubicBezTo>
                <a:cubicBezTo>
                  <a:pt x="1236162" y="445902"/>
                  <a:pt x="1248685" y="445902"/>
                  <a:pt x="1246896" y="442327"/>
                </a:cubicBezTo>
                <a:cubicBezTo>
                  <a:pt x="1239740" y="440540"/>
                  <a:pt x="1229006" y="442327"/>
                  <a:pt x="1218273" y="444114"/>
                </a:cubicBezTo>
                <a:cubicBezTo>
                  <a:pt x="1220062" y="445902"/>
                  <a:pt x="1221851" y="445902"/>
                  <a:pt x="1223640" y="451263"/>
                </a:cubicBezTo>
                <a:cubicBezTo>
                  <a:pt x="1227217" y="449476"/>
                  <a:pt x="1232584" y="453050"/>
                  <a:pt x="1236162" y="447689"/>
                </a:cubicBezTo>
                <a:cubicBezTo>
                  <a:pt x="1239740" y="449476"/>
                  <a:pt x="1236162" y="451263"/>
                  <a:pt x="1237951" y="456625"/>
                </a:cubicBezTo>
                <a:cubicBezTo>
                  <a:pt x="1241529" y="458412"/>
                  <a:pt x="1243318" y="451263"/>
                  <a:pt x="1246896" y="456625"/>
                </a:cubicBezTo>
                <a:cubicBezTo>
                  <a:pt x="1243318" y="458412"/>
                  <a:pt x="1243318" y="461987"/>
                  <a:pt x="1241529" y="463774"/>
                </a:cubicBezTo>
                <a:cubicBezTo>
                  <a:pt x="1239740" y="463774"/>
                  <a:pt x="1237951" y="465561"/>
                  <a:pt x="1239740" y="467348"/>
                </a:cubicBezTo>
                <a:cubicBezTo>
                  <a:pt x="1236162" y="467348"/>
                  <a:pt x="1232584" y="469135"/>
                  <a:pt x="1230795" y="467348"/>
                </a:cubicBezTo>
                <a:cubicBezTo>
                  <a:pt x="1232584" y="465561"/>
                  <a:pt x="1234373" y="463774"/>
                  <a:pt x="1236162" y="461987"/>
                </a:cubicBezTo>
                <a:cubicBezTo>
                  <a:pt x="1229006" y="456625"/>
                  <a:pt x="1220062" y="456625"/>
                  <a:pt x="1214695" y="447689"/>
                </a:cubicBezTo>
                <a:cubicBezTo>
                  <a:pt x="1214695" y="449476"/>
                  <a:pt x="1212906" y="449476"/>
                  <a:pt x="1212906" y="447689"/>
                </a:cubicBezTo>
                <a:cubicBezTo>
                  <a:pt x="1216484" y="447689"/>
                  <a:pt x="1214695" y="445902"/>
                  <a:pt x="1214695" y="444114"/>
                </a:cubicBezTo>
                <a:cubicBezTo>
                  <a:pt x="1214695" y="444114"/>
                  <a:pt x="1214695" y="444114"/>
                  <a:pt x="1212906" y="444114"/>
                </a:cubicBezTo>
                <a:cubicBezTo>
                  <a:pt x="1212906" y="444114"/>
                  <a:pt x="1211117" y="444114"/>
                  <a:pt x="1211117" y="444114"/>
                </a:cubicBezTo>
                <a:cubicBezTo>
                  <a:pt x="1209328" y="445902"/>
                  <a:pt x="1209328" y="445902"/>
                  <a:pt x="1207539" y="447689"/>
                </a:cubicBezTo>
                <a:cubicBezTo>
                  <a:pt x="1207539" y="445902"/>
                  <a:pt x="1207539" y="445902"/>
                  <a:pt x="1207539" y="444114"/>
                </a:cubicBezTo>
                <a:cubicBezTo>
                  <a:pt x="1198594" y="444114"/>
                  <a:pt x="1187861" y="444114"/>
                  <a:pt x="1182494" y="438753"/>
                </a:cubicBezTo>
                <a:cubicBezTo>
                  <a:pt x="1178916" y="444114"/>
                  <a:pt x="1178916" y="440540"/>
                  <a:pt x="1173549" y="440540"/>
                </a:cubicBezTo>
                <a:cubicBezTo>
                  <a:pt x="1177127" y="429817"/>
                  <a:pt x="1191439" y="438753"/>
                  <a:pt x="1191439" y="428029"/>
                </a:cubicBezTo>
                <a:cubicBezTo>
                  <a:pt x="1180705" y="424455"/>
                  <a:pt x="1168182" y="424455"/>
                  <a:pt x="1152082" y="426242"/>
                </a:cubicBezTo>
                <a:cubicBezTo>
                  <a:pt x="1148504" y="420881"/>
                  <a:pt x="1152082" y="419093"/>
                  <a:pt x="1153871" y="426242"/>
                </a:cubicBezTo>
                <a:cubicBezTo>
                  <a:pt x="1153871" y="420881"/>
                  <a:pt x="1168182" y="422668"/>
                  <a:pt x="1169971" y="415519"/>
                </a:cubicBezTo>
                <a:cubicBezTo>
                  <a:pt x="1161027" y="413732"/>
                  <a:pt x="1148504" y="417306"/>
                  <a:pt x="1144926" y="420881"/>
                </a:cubicBezTo>
                <a:cubicBezTo>
                  <a:pt x="1144926" y="419093"/>
                  <a:pt x="1144926" y="417306"/>
                  <a:pt x="1143137" y="415519"/>
                </a:cubicBezTo>
                <a:cubicBezTo>
                  <a:pt x="1125247" y="419093"/>
                  <a:pt x="1109147" y="413732"/>
                  <a:pt x="1087680" y="429817"/>
                </a:cubicBezTo>
                <a:cubicBezTo>
                  <a:pt x="1085891" y="424455"/>
                  <a:pt x="1087680" y="420881"/>
                  <a:pt x="1089469" y="417306"/>
                </a:cubicBezTo>
                <a:cubicBezTo>
                  <a:pt x="1091257" y="419093"/>
                  <a:pt x="1089469" y="422668"/>
                  <a:pt x="1091257" y="422668"/>
                </a:cubicBezTo>
                <a:cubicBezTo>
                  <a:pt x="1094835" y="422668"/>
                  <a:pt x="1096624" y="422668"/>
                  <a:pt x="1096624" y="417306"/>
                </a:cubicBezTo>
                <a:cubicBezTo>
                  <a:pt x="1093047" y="417306"/>
                  <a:pt x="1089469" y="413732"/>
                  <a:pt x="1084102" y="413732"/>
                </a:cubicBezTo>
                <a:cubicBezTo>
                  <a:pt x="1085891" y="417306"/>
                  <a:pt x="1082313" y="417306"/>
                  <a:pt x="1080524" y="420881"/>
                </a:cubicBezTo>
                <a:cubicBezTo>
                  <a:pt x="1076946" y="420881"/>
                  <a:pt x="1076946" y="410157"/>
                  <a:pt x="1073368" y="411944"/>
                </a:cubicBezTo>
                <a:cubicBezTo>
                  <a:pt x="1071579" y="413732"/>
                  <a:pt x="1069790" y="413732"/>
                  <a:pt x="1069790" y="415519"/>
                </a:cubicBezTo>
                <a:cubicBezTo>
                  <a:pt x="1076946" y="417306"/>
                  <a:pt x="1075157" y="417306"/>
                  <a:pt x="1075157" y="424455"/>
                </a:cubicBezTo>
                <a:cubicBezTo>
                  <a:pt x="1078735" y="422668"/>
                  <a:pt x="1082313" y="424455"/>
                  <a:pt x="1085891" y="426242"/>
                </a:cubicBezTo>
                <a:cubicBezTo>
                  <a:pt x="1080524" y="429817"/>
                  <a:pt x="1093047" y="429817"/>
                  <a:pt x="1087680" y="433391"/>
                </a:cubicBezTo>
                <a:cubicBezTo>
                  <a:pt x="1082313" y="433391"/>
                  <a:pt x="1084102" y="433391"/>
                  <a:pt x="1082313" y="426242"/>
                </a:cubicBezTo>
                <a:cubicBezTo>
                  <a:pt x="1071579" y="420881"/>
                  <a:pt x="1064423" y="429817"/>
                  <a:pt x="1055479" y="428029"/>
                </a:cubicBezTo>
                <a:cubicBezTo>
                  <a:pt x="1060845" y="422668"/>
                  <a:pt x="1069790" y="417306"/>
                  <a:pt x="1068001" y="408370"/>
                </a:cubicBezTo>
                <a:cubicBezTo>
                  <a:pt x="1062634" y="403008"/>
                  <a:pt x="1051901" y="413732"/>
                  <a:pt x="1046534" y="411944"/>
                </a:cubicBezTo>
                <a:cubicBezTo>
                  <a:pt x="1042956" y="403008"/>
                  <a:pt x="1037589" y="406583"/>
                  <a:pt x="1032222" y="404796"/>
                </a:cubicBezTo>
                <a:cubicBezTo>
                  <a:pt x="1032222" y="410157"/>
                  <a:pt x="1016122" y="413732"/>
                  <a:pt x="1016122" y="406583"/>
                </a:cubicBezTo>
                <a:cubicBezTo>
                  <a:pt x="1019700" y="408370"/>
                  <a:pt x="1026855" y="406583"/>
                  <a:pt x="1023278" y="401221"/>
                </a:cubicBezTo>
                <a:cubicBezTo>
                  <a:pt x="1019700" y="404796"/>
                  <a:pt x="1016122" y="401221"/>
                  <a:pt x="1012544" y="403008"/>
                </a:cubicBezTo>
                <a:cubicBezTo>
                  <a:pt x="1014333" y="406583"/>
                  <a:pt x="1008966" y="406583"/>
                  <a:pt x="1012544" y="410157"/>
                </a:cubicBezTo>
                <a:cubicBezTo>
                  <a:pt x="1000021" y="410157"/>
                  <a:pt x="1003599" y="410157"/>
                  <a:pt x="991077" y="413732"/>
                </a:cubicBezTo>
                <a:cubicBezTo>
                  <a:pt x="985710" y="399434"/>
                  <a:pt x="976765" y="415519"/>
                  <a:pt x="969609" y="404796"/>
                </a:cubicBezTo>
                <a:cubicBezTo>
                  <a:pt x="964242" y="408370"/>
                  <a:pt x="962453" y="408370"/>
                  <a:pt x="960664" y="411944"/>
                </a:cubicBezTo>
                <a:cubicBezTo>
                  <a:pt x="957087" y="410157"/>
                  <a:pt x="960664" y="404796"/>
                  <a:pt x="958875" y="404796"/>
                </a:cubicBezTo>
                <a:cubicBezTo>
                  <a:pt x="958875" y="404796"/>
                  <a:pt x="957087" y="404796"/>
                  <a:pt x="957087" y="406583"/>
                </a:cubicBezTo>
                <a:cubicBezTo>
                  <a:pt x="957087" y="406583"/>
                  <a:pt x="957087" y="404796"/>
                  <a:pt x="957087" y="404796"/>
                </a:cubicBezTo>
                <a:cubicBezTo>
                  <a:pt x="955298" y="406583"/>
                  <a:pt x="957087" y="408370"/>
                  <a:pt x="955298" y="408370"/>
                </a:cubicBezTo>
                <a:cubicBezTo>
                  <a:pt x="955298" y="404796"/>
                  <a:pt x="955298" y="401221"/>
                  <a:pt x="949931" y="404796"/>
                </a:cubicBezTo>
                <a:cubicBezTo>
                  <a:pt x="948142" y="404796"/>
                  <a:pt x="948142" y="403008"/>
                  <a:pt x="948142" y="403008"/>
                </a:cubicBezTo>
                <a:cubicBezTo>
                  <a:pt x="940986" y="408370"/>
                  <a:pt x="933830" y="411944"/>
                  <a:pt x="926674" y="411944"/>
                </a:cubicBezTo>
                <a:cubicBezTo>
                  <a:pt x="926674" y="406583"/>
                  <a:pt x="937408" y="406583"/>
                  <a:pt x="932041" y="401221"/>
                </a:cubicBezTo>
                <a:cubicBezTo>
                  <a:pt x="923097" y="406583"/>
                  <a:pt x="915941" y="406583"/>
                  <a:pt x="906996" y="417306"/>
                </a:cubicBezTo>
                <a:cubicBezTo>
                  <a:pt x="899840" y="411944"/>
                  <a:pt x="892684" y="410157"/>
                  <a:pt x="887318" y="404796"/>
                </a:cubicBezTo>
                <a:cubicBezTo>
                  <a:pt x="876584" y="413732"/>
                  <a:pt x="871217" y="408370"/>
                  <a:pt x="865850" y="420881"/>
                </a:cubicBezTo>
                <a:cubicBezTo>
                  <a:pt x="862272" y="415519"/>
                  <a:pt x="871217" y="413732"/>
                  <a:pt x="867639" y="410157"/>
                </a:cubicBezTo>
                <a:cubicBezTo>
                  <a:pt x="858694" y="406583"/>
                  <a:pt x="862272" y="410157"/>
                  <a:pt x="864061" y="401221"/>
                </a:cubicBezTo>
                <a:cubicBezTo>
                  <a:pt x="864061" y="401221"/>
                  <a:pt x="864061" y="401221"/>
                  <a:pt x="849750" y="410157"/>
                </a:cubicBezTo>
                <a:cubicBezTo>
                  <a:pt x="846172" y="404796"/>
                  <a:pt x="842594" y="404796"/>
                  <a:pt x="837227" y="406583"/>
                </a:cubicBezTo>
                <a:cubicBezTo>
                  <a:pt x="839016" y="411944"/>
                  <a:pt x="842594" y="408370"/>
                  <a:pt x="844383" y="410157"/>
                </a:cubicBezTo>
                <a:cubicBezTo>
                  <a:pt x="839016" y="413732"/>
                  <a:pt x="837227" y="415519"/>
                  <a:pt x="835438" y="420881"/>
                </a:cubicBezTo>
                <a:cubicBezTo>
                  <a:pt x="831860" y="417306"/>
                  <a:pt x="826493" y="420881"/>
                  <a:pt x="824704" y="413732"/>
                </a:cubicBezTo>
                <a:cubicBezTo>
                  <a:pt x="828282" y="411944"/>
                  <a:pt x="831860" y="408370"/>
                  <a:pt x="828282" y="403008"/>
                </a:cubicBezTo>
                <a:cubicBezTo>
                  <a:pt x="821127" y="410157"/>
                  <a:pt x="813971" y="415519"/>
                  <a:pt x="806815" y="420881"/>
                </a:cubicBezTo>
                <a:cubicBezTo>
                  <a:pt x="805026" y="408370"/>
                  <a:pt x="792503" y="431604"/>
                  <a:pt x="790714" y="419093"/>
                </a:cubicBezTo>
                <a:cubicBezTo>
                  <a:pt x="792503" y="413732"/>
                  <a:pt x="796081" y="417306"/>
                  <a:pt x="796081" y="410157"/>
                </a:cubicBezTo>
                <a:cubicBezTo>
                  <a:pt x="797870" y="415519"/>
                  <a:pt x="803237" y="410157"/>
                  <a:pt x="806815" y="411944"/>
                </a:cubicBezTo>
                <a:cubicBezTo>
                  <a:pt x="805026" y="408370"/>
                  <a:pt x="806815" y="406583"/>
                  <a:pt x="805026" y="403008"/>
                </a:cubicBezTo>
                <a:cubicBezTo>
                  <a:pt x="801448" y="404796"/>
                  <a:pt x="797870" y="406583"/>
                  <a:pt x="796081" y="408370"/>
                </a:cubicBezTo>
                <a:cubicBezTo>
                  <a:pt x="796081" y="399434"/>
                  <a:pt x="787137" y="406583"/>
                  <a:pt x="783559" y="401221"/>
                </a:cubicBezTo>
                <a:cubicBezTo>
                  <a:pt x="794292" y="395860"/>
                  <a:pt x="806815" y="404796"/>
                  <a:pt x="813971" y="386924"/>
                </a:cubicBezTo>
                <a:cubicBezTo>
                  <a:pt x="805026" y="379775"/>
                  <a:pt x="779981" y="401221"/>
                  <a:pt x="781770" y="379775"/>
                </a:cubicBezTo>
                <a:cubicBezTo>
                  <a:pt x="778192" y="377987"/>
                  <a:pt x="774614" y="381562"/>
                  <a:pt x="771036" y="383349"/>
                </a:cubicBezTo>
                <a:cubicBezTo>
                  <a:pt x="771036" y="385136"/>
                  <a:pt x="772825" y="388711"/>
                  <a:pt x="771036" y="388711"/>
                </a:cubicBezTo>
                <a:cubicBezTo>
                  <a:pt x="763880" y="385136"/>
                  <a:pt x="754935" y="385136"/>
                  <a:pt x="745991" y="385136"/>
                </a:cubicBezTo>
                <a:cubicBezTo>
                  <a:pt x="737046" y="385136"/>
                  <a:pt x="726312" y="385136"/>
                  <a:pt x="719157" y="379775"/>
                </a:cubicBezTo>
                <a:cubicBezTo>
                  <a:pt x="719157" y="383349"/>
                  <a:pt x="717368" y="383349"/>
                  <a:pt x="715579" y="386924"/>
                </a:cubicBezTo>
                <a:cubicBezTo>
                  <a:pt x="713790" y="379775"/>
                  <a:pt x="708423" y="386924"/>
                  <a:pt x="706634" y="381562"/>
                </a:cubicBezTo>
                <a:cubicBezTo>
                  <a:pt x="710212" y="377987"/>
                  <a:pt x="715579" y="381562"/>
                  <a:pt x="713790" y="374413"/>
                </a:cubicBezTo>
                <a:cubicBezTo>
                  <a:pt x="706634" y="372626"/>
                  <a:pt x="701267" y="370839"/>
                  <a:pt x="692322" y="370839"/>
                </a:cubicBezTo>
                <a:cubicBezTo>
                  <a:pt x="688745" y="367264"/>
                  <a:pt x="692322" y="365477"/>
                  <a:pt x="690533" y="361903"/>
                </a:cubicBezTo>
                <a:cubicBezTo>
                  <a:pt x="688745" y="363690"/>
                  <a:pt x="688745" y="365477"/>
                  <a:pt x="685167" y="367264"/>
                </a:cubicBezTo>
                <a:cubicBezTo>
                  <a:pt x="683378" y="363690"/>
                  <a:pt x="685167" y="361903"/>
                  <a:pt x="681589" y="356541"/>
                </a:cubicBezTo>
                <a:cubicBezTo>
                  <a:pt x="676222" y="360115"/>
                  <a:pt x="676222" y="358328"/>
                  <a:pt x="672644" y="361903"/>
                </a:cubicBezTo>
                <a:cubicBezTo>
                  <a:pt x="670855" y="356541"/>
                  <a:pt x="674433" y="352967"/>
                  <a:pt x="674433" y="345818"/>
                </a:cubicBezTo>
                <a:cubicBezTo>
                  <a:pt x="669066" y="347605"/>
                  <a:pt x="663699" y="351179"/>
                  <a:pt x="660121" y="345818"/>
                </a:cubicBezTo>
                <a:cubicBezTo>
                  <a:pt x="660121" y="344031"/>
                  <a:pt x="661910" y="344031"/>
                  <a:pt x="661910" y="342243"/>
                </a:cubicBezTo>
                <a:cubicBezTo>
                  <a:pt x="661910" y="342243"/>
                  <a:pt x="661910" y="340456"/>
                  <a:pt x="663699" y="340456"/>
                </a:cubicBezTo>
                <a:cubicBezTo>
                  <a:pt x="663699" y="345818"/>
                  <a:pt x="672644" y="345818"/>
                  <a:pt x="670855" y="340456"/>
                </a:cubicBezTo>
                <a:cubicBezTo>
                  <a:pt x="661910" y="338669"/>
                  <a:pt x="656543" y="338669"/>
                  <a:pt x="647599" y="344031"/>
                </a:cubicBezTo>
                <a:cubicBezTo>
                  <a:pt x="649388" y="335095"/>
                  <a:pt x="642232" y="340456"/>
                  <a:pt x="644021" y="333307"/>
                </a:cubicBezTo>
                <a:cubicBezTo>
                  <a:pt x="642232" y="336882"/>
                  <a:pt x="638654" y="338669"/>
                  <a:pt x="636865" y="335095"/>
                </a:cubicBezTo>
                <a:cubicBezTo>
                  <a:pt x="642232" y="331520"/>
                  <a:pt x="644021" y="326158"/>
                  <a:pt x="640443" y="320797"/>
                </a:cubicBezTo>
                <a:cubicBezTo>
                  <a:pt x="645810" y="319010"/>
                  <a:pt x="651177" y="319010"/>
                  <a:pt x="656543" y="319010"/>
                </a:cubicBezTo>
                <a:cubicBezTo>
                  <a:pt x="654755" y="313648"/>
                  <a:pt x="661910" y="311861"/>
                  <a:pt x="656543" y="306499"/>
                </a:cubicBezTo>
                <a:cubicBezTo>
                  <a:pt x="647599" y="317222"/>
                  <a:pt x="640443" y="315435"/>
                  <a:pt x="631498" y="315435"/>
                </a:cubicBezTo>
                <a:cubicBezTo>
                  <a:pt x="631498" y="320797"/>
                  <a:pt x="626131" y="329733"/>
                  <a:pt x="618976" y="322584"/>
                </a:cubicBezTo>
                <a:cubicBezTo>
                  <a:pt x="622553" y="320797"/>
                  <a:pt x="626131" y="322584"/>
                  <a:pt x="629709" y="319010"/>
                </a:cubicBezTo>
                <a:cubicBezTo>
                  <a:pt x="629709" y="313648"/>
                  <a:pt x="626131" y="310074"/>
                  <a:pt x="624342" y="308286"/>
                </a:cubicBezTo>
                <a:cubicBezTo>
                  <a:pt x="622553" y="310074"/>
                  <a:pt x="622553" y="319010"/>
                  <a:pt x="617187" y="315435"/>
                </a:cubicBezTo>
                <a:cubicBezTo>
                  <a:pt x="620765" y="315435"/>
                  <a:pt x="620765" y="306499"/>
                  <a:pt x="617187" y="310074"/>
                </a:cubicBezTo>
                <a:cubicBezTo>
                  <a:pt x="611820" y="311861"/>
                  <a:pt x="615398" y="317222"/>
                  <a:pt x="608242" y="319010"/>
                </a:cubicBezTo>
                <a:cubicBezTo>
                  <a:pt x="604664" y="317222"/>
                  <a:pt x="608242" y="308286"/>
                  <a:pt x="604664" y="308286"/>
                </a:cubicBezTo>
                <a:cubicBezTo>
                  <a:pt x="604664" y="313648"/>
                  <a:pt x="599297" y="322584"/>
                  <a:pt x="593930" y="320797"/>
                </a:cubicBezTo>
                <a:cubicBezTo>
                  <a:pt x="592141" y="315435"/>
                  <a:pt x="597508" y="315435"/>
                  <a:pt x="597508" y="313648"/>
                </a:cubicBezTo>
                <a:cubicBezTo>
                  <a:pt x="592141" y="315435"/>
                  <a:pt x="597508" y="304712"/>
                  <a:pt x="593930" y="308286"/>
                </a:cubicBezTo>
                <a:cubicBezTo>
                  <a:pt x="593930" y="313648"/>
                  <a:pt x="589905" y="316776"/>
                  <a:pt x="584986" y="317893"/>
                </a:cubicBezTo>
                <a:lnTo>
                  <a:pt x="572802" y="315801"/>
                </a:lnTo>
                <a:lnTo>
                  <a:pt x="577830" y="313648"/>
                </a:lnTo>
                <a:cubicBezTo>
                  <a:pt x="577830" y="311861"/>
                  <a:pt x="577830" y="310074"/>
                  <a:pt x="577830" y="310074"/>
                </a:cubicBezTo>
                <a:cubicBezTo>
                  <a:pt x="556362" y="315435"/>
                  <a:pt x="543840" y="306499"/>
                  <a:pt x="520583" y="317222"/>
                </a:cubicBezTo>
                <a:cubicBezTo>
                  <a:pt x="518795" y="311861"/>
                  <a:pt x="517006" y="313648"/>
                  <a:pt x="515217" y="310074"/>
                </a:cubicBezTo>
                <a:cubicBezTo>
                  <a:pt x="524161" y="301137"/>
                  <a:pt x="536684" y="304712"/>
                  <a:pt x="545629" y="290414"/>
                </a:cubicBezTo>
                <a:cubicBezTo>
                  <a:pt x="545629" y="290414"/>
                  <a:pt x="543840" y="288627"/>
                  <a:pt x="543840" y="288627"/>
                </a:cubicBezTo>
                <a:cubicBezTo>
                  <a:pt x="536684" y="290414"/>
                  <a:pt x="527739" y="295776"/>
                  <a:pt x="520583" y="299350"/>
                </a:cubicBezTo>
                <a:cubicBezTo>
                  <a:pt x="511639" y="301137"/>
                  <a:pt x="504483" y="301137"/>
                  <a:pt x="499116" y="293989"/>
                </a:cubicBezTo>
                <a:cubicBezTo>
                  <a:pt x="486593" y="295776"/>
                  <a:pt x="468704" y="301137"/>
                  <a:pt x="463337" y="290414"/>
                </a:cubicBezTo>
                <a:cubicBezTo>
                  <a:pt x="461548" y="293989"/>
                  <a:pt x="459759" y="293989"/>
                  <a:pt x="456181" y="292201"/>
                </a:cubicBezTo>
                <a:cubicBezTo>
                  <a:pt x="459759" y="290414"/>
                  <a:pt x="461548" y="286840"/>
                  <a:pt x="459759" y="283265"/>
                </a:cubicBezTo>
                <a:cubicBezTo>
                  <a:pt x="456181" y="283265"/>
                  <a:pt x="452603" y="281478"/>
                  <a:pt x="450815" y="276117"/>
                </a:cubicBezTo>
                <a:cubicBezTo>
                  <a:pt x="447237" y="277904"/>
                  <a:pt x="445448" y="276117"/>
                  <a:pt x="445448" y="281478"/>
                </a:cubicBezTo>
                <a:cubicBezTo>
                  <a:pt x="447237" y="281478"/>
                  <a:pt x="450815" y="277904"/>
                  <a:pt x="450815" y="279691"/>
                </a:cubicBezTo>
                <a:cubicBezTo>
                  <a:pt x="449026" y="288627"/>
                  <a:pt x="440081" y="283265"/>
                  <a:pt x="434714" y="290414"/>
                </a:cubicBezTo>
                <a:cubicBezTo>
                  <a:pt x="434714" y="272542"/>
                  <a:pt x="418613" y="270755"/>
                  <a:pt x="409669" y="263606"/>
                </a:cubicBezTo>
                <a:cubicBezTo>
                  <a:pt x="413247" y="256457"/>
                  <a:pt x="406091" y="251096"/>
                  <a:pt x="400724" y="245734"/>
                </a:cubicBezTo>
                <a:cubicBezTo>
                  <a:pt x="406091" y="227862"/>
                  <a:pt x="427558" y="217138"/>
                  <a:pt x="449026" y="211777"/>
                </a:cubicBezTo>
                <a:cubicBezTo>
                  <a:pt x="449026" y="218926"/>
                  <a:pt x="443659" y="217138"/>
                  <a:pt x="443659" y="220713"/>
                </a:cubicBezTo>
                <a:cubicBezTo>
                  <a:pt x="450815" y="226075"/>
                  <a:pt x="456181" y="215351"/>
                  <a:pt x="463337" y="220713"/>
                </a:cubicBezTo>
                <a:cubicBezTo>
                  <a:pt x="472282" y="197479"/>
                  <a:pt x="504483" y="215351"/>
                  <a:pt x="517006" y="206415"/>
                </a:cubicBezTo>
                <a:cubicBezTo>
                  <a:pt x="524161" y="211777"/>
                  <a:pt x="533106" y="213564"/>
                  <a:pt x="540262" y="213564"/>
                </a:cubicBezTo>
                <a:cubicBezTo>
                  <a:pt x="549207" y="213564"/>
                  <a:pt x="556362" y="211777"/>
                  <a:pt x="561729" y="209990"/>
                </a:cubicBezTo>
                <a:cubicBezTo>
                  <a:pt x="558151" y="208202"/>
                  <a:pt x="547418" y="211777"/>
                  <a:pt x="550996" y="202841"/>
                </a:cubicBezTo>
                <a:cubicBezTo>
                  <a:pt x="561729" y="201054"/>
                  <a:pt x="568885" y="208202"/>
                  <a:pt x="577830" y="201054"/>
                </a:cubicBezTo>
                <a:cubicBezTo>
                  <a:pt x="586775" y="204628"/>
                  <a:pt x="602875" y="208202"/>
                  <a:pt x="606453" y="199266"/>
                </a:cubicBezTo>
                <a:cubicBezTo>
                  <a:pt x="613609" y="201054"/>
                  <a:pt x="604664" y="202841"/>
                  <a:pt x="608242" y="206415"/>
                </a:cubicBezTo>
                <a:cubicBezTo>
                  <a:pt x="615398" y="206415"/>
                  <a:pt x="624342" y="197479"/>
                  <a:pt x="629709" y="204628"/>
                </a:cubicBezTo>
                <a:cubicBezTo>
                  <a:pt x="626131" y="208202"/>
                  <a:pt x="618976" y="199266"/>
                  <a:pt x="620765" y="206415"/>
                </a:cubicBezTo>
                <a:cubicBezTo>
                  <a:pt x="626131" y="208202"/>
                  <a:pt x="636865" y="213564"/>
                  <a:pt x="635076" y="202841"/>
                </a:cubicBezTo>
                <a:cubicBezTo>
                  <a:pt x="649388" y="209990"/>
                  <a:pt x="665488" y="209990"/>
                  <a:pt x="679800" y="209990"/>
                </a:cubicBezTo>
                <a:cubicBezTo>
                  <a:pt x="685167" y="201054"/>
                  <a:pt x="703056" y="193905"/>
                  <a:pt x="713790" y="193905"/>
                </a:cubicBezTo>
                <a:cubicBezTo>
                  <a:pt x="713790" y="188543"/>
                  <a:pt x="713790" y="183181"/>
                  <a:pt x="712001" y="177820"/>
                </a:cubicBezTo>
                <a:cubicBezTo>
                  <a:pt x="710212" y="176033"/>
                  <a:pt x="706634" y="177820"/>
                  <a:pt x="703056" y="179607"/>
                </a:cubicBezTo>
                <a:cubicBezTo>
                  <a:pt x="706634" y="184969"/>
                  <a:pt x="704845" y="188543"/>
                  <a:pt x="701267" y="190330"/>
                </a:cubicBezTo>
                <a:cubicBezTo>
                  <a:pt x="694111" y="188543"/>
                  <a:pt x="685167" y="184969"/>
                  <a:pt x="676222" y="186756"/>
                </a:cubicBezTo>
                <a:cubicBezTo>
                  <a:pt x="674433" y="183181"/>
                  <a:pt x="676222" y="181394"/>
                  <a:pt x="674433" y="179607"/>
                </a:cubicBezTo>
                <a:cubicBezTo>
                  <a:pt x="670855" y="186756"/>
                  <a:pt x="669066" y="179607"/>
                  <a:pt x="663699" y="181394"/>
                </a:cubicBezTo>
                <a:cubicBezTo>
                  <a:pt x="663699" y="183181"/>
                  <a:pt x="665488" y="184969"/>
                  <a:pt x="663699" y="186756"/>
                </a:cubicBezTo>
                <a:cubicBezTo>
                  <a:pt x="661910" y="183181"/>
                  <a:pt x="660121" y="181394"/>
                  <a:pt x="658332" y="181394"/>
                </a:cubicBezTo>
                <a:cubicBezTo>
                  <a:pt x="663699" y="177820"/>
                  <a:pt x="678011" y="176033"/>
                  <a:pt x="676222" y="167097"/>
                </a:cubicBezTo>
                <a:cubicBezTo>
                  <a:pt x="665488" y="167097"/>
                  <a:pt x="656543" y="176033"/>
                  <a:pt x="649388" y="168884"/>
                </a:cubicBezTo>
                <a:cubicBezTo>
                  <a:pt x="645810" y="165309"/>
                  <a:pt x="654755" y="165309"/>
                  <a:pt x="649388" y="159948"/>
                </a:cubicBezTo>
                <a:cubicBezTo>
                  <a:pt x="644021" y="156373"/>
                  <a:pt x="635076" y="161735"/>
                  <a:pt x="629709" y="154586"/>
                </a:cubicBezTo>
                <a:cubicBezTo>
                  <a:pt x="635076" y="152799"/>
                  <a:pt x="638654" y="151012"/>
                  <a:pt x="636865" y="147437"/>
                </a:cubicBezTo>
                <a:cubicBezTo>
                  <a:pt x="631498" y="142076"/>
                  <a:pt x="624342" y="149224"/>
                  <a:pt x="622553" y="138501"/>
                </a:cubicBezTo>
                <a:cubicBezTo>
                  <a:pt x="618976" y="140288"/>
                  <a:pt x="620765" y="142076"/>
                  <a:pt x="617187" y="143863"/>
                </a:cubicBezTo>
                <a:cubicBezTo>
                  <a:pt x="613609" y="134927"/>
                  <a:pt x="606453" y="133140"/>
                  <a:pt x="597508" y="134927"/>
                </a:cubicBezTo>
                <a:cubicBezTo>
                  <a:pt x="593930" y="122416"/>
                  <a:pt x="586775" y="125991"/>
                  <a:pt x="581408" y="118842"/>
                </a:cubicBezTo>
                <a:cubicBezTo>
                  <a:pt x="613609" y="109906"/>
                  <a:pt x="642232" y="122416"/>
                  <a:pt x="676222" y="109906"/>
                </a:cubicBezTo>
                <a:cubicBezTo>
                  <a:pt x="683378" y="117055"/>
                  <a:pt x="694111" y="113480"/>
                  <a:pt x="706634" y="108119"/>
                </a:cubicBezTo>
                <a:lnTo>
                  <a:pt x="710323" y="109871"/>
                </a:lnTo>
                <a:lnTo>
                  <a:pt x="710212" y="109906"/>
                </a:lnTo>
                <a:lnTo>
                  <a:pt x="710432" y="109922"/>
                </a:lnTo>
                <a:lnTo>
                  <a:pt x="720275" y="114597"/>
                </a:lnTo>
                <a:cubicBezTo>
                  <a:pt x="725865" y="114374"/>
                  <a:pt x="731679" y="111693"/>
                  <a:pt x="735257" y="106331"/>
                </a:cubicBezTo>
                <a:cubicBezTo>
                  <a:pt x="730784" y="107225"/>
                  <a:pt x="726312" y="109459"/>
                  <a:pt x="722064" y="110799"/>
                </a:cubicBezTo>
                <a:lnTo>
                  <a:pt x="710432" y="109922"/>
                </a:lnTo>
                <a:lnTo>
                  <a:pt x="710323" y="109871"/>
                </a:lnTo>
                <a:lnTo>
                  <a:pt x="731232" y="103204"/>
                </a:lnTo>
                <a:cubicBezTo>
                  <a:pt x="737940" y="101417"/>
                  <a:pt x="744202" y="100970"/>
                  <a:pt x="749569" y="104544"/>
                </a:cubicBezTo>
                <a:cubicBezTo>
                  <a:pt x="749569" y="99183"/>
                  <a:pt x="758513" y="97395"/>
                  <a:pt x="763880" y="99183"/>
                </a:cubicBezTo>
                <a:cubicBezTo>
                  <a:pt x="758513" y="102757"/>
                  <a:pt x="747780" y="106331"/>
                  <a:pt x="747780" y="109906"/>
                </a:cubicBezTo>
                <a:cubicBezTo>
                  <a:pt x="758513" y="109906"/>
                  <a:pt x="763880" y="97395"/>
                  <a:pt x="776403" y="95608"/>
                </a:cubicBezTo>
                <a:cubicBezTo>
                  <a:pt x="778192" y="99183"/>
                  <a:pt x="776403" y="100970"/>
                  <a:pt x="778192" y="102757"/>
                </a:cubicBezTo>
                <a:cubicBezTo>
                  <a:pt x="783559" y="102757"/>
                  <a:pt x="794292" y="99183"/>
                  <a:pt x="790714" y="106331"/>
                </a:cubicBezTo>
                <a:cubicBezTo>
                  <a:pt x="790714" y="106331"/>
                  <a:pt x="792503" y="106331"/>
                  <a:pt x="794292" y="106331"/>
                </a:cubicBezTo>
                <a:cubicBezTo>
                  <a:pt x="794292" y="100970"/>
                  <a:pt x="801448" y="99183"/>
                  <a:pt x="803237" y="93821"/>
                </a:cubicBezTo>
                <a:cubicBezTo>
                  <a:pt x="801448" y="92034"/>
                  <a:pt x="799659" y="93821"/>
                  <a:pt x="797870" y="93821"/>
                </a:cubicBezTo>
                <a:cubicBezTo>
                  <a:pt x="794292" y="95608"/>
                  <a:pt x="796081" y="97395"/>
                  <a:pt x="790714" y="99183"/>
                </a:cubicBezTo>
                <a:cubicBezTo>
                  <a:pt x="788925" y="92034"/>
                  <a:pt x="783559" y="102757"/>
                  <a:pt x="781770" y="99183"/>
                </a:cubicBezTo>
                <a:cubicBezTo>
                  <a:pt x="787137" y="92034"/>
                  <a:pt x="787137" y="97395"/>
                  <a:pt x="796081" y="92034"/>
                </a:cubicBezTo>
                <a:cubicBezTo>
                  <a:pt x="796081" y="88459"/>
                  <a:pt x="792503" y="83098"/>
                  <a:pt x="788925" y="83098"/>
                </a:cubicBezTo>
                <a:cubicBezTo>
                  <a:pt x="792503" y="79523"/>
                  <a:pt x="799659" y="77736"/>
                  <a:pt x="797870" y="72374"/>
                </a:cubicBezTo>
                <a:cubicBezTo>
                  <a:pt x="788925" y="79523"/>
                  <a:pt x="769247" y="95608"/>
                  <a:pt x="767458" y="81310"/>
                </a:cubicBezTo>
                <a:cubicBezTo>
                  <a:pt x="762091" y="83098"/>
                  <a:pt x="758513" y="83098"/>
                  <a:pt x="754935" y="83098"/>
                </a:cubicBezTo>
                <a:cubicBezTo>
                  <a:pt x="754935" y="84885"/>
                  <a:pt x="754935" y="86672"/>
                  <a:pt x="754935" y="90247"/>
                </a:cubicBezTo>
                <a:cubicBezTo>
                  <a:pt x="751358" y="86672"/>
                  <a:pt x="749569" y="83098"/>
                  <a:pt x="744202" y="84885"/>
                </a:cubicBezTo>
                <a:cubicBezTo>
                  <a:pt x="726312" y="88459"/>
                  <a:pt x="706634" y="90247"/>
                  <a:pt x="688745" y="88459"/>
                </a:cubicBezTo>
                <a:cubicBezTo>
                  <a:pt x="669066" y="88459"/>
                  <a:pt x="651177" y="86672"/>
                  <a:pt x="636865" y="84885"/>
                </a:cubicBezTo>
                <a:cubicBezTo>
                  <a:pt x="649388" y="75949"/>
                  <a:pt x="652966" y="75949"/>
                  <a:pt x="660121" y="70587"/>
                </a:cubicBezTo>
                <a:cubicBezTo>
                  <a:pt x="652966" y="70587"/>
                  <a:pt x="645810" y="68800"/>
                  <a:pt x="636865" y="68800"/>
                </a:cubicBezTo>
                <a:cubicBezTo>
                  <a:pt x="633287" y="67013"/>
                  <a:pt x="633287" y="58077"/>
                  <a:pt x="629709" y="59864"/>
                </a:cubicBezTo>
                <a:cubicBezTo>
                  <a:pt x="626131" y="70587"/>
                  <a:pt x="617187" y="54502"/>
                  <a:pt x="610031" y="61651"/>
                </a:cubicBezTo>
                <a:cubicBezTo>
                  <a:pt x="608242" y="56290"/>
                  <a:pt x="602875" y="59864"/>
                  <a:pt x="597508" y="56290"/>
                </a:cubicBezTo>
                <a:cubicBezTo>
                  <a:pt x="602875" y="52715"/>
                  <a:pt x="604664" y="58077"/>
                  <a:pt x="610031" y="54502"/>
                </a:cubicBezTo>
                <a:cubicBezTo>
                  <a:pt x="608242" y="49141"/>
                  <a:pt x="608242" y="45566"/>
                  <a:pt x="604664" y="43779"/>
                </a:cubicBezTo>
                <a:cubicBezTo>
                  <a:pt x="618976" y="33056"/>
                  <a:pt x="636865" y="27694"/>
                  <a:pt x="656543" y="20545"/>
                </a:cubicBezTo>
                <a:cubicBezTo>
                  <a:pt x="669066" y="16971"/>
                  <a:pt x="695900" y="6248"/>
                  <a:pt x="708423" y="9822"/>
                </a:cubicBezTo>
                <a:cubicBezTo>
                  <a:pt x="726312" y="-901"/>
                  <a:pt x="753147" y="-901"/>
                  <a:pt x="772825" y="886"/>
                </a:cubicBezTo>
                <a:close/>
              </a:path>
            </a:pathLst>
          </a:custGeom>
          <a:gradFill>
            <a:gsLst>
              <a:gs pos="100000">
                <a:schemeClr val="accent1"/>
              </a:gs>
              <a:gs pos="23000">
                <a:schemeClr val="accent2"/>
              </a:gs>
            </a:gsLst>
            <a:lin ang="0" scaled="0"/>
          </a:gra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Picture Placeholder 5"/>
          <p:cNvSpPr>
            <a:spLocks noGrp="1"/>
          </p:cNvSpPr>
          <p:nvPr>
            <p:ph type="pic" sz="quarter" idx="10" hasCustomPrompt="1"/>
          </p:nvPr>
        </p:nvSpPr>
        <p:spPr>
          <a:xfrm>
            <a:off x="5846430" y="-143"/>
            <a:ext cx="6345571" cy="6858143"/>
          </a:xfrm>
          <a:custGeom>
            <a:avLst/>
            <a:gdLst>
              <a:gd name="connsiteX0" fmla="*/ 4597600 w 6345571"/>
              <a:gd name="connsiteY0" fmla="*/ 6801235 h 6858143"/>
              <a:gd name="connsiteX1" fmla="*/ 4621437 w 6345571"/>
              <a:gd name="connsiteY1" fmla="*/ 6833979 h 6858143"/>
              <a:gd name="connsiteX2" fmla="*/ 4654213 w 6345571"/>
              <a:gd name="connsiteY2" fmla="*/ 6857793 h 6858143"/>
              <a:gd name="connsiteX3" fmla="*/ 4651234 w 6345571"/>
              <a:gd name="connsiteY3" fmla="*/ 6845886 h 6858143"/>
              <a:gd name="connsiteX4" fmla="*/ 4662140 w 6345571"/>
              <a:gd name="connsiteY4" fmla="*/ 6858143 h 6858143"/>
              <a:gd name="connsiteX5" fmla="*/ 4638942 w 6345571"/>
              <a:gd name="connsiteY5" fmla="*/ 6858143 h 6858143"/>
              <a:gd name="connsiteX6" fmla="*/ 4636335 w 6345571"/>
              <a:gd name="connsiteY6" fmla="*/ 6854816 h 6858143"/>
              <a:gd name="connsiteX7" fmla="*/ 4597600 w 6345571"/>
              <a:gd name="connsiteY7" fmla="*/ 6801235 h 6858143"/>
              <a:gd name="connsiteX8" fmla="*/ 4490340 w 6345571"/>
              <a:gd name="connsiteY8" fmla="*/ 6753614 h 6858143"/>
              <a:gd name="connsiteX9" fmla="*/ 4499271 w 6345571"/>
              <a:gd name="connsiteY9" fmla="*/ 6762537 h 6858143"/>
              <a:gd name="connsiteX10" fmla="*/ 4498834 w 6345571"/>
              <a:gd name="connsiteY10" fmla="*/ 6763211 h 6858143"/>
              <a:gd name="connsiteX11" fmla="*/ 4487353 w 6345571"/>
              <a:gd name="connsiteY11" fmla="*/ 6741699 h 6858143"/>
              <a:gd name="connsiteX12" fmla="*/ 4490333 w 6345571"/>
              <a:gd name="connsiteY12" fmla="*/ 6753606 h 6858143"/>
              <a:gd name="connsiteX13" fmla="*/ 4490340 w 6345571"/>
              <a:gd name="connsiteY13" fmla="*/ 6753614 h 6858143"/>
              <a:gd name="connsiteX14" fmla="*/ 4484373 w 6345571"/>
              <a:gd name="connsiteY14" fmla="*/ 6747653 h 6858143"/>
              <a:gd name="connsiteX15" fmla="*/ 4487353 w 6345571"/>
              <a:gd name="connsiteY15" fmla="*/ 6741699 h 6858143"/>
              <a:gd name="connsiteX16" fmla="*/ 3596438 w 6345571"/>
              <a:gd name="connsiteY16" fmla="*/ 6676211 h 6858143"/>
              <a:gd name="connsiteX17" fmla="*/ 3596438 w 6345571"/>
              <a:gd name="connsiteY17" fmla="*/ 6676211 h 6858143"/>
              <a:gd name="connsiteX18" fmla="*/ 3596438 w 6345571"/>
              <a:gd name="connsiteY18" fmla="*/ 6676211 h 6858143"/>
              <a:gd name="connsiteX19" fmla="*/ 3608356 w 6345571"/>
              <a:gd name="connsiteY19" fmla="*/ 6673234 h 6858143"/>
              <a:gd name="connsiteX20" fmla="*/ 3614315 w 6345571"/>
              <a:gd name="connsiteY20" fmla="*/ 6676211 h 6858143"/>
              <a:gd name="connsiteX21" fmla="*/ 3614315 w 6345571"/>
              <a:gd name="connsiteY21" fmla="*/ 6685141 h 6858143"/>
              <a:gd name="connsiteX22" fmla="*/ 3601652 w 6345571"/>
              <a:gd name="connsiteY22" fmla="*/ 6681420 h 6858143"/>
              <a:gd name="connsiteX23" fmla="*/ 3596438 w 6345571"/>
              <a:gd name="connsiteY23" fmla="*/ 6676211 h 6858143"/>
              <a:gd name="connsiteX24" fmla="*/ 4475435 w 6345571"/>
              <a:gd name="connsiteY24" fmla="*/ 6646442 h 6858143"/>
              <a:gd name="connsiteX25" fmla="*/ 4475435 w 6345571"/>
              <a:gd name="connsiteY25" fmla="*/ 6646443 h 6858143"/>
              <a:gd name="connsiteX26" fmla="*/ 4475435 w 6345571"/>
              <a:gd name="connsiteY26" fmla="*/ 6649048 h 6858143"/>
              <a:gd name="connsiteX27" fmla="*/ 3650071 w 6345571"/>
              <a:gd name="connsiteY27" fmla="*/ 6530349 h 6858143"/>
              <a:gd name="connsiteX28" fmla="*/ 3660581 w 6345571"/>
              <a:gd name="connsiteY28" fmla="*/ 6538749 h 6858143"/>
              <a:gd name="connsiteX29" fmla="*/ 3658638 w 6345571"/>
              <a:gd name="connsiteY29" fmla="*/ 6537791 h 6858143"/>
              <a:gd name="connsiteX30" fmla="*/ 3650071 w 6345571"/>
              <a:gd name="connsiteY30" fmla="*/ 6530349 h 6858143"/>
              <a:gd name="connsiteX31" fmla="*/ 3438516 w 6345571"/>
              <a:gd name="connsiteY31" fmla="*/ 6381511 h 6858143"/>
              <a:gd name="connsiteX32" fmla="*/ 3474272 w 6345571"/>
              <a:gd name="connsiteY32" fmla="*/ 6387465 h 6858143"/>
              <a:gd name="connsiteX33" fmla="*/ 3462353 w 6345571"/>
              <a:gd name="connsiteY33" fmla="*/ 6390442 h 6858143"/>
              <a:gd name="connsiteX34" fmla="*/ 3438516 w 6345571"/>
              <a:gd name="connsiteY34" fmla="*/ 6381511 h 6858143"/>
              <a:gd name="connsiteX35" fmla="*/ 6278123 w 6345571"/>
              <a:gd name="connsiteY35" fmla="*/ 6363651 h 6858143"/>
              <a:gd name="connsiteX36" fmla="*/ 6337716 w 6345571"/>
              <a:gd name="connsiteY36" fmla="*/ 6390442 h 6858143"/>
              <a:gd name="connsiteX37" fmla="*/ 6319838 w 6345571"/>
              <a:gd name="connsiteY37" fmla="*/ 6393418 h 6858143"/>
              <a:gd name="connsiteX38" fmla="*/ 6341440 w 6345571"/>
              <a:gd name="connsiteY38" fmla="*/ 6407186 h 6858143"/>
              <a:gd name="connsiteX39" fmla="*/ 6345571 w 6345571"/>
              <a:gd name="connsiteY39" fmla="*/ 6408306 h 6858143"/>
              <a:gd name="connsiteX40" fmla="*/ 6345571 w 6345571"/>
              <a:gd name="connsiteY40" fmla="*/ 6428314 h 6858143"/>
              <a:gd name="connsiteX41" fmla="*/ 6331058 w 6345571"/>
              <a:gd name="connsiteY41" fmla="*/ 6415512 h 6858143"/>
              <a:gd name="connsiteX42" fmla="*/ 6325797 w 6345571"/>
              <a:gd name="connsiteY42" fmla="*/ 6399372 h 6858143"/>
              <a:gd name="connsiteX43" fmla="*/ 6310899 w 6345571"/>
              <a:gd name="connsiteY43" fmla="*/ 6396395 h 6858143"/>
              <a:gd name="connsiteX44" fmla="*/ 6319838 w 6345571"/>
              <a:gd name="connsiteY44" fmla="*/ 6390442 h 6858143"/>
              <a:gd name="connsiteX45" fmla="*/ 6278123 w 6345571"/>
              <a:gd name="connsiteY45" fmla="*/ 6363651 h 6858143"/>
              <a:gd name="connsiteX46" fmla="*/ 5015619 w 6345571"/>
              <a:gd name="connsiteY46" fmla="*/ 6335610 h 6858143"/>
              <a:gd name="connsiteX47" fmla="*/ 5017731 w 6345571"/>
              <a:gd name="connsiteY47" fmla="*/ 6336860 h 6858143"/>
              <a:gd name="connsiteX48" fmla="*/ 5018173 w 6345571"/>
              <a:gd name="connsiteY48" fmla="*/ 6339595 h 6858143"/>
              <a:gd name="connsiteX49" fmla="*/ 5150441 w 6345571"/>
              <a:gd name="connsiteY49" fmla="*/ 6331365 h 6858143"/>
              <a:gd name="connsiteX50" fmla="*/ 5151070 w 6345571"/>
              <a:gd name="connsiteY50" fmla="*/ 6331651 h 6858143"/>
              <a:gd name="connsiteX51" fmla="*/ 5154795 w 6345571"/>
              <a:gd name="connsiteY51" fmla="*/ 6339837 h 6858143"/>
              <a:gd name="connsiteX52" fmla="*/ 5008792 w 6345571"/>
              <a:gd name="connsiteY52" fmla="*/ 6324953 h 6858143"/>
              <a:gd name="connsiteX53" fmla="*/ 5015619 w 6345571"/>
              <a:gd name="connsiteY53" fmla="*/ 6335610 h 6858143"/>
              <a:gd name="connsiteX54" fmla="*/ 5007674 w 6345571"/>
              <a:gd name="connsiteY54" fmla="*/ 6330906 h 6858143"/>
              <a:gd name="connsiteX55" fmla="*/ 5008792 w 6345571"/>
              <a:gd name="connsiteY55" fmla="*/ 6324953 h 6858143"/>
              <a:gd name="connsiteX56" fmla="*/ 2816456 w 6345571"/>
              <a:gd name="connsiteY56" fmla="*/ 6316939 h 6858143"/>
              <a:gd name="connsiteX57" fmla="*/ 2815769 w 6345571"/>
              <a:gd name="connsiteY57" fmla="*/ 6318999 h 6858143"/>
              <a:gd name="connsiteX58" fmla="*/ 2815024 w 6345571"/>
              <a:gd name="connsiteY58" fmla="*/ 6319372 h 6858143"/>
              <a:gd name="connsiteX59" fmla="*/ 2788953 w 6345571"/>
              <a:gd name="connsiteY59" fmla="*/ 6292209 h 6858143"/>
              <a:gd name="connsiteX60" fmla="*/ 2792528 w 6345571"/>
              <a:gd name="connsiteY60" fmla="*/ 6294352 h 6858143"/>
              <a:gd name="connsiteX61" fmla="*/ 2792304 w 6345571"/>
              <a:gd name="connsiteY61" fmla="*/ 6294441 h 6858143"/>
              <a:gd name="connsiteX62" fmla="*/ 2788953 w 6345571"/>
              <a:gd name="connsiteY62" fmla="*/ 6292209 h 6858143"/>
              <a:gd name="connsiteX63" fmla="*/ 6089803 w 6345571"/>
              <a:gd name="connsiteY63" fmla="*/ 6071155 h 6858143"/>
              <a:gd name="connsiteX64" fmla="*/ 6090405 w 6345571"/>
              <a:gd name="connsiteY64" fmla="*/ 6071928 h 6858143"/>
              <a:gd name="connsiteX65" fmla="*/ 6088170 w 6345571"/>
              <a:gd name="connsiteY65" fmla="*/ 6077138 h 6858143"/>
              <a:gd name="connsiteX66" fmla="*/ 6090405 w 6345571"/>
              <a:gd name="connsiteY66" fmla="*/ 6068952 h 6858143"/>
              <a:gd name="connsiteX67" fmla="*/ 6089803 w 6345571"/>
              <a:gd name="connsiteY67" fmla="*/ 6071155 h 6858143"/>
              <a:gd name="connsiteX68" fmla="*/ 6088183 w 6345571"/>
              <a:gd name="connsiteY68" fmla="*/ 6069074 h 6858143"/>
              <a:gd name="connsiteX69" fmla="*/ 4835972 w 6345571"/>
              <a:gd name="connsiteY69" fmla="*/ 5902253 h 6858143"/>
              <a:gd name="connsiteX70" fmla="*/ 4841503 w 6345571"/>
              <a:gd name="connsiteY70" fmla="*/ 5909581 h 6858143"/>
              <a:gd name="connsiteX71" fmla="*/ 4841931 w 6345571"/>
              <a:gd name="connsiteY71" fmla="*/ 5911183 h 6858143"/>
              <a:gd name="connsiteX72" fmla="*/ 4835972 w 6345571"/>
              <a:gd name="connsiteY72" fmla="*/ 5902253 h 6858143"/>
              <a:gd name="connsiteX73" fmla="*/ 2270493 w 6345571"/>
              <a:gd name="connsiteY73" fmla="*/ 5776113 h 6858143"/>
              <a:gd name="connsiteX74" fmla="*/ 2273473 w 6345571"/>
              <a:gd name="connsiteY74" fmla="*/ 5777229 h 6858143"/>
              <a:gd name="connsiteX75" fmla="*/ 2267514 w 6345571"/>
              <a:gd name="connsiteY75" fmla="*/ 5777229 h 6858143"/>
              <a:gd name="connsiteX76" fmla="*/ 2270493 w 6345571"/>
              <a:gd name="connsiteY76" fmla="*/ 5776113 h 6858143"/>
              <a:gd name="connsiteX77" fmla="*/ 2067877 w 6345571"/>
              <a:gd name="connsiteY77" fmla="*/ 5187831 h 6858143"/>
              <a:gd name="connsiteX78" fmla="*/ 2067877 w 6345571"/>
              <a:gd name="connsiteY78" fmla="*/ 5190808 h 6858143"/>
              <a:gd name="connsiteX79" fmla="*/ 2067584 w 6345571"/>
              <a:gd name="connsiteY79" fmla="*/ 5190464 h 6858143"/>
              <a:gd name="connsiteX80" fmla="*/ 1647746 w 6345571"/>
              <a:gd name="connsiteY80" fmla="*/ 5156203 h 6858143"/>
              <a:gd name="connsiteX81" fmla="*/ 1650726 w 6345571"/>
              <a:gd name="connsiteY81" fmla="*/ 5158063 h 6858143"/>
              <a:gd name="connsiteX82" fmla="*/ 1644767 w 6345571"/>
              <a:gd name="connsiteY82" fmla="*/ 5161040 h 6858143"/>
              <a:gd name="connsiteX83" fmla="*/ 1647746 w 6345571"/>
              <a:gd name="connsiteY83" fmla="*/ 5156203 h 6858143"/>
              <a:gd name="connsiteX84" fmla="*/ 1454069 w 6345571"/>
              <a:gd name="connsiteY84" fmla="*/ 5041970 h 6858143"/>
              <a:gd name="connsiteX85" fmla="*/ 1457049 w 6345571"/>
              <a:gd name="connsiteY85" fmla="*/ 5047923 h 6858143"/>
              <a:gd name="connsiteX86" fmla="*/ 1453604 w 6345571"/>
              <a:gd name="connsiteY86" fmla="*/ 5046900 h 6858143"/>
              <a:gd name="connsiteX87" fmla="*/ 1454069 w 6345571"/>
              <a:gd name="connsiteY87" fmla="*/ 5041970 h 6858143"/>
              <a:gd name="connsiteX88" fmla="*/ 1454069 w 6345571"/>
              <a:gd name="connsiteY88" fmla="*/ 5041970 h 6858143"/>
              <a:gd name="connsiteX89" fmla="*/ 1454069 w 6345571"/>
              <a:gd name="connsiteY89" fmla="*/ 5041970 h 6858143"/>
              <a:gd name="connsiteX90" fmla="*/ 1427252 w 6345571"/>
              <a:gd name="connsiteY90" fmla="*/ 4970527 h 6858143"/>
              <a:gd name="connsiteX91" fmla="*/ 1421293 w 6345571"/>
              <a:gd name="connsiteY91" fmla="*/ 4982434 h 6858143"/>
              <a:gd name="connsiteX92" fmla="*/ 1427252 w 6345571"/>
              <a:gd name="connsiteY92" fmla="*/ 4970527 h 6858143"/>
              <a:gd name="connsiteX93" fmla="*/ 1588153 w 6345571"/>
              <a:gd name="connsiteY93" fmla="*/ 4913969 h 6858143"/>
              <a:gd name="connsiteX94" fmla="*/ 1588153 w 6345571"/>
              <a:gd name="connsiteY94" fmla="*/ 4919922 h 6858143"/>
              <a:gd name="connsiteX95" fmla="*/ 1588153 w 6345571"/>
              <a:gd name="connsiteY95" fmla="*/ 4913969 h 6858143"/>
              <a:gd name="connsiteX96" fmla="*/ 1762870 w 6345571"/>
              <a:gd name="connsiteY96" fmla="*/ 4895161 h 6858143"/>
              <a:gd name="connsiteX97" fmla="*/ 1763983 w 6345571"/>
              <a:gd name="connsiteY97" fmla="*/ 4895625 h 6858143"/>
              <a:gd name="connsiteX98" fmla="*/ 1763953 w 6345571"/>
              <a:gd name="connsiteY98" fmla="*/ 4896108 h 6858143"/>
              <a:gd name="connsiteX99" fmla="*/ 1757994 w 6345571"/>
              <a:gd name="connsiteY99" fmla="*/ 4893132 h 6858143"/>
              <a:gd name="connsiteX100" fmla="*/ 1760973 w 6345571"/>
              <a:gd name="connsiteY100" fmla="*/ 4893504 h 6858143"/>
              <a:gd name="connsiteX101" fmla="*/ 1762870 w 6345571"/>
              <a:gd name="connsiteY101" fmla="*/ 4895161 h 6858143"/>
              <a:gd name="connsiteX102" fmla="*/ 1507703 w 6345571"/>
              <a:gd name="connsiteY102" fmla="*/ 4791922 h 6858143"/>
              <a:gd name="connsiteX103" fmla="*/ 1516642 w 6345571"/>
              <a:gd name="connsiteY103" fmla="*/ 4800852 h 6858143"/>
              <a:gd name="connsiteX104" fmla="*/ 1510683 w 6345571"/>
              <a:gd name="connsiteY104" fmla="*/ 4800852 h 6858143"/>
              <a:gd name="connsiteX105" fmla="*/ 1519622 w 6345571"/>
              <a:gd name="connsiteY105" fmla="*/ 4803829 h 6858143"/>
              <a:gd name="connsiteX106" fmla="*/ 1531540 w 6345571"/>
              <a:gd name="connsiteY106" fmla="*/ 4824666 h 6858143"/>
              <a:gd name="connsiteX107" fmla="*/ 1537499 w 6345571"/>
              <a:gd name="connsiteY107" fmla="*/ 4821689 h 6858143"/>
              <a:gd name="connsiteX108" fmla="*/ 1540479 w 6345571"/>
              <a:gd name="connsiteY108" fmla="*/ 4821689 h 6858143"/>
              <a:gd name="connsiteX109" fmla="*/ 1534520 w 6345571"/>
              <a:gd name="connsiteY109" fmla="*/ 4830620 h 6858143"/>
              <a:gd name="connsiteX110" fmla="*/ 1522601 w 6345571"/>
              <a:gd name="connsiteY110" fmla="*/ 4836573 h 6858143"/>
              <a:gd name="connsiteX111" fmla="*/ 1519622 w 6345571"/>
              <a:gd name="connsiteY111" fmla="*/ 4824666 h 6858143"/>
              <a:gd name="connsiteX112" fmla="*/ 1510683 w 6345571"/>
              <a:gd name="connsiteY112" fmla="*/ 4824666 h 6858143"/>
              <a:gd name="connsiteX113" fmla="*/ 1522601 w 6345571"/>
              <a:gd name="connsiteY113" fmla="*/ 4818713 h 6858143"/>
              <a:gd name="connsiteX114" fmla="*/ 1516642 w 6345571"/>
              <a:gd name="connsiteY114" fmla="*/ 4812759 h 6858143"/>
              <a:gd name="connsiteX115" fmla="*/ 1507703 w 6345571"/>
              <a:gd name="connsiteY115" fmla="*/ 4809782 h 6858143"/>
              <a:gd name="connsiteX116" fmla="*/ 1498764 w 6345571"/>
              <a:gd name="connsiteY116" fmla="*/ 4818713 h 6858143"/>
              <a:gd name="connsiteX117" fmla="*/ 1504723 w 6345571"/>
              <a:gd name="connsiteY117" fmla="*/ 4809782 h 6858143"/>
              <a:gd name="connsiteX118" fmla="*/ 1489825 w 6345571"/>
              <a:gd name="connsiteY118" fmla="*/ 4800852 h 6858143"/>
              <a:gd name="connsiteX119" fmla="*/ 1501744 w 6345571"/>
              <a:gd name="connsiteY119" fmla="*/ 4794899 h 6858143"/>
              <a:gd name="connsiteX120" fmla="*/ 1507703 w 6345571"/>
              <a:gd name="connsiteY120" fmla="*/ 4791922 h 6858143"/>
              <a:gd name="connsiteX121" fmla="*/ 1561337 w 6345571"/>
              <a:gd name="connsiteY121" fmla="*/ 4702619 h 6858143"/>
              <a:gd name="connsiteX122" fmla="*/ 1561337 w 6345571"/>
              <a:gd name="connsiteY122" fmla="*/ 4714526 h 6858143"/>
              <a:gd name="connsiteX123" fmla="*/ 1555377 w 6345571"/>
              <a:gd name="connsiteY123" fmla="*/ 4708572 h 6858143"/>
              <a:gd name="connsiteX124" fmla="*/ 1561337 w 6345571"/>
              <a:gd name="connsiteY124" fmla="*/ 4702619 h 6858143"/>
              <a:gd name="connsiteX125" fmla="*/ 6340695 w 6345571"/>
              <a:gd name="connsiteY125" fmla="*/ 4422804 h 6858143"/>
              <a:gd name="connsiteX126" fmla="*/ 6342185 w 6345571"/>
              <a:gd name="connsiteY126" fmla="*/ 4429501 h 6858143"/>
              <a:gd name="connsiteX127" fmla="*/ 6345571 w 6345571"/>
              <a:gd name="connsiteY127" fmla="*/ 4430226 h 6858143"/>
              <a:gd name="connsiteX128" fmla="*/ 6345571 w 6345571"/>
              <a:gd name="connsiteY128" fmla="*/ 4450288 h 6858143"/>
              <a:gd name="connsiteX129" fmla="*/ 6341813 w 6345571"/>
              <a:gd name="connsiteY129" fmla="*/ 4439920 h 6858143"/>
              <a:gd name="connsiteX130" fmla="*/ 6340695 w 6345571"/>
              <a:gd name="connsiteY130" fmla="*/ 4422804 h 6858143"/>
              <a:gd name="connsiteX131" fmla="*/ 2353924 w 6345571"/>
              <a:gd name="connsiteY131" fmla="*/ 4187640 h 6858143"/>
              <a:gd name="connsiteX132" fmla="*/ 2359883 w 6345571"/>
              <a:gd name="connsiteY132" fmla="*/ 4193593 h 6858143"/>
              <a:gd name="connsiteX133" fmla="*/ 2354305 w 6345571"/>
              <a:gd name="connsiteY133" fmla="*/ 4188639 h 6858143"/>
              <a:gd name="connsiteX134" fmla="*/ 1725217 w 6345571"/>
              <a:gd name="connsiteY134" fmla="*/ 4128104 h 6858143"/>
              <a:gd name="connsiteX135" fmla="*/ 1760973 w 6345571"/>
              <a:gd name="connsiteY135" fmla="*/ 4151918 h 6858143"/>
              <a:gd name="connsiteX136" fmla="*/ 1772892 w 6345571"/>
              <a:gd name="connsiteY136" fmla="*/ 4163825 h 6858143"/>
              <a:gd name="connsiteX137" fmla="*/ 1763953 w 6345571"/>
              <a:gd name="connsiteY137" fmla="*/ 4163825 h 6858143"/>
              <a:gd name="connsiteX138" fmla="*/ 1778851 w 6345571"/>
              <a:gd name="connsiteY138" fmla="*/ 4175733 h 6858143"/>
              <a:gd name="connsiteX139" fmla="*/ 1778851 w 6345571"/>
              <a:gd name="connsiteY139" fmla="*/ 4169779 h 6858143"/>
              <a:gd name="connsiteX140" fmla="*/ 1769912 w 6345571"/>
              <a:gd name="connsiteY140" fmla="*/ 4178709 h 6858143"/>
              <a:gd name="connsiteX141" fmla="*/ 1755014 w 6345571"/>
              <a:gd name="connsiteY141" fmla="*/ 4166802 h 6858143"/>
              <a:gd name="connsiteX142" fmla="*/ 1725217 w 6345571"/>
              <a:gd name="connsiteY142" fmla="*/ 4142988 h 6858143"/>
              <a:gd name="connsiteX143" fmla="*/ 1731177 w 6345571"/>
              <a:gd name="connsiteY143" fmla="*/ 4145965 h 6858143"/>
              <a:gd name="connsiteX144" fmla="*/ 1719258 w 6345571"/>
              <a:gd name="connsiteY144" fmla="*/ 4140011 h 6858143"/>
              <a:gd name="connsiteX145" fmla="*/ 1725217 w 6345571"/>
              <a:gd name="connsiteY145" fmla="*/ 4128104 h 6858143"/>
              <a:gd name="connsiteX146" fmla="*/ 1451792 w 6345571"/>
              <a:gd name="connsiteY146" fmla="*/ 4096017 h 6858143"/>
              <a:gd name="connsiteX147" fmla="*/ 1458539 w 6345571"/>
              <a:gd name="connsiteY147" fmla="*/ 4097220 h 6858143"/>
              <a:gd name="connsiteX148" fmla="*/ 1460029 w 6345571"/>
              <a:gd name="connsiteY148" fmla="*/ 4101313 h 6858143"/>
              <a:gd name="connsiteX149" fmla="*/ 1446110 w 6345571"/>
              <a:gd name="connsiteY149" fmla="*/ 4092363 h 6858143"/>
              <a:gd name="connsiteX150" fmla="*/ 1451792 w 6345571"/>
              <a:gd name="connsiteY150" fmla="*/ 4096017 h 6858143"/>
              <a:gd name="connsiteX151" fmla="*/ 1448110 w 6345571"/>
              <a:gd name="connsiteY151" fmla="*/ 4095360 h 6858143"/>
              <a:gd name="connsiteX152" fmla="*/ 1105450 w 6345571"/>
              <a:gd name="connsiteY152" fmla="*/ 4014987 h 6858143"/>
              <a:gd name="connsiteX153" fmla="*/ 1111726 w 6345571"/>
              <a:gd name="connsiteY153" fmla="*/ 4019442 h 6858143"/>
              <a:gd name="connsiteX154" fmla="*/ 1111037 w 6345571"/>
              <a:gd name="connsiteY154" fmla="*/ 4019825 h 6858143"/>
              <a:gd name="connsiteX155" fmla="*/ 1105450 w 6345571"/>
              <a:gd name="connsiteY155" fmla="*/ 4014987 h 6858143"/>
              <a:gd name="connsiteX156" fmla="*/ 1311046 w 6345571"/>
              <a:gd name="connsiteY156" fmla="*/ 3979266 h 6858143"/>
              <a:gd name="connsiteX157" fmla="*/ 1311046 w 6345571"/>
              <a:gd name="connsiteY157" fmla="*/ 3982243 h 6858143"/>
              <a:gd name="connsiteX158" fmla="*/ 1310900 w 6345571"/>
              <a:gd name="connsiteY158" fmla="*/ 3982179 h 6858143"/>
              <a:gd name="connsiteX159" fmla="*/ 1972528 w 6345571"/>
              <a:gd name="connsiteY159" fmla="*/ 3875080 h 6858143"/>
              <a:gd name="connsiteX160" fmla="*/ 1977671 w 6345571"/>
              <a:gd name="connsiteY160" fmla="*/ 3880803 h 6858143"/>
              <a:gd name="connsiteX161" fmla="*/ 1977371 w 6345571"/>
              <a:gd name="connsiteY161" fmla="*/ 3880661 h 6858143"/>
              <a:gd name="connsiteX162" fmla="*/ 1972528 w 6345571"/>
              <a:gd name="connsiteY162" fmla="*/ 3875080 h 6858143"/>
              <a:gd name="connsiteX163" fmla="*/ 5599507 w 6345571"/>
              <a:gd name="connsiteY163" fmla="*/ 3733312 h 6858143"/>
              <a:gd name="connsiteX164" fmla="*/ 5601743 w 6345571"/>
              <a:gd name="connsiteY164" fmla="*/ 3738149 h 6858143"/>
              <a:gd name="connsiteX165" fmla="*/ 5598955 w 6345571"/>
              <a:gd name="connsiteY165" fmla="*/ 3733465 h 6858143"/>
              <a:gd name="connsiteX166" fmla="*/ 1740116 w 6345571"/>
              <a:gd name="connsiteY166" fmla="*/ 3702428 h 6858143"/>
              <a:gd name="connsiteX167" fmla="*/ 1746525 w 6345571"/>
              <a:gd name="connsiteY167" fmla="*/ 3707820 h 6858143"/>
              <a:gd name="connsiteX168" fmla="*/ 1745703 w 6345571"/>
              <a:gd name="connsiteY168" fmla="*/ 3707637 h 6858143"/>
              <a:gd name="connsiteX169" fmla="*/ 1740116 w 6345571"/>
              <a:gd name="connsiteY169" fmla="*/ 3702428 h 6858143"/>
              <a:gd name="connsiteX170" fmla="*/ 3471292 w 6345571"/>
              <a:gd name="connsiteY170" fmla="*/ 3628009 h 6858143"/>
              <a:gd name="connsiteX171" fmla="*/ 3477252 w 6345571"/>
              <a:gd name="connsiteY171" fmla="*/ 3633962 h 6858143"/>
              <a:gd name="connsiteX172" fmla="*/ 3471383 w 6345571"/>
              <a:gd name="connsiteY172" fmla="*/ 3628578 h 6858143"/>
              <a:gd name="connsiteX173" fmla="*/ 5254859 w 6345571"/>
              <a:gd name="connsiteY173" fmla="*/ 3615791 h 6858143"/>
              <a:gd name="connsiteX174" fmla="*/ 5256103 w 6345571"/>
              <a:gd name="connsiteY174" fmla="*/ 3616102 h 6858143"/>
              <a:gd name="connsiteX175" fmla="*/ 5256304 w 6345571"/>
              <a:gd name="connsiteY175" fmla="*/ 3617410 h 6858143"/>
              <a:gd name="connsiteX176" fmla="*/ 5247164 w 6345571"/>
              <a:gd name="connsiteY176" fmla="*/ 3607171 h 6858143"/>
              <a:gd name="connsiteX177" fmla="*/ 5254859 w 6345571"/>
              <a:gd name="connsiteY177" fmla="*/ 3615791 h 6858143"/>
              <a:gd name="connsiteX178" fmla="*/ 5247164 w 6345571"/>
              <a:gd name="connsiteY178" fmla="*/ 3613869 h 6858143"/>
              <a:gd name="connsiteX179" fmla="*/ 5247164 w 6345571"/>
              <a:gd name="connsiteY179" fmla="*/ 3607171 h 6858143"/>
              <a:gd name="connsiteX180" fmla="*/ 1076030 w 6345571"/>
              <a:gd name="connsiteY180" fmla="*/ 3190488 h 6858143"/>
              <a:gd name="connsiteX181" fmla="*/ 1093532 w 6345571"/>
              <a:gd name="connsiteY181" fmla="*/ 3193402 h 6858143"/>
              <a:gd name="connsiteX182" fmla="*/ 1081986 w 6345571"/>
              <a:gd name="connsiteY182" fmla="*/ 3193402 h 6858143"/>
              <a:gd name="connsiteX183" fmla="*/ 1075605 w 6345571"/>
              <a:gd name="connsiteY183" fmla="*/ 3190280 h 6858143"/>
              <a:gd name="connsiteX184" fmla="*/ 1076030 w 6345571"/>
              <a:gd name="connsiteY184" fmla="*/ 3190488 h 6858143"/>
              <a:gd name="connsiteX185" fmla="*/ 1075654 w 6345571"/>
              <a:gd name="connsiteY185" fmla="*/ 3190425 h 6858143"/>
              <a:gd name="connsiteX186" fmla="*/ 2926016 w 6345571"/>
              <a:gd name="connsiteY186" fmla="*/ 3160658 h 6858143"/>
              <a:gd name="connsiteX187" fmla="*/ 2930705 w 6345571"/>
              <a:gd name="connsiteY187" fmla="*/ 3164903 h 6858143"/>
              <a:gd name="connsiteX188" fmla="*/ 2930486 w 6345571"/>
              <a:gd name="connsiteY188" fmla="*/ 3165123 h 6858143"/>
              <a:gd name="connsiteX189" fmla="*/ 2926016 w 6345571"/>
              <a:gd name="connsiteY189" fmla="*/ 3160658 h 6858143"/>
              <a:gd name="connsiteX190" fmla="*/ 938590 w 6345571"/>
              <a:gd name="connsiteY190" fmla="*/ 3044564 h 6858143"/>
              <a:gd name="connsiteX191" fmla="*/ 941569 w 6345571"/>
              <a:gd name="connsiteY191" fmla="*/ 3047540 h 6858143"/>
              <a:gd name="connsiteX192" fmla="*/ 941569 w 6345571"/>
              <a:gd name="connsiteY192" fmla="*/ 3047541 h 6858143"/>
              <a:gd name="connsiteX193" fmla="*/ 938590 w 6345571"/>
              <a:gd name="connsiteY193" fmla="*/ 3044564 h 6858143"/>
              <a:gd name="connsiteX194" fmla="*/ 667177 w 6345571"/>
              <a:gd name="connsiteY194" fmla="*/ 2844681 h 6858143"/>
              <a:gd name="connsiteX195" fmla="*/ 667442 w 6345571"/>
              <a:gd name="connsiteY195" fmla="*/ 2845121 h 6858143"/>
              <a:gd name="connsiteX196" fmla="*/ 666742 w 6345571"/>
              <a:gd name="connsiteY196" fmla="*/ 2845021 h 6858143"/>
              <a:gd name="connsiteX197" fmla="*/ 646584 w 6345571"/>
              <a:gd name="connsiteY197" fmla="*/ 2842144 h 6858143"/>
              <a:gd name="connsiteX198" fmla="*/ 666742 w 6345571"/>
              <a:gd name="connsiteY198" fmla="*/ 2845021 h 6858143"/>
              <a:gd name="connsiteX199" fmla="*/ 661855 w 6345571"/>
              <a:gd name="connsiteY199" fmla="*/ 2848842 h 6858143"/>
              <a:gd name="connsiteX200" fmla="*/ 646584 w 6345571"/>
              <a:gd name="connsiteY200" fmla="*/ 2842144 h 6858143"/>
              <a:gd name="connsiteX201" fmla="*/ 6266205 w 6345571"/>
              <a:gd name="connsiteY201" fmla="*/ 2827261 h 6858143"/>
              <a:gd name="connsiteX202" fmla="*/ 6316859 w 6345571"/>
              <a:gd name="connsiteY202" fmla="*/ 2839167 h 6858143"/>
              <a:gd name="connsiteX203" fmla="*/ 6307919 w 6345571"/>
              <a:gd name="connsiteY203" fmla="*/ 2842144 h 6858143"/>
              <a:gd name="connsiteX204" fmla="*/ 6326170 w 6345571"/>
              <a:gd name="connsiteY204" fmla="*/ 2847354 h 6858143"/>
              <a:gd name="connsiteX205" fmla="*/ 6345571 w 6345571"/>
              <a:gd name="connsiteY205" fmla="*/ 2848058 h 6858143"/>
              <a:gd name="connsiteX206" fmla="*/ 6345571 w 6345571"/>
              <a:gd name="connsiteY206" fmla="*/ 2866955 h 6858143"/>
              <a:gd name="connsiteX207" fmla="*/ 6339206 w 6345571"/>
              <a:gd name="connsiteY207" fmla="*/ 2863726 h 6858143"/>
              <a:gd name="connsiteX208" fmla="*/ 6310899 w 6345571"/>
              <a:gd name="connsiteY208" fmla="*/ 2845121 h 6858143"/>
              <a:gd name="connsiteX209" fmla="*/ 6301960 w 6345571"/>
              <a:gd name="connsiteY209" fmla="*/ 2845121 h 6858143"/>
              <a:gd name="connsiteX210" fmla="*/ 6304940 w 6345571"/>
              <a:gd name="connsiteY210" fmla="*/ 2839167 h 6858143"/>
              <a:gd name="connsiteX211" fmla="*/ 6266205 w 6345571"/>
              <a:gd name="connsiteY211" fmla="*/ 2827261 h 6858143"/>
              <a:gd name="connsiteX212" fmla="*/ 871333 w 6345571"/>
              <a:gd name="connsiteY212" fmla="*/ 2704955 h 6858143"/>
              <a:gd name="connsiteX213" fmla="*/ 873037 w 6345571"/>
              <a:gd name="connsiteY213" fmla="*/ 2705213 h 6858143"/>
              <a:gd name="connsiteX214" fmla="*/ 872252 w 6345571"/>
              <a:gd name="connsiteY214" fmla="*/ 2705393 h 6858143"/>
              <a:gd name="connsiteX215" fmla="*/ 828343 w 6345571"/>
              <a:gd name="connsiteY215" fmla="*/ 2693306 h 6858143"/>
              <a:gd name="connsiteX216" fmla="*/ 864843 w 6345571"/>
              <a:gd name="connsiteY216" fmla="*/ 2701864 h 6858143"/>
              <a:gd name="connsiteX217" fmla="*/ 871333 w 6345571"/>
              <a:gd name="connsiteY217" fmla="*/ 2704955 h 6858143"/>
              <a:gd name="connsiteX218" fmla="*/ 848455 w 6345571"/>
              <a:gd name="connsiteY218" fmla="*/ 2701492 h 6858143"/>
              <a:gd name="connsiteX219" fmla="*/ 828343 w 6345571"/>
              <a:gd name="connsiteY219" fmla="*/ 2693306 h 6858143"/>
              <a:gd name="connsiteX220" fmla="*/ 3262717 w 6345571"/>
              <a:gd name="connsiteY220" fmla="*/ 2660562 h 6858143"/>
              <a:gd name="connsiteX221" fmla="*/ 3268676 w 6345571"/>
              <a:gd name="connsiteY221" fmla="*/ 2666515 h 6858143"/>
              <a:gd name="connsiteX222" fmla="*/ 3263062 w 6345571"/>
              <a:gd name="connsiteY222" fmla="*/ 2661638 h 6858143"/>
              <a:gd name="connsiteX223" fmla="*/ 6028342 w 6345571"/>
              <a:gd name="connsiteY223" fmla="*/ 2641104 h 6858143"/>
              <a:gd name="connsiteX224" fmla="*/ 6030812 w 6345571"/>
              <a:gd name="connsiteY224" fmla="*/ 2642701 h 6858143"/>
              <a:gd name="connsiteX225" fmla="*/ 6030440 w 6345571"/>
              <a:gd name="connsiteY225" fmla="*/ 2646794 h 6858143"/>
              <a:gd name="connsiteX226" fmla="*/ 6026207 w 6345571"/>
              <a:gd name="connsiteY226" fmla="*/ 2639725 h 6858143"/>
              <a:gd name="connsiteX227" fmla="*/ 6027833 w 6345571"/>
              <a:gd name="connsiteY227" fmla="*/ 2639725 h 6858143"/>
              <a:gd name="connsiteX228" fmla="*/ 6028342 w 6345571"/>
              <a:gd name="connsiteY228" fmla="*/ 2641104 h 6858143"/>
              <a:gd name="connsiteX229" fmla="*/ 2240697 w 6345571"/>
              <a:gd name="connsiteY229" fmla="*/ 2520654 h 6858143"/>
              <a:gd name="connsiteX230" fmla="*/ 2243677 w 6345571"/>
              <a:gd name="connsiteY230" fmla="*/ 2523631 h 6858143"/>
              <a:gd name="connsiteX231" fmla="*/ 2243677 w 6345571"/>
              <a:gd name="connsiteY231" fmla="*/ 2523631 h 6858143"/>
              <a:gd name="connsiteX232" fmla="*/ 2240697 w 6345571"/>
              <a:gd name="connsiteY232" fmla="*/ 2520654 h 6858143"/>
              <a:gd name="connsiteX233" fmla="*/ 2031299 w 6345571"/>
              <a:gd name="connsiteY233" fmla="*/ 2323914 h 6858143"/>
              <a:gd name="connsiteX234" fmla="*/ 2032121 w 6345571"/>
              <a:gd name="connsiteY234" fmla="*/ 2324188 h 6858143"/>
              <a:gd name="connsiteX235" fmla="*/ 2031635 w 6345571"/>
              <a:gd name="connsiteY235" fmla="*/ 2324674 h 6858143"/>
              <a:gd name="connsiteX236" fmla="*/ 2023182 w 6345571"/>
              <a:gd name="connsiteY236" fmla="*/ 2318235 h 6858143"/>
              <a:gd name="connsiteX237" fmla="*/ 2029281 w 6345571"/>
              <a:gd name="connsiteY237" fmla="*/ 2319351 h 6858143"/>
              <a:gd name="connsiteX238" fmla="*/ 2031299 w 6345571"/>
              <a:gd name="connsiteY238" fmla="*/ 2323914 h 6858143"/>
              <a:gd name="connsiteX239" fmla="*/ 2026535 w 6345571"/>
              <a:gd name="connsiteY239" fmla="*/ 2322328 h 6858143"/>
              <a:gd name="connsiteX240" fmla="*/ 2023182 w 6345571"/>
              <a:gd name="connsiteY240" fmla="*/ 2318235 h 6858143"/>
              <a:gd name="connsiteX241" fmla="*/ 2732339 w 6345571"/>
              <a:gd name="connsiteY241" fmla="*/ 2264653 h 6858143"/>
              <a:gd name="connsiteX242" fmla="*/ 2737106 w 6345571"/>
              <a:gd name="connsiteY242" fmla="*/ 2268820 h 6858143"/>
              <a:gd name="connsiteX243" fmla="*/ 2736808 w 6345571"/>
              <a:gd name="connsiteY243" fmla="*/ 2269118 h 6858143"/>
              <a:gd name="connsiteX244" fmla="*/ 2732339 w 6345571"/>
              <a:gd name="connsiteY244" fmla="*/ 2264653 h 6858143"/>
              <a:gd name="connsiteX245" fmla="*/ 1922137 w 6345571"/>
              <a:gd name="connsiteY245" fmla="*/ 1919182 h 6858143"/>
              <a:gd name="connsiteX246" fmla="*/ 1921874 w 6345571"/>
              <a:gd name="connsiteY246" fmla="*/ 1919349 h 6858143"/>
              <a:gd name="connsiteX247" fmla="*/ 1921782 w 6345571"/>
              <a:gd name="connsiteY247" fmla="*/ 1919200 h 6858143"/>
              <a:gd name="connsiteX248" fmla="*/ 1917032 w 6345571"/>
              <a:gd name="connsiteY248" fmla="*/ 1911535 h 6858143"/>
              <a:gd name="connsiteX249" fmla="*/ 1921782 w 6345571"/>
              <a:gd name="connsiteY249" fmla="*/ 1919200 h 6858143"/>
              <a:gd name="connsiteX250" fmla="*/ 1918895 w 6345571"/>
              <a:gd name="connsiteY250" fmla="*/ 1919349 h 6858143"/>
              <a:gd name="connsiteX251" fmla="*/ 1917032 w 6345571"/>
              <a:gd name="connsiteY251" fmla="*/ 1911535 h 6858143"/>
              <a:gd name="connsiteX252" fmla="*/ 2821729 w 6345571"/>
              <a:gd name="connsiteY252" fmla="*/ 1109670 h 6858143"/>
              <a:gd name="connsiteX253" fmla="*/ 2827852 w 6345571"/>
              <a:gd name="connsiteY253" fmla="*/ 1113256 h 6858143"/>
              <a:gd name="connsiteX254" fmla="*/ 2826571 w 6345571"/>
              <a:gd name="connsiteY254" fmla="*/ 1113391 h 6858143"/>
              <a:gd name="connsiteX255" fmla="*/ 2821729 w 6345571"/>
              <a:gd name="connsiteY255" fmla="*/ 1109670 h 6858143"/>
              <a:gd name="connsiteX256" fmla="*/ 2595275 w 6345571"/>
              <a:gd name="connsiteY256" fmla="*/ 1044181 h 6858143"/>
              <a:gd name="connsiteX257" fmla="*/ 2601137 w 6345571"/>
              <a:gd name="connsiteY257" fmla="*/ 1046231 h 6858143"/>
              <a:gd name="connsiteX258" fmla="*/ 2600862 w 6345571"/>
              <a:gd name="connsiteY258" fmla="*/ 1046414 h 6858143"/>
              <a:gd name="connsiteX259" fmla="*/ 2595275 w 6345571"/>
              <a:gd name="connsiteY259" fmla="*/ 1044181 h 6858143"/>
              <a:gd name="connsiteX260" fmla="*/ 2414634 w 6345571"/>
              <a:gd name="connsiteY260" fmla="*/ 1001390 h 6858143"/>
              <a:gd name="connsiteX261" fmla="*/ 2419476 w 6345571"/>
              <a:gd name="connsiteY261" fmla="*/ 1002507 h 6858143"/>
              <a:gd name="connsiteX262" fmla="*/ 2407557 w 6345571"/>
              <a:gd name="connsiteY262" fmla="*/ 1002507 h 6858143"/>
              <a:gd name="connsiteX263" fmla="*/ 2414634 w 6345571"/>
              <a:gd name="connsiteY263" fmla="*/ 1001390 h 6858143"/>
              <a:gd name="connsiteX264" fmla="*/ 2047020 w 6345571"/>
              <a:gd name="connsiteY264" fmla="*/ 993576 h 6858143"/>
              <a:gd name="connsiteX265" fmla="*/ 2047578 w 6345571"/>
              <a:gd name="connsiteY265" fmla="*/ 993948 h 6858143"/>
              <a:gd name="connsiteX266" fmla="*/ 2046704 w 6345571"/>
              <a:gd name="connsiteY266" fmla="*/ 994298 h 6858143"/>
              <a:gd name="connsiteX267" fmla="*/ 2064898 w 6345571"/>
              <a:gd name="connsiteY267" fmla="*/ 990599 h 6858143"/>
              <a:gd name="connsiteX268" fmla="*/ 2055959 w 6345571"/>
              <a:gd name="connsiteY268" fmla="*/ 999530 h 6858143"/>
              <a:gd name="connsiteX269" fmla="*/ 2047578 w 6345571"/>
              <a:gd name="connsiteY269" fmla="*/ 993948 h 6858143"/>
              <a:gd name="connsiteX270" fmla="*/ 2054097 w 6345571"/>
              <a:gd name="connsiteY270" fmla="*/ 991344 h 6858143"/>
              <a:gd name="connsiteX271" fmla="*/ 2064898 w 6345571"/>
              <a:gd name="connsiteY271" fmla="*/ 990599 h 6858143"/>
              <a:gd name="connsiteX272" fmla="*/ 1027979 w 6345571"/>
              <a:gd name="connsiteY272" fmla="*/ 499434 h 6858143"/>
              <a:gd name="connsiteX273" fmla="*/ 1028945 w 6345571"/>
              <a:gd name="connsiteY273" fmla="*/ 499555 h 6858143"/>
              <a:gd name="connsiteX274" fmla="*/ 1028083 w 6345571"/>
              <a:gd name="connsiteY274" fmla="*/ 500830 h 6858143"/>
              <a:gd name="connsiteX275" fmla="*/ 1045857 w 6345571"/>
              <a:gd name="connsiteY275" fmla="*/ 484550 h 6858143"/>
              <a:gd name="connsiteX276" fmla="*/ 1039898 w 6345571"/>
              <a:gd name="connsiteY276" fmla="*/ 505388 h 6858143"/>
              <a:gd name="connsiteX277" fmla="*/ 1033938 w 6345571"/>
              <a:gd name="connsiteY277" fmla="*/ 500178 h 6858143"/>
              <a:gd name="connsiteX278" fmla="*/ 1028945 w 6345571"/>
              <a:gd name="connsiteY278" fmla="*/ 499555 h 6858143"/>
              <a:gd name="connsiteX279" fmla="*/ 1034311 w 6345571"/>
              <a:gd name="connsiteY279" fmla="*/ 491620 h 6858143"/>
              <a:gd name="connsiteX280" fmla="*/ 1045857 w 6345571"/>
              <a:gd name="connsiteY280" fmla="*/ 484550 h 6858143"/>
              <a:gd name="connsiteX281" fmla="*/ 1483866 w 6345571"/>
              <a:gd name="connsiteY281" fmla="*/ 38036 h 6858143"/>
              <a:gd name="connsiteX282" fmla="*/ 1495784 w 6345571"/>
              <a:gd name="connsiteY282" fmla="*/ 55897 h 6858143"/>
              <a:gd name="connsiteX283" fmla="*/ 1471947 w 6345571"/>
              <a:gd name="connsiteY283" fmla="*/ 55897 h 6858143"/>
              <a:gd name="connsiteX284" fmla="*/ 1468967 w 6345571"/>
              <a:gd name="connsiteY284" fmla="*/ 43990 h 6858143"/>
              <a:gd name="connsiteX285" fmla="*/ 1492805 w 6345571"/>
              <a:gd name="connsiteY285" fmla="*/ 49943 h 6858143"/>
              <a:gd name="connsiteX286" fmla="*/ 1483866 w 6345571"/>
              <a:gd name="connsiteY286" fmla="*/ 38036 h 6858143"/>
              <a:gd name="connsiteX287" fmla="*/ 1031412 w 6345571"/>
              <a:gd name="connsiteY287" fmla="*/ 142 h 6858143"/>
              <a:gd name="connsiteX288" fmla="*/ 1069101 w 6345571"/>
              <a:gd name="connsiteY288" fmla="*/ 142 h 6858143"/>
              <a:gd name="connsiteX289" fmla="*/ 1064480 w 6345571"/>
              <a:gd name="connsiteY289" fmla="*/ 6408 h 6858143"/>
              <a:gd name="connsiteX290" fmla="*/ 1063735 w 6345571"/>
              <a:gd name="connsiteY290" fmla="*/ 11246 h 6858143"/>
              <a:gd name="connsiteX291" fmla="*/ 1096139 w 6345571"/>
              <a:gd name="connsiteY291" fmla="*/ 2315 h 6858143"/>
              <a:gd name="connsiteX292" fmla="*/ 1098722 w 6345571"/>
              <a:gd name="connsiteY292" fmla="*/ 142 h 6858143"/>
              <a:gd name="connsiteX293" fmla="*/ 1124098 w 6345571"/>
              <a:gd name="connsiteY293" fmla="*/ 142 h 6858143"/>
              <a:gd name="connsiteX294" fmla="*/ 1126308 w 6345571"/>
              <a:gd name="connsiteY294" fmla="*/ 5292 h 6858143"/>
              <a:gd name="connsiteX295" fmla="*/ 1131491 w 6345571"/>
              <a:gd name="connsiteY295" fmla="*/ 142 h 6858143"/>
              <a:gd name="connsiteX296" fmla="*/ 1160213 w 6345571"/>
              <a:gd name="connsiteY296" fmla="*/ 142 h 6858143"/>
              <a:gd name="connsiteX297" fmla="*/ 1153497 w 6345571"/>
              <a:gd name="connsiteY297" fmla="*/ 3060 h 6858143"/>
              <a:gd name="connsiteX298" fmla="*/ 1147165 w 6345571"/>
              <a:gd name="connsiteY298" fmla="*/ 11246 h 6858143"/>
              <a:gd name="connsiteX299" fmla="*/ 1120348 w 6345571"/>
              <a:gd name="connsiteY299" fmla="*/ 17199 h 6858143"/>
              <a:gd name="connsiteX300" fmla="*/ 1162063 w 6345571"/>
              <a:gd name="connsiteY300" fmla="*/ 20176 h 6858143"/>
              <a:gd name="connsiteX301" fmla="*/ 1168023 w 6345571"/>
              <a:gd name="connsiteY301" fmla="*/ 11246 h 6858143"/>
              <a:gd name="connsiteX302" fmla="*/ 1159084 w 6345571"/>
              <a:gd name="connsiteY302" fmla="*/ 5292 h 6858143"/>
              <a:gd name="connsiteX303" fmla="*/ 1165043 w 6345571"/>
              <a:gd name="connsiteY303" fmla="*/ 1571 h 6858143"/>
              <a:gd name="connsiteX304" fmla="*/ 1166083 w 6345571"/>
              <a:gd name="connsiteY304" fmla="*/ 142 h 6858143"/>
              <a:gd name="connsiteX305" fmla="*/ 1264097 w 6345571"/>
              <a:gd name="connsiteY305" fmla="*/ 142 h 6858143"/>
              <a:gd name="connsiteX306" fmla="*/ 1260392 w 6345571"/>
              <a:gd name="connsiteY306" fmla="*/ 11246 h 6858143"/>
              <a:gd name="connsiteX307" fmla="*/ 1275290 w 6345571"/>
              <a:gd name="connsiteY307" fmla="*/ 11246 h 6858143"/>
              <a:gd name="connsiteX308" fmla="*/ 1290188 w 6345571"/>
              <a:gd name="connsiteY308" fmla="*/ 2315 h 6858143"/>
              <a:gd name="connsiteX309" fmla="*/ 1290941 w 6345571"/>
              <a:gd name="connsiteY309" fmla="*/ 142 h 6858143"/>
              <a:gd name="connsiteX310" fmla="*/ 1304120 w 6345571"/>
              <a:gd name="connsiteY310" fmla="*/ 142 h 6858143"/>
              <a:gd name="connsiteX311" fmla="*/ 1305087 w 6345571"/>
              <a:gd name="connsiteY311" fmla="*/ 2315 h 6858143"/>
              <a:gd name="connsiteX312" fmla="*/ 1313575 w 6345571"/>
              <a:gd name="connsiteY312" fmla="*/ 142 h 6858143"/>
              <a:gd name="connsiteX313" fmla="*/ 1352225 w 6345571"/>
              <a:gd name="connsiteY313" fmla="*/ 142 h 6858143"/>
              <a:gd name="connsiteX314" fmla="*/ 1346802 w 6345571"/>
              <a:gd name="connsiteY314" fmla="*/ 8269 h 6858143"/>
              <a:gd name="connsiteX315" fmla="*/ 1368404 w 6345571"/>
              <a:gd name="connsiteY315" fmla="*/ 1943 h 6858143"/>
              <a:gd name="connsiteX316" fmla="*/ 1370169 w 6345571"/>
              <a:gd name="connsiteY316" fmla="*/ 142 h 6858143"/>
              <a:gd name="connsiteX317" fmla="*/ 2235372 w 6345571"/>
              <a:gd name="connsiteY317" fmla="*/ 142 h 6858143"/>
              <a:gd name="connsiteX318" fmla="*/ 2235855 w 6345571"/>
              <a:gd name="connsiteY318" fmla="*/ 5292 h 6858143"/>
              <a:gd name="connsiteX319" fmla="*/ 2234738 w 6345571"/>
              <a:gd name="connsiteY319" fmla="*/ 17199 h 6858143"/>
              <a:gd name="connsiteX320" fmla="*/ 2252615 w 6345571"/>
              <a:gd name="connsiteY320" fmla="*/ 14222 h 6858143"/>
              <a:gd name="connsiteX321" fmla="*/ 2263742 w 6345571"/>
              <a:gd name="connsiteY321" fmla="*/ 142 h 6858143"/>
              <a:gd name="connsiteX322" fmla="*/ 2342234 w 6345571"/>
              <a:gd name="connsiteY322" fmla="*/ 142 h 6858143"/>
              <a:gd name="connsiteX323" fmla="*/ 2342005 w 6345571"/>
              <a:gd name="connsiteY323" fmla="*/ 2315 h 6858143"/>
              <a:gd name="connsiteX324" fmla="*/ 2348244 w 6345571"/>
              <a:gd name="connsiteY324" fmla="*/ 2129 h 6858143"/>
              <a:gd name="connsiteX325" fmla="*/ 2350201 w 6345571"/>
              <a:gd name="connsiteY325" fmla="*/ 142 h 6858143"/>
              <a:gd name="connsiteX326" fmla="*/ 2381586 w 6345571"/>
              <a:gd name="connsiteY326" fmla="*/ 142 h 6858143"/>
              <a:gd name="connsiteX327" fmla="*/ 2381858 w 6345571"/>
              <a:gd name="connsiteY327" fmla="*/ 2315 h 6858143"/>
              <a:gd name="connsiteX328" fmla="*/ 2389679 w 6345571"/>
              <a:gd name="connsiteY328" fmla="*/ 11246 h 6858143"/>
              <a:gd name="connsiteX329" fmla="*/ 2401598 w 6345571"/>
              <a:gd name="connsiteY329" fmla="*/ 5292 h 6858143"/>
              <a:gd name="connsiteX330" fmla="*/ 2392659 w 6345571"/>
              <a:gd name="connsiteY330" fmla="*/ 5292 h 6858143"/>
              <a:gd name="connsiteX331" fmla="*/ 2392659 w 6345571"/>
              <a:gd name="connsiteY331" fmla="*/ 142 h 6858143"/>
              <a:gd name="connsiteX332" fmla="*/ 2400895 w 6345571"/>
              <a:gd name="connsiteY332" fmla="*/ 142 h 6858143"/>
              <a:gd name="connsiteX333" fmla="*/ 2406440 w 6345571"/>
              <a:gd name="connsiteY333" fmla="*/ 2687 h 6858143"/>
              <a:gd name="connsiteX334" fmla="*/ 2408376 w 6345571"/>
              <a:gd name="connsiteY334" fmla="*/ 142 h 6858143"/>
              <a:gd name="connsiteX335" fmla="*/ 2415411 w 6345571"/>
              <a:gd name="connsiteY335" fmla="*/ 142 h 6858143"/>
              <a:gd name="connsiteX336" fmla="*/ 2416496 w 6345571"/>
              <a:gd name="connsiteY336" fmla="*/ 5292 h 6858143"/>
              <a:gd name="connsiteX337" fmla="*/ 2431394 w 6345571"/>
              <a:gd name="connsiteY337" fmla="*/ 5292 h 6858143"/>
              <a:gd name="connsiteX338" fmla="*/ 2432425 w 6345571"/>
              <a:gd name="connsiteY338" fmla="*/ 142 h 6858143"/>
              <a:gd name="connsiteX339" fmla="*/ 2476894 w 6345571"/>
              <a:gd name="connsiteY339" fmla="*/ 142 h 6858143"/>
              <a:gd name="connsiteX340" fmla="*/ 2479069 w 6345571"/>
              <a:gd name="connsiteY340" fmla="*/ 2315 h 6858143"/>
              <a:gd name="connsiteX341" fmla="*/ 2470130 w 6345571"/>
              <a:gd name="connsiteY341" fmla="*/ 23153 h 6858143"/>
              <a:gd name="connsiteX342" fmla="*/ 2499926 w 6345571"/>
              <a:gd name="connsiteY342" fmla="*/ 26129 h 6858143"/>
              <a:gd name="connsiteX343" fmla="*/ 2514825 w 6345571"/>
              <a:gd name="connsiteY343" fmla="*/ 17199 h 6858143"/>
              <a:gd name="connsiteX344" fmla="*/ 2508865 w 6345571"/>
              <a:gd name="connsiteY344" fmla="*/ 32083 h 6858143"/>
              <a:gd name="connsiteX345" fmla="*/ 2523764 w 6345571"/>
              <a:gd name="connsiteY345" fmla="*/ 32083 h 6858143"/>
              <a:gd name="connsiteX346" fmla="*/ 2526743 w 6345571"/>
              <a:gd name="connsiteY346" fmla="*/ 14222 h 6858143"/>
              <a:gd name="connsiteX347" fmla="*/ 2517804 w 6345571"/>
              <a:gd name="connsiteY347" fmla="*/ 8269 h 6858143"/>
              <a:gd name="connsiteX348" fmla="*/ 2535682 w 6345571"/>
              <a:gd name="connsiteY348" fmla="*/ 8269 h 6858143"/>
              <a:gd name="connsiteX349" fmla="*/ 2528978 w 6345571"/>
              <a:gd name="connsiteY349" fmla="*/ 3804 h 6858143"/>
              <a:gd name="connsiteX350" fmla="*/ 2527146 w 6345571"/>
              <a:gd name="connsiteY350" fmla="*/ 142 h 6858143"/>
              <a:gd name="connsiteX351" fmla="*/ 2539941 w 6345571"/>
              <a:gd name="connsiteY351" fmla="*/ 142 h 6858143"/>
              <a:gd name="connsiteX352" fmla="*/ 2542014 w 6345571"/>
              <a:gd name="connsiteY352" fmla="*/ 3432 h 6858143"/>
              <a:gd name="connsiteX353" fmla="*/ 2541642 w 6345571"/>
              <a:gd name="connsiteY353" fmla="*/ 11246 h 6858143"/>
              <a:gd name="connsiteX354" fmla="*/ 2559519 w 6345571"/>
              <a:gd name="connsiteY354" fmla="*/ 14222 h 6858143"/>
              <a:gd name="connsiteX355" fmla="*/ 2571438 w 6345571"/>
              <a:gd name="connsiteY355" fmla="*/ 35060 h 6858143"/>
              <a:gd name="connsiteX356" fmla="*/ 2583357 w 6345571"/>
              <a:gd name="connsiteY356" fmla="*/ 17199 h 6858143"/>
              <a:gd name="connsiteX357" fmla="*/ 2580377 w 6345571"/>
              <a:gd name="connsiteY357" fmla="*/ 38036 h 6858143"/>
              <a:gd name="connsiteX358" fmla="*/ 2631031 w 6345571"/>
              <a:gd name="connsiteY358" fmla="*/ 41013 h 6858143"/>
              <a:gd name="connsiteX359" fmla="*/ 2651889 w 6345571"/>
              <a:gd name="connsiteY359" fmla="*/ 46967 h 6858143"/>
              <a:gd name="connsiteX360" fmla="*/ 2663807 w 6345571"/>
              <a:gd name="connsiteY360" fmla="*/ 64827 h 6858143"/>
              <a:gd name="connsiteX361" fmla="*/ 2690624 w 6345571"/>
              <a:gd name="connsiteY361" fmla="*/ 41013 h 6858143"/>
              <a:gd name="connsiteX362" fmla="*/ 2699563 w 6345571"/>
              <a:gd name="connsiteY362" fmla="*/ 55897 h 6858143"/>
              <a:gd name="connsiteX363" fmla="*/ 2687644 w 6345571"/>
              <a:gd name="connsiteY363" fmla="*/ 64827 h 6858143"/>
              <a:gd name="connsiteX364" fmla="*/ 2723400 w 6345571"/>
              <a:gd name="connsiteY364" fmla="*/ 64827 h 6858143"/>
              <a:gd name="connsiteX365" fmla="*/ 2708502 w 6345571"/>
              <a:gd name="connsiteY365" fmla="*/ 55897 h 6858143"/>
              <a:gd name="connsiteX366" fmla="*/ 2771075 w 6345571"/>
              <a:gd name="connsiteY366" fmla="*/ 61851 h 6858143"/>
              <a:gd name="connsiteX367" fmla="*/ 2794912 w 6345571"/>
              <a:gd name="connsiteY367" fmla="*/ 79711 h 6858143"/>
              <a:gd name="connsiteX368" fmla="*/ 2818749 w 6345571"/>
              <a:gd name="connsiteY368" fmla="*/ 79711 h 6858143"/>
              <a:gd name="connsiteX369" fmla="*/ 2827688 w 6345571"/>
              <a:gd name="connsiteY369" fmla="*/ 91618 h 6858143"/>
              <a:gd name="connsiteX370" fmla="*/ 2824708 w 6345571"/>
              <a:gd name="connsiteY370" fmla="*/ 79711 h 6858143"/>
              <a:gd name="connsiteX371" fmla="*/ 2839607 w 6345571"/>
              <a:gd name="connsiteY371" fmla="*/ 67804 h 6858143"/>
              <a:gd name="connsiteX372" fmla="*/ 2866423 w 6345571"/>
              <a:gd name="connsiteY372" fmla="*/ 82688 h 6858143"/>
              <a:gd name="connsiteX373" fmla="*/ 2857484 w 6345571"/>
              <a:gd name="connsiteY373" fmla="*/ 91618 h 6858143"/>
              <a:gd name="connsiteX374" fmla="*/ 2878342 w 6345571"/>
              <a:gd name="connsiteY374" fmla="*/ 94595 h 6858143"/>
              <a:gd name="connsiteX375" fmla="*/ 2896220 w 6345571"/>
              <a:gd name="connsiteY375" fmla="*/ 88641 h 6858143"/>
              <a:gd name="connsiteX376" fmla="*/ 2896220 w 6345571"/>
              <a:gd name="connsiteY376" fmla="*/ 103525 h 6858143"/>
              <a:gd name="connsiteX377" fmla="*/ 2905159 w 6345571"/>
              <a:gd name="connsiteY377" fmla="*/ 100548 h 6858143"/>
              <a:gd name="connsiteX378" fmla="*/ 2881321 w 6345571"/>
              <a:gd name="connsiteY378" fmla="*/ 121386 h 6858143"/>
              <a:gd name="connsiteX379" fmla="*/ 2920057 w 6345571"/>
              <a:gd name="connsiteY379" fmla="*/ 118409 h 6858143"/>
              <a:gd name="connsiteX380" fmla="*/ 2923037 w 6345571"/>
              <a:gd name="connsiteY380" fmla="*/ 130316 h 6858143"/>
              <a:gd name="connsiteX381" fmla="*/ 2943894 w 6345571"/>
              <a:gd name="connsiteY381" fmla="*/ 124362 h 6858143"/>
              <a:gd name="connsiteX382" fmla="*/ 2931976 w 6345571"/>
              <a:gd name="connsiteY382" fmla="*/ 118409 h 6858143"/>
              <a:gd name="connsiteX383" fmla="*/ 2970711 w 6345571"/>
              <a:gd name="connsiteY383" fmla="*/ 106502 h 6858143"/>
              <a:gd name="connsiteX384" fmla="*/ 2967731 w 6345571"/>
              <a:gd name="connsiteY384" fmla="*/ 127339 h 6858143"/>
              <a:gd name="connsiteX385" fmla="*/ 2949853 w 6345571"/>
              <a:gd name="connsiteY385" fmla="*/ 136270 h 6858143"/>
              <a:gd name="connsiteX386" fmla="*/ 2979650 w 6345571"/>
              <a:gd name="connsiteY386" fmla="*/ 136270 h 6858143"/>
              <a:gd name="connsiteX387" fmla="*/ 2976671 w 6345571"/>
              <a:gd name="connsiteY387" fmla="*/ 118409 h 6858143"/>
              <a:gd name="connsiteX388" fmla="*/ 3000507 w 6345571"/>
              <a:gd name="connsiteY388" fmla="*/ 115432 h 6858143"/>
              <a:gd name="connsiteX389" fmla="*/ 3003487 w 6345571"/>
              <a:gd name="connsiteY389" fmla="*/ 133293 h 6858143"/>
              <a:gd name="connsiteX390" fmla="*/ 3066060 w 6345571"/>
              <a:gd name="connsiteY390" fmla="*/ 130316 h 6858143"/>
              <a:gd name="connsiteX391" fmla="*/ 3060101 w 6345571"/>
              <a:gd name="connsiteY391" fmla="*/ 148177 h 6858143"/>
              <a:gd name="connsiteX392" fmla="*/ 3077979 w 6345571"/>
              <a:gd name="connsiteY392" fmla="*/ 145200 h 6858143"/>
              <a:gd name="connsiteX393" fmla="*/ 3074999 w 6345571"/>
              <a:gd name="connsiteY393" fmla="*/ 154130 h 6858143"/>
              <a:gd name="connsiteX394" fmla="*/ 3092877 w 6345571"/>
              <a:gd name="connsiteY394" fmla="*/ 145200 h 6858143"/>
              <a:gd name="connsiteX395" fmla="*/ 3074999 w 6345571"/>
              <a:gd name="connsiteY395" fmla="*/ 136270 h 6858143"/>
              <a:gd name="connsiteX396" fmla="*/ 3072019 w 6345571"/>
              <a:gd name="connsiteY396" fmla="*/ 121386 h 6858143"/>
              <a:gd name="connsiteX397" fmla="*/ 3113734 w 6345571"/>
              <a:gd name="connsiteY397" fmla="*/ 133293 h 6858143"/>
              <a:gd name="connsiteX398" fmla="*/ 3125653 w 6345571"/>
              <a:gd name="connsiteY398" fmla="*/ 112455 h 6858143"/>
              <a:gd name="connsiteX399" fmla="*/ 3131612 w 6345571"/>
              <a:gd name="connsiteY399" fmla="*/ 136270 h 6858143"/>
              <a:gd name="connsiteX400" fmla="*/ 3086917 w 6345571"/>
              <a:gd name="connsiteY400" fmla="*/ 136270 h 6858143"/>
              <a:gd name="connsiteX401" fmla="*/ 3101816 w 6345571"/>
              <a:gd name="connsiteY401" fmla="*/ 154130 h 6858143"/>
              <a:gd name="connsiteX402" fmla="*/ 3086917 w 6345571"/>
              <a:gd name="connsiteY402" fmla="*/ 174967 h 6858143"/>
              <a:gd name="connsiteX403" fmla="*/ 3069039 w 6345571"/>
              <a:gd name="connsiteY403" fmla="*/ 174967 h 6858143"/>
              <a:gd name="connsiteX404" fmla="*/ 3092877 w 6345571"/>
              <a:gd name="connsiteY404" fmla="*/ 169014 h 6858143"/>
              <a:gd name="connsiteX405" fmla="*/ 3116714 w 6345571"/>
              <a:gd name="connsiteY405" fmla="*/ 169014 h 6858143"/>
              <a:gd name="connsiteX406" fmla="*/ 3101816 w 6345571"/>
              <a:gd name="connsiteY406" fmla="*/ 163060 h 6858143"/>
              <a:gd name="connsiteX407" fmla="*/ 3101816 w 6345571"/>
              <a:gd name="connsiteY407" fmla="*/ 154130 h 6858143"/>
              <a:gd name="connsiteX408" fmla="*/ 3158429 w 6345571"/>
              <a:gd name="connsiteY408" fmla="*/ 171991 h 6858143"/>
              <a:gd name="connsiteX409" fmla="*/ 3185246 w 6345571"/>
              <a:gd name="connsiteY409" fmla="*/ 174967 h 6858143"/>
              <a:gd name="connsiteX410" fmla="*/ 3197165 w 6345571"/>
              <a:gd name="connsiteY410" fmla="*/ 163060 h 6858143"/>
              <a:gd name="connsiteX411" fmla="*/ 3191205 w 6345571"/>
              <a:gd name="connsiteY411" fmla="*/ 157107 h 6858143"/>
              <a:gd name="connsiteX412" fmla="*/ 3203124 w 6345571"/>
              <a:gd name="connsiteY412" fmla="*/ 157107 h 6858143"/>
              <a:gd name="connsiteX413" fmla="*/ 3167368 w 6345571"/>
              <a:gd name="connsiteY413" fmla="*/ 163060 h 6858143"/>
              <a:gd name="connsiteX414" fmla="*/ 3143531 w 6345571"/>
              <a:gd name="connsiteY414" fmla="*/ 148177 h 6858143"/>
              <a:gd name="connsiteX415" fmla="*/ 3158429 w 6345571"/>
              <a:gd name="connsiteY415" fmla="*/ 148177 h 6858143"/>
              <a:gd name="connsiteX416" fmla="*/ 3161409 w 6345571"/>
              <a:gd name="connsiteY416" fmla="*/ 133293 h 6858143"/>
              <a:gd name="connsiteX417" fmla="*/ 3182266 w 6345571"/>
              <a:gd name="connsiteY417" fmla="*/ 133293 h 6858143"/>
              <a:gd name="connsiteX418" fmla="*/ 3167368 w 6345571"/>
              <a:gd name="connsiteY418" fmla="*/ 151153 h 6858143"/>
              <a:gd name="connsiteX419" fmla="*/ 3194185 w 6345571"/>
              <a:gd name="connsiteY419" fmla="*/ 130316 h 6858143"/>
              <a:gd name="connsiteX420" fmla="*/ 3182266 w 6345571"/>
              <a:gd name="connsiteY420" fmla="*/ 115432 h 6858143"/>
              <a:gd name="connsiteX421" fmla="*/ 3194185 w 6345571"/>
              <a:gd name="connsiteY421" fmla="*/ 118409 h 6858143"/>
              <a:gd name="connsiteX422" fmla="*/ 3206103 w 6345571"/>
              <a:gd name="connsiteY422" fmla="*/ 151153 h 6858143"/>
              <a:gd name="connsiteX423" fmla="*/ 3262717 w 6345571"/>
              <a:gd name="connsiteY423" fmla="*/ 154130 h 6858143"/>
              <a:gd name="connsiteX424" fmla="*/ 3262717 w 6345571"/>
              <a:gd name="connsiteY424" fmla="*/ 145200 h 6858143"/>
              <a:gd name="connsiteX425" fmla="*/ 3271656 w 6345571"/>
              <a:gd name="connsiteY425" fmla="*/ 148177 h 6858143"/>
              <a:gd name="connsiteX426" fmla="*/ 3265697 w 6345571"/>
              <a:gd name="connsiteY426" fmla="*/ 163060 h 6858143"/>
              <a:gd name="connsiteX427" fmla="*/ 3232920 w 6345571"/>
              <a:gd name="connsiteY427" fmla="*/ 154130 h 6858143"/>
              <a:gd name="connsiteX428" fmla="*/ 3229941 w 6345571"/>
              <a:gd name="connsiteY428" fmla="*/ 169014 h 6858143"/>
              <a:gd name="connsiteX429" fmla="*/ 3280595 w 6345571"/>
              <a:gd name="connsiteY429" fmla="*/ 169014 h 6858143"/>
              <a:gd name="connsiteX430" fmla="*/ 3277615 w 6345571"/>
              <a:gd name="connsiteY430" fmla="*/ 154130 h 6858143"/>
              <a:gd name="connsiteX431" fmla="*/ 3319330 w 6345571"/>
              <a:gd name="connsiteY431" fmla="*/ 157107 h 6858143"/>
              <a:gd name="connsiteX432" fmla="*/ 3334229 w 6345571"/>
              <a:gd name="connsiteY432" fmla="*/ 169014 h 6858143"/>
              <a:gd name="connsiteX433" fmla="*/ 3337208 w 6345571"/>
              <a:gd name="connsiteY433" fmla="*/ 183898 h 6858143"/>
              <a:gd name="connsiteX434" fmla="*/ 3325289 w 6345571"/>
              <a:gd name="connsiteY434" fmla="*/ 183898 h 6858143"/>
              <a:gd name="connsiteX435" fmla="*/ 3319330 w 6345571"/>
              <a:gd name="connsiteY435" fmla="*/ 192828 h 6858143"/>
              <a:gd name="connsiteX436" fmla="*/ 3334229 w 6345571"/>
              <a:gd name="connsiteY436" fmla="*/ 198781 h 6858143"/>
              <a:gd name="connsiteX437" fmla="*/ 3346147 w 6345571"/>
              <a:gd name="connsiteY437" fmla="*/ 174967 h 6858143"/>
              <a:gd name="connsiteX438" fmla="*/ 3367005 w 6345571"/>
              <a:gd name="connsiteY438" fmla="*/ 189851 h 6858143"/>
              <a:gd name="connsiteX439" fmla="*/ 3375943 w 6345571"/>
              <a:gd name="connsiteY439" fmla="*/ 198781 h 6858143"/>
              <a:gd name="connsiteX440" fmla="*/ 3355086 w 6345571"/>
              <a:gd name="connsiteY440" fmla="*/ 216642 h 6858143"/>
              <a:gd name="connsiteX441" fmla="*/ 3316351 w 6345571"/>
              <a:gd name="connsiteY441" fmla="*/ 204735 h 6858143"/>
              <a:gd name="connsiteX442" fmla="*/ 3280595 w 6345571"/>
              <a:gd name="connsiteY442" fmla="*/ 198781 h 6858143"/>
              <a:gd name="connsiteX443" fmla="*/ 3301452 w 6345571"/>
              <a:gd name="connsiteY443" fmla="*/ 216642 h 6858143"/>
              <a:gd name="connsiteX444" fmla="*/ 3316351 w 6345571"/>
              <a:gd name="connsiteY444" fmla="*/ 204735 h 6858143"/>
              <a:gd name="connsiteX445" fmla="*/ 3322310 w 6345571"/>
              <a:gd name="connsiteY445" fmla="*/ 219619 h 6858143"/>
              <a:gd name="connsiteX446" fmla="*/ 3334229 w 6345571"/>
              <a:gd name="connsiteY446" fmla="*/ 213665 h 6858143"/>
              <a:gd name="connsiteX447" fmla="*/ 3325289 w 6345571"/>
              <a:gd name="connsiteY447" fmla="*/ 240456 h 6858143"/>
              <a:gd name="connsiteX448" fmla="*/ 3355086 w 6345571"/>
              <a:gd name="connsiteY448" fmla="*/ 249386 h 6858143"/>
              <a:gd name="connsiteX449" fmla="*/ 3355086 w 6345571"/>
              <a:gd name="connsiteY449" fmla="*/ 234503 h 6858143"/>
              <a:gd name="connsiteX450" fmla="*/ 3337208 w 6345571"/>
              <a:gd name="connsiteY450" fmla="*/ 237479 h 6858143"/>
              <a:gd name="connsiteX451" fmla="*/ 3346147 w 6345571"/>
              <a:gd name="connsiteY451" fmla="*/ 222596 h 6858143"/>
              <a:gd name="connsiteX452" fmla="*/ 3343167 w 6345571"/>
              <a:gd name="connsiteY452" fmla="*/ 231526 h 6858143"/>
              <a:gd name="connsiteX453" fmla="*/ 3355086 w 6345571"/>
              <a:gd name="connsiteY453" fmla="*/ 219619 h 6858143"/>
              <a:gd name="connsiteX454" fmla="*/ 3378923 w 6345571"/>
              <a:gd name="connsiteY454" fmla="*/ 228549 h 6858143"/>
              <a:gd name="connsiteX455" fmla="*/ 3361045 w 6345571"/>
              <a:gd name="connsiteY455" fmla="*/ 216642 h 6858143"/>
              <a:gd name="connsiteX456" fmla="*/ 3378923 w 6345571"/>
              <a:gd name="connsiteY456" fmla="*/ 210689 h 6858143"/>
              <a:gd name="connsiteX457" fmla="*/ 3417659 w 6345571"/>
              <a:gd name="connsiteY457" fmla="*/ 222596 h 6858143"/>
              <a:gd name="connsiteX458" fmla="*/ 3429577 w 6345571"/>
              <a:gd name="connsiteY458" fmla="*/ 237479 h 6858143"/>
              <a:gd name="connsiteX459" fmla="*/ 3435537 w 6345571"/>
              <a:gd name="connsiteY459" fmla="*/ 228549 h 6858143"/>
              <a:gd name="connsiteX460" fmla="*/ 3447455 w 6345571"/>
              <a:gd name="connsiteY460" fmla="*/ 225572 h 6858143"/>
              <a:gd name="connsiteX461" fmla="*/ 3465333 w 6345571"/>
              <a:gd name="connsiteY461" fmla="*/ 243433 h 6858143"/>
              <a:gd name="connsiteX462" fmla="*/ 3437026 w 6345571"/>
              <a:gd name="connsiteY462" fmla="*/ 250875 h 6858143"/>
              <a:gd name="connsiteX463" fmla="*/ 3430221 w 6345571"/>
              <a:gd name="connsiteY463" fmla="*/ 256627 h 6858143"/>
              <a:gd name="connsiteX464" fmla="*/ 3429577 w 6345571"/>
              <a:gd name="connsiteY464" fmla="*/ 255340 h 6858143"/>
              <a:gd name="connsiteX465" fmla="*/ 3428468 w 6345571"/>
              <a:gd name="connsiteY465" fmla="*/ 258109 h 6858143"/>
              <a:gd name="connsiteX466" fmla="*/ 3417659 w 6345571"/>
              <a:gd name="connsiteY466" fmla="*/ 267247 h 6858143"/>
              <a:gd name="connsiteX467" fmla="*/ 3425852 w 6345571"/>
              <a:gd name="connsiteY467" fmla="*/ 264642 h 6858143"/>
              <a:gd name="connsiteX468" fmla="*/ 3428468 w 6345571"/>
              <a:gd name="connsiteY468" fmla="*/ 258109 h 6858143"/>
              <a:gd name="connsiteX469" fmla="*/ 3430221 w 6345571"/>
              <a:gd name="connsiteY469" fmla="*/ 256627 h 6858143"/>
              <a:gd name="connsiteX470" fmla="*/ 3433255 w 6345571"/>
              <a:gd name="connsiteY470" fmla="*/ 262689 h 6858143"/>
              <a:gd name="connsiteX471" fmla="*/ 3450435 w 6345571"/>
              <a:gd name="connsiteY471" fmla="*/ 270224 h 6858143"/>
              <a:gd name="connsiteX472" fmla="*/ 3450435 w 6345571"/>
              <a:gd name="connsiteY472" fmla="*/ 288084 h 6858143"/>
              <a:gd name="connsiteX473" fmla="*/ 3468313 w 6345571"/>
              <a:gd name="connsiteY473" fmla="*/ 294038 h 6858143"/>
              <a:gd name="connsiteX474" fmla="*/ 3480231 w 6345571"/>
              <a:gd name="connsiteY474" fmla="*/ 288084 h 6858143"/>
              <a:gd name="connsiteX475" fmla="*/ 3468313 w 6345571"/>
              <a:gd name="connsiteY475" fmla="*/ 279154 h 6858143"/>
              <a:gd name="connsiteX476" fmla="*/ 3483211 w 6345571"/>
              <a:gd name="connsiteY476" fmla="*/ 273201 h 6858143"/>
              <a:gd name="connsiteX477" fmla="*/ 3471292 w 6345571"/>
              <a:gd name="connsiteY477" fmla="*/ 261293 h 6858143"/>
              <a:gd name="connsiteX478" fmla="*/ 3504069 w 6345571"/>
              <a:gd name="connsiteY478" fmla="*/ 258317 h 6858143"/>
              <a:gd name="connsiteX479" fmla="*/ 3501089 w 6345571"/>
              <a:gd name="connsiteY479" fmla="*/ 270224 h 6858143"/>
              <a:gd name="connsiteX480" fmla="*/ 3533865 w 6345571"/>
              <a:gd name="connsiteY480" fmla="*/ 270224 h 6858143"/>
              <a:gd name="connsiteX481" fmla="*/ 3569621 w 6345571"/>
              <a:gd name="connsiteY481" fmla="*/ 279154 h 6858143"/>
              <a:gd name="connsiteX482" fmla="*/ 3581539 w 6345571"/>
              <a:gd name="connsiteY482" fmla="*/ 279154 h 6858143"/>
              <a:gd name="connsiteX483" fmla="*/ 3584519 w 6345571"/>
              <a:gd name="connsiteY483" fmla="*/ 297015 h 6858143"/>
              <a:gd name="connsiteX484" fmla="*/ 3620275 w 6345571"/>
              <a:gd name="connsiteY484" fmla="*/ 299991 h 6858143"/>
              <a:gd name="connsiteX485" fmla="*/ 3617295 w 6345571"/>
              <a:gd name="connsiteY485" fmla="*/ 314875 h 6858143"/>
              <a:gd name="connsiteX486" fmla="*/ 3629214 w 6345571"/>
              <a:gd name="connsiteY486" fmla="*/ 311898 h 6858143"/>
              <a:gd name="connsiteX487" fmla="*/ 3629214 w 6345571"/>
              <a:gd name="connsiteY487" fmla="*/ 323805 h 6858143"/>
              <a:gd name="connsiteX488" fmla="*/ 3641133 w 6345571"/>
              <a:gd name="connsiteY488" fmla="*/ 329759 h 6858143"/>
              <a:gd name="connsiteX489" fmla="*/ 3644112 w 6345571"/>
              <a:gd name="connsiteY489" fmla="*/ 314875 h 6858143"/>
              <a:gd name="connsiteX490" fmla="*/ 3685827 w 6345571"/>
              <a:gd name="connsiteY490" fmla="*/ 326782 h 6858143"/>
              <a:gd name="connsiteX491" fmla="*/ 3679868 w 6345571"/>
              <a:gd name="connsiteY491" fmla="*/ 338689 h 6858143"/>
              <a:gd name="connsiteX492" fmla="*/ 3697746 w 6345571"/>
              <a:gd name="connsiteY492" fmla="*/ 347620 h 6858143"/>
              <a:gd name="connsiteX493" fmla="*/ 3736481 w 6345571"/>
              <a:gd name="connsiteY493" fmla="*/ 365480 h 6858143"/>
              <a:gd name="connsiteX494" fmla="*/ 3757339 w 6345571"/>
              <a:gd name="connsiteY494" fmla="*/ 368457 h 6858143"/>
              <a:gd name="connsiteX495" fmla="*/ 3775217 w 6345571"/>
              <a:gd name="connsiteY495" fmla="*/ 359527 h 6858143"/>
              <a:gd name="connsiteX496" fmla="*/ 3781176 w 6345571"/>
              <a:gd name="connsiteY496" fmla="*/ 371434 h 6858143"/>
              <a:gd name="connsiteX497" fmla="*/ 3763298 w 6345571"/>
              <a:gd name="connsiteY497" fmla="*/ 374410 h 6858143"/>
              <a:gd name="connsiteX498" fmla="*/ 3748400 w 6345571"/>
              <a:gd name="connsiteY498" fmla="*/ 395248 h 6858143"/>
              <a:gd name="connsiteX499" fmla="*/ 3772237 w 6345571"/>
              <a:gd name="connsiteY499" fmla="*/ 398224 h 6858143"/>
              <a:gd name="connsiteX500" fmla="*/ 3807993 w 6345571"/>
              <a:gd name="connsiteY500" fmla="*/ 407155 h 6858143"/>
              <a:gd name="connsiteX501" fmla="*/ 3807993 w 6345571"/>
              <a:gd name="connsiteY501" fmla="*/ 422039 h 6858143"/>
              <a:gd name="connsiteX502" fmla="*/ 3813952 w 6345571"/>
              <a:gd name="connsiteY502" fmla="*/ 416085 h 6858143"/>
              <a:gd name="connsiteX503" fmla="*/ 3825871 w 6345571"/>
              <a:gd name="connsiteY503" fmla="*/ 427992 h 6858143"/>
              <a:gd name="connsiteX504" fmla="*/ 3843749 w 6345571"/>
              <a:gd name="connsiteY504" fmla="*/ 433946 h 6858143"/>
              <a:gd name="connsiteX505" fmla="*/ 3879505 w 6345571"/>
              <a:gd name="connsiteY505" fmla="*/ 451806 h 6858143"/>
              <a:gd name="connsiteX506" fmla="*/ 3873545 w 6345571"/>
              <a:gd name="connsiteY506" fmla="*/ 427992 h 6858143"/>
              <a:gd name="connsiteX507" fmla="*/ 3858647 w 6345571"/>
              <a:gd name="connsiteY507" fmla="*/ 427992 h 6858143"/>
              <a:gd name="connsiteX508" fmla="*/ 3861627 w 6345571"/>
              <a:gd name="connsiteY508" fmla="*/ 433946 h 6858143"/>
              <a:gd name="connsiteX509" fmla="*/ 3840769 w 6345571"/>
              <a:gd name="connsiteY509" fmla="*/ 422039 h 6858143"/>
              <a:gd name="connsiteX510" fmla="*/ 3816932 w 6345571"/>
              <a:gd name="connsiteY510" fmla="*/ 410131 h 6858143"/>
              <a:gd name="connsiteX511" fmla="*/ 3828851 w 6345571"/>
              <a:gd name="connsiteY511" fmla="*/ 398224 h 6858143"/>
              <a:gd name="connsiteX512" fmla="*/ 3840769 w 6345571"/>
              <a:gd name="connsiteY512" fmla="*/ 410131 h 6858143"/>
              <a:gd name="connsiteX513" fmla="*/ 3882484 w 6345571"/>
              <a:gd name="connsiteY513" fmla="*/ 419062 h 6858143"/>
              <a:gd name="connsiteX514" fmla="*/ 3876525 w 6345571"/>
              <a:gd name="connsiteY514" fmla="*/ 427992 h 6858143"/>
              <a:gd name="connsiteX515" fmla="*/ 3894403 w 6345571"/>
              <a:gd name="connsiteY515" fmla="*/ 430969 h 6858143"/>
              <a:gd name="connsiteX516" fmla="*/ 3891423 w 6345571"/>
              <a:gd name="connsiteY516" fmla="*/ 422039 h 6858143"/>
              <a:gd name="connsiteX517" fmla="*/ 3948037 w 6345571"/>
              <a:gd name="connsiteY517" fmla="*/ 442876 h 6858143"/>
              <a:gd name="connsiteX518" fmla="*/ 3951016 w 6345571"/>
              <a:gd name="connsiteY518" fmla="*/ 457760 h 6858143"/>
              <a:gd name="connsiteX519" fmla="*/ 3962935 w 6345571"/>
              <a:gd name="connsiteY519" fmla="*/ 454783 h 6858143"/>
              <a:gd name="connsiteX520" fmla="*/ 3959955 w 6345571"/>
              <a:gd name="connsiteY520" fmla="*/ 463713 h 6858143"/>
              <a:gd name="connsiteX521" fmla="*/ 3971873 w 6345571"/>
              <a:gd name="connsiteY521" fmla="*/ 466690 h 6858143"/>
              <a:gd name="connsiteX522" fmla="*/ 3971873 w 6345571"/>
              <a:gd name="connsiteY522" fmla="*/ 454783 h 6858143"/>
              <a:gd name="connsiteX523" fmla="*/ 3989751 w 6345571"/>
              <a:gd name="connsiteY523" fmla="*/ 466690 h 6858143"/>
              <a:gd name="connsiteX524" fmla="*/ 3983792 w 6345571"/>
              <a:gd name="connsiteY524" fmla="*/ 475620 h 6858143"/>
              <a:gd name="connsiteX525" fmla="*/ 3998691 w 6345571"/>
              <a:gd name="connsiteY525" fmla="*/ 472643 h 6858143"/>
              <a:gd name="connsiteX526" fmla="*/ 4001670 w 6345571"/>
              <a:gd name="connsiteY526" fmla="*/ 463713 h 6858143"/>
              <a:gd name="connsiteX527" fmla="*/ 4031467 w 6345571"/>
              <a:gd name="connsiteY527" fmla="*/ 481574 h 6858143"/>
              <a:gd name="connsiteX528" fmla="*/ 4022528 w 6345571"/>
              <a:gd name="connsiteY528" fmla="*/ 490504 h 6858143"/>
              <a:gd name="connsiteX529" fmla="*/ 4105958 w 6345571"/>
              <a:gd name="connsiteY529" fmla="*/ 547062 h 6858143"/>
              <a:gd name="connsiteX530" fmla="*/ 4111917 w 6345571"/>
              <a:gd name="connsiteY530" fmla="*/ 538132 h 6858143"/>
              <a:gd name="connsiteX531" fmla="*/ 4111917 w 6345571"/>
              <a:gd name="connsiteY531" fmla="*/ 550039 h 6858143"/>
              <a:gd name="connsiteX532" fmla="*/ 4123836 w 6345571"/>
              <a:gd name="connsiteY532" fmla="*/ 544086 h 6858143"/>
              <a:gd name="connsiteX533" fmla="*/ 4126815 w 6345571"/>
              <a:gd name="connsiteY533" fmla="*/ 558970 h 6858143"/>
              <a:gd name="connsiteX534" fmla="*/ 4153632 w 6345571"/>
              <a:gd name="connsiteY534" fmla="*/ 567900 h 6858143"/>
              <a:gd name="connsiteX535" fmla="*/ 4156612 w 6345571"/>
              <a:gd name="connsiteY535" fmla="*/ 555993 h 6858143"/>
              <a:gd name="connsiteX536" fmla="*/ 4165551 w 6345571"/>
              <a:gd name="connsiteY536" fmla="*/ 555993 h 6858143"/>
              <a:gd name="connsiteX537" fmla="*/ 4195347 w 6345571"/>
              <a:gd name="connsiteY537" fmla="*/ 573853 h 6858143"/>
              <a:gd name="connsiteX538" fmla="*/ 4174490 w 6345571"/>
              <a:gd name="connsiteY538" fmla="*/ 573853 h 6858143"/>
              <a:gd name="connsiteX539" fmla="*/ 4171510 w 6345571"/>
              <a:gd name="connsiteY539" fmla="*/ 579807 h 6858143"/>
              <a:gd name="connsiteX540" fmla="*/ 4213225 w 6345571"/>
              <a:gd name="connsiteY540" fmla="*/ 600644 h 6858143"/>
              <a:gd name="connsiteX541" fmla="*/ 4192367 w 6345571"/>
              <a:gd name="connsiteY541" fmla="*/ 582784 h 6858143"/>
              <a:gd name="connsiteX542" fmla="*/ 4198327 w 6345571"/>
              <a:gd name="connsiteY542" fmla="*/ 573853 h 6858143"/>
              <a:gd name="connsiteX543" fmla="*/ 4219185 w 6345571"/>
              <a:gd name="connsiteY543" fmla="*/ 582784 h 6858143"/>
              <a:gd name="connsiteX544" fmla="*/ 4231103 w 6345571"/>
              <a:gd name="connsiteY544" fmla="*/ 606598 h 6858143"/>
              <a:gd name="connsiteX545" fmla="*/ 4231103 w 6345571"/>
              <a:gd name="connsiteY545" fmla="*/ 585760 h 6858143"/>
              <a:gd name="connsiteX546" fmla="*/ 4243022 w 6345571"/>
              <a:gd name="connsiteY546" fmla="*/ 603621 h 6858143"/>
              <a:gd name="connsiteX547" fmla="*/ 4257920 w 6345571"/>
              <a:gd name="connsiteY547" fmla="*/ 612551 h 6858143"/>
              <a:gd name="connsiteX548" fmla="*/ 4302615 w 6345571"/>
              <a:gd name="connsiteY548" fmla="*/ 630412 h 6858143"/>
              <a:gd name="connsiteX549" fmla="*/ 4323473 w 6345571"/>
              <a:gd name="connsiteY549" fmla="*/ 624458 h 6858143"/>
              <a:gd name="connsiteX550" fmla="*/ 4326452 w 6345571"/>
              <a:gd name="connsiteY550" fmla="*/ 648272 h 6858143"/>
              <a:gd name="connsiteX551" fmla="*/ 4380085 w 6345571"/>
              <a:gd name="connsiteY551" fmla="*/ 645295 h 6858143"/>
              <a:gd name="connsiteX552" fmla="*/ 4397963 w 6345571"/>
              <a:gd name="connsiteY552" fmla="*/ 654226 h 6858143"/>
              <a:gd name="connsiteX553" fmla="*/ 4442659 w 6345571"/>
              <a:gd name="connsiteY553" fmla="*/ 681017 h 6858143"/>
              <a:gd name="connsiteX554" fmla="*/ 4421801 w 6345571"/>
              <a:gd name="connsiteY554" fmla="*/ 686970 h 6858143"/>
              <a:gd name="connsiteX555" fmla="*/ 4433719 w 6345571"/>
              <a:gd name="connsiteY555" fmla="*/ 704831 h 6858143"/>
              <a:gd name="connsiteX556" fmla="*/ 4442659 w 6345571"/>
              <a:gd name="connsiteY556" fmla="*/ 704831 h 6858143"/>
              <a:gd name="connsiteX557" fmla="*/ 4454577 w 6345571"/>
              <a:gd name="connsiteY557" fmla="*/ 692924 h 6858143"/>
              <a:gd name="connsiteX558" fmla="*/ 4445638 w 6345571"/>
              <a:gd name="connsiteY558" fmla="*/ 707807 h 6858143"/>
              <a:gd name="connsiteX559" fmla="*/ 4448617 w 6345571"/>
              <a:gd name="connsiteY559" fmla="*/ 737575 h 6858143"/>
              <a:gd name="connsiteX560" fmla="*/ 4472455 w 6345571"/>
              <a:gd name="connsiteY560" fmla="*/ 716738 h 6858143"/>
              <a:gd name="connsiteX561" fmla="*/ 4484373 w 6345571"/>
              <a:gd name="connsiteY561" fmla="*/ 746505 h 6858143"/>
              <a:gd name="connsiteX562" fmla="*/ 4487353 w 6345571"/>
              <a:gd name="connsiteY562" fmla="*/ 710784 h 6858143"/>
              <a:gd name="connsiteX563" fmla="*/ 4514170 w 6345571"/>
              <a:gd name="connsiteY563" fmla="*/ 740552 h 6858143"/>
              <a:gd name="connsiteX564" fmla="*/ 4493313 w 6345571"/>
              <a:gd name="connsiteY564" fmla="*/ 698877 h 6858143"/>
              <a:gd name="connsiteX565" fmla="*/ 4517149 w 6345571"/>
              <a:gd name="connsiteY565" fmla="*/ 716738 h 6858143"/>
              <a:gd name="connsiteX566" fmla="*/ 4511191 w 6345571"/>
              <a:gd name="connsiteY566" fmla="*/ 716738 h 6858143"/>
              <a:gd name="connsiteX567" fmla="*/ 4526089 w 6345571"/>
              <a:gd name="connsiteY567" fmla="*/ 743529 h 6858143"/>
              <a:gd name="connsiteX568" fmla="*/ 4517149 w 6345571"/>
              <a:gd name="connsiteY568" fmla="*/ 758412 h 6858143"/>
              <a:gd name="connsiteX569" fmla="*/ 4529068 w 6345571"/>
              <a:gd name="connsiteY569" fmla="*/ 764366 h 6858143"/>
              <a:gd name="connsiteX570" fmla="*/ 4532048 w 6345571"/>
              <a:gd name="connsiteY570" fmla="*/ 755436 h 6858143"/>
              <a:gd name="connsiteX571" fmla="*/ 4552905 w 6345571"/>
              <a:gd name="connsiteY571" fmla="*/ 761389 h 6858143"/>
              <a:gd name="connsiteX572" fmla="*/ 4576743 w 6345571"/>
              <a:gd name="connsiteY572" fmla="*/ 773296 h 6858143"/>
              <a:gd name="connsiteX573" fmla="*/ 4579723 w 6345571"/>
              <a:gd name="connsiteY573" fmla="*/ 785203 h 6858143"/>
              <a:gd name="connsiteX574" fmla="*/ 4600580 w 6345571"/>
              <a:gd name="connsiteY574" fmla="*/ 788180 h 6858143"/>
              <a:gd name="connsiteX575" fmla="*/ 4600580 w 6345571"/>
              <a:gd name="connsiteY575" fmla="*/ 809017 h 6858143"/>
              <a:gd name="connsiteX576" fmla="*/ 4633356 w 6345571"/>
              <a:gd name="connsiteY576" fmla="*/ 817948 h 6858143"/>
              <a:gd name="connsiteX577" fmla="*/ 4612499 w 6345571"/>
              <a:gd name="connsiteY577" fmla="*/ 820924 h 6858143"/>
              <a:gd name="connsiteX578" fmla="*/ 4618458 w 6345571"/>
              <a:gd name="connsiteY578" fmla="*/ 832831 h 6858143"/>
              <a:gd name="connsiteX579" fmla="*/ 4654213 w 6345571"/>
              <a:gd name="connsiteY579" fmla="*/ 826878 h 6858143"/>
              <a:gd name="connsiteX580" fmla="*/ 4681031 w 6345571"/>
              <a:gd name="connsiteY580" fmla="*/ 841762 h 6858143"/>
              <a:gd name="connsiteX581" fmla="*/ 4704867 w 6345571"/>
              <a:gd name="connsiteY581" fmla="*/ 862599 h 6858143"/>
              <a:gd name="connsiteX582" fmla="*/ 4716786 w 6345571"/>
              <a:gd name="connsiteY582" fmla="*/ 859622 h 6858143"/>
              <a:gd name="connsiteX583" fmla="*/ 4716786 w 6345571"/>
              <a:gd name="connsiteY583" fmla="*/ 883436 h 6858143"/>
              <a:gd name="connsiteX584" fmla="*/ 4728705 w 6345571"/>
              <a:gd name="connsiteY584" fmla="*/ 871529 h 6858143"/>
              <a:gd name="connsiteX585" fmla="*/ 4761481 w 6345571"/>
              <a:gd name="connsiteY585" fmla="*/ 880459 h 6858143"/>
              <a:gd name="connsiteX586" fmla="*/ 4752542 w 6345571"/>
              <a:gd name="connsiteY586" fmla="*/ 892367 h 6858143"/>
              <a:gd name="connsiteX587" fmla="*/ 4785318 w 6345571"/>
              <a:gd name="connsiteY587" fmla="*/ 901297 h 6858143"/>
              <a:gd name="connsiteX588" fmla="*/ 4809155 w 6345571"/>
              <a:gd name="connsiteY588" fmla="*/ 916181 h 6858143"/>
              <a:gd name="connsiteX589" fmla="*/ 4809155 w 6345571"/>
              <a:gd name="connsiteY589" fmla="*/ 934041 h 6858143"/>
              <a:gd name="connsiteX590" fmla="*/ 4821074 w 6345571"/>
              <a:gd name="connsiteY590" fmla="*/ 937018 h 6858143"/>
              <a:gd name="connsiteX591" fmla="*/ 4830013 w 6345571"/>
              <a:gd name="connsiteY591" fmla="*/ 942971 h 6858143"/>
              <a:gd name="connsiteX592" fmla="*/ 4841931 w 6345571"/>
              <a:gd name="connsiteY592" fmla="*/ 931064 h 6858143"/>
              <a:gd name="connsiteX593" fmla="*/ 4827033 w 6345571"/>
              <a:gd name="connsiteY593" fmla="*/ 954878 h 6858143"/>
              <a:gd name="connsiteX594" fmla="*/ 4838952 w 6345571"/>
              <a:gd name="connsiteY594" fmla="*/ 960832 h 6858143"/>
              <a:gd name="connsiteX595" fmla="*/ 4847891 w 6345571"/>
              <a:gd name="connsiteY595" fmla="*/ 948925 h 6858143"/>
              <a:gd name="connsiteX596" fmla="*/ 4847891 w 6345571"/>
              <a:gd name="connsiteY596" fmla="*/ 963809 h 6858143"/>
              <a:gd name="connsiteX597" fmla="*/ 4859809 w 6345571"/>
              <a:gd name="connsiteY597" fmla="*/ 945948 h 6858143"/>
              <a:gd name="connsiteX598" fmla="*/ 4868749 w 6345571"/>
              <a:gd name="connsiteY598" fmla="*/ 948925 h 6858143"/>
              <a:gd name="connsiteX599" fmla="*/ 4871728 w 6345571"/>
              <a:gd name="connsiteY599" fmla="*/ 957855 h 6858143"/>
              <a:gd name="connsiteX600" fmla="*/ 4862789 w 6345571"/>
              <a:gd name="connsiteY600" fmla="*/ 960832 h 6858143"/>
              <a:gd name="connsiteX601" fmla="*/ 4880667 w 6345571"/>
              <a:gd name="connsiteY601" fmla="*/ 972739 h 6858143"/>
              <a:gd name="connsiteX602" fmla="*/ 4871728 w 6345571"/>
              <a:gd name="connsiteY602" fmla="*/ 957855 h 6858143"/>
              <a:gd name="connsiteX603" fmla="*/ 4901525 w 6345571"/>
              <a:gd name="connsiteY603" fmla="*/ 954878 h 6858143"/>
              <a:gd name="connsiteX604" fmla="*/ 4898545 w 6345571"/>
              <a:gd name="connsiteY604" fmla="*/ 975716 h 6858143"/>
              <a:gd name="connsiteX605" fmla="*/ 4883647 w 6345571"/>
              <a:gd name="connsiteY605" fmla="*/ 984646 h 6858143"/>
              <a:gd name="connsiteX606" fmla="*/ 4910463 w 6345571"/>
              <a:gd name="connsiteY606" fmla="*/ 993576 h 6858143"/>
              <a:gd name="connsiteX607" fmla="*/ 4901525 w 6345571"/>
              <a:gd name="connsiteY607" fmla="*/ 978693 h 6858143"/>
              <a:gd name="connsiteX608" fmla="*/ 4943239 w 6345571"/>
              <a:gd name="connsiteY608" fmla="*/ 984646 h 6858143"/>
              <a:gd name="connsiteX609" fmla="*/ 4955158 w 6345571"/>
              <a:gd name="connsiteY609" fmla="*/ 1008460 h 6858143"/>
              <a:gd name="connsiteX610" fmla="*/ 4981975 w 6345571"/>
              <a:gd name="connsiteY610" fmla="*/ 1011437 h 6858143"/>
              <a:gd name="connsiteX611" fmla="*/ 4996873 w 6345571"/>
              <a:gd name="connsiteY611" fmla="*/ 1032274 h 6858143"/>
              <a:gd name="connsiteX612" fmla="*/ 4978995 w 6345571"/>
              <a:gd name="connsiteY612" fmla="*/ 1026321 h 6858143"/>
              <a:gd name="connsiteX613" fmla="*/ 4961117 w 6345571"/>
              <a:gd name="connsiteY613" fmla="*/ 1035251 h 6858143"/>
              <a:gd name="connsiteX614" fmla="*/ 4973036 w 6345571"/>
              <a:gd name="connsiteY614" fmla="*/ 1047158 h 6858143"/>
              <a:gd name="connsiteX615" fmla="*/ 5020711 w 6345571"/>
              <a:gd name="connsiteY615" fmla="*/ 1044181 h 6858143"/>
              <a:gd name="connsiteX616" fmla="*/ 5005813 w 6345571"/>
              <a:gd name="connsiteY616" fmla="*/ 1062042 h 6858143"/>
              <a:gd name="connsiteX617" fmla="*/ 4987935 w 6345571"/>
              <a:gd name="connsiteY617" fmla="*/ 1062042 h 6858143"/>
              <a:gd name="connsiteX618" fmla="*/ 5014751 w 6345571"/>
              <a:gd name="connsiteY618" fmla="*/ 1082879 h 6858143"/>
              <a:gd name="connsiteX619" fmla="*/ 5041568 w 6345571"/>
              <a:gd name="connsiteY619" fmla="*/ 1097763 h 6858143"/>
              <a:gd name="connsiteX620" fmla="*/ 5077324 w 6345571"/>
              <a:gd name="connsiteY620" fmla="*/ 1100740 h 6858143"/>
              <a:gd name="connsiteX621" fmla="*/ 5056467 w 6345571"/>
              <a:gd name="connsiteY621" fmla="*/ 1109670 h 6858143"/>
              <a:gd name="connsiteX622" fmla="*/ 5113079 w 6345571"/>
              <a:gd name="connsiteY622" fmla="*/ 1130507 h 6858143"/>
              <a:gd name="connsiteX623" fmla="*/ 5104141 w 6345571"/>
              <a:gd name="connsiteY623" fmla="*/ 1121577 h 6858143"/>
              <a:gd name="connsiteX624" fmla="*/ 5119039 w 6345571"/>
              <a:gd name="connsiteY624" fmla="*/ 1118600 h 6858143"/>
              <a:gd name="connsiteX625" fmla="*/ 5130957 w 6345571"/>
              <a:gd name="connsiteY625" fmla="*/ 1142414 h 6858143"/>
              <a:gd name="connsiteX626" fmla="*/ 5160754 w 6345571"/>
              <a:gd name="connsiteY626" fmla="*/ 1142414 h 6858143"/>
              <a:gd name="connsiteX627" fmla="*/ 5166713 w 6345571"/>
              <a:gd name="connsiteY627" fmla="*/ 1160275 h 6858143"/>
              <a:gd name="connsiteX628" fmla="*/ 5178632 w 6345571"/>
              <a:gd name="connsiteY628" fmla="*/ 1136461 h 6858143"/>
              <a:gd name="connsiteX629" fmla="*/ 5199489 w 6345571"/>
              <a:gd name="connsiteY629" fmla="*/ 1181112 h 6858143"/>
              <a:gd name="connsiteX630" fmla="*/ 5202469 w 6345571"/>
              <a:gd name="connsiteY630" fmla="*/ 1169205 h 6858143"/>
              <a:gd name="connsiteX631" fmla="*/ 5202469 w 6345571"/>
              <a:gd name="connsiteY631" fmla="*/ 1187066 h 6858143"/>
              <a:gd name="connsiteX632" fmla="*/ 5223327 w 6345571"/>
              <a:gd name="connsiteY632" fmla="*/ 1198973 h 6858143"/>
              <a:gd name="connsiteX633" fmla="*/ 5235245 w 6345571"/>
              <a:gd name="connsiteY633" fmla="*/ 1187066 h 6858143"/>
              <a:gd name="connsiteX634" fmla="*/ 5235245 w 6345571"/>
              <a:gd name="connsiteY634" fmla="*/ 1201950 h 6858143"/>
              <a:gd name="connsiteX635" fmla="*/ 5259083 w 6345571"/>
              <a:gd name="connsiteY635" fmla="*/ 1216833 h 6858143"/>
              <a:gd name="connsiteX636" fmla="*/ 5273981 w 6345571"/>
              <a:gd name="connsiteY636" fmla="*/ 1204926 h 6858143"/>
              <a:gd name="connsiteX637" fmla="*/ 5288879 w 6345571"/>
              <a:gd name="connsiteY637" fmla="*/ 1216833 h 6858143"/>
              <a:gd name="connsiteX638" fmla="*/ 5276961 w 6345571"/>
              <a:gd name="connsiteY638" fmla="*/ 1222787 h 6858143"/>
              <a:gd name="connsiteX639" fmla="*/ 5363371 w 6345571"/>
              <a:gd name="connsiteY639" fmla="*/ 1282322 h 6858143"/>
              <a:gd name="connsiteX640" fmla="*/ 5369329 w 6345571"/>
              <a:gd name="connsiteY640" fmla="*/ 1273392 h 6858143"/>
              <a:gd name="connsiteX641" fmla="*/ 5378269 w 6345571"/>
              <a:gd name="connsiteY641" fmla="*/ 1285299 h 6858143"/>
              <a:gd name="connsiteX642" fmla="*/ 5375289 w 6345571"/>
              <a:gd name="connsiteY642" fmla="*/ 1294229 h 6858143"/>
              <a:gd name="connsiteX643" fmla="*/ 5402106 w 6345571"/>
              <a:gd name="connsiteY643" fmla="*/ 1306136 h 6858143"/>
              <a:gd name="connsiteX644" fmla="*/ 5399126 w 6345571"/>
              <a:gd name="connsiteY644" fmla="*/ 1321020 h 6858143"/>
              <a:gd name="connsiteX645" fmla="*/ 5434882 w 6345571"/>
              <a:gd name="connsiteY645" fmla="*/ 1335904 h 6858143"/>
              <a:gd name="connsiteX646" fmla="*/ 5437861 w 6345571"/>
              <a:gd name="connsiteY646" fmla="*/ 1329950 h 6858143"/>
              <a:gd name="connsiteX647" fmla="*/ 5422963 w 6345571"/>
              <a:gd name="connsiteY647" fmla="*/ 1315066 h 6858143"/>
              <a:gd name="connsiteX648" fmla="*/ 5455739 w 6345571"/>
              <a:gd name="connsiteY648" fmla="*/ 1315066 h 6858143"/>
              <a:gd name="connsiteX649" fmla="*/ 5440841 w 6345571"/>
              <a:gd name="connsiteY649" fmla="*/ 1326973 h 6858143"/>
              <a:gd name="connsiteX650" fmla="*/ 5539169 w 6345571"/>
              <a:gd name="connsiteY650" fmla="*/ 1371625 h 6858143"/>
              <a:gd name="connsiteX651" fmla="*/ 5554068 w 6345571"/>
              <a:gd name="connsiteY651" fmla="*/ 1374602 h 6858143"/>
              <a:gd name="connsiteX652" fmla="*/ 5521292 w 6345571"/>
              <a:gd name="connsiteY652" fmla="*/ 1383532 h 6858143"/>
              <a:gd name="connsiteX653" fmla="*/ 5580885 w 6345571"/>
              <a:gd name="connsiteY653" fmla="*/ 1410323 h 6858143"/>
              <a:gd name="connsiteX654" fmla="*/ 5577905 w 6345571"/>
              <a:gd name="connsiteY654" fmla="*/ 1410323 h 6858143"/>
              <a:gd name="connsiteX655" fmla="*/ 5545129 w 6345571"/>
              <a:gd name="connsiteY655" fmla="*/ 1416276 h 6858143"/>
              <a:gd name="connsiteX656" fmla="*/ 5586844 w 6345571"/>
              <a:gd name="connsiteY656" fmla="*/ 1425207 h 6858143"/>
              <a:gd name="connsiteX657" fmla="*/ 5586844 w 6345571"/>
              <a:gd name="connsiteY657" fmla="*/ 1434137 h 6858143"/>
              <a:gd name="connsiteX658" fmla="*/ 5631539 w 6345571"/>
              <a:gd name="connsiteY658" fmla="*/ 1446044 h 6858143"/>
              <a:gd name="connsiteX659" fmla="*/ 5685173 w 6345571"/>
              <a:gd name="connsiteY659" fmla="*/ 1449021 h 6858143"/>
              <a:gd name="connsiteX660" fmla="*/ 5673254 w 6345571"/>
              <a:gd name="connsiteY660" fmla="*/ 1466881 h 6858143"/>
              <a:gd name="connsiteX661" fmla="*/ 5673254 w 6345571"/>
              <a:gd name="connsiteY661" fmla="*/ 1457951 h 6858143"/>
              <a:gd name="connsiteX662" fmla="*/ 5664315 w 6345571"/>
              <a:gd name="connsiteY662" fmla="*/ 1460928 h 6858143"/>
              <a:gd name="connsiteX663" fmla="*/ 5679213 w 6345571"/>
              <a:gd name="connsiteY663" fmla="*/ 1475811 h 6858143"/>
              <a:gd name="connsiteX664" fmla="*/ 5688152 w 6345571"/>
              <a:gd name="connsiteY664" fmla="*/ 1466881 h 6858143"/>
              <a:gd name="connsiteX665" fmla="*/ 5694111 w 6345571"/>
              <a:gd name="connsiteY665" fmla="*/ 1487718 h 6858143"/>
              <a:gd name="connsiteX666" fmla="*/ 5703051 w 6345571"/>
              <a:gd name="connsiteY666" fmla="*/ 1481765 h 6858143"/>
              <a:gd name="connsiteX667" fmla="*/ 5700071 w 6345571"/>
              <a:gd name="connsiteY667" fmla="*/ 1466881 h 6858143"/>
              <a:gd name="connsiteX668" fmla="*/ 5685173 w 6345571"/>
              <a:gd name="connsiteY668" fmla="*/ 1454974 h 6858143"/>
              <a:gd name="connsiteX669" fmla="*/ 5688152 w 6345571"/>
              <a:gd name="connsiteY669" fmla="*/ 1443067 h 6858143"/>
              <a:gd name="connsiteX670" fmla="*/ 5691132 w 6345571"/>
              <a:gd name="connsiteY670" fmla="*/ 1457951 h 6858143"/>
              <a:gd name="connsiteX671" fmla="*/ 5732847 w 6345571"/>
              <a:gd name="connsiteY671" fmla="*/ 1472835 h 6858143"/>
              <a:gd name="connsiteX672" fmla="*/ 5700071 w 6345571"/>
              <a:gd name="connsiteY672" fmla="*/ 1493672 h 6858143"/>
              <a:gd name="connsiteX673" fmla="*/ 5735827 w 6345571"/>
              <a:gd name="connsiteY673" fmla="*/ 1508556 h 6858143"/>
              <a:gd name="connsiteX674" fmla="*/ 5750725 w 6345571"/>
              <a:gd name="connsiteY674" fmla="*/ 1526416 h 6858143"/>
              <a:gd name="connsiteX675" fmla="*/ 5780521 w 6345571"/>
              <a:gd name="connsiteY675" fmla="*/ 1535347 h 6858143"/>
              <a:gd name="connsiteX676" fmla="*/ 5765623 w 6345571"/>
              <a:gd name="connsiteY676" fmla="*/ 1538323 h 6858143"/>
              <a:gd name="connsiteX677" fmla="*/ 5783501 w 6345571"/>
              <a:gd name="connsiteY677" fmla="*/ 1544277 h 6858143"/>
              <a:gd name="connsiteX678" fmla="*/ 5789461 w 6345571"/>
              <a:gd name="connsiteY678" fmla="*/ 1535347 h 6858143"/>
              <a:gd name="connsiteX679" fmla="*/ 5822237 w 6345571"/>
              <a:gd name="connsiteY679" fmla="*/ 1544277 h 6858143"/>
              <a:gd name="connsiteX680" fmla="*/ 5849053 w 6345571"/>
              <a:gd name="connsiteY680" fmla="*/ 1579998 h 6858143"/>
              <a:gd name="connsiteX681" fmla="*/ 5869911 w 6345571"/>
              <a:gd name="connsiteY681" fmla="*/ 1579998 h 6858143"/>
              <a:gd name="connsiteX682" fmla="*/ 5834155 w 6345571"/>
              <a:gd name="connsiteY682" fmla="*/ 1600835 h 6858143"/>
              <a:gd name="connsiteX683" fmla="*/ 5905667 w 6345571"/>
              <a:gd name="connsiteY683" fmla="*/ 1624649 h 6858143"/>
              <a:gd name="connsiteX684" fmla="*/ 5974199 w 6345571"/>
              <a:gd name="connsiteY684" fmla="*/ 1651440 h 6858143"/>
              <a:gd name="connsiteX685" fmla="*/ 5965259 w 6345571"/>
              <a:gd name="connsiteY685" fmla="*/ 1633580 h 6858143"/>
              <a:gd name="connsiteX686" fmla="*/ 5941423 w 6345571"/>
              <a:gd name="connsiteY686" fmla="*/ 1627626 h 6858143"/>
              <a:gd name="connsiteX687" fmla="*/ 5911626 w 6345571"/>
              <a:gd name="connsiteY687" fmla="*/ 1609766 h 6858143"/>
              <a:gd name="connsiteX688" fmla="*/ 5893748 w 6345571"/>
              <a:gd name="connsiteY688" fmla="*/ 1612742 h 6858143"/>
              <a:gd name="connsiteX689" fmla="*/ 5899707 w 6345571"/>
              <a:gd name="connsiteY689" fmla="*/ 1603812 h 6858143"/>
              <a:gd name="connsiteX690" fmla="*/ 5852033 w 6345571"/>
              <a:gd name="connsiteY690" fmla="*/ 1600835 h 6858143"/>
              <a:gd name="connsiteX691" fmla="*/ 5920565 w 6345571"/>
              <a:gd name="connsiteY691" fmla="*/ 1597859 h 6858143"/>
              <a:gd name="connsiteX692" fmla="*/ 5902687 w 6345571"/>
              <a:gd name="connsiteY692" fmla="*/ 1606789 h 6858143"/>
              <a:gd name="connsiteX693" fmla="*/ 5956321 w 6345571"/>
              <a:gd name="connsiteY693" fmla="*/ 1603812 h 6858143"/>
              <a:gd name="connsiteX694" fmla="*/ 5977179 w 6345571"/>
              <a:gd name="connsiteY694" fmla="*/ 1636556 h 6858143"/>
              <a:gd name="connsiteX695" fmla="*/ 6021873 w 6345571"/>
              <a:gd name="connsiteY695" fmla="*/ 1630603 h 6858143"/>
              <a:gd name="connsiteX696" fmla="*/ 6009955 w 6345571"/>
              <a:gd name="connsiteY696" fmla="*/ 1648464 h 6858143"/>
              <a:gd name="connsiteX697" fmla="*/ 6009955 w 6345571"/>
              <a:gd name="connsiteY697" fmla="*/ 1663347 h 6858143"/>
              <a:gd name="connsiteX698" fmla="*/ 6036771 w 6345571"/>
              <a:gd name="connsiteY698" fmla="*/ 1663347 h 6858143"/>
              <a:gd name="connsiteX699" fmla="*/ 6051669 w 6345571"/>
              <a:gd name="connsiteY699" fmla="*/ 1675254 h 6858143"/>
              <a:gd name="connsiteX700" fmla="*/ 6045711 w 6345571"/>
              <a:gd name="connsiteY700" fmla="*/ 1663347 h 6858143"/>
              <a:gd name="connsiteX701" fmla="*/ 6066568 w 6345571"/>
              <a:gd name="connsiteY701" fmla="*/ 1657394 h 6858143"/>
              <a:gd name="connsiteX702" fmla="*/ 6078487 w 6345571"/>
              <a:gd name="connsiteY702" fmla="*/ 1675254 h 6858143"/>
              <a:gd name="connsiteX703" fmla="*/ 6063588 w 6345571"/>
              <a:gd name="connsiteY703" fmla="*/ 1687161 h 6858143"/>
              <a:gd name="connsiteX704" fmla="*/ 6111263 w 6345571"/>
              <a:gd name="connsiteY704" fmla="*/ 1681208 h 6858143"/>
              <a:gd name="connsiteX705" fmla="*/ 6135100 w 6345571"/>
              <a:gd name="connsiteY705" fmla="*/ 1699068 h 6858143"/>
              <a:gd name="connsiteX706" fmla="*/ 6120201 w 6345571"/>
              <a:gd name="connsiteY706" fmla="*/ 1705022 h 6858143"/>
              <a:gd name="connsiteX707" fmla="*/ 6105303 w 6345571"/>
              <a:gd name="connsiteY707" fmla="*/ 1696092 h 6858143"/>
              <a:gd name="connsiteX708" fmla="*/ 6099344 w 6345571"/>
              <a:gd name="connsiteY708" fmla="*/ 1707999 h 6858143"/>
              <a:gd name="connsiteX709" fmla="*/ 6120201 w 6345571"/>
              <a:gd name="connsiteY709" fmla="*/ 1707999 h 6858143"/>
              <a:gd name="connsiteX710" fmla="*/ 6129141 w 6345571"/>
              <a:gd name="connsiteY710" fmla="*/ 1728836 h 6858143"/>
              <a:gd name="connsiteX711" fmla="*/ 6072527 w 6345571"/>
              <a:gd name="connsiteY711" fmla="*/ 1725859 h 6858143"/>
              <a:gd name="connsiteX712" fmla="*/ 6117222 w 6345571"/>
              <a:gd name="connsiteY712" fmla="*/ 1764557 h 6858143"/>
              <a:gd name="connsiteX713" fmla="*/ 6135100 w 6345571"/>
              <a:gd name="connsiteY713" fmla="*/ 1767534 h 6858143"/>
              <a:gd name="connsiteX714" fmla="*/ 6138079 w 6345571"/>
              <a:gd name="connsiteY714" fmla="*/ 1755627 h 6858143"/>
              <a:gd name="connsiteX715" fmla="*/ 6209591 w 6345571"/>
              <a:gd name="connsiteY715" fmla="*/ 1818139 h 6858143"/>
              <a:gd name="connsiteX716" fmla="*/ 6218530 w 6345571"/>
              <a:gd name="connsiteY716" fmla="*/ 1812185 h 6858143"/>
              <a:gd name="connsiteX717" fmla="*/ 6230449 w 6345571"/>
              <a:gd name="connsiteY717" fmla="*/ 1827069 h 6858143"/>
              <a:gd name="connsiteX718" fmla="*/ 6209591 w 6345571"/>
              <a:gd name="connsiteY718" fmla="*/ 1830046 h 6858143"/>
              <a:gd name="connsiteX719" fmla="*/ 6239387 w 6345571"/>
              <a:gd name="connsiteY719" fmla="*/ 1853860 h 6858143"/>
              <a:gd name="connsiteX720" fmla="*/ 6236408 w 6345571"/>
              <a:gd name="connsiteY720" fmla="*/ 1868744 h 6858143"/>
              <a:gd name="connsiteX721" fmla="*/ 6248327 w 6345571"/>
              <a:gd name="connsiteY721" fmla="*/ 1865767 h 6858143"/>
              <a:gd name="connsiteX722" fmla="*/ 6245347 w 6345571"/>
              <a:gd name="connsiteY722" fmla="*/ 1883628 h 6858143"/>
              <a:gd name="connsiteX723" fmla="*/ 6263225 w 6345571"/>
              <a:gd name="connsiteY723" fmla="*/ 1883628 h 6858143"/>
              <a:gd name="connsiteX724" fmla="*/ 6245347 w 6345571"/>
              <a:gd name="connsiteY724" fmla="*/ 1904465 h 6858143"/>
              <a:gd name="connsiteX725" fmla="*/ 6266205 w 6345571"/>
              <a:gd name="connsiteY725" fmla="*/ 1919349 h 6858143"/>
              <a:gd name="connsiteX726" fmla="*/ 6260245 w 6345571"/>
              <a:gd name="connsiteY726" fmla="*/ 1922325 h 6858143"/>
              <a:gd name="connsiteX727" fmla="*/ 6257265 w 6345571"/>
              <a:gd name="connsiteY727" fmla="*/ 1925302 h 6858143"/>
              <a:gd name="connsiteX728" fmla="*/ 6245347 w 6345571"/>
              <a:gd name="connsiteY728" fmla="*/ 1916372 h 6858143"/>
              <a:gd name="connsiteX729" fmla="*/ 6281103 w 6345571"/>
              <a:gd name="connsiteY729" fmla="*/ 1934232 h 6858143"/>
              <a:gd name="connsiteX730" fmla="*/ 6281103 w 6345571"/>
              <a:gd name="connsiteY730" fmla="*/ 1952093 h 6858143"/>
              <a:gd name="connsiteX731" fmla="*/ 6293021 w 6345571"/>
              <a:gd name="connsiteY731" fmla="*/ 1955070 h 6858143"/>
              <a:gd name="connsiteX732" fmla="*/ 6272163 w 6345571"/>
              <a:gd name="connsiteY732" fmla="*/ 1972930 h 6858143"/>
              <a:gd name="connsiteX733" fmla="*/ 6248327 w 6345571"/>
              <a:gd name="connsiteY733" fmla="*/ 1961023 h 6858143"/>
              <a:gd name="connsiteX734" fmla="*/ 6239387 w 6345571"/>
              <a:gd name="connsiteY734" fmla="*/ 1975907 h 6858143"/>
              <a:gd name="connsiteX735" fmla="*/ 6281103 w 6345571"/>
              <a:gd name="connsiteY735" fmla="*/ 1987814 h 6858143"/>
              <a:gd name="connsiteX736" fmla="*/ 6304940 w 6345571"/>
              <a:gd name="connsiteY736" fmla="*/ 1987814 h 6858143"/>
              <a:gd name="connsiteX737" fmla="*/ 6287062 w 6345571"/>
              <a:gd name="connsiteY737" fmla="*/ 1984837 h 6858143"/>
              <a:gd name="connsiteX738" fmla="*/ 6284083 w 6345571"/>
              <a:gd name="connsiteY738" fmla="*/ 2002698 h 6858143"/>
              <a:gd name="connsiteX739" fmla="*/ 6298981 w 6345571"/>
              <a:gd name="connsiteY739" fmla="*/ 1999721 h 6858143"/>
              <a:gd name="connsiteX740" fmla="*/ 6296001 w 6345571"/>
              <a:gd name="connsiteY740" fmla="*/ 2008651 h 6858143"/>
              <a:gd name="connsiteX741" fmla="*/ 6316859 w 6345571"/>
              <a:gd name="connsiteY741" fmla="*/ 2002698 h 6858143"/>
              <a:gd name="connsiteX742" fmla="*/ 6313879 w 6345571"/>
              <a:gd name="connsiteY742" fmla="*/ 2023535 h 6858143"/>
              <a:gd name="connsiteX743" fmla="*/ 6337716 w 6345571"/>
              <a:gd name="connsiteY743" fmla="*/ 2014605 h 6858143"/>
              <a:gd name="connsiteX744" fmla="*/ 6325797 w 6345571"/>
              <a:gd name="connsiteY744" fmla="*/ 2023535 h 6858143"/>
              <a:gd name="connsiteX745" fmla="*/ 6328777 w 6345571"/>
              <a:gd name="connsiteY745" fmla="*/ 2035442 h 6858143"/>
              <a:gd name="connsiteX746" fmla="*/ 6337763 w 6345571"/>
              <a:gd name="connsiteY746" fmla="*/ 2027628 h 6858143"/>
              <a:gd name="connsiteX747" fmla="*/ 6345571 w 6345571"/>
              <a:gd name="connsiteY747" fmla="*/ 2028386 h 6858143"/>
              <a:gd name="connsiteX748" fmla="*/ 6345571 w 6345571"/>
              <a:gd name="connsiteY748" fmla="*/ 2248727 h 6858143"/>
              <a:gd name="connsiteX749" fmla="*/ 6340695 w 6345571"/>
              <a:gd name="connsiteY749" fmla="*/ 2246792 h 6858143"/>
              <a:gd name="connsiteX750" fmla="*/ 6313879 w 6345571"/>
              <a:gd name="connsiteY750" fmla="*/ 2214048 h 6858143"/>
              <a:gd name="connsiteX751" fmla="*/ 6281103 w 6345571"/>
              <a:gd name="connsiteY751" fmla="*/ 2199164 h 6858143"/>
              <a:gd name="connsiteX752" fmla="*/ 6293021 w 6345571"/>
              <a:gd name="connsiteY752" fmla="*/ 2217025 h 6858143"/>
              <a:gd name="connsiteX753" fmla="*/ 6251306 w 6345571"/>
              <a:gd name="connsiteY753" fmla="*/ 2196187 h 6858143"/>
              <a:gd name="connsiteX754" fmla="*/ 6212571 w 6345571"/>
              <a:gd name="connsiteY754" fmla="*/ 2172373 h 6858143"/>
              <a:gd name="connsiteX755" fmla="*/ 6215551 w 6345571"/>
              <a:gd name="connsiteY755" fmla="*/ 2160466 h 6858143"/>
              <a:gd name="connsiteX756" fmla="*/ 6182774 w 6345571"/>
              <a:gd name="connsiteY756" fmla="*/ 2145583 h 6858143"/>
              <a:gd name="connsiteX757" fmla="*/ 6197673 w 6345571"/>
              <a:gd name="connsiteY757" fmla="*/ 2151536 h 6858143"/>
              <a:gd name="connsiteX758" fmla="*/ 6173835 w 6345571"/>
              <a:gd name="connsiteY758" fmla="*/ 2142606 h 6858143"/>
              <a:gd name="connsiteX759" fmla="*/ 6120201 w 6345571"/>
              <a:gd name="connsiteY759" fmla="*/ 2092001 h 6858143"/>
              <a:gd name="connsiteX760" fmla="*/ 6057629 w 6345571"/>
              <a:gd name="connsiteY760" fmla="*/ 2089024 h 6858143"/>
              <a:gd name="connsiteX761" fmla="*/ 6045711 w 6345571"/>
              <a:gd name="connsiteY761" fmla="*/ 2112838 h 6858143"/>
              <a:gd name="connsiteX762" fmla="*/ 6060609 w 6345571"/>
              <a:gd name="connsiteY762" fmla="*/ 2115815 h 6858143"/>
              <a:gd name="connsiteX763" fmla="*/ 6072527 w 6345571"/>
              <a:gd name="connsiteY763" fmla="*/ 2103908 h 6858143"/>
              <a:gd name="connsiteX764" fmla="*/ 6102323 w 6345571"/>
              <a:gd name="connsiteY764" fmla="*/ 2130699 h 6858143"/>
              <a:gd name="connsiteX765" fmla="*/ 6099344 w 6345571"/>
              <a:gd name="connsiteY765" fmla="*/ 2142606 h 6858143"/>
              <a:gd name="connsiteX766" fmla="*/ 6117222 w 6345571"/>
              <a:gd name="connsiteY766" fmla="*/ 2148559 h 6858143"/>
              <a:gd name="connsiteX767" fmla="*/ 6120201 w 6345571"/>
              <a:gd name="connsiteY767" fmla="*/ 2139629 h 6858143"/>
              <a:gd name="connsiteX768" fmla="*/ 6123181 w 6345571"/>
              <a:gd name="connsiteY768" fmla="*/ 2154513 h 6858143"/>
              <a:gd name="connsiteX769" fmla="*/ 6084445 w 6345571"/>
              <a:gd name="connsiteY769" fmla="*/ 2157489 h 6858143"/>
              <a:gd name="connsiteX770" fmla="*/ 6126161 w 6345571"/>
              <a:gd name="connsiteY770" fmla="*/ 2178327 h 6858143"/>
              <a:gd name="connsiteX771" fmla="*/ 6117222 w 6345571"/>
              <a:gd name="connsiteY771" fmla="*/ 2190234 h 6858143"/>
              <a:gd name="connsiteX772" fmla="*/ 6138079 w 6345571"/>
              <a:gd name="connsiteY772" fmla="*/ 2214048 h 6858143"/>
              <a:gd name="connsiteX773" fmla="*/ 6123181 w 6345571"/>
              <a:gd name="connsiteY773" fmla="*/ 2220001 h 6858143"/>
              <a:gd name="connsiteX774" fmla="*/ 6135100 w 6345571"/>
              <a:gd name="connsiteY774" fmla="*/ 2243816 h 6858143"/>
              <a:gd name="connsiteX775" fmla="*/ 6144039 w 6345571"/>
              <a:gd name="connsiteY775" fmla="*/ 2240839 h 6858143"/>
              <a:gd name="connsiteX776" fmla="*/ 6161917 w 6345571"/>
              <a:gd name="connsiteY776" fmla="*/ 2270606 h 6858143"/>
              <a:gd name="connsiteX777" fmla="*/ 6170855 w 6345571"/>
              <a:gd name="connsiteY777" fmla="*/ 2306327 h 6858143"/>
              <a:gd name="connsiteX778" fmla="*/ 6036771 w 6345571"/>
              <a:gd name="connsiteY778" fmla="*/ 2237862 h 6858143"/>
              <a:gd name="connsiteX779" fmla="*/ 5992077 w 6345571"/>
              <a:gd name="connsiteY779" fmla="*/ 2214048 h 6858143"/>
              <a:gd name="connsiteX780" fmla="*/ 5988075 w 6345571"/>
              <a:gd name="connsiteY780" fmla="*/ 2207880 h 6858143"/>
              <a:gd name="connsiteX781" fmla="*/ 5989097 w 6345571"/>
              <a:gd name="connsiteY781" fmla="*/ 2208095 h 6858143"/>
              <a:gd name="connsiteX782" fmla="*/ 5987734 w 6345571"/>
              <a:gd name="connsiteY782" fmla="*/ 2207355 h 6858143"/>
              <a:gd name="connsiteX783" fmla="*/ 5979041 w 6345571"/>
              <a:gd name="connsiteY783" fmla="*/ 2193955 h 6858143"/>
              <a:gd name="connsiteX784" fmla="*/ 5950361 w 6345571"/>
              <a:gd name="connsiteY784" fmla="*/ 2196187 h 6858143"/>
              <a:gd name="connsiteX785" fmla="*/ 5971964 w 6345571"/>
              <a:gd name="connsiteY785" fmla="*/ 2198792 h 6858143"/>
              <a:gd name="connsiteX786" fmla="*/ 5987734 w 6345571"/>
              <a:gd name="connsiteY786" fmla="*/ 2207355 h 6858143"/>
              <a:gd name="connsiteX787" fmla="*/ 5988075 w 6345571"/>
              <a:gd name="connsiteY787" fmla="*/ 2207880 h 6858143"/>
              <a:gd name="connsiteX788" fmla="*/ 5953713 w 6345571"/>
              <a:gd name="connsiteY788" fmla="*/ 2200652 h 6858143"/>
              <a:gd name="connsiteX789" fmla="*/ 5929504 w 6345571"/>
              <a:gd name="connsiteY789" fmla="*/ 2184280 h 6858143"/>
              <a:gd name="connsiteX790" fmla="*/ 5905667 w 6345571"/>
              <a:gd name="connsiteY790" fmla="*/ 2181304 h 6858143"/>
              <a:gd name="connsiteX791" fmla="*/ 5935463 w 6345571"/>
              <a:gd name="connsiteY791" fmla="*/ 2178327 h 6858143"/>
              <a:gd name="connsiteX792" fmla="*/ 5884809 w 6345571"/>
              <a:gd name="connsiteY792" fmla="*/ 2175350 h 6858143"/>
              <a:gd name="connsiteX793" fmla="*/ 5890769 w 6345571"/>
              <a:gd name="connsiteY793" fmla="*/ 2163443 h 6858143"/>
              <a:gd name="connsiteX794" fmla="*/ 5875870 w 6345571"/>
              <a:gd name="connsiteY794" fmla="*/ 2148559 h 6858143"/>
              <a:gd name="connsiteX795" fmla="*/ 5869911 w 6345571"/>
              <a:gd name="connsiteY795" fmla="*/ 2145583 h 6858143"/>
              <a:gd name="connsiteX796" fmla="*/ 5849053 w 6345571"/>
              <a:gd name="connsiteY796" fmla="*/ 2157489 h 6858143"/>
              <a:gd name="connsiteX797" fmla="*/ 5855013 w 6345571"/>
              <a:gd name="connsiteY797" fmla="*/ 2163443 h 6858143"/>
              <a:gd name="connsiteX798" fmla="*/ 5869911 w 6345571"/>
              <a:gd name="connsiteY798" fmla="*/ 2160466 h 6858143"/>
              <a:gd name="connsiteX799" fmla="*/ 5878850 w 6345571"/>
              <a:gd name="connsiteY799" fmla="*/ 2166420 h 6858143"/>
              <a:gd name="connsiteX800" fmla="*/ 5855013 w 6345571"/>
              <a:gd name="connsiteY800" fmla="*/ 2166420 h 6858143"/>
              <a:gd name="connsiteX801" fmla="*/ 5857993 w 6345571"/>
              <a:gd name="connsiteY801" fmla="*/ 2184280 h 6858143"/>
              <a:gd name="connsiteX802" fmla="*/ 5837135 w 6345571"/>
              <a:gd name="connsiteY802" fmla="*/ 2193210 h 6858143"/>
              <a:gd name="connsiteX803" fmla="*/ 5884809 w 6345571"/>
              <a:gd name="connsiteY803" fmla="*/ 2202141 h 6858143"/>
              <a:gd name="connsiteX804" fmla="*/ 5902687 w 6345571"/>
              <a:gd name="connsiteY804" fmla="*/ 2211071 h 6858143"/>
              <a:gd name="connsiteX805" fmla="*/ 5911626 w 6345571"/>
              <a:gd name="connsiteY805" fmla="*/ 2202141 h 6858143"/>
              <a:gd name="connsiteX806" fmla="*/ 5917585 w 6345571"/>
              <a:gd name="connsiteY806" fmla="*/ 2217025 h 6858143"/>
              <a:gd name="connsiteX807" fmla="*/ 6063588 w 6345571"/>
              <a:gd name="connsiteY807" fmla="*/ 2306327 h 6858143"/>
              <a:gd name="connsiteX808" fmla="*/ 6018893 w 6345571"/>
              <a:gd name="connsiteY808" fmla="*/ 2303351 h 6858143"/>
              <a:gd name="connsiteX809" fmla="*/ 6051669 w 6345571"/>
              <a:gd name="connsiteY809" fmla="*/ 2327165 h 6858143"/>
              <a:gd name="connsiteX810" fmla="*/ 6051669 w 6345571"/>
              <a:gd name="connsiteY810" fmla="*/ 2345025 h 6858143"/>
              <a:gd name="connsiteX811" fmla="*/ 6081466 w 6345571"/>
              <a:gd name="connsiteY811" fmla="*/ 2359909 h 6858143"/>
              <a:gd name="connsiteX812" fmla="*/ 6090405 w 6345571"/>
              <a:gd name="connsiteY812" fmla="*/ 2377770 h 6858143"/>
              <a:gd name="connsiteX813" fmla="*/ 6072527 w 6345571"/>
              <a:gd name="connsiteY813" fmla="*/ 2371816 h 6858143"/>
              <a:gd name="connsiteX814" fmla="*/ 6069547 w 6345571"/>
              <a:gd name="connsiteY814" fmla="*/ 2389677 h 6858143"/>
              <a:gd name="connsiteX815" fmla="*/ 5980158 w 6345571"/>
              <a:gd name="connsiteY815" fmla="*/ 2377770 h 6858143"/>
              <a:gd name="connsiteX816" fmla="*/ 5902687 w 6345571"/>
              <a:gd name="connsiteY816" fmla="*/ 2350979 h 6858143"/>
              <a:gd name="connsiteX817" fmla="*/ 5875870 w 6345571"/>
              <a:gd name="connsiteY817" fmla="*/ 2348002 h 6858143"/>
              <a:gd name="connsiteX818" fmla="*/ 5852033 w 6345571"/>
              <a:gd name="connsiteY818" fmla="*/ 2339072 h 6858143"/>
              <a:gd name="connsiteX819" fmla="*/ 5807339 w 6345571"/>
              <a:gd name="connsiteY819" fmla="*/ 2312281 h 6858143"/>
              <a:gd name="connsiteX820" fmla="*/ 5729867 w 6345571"/>
              <a:gd name="connsiteY820" fmla="*/ 2279537 h 6858143"/>
              <a:gd name="connsiteX821" fmla="*/ 5735827 w 6345571"/>
              <a:gd name="connsiteY821" fmla="*/ 2273583 h 6858143"/>
              <a:gd name="connsiteX822" fmla="*/ 5706030 w 6345571"/>
              <a:gd name="connsiteY822" fmla="*/ 2270606 h 6858143"/>
              <a:gd name="connsiteX823" fmla="*/ 5706030 w 6345571"/>
              <a:gd name="connsiteY823" fmla="*/ 2252746 h 6858143"/>
              <a:gd name="connsiteX824" fmla="*/ 5655376 w 6345571"/>
              <a:gd name="connsiteY824" fmla="*/ 2237862 h 6858143"/>
              <a:gd name="connsiteX825" fmla="*/ 5598763 w 6345571"/>
              <a:gd name="connsiteY825" fmla="*/ 2237862 h 6858143"/>
              <a:gd name="connsiteX826" fmla="*/ 5565987 w 6345571"/>
              <a:gd name="connsiteY826" fmla="*/ 2231908 h 6858143"/>
              <a:gd name="connsiteX827" fmla="*/ 5497455 w 6345571"/>
              <a:gd name="connsiteY827" fmla="*/ 2160466 h 6858143"/>
              <a:gd name="connsiteX828" fmla="*/ 5506393 w 6345571"/>
              <a:gd name="connsiteY828" fmla="*/ 2169397 h 6858143"/>
              <a:gd name="connsiteX829" fmla="*/ 5482557 w 6345571"/>
              <a:gd name="connsiteY829" fmla="*/ 2178327 h 6858143"/>
              <a:gd name="connsiteX830" fmla="*/ 5464679 w 6345571"/>
              <a:gd name="connsiteY830" fmla="*/ 2169397 h 6858143"/>
              <a:gd name="connsiteX831" fmla="*/ 5458719 w 6345571"/>
              <a:gd name="connsiteY831" fmla="*/ 2148559 h 6858143"/>
              <a:gd name="connsiteX832" fmla="*/ 5437861 w 6345571"/>
              <a:gd name="connsiteY832" fmla="*/ 2160466 h 6858143"/>
              <a:gd name="connsiteX833" fmla="*/ 5342513 w 6345571"/>
              <a:gd name="connsiteY833" fmla="*/ 2083070 h 6858143"/>
              <a:gd name="connsiteX834" fmla="*/ 5312717 w 6345571"/>
              <a:gd name="connsiteY834" fmla="*/ 2071163 h 6858143"/>
              <a:gd name="connsiteX835" fmla="*/ 5268021 w 6345571"/>
              <a:gd name="connsiteY835" fmla="*/ 2080094 h 6858143"/>
              <a:gd name="connsiteX836" fmla="*/ 5273981 w 6345571"/>
              <a:gd name="connsiteY836" fmla="*/ 2092001 h 6858143"/>
              <a:gd name="connsiteX837" fmla="*/ 5282920 w 6345571"/>
              <a:gd name="connsiteY837" fmla="*/ 2092001 h 6858143"/>
              <a:gd name="connsiteX838" fmla="*/ 5285899 w 6345571"/>
              <a:gd name="connsiteY838" fmla="*/ 2106885 h 6858143"/>
              <a:gd name="connsiteX839" fmla="*/ 5294839 w 6345571"/>
              <a:gd name="connsiteY839" fmla="*/ 2100931 h 6858143"/>
              <a:gd name="connsiteX840" fmla="*/ 5321655 w 6345571"/>
              <a:gd name="connsiteY840" fmla="*/ 2115815 h 6858143"/>
              <a:gd name="connsiteX841" fmla="*/ 5315696 w 6345571"/>
              <a:gd name="connsiteY841" fmla="*/ 2121768 h 6858143"/>
              <a:gd name="connsiteX842" fmla="*/ 5342513 w 6345571"/>
              <a:gd name="connsiteY842" fmla="*/ 2133676 h 6858143"/>
              <a:gd name="connsiteX843" fmla="*/ 5363371 w 6345571"/>
              <a:gd name="connsiteY843" fmla="*/ 2148559 h 6858143"/>
              <a:gd name="connsiteX844" fmla="*/ 5366350 w 6345571"/>
              <a:gd name="connsiteY844" fmla="*/ 2160466 h 6858143"/>
              <a:gd name="connsiteX845" fmla="*/ 5381249 w 6345571"/>
              <a:gd name="connsiteY845" fmla="*/ 2169397 h 6858143"/>
              <a:gd name="connsiteX846" fmla="*/ 5390187 w 6345571"/>
              <a:gd name="connsiteY846" fmla="*/ 2166420 h 6858143"/>
              <a:gd name="connsiteX847" fmla="*/ 5381249 w 6345571"/>
              <a:gd name="connsiteY847" fmla="*/ 2178327 h 6858143"/>
              <a:gd name="connsiteX848" fmla="*/ 5390187 w 6345571"/>
              <a:gd name="connsiteY848" fmla="*/ 2184280 h 6858143"/>
              <a:gd name="connsiteX849" fmla="*/ 5399126 w 6345571"/>
              <a:gd name="connsiteY849" fmla="*/ 2178327 h 6858143"/>
              <a:gd name="connsiteX850" fmla="*/ 5399126 w 6345571"/>
              <a:gd name="connsiteY850" fmla="*/ 2187257 h 6858143"/>
              <a:gd name="connsiteX851" fmla="*/ 5408065 w 6345571"/>
              <a:gd name="connsiteY851" fmla="*/ 2178327 h 6858143"/>
              <a:gd name="connsiteX852" fmla="*/ 5417004 w 6345571"/>
              <a:gd name="connsiteY852" fmla="*/ 2184280 h 6858143"/>
              <a:gd name="connsiteX853" fmla="*/ 5417004 w 6345571"/>
              <a:gd name="connsiteY853" fmla="*/ 2190234 h 6858143"/>
              <a:gd name="connsiteX854" fmla="*/ 5411045 w 6345571"/>
              <a:gd name="connsiteY854" fmla="*/ 2190234 h 6858143"/>
              <a:gd name="connsiteX855" fmla="*/ 5425943 w 6345571"/>
              <a:gd name="connsiteY855" fmla="*/ 2202141 h 6858143"/>
              <a:gd name="connsiteX856" fmla="*/ 5417004 w 6345571"/>
              <a:gd name="connsiteY856" fmla="*/ 2190234 h 6858143"/>
              <a:gd name="connsiteX857" fmla="*/ 5440841 w 6345571"/>
              <a:gd name="connsiteY857" fmla="*/ 2193210 h 6858143"/>
              <a:gd name="connsiteX858" fmla="*/ 5440841 w 6345571"/>
              <a:gd name="connsiteY858" fmla="*/ 2205118 h 6858143"/>
              <a:gd name="connsiteX859" fmla="*/ 5428923 w 6345571"/>
              <a:gd name="connsiteY859" fmla="*/ 2211071 h 6858143"/>
              <a:gd name="connsiteX860" fmla="*/ 5452760 w 6345571"/>
              <a:gd name="connsiteY860" fmla="*/ 2222978 h 6858143"/>
              <a:gd name="connsiteX861" fmla="*/ 5443821 w 6345571"/>
              <a:gd name="connsiteY861" fmla="*/ 2208095 h 6858143"/>
              <a:gd name="connsiteX862" fmla="*/ 5476597 w 6345571"/>
              <a:gd name="connsiteY862" fmla="*/ 2222978 h 6858143"/>
              <a:gd name="connsiteX863" fmla="*/ 5488515 w 6345571"/>
              <a:gd name="connsiteY863" fmla="*/ 2240839 h 6858143"/>
              <a:gd name="connsiteX864" fmla="*/ 5512353 w 6345571"/>
              <a:gd name="connsiteY864" fmla="*/ 2249769 h 6858143"/>
              <a:gd name="connsiteX865" fmla="*/ 5527251 w 6345571"/>
              <a:gd name="connsiteY865" fmla="*/ 2264653 h 6858143"/>
              <a:gd name="connsiteX866" fmla="*/ 5509373 w 6345571"/>
              <a:gd name="connsiteY866" fmla="*/ 2255722 h 6858143"/>
              <a:gd name="connsiteX867" fmla="*/ 5497455 w 6345571"/>
              <a:gd name="connsiteY867" fmla="*/ 2258699 h 6858143"/>
              <a:gd name="connsiteX868" fmla="*/ 5506393 w 6345571"/>
              <a:gd name="connsiteY868" fmla="*/ 2270606 h 6858143"/>
              <a:gd name="connsiteX869" fmla="*/ 5545129 w 6345571"/>
              <a:gd name="connsiteY869" fmla="*/ 2279537 h 6858143"/>
              <a:gd name="connsiteX870" fmla="*/ 5536190 w 6345571"/>
              <a:gd name="connsiteY870" fmla="*/ 2285490 h 6858143"/>
              <a:gd name="connsiteX871" fmla="*/ 5521292 w 6345571"/>
              <a:gd name="connsiteY871" fmla="*/ 2282513 h 6858143"/>
              <a:gd name="connsiteX872" fmla="*/ 5545129 w 6345571"/>
              <a:gd name="connsiteY872" fmla="*/ 2303351 h 6858143"/>
              <a:gd name="connsiteX873" fmla="*/ 5568966 w 6345571"/>
              <a:gd name="connsiteY873" fmla="*/ 2318235 h 6858143"/>
              <a:gd name="connsiteX874" fmla="*/ 5598763 w 6345571"/>
              <a:gd name="connsiteY874" fmla="*/ 2327165 h 6858143"/>
              <a:gd name="connsiteX875" fmla="*/ 5583865 w 6345571"/>
              <a:gd name="connsiteY875" fmla="*/ 2330141 h 6858143"/>
              <a:gd name="connsiteX876" fmla="*/ 5628559 w 6345571"/>
              <a:gd name="connsiteY876" fmla="*/ 2353956 h 6858143"/>
              <a:gd name="connsiteX877" fmla="*/ 5622600 w 6345571"/>
              <a:gd name="connsiteY877" fmla="*/ 2348002 h 6858143"/>
              <a:gd name="connsiteX878" fmla="*/ 5631539 w 6345571"/>
              <a:gd name="connsiteY878" fmla="*/ 2348002 h 6858143"/>
              <a:gd name="connsiteX879" fmla="*/ 5643457 w 6345571"/>
              <a:gd name="connsiteY879" fmla="*/ 2365863 h 6858143"/>
              <a:gd name="connsiteX880" fmla="*/ 5670275 w 6345571"/>
              <a:gd name="connsiteY880" fmla="*/ 2374793 h 6858143"/>
              <a:gd name="connsiteX881" fmla="*/ 5676233 w 6345571"/>
              <a:gd name="connsiteY881" fmla="*/ 2386700 h 6858143"/>
              <a:gd name="connsiteX882" fmla="*/ 5676233 w 6345571"/>
              <a:gd name="connsiteY882" fmla="*/ 2377770 h 6858143"/>
              <a:gd name="connsiteX883" fmla="*/ 5682193 w 6345571"/>
              <a:gd name="connsiteY883" fmla="*/ 2371816 h 6858143"/>
              <a:gd name="connsiteX884" fmla="*/ 5703051 w 6345571"/>
              <a:gd name="connsiteY884" fmla="*/ 2407537 h 6858143"/>
              <a:gd name="connsiteX885" fmla="*/ 5706030 w 6345571"/>
              <a:gd name="connsiteY885" fmla="*/ 2401584 h 6858143"/>
              <a:gd name="connsiteX886" fmla="*/ 5706030 w 6345571"/>
              <a:gd name="connsiteY886" fmla="*/ 2410514 h 6858143"/>
              <a:gd name="connsiteX887" fmla="*/ 5723908 w 6345571"/>
              <a:gd name="connsiteY887" fmla="*/ 2425398 h 6858143"/>
              <a:gd name="connsiteX888" fmla="*/ 5732847 w 6345571"/>
              <a:gd name="connsiteY888" fmla="*/ 2419444 h 6858143"/>
              <a:gd name="connsiteX889" fmla="*/ 5732847 w 6345571"/>
              <a:gd name="connsiteY889" fmla="*/ 2428375 h 6858143"/>
              <a:gd name="connsiteX890" fmla="*/ 5753705 w 6345571"/>
              <a:gd name="connsiteY890" fmla="*/ 2443258 h 6858143"/>
              <a:gd name="connsiteX891" fmla="*/ 5765623 w 6345571"/>
              <a:gd name="connsiteY891" fmla="*/ 2440282 h 6858143"/>
              <a:gd name="connsiteX892" fmla="*/ 5777542 w 6345571"/>
              <a:gd name="connsiteY892" fmla="*/ 2449212 h 6858143"/>
              <a:gd name="connsiteX893" fmla="*/ 5771583 w 6345571"/>
              <a:gd name="connsiteY893" fmla="*/ 2452189 h 6858143"/>
              <a:gd name="connsiteX894" fmla="*/ 5810318 w 6345571"/>
              <a:gd name="connsiteY894" fmla="*/ 2478979 h 6858143"/>
              <a:gd name="connsiteX895" fmla="*/ 5846073 w 6345571"/>
              <a:gd name="connsiteY895" fmla="*/ 2508747 h 6858143"/>
              <a:gd name="connsiteX896" fmla="*/ 5849053 w 6345571"/>
              <a:gd name="connsiteY896" fmla="*/ 2505770 h 6858143"/>
              <a:gd name="connsiteX897" fmla="*/ 5857993 w 6345571"/>
              <a:gd name="connsiteY897" fmla="*/ 2514701 h 6858143"/>
              <a:gd name="connsiteX898" fmla="*/ 5855013 w 6345571"/>
              <a:gd name="connsiteY898" fmla="*/ 2520654 h 6858143"/>
              <a:gd name="connsiteX899" fmla="*/ 5878850 w 6345571"/>
              <a:gd name="connsiteY899" fmla="*/ 2535538 h 6858143"/>
              <a:gd name="connsiteX900" fmla="*/ 5878850 w 6345571"/>
              <a:gd name="connsiteY900" fmla="*/ 2544468 h 6858143"/>
              <a:gd name="connsiteX901" fmla="*/ 5905667 w 6345571"/>
              <a:gd name="connsiteY901" fmla="*/ 2562329 h 6858143"/>
              <a:gd name="connsiteX902" fmla="*/ 5908647 w 6345571"/>
              <a:gd name="connsiteY902" fmla="*/ 2556375 h 6858143"/>
              <a:gd name="connsiteX903" fmla="*/ 5896728 w 6345571"/>
              <a:gd name="connsiteY903" fmla="*/ 2544468 h 6858143"/>
              <a:gd name="connsiteX904" fmla="*/ 5920565 w 6345571"/>
              <a:gd name="connsiteY904" fmla="*/ 2550422 h 6858143"/>
              <a:gd name="connsiteX905" fmla="*/ 5911626 w 6345571"/>
              <a:gd name="connsiteY905" fmla="*/ 2556375 h 6858143"/>
              <a:gd name="connsiteX906" fmla="*/ 5953341 w 6345571"/>
              <a:gd name="connsiteY906" fmla="*/ 2577213 h 6858143"/>
              <a:gd name="connsiteX907" fmla="*/ 5992077 w 6345571"/>
              <a:gd name="connsiteY907" fmla="*/ 2606980 h 6858143"/>
              <a:gd name="connsiteX908" fmla="*/ 6006975 w 6345571"/>
              <a:gd name="connsiteY908" fmla="*/ 2612934 h 6858143"/>
              <a:gd name="connsiteX909" fmla="*/ 5980158 w 6345571"/>
              <a:gd name="connsiteY909" fmla="*/ 2609957 h 6858143"/>
              <a:gd name="connsiteX910" fmla="*/ 6026207 w 6345571"/>
              <a:gd name="connsiteY910" fmla="*/ 2639725 h 6858143"/>
              <a:gd name="connsiteX911" fmla="*/ 6017032 w 6345571"/>
              <a:gd name="connsiteY911" fmla="*/ 2639725 h 6858143"/>
              <a:gd name="connsiteX912" fmla="*/ 6003995 w 6345571"/>
              <a:gd name="connsiteY912" fmla="*/ 2639725 h 6858143"/>
              <a:gd name="connsiteX913" fmla="*/ 6039751 w 6345571"/>
              <a:gd name="connsiteY913" fmla="*/ 2654608 h 6858143"/>
              <a:gd name="connsiteX914" fmla="*/ 6039751 w 6345571"/>
              <a:gd name="connsiteY914" fmla="*/ 2660562 h 6858143"/>
              <a:gd name="connsiteX915" fmla="*/ 6117222 w 6345571"/>
              <a:gd name="connsiteY915" fmla="*/ 2690330 h 6858143"/>
              <a:gd name="connsiteX916" fmla="*/ 6108283 w 6345571"/>
              <a:gd name="connsiteY916" fmla="*/ 2699260 h 6858143"/>
              <a:gd name="connsiteX917" fmla="*/ 6108283 w 6345571"/>
              <a:gd name="connsiteY917" fmla="*/ 2693306 h 6858143"/>
              <a:gd name="connsiteX918" fmla="*/ 6102323 w 6345571"/>
              <a:gd name="connsiteY918" fmla="*/ 2693306 h 6858143"/>
              <a:gd name="connsiteX919" fmla="*/ 6114242 w 6345571"/>
              <a:gd name="connsiteY919" fmla="*/ 2705213 h 6858143"/>
              <a:gd name="connsiteX920" fmla="*/ 6120201 w 6345571"/>
              <a:gd name="connsiteY920" fmla="*/ 2702236 h 6858143"/>
              <a:gd name="connsiteX921" fmla="*/ 6129141 w 6345571"/>
              <a:gd name="connsiteY921" fmla="*/ 2717120 h 6858143"/>
              <a:gd name="connsiteX922" fmla="*/ 6135100 w 6345571"/>
              <a:gd name="connsiteY922" fmla="*/ 2717120 h 6858143"/>
              <a:gd name="connsiteX923" fmla="*/ 6132120 w 6345571"/>
              <a:gd name="connsiteY923" fmla="*/ 2705213 h 6858143"/>
              <a:gd name="connsiteX924" fmla="*/ 6117222 w 6345571"/>
              <a:gd name="connsiteY924" fmla="*/ 2693306 h 6858143"/>
              <a:gd name="connsiteX925" fmla="*/ 6117222 w 6345571"/>
              <a:gd name="connsiteY925" fmla="*/ 2684376 h 6858143"/>
              <a:gd name="connsiteX926" fmla="*/ 6123181 w 6345571"/>
              <a:gd name="connsiteY926" fmla="*/ 2696283 h 6858143"/>
              <a:gd name="connsiteX927" fmla="*/ 6155957 w 6345571"/>
              <a:gd name="connsiteY927" fmla="*/ 2714144 h 6858143"/>
              <a:gd name="connsiteX928" fmla="*/ 6135100 w 6345571"/>
              <a:gd name="connsiteY928" fmla="*/ 2723074 h 6858143"/>
              <a:gd name="connsiteX929" fmla="*/ 6164897 w 6345571"/>
              <a:gd name="connsiteY929" fmla="*/ 2740934 h 6858143"/>
              <a:gd name="connsiteX930" fmla="*/ 6179795 w 6345571"/>
              <a:gd name="connsiteY930" fmla="*/ 2758795 h 6858143"/>
              <a:gd name="connsiteX931" fmla="*/ 6200652 w 6345571"/>
              <a:gd name="connsiteY931" fmla="*/ 2767725 h 6858143"/>
              <a:gd name="connsiteX932" fmla="*/ 6191713 w 6345571"/>
              <a:gd name="connsiteY932" fmla="*/ 2767725 h 6858143"/>
              <a:gd name="connsiteX933" fmla="*/ 6206611 w 6345571"/>
              <a:gd name="connsiteY933" fmla="*/ 2773679 h 6858143"/>
              <a:gd name="connsiteX934" fmla="*/ 6209591 w 6345571"/>
              <a:gd name="connsiteY934" fmla="*/ 2767725 h 6858143"/>
              <a:gd name="connsiteX935" fmla="*/ 6236408 w 6345571"/>
              <a:gd name="connsiteY935" fmla="*/ 2782609 h 6858143"/>
              <a:gd name="connsiteX936" fmla="*/ 6260245 w 6345571"/>
              <a:gd name="connsiteY936" fmla="*/ 2812376 h 6858143"/>
              <a:gd name="connsiteX937" fmla="*/ 6278123 w 6345571"/>
              <a:gd name="connsiteY937" fmla="*/ 2818330 h 6858143"/>
              <a:gd name="connsiteX938" fmla="*/ 6254286 w 6345571"/>
              <a:gd name="connsiteY938" fmla="*/ 2824284 h 6858143"/>
              <a:gd name="connsiteX939" fmla="*/ 6310899 w 6345571"/>
              <a:gd name="connsiteY939" fmla="*/ 2857028 h 6858143"/>
              <a:gd name="connsiteX940" fmla="*/ 6336971 w 6345571"/>
              <a:gd name="connsiteY940" fmla="*/ 2877493 h 6858143"/>
              <a:gd name="connsiteX941" fmla="*/ 6345571 w 6345571"/>
              <a:gd name="connsiteY941" fmla="*/ 2881842 h 6858143"/>
              <a:gd name="connsiteX942" fmla="*/ 6345571 w 6345571"/>
              <a:gd name="connsiteY942" fmla="*/ 3341685 h 6858143"/>
              <a:gd name="connsiteX943" fmla="*/ 6315369 w 6345571"/>
              <a:gd name="connsiteY943" fmla="*/ 3326240 h 6858143"/>
              <a:gd name="connsiteX944" fmla="*/ 6284083 w 6345571"/>
              <a:gd name="connsiteY944" fmla="*/ 3303542 h 6858143"/>
              <a:gd name="connsiteX945" fmla="*/ 6287062 w 6345571"/>
              <a:gd name="connsiteY945" fmla="*/ 3300565 h 6858143"/>
              <a:gd name="connsiteX946" fmla="*/ 6263225 w 6345571"/>
              <a:gd name="connsiteY946" fmla="*/ 3291635 h 6858143"/>
              <a:gd name="connsiteX947" fmla="*/ 6260245 w 6345571"/>
              <a:gd name="connsiteY947" fmla="*/ 3276751 h 6858143"/>
              <a:gd name="connsiteX948" fmla="*/ 6173835 w 6345571"/>
              <a:gd name="connsiteY948" fmla="*/ 3246983 h 6858143"/>
              <a:gd name="connsiteX949" fmla="*/ 6149998 w 6345571"/>
              <a:gd name="connsiteY949" fmla="*/ 3235077 h 6858143"/>
              <a:gd name="connsiteX950" fmla="*/ 6121691 w 6345571"/>
              <a:gd name="connsiteY950" fmla="*/ 3194518 h 6858143"/>
              <a:gd name="connsiteX951" fmla="*/ 6093342 w 6345571"/>
              <a:gd name="connsiteY951" fmla="*/ 3175543 h 6858143"/>
              <a:gd name="connsiteX952" fmla="*/ 6093385 w 6345571"/>
              <a:gd name="connsiteY952" fmla="*/ 3175541 h 6858143"/>
              <a:gd name="connsiteX953" fmla="*/ 6084445 w 6345571"/>
              <a:gd name="connsiteY953" fmla="*/ 3169588 h 6858143"/>
              <a:gd name="connsiteX954" fmla="*/ 6093342 w 6345571"/>
              <a:gd name="connsiteY954" fmla="*/ 3175543 h 6858143"/>
              <a:gd name="connsiteX955" fmla="*/ 6083328 w 6345571"/>
              <a:gd name="connsiteY955" fmla="*/ 3175913 h 6858143"/>
              <a:gd name="connsiteX956" fmla="*/ 6075507 w 6345571"/>
              <a:gd name="connsiteY956" fmla="*/ 3178518 h 6858143"/>
              <a:gd name="connsiteX957" fmla="*/ 6060609 w 6345571"/>
              <a:gd name="connsiteY957" fmla="*/ 3169588 h 6858143"/>
              <a:gd name="connsiteX958" fmla="*/ 6051669 w 6345571"/>
              <a:gd name="connsiteY958" fmla="*/ 3151727 h 6858143"/>
              <a:gd name="connsiteX959" fmla="*/ 6036771 w 6345571"/>
              <a:gd name="connsiteY959" fmla="*/ 3154704 h 6858143"/>
              <a:gd name="connsiteX960" fmla="*/ 6001015 w 6345571"/>
              <a:gd name="connsiteY960" fmla="*/ 3110053 h 6858143"/>
              <a:gd name="connsiteX961" fmla="*/ 5950361 w 6345571"/>
              <a:gd name="connsiteY961" fmla="*/ 3080285 h 6858143"/>
              <a:gd name="connsiteX962" fmla="*/ 5923545 w 6345571"/>
              <a:gd name="connsiteY962" fmla="*/ 3062424 h 6858143"/>
              <a:gd name="connsiteX963" fmla="*/ 5890769 w 6345571"/>
              <a:gd name="connsiteY963" fmla="*/ 3065401 h 6858143"/>
              <a:gd name="connsiteX964" fmla="*/ 5777542 w 6345571"/>
              <a:gd name="connsiteY964" fmla="*/ 2976098 h 6858143"/>
              <a:gd name="connsiteX965" fmla="*/ 5726887 w 6345571"/>
              <a:gd name="connsiteY965" fmla="*/ 2952284 h 6858143"/>
              <a:gd name="connsiteX966" fmla="*/ 5688152 w 6345571"/>
              <a:gd name="connsiteY966" fmla="*/ 2931447 h 6858143"/>
              <a:gd name="connsiteX967" fmla="*/ 5655376 w 6345571"/>
              <a:gd name="connsiteY967" fmla="*/ 2907633 h 6858143"/>
              <a:gd name="connsiteX968" fmla="*/ 5631539 w 6345571"/>
              <a:gd name="connsiteY968" fmla="*/ 2895726 h 6858143"/>
              <a:gd name="connsiteX969" fmla="*/ 5711989 w 6345571"/>
              <a:gd name="connsiteY969" fmla="*/ 2979075 h 6858143"/>
              <a:gd name="connsiteX970" fmla="*/ 5711989 w 6345571"/>
              <a:gd name="connsiteY970" fmla="*/ 2999912 h 6858143"/>
              <a:gd name="connsiteX971" fmla="*/ 5747745 w 6345571"/>
              <a:gd name="connsiteY971" fmla="*/ 3035633 h 6858143"/>
              <a:gd name="connsiteX972" fmla="*/ 5753705 w 6345571"/>
              <a:gd name="connsiteY972" fmla="*/ 3029680 h 6858143"/>
              <a:gd name="connsiteX973" fmla="*/ 5768603 w 6345571"/>
              <a:gd name="connsiteY973" fmla="*/ 3059448 h 6858143"/>
              <a:gd name="connsiteX974" fmla="*/ 5855013 w 6345571"/>
              <a:gd name="connsiteY974" fmla="*/ 3154704 h 6858143"/>
              <a:gd name="connsiteX975" fmla="*/ 5863951 w 6345571"/>
              <a:gd name="connsiteY975" fmla="*/ 3148751 h 6858143"/>
              <a:gd name="connsiteX976" fmla="*/ 5908647 w 6345571"/>
              <a:gd name="connsiteY976" fmla="*/ 3214239 h 6858143"/>
              <a:gd name="connsiteX977" fmla="*/ 5962280 w 6345571"/>
              <a:gd name="connsiteY977" fmla="*/ 3273774 h 6858143"/>
              <a:gd name="connsiteX978" fmla="*/ 5956321 w 6345571"/>
              <a:gd name="connsiteY978" fmla="*/ 3288658 h 6858143"/>
              <a:gd name="connsiteX979" fmla="*/ 5989097 w 6345571"/>
              <a:gd name="connsiteY979" fmla="*/ 3300565 h 6858143"/>
              <a:gd name="connsiteX980" fmla="*/ 6003995 w 6345571"/>
              <a:gd name="connsiteY980" fmla="*/ 3345216 h 6858143"/>
              <a:gd name="connsiteX981" fmla="*/ 6036771 w 6345571"/>
              <a:gd name="connsiteY981" fmla="*/ 3372008 h 6858143"/>
              <a:gd name="connsiteX982" fmla="*/ 6063588 w 6345571"/>
              <a:gd name="connsiteY982" fmla="*/ 3410705 h 6858143"/>
              <a:gd name="connsiteX983" fmla="*/ 6093385 w 6345571"/>
              <a:gd name="connsiteY983" fmla="*/ 3467264 h 6858143"/>
              <a:gd name="connsiteX984" fmla="*/ 6105303 w 6345571"/>
              <a:gd name="connsiteY984" fmla="*/ 3461310 h 6858143"/>
              <a:gd name="connsiteX985" fmla="*/ 6123181 w 6345571"/>
              <a:gd name="connsiteY985" fmla="*/ 3482148 h 6858143"/>
              <a:gd name="connsiteX986" fmla="*/ 6138079 w 6345571"/>
              <a:gd name="connsiteY986" fmla="*/ 3517869 h 6858143"/>
              <a:gd name="connsiteX987" fmla="*/ 6149998 w 6345571"/>
              <a:gd name="connsiteY987" fmla="*/ 3529776 h 6858143"/>
              <a:gd name="connsiteX988" fmla="*/ 6161917 w 6345571"/>
              <a:gd name="connsiteY988" fmla="*/ 3544659 h 6858143"/>
              <a:gd name="connsiteX989" fmla="*/ 6147019 w 6345571"/>
              <a:gd name="connsiteY989" fmla="*/ 3559543 h 6858143"/>
              <a:gd name="connsiteX990" fmla="*/ 6206611 w 6345571"/>
              <a:gd name="connsiteY990" fmla="*/ 3604195 h 6858143"/>
              <a:gd name="connsiteX991" fmla="*/ 6185754 w 6345571"/>
              <a:gd name="connsiteY991" fmla="*/ 3601218 h 6858143"/>
              <a:gd name="connsiteX992" fmla="*/ 6179795 w 6345571"/>
              <a:gd name="connsiteY992" fmla="*/ 3616102 h 6858143"/>
              <a:gd name="connsiteX993" fmla="*/ 6206611 w 6345571"/>
              <a:gd name="connsiteY993" fmla="*/ 3642892 h 6858143"/>
              <a:gd name="connsiteX994" fmla="*/ 6191713 w 6345571"/>
              <a:gd name="connsiteY994" fmla="*/ 3633962 h 6858143"/>
              <a:gd name="connsiteX995" fmla="*/ 6224489 w 6345571"/>
              <a:gd name="connsiteY995" fmla="*/ 3663730 h 6858143"/>
              <a:gd name="connsiteX996" fmla="*/ 6218530 w 6345571"/>
              <a:gd name="connsiteY996" fmla="*/ 3678614 h 6858143"/>
              <a:gd name="connsiteX997" fmla="*/ 6245347 w 6345571"/>
              <a:gd name="connsiteY997" fmla="*/ 3693498 h 6858143"/>
              <a:gd name="connsiteX998" fmla="*/ 6275143 w 6345571"/>
              <a:gd name="connsiteY998" fmla="*/ 3741126 h 6858143"/>
              <a:gd name="connsiteX999" fmla="*/ 6287062 w 6345571"/>
              <a:gd name="connsiteY999" fmla="*/ 3729219 h 6858143"/>
              <a:gd name="connsiteX1000" fmla="*/ 6281103 w 6345571"/>
              <a:gd name="connsiteY1000" fmla="*/ 3750056 h 6858143"/>
              <a:gd name="connsiteX1001" fmla="*/ 6298981 w 6345571"/>
              <a:gd name="connsiteY1001" fmla="*/ 3756009 h 6858143"/>
              <a:gd name="connsiteX1002" fmla="*/ 6287062 w 6345571"/>
              <a:gd name="connsiteY1002" fmla="*/ 3758986 h 6858143"/>
              <a:gd name="connsiteX1003" fmla="*/ 6328777 w 6345571"/>
              <a:gd name="connsiteY1003" fmla="*/ 3824475 h 6858143"/>
              <a:gd name="connsiteX1004" fmla="*/ 6325797 w 6345571"/>
              <a:gd name="connsiteY1004" fmla="*/ 3827452 h 6858143"/>
              <a:gd name="connsiteX1005" fmla="*/ 6341813 w 6345571"/>
              <a:gd name="connsiteY1005" fmla="*/ 3859080 h 6858143"/>
              <a:gd name="connsiteX1006" fmla="*/ 6345571 w 6345571"/>
              <a:gd name="connsiteY1006" fmla="*/ 3863844 h 6858143"/>
              <a:gd name="connsiteX1007" fmla="*/ 6345571 w 6345571"/>
              <a:gd name="connsiteY1007" fmla="*/ 3950174 h 6858143"/>
              <a:gd name="connsiteX1008" fmla="*/ 6334737 w 6345571"/>
              <a:gd name="connsiteY1008" fmla="*/ 3934615 h 6858143"/>
              <a:gd name="connsiteX1009" fmla="*/ 6304940 w 6345571"/>
              <a:gd name="connsiteY1009" fmla="*/ 3913778 h 6858143"/>
              <a:gd name="connsiteX1010" fmla="*/ 6310899 w 6345571"/>
              <a:gd name="connsiteY1010" fmla="*/ 3901870 h 6858143"/>
              <a:gd name="connsiteX1011" fmla="*/ 6284083 w 6345571"/>
              <a:gd name="connsiteY1011" fmla="*/ 3863173 h 6858143"/>
              <a:gd name="connsiteX1012" fmla="*/ 6298981 w 6345571"/>
              <a:gd name="connsiteY1012" fmla="*/ 3860196 h 6858143"/>
              <a:gd name="connsiteX1013" fmla="*/ 6281103 w 6345571"/>
              <a:gd name="connsiteY1013" fmla="*/ 3851266 h 6858143"/>
              <a:gd name="connsiteX1014" fmla="*/ 6275143 w 6345571"/>
              <a:gd name="connsiteY1014" fmla="*/ 3863173 h 6858143"/>
              <a:gd name="connsiteX1015" fmla="*/ 6269184 w 6345571"/>
              <a:gd name="connsiteY1015" fmla="*/ 3845312 h 6858143"/>
              <a:gd name="connsiteX1016" fmla="*/ 6284083 w 6345571"/>
              <a:gd name="connsiteY1016" fmla="*/ 3836382 h 6858143"/>
              <a:gd name="connsiteX1017" fmla="*/ 6245347 w 6345571"/>
              <a:gd name="connsiteY1017" fmla="*/ 3794707 h 6858143"/>
              <a:gd name="connsiteX1018" fmla="*/ 6245347 w 6345571"/>
              <a:gd name="connsiteY1018" fmla="*/ 3782800 h 6858143"/>
              <a:gd name="connsiteX1019" fmla="*/ 6230449 w 6345571"/>
              <a:gd name="connsiteY1019" fmla="*/ 3776847 h 6858143"/>
              <a:gd name="connsiteX1020" fmla="*/ 6230449 w 6345571"/>
              <a:gd name="connsiteY1020" fmla="*/ 3788754 h 6858143"/>
              <a:gd name="connsiteX1021" fmla="*/ 6215551 w 6345571"/>
              <a:gd name="connsiteY1021" fmla="*/ 3747079 h 6858143"/>
              <a:gd name="connsiteX1022" fmla="*/ 6209591 w 6345571"/>
              <a:gd name="connsiteY1022" fmla="*/ 3753033 h 6858143"/>
              <a:gd name="connsiteX1023" fmla="*/ 6209591 w 6345571"/>
              <a:gd name="connsiteY1023" fmla="*/ 3764940 h 6858143"/>
              <a:gd name="connsiteX1024" fmla="*/ 6185754 w 6345571"/>
              <a:gd name="connsiteY1024" fmla="*/ 3729219 h 6858143"/>
              <a:gd name="connsiteX1025" fmla="*/ 6152977 w 6345571"/>
              <a:gd name="connsiteY1025" fmla="*/ 3696474 h 6858143"/>
              <a:gd name="connsiteX1026" fmla="*/ 6161917 w 6345571"/>
              <a:gd name="connsiteY1026" fmla="*/ 3690521 h 6858143"/>
              <a:gd name="connsiteX1027" fmla="*/ 6132120 w 6345571"/>
              <a:gd name="connsiteY1027" fmla="*/ 3639916 h 6858143"/>
              <a:gd name="connsiteX1028" fmla="*/ 6090405 w 6345571"/>
              <a:gd name="connsiteY1028" fmla="*/ 3598241 h 6858143"/>
              <a:gd name="connsiteX1029" fmla="*/ 6078487 w 6345571"/>
              <a:gd name="connsiteY1029" fmla="*/ 3559543 h 6858143"/>
              <a:gd name="connsiteX1030" fmla="*/ 6054649 w 6345571"/>
              <a:gd name="connsiteY1030" fmla="*/ 3541683 h 6858143"/>
              <a:gd name="connsiteX1031" fmla="*/ 6024853 w 6345571"/>
              <a:gd name="connsiteY1031" fmla="*/ 3508938 h 6858143"/>
              <a:gd name="connsiteX1032" fmla="*/ 6030812 w 6345571"/>
              <a:gd name="connsiteY1032" fmla="*/ 3497031 h 6858143"/>
              <a:gd name="connsiteX1033" fmla="*/ 6021873 w 6345571"/>
              <a:gd name="connsiteY1033" fmla="*/ 3482148 h 6858143"/>
              <a:gd name="connsiteX1034" fmla="*/ 6003995 w 6345571"/>
              <a:gd name="connsiteY1034" fmla="*/ 3479171 h 6858143"/>
              <a:gd name="connsiteX1035" fmla="*/ 6021873 w 6345571"/>
              <a:gd name="connsiteY1035" fmla="*/ 3479171 h 6858143"/>
              <a:gd name="connsiteX1036" fmla="*/ 5995056 w 6345571"/>
              <a:gd name="connsiteY1036" fmla="*/ 3461310 h 6858143"/>
              <a:gd name="connsiteX1037" fmla="*/ 5998036 w 6345571"/>
              <a:gd name="connsiteY1037" fmla="*/ 3446427 h 6858143"/>
              <a:gd name="connsiteX1038" fmla="*/ 5962280 w 6345571"/>
              <a:gd name="connsiteY1038" fmla="*/ 3434519 h 6858143"/>
              <a:gd name="connsiteX1039" fmla="*/ 5956321 w 6345571"/>
              <a:gd name="connsiteY1039" fmla="*/ 3443450 h 6858143"/>
              <a:gd name="connsiteX1040" fmla="*/ 5953341 w 6345571"/>
              <a:gd name="connsiteY1040" fmla="*/ 3437496 h 6858143"/>
              <a:gd name="connsiteX1041" fmla="*/ 5947382 w 6345571"/>
              <a:gd name="connsiteY1041" fmla="*/ 3449403 h 6858143"/>
              <a:gd name="connsiteX1042" fmla="*/ 5929504 w 6345571"/>
              <a:gd name="connsiteY1042" fmla="*/ 3413682 h 6858143"/>
              <a:gd name="connsiteX1043" fmla="*/ 5944402 w 6345571"/>
              <a:gd name="connsiteY1043" fmla="*/ 3413682 h 6858143"/>
              <a:gd name="connsiteX1044" fmla="*/ 5962280 w 6345571"/>
              <a:gd name="connsiteY1044" fmla="*/ 3425589 h 6858143"/>
              <a:gd name="connsiteX1045" fmla="*/ 5953341 w 6345571"/>
              <a:gd name="connsiteY1045" fmla="*/ 3401775 h 6858143"/>
              <a:gd name="connsiteX1046" fmla="*/ 5932483 w 6345571"/>
              <a:gd name="connsiteY1046" fmla="*/ 3389868 h 6858143"/>
              <a:gd name="connsiteX1047" fmla="*/ 5938443 w 6345571"/>
              <a:gd name="connsiteY1047" fmla="*/ 3404752 h 6858143"/>
              <a:gd name="connsiteX1048" fmla="*/ 5929504 w 6345571"/>
              <a:gd name="connsiteY1048" fmla="*/ 3413682 h 6858143"/>
              <a:gd name="connsiteX1049" fmla="*/ 5914605 w 6345571"/>
              <a:gd name="connsiteY1049" fmla="*/ 3398798 h 6858143"/>
              <a:gd name="connsiteX1050" fmla="*/ 5926525 w 6345571"/>
              <a:gd name="connsiteY1050" fmla="*/ 3395821 h 6858143"/>
              <a:gd name="connsiteX1051" fmla="*/ 5920565 w 6345571"/>
              <a:gd name="connsiteY1051" fmla="*/ 3389868 h 6858143"/>
              <a:gd name="connsiteX1052" fmla="*/ 5902687 w 6345571"/>
              <a:gd name="connsiteY1052" fmla="*/ 3395821 h 6858143"/>
              <a:gd name="connsiteX1053" fmla="*/ 5884809 w 6345571"/>
              <a:gd name="connsiteY1053" fmla="*/ 3363077 h 6858143"/>
              <a:gd name="connsiteX1054" fmla="*/ 5878850 w 6345571"/>
              <a:gd name="connsiteY1054" fmla="*/ 3330333 h 6858143"/>
              <a:gd name="connsiteX1055" fmla="*/ 5860972 w 6345571"/>
              <a:gd name="connsiteY1055" fmla="*/ 3324379 h 6858143"/>
              <a:gd name="connsiteX1056" fmla="*/ 5863951 w 6345571"/>
              <a:gd name="connsiteY1056" fmla="*/ 3342240 h 6858143"/>
              <a:gd name="connsiteX1057" fmla="*/ 5852033 w 6345571"/>
              <a:gd name="connsiteY1057" fmla="*/ 3297589 h 6858143"/>
              <a:gd name="connsiteX1058" fmla="*/ 5846073 w 6345571"/>
              <a:gd name="connsiteY1058" fmla="*/ 3291635 h 6858143"/>
              <a:gd name="connsiteX1059" fmla="*/ 5828196 w 6345571"/>
              <a:gd name="connsiteY1059" fmla="*/ 3297589 h 6858143"/>
              <a:gd name="connsiteX1060" fmla="*/ 5792440 w 6345571"/>
              <a:gd name="connsiteY1060" fmla="*/ 3249960 h 6858143"/>
              <a:gd name="connsiteX1061" fmla="*/ 5753705 w 6345571"/>
              <a:gd name="connsiteY1061" fmla="*/ 3214239 h 6858143"/>
              <a:gd name="connsiteX1062" fmla="*/ 5679213 w 6345571"/>
              <a:gd name="connsiteY1062" fmla="*/ 3118983 h 6858143"/>
              <a:gd name="connsiteX1063" fmla="*/ 5676233 w 6345571"/>
              <a:gd name="connsiteY1063" fmla="*/ 3127913 h 6858143"/>
              <a:gd name="connsiteX1064" fmla="*/ 5604722 w 6345571"/>
              <a:gd name="connsiteY1064" fmla="*/ 3035633 h 6858143"/>
              <a:gd name="connsiteX1065" fmla="*/ 5592803 w 6345571"/>
              <a:gd name="connsiteY1065" fmla="*/ 3041587 h 6858143"/>
              <a:gd name="connsiteX1066" fmla="*/ 5548109 w 6345571"/>
              <a:gd name="connsiteY1066" fmla="*/ 2982052 h 6858143"/>
              <a:gd name="connsiteX1067" fmla="*/ 5539169 w 6345571"/>
              <a:gd name="connsiteY1067" fmla="*/ 2988005 h 6858143"/>
              <a:gd name="connsiteX1068" fmla="*/ 5515333 w 6345571"/>
              <a:gd name="connsiteY1068" fmla="*/ 2961214 h 6858143"/>
              <a:gd name="connsiteX1069" fmla="*/ 5461699 w 6345571"/>
              <a:gd name="connsiteY1069" fmla="*/ 2895726 h 6858143"/>
              <a:gd name="connsiteX1070" fmla="*/ 5452760 w 6345571"/>
              <a:gd name="connsiteY1070" fmla="*/ 2883819 h 6858143"/>
              <a:gd name="connsiteX1071" fmla="*/ 5470638 w 6345571"/>
              <a:gd name="connsiteY1071" fmla="*/ 2889772 h 6858143"/>
              <a:gd name="connsiteX1072" fmla="*/ 5473617 w 6345571"/>
              <a:gd name="connsiteY1072" fmla="*/ 2865958 h 6858143"/>
              <a:gd name="connsiteX1073" fmla="*/ 5440841 w 6345571"/>
              <a:gd name="connsiteY1073" fmla="*/ 2880842 h 6858143"/>
              <a:gd name="connsiteX1074" fmla="*/ 5393167 w 6345571"/>
              <a:gd name="connsiteY1074" fmla="*/ 2839167 h 6858143"/>
              <a:gd name="connsiteX1075" fmla="*/ 5396147 w 6345571"/>
              <a:gd name="connsiteY1075" fmla="*/ 2827261 h 6858143"/>
              <a:gd name="connsiteX1076" fmla="*/ 5324635 w 6345571"/>
              <a:gd name="connsiteY1076" fmla="*/ 2776655 h 6858143"/>
              <a:gd name="connsiteX1077" fmla="*/ 5265042 w 6345571"/>
              <a:gd name="connsiteY1077" fmla="*/ 2726051 h 6858143"/>
              <a:gd name="connsiteX1078" fmla="*/ 5256103 w 6345571"/>
              <a:gd name="connsiteY1078" fmla="*/ 2705213 h 6858143"/>
              <a:gd name="connsiteX1079" fmla="*/ 5247164 w 6345571"/>
              <a:gd name="connsiteY1079" fmla="*/ 2708190 h 6858143"/>
              <a:gd name="connsiteX1080" fmla="*/ 5151815 w 6345571"/>
              <a:gd name="connsiteY1080" fmla="*/ 2624841 h 6858143"/>
              <a:gd name="connsiteX1081" fmla="*/ 5139897 w 6345571"/>
              <a:gd name="connsiteY1081" fmla="*/ 2615911 h 6858143"/>
              <a:gd name="connsiteX1082" fmla="*/ 5127978 w 6345571"/>
              <a:gd name="connsiteY1082" fmla="*/ 2606980 h 6858143"/>
              <a:gd name="connsiteX1083" fmla="*/ 5104141 w 6345571"/>
              <a:gd name="connsiteY1083" fmla="*/ 2589119 h 6858143"/>
              <a:gd name="connsiteX1084" fmla="*/ 5056467 w 6345571"/>
              <a:gd name="connsiteY1084" fmla="*/ 2547445 h 6858143"/>
              <a:gd name="connsiteX1085" fmla="*/ 5029649 w 6345571"/>
              <a:gd name="connsiteY1085" fmla="*/ 2517677 h 6858143"/>
              <a:gd name="connsiteX1086" fmla="*/ 4993893 w 6345571"/>
              <a:gd name="connsiteY1086" fmla="*/ 2496840 h 6858143"/>
              <a:gd name="connsiteX1087" fmla="*/ 4913443 w 6345571"/>
              <a:gd name="connsiteY1087" fmla="*/ 2449212 h 6858143"/>
              <a:gd name="connsiteX1088" fmla="*/ 4919403 w 6345571"/>
              <a:gd name="connsiteY1088" fmla="*/ 2437305 h 6858143"/>
              <a:gd name="connsiteX1089" fmla="*/ 4868749 w 6345571"/>
              <a:gd name="connsiteY1089" fmla="*/ 2416467 h 6858143"/>
              <a:gd name="connsiteX1090" fmla="*/ 4868749 w 6345571"/>
              <a:gd name="connsiteY1090" fmla="*/ 2404560 h 6858143"/>
              <a:gd name="connsiteX1091" fmla="*/ 4853850 w 6345571"/>
              <a:gd name="connsiteY1091" fmla="*/ 2404560 h 6858143"/>
              <a:gd name="connsiteX1092" fmla="*/ 4850871 w 6345571"/>
              <a:gd name="connsiteY1092" fmla="*/ 2389677 h 6858143"/>
              <a:gd name="connsiteX1093" fmla="*/ 4806175 w 6345571"/>
              <a:gd name="connsiteY1093" fmla="*/ 2371816 h 6858143"/>
              <a:gd name="connsiteX1094" fmla="*/ 4812135 w 6345571"/>
              <a:gd name="connsiteY1094" fmla="*/ 2362886 h 6858143"/>
              <a:gd name="connsiteX1095" fmla="*/ 4779359 w 6345571"/>
              <a:gd name="connsiteY1095" fmla="*/ 2348002 h 6858143"/>
              <a:gd name="connsiteX1096" fmla="*/ 4776379 w 6345571"/>
              <a:gd name="connsiteY1096" fmla="*/ 2336095 h 6858143"/>
              <a:gd name="connsiteX1097" fmla="*/ 4764461 w 6345571"/>
              <a:gd name="connsiteY1097" fmla="*/ 2345025 h 6858143"/>
              <a:gd name="connsiteX1098" fmla="*/ 4719766 w 6345571"/>
              <a:gd name="connsiteY1098" fmla="*/ 2312281 h 6858143"/>
              <a:gd name="connsiteX1099" fmla="*/ 4707847 w 6345571"/>
              <a:gd name="connsiteY1099" fmla="*/ 2300374 h 6858143"/>
              <a:gd name="connsiteX1100" fmla="*/ 4681031 w 6345571"/>
              <a:gd name="connsiteY1100" fmla="*/ 2288467 h 6858143"/>
              <a:gd name="connsiteX1101" fmla="*/ 4648255 w 6345571"/>
              <a:gd name="connsiteY1101" fmla="*/ 2267629 h 6858143"/>
              <a:gd name="connsiteX1102" fmla="*/ 4588661 w 6345571"/>
              <a:gd name="connsiteY1102" fmla="*/ 2222978 h 6858143"/>
              <a:gd name="connsiteX1103" fmla="*/ 4573763 w 6345571"/>
              <a:gd name="connsiteY1103" fmla="*/ 2217025 h 6858143"/>
              <a:gd name="connsiteX1104" fmla="*/ 4558865 w 6345571"/>
              <a:gd name="connsiteY1104" fmla="*/ 2208095 h 6858143"/>
              <a:gd name="connsiteX1105" fmla="*/ 4535027 w 6345571"/>
              <a:gd name="connsiteY1105" fmla="*/ 2190234 h 6858143"/>
              <a:gd name="connsiteX1106" fmla="*/ 4532048 w 6345571"/>
              <a:gd name="connsiteY1106" fmla="*/ 2187257 h 6858143"/>
              <a:gd name="connsiteX1107" fmla="*/ 4529068 w 6345571"/>
              <a:gd name="connsiteY1107" fmla="*/ 2193210 h 6858143"/>
              <a:gd name="connsiteX1108" fmla="*/ 4529068 w 6345571"/>
              <a:gd name="connsiteY1108" fmla="*/ 2184280 h 6858143"/>
              <a:gd name="connsiteX1109" fmla="*/ 4520129 w 6345571"/>
              <a:gd name="connsiteY1109" fmla="*/ 2181304 h 6858143"/>
              <a:gd name="connsiteX1110" fmla="*/ 4475435 w 6345571"/>
              <a:gd name="connsiteY1110" fmla="*/ 2157489 h 6858143"/>
              <a:gd name="connsiteX1111" fmla="*/ 4466495 w 6345571"/>
              <a:gd name="connsiteY1111" fmla="*/ 2151536 h 6858143"/>
              <a:gd name="connsiteX1112" fmla="*/ 4442659 w 6345571"/>
              <a:gd name="connsiteY1112" fmla="*/ 2139629 h 6858143"/>
              <a:gd name="connsiteX1113" fmla="*/ 4424781 w 6345571"/>
              <a:gd name="connsiteY1113" fmla="*/ 2130699 h 6858143"/>
              <a:gd name="connsiteX1114" fmla="*/ 4418821 w 6345571"/>
              <a:gd name="connsiteY1114" fmla="*/ 2127722 h 6858143"/>
              <a:gd name="connsiteX1115" fmla="*/ 4076161 w 6345571"/>
              <a:gd name="connsiteY1115" fmla="*/ 1949116 h 6858143"/>
              <a:gd name="connsiteX1116" fmla="*/ 4076161 w 6345571"/>
              <a:gd name="connsiteY1116" fmla="*/ 1955070 h 6858143"/>
              <a:gd name="connsiteX1117" fmla="*/ 4564824 w 6345571"/>
              <a:gd name="connsiteY1117" fmla="*/ 2234885 h 6858143"/>
              <a:gd name="connsiteX1118" fmla="*/ 5026670 w 6345571"/>
              <a:gd name="connsiteY1118" fmla="*/ 2553398 h 6858143"/>
              <a:gd name="connsiteX1119" fmla="*/ 5452760 w 6345571"/>
              <a:gd name="connsiteY1119" fmla="*/ 2922517 h 6858143"/>
              <a:gd name="connsiteX1120" fmla="*/ 5500435 w 6345571"/>
              <a:gd name="connsiteY1120" fmla="*/ 2973122 h 6858143"/>
              <a:gd name="connsiteX1121" fmla="*/ 5551089 w 6345571"/>
              <a:gd name="connsiteY1121" fmla="*/ 3023726 h 6858143"/>
              <a:gd name="connsiteX1122" fmla="*/ 5574925 w 6345571"/>
              <a:gd name="connsiteY1122" fmla="*/ 3050517 h 6858143"/>
              <a:gd name="connsiteX1123" fmla="*/ 5598763 w 6345571"/>
              <a:gd name="connsiteY1123" fmla="*/ 3074332 h 6858143"/>
              <a:gd name="connsiteX1124" fmla="*/ 5646437 w 6345571"/>
              <a:gd name="connsiteY1124" fmla="*/ 3127913 h 6858143"/>
              <a:gd name="connsiteX1125" fmla="*/ 5691132 w 6345571"/>
              <a:gd name="connsiteY1125" fmla="*/ 3181495 h 6858143"/>
              <a:gd name="connsiteX1126" fmla="*/ 5714969 w 6345571"/>
              <a:gd name="connsiteY1126" fmla="*/ 3208286 h 6858143"/>
              <a:gd name="connsiteX1127" fmla="*/ 5738807 w 6345571"/>
              <a:gd name="connsiteY1127" fmla="*/ 3235077 h 6858143"/>
              <a:gd name="connsiteX1128" fmla="*/ 5825216 w 6345571"/>
              <a:gd name="connsiteY1128" fmla="*/ 3345216 h 6858143"/>
              <a:gd name="connsiteX1129" fmla="*/ 5855013 w 6345571"/>
              <a:gd name="connsiteY1129" fmla="*/ 3380938 h 6858143"/>
              <a:gd name="connsiteX1130" fmla="*/ 5875870 w 6345571"/>
              <a:gd name="connsiteY1130" fmla="*/ 3416659 h 6858143"/>
              <a:gd name="connsiteX1131" fmla="*/ 5914605 w 6345571"/>
              <a:gd name="connsiteY1131" fmla="*/ 3443450 h 6858143"/>
              <a:gd name="connsiteX1132" fmla="*/ 5917585 w 6345571"/>
              <a:gd name="connsiteY1132" fmla="*/ 3458333 h 6858143"/>
              <a:gd name="connsiteX1133" fmla="*/ 5929504 w 6345571"/>
              <a:gd name="connsiteY1133" fmla="*/ 3467264 h 6858143"/>
              <a:gd name="connsiteX1134" fmla="*/ 5935463 w 6345571"/>
              <a:gd name="connsiteY1134" fmla="*/ 3485124 h 6858143"/>
              <a:gd name="connsiteX1135" fmla="*/ 5965259 w 6345571"/>
              <a:gd name="connsiteY1135" fmla="*/ 3520846 h 6858143"/>
              <a:gd name="connsiteX1136" fmla="*/ 5950361 w 6345571"/>
              <a:gd name="connsiteY1136" fmla="*/ 3505961 h 6858143"/>
              <a:gd name="connsiteX1137" fmla="*/ 5968239 w 6345571"/>
              <a:gd name="connsiteY1137" fmla="*/ 3535729 h 6858143"/>
              <a:gd name="connsiteX1138" fmla="*/ 5983137 w 6345571"/>
              <a:gd name="connsiteY1138" fmla="*/ 3547636 h 6858143"/>
              <a:gd name="connsiteX1139" fmla="*/ 5989097 w 6345571"/>
              <a:gd name="connsiteY1139" fmla="*/ 3568473 h 6858143"/>
              <a:gd name="connsiteX1140" fmla="*/ 6048690 w 6345571"/>
              <a:gd name="connsiteY1140" fmla="*/ 3625032 h 6858143"/>
              <a:gd name="connsiteX1141" fmla="*/ 6048690 w 6345571"/>
              <a:gd name="connsiteY1141" fmla="*/ 3639916 h 6858143"/>
              <a:gd name="connsiteX1142" fmla="*/ 6060609 w 6345571"/>
              <a:gd name="connsiteY1142" fmla="*/ 3666707 h 6858143"/>
              <a:gd name="connsiteX1143" fmla="*/ 6102323 w 6345571"/>
              <a:gd name="connsiteY1143" fmla="*/ 3714335 h 6858143"/>
              <a:gd name="connsiteX1144" fmla="*/ 6087425 w 6345571"/>
              <a:gd name="connsiteY1144" fmla="*/ 3720288 h 6858143"/>
              <a:gd name="connsiteX1145" fmla="*/ 6102323 w 6345571"/>
              <a:gd name="connsiteY1145" fmla="*/ 3717311 h 6858143"/>
              <a:gd name="connsiteX1146" fmla="*/ 6147019 w 6345571"/>
              <a:gd name="connsiteY1146" fmla="*/ 3773870 h 6858143"/>
              <a:gd name="connsiteX1147" fmla="*/ 6158937 w 6345571"/>
              <a:gd name="connsiteY1147" fmla="*/ 3785777 h 6858143"/>
              <a:gd name="connsiteX1148" fmla="*/ 6149998 w 6345571"/>
              <a:gd name="connsiteY1148" fmla="*/ 3794707 h 6858143"/>
              <a:gd name="connsiteX1149" fmla="*/ 6176815 w 6345571"/>
              <a:gd name="connsiteY1149" fmla="*/ 3815545 h 6858143"/>
              <a:gd name="connsiteX1150" fmla="*/ 6188733 w 6345571"/>
              <a:gd name="connsiteY1150" fmla="*/ 3839359 h 6858143"/>
              <a:gd name="connsiteX1151" fmla="*/ 6221509 w 6345571"/>
              <a:gd name="connsiteY1151" fmla="*/ 3928661 h 6858143"/>
              <a:gd name="connsiteX1152" fmla="*/ 6248327 w 6345571"/>
              <a:gd name="connsiteY1152" fmla="*/ 3961406 h 6858143"/>
              <a:gd name="connsiteX1153" fmla="*/ 6278123 w 6345571"/>
              <a:gd name="connsiteY1153" fmla="*/ 3997127 h 6858143"/>
              <a:gd name="connsiteX1154" fmla="*/ 6281103 w 6345571"/>
              <a:gd name="connsiteY1154" fmla="*/ 4012011 h 6858143"/>
              <a:gd name="connsiteX1155" fmla="*/ 6257265 w 6345571"/>
              <a:gd name="connsiteY1155" fmla="*/ 3991174 h 6858143"/>
              <a:gd name="connsiteX1156" fmla="*/ 6236408 w 6345571"/>
              <a:gd name="connsiteY1156" fmla="*/ 3967359 h 6858143"/>
              <a:gd name="connsiteX1157" fmla="*/ 6224489 w 6345571"/>
              <a:gd name="connsiteY1157" fmla="*/ 3973313 h 6858143"/>
              <a:gd name="connsiteX1158" fmla="*/ 6239387 w 6345571"/>
              <a:gd name="connsiteY1158" fmla="*/ 3985220 h 6858143"/>
              <a:gd name="connsiteX1159" fmla="*/ 6224489 w 6345571"/>
              <a:gd name="connsiteY1159" fmla="*/ 4000104 h 6858143"/>
              <a:gd name="connsiteX1160" fmla="*/ 6248327 w 6345571"/>
              <a:gd name="connsiteY1160" fmla="*/ 4003080 h 6858143"/>
              <a:gd name="connsiteX1161" fmla="*/ 6260245 w 6345571"/>
              <a:gd name="connsiteY1161" fmla="*/ 4026894 h 6858143"/>
              <a:gd name="connsiteX1162" fmla="*/ 6281103 w 6345571"/>
              <a:gd name="connsiteY1162" fmla="*/ 4017964 h 6858143"/>
              <a:gd name="connsiteX1163" fmla="*/ 6301960 w 6345571"/>
              <a:gd name="connsiteY1163" fmla="*/ 4044755 h 6858143"/>
              <a:gd name="connsiteX1164" fmla="*/ 6293021 w 6345571"/>
              <a:gd name="connsiteY1164" fmla="*/ 4056662 h 6858143"/>
              <a:gd name="connsiteX1165" fmla="*/ 6310899 w 6345571"/>
              <a:gd name="connsiteY1165" fmla="*/ 4098337 h 6858143"/>
              <a:gd name="connsiteX1166" fmla="*/ 6293021 w 6345571"/>
              <a:gd name="connsiteY1166" fmla="*/ 4071546 h 6858143"/>
              <a:gd name="connsiteX1167" fmla="*/ 6281103 w 6345571"/>
              <a:gd name="connsiteY1167" fmla="*/ 4092383 h 6858143"/>
              <a:gd name="connsiteX1168" fmla="*/ 6298981 w 6345571"/>
              <a:gd name="connsiteY1168" fmla="*/ 4098337 h 6858143"/>
              <a:gd name="connsiteX1169" fmla="*/ 6316859 w 6345571"/>
              <a:gd name="connsiteY1169" fmla="*/ 4151918 h 6858143"/>
              <a:gd name="connsiteX1170" fmla="*/ 6307919 w 6345571"/>
              <a:gd name="connsiteY1170" fmla="*/ 4163825 h 6858143"/>
              <a:gd name="connsiteX1171" fmla="*/ 6313879 w 6345571"/>
              <a:gd name="connsiteY1171" fmla="*/ 4166802 h 6858143"/>
              <a:gd name="connsiteX1172" fmla="*/ 6334737 w 6345571"/>
              <a:gd name="connsiteY1172" fmla="*/ 4151918 h 6858143"/>
              <a:gd name="connsiteX1173" fmla="*/ 6343675 w 6345571"/>
              <a:gd name="connsiteY1173" fmla="*/ 4169779 h 6858143"/>
              <a:gd name="connsiteX1174" fmla="*/ 6344048 w 6345571"/>
              <a:gd name="connsiteY1174" fmla="*/ 4159732 h 6858143"/>
              <a:gd name="connsiteX1175" fmla="*/ 6345571 w 6345571"/>
              <a:gd name="connsiteY1175" fmla="*/ 4155167 h 6858143"/>
              <a:gd name="connsiteX1176" fmla="*/ 6345571 w 6345571"/>
              <a:gd name="connsiteY1176" fmla="*/ 4174874 h 6858143"/>
              <a:gd name="connsiteX1177" fmla="*/ 6342558 w 6345571"/>
              <a:gd name="connsiteY1177" fmla="*/ 4174616 h 6858143"/>
              <a:gd name="connsiteX1178" fmla="*/ 6331757 w 6345571"/>
              <a:gd name="connsiteY1178" fmla="*/ 4175733 h 6858143"/>
              <a:gd name="connsiteX1179" fmla="*/ 6343675 w 6345571"/>
              <a:gd name="connsiteY1179" fmla="*/ 4196570 h 6858143"/>
              <a:gd name="connsiteX1180" fmla="*/ 6328777 w 6345571"/>
              <a:gd name="connsiteY1180" fmla="*/ 4205500 h 6858143"/>
              <a:gd name="connsiteX1181" fmla="*/ 6304940 w 6345571"/>
              <a:gd name="connsiteY1181" fmla="*/ 4202523 h 6858143"/>
              <a:gd name="connsiteX1182" fmla="*/ 6322818 w 6345571"/>
              <a:gd name="connsiteY1182" fmla="*/ 4211454 h 6858143"/>
              <a:gd name="connsiteX1183" fmla="*/ 6307919 w 6345571"/>
              <a:gd name="connsiteY1183" fmla="*/ 4226337 h 6858143"/>
              <a:gd name="connsiteX1184" fmla="*/ 6328777 w 6345571"/>
              <a:gd name="connsiteY1184" fmla="*/ 4226337 h 6858143"/>
              <a:gd name="connsiteX1185" fmla="*/ 6331757 w 6345571"/>
              <a:gd name="connsiteY1185" fmla="*/ 4214430 h 6858143"/>
              <a:gd name="connsiteX1186" fmla="*/ 6325797 w 6345571"/>
              <a:gd name="connsiteY1186" fmla="*/ 4208477 h 6858143"/>
              <a:gd name="connsiteX1187" fmla="*/ 6340695 w 6345571"/>
              <a:gd name="connsiteY1187" fmla="*/ 4208477 h 6858143"/>
              <a:gd name="connsiteX1188" fmla="*/ 6331757 w 6345571"/>
              <a:gd name="connsiteY1188" fmla="*/ 4229314 h 6858143"/>
              <a:gd name="connsiteX1189" fmla="*/ 6343675 w 6345571"/>
              <a:gd name="connsiteY1189" fmla="*/ 4235268 h 6858143"/>
              <a:gd name="connsiteX1190" fmla="*/ 6341813 w 6345571"/>
              <a:gd name="connsiteY1190" fmla="*/ 4227082 h 6858143"/>
              <a:gd name="connsiteX1191" fmla="*/ 6345571 w 6345571"/>
              <a:gd name="connsiteY1191" fmla="*/ 4224194 h 6858143"/>
              <a:gd name="connsiteX1192" fmla="*/ 6345571 w 6345571"/>
              <a:gd name="connsiteY1192" fmla="*/ 4253013 h 6858143"/>
              <a:gd name="connsiteX1193" fmla="*/ 6345165 w 6345571"/>
              <a:gd name="connsiteY1193" fmla="*/ 4252756 h 6858143"/>
              <a:gd name="connsiteX1194" fmla="*/ 6325797 w 6345571"/>
              <a:gd name="connsiteY1194" fmla="*/ 4238244 h 6858143"/>
              <a:gd name="connsiteX1195" fmla="*/ 6319838 w 6345571"/>
              <a:gd name="connsiteY1195" fmla="*/ 4244198 h 6858143"/>
              <a:gd name="connsiteX1196" fmla="*/ 6340323 w 6345571"/>
              <a:gd name="connsiteY1196" fmla="*/ 4263919 h 6858143"/>
              <a:gd name="connsiteX1197" fmla="*/ 6345571 w 6345571"/>
              <a:gd name="connsiteY1197" fmla="*/ 4270232 h 6858143"/>
              <a:gd name="connsiteX1198" fmla="*/ 6345571 w 6345571"/>
              <a:gd name="connsiteY1198" fmla="*/ 4411541 h 6858143"/>
              <a:gd name="connsiteX1199" fmla="*/ 6344048 w 6345571"/>
              <a:gd name="connsiteY1199" fmla="*/ 4407175 h 6858143"/>
              <a:gd name="connsiteX1200" fmla="*/ 6337716 w 6345571"/>
              <a:gd name="connsiteY1200" fmla="*/ 4387082 h 6858143"/>
              <a:gd name="connsiteX1201" fmla="*/ 6328777 w 6345571"/>
              <a:gd name="connsiteY1201" fmla="*/ 4393036 h 6858143"/>
              <a:gd name="connsiteX1202" fmla="*/ 6310899 w 6345571"/>
              <a:gd name="connsiteY1202" fmla="*/ 4381129 h 6858143"/>
              <a:gd name="connsiteX1203" fmla="*/ 6281103 w 6345571"/>
              <a:gd name="connsiteY1203" fmla="*/ 4324570 h 6858143"/>
              <a:gd name="connsiteX1204" fmla="*/ 6296001 w 6345571"/>
              <a:gd name="connsiteY1204" fmla="*/ 4327547 h 6858143"/>
              <a:gd name="connsiteX1205" fmla="*/ 6281103 w 6345571"/>
              <a:gd name="connsiteY1205" fmla="*/ 4309687 h 6858143"/>
              <a:gd name="connsiteX1206" fmla="*/ 6290041 w 6345571"/>
              <a:gd name="connsiteY1206" fmla="*/ 4300756 h 6858143"/>
              <a:gd name="connsiteX1207" fmla="*/ 6278123 w 6345571"/>
              <a:gd name="connsiteY1207" fmla="*/ 4297780 h 6858143"/>
              <a:gd name="connsiteX1208" fmla="*/ 6245347 w 6345571"/>
              <a:gd name="connsiteY1208" fmla="*/ 4268012 h 6858143"/>
              <a:gd name="connsiteX1209" fmla="*/ 6218530 w 6345571"/>
              <a:gd name="connsiteY1209" fmla="*/ 4244198 h 6858143"/>
              <a:gd name="connsiteX1210" fmla="*/ 6227469 w 6345571"/>
              <a:gd name="connsiteY1210" fmla="*/ 4256105 h 6858143"/>
              <a:gd name="connsiteX1211" fmla="*/ 6215551 w 6345571"/>
              <a:gd name="connsiteY1211" fmla="*/ 4259082 h 6858143"/>
              <a:gd name="connsiteX1212" fmla="*/ 6215551 w 6345571"/>
              <a:gd name="connsiteY1212" fmla="*/ 4235268 h 6858143"/>
              <a:gd name="connsiteX1213" fmla="*/ 6239387 w 6345571"/>
              <a:gd name="connsiteY1213" fmla="*/ 4241221 h 6858143"/>
              <a:gd name="connsiteX1214" fmla="*/ 6209591 w 6345571"/>
              <a:gd name="connsiteY1214" fmla="*/ 4199547 h 6858143"/>
              <a:gd name="connsiteX1215" fmla="*/ 6209591 w 6345571"/>
              <a:gd name="connsiteY1215" fmla="*/ 4181686 h 6858143"/>
              <a:gd name="connsiteX1216" fmla="*/ 6194693 w 6345571"/>
              <a:gd name="connsiteY1216" fmla="*/ 4160849 h 6858143"/>
              <a:gd name="connsiteX1217" fmla="*/ 6170855 w 6345571"/>
              <a:gd name="connsiteY1217" fmla="*/ 4154895 h 6858143"/>
              <a:gd name="connsiteX1218" fmla="*/ 6188733 w 6345571"/>
              <a:gd name="connsiteY1218" fmla="*/ 4142988 h 6858143"/>
              <a:gd name="connsiteX1219" fmla="*/ 6167876 w 6345571"/>
              <a:gd name="connsiteY1219" fmla="*/ 4119174 h 6858143"/>
              <a:gd name="connsiteX1220" fmla="*/ 6158937 w 6345571"/>
              <a:gd name="connsiteY1220" fmla="*/ 4128104 h 6858143"/>
              <a:gd name="connsiteX1221" fmla="*/ 6158937 w 6345571"/>
              <a:gd name="connsiteY1221" fmla="*/ 4107267 h 6858143"/>
              <a:gd name="connsiteX1222" fmla="*/ 6138079 w 6345571"/>
              <a:gd name="connsiteY1222" fmla="*/ 4089406 h 6858143"/>
              <a:gd name="connsiteX1223" fmla="*/ 6123181 w 6345571"/>
              <a:gd name="connsiteY1223" fmla="*/ 4065592 h 6858143"/>
              <a:gd name="connsiteX1224" fmla="*/ 6111263 w 6345571"/>
              <a:gd name="connsiteY1224" fmla="*/ 4062616 h 6858143"/>
              <a:gd name="connsiteX1225" fmla="*/ 6126161 w 6345571"/>
              <a:gd name="connsiteY1225" fmla="*/ 4056662 h 6858143"/>
              <a:gd name="connsiteX1226" fmla="*/ 6090405 w 6345571"/>
              <a:gd name="connsiteY1226" fmla="*/ 4023918 h 6858143"/>
              <a:gd name="connsiteX1227" fmla="*/ 6093385 w 6345571"/>
              <a:gd name="connsiteY1227" fmla="*/ 4041778 h 6858143"/>
              <a:gd name="connsiteX1228" fmla="*/ 6075507 w 6345571"/>
              <a:gd name="connsiteY1228" fmla="*/ 4009034 h 6858143"/>
              <a:gd name="connsiteX1229" fmla="*/ 6084445 w 6345571"/>
              <a:gd name="connsiteY1229" fmla="*/ 4017964 h 6858143"/>
              <a:gd name="connsiteX1230" fmla="*/ 6063588 w 6345571"/>
              <a:gd name="connsiteY1230" fmla="*/ 3997127 h 6858143"/>
              <a:gd name="connsiteX1231" fmla="*/ 6063588 w 6345571"/>
              <a:gd name="connsiteY1231" fmla="*/ 4009034 h 6858143"/>
              <a:gd name="connsiteX1232" fmla="*/ 6063588 w 6345571"/>
              <a:gd name="connsiteY1232" fmla="*/ 3991174 h 6858143"/>
              <a:gd name="connsiteX1233" fmla="*/ 6042731 w 6345571"/>
              <a:gd name="connsiteY1233" fmla="*/ 3982243 h 6858143"/>
              <a:gd name="connsiteX1234" fmla="*/ 6039751 w 6345571"/>
              <a:gd name="connsiteY1234" fmla="*/ 4006057 h 6858143"/>
              <a:gd name="connsiteX1235" fmla="*/ 6054649 w 6345571"/>
              <a:gd name="connsiteY1235" fmla="*/ 4009034 h 6858143"/>
              <a:gd name="connsiteX1236" fmla="*/ 6066568 w 6345571"/>
              <a:gd name="connsiteY1236" fmla="*/ 4041778 h 6858143"/>
              <a:gd name="connsiteX1237" fmla="*/ 6081466 w 6345571"/>
              <a:gd name="connsiteY1237" fmla="*/ 4077499 h 6858143"/>
              <a:gd name="connsiteX1238" fmla="*/ 6108283 w 6345571"/>
              <a:gd name="connsiteY1238" fmla="*/ 4107267 h 6858143"/>
              <a:gd name="connsiteX1239" fmla="*/ 6141059 w 6345571"/>
              <a:gd name="connsiteY1239" fmla="*/ 4166802 h 6858143"/>
              <a:gd name="connsiteX1240" fmla="*/ 6129141 w 6345571"/>
              <a:gd name="connsiteY1240" fmla="*/ 4175733 h 6858143"/>
              <a:gd name="connsiteX1241" fmla="*/ 6138079 w 6345571"/>
              <a:gd name="connsiteY1241" fmla="*/ 4190616 h 6858143"/>
              <a:gd name="connsiteX1242" fmla="*/ 6123181 w 6345571"/>
              <a:gd name="connsiteY1242" fmla="*/ 4211454 h 6858143"/>
              <a:gd name="connsiteX1243" fmla="*/ 6144039 w 6345571"/>
              <a:gd name="connsiteY1243" fmla="*/ 4211454 h 6858143"/>
              <a:gd name="connsiteX1244" fmla="*/ 6144039 w 6345571"/>
              <a:gd name="connsiteY1244" fmla="*/ 4235268 h 6858143"/>
              <a:gd name="connsiteX1245" fmla="*/ 6158937 w 6345571"/>
              <a:gd name="connsiteY1245" fmla="*/ 4241221 h 6858143"/>
              <a:gd name="connsiteX1246" fmla="*/ 6138079 w 6345571"/>
              <a:gd name="connsiteY1246" fmla="*/ 4244198 h 6858143"/>
              <a:gd name="connsiteX1247" fmla="*/ 6144039 w 6345571"/>
              <a:gd name="connsiteY1247" fmla="*/ 4265035 h 6858143"/>
              <a:gd name="connsiteX1248" fmla="*/ 6158937 w 6345571"/>
              <a:gd name="connsiteY1248" fmla="*/ 4273966 h 6858143"/>
              <a:gd name="connsiteX1249" fmla="*/ 6179795 w 6345571"/>
              <a:gd name="connsiteY1249" fmla="*/ 4268012 h 6858143"/>
              <a:gd name="connsiteX1250" fmla="*/ 6164897 w 6345571"/>
              <a:gd name="connsiteY1250" fmla="*/ 4276942 h 6858143"/>
              <a:gd name="connsiteX1251" fmla="*/ 6182774 w 6345571"/>
              <a:gd name="connsiteY1251" fmla="*/ 4309687 h 6858143"/>
              <a:gd name="connsiteX1252" fmla="*/ 6158937 w 6345571"/>
              <a:gd name="connsiteY1252" fmla="*/ 4312663 h 6858143"/>
              <a:gd name="connsiteX1253" fmla="*/ 6144039 w 6345571"/>
              <a:gd name="connsiteY1253" fmla="*/ 4306710 h 6858143"/>
              <a:gd name="connsiteX1254" fmla="*/ 6135100 w 6345571"/>
              <a:gd name="connsiteY1254" fmla="*/ 4285873 h 6858143"/>
              <a:gd name="connsiteX1255" fmla="*/ 6149998 w 6345571"/>
              <a:gd name="connsiteY1255" fmla="*/ 4288849 h 6858143"/>
              <a:gd name="connsiteX1256" fmla="*/ 6132120 w 6345571"/>
              <a:gd name="connsiteY1256" fmla="*/ 4270989 h 6858143"/>
              <a:gd name="connsiteX1257" fmla="*/ 6126161 w 6345571"/>
              <a:gd name="connsiteY1257" fmla="*/ 4226337 h 6858143"/>
              <a:gd name="connsiteX1258" fmla="*/ 6111263 w 6345571"/>
              <a:gd name="connsiteY1258" fmla="*/ 4226337 h 6858143"/>
              <a:gd name="connsiteX1259" fmla="*/ 6108283 w 6345571"/>
              <a:gd name="connsiteY1259" fmla="*/ 4220384 h 6858143"/>
              <a:gd name="connsiteX1260" fmla="*/ 6120201 w 6345571"/>
              <a:gd name="connsiteY1260" fmla="*/ 4211454 h 6858143"/>
              <a:gd name="connsiteX1261" fmla="*/ 6102323 w 6345571"/>
              <a:gd name="connsiteY1261" fmla="*/ 4205500 h 6858143"/>
              <a:gd name="connsiteX1262" fmla="*/ 6108283 w 6345571"/>
              <a:gd name="connsiteY1262" fmla="*/ 4190616 h 6858143"/>
              <a:gd name="connsiteX1263" fmla="*/ 6093385 w 6345571"/>
              <a:gd name="connsiteY1263" fmla="*/ 4160849 h 6858143"/>
              <a:gd name="connsiteX1264" fmla="*/ 6081466 w 6345571"/>
              <a:gd name="connsiteY1264" fmla="*/ 4163825 h 6858143"/>
              <a:gd name="connsiteX1265" fmla="*/ 6072527 w 6345571"/>
              <a:gd name="connsiteY1265" fmla="*/ 4160849 h 6858143"/>
              <a:gd name="connsiteX1266" fmla="*/ 6066568 w 6345571"/>
              <a:gd name="connsiteY1266" fmla="*/ 4140011 h 6858143"/>
              <a:gd name="connsiteX1267" fmla="*/ 6039751 w 6345571"/>
              <a:gd name="connsiteY1267" fmla="*/ 4086430 h 6858143"/>
              <a:gd name="connsiteX1268" fmla="*/ 6009955 w 6345571"/>
              <a:gd name="connsiteY1268" fmla="*/ 4092383 h 6858143"/>
              <a:gd name="connsiteX1269" fmla="*/ 6024853 w 6345571"/>
              <a:gd name="connsiteY1269" fmla="*/ 4092383 h 6858143"/>
              <a:gd name="connsiteX1270" fmla="*/ 6015914 w 6345571"/>
              <a:gd name="connsiteY1270" fmla="*/ 4104290 h 6858143"/>
              <a:gd name="connsiteX1271" fmla="*/ 6039751 w 6345571"/>
              <a:gd name="connsiteY1271" fmla="*/ 4145965 h 6858143"/>
              <a:gd name="connsiteX1272" fmla="*/ 6057629 w 6345571"/>
              <a:gd name="connsiteY1272" fmla="*/ 4193593 h 6858143"/>
              <a:gd name="connsiteX1273" fmla="*/ 6042731 w 6345571"/>
              <a:gd name="connsiteY1273" fmla="*/ 4181686 h 6858143"/>
              <a:gd name="connsiteX1274" fmla="*/ 6030812 w 6345571"/>
              <a:gd name="connsiteY1274" fmla="*/ 4190616 h 6858143"/>
              <a:gd name="connsiteX1275" fmla="*/ 6033791 w 6345571"/>
              <a:gd name="connsiteY1275" fmla="*/ 4181686 h 6858143"/>
              <a:gd name="connsiteX1276" fmla="*/ 6009955 w 6345571"/>
              <a:gd name="connsiteY1276" fmla="*/ 4169779 h 6858143"/>
              <a:gd name="connsiteX1277" fmla="*/ 6030812 w 6345571"/>
              <a:gd name="connsiteY1277" fmla="*/ 4166802 h 6858143"/>
              <a:gd name="connsiteX1278" fmla="*/ 6030812 w 6345571"/>
              <a:gd name="connsiteY1278" fmla="*/ 4178709 h 6858143"/>
              <a:gd name="connsiteX1279" fmla="*/ 6045711 w 6345571"/>
              <a:gd name="connsiteY1279" fmla="*/ 4169779 h 6858143"/>
              <a:gd name="connsiteX1280" fmla="*/ 6024853 w 6345571"/>
              <a:gd name="connsiteY1280" fmla="*/ 4157872 h 6858143"/>
              <a:gd name="connsiteX1281" fmla="*/ 6006975 w 6345571"/>
              <a:gd name="connsiteY1281" fmla="*/ 4157872 h 6858143"/>
              <a:gd name="connsiteX1282" fmla="*/ 5983137 w 6345571"/>
              <a:gd name="connsiteY1282" fmla="*/ 4122151 h 6858143"/>
              <a:gd name="connsiteX1283" fmla="*/ 5965259 w 6345571"/>
              <a:gd name="connsiteY1283" fmla="*/ 4089406 h 6858143"/>
              <a:gd name="connsiteX1284" fmla="*/ 5953341 w 6345571"/>
              <a:gd name="connsiteY1284" fmla="*/ 4095360 h 6858143"/>
              <a:gd name="connsiteX1285" fmla="*/ 5950361 w 6345571"/>
              <a:gd name="connsiteY1285" fmla="*/ 4062616 h 6858143"/>
              <a:gd name="connsiteX1286" fmla="*/ 5968239 w 6345571"/>
              <a:gd name="connsiteY1286" fmla="*/ 4071546 h 6858143"/>
              <a:gd name="connsiteX1287" fmla="*/ 5959301 w 6345571"/>
              <a:gd name="connsiteY1287" fmla="*/ 4074523 h 6858143"/>
              <a:gd name="connsiteX1288" fmla="*/ 5980158 w 6345571"/>
              <a:gd name="connsiteY1288" fmla="*/ 4077499 h 6858143"/>
              <a:gd name="connsiteX1289" fmla="*/ 5941423 w 6345571"/>
              <a:gd name="connsiteY1289" fmla="*/ 4056662 h 6858143"/>
              <a:gd name="connsiteX1290" fmla="*/ 5929504 w 6345571"/>
              <a:gd name="connsiteY1290" fmla="*/ 4035825 h 6858143"/>
              <a:gd name="connsiteX1291" fmla="*/ 5953341 w 6345571"/>
              <a:gd name="connsiteY1291" fmla="*/ 4035825 h 6858143"/>
              <a:gd name="connsiteX1292" fmla="*/ 5932483 w 6345571"/>
              <a:gd name="connsiteY1292" fmla="*/ 4020941 h 6858143"/>
              <a:gd name="connsiteX1293" fmla="*/ 5899707 w 6345571"/>
              <a:gd name="connsiteY1293" fmla="*/ 4009034 h 6858143"/>
              <a:gd name="connsiteX1294" fmla="*/ 5908647 w 6345571"/>
              <a:gd name="connsiteY1294" fmla="*/ 4003080 h 6858143"/>
              <a:gd name="connsiteX1295" fmla="*/ 5896728 w 6345571"/>
              <a:gd name="connsiteY1295" fmla="*/ 3994150 h 6858143"/>
              <a:gd name="connsiteX1296" fmla="*/ 5896728 w 6345571"/>
              <a:gd name="connsiteY1296" fmla="*/ 3973313 h 6858143"/>
              <a:gd name="connsiteX1297" fmla="*/ 5872891 w 6345571"/>
              <a:gd name="connsiteY1297" fmla="*/ 3970336 h 6858143"/>
              <a:gd name="connsiteX1298" fmla="*/ 5875870 w 6345571"/>
              <a:gd name="connsiteY1298" fmla="*/ 3955452 h 6858143"/>
              <a:gd name="connsiteX1299" fmla="*/ 5857993 w 6345571"/>
              <a:gd name="connsiteY1299" fmla="*/ 3949499 h 6858143"/>
              <a:gd name="connsiteX1300" fmla="*/ 5866931 w 6345571"/>
              <a:gd name="connsiteY1300" fmla="*/ 3943545 h 6858143"/>
              <a:gd name="connsiteX1301" fmla="*/ 5855013 w 6345571"/>
              <a:gd name="connsiteY1301" fmla="*/ 3943545 h 6858143"/>
              <a:gd name="connsiteX1302" fmla="*/ 5855013 w 6345571"/>
              <a:gd name="connsiteY1302" fmla="*/ 3931638 h 6858143"/>
              <a:gd name="connsiteX1303" fmla="*/ 5869911 w 6345571"/>
              <a:gd name="connsiteY1303" fmla="*/ 3934615 h 6858143"/>
              <a:gd name="connsiteX1304" fmla="*/ 5843094 w 6345571"/>
              <a:gd name="connsiteY1304" fmla="*/ 3928661 h 6858143"/>
              <a:gd name="connsiteX1305" fmla="*/ 5834155 w 6345571"/>
              <a:gd name="connsiteY1305" fmla="*/ 3907824 h 6858143"/>
              <a:gd name="connsiteX1306" fmla="*/ 5837135 w 6345571"/>
              <a:gd name="connsiteY1306" fmla="*/ 3895917 h 6858143"/>
              <a:gd name="connsiteX1307" fmla="*/ 5789461 w 6345571"/>
              <a:gd name="connsiteY1307" fmla="*/ 3848289 h 6858143"/>
              <a:gd name="connsiteX1308" fmla="*/ 5798399 w 6345571"/>
              <a:gd name="connsiteY1308" fmla="*/ 3833405 h 6858143"/>
              <a:gd name="connsiteX1309" fmla="*/ 5777542 w 6345571"/>
              <a:gd name="connsiteY1309" fmla="*/ 3812568 h 6858143"/>
              <a:gd name="connsiteX1310" fmla="*/ 5756684 w 6345571"/>
              <a:gd name="connsiteY1310" fmla="*/ 3803638 h 6858143"/>
              <a:gd name="connsiteX1311" fmla="*/ 5762643 w 6345571"/>
              <a:gd name="connsiteY1311" fmla="*/ 3794707 h 6858143"/>
              <a:gd name="connsiteX1312" fmla="*/ 5735827 w 6345571"/>
              <a:gd name="connsiteY1312" fmla="*/ 3767917 h 6858143"/>
              <a:gd name="connsiteX1313" fmla="*/ 5694111 w 6345571"/>
              <a:gd name="connsiteY1313" fmla="*/ 3758986 h 6858143"/>
              <a:gd name="connsiteX1314" fmla="*/ 5679213 w 6345571"/>
              <a:gd name="connsiteY1314" fmla="*/ 3711358 h 6858143"/>
              <a:gd name="connsiteX1315" fmla="*/ 5667295 w 6345571"/>
              <a:gd name="connsiteY1315" fmla="*/ 3699451 h 6858143"/>
              <a:gd name="connsiteX1316" fmla="*/ 5679213 w 6345571"/>
              <a:gd name="connsiteY1316" fmla="*/ 3699451 h 6858143"/>
              <a:gd name="connsiteX1317" fmla="*/ 5652397 w 6345571"/>
              <a:gd name="connsiteY1317" fmla="*/ 3684567 h 6858143"/>
              <a:gd name="connsiteX1318" fmla="*/ 5661335 w 6345571"/>
              <a:gd name="connsiteY1318" fmla="*/ 3702428 h 6858143"/>
              <a:gd name="connsiteX1319" fmla="*/ 5640478 w 6345571"/>
              <a:gd name="connsiteY1319" fmla="*/ 3660753 h 6858143"/>
              <a:gd name="connsiteX1320" fmla="*/ 5628559 w 6345571"/>
              <a:gd name="connsiteY1320" fmla="*/ 3666707 h 6858143"/>
              <a:gd name="connsiteX1321" fmla="*/ 5616641 w 6345571"/>
              <a:gd name="connsiteY1321" fmla="*/ 3648846 h 6858143"/>
              <a:gd name="connsiteX1322" fmla="*/ 5610681 w 6345571"/>
              <a:gd name="connsiteY1322" fmla="*/ 3669683 h 6858143"/>
              <a:gd name="connsiteX1323" fmla="*/ 5625579 w 6345571"/>
              <a:gd name="connsiteY1323" fmla="*/ 3690521 h 6858143"/>
              <a:gd name="connsiteX1324" fmla="*/ 5607701 w 6345571"/>
              <a:gd name="connsiteY1324" fmla="*/ 3675637 h 6858143"/>
              <a:gd name="connsiteX1325" fmla="*/ 5607701 w 6345571"/>
              <a:gd name="connsiteY1325" fmla="*/ 3645869 h 6858143"/>
              <a:gd name="connsiteX1326" fmla="*/ 5589824 w 6345571"/>
              <a:gd name="connsiteY1326" fmla="*/ 3651823 h 6858143"/>
              <a:gd name="connsiteX1327" fmla="*/ 5589824 w 6345571"/>
              <a:gd name="connsiteY1327" fmla="*/ 3645869 h 6858143"/>
              <a:gd name="connsiteX1328" fmla="*/ 5586844 w 6345571"/>
              <a:gd name="connsiteY1328" fmla="*/ 3642892 h 6858143"/>
              <a:gd name="connsiteX1329" fmla="*/ 5607701 w 6345571"/>
              <a:gd name="connsiteY1329" fmla="*/ 3636939 h 6858143"/>
              <a:gd name="connsiteX1330" fmla="*/ 5616641 w 6345571"/>
              <a:gd name="connsiteY1330" fmla="*/ 3625032 h 6858143"/>
              <a:gd name="connsiteX1331" fmla="*/ 5592803 w 6345571"/>
              <a:gd name="connsiteY1331" fmla="*/ 3619079 h 6858143"/>
              <a:gd name="connsiteX1332" fmla="*/ 5557047 w 6345571"/>
              <a:gd name="connsiteY1332" fmla="*/ 3595265 h 6858143"/>
              <a:gd name="connsiteX1333" fmla="*/ 5577905 w 6345571"/>
              <a:gd name="connsiteY1333" fmla="*/ 3577404 h 6858143"/>
              <a:gd name="connsiteX1334" fmla="*/ 5554068 w 6345571"/>
              <a:gd name="connsiteY1334" fmla="*/ 3583357 h 6858143"/>
              <a:gd name="connsiteX1335" fmla="*/ 5533211 w 6345571"/>
              <a:gd name="connsiteY1335" fmla="*/ 3565497 h 6858143"/>
              <a:gd name="connsiteX1336" fmla="*/ 5548109 w 6345571"/>
              <a:gd name="connsiteY1336" fmla="*/ 3544659 h 6858143"/>
              <a:gd name="connsiteX1337" fmla="*/ 5527251 w 6345571"/>
              <a:gd name="connsiteY1337" fmla="*/ 3544659 h 6858143"/>
              <a:gd name="connsiteX1338" fmla="*/ 5521292 w 6345571"/>
              <a:gd name="connsiteY1338" fmla="*/ 3517869 h 6858143"/>
              <a:gd name="connsiteX1339" fmla="*/ 5512353 w 6345571"/>
              <a:gd name="connsiteY1339" fmla="*/ 3520846 h 6858143"/>
              <a:gd name="connsiteX1340" fmla="*/ 5476597 w 6345571"/>
              <a:gd name="connsiteY1340" fmla="*/ 3500008 h 6858143"/>
              <a:gd name="connsiteX1341" fmla="*/ 5464679 w 6345571"/>
              <a:gd name="connsiteY1341" fmla="*/ 3482148 h 6858143"/>
              <a:gd name="connsiteX1342" fmla="*/ 5443821 w 6345571"/>
              <a:gd name="connsiteY1342" fmla="*/ 3452380 h 6858143"/>
              <a:gd name="connsiteX1343" fmla="*/ 5434882 w 6345571"/>
              <a:gd name="connsiteY1343" fmla="*/ 3449403 h 6858143"/>
              <a:gd name="connsiteX1344" fmla="*/ 5431903 w 6345571"/>
              <a:gd name="connsiteY1344" fmla="*/ 3458333 h 6858143"/>
              <a:gd name="connsiteX1345" fmla="*/ 5414025 w 6345571"/>
              <a:gd name="connsiteY1345" fmla="*/ 3446427 h 6858143"/>
              <a:gd name="connsiteX1346" fmla="*/ 5431903 w 6345571"/>
              <a:gd name="connsiteY1346" fmla="*/ 3446427 h 6858143"/>
              <a:gd name="connsiteX1347" fmla="*/ 5408065 w 6345571"/>
              <a:gd name="connsiteY1347" fmla="*/ 3401775 h 6858143"/>
              <a:gd name="connsiteX1348" fmla="*/ 5387207 w 6345571"/>
              <a:gd name="connsiteY1348" fmla="*/ 3410705 h 6858143"/>
              <a:gd name="connsiteX1349" fmla="*/ 5408065 w 6345571"/>
              <a:gd name="connsiteY1349" fmla="*/ 3419635 h 6858143"/>
              <a:gd name="connsiteX1350" fmla="*/ 5387207 w 6345571"/>
              <a:gd name="connsiteY1350" fmla="*/ 3434519 h 6858143"/>
              <a:gd name="connsiteX1351" fmla="*/ 5387207 w 6345571"/>
              <a:gd name="connsiteY1351" fmla="*/ 3419635 h 6858143"/>
              <a:gd name="connsiteX1352" fmla="*/ 5378269 w 6345571"/>
              <a:gd name="connsiteY1352" fmla="*/ 3407729 h 6858143"/>
              <a:gd name="connsiteX1353" fmla="*/ 5396147 w 6345571"/>
              <a:gd name="connsiteY1353" fmla="*/ 3389868 h 6858143"/>
              <a:gd name="connsiteX1354" fmla="*/ 5381249 w 6345571"/>
              <a:gd name="connsiteY1354" fmla="*/ 3389868 h 6858143"/>
              <a:gd name="connsiteX1355" fmla="*/ 5390187 w 6345571"/>
              <a:gd name="connsiteY1355" fmla="*/ 3383914 h 6858143"/>
              <a:gd name="connsiteX1356" fmla="*/ 5366350 w 6345571"/>
              <a:gd name="connsiteY1356" fmla="*/ 3369031 h 6858143"/>
              <a:gd name="connsiteX1357" fmla="*/ 5336553 w 6345571"/>
              <a:gd name="connsiteY1357" fmla="*/ 3327356 h 6858143"/>
              <a:gd name="connsiteX1358" fmla="*/ 5327615 w 6345571"/>
              <a:gd name="connsiteY1358" fmla="*/ 3333310 h 6858143"/>
              <a:gd name="connsiteX1359" fmla="*/ 5315696 w 6345571"/>
              <a:gd name="connsiteY1359" fmla="*/ 3324379 h 6858143"/>
              <a:gd name="connsiteX1360" fmla="*/ 5291859 w 6345571"/>
              <a:gd name="connsiteY1360" fmla="*/ 3300565 h 6858143"/>
              <a:gd name="connsiteX1361" fmla="*/ 5294839 w 6345571"/>
              <a:gd name="connsiteY1361" fmla="*/ 3288658 h 6858143"/>
              <a:gd name="connsiteX1362" fmla="*/ 5312717 w 6345571"/>
              <a:gd name="connsiteY1362" fmla="*/ 3294612 h 6858143"/>
              <a:gd name="connsiteX1363" fmla="*/ 5291859 w 6345571"/>
              <a:gd name="connsiteY1363" fmla="*/ 3261867 h 6858143"/>
              <a:gd name="connsiteX1364" fmla="*/ 5297818 w 6345571"/>
              <a:gd name="connsiteY1364" fmla="*/ 3282704 h 6858143"/>
              <a:gd name="connsiteX1365" fmla="*/ 5247164 w 6345571"/>
              <a:gd name="connsiteY1365" fmla="*/ 3249960 h 6858143"/>
              <a:gd name="connsiteX1366" fmla="*/ 5244185 w 6345571"/>
              <a:gd name="connsiteY1366" fmla="*/ 3258891 h 6858143"/>
              <a:gd name="connsiteX1367" fmla="*/ 5229286 w 6345571"/>
              <a:gd name="connsiteY1367" fmla="*/ 3258891 h 6858143"/>
              <a:gd name="connsiteX1368" fmla="*/ 5238225 w 6345571"/>
              <a:gd name="connsiteY1368" fmla="*/ 3241030 h 6858143"/>
              <a:gd name="connsiteX1369" fmla="*/ 5220347 w 6345571"/>
              <a:gd name="connsiteY1369" fmla="*/ 3220193 h 6858143"/>
              <a:gd name="connsiteX1370" fmla="*/ 5223327 w 6345571"/>
              <a:gd name="connsiteY1370" fmla="*/ 3244007 h 6858143"/>
              <a:gd name="connsiteX1371" fmla="*/ 5202469 w 6345571"/>
              <a:gd name="connsiteY1371" fmla="*/ 3238053 h 6858143"/>
              <a:gd name="connsiteX1372" fmla="*/ 5217367 w 6345571"/>
              <a:gd name="connsiteY1372" fmla="*/ 3205309 h 6858143"/>
              <a:gd name="connsiteX1373" fmla="*/ 5169693 w 6345571"/>
              <a:gd name="connsiteY1373" fmla="*/ 3199355 h 6858143"/>
              <a:gd name="connsiteX1374" fmla="*/ 5196510 w 6345571"/>
              <a:gd name="connsiteY1374" fmla="*/ 3211262 h 6858143"/>
              <a:gd name="connsiteX1375" fmla="*/ 5181611 w 6345571"/>
              <a:gd name="connsiteY1375" fmla="*/ 3217216 h 6858143"/>
              <a:gd name="connsiteX1376" fmla="*/ 5142876 w 6345571"/>
              <a:gd name="connsiteY1376" fmla="*/ 3178518 h 6858143"/>
              <a:gd name="connsiteX1377" fmla="*/ 5151815 w 6345571"/>
              <a:gd name="connsiteY1377" fmla="*/ 3184472 h 6858143"/>
              <a:gd name="connsiteX1378" fmla="*/ 5157775 w 6345571"/>
              <a:gd name="connsiteY1378" fmla="*/ 3169588 h 6858143"/>
              <a:gd name="connsiteX1379" fmla="*/ 5157775 w 6345571"/>
              <a:gd name="connsiteY1379" fmla="*/ 3181495 h 6858143"/>
              <a:gd name="connsiteX1380" fmla="*/ 5166713 w 6345571"/>
              <a:gd name="connsiteY1380" fmla="*/ 3169588 h 6858143"/>
              <a:gd name="connsiteX1381" fmla="*/ 5190551 w 6345571"/>
              <a:gd name="connsiteY1381" fmla="*/ 3178518 h 6858143"/>
              <a:gd name="connsiteX1382" fmla="*/ 5178632 w 6345571"/>
              <a:gd name="connsiteY1382" fmla="*/ 3160658 h 6858143"/>
              <a:gd name="connsiteX1383" fmla="*/ 5160754 w 6345571"/>
              <a:gd name="connsiteY1383" fmla="*/ 3157681 h 6858143"/>
              <a:gd name="connsiteX1384" fmla="*/ 5172673 w 6345571"/>
              <a:gd name="connsiteY1384" fmla="*/ 3148751 h 6858143"/>
              <a:gd name="connsiteX1385" fmla="*/ 5154795 w 6345571"/>
              <a:gd name="connsiteY1385" fmla="*/ 3148751 h 6858143"/>
              <a:gd name="connsiteX1386" fmla="*/ 5157775 w 6345571"/>
              <a:gd name="connsiteY1386" fmla="*/ 3166611 h 6858143"/>
              <a:gd name="connsiteX1387" fmla="*/ 5139897 w 6345571"/>
              <a:gd name="connsiteY1387" fmla="*/ 3148751 h 6858143"/>
              <a:gd name="connsiteX1388" fmla="*/ 5127978 w 6345571"/>
              <a:gd name="connsiteY1388" fmla="*/ 3154704 h 6858143"/>
              <a:gd name="connsiteX1389" fmla="*/ 5139897 w 6345571"/>
              <a:gd name="connsiteY1389" fmla="*/ 3169588 h 6858143"/>
              <a:gd name="connsiteX1390" fmla="*/ 5122019 w 6345571"/>
              <a:gd name="connsiteY1390" fmla="*/ 3166611 h 6858143"/>
              <a:gd name="connsiteX1391" fmla="*/ 5142876 w 6345571"/>
              <a:gd name="connsiteY1391" fmla="*/ 3190425 h 6858143"/>
              <a:gd name="connsiteX1392" fmla="*/ 5133937 w 6345571"/>
              <a:gd name="connsiteY1392" fmla="*/ 3193402 h 6858143"/>
              <a:gd name="connsiteX1393" fmla="*/ 5151815 w 6345571"/>
              <a:gd name="connsiteY1393" fmla="*/ 3193402 h 6858143"/>
              <a:gd name="connsiteX1394" fmla="*/ 5172673 w 6345571"/>
              <a:gd name="connsiteY1394" fmla="*/ 3214239 h 6858143"/>
              <a:gd name="connsiteX1395" fmla="*/ 5178632 w 6345571"/>
              <a:gd name="connsiteY1395" fmla="*/ 3220193 h 6858143"/>
              <a:gd name="connsiteX1396" fmla="*/ 5175653 w 6345571"/>
              <a:gd name="connsiteY1396" fmla="*/ 3229123 h 6858143"/>
              <a:gd name="connsiteX1397" fmla="*/ 5190551 w 6345571"/>
              <a:gd name="connsiteY1397" fmla="*/ 3232100 h 6858143"/>
              <a:gd name="connsiteX1398" fmla="*/ 5211408 w 6345571"/>
              <a:gd name="connsiteY1398" fmla="*/ 3255914 h 6858143"/>
              <a:gd name="connsiteX1399" fmla="*/ 5205449 w 6345571"/>
              <a:gd name="connsiteY1399" fmla="*/ 3267821 h 6858143"/>
              <a:gd name="connsiteX1400" fmla="*/ 5250143 w 6345571"/>
              <a:gd name="connsiteY1400" fmla="*/ 3294612 h 6858143"/>
              <a:gd name="connsiteX1401" fmla="*/ 5265042 w 6345571"/>
              <a:gd name="connsiteY1401" fmla="*/ 3306519 h 6858143"/>
              <a:gd name="connsiteX1402" fmla="*/ 5259083 w 6345571"/>
              <a:gd name="connsiteY1402" fmla="*/ 3327356 h 6858143"/>
              <a:gd name="connsiteX1403" fmla="*/ 5288879 w 6345571"/>
              <a:gd name="connsiteY1403" fmla="*/ 3360100 h 6858143"/>
              <a:gd name="connsiteX1404" fmla="*/ 5297818 w 6345571"/>
              <a:gd name="connsiteY1404" fmla="*/ 3354147 h 6858143"/>
              <a:gd name="connsiteX1405" fmla="*/ 5315696 w 6345571"/>
              <a:gd name="connsiteY1405" fmla="*/ 3374984 h 6858143"/>
              <a:gd name="connsiteX1406" fmla="*/ 5300797 w 6345571"/>
              <a:gd name="connsiteY1406" fmla="*/ 3380938 h 6858143"/>
              <a:gd name="connsiteX1407" fmla="*/ 5357411 w 6345571"/>
              <a:gd name="connsiteY1407" fmla="*/ 3425589 h 6858143"/>
              <a:gd name="connsiteX1408" fmla="*/ 5369329 w 6345571"/>
              <a:gd name="connsiteY1408" fmla="*/ 3416659 h 6858143"/>
              <a:gd name="connsiteX1409" fmla="*/ 5384228 w 6345571"/>
              <a:gd name="connsiteY1409" fmla="*/ 3434519 h 6858143"/>
              <a:gd name="connsiteX1410" fmla="*/ 5366350 w 6345571"/>
              <a:gd name="connsiteY1410" fmla="*/ 3440473 h 6858143"/>
              <a:gd name="connsiteX1411" fmla="*/ 5408065 w 6345571"/>
              <a:gd name="connsiteY1411" fmla="*/ 3485124 h 6858143"/>
              <a:gd name="connsiteX1412" fmla="*/ 5440841 w 6345571"/>
              <a:gd name="connsiteY1412" fmla="*/ 3532752 h 6858143"/>
              <a:gd name="connsiteX1413" fmla="*/ 5428923 w 6345571"/>
              <a:gd name="connsiteY1413" fmla="*/ 3523822 h 6858143"/>
              <a:gd name="connsiteX1414" fmla="*/ 5425943 w 6345571"/>
              <a:gd name="connsiteY1414" fmla="*/ 3538706 h 6858143"/>
              <a:gd name="connsiteX1415" fmla="*/ 5437861 w 6345571"/>
              <a:gd name="connsiteY1415" fmla="*/ 3556567 h 6858143"/>
              <a:gd name="connsiteX1416" fmla="*/ 5458719 w 6345571"/>
              <a:gd name="connsiteY1416" fmla="*/ 3553590 h 6858143"/>
              <a:gd name="connsiteX1417" fmla="*/ 5458719 w 6345571"/>
              <a:gd name="connsiteY1417" fmla="*/ 3574427 h 6858143"/>
              <a:gd name="connsiteX1418" fmla="*/ 5467658 w 6345571"/>
              <a:gd name="connsiteY1418" fmla="*/ 3568473 h 6858143"/>
              <a:gd name="connsiteX1419" fmla="*/ 5485536 w 6345571"/>
              <a:gd name="connsiteY1419" fmla="*/ 3592288 h 6858143"/>
              <a:gd name="connsiteX1420" fmla="*/ 5470638 w 6345571"/>
              <a:gd name="connsiteY1420" fmla="*/ 3583357 h 6858143"/>
              <a:gd name="connsiteX1421" fmla="*/ 5461699 w 6345571"/>
              <a:gd name="connsiteY1421" fmla="*/ 3607171 h 6858143"/>
              <a:gd name="connsiteX1422" fmla="*/ 5476597 w 6345571"/>
              <a:gd name="connsiteY1422" fmla="*/ 3601218 h 6858143"/>
              <a:gd name="connsiteX1423" fmla="*/ 5506393 w 6345571"/>
              <a:gd name="connsiteY1423" fmla="*/ 3639916 h 6858143"/>
              <a:gd name="connsiteX1424" fmla="*/ 5530231 w 6345571"/>
              <a:gd name="connsiteY1424" fmla="*/ 3642892 h 6858143"/>
              <a:gd name="connsiteX1425" fmla="*/ 5521292 w 6345571"/>
              <a:gd name="connsiteY1425" fmla="*/ 3657776 h 6858143"/>
              <a:gd name="connsiteX1426" fmla="*/ 5551089 w 6345571"/>
              <a:gd name="connsiteY1426" fmla="*/ 3663730 h 6858143"/>
              <a:gd name="connsiteX1427" fmla="*/ 5551089 w 6345571"/>
              <a:gd name="connsiteY1427" fmla="*/ 3654800 h 6858143"/>
              <a:gd name="connsiteX1428" fmla="*/ 5565987 w 6345571"/>
              <a:gd name="connsiteY1428" fmla="*/ 3654800 h 6858143"/>
              <a:gd name="connsiteX1429" fmla="*/ 5577905 w 6345571"/>
              <a:gd name="connsiteY1429" fmla="*/ 3672660 h 6858143"/>
              <a:gd name="connsiteX1430" fmla="*/ 5565987 w 6345571"/>
              <a:gd name="connsiteY1430" fmla="*/ 3666707 h 6858143"/>
              <a:gd name="connsiteX1431" fmla="*/ 5557047 w 6345571"/>
              <a:gd name="connsiteY1431" fmla="*/ 3669683 h 6858143"/>
              <a:gd name="connsiteX1432" fmla="*/ 5560027 w 6345571"/>
              <a:gd name="connsiteY1432" fmla="*/ 3693498 h 6858143"/>
              <a:gd name="connsiteX1433" fmla="*/ 5551089 w 6345571"/>
              <a:gd name="connsiteY1433" fmla="*/ 3690521 h 6858143"/>
              <a:gd name="connsiteX1434" fmla="*/ 5586844 w 6345571"/>
              <a:gd name="connsiteY1434" fmla="*/ 3717311 h 6858143"/>
              <a:gd name="connsiteX1435" fmla="*/ 5571946 w 6345571"/>
              <a:gd name="connsiteY1435" fmla="*/ 3726242 h 6858143"/>
              <a:gd name="connsiteX1436" fmla="*/ 5593548 w 6345571"/>
              <a:gd name="connsiteY1436" fmla="*/ 3724381 h 6858143"/>
              <a:gd name="connsiteX1437" fmla="*/ 5598955 w 6345571"/>
              <a:gd name="connsiteY1437" fmla="*/ 3733465 h 6858143"/>
              <a:gd name="connsiteX1438" fmla="*/ 5592803 w 6345571"/>
              <a:gd name="connsiteY1438" fmla="*/ 3735172 h 6858143"/>
              <a:gd name="connsiteX1439" fmla="*/ 5616641 w 6345571"/>
              <a:gd name="connsiteY1439" fmla="*/ 3758986 h 6858143"/>
              <a:gd name="connsiteX1440" fmla="*/ 5610681 w 6345571"/>
              <a:gd name="connsiteY1440" fmla="*/ 3773870 h 6858143"/>
              <a:gd name="connsiteX1441" fmla="*/ 5628559 w 6345571"/>
              <a:gd name="connsiteY1441" fmla="*/ 3773870 h 6858143"/>
              <a:gd name="connsiteX1442" fmla="*/ 5628559 w 6345571"/>
              <a:gd name="connsiteY1442" fmla="*/ 3785777 h 6858143"/>
              <a:gd name="connsiteX1443" fmla="*/ 5622600 w 6345571"/>
              <a:gd name="connsiteY1443" fmla="*/ 3791730 h 6858143"/>
              <a:gd name="connsiteX1444" fmla="*/ 5670275 w 6345571"/>
              <a:gd name="connsiteY1444" fmla="*/ 3830428 h 6858143"/>
              <a:gd name="connsiteX1445" fmla="*/ 5649417 w 6345571"/>
              <a:gd name="connsiteY1445" fmla="*/ 3842336 h 6858143"/>
              <a:gd name="connsiteX1446" fmla="*/ 5667295 w 6345571"/>
              <a:gd name="connsiteY1446" fmla="*/ 3857219 h 6858143"/>
              <a:gd name="connsiteX1447" fmla="*/ 5664315 w 6345571"/>
              <a:gd name="connsiteY1447" fmla="*/ 3839359 h 6858143"/>
              <a:gd name="connsiteX1448" fmla="*/ 5673254 w 6345571"/>
              <a:gd name="connsiteY1448" fmla="*/ 3872103 h 6858143"/>
              <a:gd name="connsiteX1449" fmla="*/ 5685173 w 6345571"/>
              <a:gd name="connsiteY1449" fmla="*/ 3857219 h 6858143"/>
              <a:gd name="connsiteX1450" fmla="*/ 5729867 w 6345571"/>
              <a:gd name="connsiteY1450" fmla="*/ 3904847 h 6858143"/>
              <a:gd name="connsiteX1451" fmla="*/ 5720929 w 6345571"/>
              <a:gd name="connsiteY1451" fmla="*/ 3898894 h 6858143"/>
              <a:gd name="connsiteX1452" fmla="*/ 5711989 w 6345571"/>
              <a:gd name="connsiteY1452" fmla="*/ 3913778 h 6858143"/>
              <a:gd name="connsiteX1453" fmla="*/ 5759664 w 6345571"/>
              <a:gd name="connsiteY1453" fmla="*/ 3970336 h 6858143"/>
              <a:gd name="connsiteX1454" fmla="*/ 5747745 w 6345571"/>
              <a:gd name="connsiteY1454" fmla="*/ 3979266 h 6858143"/>
              <a:gd name="connsiteX1455" fmla="*/ 5774562 w 6345571"/>
              <a:gd name="connsiteY1455" fmla="*/ 3988197 h 6858143"/>
              <a:gd name="connsiteX1456" fmla="*/ 5768603 w 6345571"/>
              <a:gd name="connsiteY1456" fmla="*/ 3991174 h 6858143"/>
              <a:gd name="connsiteX1457" fmla="*/ 5810318 w 6345571"/>
              <a:gd name="connsiteY1457" fmla="*/ 4032848 h 6858143"/>
              <a:gd name="connsiteX1458" fmla="*/ 5798399 w 6345571"/>
              <a:gd name="connsiteY1458" fmla="*/ 4038801 h 6858143"/>
              <a:gd name="connsiteX1459" fmla="*/ 5822237 w 6345571"/>
              <a:gd name="connsiteY1459" fmla="*/ 4083453 h 6858143"/>
              <a:gd name="connsiteX1460" fmla="*/ 5810318 w 6345571"/>
              <a:gd name="connsiteY1460" fmla="*/ 4089406 h 6858143"/>
              <a:gd name="connsiteX1461" fmla="*/ 5819257 w 6345571"/>
              <a:gd name="connsiteY1461" fmla="*/ 4101313 h 6858143"/>
              <a:gd name="connsiteX1462" fmla="*/ 5834155 w 6345571"/>
              <a:gd name="connsiteY1462" fmla="*/ 4101313 h 6858143"/>
              <a:gd name="connsiteX1463" fmla="*/ 5840115 w 6345571"/>
              <a:gd name="connsiteY1463" fmla="*/ 4113220 h 6858143"/>
              <a:gd name="connsiteX1464" fmla="*/ 5846073 w 6345571"/>
              <a:gd name="connsiteY1464" fmla="*/ 4104290 h 6858143"/>
              <a:gd name="connsiteX1465" fmla="*/ 5855013 w 6345571"/>
              <a:gd name="connsiteY1465" fmla="*/ 4131081 h 6858143"/>
              <a:gd name="connsiteX1466" fmla="*/ 5863951 w 6345571"/>
              <a:gd name="connsiteY1466" fmla="*/ 4119174 h 6858143"/>
              <a:gd name="connsiteX1467" fmla="*/ 5860972 w 6345571"/>
              <a:gd name="connsiteY1467" fmla="*/ 4169779 h 6858143"/>
              <a:gd name="connsiteX1468" fmla="*/ 5878850 w 6345571"/>
              <a:gd name="connsiteY1468" fmla="*/ 4193593 h 6858143"/>
              <a:gd name="connsiteX1469" fmla="*/ 5869911 w 6345571"/>
              <a:gd name="connsiteY1469" fmla="*/ 4196570 h 6858143"/>
              <a:gd name="connsiteX1470" fmla="*/ 5875870 w 6345571"/>
              <a:gd name="connsiteY1470" fmla="*/ 4220384 h 6858143"/>
              <a:gd name="connsiteX1471" fmla="*/ 5902687 w 6345571"/>
              <a:gd name="connsiteY1471" fmla="*/ 4202523 h 6858143"/>
              <a:gd name="connsiteX1472" fmla="*/ 5914605 w 6345571"/>
              <a:gd name="connsiteY1472" fmla="*/ 4229314 h 6858143"/>
              <a:gd name="connsiteX1473" fmla="*/ 5932483 w 6345571"/>
              <a:gd name="connsiteY1473" fmla="*/ 4273966 h 6858143"/>
              <a:gd name="connsiteX1474" fmla="*/ 5953341 w 6345571"/>
              <a:gd name="connsiteY1474" fmla="*/ 4318617 h 6858143"/>
              <a:gd name="connsiteX1475" fmla="*/ 5995056 w 6345571"/>
              <a:gd name="connsiteY1475" fmla="*/ 4401966 h 6858143"/>
              <a:gd name="connsiteX1476" fmla="*/ 5983137 w 6345571"/>
              <a:gd name="connsiteY1476" fmla="*/ 4387082 h 6858143"/>
              <a:gd name="connsiteX1477" fmla="*/ 5968239 w 6345571"/>
              <a:gd name="connsiteY1477" fmla="*/ 4393036 h 6858143"/>
              <a:gd name="connsiteX1478" fmla="*/ 5974199 w 6345571"/>
              <a:gd name="connsiteY1478" fmla="*/ 4398989 h 6858143"/>
              <a:gd name="connsiteX1479" fmla="*/ 5986117 w 6345571"/>
              <a:gd name="connsiteY1479" fmla="*/ 4398989 h 6858143"/>
              <a:gd name="connsiteX1480" fmla="*/ 5977179 w 6345571"/>
              <a:gd name="connsiteY1480" fmla="*/ 4407920 h 6858143"/>
              <a:gd name="connsiteX1481" fmla="*/ 5983137 w 6345571"/>
              <a:gd name="connsiteY1481" fmla="*/ 4422804 h 6858143"/>
              <a:gd name="connsiteX1482" fmla="*/ 5992077 w 6345571"/>
              <a:gd name="connsiteY1482" fmla="*/ 4416850 h 6858143"/>
              <a:gd name="connsiteX1483" fmla="*/ 6006975 w 6345571"/>
              <a:gd name="connsiteY1483" fmla="*/ 4393036 h 6858143"/>
              <a:gd name="connsiteX1484" fmla="*/ 6009955 w 6345571"/>
              <a:gd name="connsiteY1484" fmla="*/ 4407920 h 6858143"/>
              <a:gd name="connsiteX1485" fmla="*/ 5998036 w 6345571"/>
              <a:gd name="connsiteY1485" fmla="*/ 4410897 h 6858143"/>
              <a:gd name="connsiteX1486" fmla="*/ 6018893 w 6345571"/>
              <a:gd name="connsiteY1486" fmla="*/ 4452571 h 6858143"/>
              <a:gd name="connsiteX1487" fmla="*/ 6021873 w 6345571"/>
              <a:gd name="connsiteY1487" fmla="*/ 4458525 h 6858143"/>
              <a:gd name="connsiteX1488" fmla="*/ 6024853 w 6345571"/>
              <a:gd name="connsiteY1488" fmla="*/ 4479362 h 6858143"/>
              <a:gd name="connsiteX1489" fmla="*/ 6003995 w 6345571"/>
              <a:gd name="connsiteY1489" fmla="*/ 4461501 h 6858143"/>
              <a:gd name="connsiteX1490" fmla="*/ 6018893 w 6345571"/>
              <a:gd name="connsiteY1490" fmla="*/ 4500199 h 6858143"/>
              <a:gd name="connsiteX1491" fmla="*/ 6018893 w 6345571"/>
              <a:gd name="connsiteY1491" fmla="*/ 4521037 h 6858143"/>
              <a:gd name="connsiteX1492" fmla="*/ 5992077 w 6345571"/>
              <a:gd name="connsiteY1492" fmla="*/ 4524013 h 6858143"/>
              <a:gd name="connsiteX1493" fmla="*/ 6009955 w 6345571"/>
              <a:gd name="connsiteY1493" fmla="*/ 4544851 h 6858143"/>
              <a:gd name="connsiteX1494" fmla="*/ 6030812 w 6345571"/>
              <a:gd name="connsiteY1494" fmla="*/ 4541874 h 6858143"/>
              <a:gd name="connsiteX1495" fmla="*/ 6021873 w 6345571"/>
              <a:gd name="connsiteY1495" fmla="*/ 4562711 h 6858143"/>
              <a:gd name="connsiteX1496" fmla="*/ 6001015 w 6345571"/>
              <a:gd name="connsiteY1496" fmla="*/ 4568665 h 6858143"/>
              <a:gd name="connsiteX1497" fmla="*/ 5989097 w 6345571"/>
              <a:gd name="connsiteY1497" fmla="*/ 4553781 h 6858143"/>
              <a:gd name="connsiteX1498" fmla="*/ 5974199 w 6345571"/>
              <a:gd name="connsiteY1498" fmla="*/ 4500199 h 6858143"/>
              <a:gd name="connsiteX1499" fmla="*/ 5950361 w 6345571"/>
              <a:gd name="connsiteY1499" fmla="*/ 4470432 h 6858143"/>
              <a:gd name="connsiteX1500" fmla="*/ 5944402 w 6345571"/>
              <a:gd name="connsiteY1500" fmla="*/ 4476385 h 6858143"/>
              <a:gd name="connsiteX1501" fmla="*/ 5941423 w 6345571"/>
              <a:gd name="connsiteY1501" fmla="*/ 4458525 h 6858143"/>
              <a:gd name="connsiteX1502" fmla="*/ 5959301 w 6345571"/>
              <a:gd name="connsiteY1502" fmla="*/ 4449594 h 6858143"/>
              <a:gd name="connsiteX1503" fmla="*/ 5953341 w 6345571"/>
              <a:gd name="connsiteY1503" fmla="*/ 4443641 h 6858143"/>
              <a:gd name="connsiteX1504" fmla="*/ 5926525 w 6345571"/>
              <a:gd name="connsiteY1504" fmla="*/ 4449594 h 6858143"/>
              <a:gd name="connsiteX1505" fmla="*/ 5914605 w 6345571"/>
              <a:gd name="connsiteY1505" fmla="*/ 4434711 h 6858143"/>
              <a:gd name="connsiteX1506" fmla="*/ 5920565 w 6345571"/>
              <a:gd name="connsiteY1506" fmla="*/ 4425780 h 6858143"/>
              <a:gd name="connsiteX1507" fmla="*/ 5905667 w 6345571"/>
              <a:gd name="connsiteY1507" fmla="*/ 4419827 h 6858143"/>
              <a:gd name="connsiteX1508" fmla="*/ 5929504 w 6345571"/>
              <a:gd name="connsiteY1508" fmla="*/ 4434711 h 6858143"/>
              <a:gd name="connsiteX1509" fmla="*/ 5941423 w 6345571"/>
              <a:gd name="connsiteY1509" fmla="*/ 4422804 h 6858143"/>
              <a:gd name="connsiteX1510" fmla="*/ 5917585 w 6345571"/>
              <a:gd name="connsiteY1510" fmla="*/ 4404943 h 6858143"/>
              <a:gd name="connsiteX1511" fmla="*/ 5911626 w 6345571"/>
              <a:gd name="connsiteY1511" fmla="*/ 4393036 h 6858143"/>
              <a:gd name="connsiteX1512" fmla="*/ 5920565 w 6345571"/>
              <a:gd name="connsiteY1512" fmla="*/ 4378152 h 6858143"/>
              <a:gd name="connsiteX1513" fmla="*/ 5902687 w 6345571"/>
              <a:gd name="connsiteY1513" fmla="*/ 4372199 h 6858143"/>
              <a:gd name="connsiteX1514" fmla="*/ 5908647 w 6345571"/>
              <a:gd name="connsiteY1514" fmla="*/ 4354338 h 6858143"/>
              <a:gd name="connsiteX1515" fmla="*/ 5884809 w 6345571"/>
              <a:gd name="connsiteY1515" fmla="*/ 4366245 h 6858143"/>
              <a:gd name="connsiteX1516" fmla="*/ 5896728 w 6345571"/>
              <a:gd name="connsiteY1516" fmla="*/ 4342431 h 6858143"/>
              <a:gd name="connsiteX1517" fmla="*/ 5875870 w 6345571"/>
              <a:gd name="connsiteY1517" fmla="*/ 4336478 h 6858143"/>
              <a:gd name="connsiteX1518" fmla="*/ 5878850 w 6345571"/>
              <a:gd name="connsiteY1518" fmla="*/ 4357315 h 6858143"/>
              <a:gd name="connsiteX1519" fmla="*/ 5863951 w 6345571"/>
              <a:gd name="connsiteY1519" fmla="*/ 4324570 h 6858143"/>
              <a:gd name="connsiteX1520" fmla="*/ 5834155 w 6345571"/>
              <a:gd name="connsiteY1520" fmla="*/ 4294803 h 6858143"/>
              <a:gd name="connsiteX1521" fmla="*/ 5825216 w 6345571"/>
              <a:gd name="connsiteY1521" fmla="*/ 4342431 h 6858143"/>
              <a:gd name="connsiteX1522" fmla="*/ 5834155 w 6345571"/>
              <a:gd name="connsiteY1522" fmla="*/ 4351361 h 6858143"/>
              <a:gd name="connsiteX1523" fmla="*/ 5843094 w 6345571"/>
              <a:gd name="connsiteY1523" fmla="*/ 4342431 h 6858143"/>
              <a:gd name="connsiteX1524" fmla="*/ 5866931 w 6345571"/>
              <a:gd name="connsiteY1524" fmla="*/ 4354338 h 6858143"/>
              <a:gd name="connsiteX1525" fmla="*/ 5852033 w 6345571"/>
              <a:gd name="connsiteY1525" fmla="*/ 4360292 h 6858143"/>
              <a:gd name="connsiteX1526" fmla="*/ 5855013 w 6345571"/>
              <a:gd name="connsiteY1526" fmla="*/ 4369222 h 6858143"/>
              <a:gd name="connsiteX1527" fmla="*/ 5866931 w 6345571"/>
              <a:gd name="connsiteY1527" fmla="*/ 4369222 h 6858143"/>
              <a:gd name="connsiteX1528" fmla="*/ 5866931 w 6345571"/>
              <a:gd name="connsiteY1528" fmla="*/ 4390059 h 6858143"/>
              <a:gd name="connsiteX1529" fmla="*/ 5849053 w 6345571"/>
              <a:gd name="connsiteY1529" fmla="*/ 4384106 h 6858143"/>
              <a:gd name="connsiteX1530" fmla="*/ 5849053 w 6345571"/>
              <a:gd name="connsiteY1530" fmla="*/ 4396013 h 6858143"/>
              <a:gd name="connsiteX1531" fmla="*/ 5866931 w 6345571"/>
              <a:gd name="connsiteY1531" fmla="*/ 4398989 h 6858143"/>
              <a:gd name="connsiteX1532" fmla="*/ 5872891 w 6345571"/>
              <a:gd name="connsiteY1532" fmla="*/ 4390059 h 6858143"/>
              <a:gd name="connsiteX1533" fmla="*/ 5887789 w 6345571"/>
              <a:gd name="connsiteY1533" fmla="*/ 4425780 h 6858143"/>
              <a:gd name="connsiteX1534" fmla="*/ 5917585 w 6345571"/>
              <a:gd name="connsiteY1534" fmla="*/ 4449594 h 6858143"/>
              <a:gd name="connsiteX1535" fmla="*/ 5929504 w 6345571"/>
              <a:gd name="connsiteY1535" fmla="*/ 4482339 h 6858143"/>
              <a:gd name="connsiteX1536" fmla="*/ 5911626 w 6345571"/>
              <a:gd name="connsiteY1536" fmla="*/ 4485316 h 6858143"/>
              <a:gd name="connsiteX1537" fmla="*/ 5899707 w 6345571"/>
              <a:gd name="connsiteY1537" fmla="*/ 4449594 h 6858143"/>
              <a:gd name="connsiteX1538" fmla="*/ 5893748 w 6345571"/>
              <a:gd name="connsiteY1538" fmla="*/ 4428757 h 6858143"/>
              <a:gd name="connsiteX1539" fmla="*/ 5884809 w 6345571"/>
              <a:gd name="connsiteY1539" fmla="*/ 4446618 h 6858143"/>
              <a:gd name="connsiteX1540" fmla="*/ 5905667 w 6345571"/>
              <a:gd name="connsiteY1540" fmla="*/ 4461501 h 6858143"/>
              <a:gd name="connsiteX1541" fmla="*/ 5908647 w 6345571"/>
              <a:gd name="connsiteY1541" fmla="*/ 4494246 h 6858143"/>
              <a:gd name="connsiteX1542" fmla="*/ 5896728 w 6345571"/>
              <a:gd name="connsiteY1542" fmla="*/ 4497223 h 6858143"/>
              <a:gd name="connsiteX1543" fmla="*/ 5893748 w 6345571"/>
              <a:gd name="connsiteY1543" fmla="*/ 4506153 h 6858143"/>
              <a:gd name="connsiteX1544" fmla="*/ 5908647 w 6345571"/>
              <a:gd name="connsiteY1544" fmla="*/ 4512106 h 6858143"/>
              <a:gd name="connsiteX1545" fmla="*/ 5914605 w 6345571"/>
              <a:gd name="connsiteY1545" fmla="*/ 4506153 h 6858143"/>
              <a:gd name="connsiteX1546" fmla="*/ 5917585 w 6345571"/>
              <a:gd name="connsiteY1546" fmla="*/ 4532944 h 6858143"/>
              <a:gd name="connsiteX1547" fmla="*/ 5905667 w 6345571"/>
              <a:gd name="connsiteY1547" fmla="*/ 4532944 h 6858143"/>
              <a:gd name="connsiteX1548" fmla="*/ 5926525 w 6345571"/>
              <a:gd name="connsiteY1548" fmla="*/ 4541874 h 6858143"/>
              <a:gd name="connsiteX1549" fmla="*/ 5917585 w 6345571"/>
              <a:gd name="connsiteY1549" fmla="*/ 4577595 h 6858143"/>
              <a:gd name="connsiteX1550" fmla="*/ 5923545 w 6345571"/>
              <a:gd name="connsiteY1550" fmla="*/ 4604386 h 6858143"/>
              <a:gd name="connsiteX1551" fmla="*/ 5911626 w 6345571"/>
              <a:gd name="connsiteY1551" fmla="*/ 4607363 h 6858143"/>
              <a:gd name="connsiteX1552" fmla="*/ 5911626 w 6345571"/>
              <a:gd name="connsiteY1552" fmla="*/ 4622246 h 6858143"/>
              <a:gd name="connsiteX1553" fmla="*/ 5914605 w 6345571"/>
              <a:gd name="connsiteY1553" fmla="*/ 4622246 h 6858143"/>
              <a:gd name="connsiteX1554" fmla="*/ 5917585 w 6345571"/>
              <a:gd name="connsiteY1554" fmla="*/ 4619270 h 6858143"/>
              <a:gd name="connsiteX1555" fmla="*/ 5917585 w 6345571"/>
              <a:gd name="connsiteY1555" fmla="*/ 4628200 h 6858143"/>
              <a:gd name="connsiteX1556" fmla="*/ 5917585 w 6345571"/>
              <a:gd name="connsiteY1556" fmla="*/ 4631177 h 6858143"/>
              <a:gd name="connsiteX1557" fmla="*/ 5914605 w 6345571"/>
              <a:gd name="connsiteY1557" fmla="*/ 4628200 h 6858143"/>
              <a:gd name="connsiteX1558" fmla="*/ 5908647 w 6345571"/>
              <a:gd name="connsiteY1558" fmla="*/ 4634153 h 6858143"/>
              <a:gd name="connsiteX1559" fmla="*/ 5911626 w 6345571"/>
              <a:gd name="connsiteY1559" fmla="*/ 4646061 h 6858143"/>
              <a:gd name="connsiteX1560" fmla="*/ 5917585 w 6345571"/>
              <a:gd name="connsiteY1560" fmla="*/ 4631177 h 6858143"/>
              <a:gd name="connsiteX1561" fmla="*/ 5932483 w 6345571"/>
              <a:gd name="connsiteY1561" fmla="*/ 4634153 h 6858143"/>
              <a:gd name="connsiteX1562" fmla="*/ 5938443 w 6345571"/>
              <a:gd name="connsiteY1562" fmla="*/ 4643084 h 6858143"/>
              <a:gd name="connsiteX1563" fmla="*/ 5926525 w 6345571"/>
              <a:gd name="connsiteY1563" fmla="*/ 4660944 h 6858143"/>
              <a:gd name="connsiteX1564" fmla="*/ 5917585 w 6345571"/>
              <a:gd name="connsiteY1564" fmla="*/ 4643084 h 6858143"/>
              <a:gd name="connsiteX1565" fmla="*/ 5908647 w 6345571"/>
              <a:gd name="connsiteY1565" fmla="*/ 4660944 h 6858143"/>
              <a:gd name="connsiteX1566" fmla="*/ 5917585 w 6345571"/>
              <a:gd name="connsiteY1566" fmla="*/ 4678805 h 6858143"/>
              <a:gd name="connsiteX1567" fmla="*/ 5911626 w 6345571"/>
              <a:gd name="connsiteY1567" fmla="*/ 4672851 h 6858143"/>
              <a:gd name="connsiteX1568" fmla="*/ 5914605 w 6345571"/>
              <a:gd name="connsiteY1568" fmla="*/ 4687735 h 6858143"/>
              <a:gd name="connsiteX1569" fmla="*/ 5911626 w 6345571"/>
              <a:gd name="connsiteY1569" fmla="*/ 4687735 h 6858143"/>
              <a:gd name="connsiteX1570" fmla="*/ 5914605 w 6345571"/>
              <a:gd name="connsiteY1570" fmla="*/ 4693689 h 6858143"/>
              <a:gd name="connsiteX1571" fmla="*/ 5929504 w 6345571"/>
              <a:gd name="connsiteY1571" fmla="*/ 4699642 h 6858143"/>
              <a:gd name="connsiteX1572" fmla="*/ 5935463 w 6345571"/>
              <a:gd name="connsiteY1572" fmla="*/ 4705596 h 6858143"/>
              <a:gd name="connsiteX1573" fmla="*/ 5923545 w 6345571"/>
              <a:gd name="connsiteY1573" fmla="*/ 4705596 h 6858143"/>
              <a:gd name="connsiteX1574" fmla="*/ 5908647 w 6345571"/>
              <a:gd name="connsiteY1574" fmla="*/ 4705596 h 6858143"/>
              <a:gd name="connsiteX1575" fmla="*/ 5905667 w 6345571"/>
              <a:gd name="connsiteY1575" fmla="*/ 4684758 h 6858143"/>
              <a:gd name="connsiteX1576" fmla="*/ 5899707 w 6345571"/>
              <a:gd name="connsiteY1576" fmla="*/ 4681782 h 6858143"/>
              <a:gd name="connsiteX1577" fmla="*/ 5893748 w 6345571"/>
              <a:gd name="connsiteY1577" fmla="*/ 4660944 h 6858143"/>
              <a:gd name="connsiteX1578" fmla="*/ 5887789 w 6345571"/>
              <a:gd name="connsiteY1578" fmla="*/ 4660944 h 6858143"/>
              <a:gd name="connsiteX1579" fmla="*/ 5866931 w 6345571"/>
              <a:gd name="connsiteY1579" fmla="*/ 4637130 h 6858143"/>
              <a:gd name="connsiteX1580" fmla="*/ 5872891 w 6345571"/>
              <a:gd name="connsiteY1580" fmla="*/ 4628200 h 6858143"/>
              <a:gd name="connsiteX1581" fmla="*/ 5846073 w 6345571"/>
              <a:gd name="connsiteY1581" fmla="*/ 4589502 h 6858143"/>
              <a:gd name="connsiteX1582" fmla="*/ 5860972 w 6345571"/>
              <a:gd name="connsiteY1582" fmla="*/ 4604386 h 6858143"/>
              <a:gd name="connsiteX1583" fmla="*/ 5863951 w 6345571"/>
              <a:gd name="connsiteY1583" fmla="*/ 4601409 h 6858143"/>
              <a:gd name="connsiteX1584" fmla="*/ 5866931 w 6345571"/>
              <a:gd name="connsiteY1584" fmla="*/ 4610339 h 6858143"/>
              <a:gd name="connsiteX1585" fmla="*/ 5872891 w 6345571"/>
              <a:gd name="connsiteY1585" fmla="*/ 4613316 h 6858143"/>
              <a:gd name="connsiteX1586" fmla="*/ 5890769 w 6345571"/>
              <a:gd name="connsiteY1586" fmla="*/ 4610339 h 6858143"/>
              <a:gd name="connsiteX1587" fmla="*/ 5875870 w 6345571"/>
              <a:gd name="connsiteY1587" fmla="*/ 4607363 h 6858143"/>
              <a:gd name="connsiteX1588" fmla="*/ 5869911 w 6345571"/>
              <a:gd name="connsiteY1588" fmla="*/ 4589502 h 6858143"/>
              <a:gd name="connsiteX1589" fmla="*/ 5881829 w 6345571"/>
              <a:gd name="connsiteY1589" fmla="*/ 4580572 h 6858143"/>
              <a:gd name="connsiteX1590" fmla="*/ 5857993 w 6345571"/>
              <a:gd name="connsiteY1590" fmla="*/ 4571642 h 6858143"/>
              <a:gd name="connsiteX1591" fmla="*/ 5837135 w 6345571"/>
              <a:gd name="connsiteY1591" fmla="*/ 4577595 h 6858143"/>
              <a:gd name="connsiteX1592" fmla="*/ 5828196 w 6345571"/>
              <a:gd name="connsiteY1592" fmla="*/ 4544851 h 6858143"/>
              <a:gd name="connsiteX1593" fmla="*/ 5840115 w 6345571"/>
              <a:gd name="connsiteY1593" fmla="*/ 4547827 h 6858143"/>
              <a:gd name="connsiteX1594" fmla="*/ 5828196 w 6345571"/>
              <a:gd name="connsiteY1594" fmla="*/ 4526990 h 6858143"/>
              <a:gd name="connsiteX1595" fmla="*/ 5822237 w 6345571"/>
              <a:gd name="connsiteY1595" fmla="*/ 4500199 h 6858143"/>
              <a:gd name="connsiteX1596" fmla="*/ 5837135 w 6345571"/>
              <a:gd name="connsiteY1596" fmla="*/ 4479362 h 6858143"/>
              <a:gd name="connsiteX1597" fmla="*/ 5813297 w 6345571"/>
              <a:gd name="connsiteY1597" fmla="*/ 4476385 h 6858143"/>
              <a:gd name="connsiteX1598" fmla="*/ 5810318 w 6345571"/>
              <a:gd name="connsiteY1598" fmla="*/ 4464478 h 6858143"/>
              <a:gd name="connsiteX1599" fmla="*/ 5822237 w 6345571"/>
              <a:gd name="connsiteY1599" fmla="*/ 4461501 h 6858143"/>
              <a:gd name="connsiteX1600" fmla="*/ 5810318 w 6345571"/>
              <a:gd name="connsiteY1600" fmla="*/ 4455548 h 6858143"/>
              <a:gd name="connsiteX1601" fmla="*/ 5825216 w 6345571"/>
              <a:gd name="connsiteY1601" fmla="*/ 4443641 h 6858143"/>
              <a:gd name="connsiteX1602" fmla="*/ 5804359 w 6345571"/>
              <a:gd name="connsiteY1602" fmla="*/ 4428757 h 6858143"/>
              <a:gd name="connsiteX1603" fmla="*/ 5804359 w 6345571"/>
              <a:gd name="connsiteY1603" fmla="*/ 4452571 h 6858143"/>
              <a:gd name="connsiteX1604" fmla="*/ 5786481 w 6345571"/>
              <a:gd name="connsiteY1604" fmla="*/ 4416850 h 6858143"/>
              <a:gd name="connsiteX1605" fmla="*/ 5798399 w 6345571"/>
              <a:gd name="connsiteY1605" fmla="*/ 4467455 h 6858143"/>
              <a:gd name="connsiteX1606" fmla="*/ 5807339 w 6345571"/>
              <a:gd name="connsiteY1606" fmla="*/ 4458525 h 6858143"/>
              <a:gd name="connsiteX1607" fmla="*/ 5801379 w 6345571"/>
              <a:gd name="connsiteY1607" fmla="*/ 4476385 h 6858143"/>
              <a:gd name="connsiteX1608" fmla="*/ 5783501 w 6345571"/>
              <a:gd name="connsiteY1608" fmla="*/ 4479362 h 6858143"/>
              <a:gd name="connsiteX1609" fmla="*/ 5765623 w 6345571"/>
              <a:gd name="connsiteY1609" fmla="*/ 4434711 h 6858143"/>
              <a:gd name="connsiteX1610" fmla="*/ 5762643 w 6345571"/>
              <a:gd name="connsiteY1610" fmla="*/ 4425780 h 6858143"/>
              <a:gd name="connsiteX1611" fmla="*/ 5777542 w 6345571"/>
              <a:gd name="connsiteY1611" fmla="*/ 4416850 h 6858143"/>
              <a:gd name="connsiteX1612" fmla="*/ 5768603 w 6345571"/>
              <a:gd name="connsiteY1612" fmla="*/ 4401966 h 6858143"/>
              <a:gd name="connsiteX1613" fmla="*/ 5762643 w 6345571"/>
              <a:gd name="connsiteY1613" fmla="*/ 4416850 h 6858143"/>
              <a:gd name="connsiteX1614" fmla="*/ 5759664 w 6345571"/>
              <a:gd name="connsiteY1614" fmla="*/ 4404943 h 6858143"/>
              <a:gd name="connsiteX1615" fmla="*/ 5738807 w 6345571"/>
              <a:gd name="connsiteY1615" fmla="*/ 4401966 h 6858143"/>
              <a:gd name="connsiteX1616" fmla="*/ 5726887 w 6345571"/>
              <a:gd name="connsiteY1616" fmla="*/ 4410897 h 6858143"/>
              <a:gd name="connsiteX1617" fmla="*/ 5709010 w 6345571"/>
              <a:gd name="connsiteY1617" fmla="*/ 4407920 h 6858143"/>
              <a:gd name="connsiteX1618" fmla="*/ 5726887 w 6345571"/>
              <a:gd name="connsiteY1618" fmla="*/ 4393036 h 6858143"/>
              <a:gd name="connsiteX1619" fmla="*/ 5711989 w 6345571"/>
              <a:gd name="connsiteY1619" fmla="*/ 4375175 h 6858143"/>
              <a:gd name="connsiteX1620" fmla="*/ 5723908 w 6345571"/>
              <a:gd name="connsiteY1620" fmla="*/ 4372199 h 6858143"/>
              <a:gd name="connsiteX1621" fmla="*/ 5729867 w 6345571"/>
              <a:gd name="connsiteY1621" fmla="*/ 4354338 h 6858143"/>
              <a:gd name="connsiteX1622" fmla="*/ 5726887 w 6345571"/>
              <a:gd name="connsiteY1622" fmla="*/ 4336478 h 6858143"/>
              <a:gd name="connsiteX1623" fmla="*/ 5700071 w 6345571"/>
              <a:gd name="connsiteY1623" fmla="*/ 4336478 h 6858143"/>
              <a:gd name="connsiteX1624" fmla="*/ 5714969 w 6345571"/>
              <a:gd name="connsiteY1624" fmla="*/ 4318617 h 6858143"/>
              <a:gd name="connsiteX1625" fmla="*/ 5691132 w 6345571"/>
              <a:gd name="connsiteY1625" fmla="*/ 4306710 h 6858143"/>
              <a:gd name="connsiteX1626" fmla="*/ 5691132 w 6345571"/>
              <a:gd name="connsiteY1626" fmla="*/ 4291826 h 6858143"/>
              <a:gd name="connsiteX1627" fmla="*/ 5685173 w 6345571"/>
              <a:gd name="connsiteY1627" fmla="*/ 4339454 h 6858143"/>
              <a:gd name="connsiteX1628" fmla="*/ 5679213 w 6345571"/>
              <a:gd name="connsiteY1628" fmla="*/ 4309687 h 6858143"/>
              <a:gd name="connsiteX1629" fmla="*/ 5634519 w 6345571"/>
              <a:gd name="connsiteY1629" fmla="*/ 4330524 h 6858143"/>
              <a:gd name="connsiteX1630" fmla="*/ 5604722 w 6345571"/>
              <a:gd name="connsiteY1630" fmla="*/ 4291826 h 6858143"/>
              <a:gd name="connsiteX1631" fmla="*/ 5628559 w 6345571"/>
              <a:gd name="connsiteY1631" fmla="*/ 4297780 h 6858143"/>
              <a:gd name="connsiteX1632" fmla="*/ 5607701 w 6345571"/>
              <a:gd name="connsiteY1632" fmla="*/ 4250152 h 6858143"/>
              <a:gd name="connsiteX1633" fmla="*/ 5598763 w 6345571"/>
              <a:gd name="connsiteY1633" fmla="*/ 4193593 h 6858143"/>
              <a:gd name="connsiteX1634" fmla="*/ 5586844 w 6345571"/>
              <a:gd name="connsiteY1634" fmla="*/ 4187640 h 6858143"/>
              <a:gd name="connsiteX1635" fmla="*/ 5589824 w 6345571"/>
              <a:gd name="connsiteY1635" fmla="*/ 4172756 h 6858143"/>
              <a:gd name="connsiteX1636" fmla="*/ 5571946 w 6345571"/>
              <a:gd name="connsiteY1636" fmla="*/ 4142988 h 6858143"/>
              <a:gd name="connsiteX1637" fmla="*/ 5563007 w 6345571"/>
              <a:gd name="connsiteY1637" fmla="*/ 4113220 h 6858143"/>
              <a:gd name="connsiteX1638" fmla="*/ 5560027 w 6345571"/>
              <a:gd name="connsiteY1638" fmla="*/ 4122151 h 6858143"/>
              <a:gd name="connsiteX1639" fmla="*/ 5551089 w 6345571"/>
              <a:gd name="connsiteY1639" fmla="*/ 4113220 h 6858143"/>
              <a:gd name="connsiteX1640" fmla="*/ 5560027 w 6345571"/>
              <a:gd name="connsiteY1640" fmla="*/ 4107267 h 6858143"/>
              <a:gd name="connsiteX1641" fmla="*/ 5542149 w 6345571"/>
              <a:gd name="connsiteY1641" fmla="*/ 4077499 h 6858143"/>
              <a:gd name="connsiteX1642" fmla="*/ 5557047 w 6345571"/>
              <a:gd name="connsiteY1642" fmla="*/ 4080476 h 6858143"/>
              <a:gd name="connsiteX1643" fmla="*/ 5548109 w 6345571"/>
              <a:gd name="connsiteY1643" fmla="*/ 4056662 h 6858143"/>
              <a:gd name="connsiteX1644" fmla="*/ 5524271 w 6345571"/>
              <a:gd name="connsiteY1644" fmla="*/ 4068569 h 6858143"/>
              <a:gd name="connsiteX1645" fmla="*/ 5530231 w 6345571"/>
              <a:gd name="connsiteY1645" fmla="*/ 4026894 h 6858143"/>
              <a:gd name="connsiteX1646" fmla="*/ 5527251 w 6345571"/>
              <a:gd name="connsiteY1646" fmla="*/ 4038801 h 6858143"/>
              <a:gd name="connsiteX1647" fmla="*/ 5488515 w 6345571"/>
              <a:gd name="connsiteY1647" fmla="*/ 4014987 h 6858143"/>
              <a:gd name="connsiteX1648" fmla="*/ 5482557 w 6345571"/>
              <a:gd name="connsiteY1648" fmla="*/ 3994150 h 6858143"/>
              <a:gd name="connsiteX1649" fmla="*/ 5476597 w 6345571"/>
              <a:gd name="connsiteY1649" fmla="*/ 3967359 h 6858143"/>
              <a:gd name="connsiteX1650" fmla="*/ 5458719 w 6345571"/>
              <a:gd name="connsiteY1650" fmla="*/ 3961406 h 6858143"/>
              <a:gd name="connsiteX1651" fmla="*/ 5455739 w 6345571"/>
              <a:gd name="connsiteY1651" fmla="*/ 3970336 h 6858143"/>
              <a:gd name="connsiteX1652" fmla="*/ 5431903 w 6345571"/>
              <a:gd name="connsiteY1652" fmla="*/ 3937592 h 6858143"/>
              <a:gd name="connsiteX1653" fmla="*/ 5455739 w 6345571"/>
              <a:gd name="connsiteY1653" fmla="*/ 3949499 h 6858143"/>
              <a:gd name="connsiteX1654" fmla="*/ 5437861 w 6345571"/>
              <a:gd name="connsiteY1654" fmla="*/ 3922708 h 6858143"/>
              <a:gd name="connsiteX1655" fmla="*/ 5437861 w 6345571"/>
              <a:gd name="connsiteY1655" fmla="*/ 3904847 h 6858143"/>
              <a:gd name="connsiteX1656" fmla="*/ 5402106 w 6345571"/>
              <a:gd name="connsiteY1656" fmla="*/ 3869126 h 6858143"/>
              <a:gd name="connsiteX1657" fmla="*/ 5402106 w 6345571"/>
              <a:gd name="connsiteY1657" fmla="*/ 3842336 h 6858143"/>
              <a:gd name="connsiteX1658" fmla="*/ 5419983 w 6345571"/>
              <a:gd name="connsiteY1658" fmla="*/ 3836382 h 6858143"/>
              <a:gd name="connsiteX1659" fmla="*/ 5417004 w 6345571"/>
              <a:gd name="connsiteY1659" fmla="*/ 3830428 h 6858143"/>
              <a:gd name="connsiteX1660" fmla="*/ 5399126 w 6345571"/>
              <a:gd name="connsiteY1660" fmla="*/ 3833405 h 6858143"/>
              <a:gd name="connsiteX1661" fmla="*/ 5414025 w 6345571"/>
              <a:gd name="connsiteY1661" fmla="*/ 3821498 h 6858143"/>
              <a:gd name="connsiteX1662" fmla="*/ 5393167 w 6345571"/>
              <a:gd name="connsiteY1662" fmla="*/ 3812568 h 6858143"/>
              <a:gd name="connsiteX1663" fmla="*/ 5405085 w 6345571"/>
              <a:gd name="connsiteY1663" fmla="*/ 3803638 h 6858143"/>
              <a:gd name="connsiteX1664" fmla="*/ 5387207 w 6345571"/>
              <a:gd name="connsiteY1664" fmla="*/ 3806614 h 6858143"/>
              <a:gd name="connsiteX1665" fmla="*/ 5381249 w 6345571"/>
              <a:gd name="connsiteY1665" fmla="*/ 3794707 h 6858143"/>
              <a:gd name="connsiteX1666" fmla="*/ 5393167 w 6345571"/>
              <a:gd name="connsiteY1666" fmla="*/ 3791730 h 6858143"/>
              <a:gd name="connsiteX1667" fmla="*/ 5369329 w 6345571"/>
              <a:gd name="connsiteY1667" fmla="*/ 3785777 h 6858143"/>
              <a:gd name="connsiteX1668" fmla="*/ 5363371 w 6345571"/>
              <a:gd name="connsiteY1668" fmla="*/ 3806614 h 6858143"/>
              <a:gd name="connsiteX1669" fmla="*/ 5333574 w 6345571"/>
              <a:gd name="connsiteY1669" fmla="*/ 3770893 h 6858143"/>
              <a:gd name="connsiteX1670" fmla="*/ 5330594 w 6345571"/>
              <a:gd name="connsiteY1670" fmla="*/ 3776847 h 6858143"/>
              <a:gd name="connsiteX1671" fmla="*/ 5348472 w 6345571"/>
              <a:gd name="connsiteY1671" fmla="*/ 3756009 h 6858143"/>
              <a:gd name="connsiteX1672" fmla="*/ 5333574 w 6345571"/>
              <a:gd name="connsiteY1672" fmla="*/ 3738149 h 6858143"/>
              <a:gd name="connsiteX1673" fmla="*/ 5324635 w 6345571"/>
              <a:gd name="connsiteY1673" fmla="*/ 3758986 h 6858143"/>
              <a:gd name="connsiteX1674" fmla="*/ 5327615 w 6345571"/>
              <a:gd name="connsiteY1674" fmla="*/ 3738149 h 6858143"/>
              <a:gd name="connsiteX1675" fmla="*/ 5306757 w 6345571"/>
              <a:gd name="connsiteY1675" fmla="*/ 3738149 h 6858143"/>
              <a:gd name="connsiteX1676" fmla="*/ 5288879 w 6345571"/>
              <a:gd name="connsiteY1676" fmla="*/ 3705405 h 6858143"/>
              <a:gd name="connsiteX1677" fmla="*/ 5294839 w 6345571"/>
              <a:gd name="connsiteY1677" fmla="*/ 3711358 h 6858143"/>
              <a:gd name="connsiteX1678" fmla="*/ 5303777 w 6345571"/>
              <a:gd name="connsiteY1678" fmla="*/ 3702428 h 6858143"/>
              <a:gd name="connsiteX1679" fmla="*/ 5265042 w 6345571"/>
              <a:gd name="connsiteY1679" fmla="*/ 3681590 h 6858143"/>
              <a:gd name="connsiteX1680" fmla="*/ 5273981 w 6345571"/>
              <a:gd name="connsiteY1680" fmla="*/ 3666707 h 6858143"/>
              <a:gd name="connsiteX1681" fmla="*/ 5256103 w 6345571"/>
              <a:gd name="connsiteY1681" fmla="*/ 3657776 h 6858143"/>
              <a:gd name="connsiteX1682" fmla="*/ 5265042 w 6345571"/>
              <a:gd name="connsiteY1682" fmla="*/ 3642892 h 6858143"/>
              <a:gd name="connsiteX1683" fmla="*/ 5250143 w 6345571"/>
              <a:gd name="connsiteY1683" fmla="*/ 3630986 h 6858143"/>
              <a:gd name="connsiteX1684" fmla="*/ 5257593 w 6345571"/>
              <a:gd name="connsiteY1684" fmla="*/ 3625776 h 6858143"/>
              <a:gd name="connsiteX1685" fmla="*/ 5256304 w 6345571"/>
              <a:gd name="connsiteY1685" fmla="*/ 3617410 h 6858143"/>
              <a:gd name="connsiteX1686" fmla="*/ 5271746 w 6345571"/>
              <a:gd name="connsiteY1686" fmla="*/ 3634706 h 6858143"/>
              <a:gd name="connsiteX1687" fmla="*/ 5291859 w 6345571"/>
              <a:gd name="connsiteY1687" fmla="*/ 3666707 h 6858143"/>
              <a:gd name="connsiteX1688" fmla="*/ 5306757 w 6345571"/>
              <a:gd name="connsiteY1688" fmla="*/ 3654800 h 6858143"/>
              <a:gd name="connsiteX1689" fmla="*/ 5244185 w 6345571"/>
              <a:gd name="connsiteY1689" fmla="*/ 3604195 h 6858143"/>
              <a:gd name="connsiteX1690" fmla="*/ 5247164 w 6345571"/>
              <a:gd name="connsiteY1690" fmla="*/ 3586334 h 6858143"/>
              <a:gd name="connsiteX1691" fmla="*/ 5226307 w 6345571"/>
              <a:gd name="connsiteY1691" fmla="*/ 3574427 h 6858143"/>
              <a:gd name="connsiteX1692" fmla="*/ 5211408 w 6345571"/>
              <a:gd name="connsiteY1692" fmla="*/ 3577404 h 6858143"/>
              <a:gd name="connsiteX1693" fmla="*/ 5226307 w 6345571"/>
              <a:gd name="connsiteY1693" fmla="*/ 3592288 h 6858143"/>
              <a:gd name="connsiteX1694" fmla="*/ 5229286 w 6345571"/>
              <a:gd name="connsiteY1694" fmla="*/ 3583357 h 6858143"/>
              <a:gd name="connsiteX1695" fmla="*/ 5238225 w 6345571"/>
              <a:gd name="connsiteY1695" fmla="*/ 3598241 h 6858143"/>
              <a:gd name="connsiteX1696" fmla="*/ 5214388 w 6345571"/>
              <a:gd name="connsiteY1696" fmla="*/ 3613125 h 6858143"/>
              <a:gd name="connsiteX1697" fmla="*/ 5220347 w 6345571"/>
              <a:gd name="connsiteY1697" fmla="*/ 3598241 h 6858143"/>
              <a:gd name="connsiteX1698" fmla="*/ 5190551 w 6345571"/>
              <a:gd name="connsiteY1698" fmla="*/ 3583357 h 6858143"/>
              <a:gd name="connsiteX1699" fmla="*/ 5181611 w 6345571"/>
              <a:gd name="connsiteY1699" fmla="*/ 3577404 h 6858143"/>
              <a:gd name="connsiteX1700" fmla="*/ 5181611 w 6345571"/>
              <a:gd name="connsiteY1700" fmla="*/ 3562520 h 6858143"/>
              <a:gd name="connsiteX1701" fmla="*/ 5175653 w 6345571"/>
              <a:gd name="connsiteY1701" fmla="*/ 3568473 h 6858143"/>
              <a:gd name="connsiteX1702" fmla="*/ 5160754 w 6345571"/>
              <a:gd name="connsiteY1702" fmla="*/ 3544659 h 6858143"/>
              <a:gd name="connsiteX1703" fmla="*/ 5151815 w 6345571"/>
              <a:gd name="connsiteY1703" fmla="*/ 3550613 h 6858143"/>
              <a:gd name="connsiteX1704" fmla="*/ 5163734 w 6345571"/>
              <a:gd name="connsiteY1704" fmla="*/ 3571450 h 6858143"/>
              <a:gd name="connsiteX1705" fmla="*/ 5136917 w 6345571"/>
              <a:gd name="connsiteY1705" fmla="*/ 3556567 h 6858143"/>
              <a:gd name="connsiteX1706" fmla="*/ 5148835 w 6345571"/>
              <a:gd name="connsiteY1706" fmla="*/ 3547636 h 6858143"/>
              <a:gd name="connsiteX1707" fmla="*/ 5139897 w 6345571"/>
              <a:gd name="connsiteY1707" fmla="*/ 3544659 h 6858143"/>
              <a:gd name="connsiteX1708" fmla="*/ 5124999 w 6345571"/>
              <a:gd name="connsiteY1708" fmla="*/ 3556567 h 6858143"/>
              <a:gd name="connsiteX1709" fmla="*/ 5148835 w 6345571"/>
              <a:gd name="connsiteY1709" fmla="*/ 3571450 h 6858143"/>
              <a:gd name="connsiteX1710" fmla="*/ 5145856 w 6345571"/>
              <a:gd name="connsiteY1710" fmla="*/ 3589311 h 6858143"/>
              <a:gd name="connsiteX1711" fmla="*/ 5178632 w 6345571"/>
              <a:gd name="connsiteY1711" fmla="*/ 3610148 h 6858143"/>
              <a:gd name="connsiteX1712" fmla="*/ 5166713 w 6345571"/>
              <a:gd name="connsiteY1712" fmla="*/ 3619079 h 6858143"/>
              <a:gd name="connsiteX1713" fmla="*/ 5187571 w 6345571"/>
              <a:gd name="connsiteY1713" fmla="*/ 3622055 h 6858143"/>
              <a:gd name="connsiteX1714" fmla="*/ 5169693 w 6345571"/>
              <a:gd name="connsiteY1714" fmla="*/ 3630986 h 6858143"/>
              <a:gd name="connsiteX1715" fmla="*/ 5196510 w 6345571"/>
              <a:gd name="connsiteY1715" fmla="*/ 3625032 h 6858143"/>
              <a:gd name="connsiteX1716" fmla="*/ 5178632 w 6345571"/>
              <a:gd name="connsiteY1716" fmla="*/ 3642892 h 6858143"/>
              <a:gd name="connsiteX1717" fmla="*/ 5199489 w 6345571"/>
              <a:gd name="connsiteY1717" fmla="*/ 3636939 h 6858143"/>
              <a:gd name="connsiteX1718" fmla="*/ 5214388 w 6345571"/>
              <a:gd name="connsiteY1718" fmla="*/ 3651823 h 6858143"/>
              <a:gd name="connsiteX1719" fmla="*/ 5220347 w 6345571"/>
              <a:gd name="connsiteY1719" fmla="*/ 3657776 h 6858143"/>
              <a:gd name="connsiteX1720" fmla="*/ 5214388 w 6345571"/>
              <a:gd name="connsiteY1720" fmla="*/ 3675637 h 6858143"/>
              <a:gd name="connsiteX1721" fmla="*/ 5232265 w 6345571"/>
              <a:gd name="connsiteY1721" fmla="*/ 3666707 h 6858143"/>
              <a:gd name="connsiteX1722" fmla="*/ 5241205 w 6345571"/>
              <a:gd name="connsiteY1722" fmla="*/ 3687544 h 6858143"/>
              <a:gd name="connsiteX1723" fmla="*/ 5229286 w 6345571"/>
              <a:gd name="connsiteY1723" fmla="*/ 3672660 h 6858143"/>
              <a:gd name="connsiteX1724" fmla="*/ 5238225 w 6345571"/>
              <a:gd name="connsiteY1724" fmla="*/ 3717311 h 6858143"/>
              <a:gd name="connsiteX1725" fmla="*/ 5259083 w 6345571"/>
              <a:gd name="connsiteY1725" fmla="*/ 3735172 h 6858143"/>
              <a:gd name="connsiteX1726" fmla="*/ 5247164 w 6345571"/>
              <a:gd name="connsiteY1726" fmla="*/ 3717311 h 6858143"/>
              <a:gd name="connsiteX1727" fmla="*/ 5247164 w 6345571"/>
              <a:gd name="connsiteY1727" fmla="*/ 3705405 h 6858143"/>
              <a:gd name="connsiteX1728" fmla="*/ 5259083 w 6345571"/>
              <a:gd name="connsiteY1728" fmla="*/ 3705405 h 6858143"/>
              <a:gd name="connsiteX1729" fmla="*/ 5268021 w 6345571"/>
              <a:gd name="connsiteY1729" fmla="*/ 3735172 h 6858143"/>
              <a:gd name="connsiteX1730" fmla="*/ 5256103 w 6345571"/>
              <a:gd name="connsiteY1730" fmla="*/ 3747079 h 6858143"/>
              <a:gd name="connsiteX1731" fmla="*/ 5276961 w 6345571"/>
              <a:gd name="connsiteY1731" fmla="*/ 3773870 h 6858143"/>
              <a:gd name="connsiteX1732" fmla="*/ 5300797 w 6345571"/>
              <a:gd name="connsiteY1732" fmla="*/ 3767917 h 6858143"/>
              <a:gd name="connsiteX1733" fmla="*/ 5306757 w 6345571"/>
              <a:gd name="connsiteY1733" fmla="*/ 3770893 h 6858143"/>
              <a:gd name="connsiteX1734" fmla="*/ 5291859 w 6345571"/>
              <a:gd name="connsiteY1734" fmla="*/ 3791730 h 6858143"/>
              <a:gd name="connsiteX1735" fmla="*/ 5312717 w 6345571"/>
              <a:gd name="connsiteY1735" fmla="*/ 3785777 h 6858143"/>
              <a:gd name="connsiteX1736" fmla="*/ 5321655 w 6345571"/>
              <a:gd name="connsiteY1736" fmla="*/ 3812568 h 6858143"/>
              <a:gd name="connsiteX1737" fmla="*/ 5324635 w 6345571"/>
              <a:gd name="connsiteY1737" fmla="*/ 3830428 h 6858143"/>
              <a:gd name="connsiteX1738" fmla="*/ 5315696 w 6345571"/>
              <a:gd name="connsiteY1738" fmla="*/ 3821498 h 6858143"/>
              <a:gd name="connsiteX1739" fmla="*/ 5324635 w 6345571"/>
              <a:gd name="connsiteY1739" fmla="*/ 3842336 h 6858143"/>
              <a:gd name="connsiteX1740" fmla="*/ 5318675 w 6345571"/>
              <a:gd name="connsiteY1740" fmla="*/ 3842336 h 6858143"/>
              <a:gd name="connsiteX1741" fmla="*/ 5312717 w 6345571"/>
              <a:gd name="connsiteY1741" fmla="*/ 3845312 h 6858143"/>
              <a:gd name="connsiteX1742" fmla="*/ 5309737 w 6345571"/>
              <a:gd name="connsiteY1742" fmla="*/ 3833405 h 6858143"/>
              <a:gd name="connsiteX1743" fmla="*/ 5300797 w 6345571"/>
              <a:gd name="connsiteY1743" fmla="*/ 3836382 h 6858143"/>
              <a:gd name="connsiteX1744" fmla="*/ 5327615 w 6345571"/>
              <a:gd name="connsiteY1744" fmla="*/ 3851266 h 6858143"/>
              <a:gd name="connsiteX1745" fmla="*/ 5351451 w 6345571"/>
              <a:gd name="connsiteY1745" fmla="*/ 3884010 h 6858143"/>
              <a:gd name="connsiteX1746" fmla="*/ 5369329 w 6345571"/>
              <a:gd name="connsiteY1746" fmla="*/ 3869126 h 6858143"/>
              <a:gd name="connsiteX1747" fmla="*/ 5375289 w 6345571"/>
              <a:gd name="connsiteY1747" fmla="*/ 3889963 h 6858143"/>
              <a:gd name="connsiteX1748" fmla="*/ 5351451 w 6345571"/>
              <a:gd name="connsiteY1748" fmla="*/ 3892940 h 6858143"/>
              <a:gd name="connsiteX1749" fmla="*/ 5384228 w 6345571"/>
              <a:gd name="connsiteY1749" fmla="*/ 3928661 h 6858143"/>
              <a:gd name="connsiteX1750" fmla="*/ 5393167 w 6345571"/>
              <a:gd name="connsiteY1750" fmla="*/ 3955452 h 6858143"/>
              <a:gd name="connsiteX1751" fmla="*/ 5399126 w 6345571"/>
              <a:gd name="connsiteY1751" fmla="*/ 3982243 h 6858143"/>
              <a:gd name="connsiteX1752" fmla="*/ 5390187 w 6345571"/>
              <a:gd name="connsiteY1752" fmla="*/ 3982243 h 6858143"/>
              <a:gd name="connsiteX1753" fmla="*/ 5384228 w 6345571"/>
              <a:gd name="connsiteY1753" fmla="*/ 4000104 h 6858143"/>
              <a:gd name="connsiteX1754" fmla="*/ 5399126 w 6345571"/>
              <a:gd name="connsiteY1754" fmla="*/ 3988197 h 6858143"/>
              <a:gd name="connsiteX1755" fmla="*/ 5422963 w 6345571"/>
              <a:gd name="connsiteY1755" fmla="*/ 4009034 h 6858143"/>
              <a:gd name="connsiteX1756" fmla="*/ 5434882 w 6345571"/>
              <a:gd name="connsiteY1756" fmla="*/ 3991174 h 6858143"/>
              <a:gd name="connsiteX1757" fmla="*/ 5443821 w 6345571"/>
              <a:gd name="connsiteY1757" fmla="*/ 4009034 h 6858143"/>
              <a:gd name="connsiteX1758" fmla="*/ 5434882 w 6345571"/>
              <a:gd name="connsiteY1758" fmla="*/ 4017964 h 6858143"/>
              <a:gd name="connsiteX1759" fmla="*/ 5428923 w 6345571"/>
              <a:gd name="connsiteY1759" fmla="*/ 3997127 h 6858143"/>
              <a:gd name="connsiteX1760" fmla="*/ 5422963 w 6345571"/>
              <a:gd name="connsiteY1760" fmla="*/ 4012011 h 6858143"/>
              <a:gd name="connsiteX1761" fmla="*/ 5440841 w 6345571"/>
              <a:gd name="connsiteY1761" fmla="*/ 4044755 h 6858143"/>
              <a:gd name="connsiteX1762" fmla="*/ 5428923 w 6345571"/>
              <a:gd name="connsiteY1762" fmla="*/ 4062616 h 6858143"/>
              <a:gd name="connsiteX1763" fmla="*/ 5419983 w 6345571"/>
              <a:gd name="connsiteY1763" fmla="*/ 4050708 h 6858143"/>
              <a:gd name="connsiteX1764" fmla="*/ 5431903 w 6345571"/>
              <a:gd name="connsiteY1764" fmla="*/ 4074523 h 6858143"/>
              <a:gd name="connsiteX1765" fmla="*/ 5443821 w 6345571"/>
              <a:gd name="connsiteY1765" fmla="*/ 4062616 h 6858143"/>
              <a:gd name="connsiteX1766" fmla="*/ 5431903 w 6345571"/>
              <a:gd name="connsiteY1766" fmla="*/ 4050708 h 6858143"/>
              <a:gd name="connsiteX1767" fmla="*/ 5449780 w 6345571"/>
              <a:gd name="connsiteY1767" fmla="*/ 4053685 h 6858143"/>
              <a:gd name="connsiteX1768" fmla="*/ 5482557 w 6345571"/>
              <a:gd name="connsiteY1768" fmla="*/ 4101313 h 6858143"/>
              <a:gd name="connsiteX1769" fmla="*/ 5476597 w 6345571"/>
              <a:gd name="connsiteY1769" fmla="*/ 4119174 h 6858143"/>
              <a:gd name="connsiteX1770" fmla="*/ 5479577 w 6345571"/>
              <a:gd name="connsiteY1770" fmla="*/ 4122151 h 6858143"/>
              <a:gd name="connsiteX1771" fmla="*/ 5491495 w 6345571"/>
              <a:gd name="connsiteY1771" fmla="*/ 4122151 h 6858143"/>
              <a:gd name="connsiteX1772" fmla="*/ 5521292 w 6345571"/>
              <a:gd name="connsiteY1772" fmla="*/ 4160849 h 6858143"/>
              <a:gd name="connsiteX1773" fmla="*/ 5509373 w 6345571"/>
              <a:gd name="connsiteY1773" fmla="*/ 4169779 h 6858143"/>
              <a:gd name="connsiteX1774" fmla="*/ 5509373 w 6345571"/>
              <a:gd name="connsiteY1774" fmla="*/ 4181686 h 6858143"/>
              <a:gd name="connsiteX1775" fmla="*/ 5515333 w 6345571"/>
              <a:gd name="connsiteY1775" fmla="*/ 4193593 h 6858143"/>
              <a:gd name="connsiteX1776" fmla="*/ 5527251 w 6345571"/>
              <a:gd name="connsiteY1776" fmla="*/ 4193593 h 6858143"/>
              <a:gd name="connsiteX1777" fmla="*/ 5527251 w 6345571"/>
              <a:gd name="connsiteY1777" fmla="*/ 4211454 h 6858143"/>
              <a:gd name="connsiteX1778" fmla="*/ 5518312 w 6345571"/>
              <a:gd name="connsiteY1778" fmla="*/ 4214430 h 6858143"/>
              <a:gd name="connsiteX1779" fmla="*/ 5527251 w 6345571"/>
              <a:gd name="connsiteY1779" fmla="*/ 4223361 h 6858143"/>
              <a:gd name="connsiteX1780" fmla="*/ 5527251 w 6345571"/>
              <a:gd name="connsiteY1780" fmla="*/ 4211454 h 6858143"/>
              <a:gd name="connsiteX1781" fmla="*/ 5542149 w 6345571"/>
              <a:gd name="connsiteY1781" fmla="*/ 4220384 h 6858143"/>
              <a:gd name="connsiteX1782" fmla="*/ 5539169 w 6345571"/>
              <a:gd name="connsiteY1782" fmla="*/ 4244198 h 6858143"/>
              <a:gd name="connsiteX1783" fmla="*/ 5563007 w 6345571"/>
              <a:gd name="connsiteY1783" fmla="*/ 4297780 h 6858143"/>
              <a:gd name="connsiteX1784" fmla="*/ 5565987 w 6345571"/>
              <a:gd name="connsiteY1784" fmla="*/ 4306710 h 6858143"/>
              <a:gd name="connsiteX1785" fmla="*/ 5577905 w 6345571"/>
              <a:gd name="connsiteY1785" fmla="*/ 4315640 h 6858143"/>
              <a:gd name="connsiteX1786" fmla="*/ 5583865 w 6345571"/>
              <a:gd name="connsiteY1786" fmla="*/ 4318617 h 6858143"/>
              <a:gd name="connsiteX1787" fmla="*/ 5580885 w 6345571"/>
              <a:gd name="connsiteY1787" fmla="*/ 4321594 h 6858143"/>
              <a:gd name="connsiteX1788" fmla="*/ 5583865 w 6345571"/>
              <a:gd name="connsiteY1788" fmla="*/ 4324570 h 6858143"/>
              <a:gd name="connsiteX1789" fmla="*/ 5583865 w 6345571"/>
              <a:gd name="connsiteY1789" fmla="*/ 4345408 h 6858143"/>
              <a:gd name="connsiteX1790" fmla="*/ 5595783 w 6345571"/>
              <a:gd name="connsiteY1790" fmla="*/ 4354338 h 6858143"/>
              <a:gd name="connsiteX1791" fmla="*/ 5598763 w 6345571"/>
              <a:gd name="connsiteY1791" fmla="*/ 4354338 h 6858143"/>
              <a:gd name="connsiteX1792" fmla="*/ 5595783 w 6345571"/>
              <a:gd name="connsiteY1792" fmla="*/ 4363268 h 6858143"/>
              <a:gd name="connsiteX1793" fmla="*/ 5595783 w 6345571"/>
              <a:gd name="connsiteY1793" fmla="*/ 4369222 h 6858143"/>
              <a:gd name="connsiteX1794" fmla="*/ 5610681 w 6345571"/>
              <a:gd name="connsiteY1794" fmla="*/ 4384106 h 6858143"/>
              <a:gd name="connsiteX1795" fmla="*/ 5622600 w 6345571"/>
              <a:gd name="connsiteY1795" fmla="*/ 4378152 h 6858143"/>
              <a:gd name="connsiteX1796" fmla="*/ 5619621 w 6345571"/>
              <a:gd name="connsiteY1796" fmla="*/ 4393036 h 6858143"/>
              <a:gd name="connsiteX1797" fmla="*/ 5637498 w 6345571"/>
              <a:gd name="connsiteY1797" fmla="*/ 4413873 h 6858143"/>
              <a:gd name="connsiteX1798" fmla="*/ 5652397 w 6345571"/>
              <a:gd name="connsiteY1798" fmla="*/ 4407920 h 6858143"/>
              <a:gd name="connsiteX1799" fmla="*/ 5664315 w 6345571"/>
              <a:gd name="connsiteY1799" fmla="*/ 4419827 h 6858143"/>
              <a:gd name="connsiteX1800" fmla="*/ 5652397 w 6345571"/>
              <a:gd name="connsiteY1800" fmla="*/ 4422804 h 6858143"/>
              <a:gd name="connsiteX1801" fmla="*/ 5714969 w 6345571"/>
              <a:gd name="connsiteY1801" fmla="*/ 4500199 h 6858143"/>
              <a:gd name="connsiteX1802" fmla="*/ 5723908 w 6345571"/>
              <a:gd name="connsiteY1802" fmla="*/ 4494246 h 6858143"/>
              <a:gd name="connsiteX1803" fmla="*/ 5729867 w 6345571"/>
              <a:gd name="connsiteY1803" fmla="*/ 4506153 h 6858143"/>
              <a:gd name="connsiteX1804" fmla="*/ 5720929 w 6345571"/>
              <a:gd name="connsiteY1804" fmla="*/ 4515083 h 6858143"/>
              <a:gd name="connsiteX1805" fmla="*/ 5744765 w 6345571"/>
              <a:gd name="connsiteY1805" fmla="*/ 4532944 h 6858143"/>
              <a:gd name="connsiteX1806" fmla="*/ 5738807 w 6345571"/>
              <a:gd name="connsiteY1806" fmla="*/ 4544851 h 6858143"/>
              <a:gd name="connsiteX1807" fmla="*/ 5765623 w 6345571"/>
              <a:gd name="connsiteY1807" fmla="*/ 4568665 h 6858143"/>
              <a:gd name="connsiteX1808" fmla="*/ 5768603 w 6345571"/>
              <a:gd name="connsiteY1808" fmla="*/ 4565688 h 6858143"/>
              <a:gd name="connsiteX1809" fmla="*/ 5762643 w 6345571"/>
              <a:gd name="connsiteY1809" fmla="*/ 4547827 h 6858143"/>
              <a:gd name="connsiteX1810" fmla="*/ 5789461 w 6345571"/>
              <a:gd name="connsiteY1810" fmla="*/ 4556758 h 6858143"/>
              <a:gd name="connsiteX1811" fmla="*/ 5771583 w 6345571"/>
              <a:gd name="connsiteY1811" fmla="*/ 4562711 h 6858143"/>
              <a:gd name="connsiteX1812" fmla="*/ 5852033 w 6345571"/>
              <a:gd name="connsiteY1812" fmla="*/ 4631177 h 6858143"/>
              <a:gd name="connsiteX1813" fmla="*/ 5863951 w 6345571"/>
              <a:gd name="connsiteY1813" fmla="*/ 4640107 h 6858143"/>
              <a:gd name="connsiteX1814" fmla="*/ 5834155 w 6345571"/>
              <a:gd name="connsiteY1814" fmla="*/ 4637130 h 6858143"/>
              <a:gd name="connsiteX1815" fmla="*/ 5852033 w 6345571"/>
              <a:gd name="connsiteY1815" fmla="*/ 4657968 h 6858143"/>
              <a:gd name="connsiteX1816" fmla="*/ 5878850 w 6345571"/>
              <a:gd name="connsiteY1816" fmla="*/ 4678805 h 6858143"/>
              <a:gd name="connsiteX1817" fmla="*/ 5875870 w 6345571"/>
              <a:gd name="connsiteY1817" fmla="*/ 4678805 h 6858143"/>
              <a:gd name="connsiteX1818" fmla="*/ 5849053 w 6345571"/>
              <a:gd name="connsiteY1818" fmla="*/ 4672851 h 6858143"/>
              <a:gd name="connsiteX1819" fmla="*/ 5881829 w 6345571"/>
              <a:gd name="connsiteY1819" fmla="*/ 4693689 h 6858143"/>
              <a:gd name="connsiteX1820" fmla="*/ 5878850 w 6345571"/>
              <a:gd name="connsiteY1820" fmla="*/ 4702619 h 6858143"/>
              <a:gd name="connsiteX1821" fmla="*/ 5962280 w 6345571"/>
              <a:gd name="connsiteY1821" fmla="*/ 4744294 h 6858143"/>
              <a:gd name="connsiteX1822" fmla="*/ 5947382 w 6345571"/>
              <a:gd name="connsiteY1822" fmla="*/ 4756201 h 6858143"/>
              <a:gd name="connsiteX1823" fmla="*/ 5950361 w 6345571"/>
              <a:gd name="connsiteY1823" fmla="*/ 4747270 h 6858143"/>
              <a:gd name="connsiteX1824" fmla="*/ 5941423 w 6345571"/>
              <a:gd name="connsiteY1824" fmla="*/ 4747270 h 6858143"/>
              <a:gd name="connsiteX1825" fmla="*/ 5950361 w 6345571"/>
              <a:gd name="connsiteY1825" fmla="*/ 4765131 h 6858143"/>
              <a:gd name="connsiteX1826" fmla="*/ 5959301 w 6345571"/>
              <a:gd name="connsiteY1826" fmla="*/ 4762154 h 6858143"/>
              <a:gd name="connsiteX1827" fmla="*/ 5962280 w 6345571"/>
              <a:gd name="connsiteY1827" fmla="*/ 4780015 h 6858143"/>
              <a:gd name="connsiteX1828" fmla="*/ 5971219 w 6345571"/>
              <a:gd name="connsiteY1828" fmla="*/ 4780015 h 6858143"/>
              <a:gd name="connsiteX1829" fmla="*/ 5971219 w 6345571"/>
              <a:gd name="connsiteY1829" fmla="*/ 4765131 h 6858143"/>
              <a:gd name="connsiteX1830" fmla="*/ 5959301 w 6345571"/>
              <a:gd name="connsiteY1830" fmla="*/ 4750247 h 6858143"/>
              <a:gd name="connsiteX1831" fmla="*/ 5965259 w 6345571"/>
              <a:gd name="connsiteY1831" fmla="*/ 4741317 h 6858143"/>
              <a:gd name="connsiteX1832" fmla="*/ 5965259 w 6345571"/>
              <a:gd name="connsiteY1832" fmla="*/ 4753224 h 6858143"/>
              <a:gd name="connsiteX1833" fmla="*/ 5998036 w 6345571"/>
              <a:gd name="connsiteY1833" fmla="*/ 4780015 h 6858143"/>
              <a:gd name="connsiteX1834" fmla="*/ 5965259 w 6345571"/>
              <a:gd name="connsiteY1834" fmla="*/ 4788945 h 6858143"/>
              <a:gd name="connsiteX1835" fmla="*/ 5995056 w 6345571"/>
              <a:gd name="connsiteY1835" fmla="*/ 4812759 h 6858143"/>
              <a:gd name="connsiteX1836" fmla="*/ 6003995 w 6345571"/>
              <a:gd name="connsiteY1836" fmla="*/ 4833596 h 6858143"/>
              <a:gd name="connsiteX1837" fmla="*/ 6027833 w 6345571"/>
              <a:gd name="connsiteY1837" fmla="*/ 4848480 h 6858143"/>
              <a:gd name="connsiteX1838" fmla="*/ 6012934 w 6345571"/>
              <a:gd name="connsiteY1838" fmla="*/ 4848480 h 6858143"/>
              <a:gd name="connsiteX1839" fmla="*/ 6027833 w 6345571"/>
              <a:gd name="connsiteY1839" fmla="*/ 4857410 h 6858143"/>
              <a:gd name="connsiteX1840" fmla="*/ 6033791 w 6345571"/>
              <a:gd name="connsiteY1840" fmla="*/ 4851457 h 6858143"/>
              <a:gd name="connsiteX1841" fmla="*/ 6063588 w 6345571"/>
              <a:gd name="connsiteY1841" fmla="*/ 4869318 h 6858143"/>
              <a:gd name="connsiteX1842" fmla="*/ 6072527 w 6345571"/>
              <a:gd name="connsiteY1842" fmla="*/ 4890155 h 6858143"/>
              <a:gd name="connsiteX1843" fmla="*/ 6078487 w 6345571"/>
              <a:gd name="connsiteY1843" fmla="*/ 4908015 h 6858143"/>
              <a:gd name="connsiteX1844" fmla="*/ 6096365 w 6345571"/>
              <a:gd name="connsiteY1844" fmla="*/ 4916946 h 6858143"/>
              <a:gd name="connsiteX1845" fmla="*/ 6060609 w 6345571"/>
              <a:gd name="connsiteY1845" fmla="*/ 4925876 h 6858143"/>
              <a:gd name="connsiteX1846" fmla="*/ 6117222 w 6345571"/>
              <a:gd name="connsiteY1846" fmla="*/ 4967551 h 6858143"/>
              <a:gd name="connsiteX1847" fmla="*/ 6170855 w 6345571"/>
              <a:gd name="connsiteY1847" fmla="*/ 5012202 h 6858143"/>
              <a:gd name="connsiteX1848" fmla="*/ 6126161 w 6345571"/>
              <a:gd name="connsiteY1848" fmla="*/ 4955644 h 6858143"/>
              <a:gd name="connsiteX1849" fmla="*/ 6111263 w 6345571"/>
              <a:gd name="connsiteY1849" fmla="*/ 4952667 h 6858143"/>
              <a:gd name="connsiteX1850" fmla="*/ 6117222 w 6345571"/>
              <a:gd name="connsiteY1850" fmla="*/ 4946713 h 6858143"/>
              <a:gd name="connsiteX1851" fmla="*/ 6075507 w 6345571"/>
              <a:gd name="connsiteY1851" fmla="*/ 4928853 h 6858143"/>
              <a:gd name="connsiteX1852" fmla="*/ 6135100 w 6345571"/>
              <a:gd name="connsiteY1852" fmla="*/ 4946713 h 6858143"/>
              <a:gd name="connsiteX1853" fmla="*/ 6120201 w 6345571"/>
              <a:gd name="connsiteY1853" fmla="*/ 4949690 h 6858143"/>
              <a:gd name="connsiteX1854" fmla="*/ 6164897 w 6345571"/>
              <a:gd name="connsiteY1854" fmla="*/ 4964574 h 6858143"/>
              <a:gd name="connsiteX1855" fmla="*/ 6176815 w 6345571"/>
              <a:gd name="connsiteY1855" fmla="*/ 5000295 h 6858143"/>
              <a:gd name="connsiteX1856" fmla="*/ 6215551 w 6345571"/>
              <a:gd name="connsiteY1856" fmla="*/ 5009225 h 6858143"/>
              <a:gd name="connsiteX1857" fmla="*/ 6203632 w 6345571"/>
              <a:gd name="connsiteY1857" fmla="*/ 5021132 h 6858143"/>
              <a:gd name="connsiteX1858" fmla="*/ 6200652 w 6345571"/>
              <a:gd name="connsiteY1858" fmla="*/ 5033039 h 6858143"/>
              <a:gd name="connsiteX1859" fmla="*/ 6224489 w 6345571"/>
              <a:gd name="connsiteY1859" fmla="*/ 5041970 h 6858143"/>
              <a:gd name="connsiteX1860" fmla="*/ 6233429 w 6345571"/>
              <a:gd name="connsiteY1860" fmla="*/ 5059830 h 6858143"/>
              <a:gd name="connsiteX1861" fmla="*/ 6230449 w 6345571"/>
              <a:gd name="connsiteY1861" fmla="*/ 5044946 h 6858143"/>
              <a:gd name="connsiteX1862" fmla="*/ 6248327 w 6345571"/>
              <a:gd name="connsiteY1862" fmla="*/ 5044946 h 6858143"/>
              <a:gd name="connsiteX1863" fmla="*/ 6254286 w 6345571"/>
              <a:gd name="connsiteY1863" fmla="*/ 5065784 h 6858143"/>
              <a:gd name="connsiteX1864" fmla="*/ 6242367 w 6345571"/>
              <a:gd name="connsiteY1864" fmla="*/ 5071737 h 6858143"/>
              <a:gd name="connsiteX1865" fmla="*/ 6284083 w 6345571"/>
              <a:gd name="connsiteY1865" fmla="*/ 5080667 h 6858143"/>
              <a:gd name="connsiteX1866" fmla="*/ 6301960 w 6345571"/>
              <a:gd name="connsiteY1866" fmla="*/ 5104482 h 6858143"/>
              <a:gd name="connsiteX1867" fmla="*/ 6287062 w 6345571"/>
              <a:gd name="connsiteY1867" fmla="*/ 5104482 h 6858143"/>
              <a:gd name="connsiteX1868" fmla="*/ 6275143 w 6345571"/>
              <a:gd name="connsiteY1868" fmla="*/ 5092574 h 6858143"/>
              <a:gd name="connsiteX1869" fmla="*/ 6269184 w 6345571"/>
              <a:gd name="connsiteY1869" fmla="*/ 5101505 h 6858143"/>
              <a:gd name="connsiteX1870" fmla="*/ 6284083 w 6345571"/>
              <a:gd name="connsiteY1870" fmla="*/ 5107458 h 6858143"/>
              <a:gd name="connsiteX1871" fmla="*/ 6290041 w 6345571"/>
              <a:gd name="connsiteY1871" fmla="*/ 5131272 h 6858143"/>
              <a:gd name="connsiteX1872" fmla="*/ 6242367 w 6345571"/>
              <a:gd name="connsiteY1872" fmla="*/ 5107458 h 6858143"/>
              <a:gd name="connsiteX1873" fmla="*/ 6272163 w 6345571"/>
              <a:gd name="connsiteY1873" fmla="*/ 5155086 h 6858143"/>
              <a:gd name="connsiteX1874" fmla="*/ 6287062 w 6345571"/>
              <a:gd name="connsiteY1874" fmla="*/ 5164017 h 6858143"/>
              <a:gd name="connsiteX1875" fmla="*/ 6293021 w 6345571"/>
              <a:gd name="connsiteY1875" fmla="*/ 5158063 h 6858143"/>
              <a:gd name="connsiteX1876" fmla="*/ 6340695 w 6345571"/>
              <a:gd name="connsiteY1876" fmla="*/ 5232482 h 6858143"/>
              <a:gd name="connsiteX1877" fmla="*/ 6344048 w 6345571"/>
              <a:gd name="connsiteY1877" fmla="*/ 5230994 h 6858143"/>
              <a:gd name="connsiteX1878" fmla="*/ 6345571 w 6345571"/>
              <a:gd name="connsiteY1878" fmla="*/ 5230588 h 6858143"/>
              <a:gd name="connsiteX1879" fmla="*/ 6345571 w 6345571"/>
              <a:gd name="connsiteY1879" fmla="*/ 5242359 h 6858143"/>
              <a:gd name="connsiteX1880" fmla="*/ 6343023 w 6345571"/>
              <a:gd name="connsiteY1880" fmla="*/ 5241087 h 6858143"/>
              <a:gd name="connsiteX1881" fmla="*/ 6340695 w 6345571"/>
              <a:gd name="connsiteY1881" fmla="*/ 5244389 h 6858143"/>
              <a:gd name="connsiteX1882" fmla="*/ 6345571 w 6345571"/>
              <a:gd name="connsiteY1882" fmla="*/ 5252508 h 6858143"/>
              <a:gd name="connsiteX1883" fmla="*/ 6345571 w 6345571"/>
              <a:gd name="connsiteY1883" fmla="*/ 5374600 h 6858143"/>
              <a:gd name="connsiteX1884" fmla="*/ 6343675 w 6345571"/>
              <a:gd name="connsiteY1884" fmla="*/ 5372390 h 6858143"/>
              <a:gd name="connsiteX1885" fmla="*/ 6331757 w 6345571"/>
              <a:gd name="connsiteY1885" fmla="*/ 5384297 h 6858143"/>
              <a:gd name="connsiteX1886" fmla="*/ 6345571 w 6345571"/>
              <a:gd name="connsiteY1886" fmla="*/ 5389505 h 6858143"/>
              <a:gd name="connsiteX1887" fmla="*/ 6345571 w 6345571"/>
              <a:gd name="connsiteY1887" fmla="*/ 5619620 h 6858143"/>
              <a:gd name="connsiteX1888" fmla="*/ 6345165 w 6345571"/>
              <a:gd name="connsiteY1888" fmla="*/ 5618717 h 6858143"/>
              <a:gd name="connsiteX1889" fmla="*/ 6319838 w 6345571"/>
              <a:gd name="connsiteY1889" fmla="*/ 5595647 h 6858143"/>
              <a:gd name="connsiteX1890" fmla="*/ 6325797 w 6345571"/>
              <a:gd name="connsiteY1890" fmla="*/ 5616484 h 6858143"/>
              <a:gd name="connsiteX1891" fmla="*/ 6296001 w 6345571"/>
              <a:gd name="connsiteY1891" fmla="*/ 5583740 h 6858143"/>
              <a:gd name="connsiteX1892" fmla="*/ 6266205 w 6345571"/>
              <a:gd name="connsiteY1892" fmla="*/ 5550995 h 6858143"/>
              <a:gd name="connsiteX1893" fmla="*/ 6272163 w 6345571"/>
              <a:gd name="connsiteY1893" fmla="*/ 5539088 h 6858143"/>
              <a:gd name="connsiteX1894" fmla="*/ 6257265 w 6345571"/>
              <a:gd name="connsiteY1894" fmla="*/ 5530158 h 6858143"/>
              <a:gd name="connsiteX1895" fmla="*/ 6248327 w 6345571"/>
              <a:gd name="connsiteY1895" fmla="*/ 5515274 h 6858143"/>
              <a:gd name="connsiteX1896" fmla="*/ 6260245 w 6345571"/>
              <a:gd name="connsiteY1896" fmla="*/ 5527181 h 6858143"/>
              <a:gd name="connsiteX1897" fmla="*/ 6242367 w 6345571"/>
              <a:gd name="connsiteY1897" fmla="*/ 5512298 h 6858143"/>
              <a:gd name="connsiteX1898" fmla="*/ 6203632 w 6345571"/>
              <a:gd name="connsiteY1898" fmla="*/ 5449786 h 6858143"/>
              <a:gd name="connsiteX1899" fmla="*/ 6152977 w 6345571"/>
              <a:gd name="connsiteY1899" fmla="*/ 5425972 h 6858143"/>
              <a:gd name="connsiteX1900" fmla="*/ 6135100 w 6345571"/>
              <a:gd name="connsiteY1900" fmla="*/ 5443832 h 6858143"/>
              <a:gd name="connsiteX1901" fmla="*/ 6147019 w 6345571"/>
              <a:gd name="connsiteY1901" fmla="*/ 5449786 h 6858143"/>
              <a:gd name="connsiteX1902" fmla="*/ 6161917 w 6345571"/>
              <a:gd name="connsiteY1902" fmla="*/ 5443832 h 6858143"/>
              <a:gd name="connsiteX1903" fmla="*/ 6182774 w 6345571"/>
              <a:gd name="connsiteY1903" fmla="*/ 5476576 h 6858143"/>
              <a:gd name="connsiteX1904" fmla="*/ 6176815 w 6345571"/>
              <a:gd name="connsiteY1904" fmla="*/ 5485507 h 6858143"/>
              <a:gd name="connsiteX1905" fmla="*/ 6191713 w 6345571"/>
              <a:gd name="connsiteY1905" fmla="*/ 5497414 h 6858143"/>
              <a:gd name="connsiteX1906" fmla="*/ 6194693 w 6345571"/>
              <a:gd name="connsiteY1906" fmla="*/ 5491460 h 6858143"/>
              <a:gd name="connsiteX1907" fmla="*/ 6194693 w 6345571"/>
              <a:gd name="connsiteY1907" fmla="*/ 5503367 h 6858143"/>
              <a:gd name="connsiteX1908" fmla="*/ 6161917 w 6345571"/>
              <a:gd name="connsiteY1908" fmla="*/ 5494437 h 6858143"/>
              <a:gd name="connsiteX1909" fmla="*/ 6191713 w 6345571"/>
              <a:gd name="connsiteY1909" fmla="*/ 5527181 h 6858143"/>
              <a:gd name="connsiteX1910" fmla="*/ 6179795 w 6345571"/>
              <a:gd name="connsiteY1910" fmla="*/ 5533135 h 6858143"/>
              <a:gd name="connsiteX1911" fmla="*/ 6194693 w 6345571"/>
              <a:gd name="connsiteY1911" fmla="*/ 5562903 h 6858143"/>
              <a:gd name="connsiteX1912" fmla="*/ 6179795 w 6345571"/>
              <a:gd name="connsiteY1912" fmla="*/ 5562903 h 6858143"/>
              <a:gd name="connsiteX1913" fmla="*/ 6185754 w 6345571"/>
              <a:gd name="connsiteY1913" fmla="*/ 5586717 h 6858143"/>
              <a:gd name="connsiteX1914" fmla="*/ 6194693 w 6345571"/>
              <a:gd name="connsiteY1914" fmla="*/ 5586717 h 6858143"/>
              <a:gd name="connsiteX1915" fmla="*/ 6203632 w 6345571"/>
              <a:gd name="connsiteY1915" fmla="*/ 5619461 h 6858143"/>
              <a:gd name="connsiteX1916" fmla="*/ 6200652 w 6345571"/>
              <a:gd name="connsiteY1916" fmla="*/ 5655182 h 6858143"/>
              <a:gd name="connsiteX1917" fmla="*/ 6152977 w 6345571"/>
              <a:gd name="connsiteY1917" fmla="*/ 5601600 h 6858143"/>
              <a:gd name="connsiteX1918" fmla="*/ 6132120 w 6345571"/>
              <a:gd name="connsiteY1918" fmla="*/ 5574810 h 6858143"/>
              <a:gd name="connsiteX1919" fmla="*/ 6102323 w 6345571"/>
              <a:gd name="connsiteY1919" fmla="*/ 5550995 h 6858143"/>
              <a:gd name="connsiteX1920" fmla="*/ 6069547 w 6345571"/>
              <a:gd name="connsiteY1920" fmla="*/ 5515274 h 6858143"/>
              <a:gd name="connsiteX1921" fmla="*/ 6036771 w 6345571"/>
              <a:gd name="connsiteY1921" fmla="*/ 5485507 h 6858143"/>
              <a:gd name="connsiteX1922" fmla="*/ 6066568 w 6345571"/>
              <a:gd name="connsiteY1922" fmla="*/ 5509321 h 6858143"/>
              <a:gd name="connsiteX1923" fmla="*/ 6021873 w 6345571"/>
              <a:gd name="connsiteY1923" fmla="*/ 5467646 h 6858143"/>
              <a:gd name="connsiteX1924" fmla="*/ 6003995 w 6345571"/>
              <a:gd name="connsiteY1924" fmla="*/ 5458716 h 6858143"/>
              <a:gd name="connsiteX1925" fmla="*/ 6030812 w 6345571"/>
              <a:gd name="connsiteY1925" fmla="*/ 5464669 h 6858143"/>
              <a:gd name="connsiteX1926" fmla="*/ 5986117 w 6345571"/>
              <a:gd name="connsiteY1926" fmla="*/ 5449786 h 6858143"/>
              <a:gd name="connsiteX1927" fmla="*/ 5992077 w 6345571"/>
              <a:gd name="connsiteY1927" fmla="*/ 5437879 h 6858143"/>
              <a:gd name="connsiteX1928" fmla="*/ 5983137 w 6345571"/>
              <a:gd name="connsiteY1928" fmla="*/ 5422995 h 6858143"/>
              <a:gd name="connsiteX1929" fmla="*/ 5980158 w 6345571"/>
              <a:gd name="connsiteY1929" fmla="*/ 5417041 h 6858143"/>
              <a:gd name="connsiteX1930" fmla="*/ 5959301 w 6345571"/>
              <a:gd name="connsiteY1930" fmla="*/ 5420018 h 6858143"/>
              <a:gd name="connsiteX1931" fmla="*/ 5962280 w 6345571"/>
              <a:gd name="connsiteY1931" fmla="*/ 5425972 h 6858143"/>
              <a:gd name="connsiteX1932" fmla="*/ 5974199 w 6345571"/>
              <a:gd name="connsiteY1932" fmla="*/ 5428948 h 6858143"/>
              <a:gd name="connsiteX1933" fmla="*/ 5983137 w 6345571"/>
              <a:gd name="connsiteY1933" fmla="*/ 5437879 h 6858143"/>
              <a:gd name="connsiteX1934" fmla="*/ 5962280 w 6345571"/>
              <a:gd name="connsiteY1934" fmla="*/ 5428948 h 6858143"/>
              <a:gd name="connsiteX1935" fmla="*/ 5959301 w 6345571"/>
              <a:gd name="connsiteY1935" fmla="*/ 5446809 h 6858143"/>
              <a:gd name="connsiteX1936" fmla="*/ 5938443 w 6345571"/>
              <a:gd name="connsiteY1936" fmla="*/ 5446809 h 6858143"/>
              <a:gd name="connsiteX1937" fmla="*/ 5980158 w 6345571"/>
              <a:gd name="connsiteY1937" fmla="*/ 5473600 h 6858143"/>
              <a:gd name="connsiteX1938" fmla="*/ 5995056 w 6345571"/>
              <a:gd name="connsiteY1938" fmla="*/ 5485507 h 6858143"/>
              <a:gd name="connsiteX1939" fmla="*/ 6001015 w 6345571"/>
              <a:gd name="connsiteY1939" fmla="*/ 5479553 h 6858143"/>
              <a:gd name="connsiteX1940" fmla="*/ 6003995 w 6345571"/>
              <a:gd name="connsiteY1940" fmla="*/ 5494437 h 6858143"/>
              <a:gd name="connsiteX1941" fmla="*/ 6066568 w 6345571"/>
              <a:gd name="connsiteY1941" fmla="*/ 5556949 h 6858143"/>
              <a:gd name="connsiteX1942" fmla="*/ 6090405 w 6345571"/>
              <a:gd name="connsiteY1942" fmla="*/ 5589693 h 6858143"/>
              <a:gd name="connsiteX1943" fmla="*/ 6111263 w 6345571"/>
              <a:gd name="connsiteY1943" fmla="*/ 5619461 h 6858143"/>
              <a:gd name="connsiteX1944" fmla="*/ 6072527 w 6345571"/>
              <a:gd name="connsiteY1944" fmla="*/ 5604577 h 6858143"/>
              <a:gd name="connsiteX1945" fmla="*/ 6084445 w 6345571"/>
              <a:gd name="connsiteY1945" fmla="*/ 5619461 h 6858143"/>
              <a:gd name="connsiteX1946" fmla="*/ 6096365 w 6345571"/>
              <a:gd name="connsiteY1946" fmla="*/ 5634345 h 6858143"/>
              <a:gd name="connsiteX1947" fmla="*/ 6090405 w 6345571"/>
              <a:gd name="connsiteY1947" fmla="*/ 5652205 h 6858143"/>
              <a:gd name="connsiteX1948" fmla="*/ 6111263 w 6345571"/>
              <a:gd name="connsiteY1948" fmla="*/ 5673043 h 6858143"/>
              <a:gd name="connsiteX1949" fmla="*/ 6117222 w 6345571"/>
              <a:gd name="connsiteY1949" fmla="*/ 5690903 h 6858143"/>
              <a:gd name="connsiteX1950" fmla="*/ 6102323 w 6345571"/>
              <a:gd name="connsiteY1950" fmla="*/ 5681973 h 6858143"/>
              <a:gd name="connsiteX1951" fmla="*/ 6099344 w 6345571"/>
              <a:gd name="connsiteY1951" fmla="*/ 5696857 h 6858143"/>
              <a:gd name="connsiteX1952" fmla="*/ 6021873 w 6345571"/>
              <a:gd name="connsiteY1952" fmla="*/ 5655182 h 6858143"/>
              <a:gd name="connsiteX1953" fmla="*/ 5962280 w 6345571"/>
              <a:gd name="connsiteY1953" fmla="*/ 5607554 h 6858143"/>
              <a:gd name="connsiteX1954" fmla="*/ 5890769 w 6345571"/>
              <a:gd name="connsiteY1954" fmla="*/ 5545042 h 6858143"/>
              <a:gd name="connsiteX1955" fmla="*/ 5831175 w 6345571"/>
              <a:gd name="connsiteY1955" fmla="*/ 5491460 h 6858143"/>
              <a:gd name="connsiteX1956" fmla="*/ 5837135 w 6345571"/>
              <a:gd name="connsiteY1956" fmla="*/ 5488484 h 6858143"/>
              <a:gd name="connsiteX1957" fmla="*/ 5810318 w 6345571"/>
              <a:gd name="connsiteY1957" fmla="*/ 5473600 h 6858143"/>
              <a:gd name="connsiteX1958" fmla="*/ 5816277 w 6345571"/>
              <a:gd name="connsiteY1958" fmla="*/ 5458716 h 6858143"/>
              <a:gd name="connsiteX1959" fmla="*/ 5774562 w 6345571"/>
              <a:gd name="connsiteY1959" fmla="*/ 5428948 h 6858143"/>
              <a:gd name="connsiteX1960" fmla="*/ 5726887 w 6345571"/>
              <a:gd name="connsiteY1960" fmla="*/ 5414065 h 6858143"/>
              <a:gd name="connsiteX1961" fmla="*/ 5700071 w 6345571"/>
              <a:gd name="connsiteY1961" fmla="*/ 5399181 h 6858143"/>
              <a:gd name="connsiteX1962" fmla="*/ 5688152 w 6345571"/>
              <a:gd name="connsiteY1962" fmla="*/ 5348576 h 6858143"/>
              <a:gd name="connsiteX1963" fmla="*/ 5673254 w 6345571"/>
              <a:gd name="connsiteY1963" fmla="*/ 5327738 h 6858143"/>
              <a:gd name="connsiteX1964" fmla="*/ 5655376 w 6345571"/>
              <a:gd name="connsiteY1964" fmla="*/ 5312855 h 6858143"/>
              <a:gd name="connsiteX1965" fmla="*/ 5661335 w 6345571"/>
              <a:gd name="connsiteY1965" fmla="*/ 5321785 h 6858143"/>
              <a:gd name="connsiteX1966" fmla="*/ 5637498 w 6345571"/>
              <a:gd name="connsiteY1966" fmla="*/ 5321785 h 6858143"/>
              <a:gd name="connsiteX1967" fmla="*/ 5625579 w 6345571"/>
              <a:gd name="connsiteY1967" fmla="*/ 5309878 h 6858143"/>
              <a:gd name="connsiteX1968" fmla="*/ 5622600 w 6345571"/>
              <a:gd name="connsiteY1968" fmla="*/ 5292017 h 6858143"/>
              <a:gd name="connsiteX1969" fmla="*/ 5601743 w 6345571"/>
              <a:gd name="connsiteY1969" fmla="*/ 5294994 h 6858143"/>
              <a:gd name="connsiteX1970" fmla="*/ 5580885 w 6345571"/>
              <a:gd name="connsiteY1970" fmla="*/ 5238436 h 6858143"/>
              <a:gd name="connsiteX1971" fmla="*/ 5563007 w 6345571"/>
              <a:gd name="connsiteY1971" fmla="*/ 5214622 h 6858143"/>
              <a:gd name="connsiteX1972" fmla="*/ 5536190 w 6345571"/>
              <a:gd name="connsiteY1972" fmla="*/ 5196761 h 6858143"/>
              <a:gd name="connsiteX1973" fmla="*/ 5512353 w 6345571"/>
              <a:gd name="connsiteY1973" fmla="*/ 5175924 h 6858143"/>
              <a:gd name="connsiteX1974" fmla="*/ 5470638 w 6345571"/>
              <a:gd name="connsiteY1974" fmla="*/ 5172947 h 6858143"/>
              <a:gd name="connsiteX1975" fmla="*/ 5455739 w 6345571"/>
              <a:gd name="connsiteY1975" fmla="*/ 5137226 h 6858143"/>
              <a:gd name="connsiteX1976" fmla="*/ 5443821 w 6345571"/>
              <a:gd name="connsiteY1976" fmla="*/ 5122342 h 6858143"/>
              <a:gd name="connsiteX1977" fmla="*/ 5428923 w 6345571"/>
              <a:gd name="connsiteY1977" fmla="*/ 5110435 h 6858143"/>
              <a:gd name="connsiteX1978" fmla="*/ 5378269 w 6345571"/>
              <a:gd name="connsiteY1978" fmla="*/ 5062807 h 6858143"/>
              <a:gd name="connsiteX1979" fmla="*/ 5357411 w 6345571"/>
              <a:gd name="connsiteY1979" fmla="*/ 5053877 h 6858143"/>
              <a:gd name="connsiteX1980" fmla="*/ 5375289 w 6345571"/>
              <a:gd name="connsiteY1980" fmla="*/ 5068760 h 6858143"/>
              <a:gd name="connsiteX1981" fmla="*/ 5375289 w 6345571"/>
              <a:gd name="connsiteY1981" fmla="*/ 5080667 h 6858143"/>
              <a:gd name="connsiteX1982" fmla="*/ 5393167 w 6345571"/>
              <a:gd name="connsiteY1982" fmla="*/ 5089598 h 6858143"/>
              <a:gd name="connsiteX1983" fmla="*/ 5387207 w 6345571"/>
              <a:gd name="connsiteY1983" fmla="*/ 5110435 h 6858143"/>
              <a:gd name="connsiteX1984" fmla="*/ 5414025 w 6345571"/>
              <a:gd name="connsiteY1984" fmla="*/ 5131272 h 6858143"/>
              <a:gd name="connsiteX1985" fmla="*/ 5393167 w 6345571"/>
              <a:gd name="connsiteY1985" fmla="*/ 5122342 h 6858143"/>
              <a:gd name="connsiteX1986" fmla="*/ 5396147 w 6345571"/>
              <a:gd name="connsiteY1986" fmla="*/ 5140203 h 6858143"/>
              <a:gd name="connsiteX1987" fmla="*/ 5428923 w 6345571"/>
              <a:gd name="connsiteY1987" fmla="*/ 5149133 h 6858143"/>
              <a:gd name="connsiteX1988" fmla="*/ 5464679 w 6345571"/>
              <a:gd name="connsiteY1988" fmla="*/ 5202715 h 6858143"/>
              <a:gd name="connsiteX1989" fmla="*/ 5476597 w 6345571"/>
              <a:gd name="connsiteY1989" fmla="*/ 5205691 h 6858143"/>
              <a:gd name="connsiteX1990" fmla="*/ 5470638 w 6345571"/>
              <a:gd name="connsiteY1990" fmla="*/ 5223552 h 6858143"/>
              <a:gd name="connsiteX1991" fmla="*/ 5482557 w 6345571"/>
              <a:gd name="connsiteY1991" fmla="*/ 5217598 h 6858143"/>
              <a:gd name="connsiteX1992" fmla="*/ 5509373 w 6345571"/>
              <a:gd name="connsiteY1992" fmla="*/ 5244389 h 6858143"/>
              <a:gd name="connsiteX1993" fmla="*/ 5500435 w 6345571"/>
              <a:gd name="connsiteY1993" fmla="*/ 5250343 h 6858143"/>
              <a:gd name="connsiteX1994" fmla="*/ 5527251 w 6345571"/>
              <a:gd name="connsiteY1994" fmla="*/ 5271180 h 6858143"/>
              <a:gd name="connsiteX1995" fmla="*/ 5545129 w 6345571"/>
              <a:gd name="connsiteY1995" fmla="*/ 5294994 h 6858143"/>
              <a:gd name="connsiteX1996" fmla="*/ 5539169 w 6345571"/>
              <a:gd name="connsiteY1996" fmla="*/ 5309878 h 6858143"/>
              <a:gd name="connsiteX1997" fmla="*/ 5554068 w 6345571"/>
              <a:gd name="connsiteY1997" fmla="*/ 5324762 h 6858143"/>
              <a:gd name="connsiteX1998" fmla="*/ 5568966 w 6345571"/>
              <a:gd name="connsiteY1998" fmla="*/ 5321785 h 6858143"/>
              <a:gd name="connsiteX1999" fmla="*/ 5548109 w 6345571"/>
              <a:gd name="connsiteY1999" fmla="*/ 5336669 h 6858143"/>
              <a:gd name="connsiteX2000" fmla="*/ 5557047 w 6345571"/>
              <a:gd name="connsiteY2000" fmla="*/ 5345599 h 6858143"/>
              <a:gd name="connsiteX2001" fmla="*/ 5568966 w 6345571"/>
              <a:gd name="connsiteY2001" fmla="*/ 5339646 h 6858143"/>
              <a:gd name="connsiteX2002" fmla="*/ 5563007 w 6345571"/>
              <a:gd name="connsiteY2002" fmla="*/ 5351553 h 6858143"/>
              <a:gd name="connsiteX2003" fmla="*/ 5580885 w 6345571"/>
              <a:gd name="connsiteY2003" fmla="*/ 5342622 h 6858143"/>
              <a:gd name="connsiteX2004" fmla="*/ 5589824 w 6345571"/>
              <a:gd name="connsiteY2004" fmla="*/ 5348576 h 6858143"/>
              <a:gd name="connsiteX2005" fmla="*/ 5586844 w 6345571"/>
              <a:gd name="connsiteY2005" fmla="*/ 5357506 h 6858143"/>
              <a:gd name="connsiteX2006" fmla="*/ 5577905 w 6345571"/>
              <a:gd name="connsiteY2006" fmla="*/ 5357506 h 6858143"/>
              <a:gd name="connsiteX2007" fmla="*/ 5589824 w 6345571"/>
              <a:gd name="connsiteY2007" fmla="*/ 5375367 h 6858143"/>
              <a:gd name="connsiteX2008" fmla="*/ 5586844 w 6345571"/>
              <a:gd name="connsiteY2008" fmla="*/ 5357506 h 6858143"/>
              <a:gd name="connsiteX2009" fmla="*/ 5613661 w 6345571"/>
              <a:gd name="connsiteY2009" fmla="*/ 5369413 h 6858143"/>
              <a:gd name="connsiteX2010" fmla="*/ 5607701 w 6345571"/>
              <a:gd name="connsiteY2010" fmla="*/ 5384297 h 6858143"/>
              <a:gd name="connsiteX2011" fmla="*/ 5592803 w 6345571"/>
              <a:gd name="connsiteY2011" fmla="*/ 5387274 h 6858143"/>
              <a:gd name="connsiteX2012" fmla="*/ 5610681 w 6345571"/>
              <a:gd name="connsiteY2012" fmla="*/ 5408111 h 6858143"/>
              <a:gd name="connsiteX2013" fmla="*/ 5607701 w 6345571"/>
              <a:gd name="connsiteY2013" fmla="*/ 5387274 h 6858143"/>
              <a:gd name="connsiteX2014" fmla="*/ 5643457 w 6345571"/>
              <a:gd name="connsiteY2014" fmla="*/ 5414065 h 6858143"/>
              <a:gd name="connsiteX2015" fmla="*/ 5646437 w 6345571"/>
              <a:gd name="connsiteY2015" fmla="*/ 5437879 h 6858143"/>
              <a:gd name="connsiteX2016" fmla="*/ 5670275 w 6345571"/>
              <a:gd name="connsiteY2016" fmla="*/ 5452762 h 6858143"/>
              <a:gd name="connsiteX2017" fmla="*/ 5679213 w 6345571"/>
              <a:gd name="connsiteY2017" fmla="*/ 5476576 h 6858143"/>
              <a:gd name="connsiteX2018" fmla="*/ 5664315 w 6345571"/>
              <a:gd name="connsiteY2018" fmla="*/ 5464669 h 6858143"/>
              <a:gd name="connsiteX2019" fmla="*/ 5646437 w 6345571"/>
              <a:gd name="connsiteY2019" fmla="*/ 5464669 h 6858143"/>
              <a:gd name="connsiteX2020" fmla="*/ 5652397 w 6345571"/>
              <a:gd name="connsiteY2020" fmla="*/ 5479553 h 6858143"/>
              <a:gd name="connsiteX2021" fmla="*/ 5697091 w 6345571"/>
              <a:gd name="connsiteY2021" fmla="*/ 5500391 h 6858143"/>
              <a:gd name="connsiteX2022" fmla="*/ 5679213 w 6345571"/>
              <a:gd name="connsiteY2022" fmla="*/ 5506344 h 6858143"/>
              <a:gd name="connsiteX2023" fmla="*/ 5664315 w 6345571"/>
              <a:gd name="connsiteY2023" fmla="*/ 5500391 h 6858143"/>
              <a:gd name="connsiteX2024" fmla="*/ 5682193 w 6345571"/>
              <a:gd name="connsiteY2024" fmla="*/ 5530158 h 6858143"/>
              <a:gd name="connsiteX2025" fmla="*/ 5700071 w 6345571"/>
              <a:gd name="connsiteY2025" fmla="*/ 5553972 h 6858143"/>
              <a:gd name="connsiteX2026" fmla="*/ 5732847 w 6345571"/>
              <a:gd name="connsiteY2026" fmla="*/ 5574810 h 6858143"/>
              <a:gd name="connsiteX2027" fmla="*/ 5711989 w 6345571"/>
              <a:gd name="connsiteY2027" fmla="*/ 5574810 h 6858143"/>
              <a:gd name="connsiteX2028" fmla="*/ 5753705 w 6345571"/>
              <a:gd name="connsiteY2028" fmla="*/ 5613507 h 6858143"/>
              <a:gd name="connsiteX2029" fmla="*/ 5750725 w 6345571"/>
              <a:gd name="connsiteY2029" fmla="*/ 5604577 h 6858143"/>
              <a:gd name="connsiteX2030" fmla="*/ 5765623 w 6345571"/>
              <a:gd name="connsiteY2030" fmla="*/ 5607554 h 6858143"/>
              <a:gd name="connsiteX2031" fmla="*/ 5768603 w 6345571"/>
              <a:gd name="connsiteY2031" fmla="*/ 5634345 h 6858143"/>
              <a:gd name="connsiteX2032" fmla="*/ 5795419 w 6345571"/>
              <a:gd name="connsiteY2032" fmla="*/ 5646252 h 6858143"/>
              <a:gd name="connsiteX2033" fmla="*/ 5795419 w 6345571"/>
              <a:gd name="connsiteY2033" fmla="*/ 5664112 h 6858143"/>
              <a:gd name="connsiteX2034" fmla="*/ 5813297 w 6345571"/>
              <a:gd name="connsiteY2034" fmla="*/ 5649229 h 6858143"/>
              <a:gd name="connsiteX2035" fmla="*/ 5819257 w 6345571"/>
              <a:gd name="connsiteY2035" fmla="*/ 5696857 h 6858143"/>
              <a:gd name="connsiteX2036" fmla="*/ 5825216 w 6345571"/>
              <a:gd name="connsiteY2036" fmla="*/ 5690903 h 6858143"/>
              <a:gd name="connsiteX2037" fmla="*/ 5819257 w 6345571"/>
              <a:gd name="connsiteY2037" fmla="*/ 5702810 h 6858143"/>
              <a:gd name="connsiteX2038" fmla="*/ 5837135 w 6345571"/>
              <a:gd name="connsiteY2038" fmla="*/ 5723648 h 6858143"/>
              <a:gd name="connsiteX2039" fmla="*/ 5849053 w 6345571"/>
              <a:gd name="connsiteY2039" fmla="*/ 5720671 h 6858143"/>
              <a:gd name="connsiteX2040" fmla="*/ 5843094 w 6345571"/>
              <a:gd name="connsiteY2040" fmla="*/ 5732578 h 6858143"/>
              <a:gd name="connsiteX2041" fmla="*/ 5860972 w 6345571"/>
              <a:gd name="connsiteY2041" fmla="*/ 5756392 h 6858143"/>
              <a:gd name="connsiteX2042" fmla="*/ 5878850 w 6345571"/>
              <a:gd name="connsiteY2042" fmla="*/ 5753415 h 6858143"/>
              <a:gd name="connsiteX2043" fmla="*/ 5887789 w 6345571"/>
              <a:gd name="connsiteY2043" fmla="*/ 5768299 h 6858143"/>
              <a:gd name="connsiteX2044" fmla="*/ 5875870 w 6345571"/>
              <a:gd name="connsiteY2044" fmla="*/ 5771276 h 6858143"/>
              <a:gd name="connsiteX2045" fmla="*/ 5938443 w 6345571"/>
              <a:gd name="connsiteY2045" fmla="*/ 5857602 h 6858143"/>
              <a:gd name="connsiteX2046" fmla="*/ 5944402 w 6345571"/>
              <a:gd name="connsiteY2046" fmla="*/ 5854625 h 6858143"/>
              <a:gd name="connsiteX2047" fmla="*/ 5950361 w 6345571"/>
              <a:gd name="connsiteY2047" fmla="*/ 5869509 h 6858143"/>
              <a:gd name="connsiteX2048" fmla="*/ 5941423 w 6345571"/>
              <a:gd name="connsiteY2048" fmla="*/ 5875462 h 6858143"/>
              <a:gd name="connsiteX2049" fmla="*/ 5962280 w 6345571"/>
              <a:gd name="connsiteY2049" fmla="*/ 5899276 h 6858143"/>
              <a:gd name="connsiteX2050" fmla="*/ 5959301 w 6345571"/>
              <a:gd name="connsiteY2050" fmla="*/ 5908207 h 6858143"/>
              <a:gd name="connsiteX2051" fmla="*/ 5983137 w 6345571"/>
              <a:gd name="connsiteY2051" fmla="*/ 5940951 h 6858143"/>
              <a:gd name="connsiteX2052" fmla="*/ 5989097 w 6345571"/>
              <a:gd name="connsiteY2052" fmla="*/ 5934997 h 6858143"/>
              <a:gd name="connsiteX2053" fmla="*/ 5980158 w 6345571"/>
              <a:gd name="connsiteY2053" fmla="*/ 5917137 h 6858143"/>
              <a:gd name="connsiteX2054" fmla="*/ 6006975 w 6345571"/>
              <a:gd name="connsiteY2054" fmla="*/ 5929044 h 6858143"/>
              <a:gd name="connsiteX2055" fmla="*/ 5992077 w 6345571"/>
              <a:gd name="connsiteY2055" fmla="*/ 5934997 h 6858143"/>
              <a:gd name="connsiteX2056" fmla="*/ 6066568 w 6345571"/>
              <a:gd name="connsiteY2056" fmla="*/ 6018347 h 6858143"/>
              <a:gd name="connsiteX2057" fmla="*/ 6078487 w 6345571"/>
              <a:gd name="connsiteY2057" fmla="*/ 6027277 h 6858143"/>
              <a:gd name="connsiteX2058" fmla="*/ 6048690 w 6345571"/>
              <a:gd name="connsiteY2058" fmla="*/ 6018347 h 6858143"/>
              <a:gd name="connsiteX2059" fmla="*/ 6088183 w 6345571"/>
              <a:gd name="connsiteY2059" fmla="*/ 6069074 h 6858143"/>
              <a:gd name="connsiteX2060" fmla="*/ 6084492 w 6345571"/>
              <a:gd name="connsiteY2060" fmla="*/ 6069277 h 6858143"/>
              <a:gd name="connsiteX2061" fmla="*/ 6060609 w 6345571"/>
              <a:gd name="connsiteY2061" fmla="*/ 6062998 h 6858143"/>
              <a:gd name="connsiteX2062" fmla="*/ 6096365 w 6345571"/>
              <a:gd name="connsiteY2062" fmla="*/ 6086812 h 6858143"/>
              <a:gd name="connsiteX2063" fmla="*/ 6090405 w 6345571"/>
              <a:gd name="connsiteY2063" fmla="*/ 6095742 h 6858143"/>
              <a:gd name="connsiteX2064" fmla="*/ 6173835 w 6345571"/>
              <a:gd name="connsiteY2064" fmla="*/ 6152301 h 6858143"/>
              <a:gd name="connsiteX2065" fmla="*/ 6158937 w 6345571"/>
              <a:gd name="connsiteY2065" fmla="*/ 6161231 h 6858143"/>
              <a:gd name="connsiteX2066" fmla="*/ 6158937 w 6345571"/>
              <a:gd name="connsiteY2066" fmla="*/ 6155278 h 6858143"/>
              <a:gd name="connsiteX2067" fmla="*/ 6149998 w 6345571"/>
              <a:gd name="connsiteY2067" fmla="*/ 6152301 h 6858143"/>
              <a:gd name="connsiteX2068" fmla="*/ 6161917 w 6345571"/>
              <a:gd name="connsiteY2068" fmla="*/ 6173138 h 6858143"/>
              <a:gd name="connsiteX2069" fmla="*/ 6170855 w 6345571"/>
              <a:gd name="connsiteY2069" fmla="*/ 6170161 h 6858143"/>
              <a:gd name="connsiteX2070" fmla="*/ 6170855 w 6345571"/>
              <a:gd name="connsiteY2070" fmla="*/ 6190999 h 6858143"/>
              <a:gd name="connsiteX2071" fmla="*/ 6179795 w 6345571"/>
              <a:gd name="connsiteY2071" fmla="*/ 6190999 h 6858143"/>
              <a:gd name="connsiteX2072" fmla="*/ 6182774 w 6345571"/>
              <a:gd name="connsiteY2072" fmla="*/ 6176115 h 6858143"/>
              <a:gd name="connsiteX2073" fmla="*/ 6170855 w 6345571"/>
              <a:gd name="connsiteY2073" fmla="*/ 6158254 h 6858143"/>
              <a:gd name="connsiteX2074" fmla="*/ 6176815 w 6345571"/>
              <a:gd name="connsiteY2074" fmla="*/ 6149324 h 6858143"/>
              <a:gd name="connsiteX2075" fmla="*/ 6176815 w 6345571"/>
              <a:gd name="connsiteY2075" fmla="*/ 6164208 h 6858143"/>
              <a:gd name="connsiteX2076" fmla="*/ 6209591 w 6345571"/>
              <a:gd name="connsiteY2076" fmla="*/ 6196952 h 6858143"/>
              <a:gd name="connsiteX2077" fmla="*/ 6173835 w 6345571"/>
              <a:gd name="connsiteY2077" fmla="*/ 6199929 h 6858143"/>
              <a:gd name="connsiteX2078" fmla="*/ 6203632 w 6345571"/>
              <a:gd name="connsiteY2078" fmla="*/ 6226720 h 6858143"/>
              <a:gd name="connsiteX2079" fmla="*/ 6209591 w 6345571"/>
              <a:gd name="connsiteY2079" fmla="*/ 6253511 h 6858143"/>
              <a:gd name="connsiteX2080" fmla="*/ 6233429 w 6345571"/>
              <a:gd name="connsiteY2080" fmla="*/ 6271371 h 6858143"/>
              <a:gd name="connsiteX2081" fmla="*/ 6218530 w 6345571"/>
              <a:gd name="connsiteY2081" fmla="*/ 6268395 h 6858143"/>
              <a:gd name="connsiteX2082" fmla="*/ 6233429 w 6345571"/>
              <a:gd name="connsiteY2082" fmla="*/ 6280302 h 6858143"/>
              <a:gd name="connsiteX2083" fmla="*/ 6239387 w 6345571"/>
              <a:gd name="connsiteY2083" fmla="*/ 6274348 h 6858143"/>
              <a:gd name="connsiteX2084" fmla="*/ 6266205 w 6345571"/>
              <a:gd name="connsiteY2084" fmla="*/ 6301139 h 6858143"/>
              <a:gd name="connsiteX2085" fmla="*/ 6281103 w 6345571"/>
              <a:gd name="connsiteY2085" fmla="*/ 6342814 h 6858143"/>
              <a:gd name="connsiteX2086" fmla="*/ 6298981 w 6345571"/>
              <a:gd name="connsiteY2086" fmla="*/ 6354721 h 6858143"/>
              <a:gd name="connsiteX2087" fmla="*/ 6260245 w 6345571"/>
              <a:gd name="connsiteY2087" fmla="*/ 6357697 h 6858143"/>
              <a:gd name="connsiteX2088" fmla="*/ 6316859 w 6345571"/>
              <a:gd name="connsiteY2088" fmla="*/ 6411279 h 6858143"/>
              <a:gd name="connsiteX2089" fmla="*/ 6335481 w 6345571"/>
              <a:gd name="connsiteY2089" fmla="*/ 6445140 h 6858143"/>
              <a:gd name="connsiteX2090" fmla="*/ 6345571 w 6345571"/>
              <a:gd name="connsiteY2090" fmla="*/ 6455386 h 6858143"/>
              <a:gd name="connsiteX2091" fmla="*/ 6345571 w 6345571"/>
              <a:gd name="connsiteY2091" fmla="*/ 6858143 h 6858143"/>
              <a:gd name="connsiteX2092" fmla="*/ 5942788 w 6345571"/>
              <a:gd name="connsiteY2092" fmla="*/ 6858143 h 6858143"/>
              <a:gd name="connsiteX2093" fmla="*/ 5938071 w 6345571"/>
              <a:gd name="connsiteY2093" fmla="*/ 6853700 h 6858143"/>
              <a:gd name="connsiteX2094" fmla="*/ 5887789 w 6345571"/>
              <a:gd name="connsiteY2094" fmla="*/ 6828025 h 6858143"/>
              <a:gd name="connsiteX2095" fmla="*/ 5863951 w 6345571"/>
              <a:gd name="connsiteY2095" fmla="*/ 6807188 h 6858143"/>
              <a:gd name="connsiteX2096" fmla="*/ 5825216 w 6345571"/>
              <a:gd name="connsiteY2096" fmla="*/ 6711932 h 6858143"/>
              <a:gd name="connsiteX2097" fmla="*/ 5828196 w 6345571"/>
              <a:gd name="connsiteY2097" fmla="*/ 6723839 h 6858143"/>
              <a:gd name="connsiteX2098" fmla="*/ 5810318 w 6345571"/>
              <a:gd name="connsiteY2098" fmla="*/ 6717885 h 6858143"/>
              <a:gd name="connsiteX2099" fmla="*/ 5828196 w 6345571"/>
              <a:gd name="connsiteY2099" fmla="*/ 6750630 h 6858143"/>
              <a:gd name="connsiteX2100" fmla="*/ 5807339 w 6345571"/>
              <a:gd name="connsiteY2100" fmla="*/ 6717885 h 6858143"/>
              <a:gd name="connsiteX2101" fmla="*/ 5807339 w 6345571"/>
              <a:gd name="connsiteY2101" fmla="*/ 6720862 h 6858143"/>
              <a:gd name="connsiteX2102" fmla="*/ 5801379 w 6345571"/>
              <a:gd name="connsiteY2102" fmla="*/ 6711932 h 6858143"/>
              <a:gd name="connsiteX2103" fmla="*/ 5801379 w 6345571"/>
              <a:gd name="connsiteY2103" fmla="*/ 6708955 h 6858143"/>
              <a:gd name="connsiteX2104" fmla="*/ 5792440 w 6345571"/>
              <a:gd name="connsiteY2104" fmla="*/ 6705978 h 6858143"/>
              <a:gd name="connsiteX2105" fmla="*/ 5792440 w 6345571"/>
              <a:gd name="connsiteY2105" fmla="*/ 6682164 h 6858143"/>
              <a:gd name="connsiteX2106" fmla="*/ 5783129 w 6345571"/>
              <a:gd name="connsiteY2106" fmla="*/ 6685885 h 6858143"/>
              <a:gd name="connsiteX2107" fmla="*/ 5772132 w 6345571"/>
              <a:gd name="connsiteY2107" fmla="*/ 6685176 h 6858143"/>
              <a:gd name="connsiteX2108" fmla="*/ 5771583 w 6345571"/>
              <a:gd name="connsiteY2108" fmla="*/ 6684707 h 6858143"/>
              <a:gd name="connsiteX2109" fmla="*/ 5771583 w 6345571"/>
              <a:gd name="connsiteY2109" fmla="*/ 6676211 h 6858143"/>
              <a:gd name="connsiteX2110" fmla="*/ 5768603 w 6345571"/>
              <a:gd name="connsiteY2110" fmla="*/ 6682164 h 6858143"/>
              <a:gd name="connsiteX2111" fmla="*/ 5771583 w 6345571"/>
              <a:gd name="connsiteY2111" fmla="*/ 6684707 h 6858143"/>
              <a:gd name="connsiteX2112" fmla="*/ 5771583 w 6345571"/>
              <a:gd name="connsiteY2112" fmla="*/ 6685141 h 6858143"/>
              <a:gd name="connsiteX2113" fmla="*/ 5772132 w 6345571"/>
              <a:gd name="connsiteY2113" fmla="*/ 6685176 h 6858143"/>
              <a:gd name="connsiteX2114" fmla="*/ 5786480 w 6345571"/>
              <a:gd name="connsiteY2114" fmla="*/ 6697420 h 6858143"/>
              <a:gd name="connsiteX2115" fmla="*/ 5795419 w 6345571"/>
              <a:gd name="connsiteY2115" fmla="*/ 6714908 h 6858143"/>
              <a:gd name="connsiteX2116" fmla="*/ 5783501 w 6345571"/>
              <a:gd name="connsiteY2116" fmla="*/ 6703001 h 6858143"/>
              <a:gd name="connsiteX2117" fmla="*/ 5813297 w 6345571"/>
              <a:gd name="connsiteY2117" fmla="*/ 6738723 h 6858143"/>
              <a:gd name="connsiteX2118" fmla="*/ 5813297 w 6345571"/>
              <a:gd name="connsiteY2118" fmla="*/ 6753606 h 6858143"/>
              <a:gd name="connsiteX2119" fmla="*/ 5837135 w 6345571"/>
              <a:gd name="connsiteY2119" fmla="*/ 6774444 h 6858143"/>
              <a:gd name="connsiteX2120" fmla="*/ 5869911 w 6345571"/>
              <a:gd name="connsiteY2120" fmla="*/ 6825049 h 6858143"/>
              <a:gd name="connsiteX2121" fmla="*/ 5875870 w 6345571"/>
              <a:gd name="connsiteY2121" fmla="*/ 6819095 h 6858143"/>
              <a:gd name="connsiteX2122" fmla="*/ 5875870 w 6345571"/>
              <a:gd name="connsiteY2122" fmla="*/ 6836956 h 6858143"/>
              <a:gd name="connsiteX2123" fmla="*/ 5890769 w 6345571"/>
              <a:gd name="connsiteY2123" fmla="*/ 6848863 h 6858143"/>
              <a:gd name="connsiteX2124" fmla="*/ 5881829 w 6345571"/>
              <a:gd name="connsiteY2124" fmla="*/ 6845886 h 6858143"/>
              <a:gd name="connsiteX2125" fmla="*/ 5888893 w 6345571"/>
              <a:gd name="connsiteY2125" fmla="*/ 6858143 h 6858143"/>
              <a:gd name="connsiteX2126" fmla="*/ 5855130 w 6345571"/>
              <a:gd name="connsiteY2126" fmla="*/ 6858143 h 6858143"/>
              <a:gd name="connsiteX2127" fmla="*/ 5855013 w 6345571"/>
              <a:gd name="connsiteY2127" fmla="*/ 6857793 h 6858143"/>
              <a:gd name="connsiteX2128" fmla="*/ 5843094 w 6345571"/>
              <a:gd name="connsiteY2128" fmla="*/ 6845886 h 6858143"/>
              <a:gd name="connsiteX2129" fmla="*/ 5843094 w 6345571"/>
              <a:gd name="connsiteY2129" fmla="*/ 6854816 h 6858143"/>
              <a:gd name="connsiteX2130" fmla="*/ 5825216 w 6345571"/>
              <a:gd name="connsiteY2130" fmla="*/ 6813142 h 6858143"/>
              <a:gd name="connsiteX2131" fmla="*/ 5822237 w 6345571"/>
              <a:gd name="connsiteY2131" fmla="*/ 6816118 h 6858143"/>
              <a:gd name="connsiteX2132" fmla="*/ 5825216 w 6345571"/>
              <a:gd name="connsiteY2132" fmla="*/ 6828025 h 6858143"/>
              <a:gd name="connsiteX2133" fmla="*/ 5765623 w 6345571"/>
              <a:gd name="connsiteY2133" fmla="*/ 6747653 h 6858143"/>
              <a:gd name="connsiteX2134" fmla="*/ 5771583 w 6345571"/>
              <a:gd name="connsiteY2134" fmla="*/ 6744676 h 6858143"/>
              <a:gd name="connsiteX2135" fmla="*/ 5738807 w 6345571"/>
              <a:gd name="connsiteY2135" fmla="*/ 6691094 h 6858143"/>
              <a:gd name="connsiteX2136" fmla="*/ 5697091 w 6345571"/>
              <a:gd name="connsiteY2136" fmla="*/ 6637513 h 6858143"/>
              <a:gd name="connsiteX2137" fmla="*/ 5679213 w 6345571"/>
              <a:gd name="connsiteY2137" fmla="*/ 6601792 h 6858143"/>
              <a:gd name="connsiteX2138" fmla="*/ 5658355 w 6345571"/>
              <a:gd name="connsiteY2138" fmla="*/ 6575001 h 6858143"/>
              <a:gd name="connsiteX2139" fmla="*/ 5625579 w 6345571"/>
              <a:gd name="connsiteY2139" fmla="*/ 6536303 h 6858143"/>
              <a:gd name="connsiteX2140" fmla="*/ 5628559 w 6345571"/>
              <a:gd name="connsiteY2140" fmla="*/ 6527373 h 6858143"/>
              <a:gd name="connsiteX2141" fmla="*/ 5616641 w 6345571"/>
              <a:gd name="connsiteY2141" fmla="*/ 6509512 h 6858143"/>
              <a:gd name="connsiteX2142" fmla="*/ 5604722 w 6345571"/>
              <a:gd name="connsiteY2142" fmla="*/ 6503559 h 6858143"/>
              <a:gd name="connsiteX2143" fmla="*/ 5616641 w 6345571"/>
              <a:gd name="connsiteY2143" fmla="*/ 6506535 h 6858143"/>
              <a:gd name="connsiteX2144" fmla="*/ 5592803 w 6345571"/>
              <a:gd name="connsiteY2144" fmla="*/ 6482721 h 6858143"/>
              <a:gd name="connsiteX2145" fmla="*/ 5592803 w 6345571"/>
              <a:gd name="connsiteY2145" fmla="*/ 6470814 h 6858143"/>
              <a:gd name="connsiteX2146" fmla="*/ 5563007 w 6345571"/>
              <a:gd name="connsiteY2146" fmla="*/ 6447000 h 6858143"/>
              <a:gd name="connsiteX2147" fmla="*/ 5560027 w 6345571"/>
              <a:gd name="connsiteY2147" fmla="*/ 6452954 h 6858143"/>
              <a:gd name="connsiteX2148" fmla="*/ 5557047 w 6345571"/>
              <a:gd name="connsiteY2148" fmla="*/ 6447000 h 6858143"/>
              <a:gd name="connsiteX2149" fmla="*/ 5554068 w 6345571"/>
              <a:gd name="connsiteY2149" fmla="*/ 6455930 h 6858143"/>
              <a:gd name="connsiteX2150" fmla="*/ 5530231 w 6345571"/>
              <a:gd name="connsiteY2150" fmla="*/ 6417233 h 6858143"/>
              <a:gd name="connsiteX2151" fmla="*/ 5545129 w 6345571"/>
              <a:gd name="connsiteY2151" fmla="*/ 6423186 h 6858143"/>
              <a:gd name="connsiteX2152" fmla="*/ 5560027 w 6345571"/>
              <a:gd name="connsiteY2152" fmla="*/ 6438070 h 6858143"/>
              <a:gd name="connsiteX2153" fmla="*/ 5551089 w 6345571"/>
              <a:gd name="connsiteY2153" fmla="*/ 6417233 h 6858143"/>
              <a:gd name="connsiteX2154" fmla="*/ 5530231 w 6345571"/>
              <a:gd name="connsiteY2154" fmla="*/ 6399372 h 6858143"/>
              <a:gd name="connsiteX2155" fmla="*/ 5536190 w 6345571"/>
              <a:gd name="connsiteY2155" fmla="*/ 6411279 h 6858143"/>
              <a:gd name="connsiteX2156" fmla="*/ 5530231 w 6345571"/>
              <a:gd name="connsiteY2156" fmla="*/ 6417233 h 6858143"/>
              <a:gd name="connsiteX2157" fmla="*/ 5515333 w 6345571"/>
              <a:gd name="connsiteY2157" fmla="*/ 6399372 h 6858143"/>
              <a:gd name="connsiteX2158" fmla="*/ 5527251 w 6345571"/>
              <a:gd name="connsiteY2158" fmla="*/ 6402349 h 6858143"/>
              <a:gd name="connsiteX2159" fmla="*/ 5521292 w 6345571"/>
              <a:gd name="connsiteY2159" fmla="*/ 6393418 h 6858143"/>
              <a:gd name="connsiteX2160" fmla="*/ 5509373 w 6345571"/>
              <a:gd name="connsiteY2160" fmla="*/ 6393418 h 6858143"/>
              <a:gd name="connsiteX2161" fmla="*/ 5473617 w 6345571"/>
              <a:gd name="connsiteY2161" fmla="*/ 6330906 h 6858143"/>
              <a:gd name="connsiteX2162" fmla="*/ 5461699 w 6345571"/>
              <a:gd name="connsiteY2162" fmla="*/ 6313046 h 6858143"/>
              <a:gd name="connsiteX2163" fmla="*/ 5461699 w 6345571"/>
              <a:gd name="connsiteY2163" fmla="*/ 6316023 h 6858143"/>
              <a:gd name="connsiteX2164" fmla="*/ 5464679 w 6345571"/>
              <a:gd name="connsiteY2164" fmla="*/ 6330906 h 6858143"/>
              <a:gd name="connsiteX2165" fmla="*/ 5443821 w 6345571"/>
              <a:gd name="connsiteY2165" fmla="*/ 6289232 h 6858143"/>
              <a:gd name="connsiteX2166" fmla="*/ 5393167 w 6345571"/>
              <a:gd name="connsiteY2166" fmla="*/ 6253511 h 6858143"/>
              <a:gd name="connsiteX2167" fmla="*/ 5399126 w 6345571"/>
              <a:gd name="connsiteY2167" fmla="*/ 6238627 h 6858143"/>
              <a:gd name="connsiteX2168" fmla="*/ 5369329 w 6345571"/>
              <a:gd name="connsiteY2168" fmla="*/ 6223743 h 6858143"/>
              <a:gd name="connsiteX2169" fmla="*/ 5434882 w 6345571"/>
              <a:gd name="connsiteY2169" fmla="*/ 6318999 h 6858143"/>
              <a:gd name="connsiteX2170" fmla="*/ 5491495 w 6345571"/>
              <a:gd name="connsiteY2170" fmla="*/ 6399372 h 6858143"/>
              <a:gd name="connsiteX2171" fmla="*/ 5527251 w 6345571"/>
              <a:gd name="connsiteY2171" fmla="*/ 6438070 h 6858143"/>
              <a:gd name="connsiteX2172" fmla="*/ 5530231 w 6345571"/>
              <a:gd name="connsiteY2172" fmla="*/ 6452954 h 6858143"/>
              <a:gd name="connsiteX2173" fmla="*/ 5551089 w 6345571"/>
              <a:gd name="connsiteY2173" fmla="*/ 6485698 h 6858143"/>
              <a:gd name="connsiteX2174" fmla="*/ 5580885 w 6345571"/>
              <a:gd name="connsiteY2174" fmla="*/ 6527373 h 6858143"/>
              <a:gd name="connsiteX2175" fmla="*/ 5565987 w 6345571"/>
              <a:gd name="connsiteY2175" fmla="*/ 6509512 h 6858143"/>
              <a:gd name="connsiteX2176" fmla="*/ 5610681 w 6345571"/>
              <a:gd name="connsiteY2176" fmla="*/ 6575001 h 6858143"/>
              <a:gd name="connsiteX2177" fmla="*/ 5667295 w 6345571"/>
              <a:gd name="connsiteY2177" fmla="*/ 6649420 h 6858143"/>
              <a:gd name="connsiteX2178" fmla="*/ 5673254 w 6345571"/>
              <a:gd name="connsiteY2178" fmla="*/ 6664304 h 6858143"/>
              <a:gd name="connsiteX2179" fmla="*/ 5688152 w 6345571"/>
              <a:gd name="connsiteY2179" fmla="*/ 6691094 h 6858143"/>
              <a:gd name="connsiteX2180" fmla="*/ 5729867 w 6345571"/>
              <a:gd name="connsiteY2180" fmla="*/ 6747653 h 6858143"/>
              <a:gd name="connsiteX2181" fmla="*/ 5717949 w 6345571"/>
              <a:gd name="connsiteY2181" fmla="*/ 6747653 h 6858143"/>
              <a:gd name="connsiteX2182" fmla="*/ 5729867 w 6345571"/>
              <a:gd name="connsiteY2182" fmla="*/ 6750630 h 6858143"/>
              <a:gd name="connsiteX2183" fmla="*/ 5777542 w 6345571"/>
              <a:gd name="connsiteY2183" fmla="*/ 6819095 h 6858143"/>
              <a:gd name="connsiteX2184" fmla="*/ 5789461 w 6345571"/>
              <a:gd name="connsiteY2184" fmla="*/ 6831002 h 6858143"/>
              <a:gd name="connsiteX2185" fmla="*/ 5786481 w 6345571"/>
              <a:gd name="connsiteY2185" fmla="*/ 6836956 h 6858143"/>
              <a:gd name="connsiteX2186" fmla="*/ 5797282 w 6345571"/>
              <a:gd name="connsiteY2186" fmla="*/ 6853700 h 6858143"/>
              <a:gd name="connsiteX2187" fmla="*/ 5803047 w 6345571"/>
              <a:gd name="connsiteY2187" fmla="*/ 6858143 h 6858143"/>
              <a:gd name="connsiteX2188" fmla="*/ 5577557 w 6345571"/>
              <a:gd name="connsiteY2188" fmla="*/ 6858143 h 6858143"/>
              <a:gd name="connsiteX2189" fmla="*/ 5571946 w 6345571"/>
              <a:gd name="connsiteY2189" fmla="*/ 6857793 h 6858143"/>
              <a:gd name="connsiteX2190" fmla="*/ 5560027 w 6345571"/>
              <a:gd name="connsiteY2190" fmla="*/ 6836956 h 6858143"/>
              <a:gd name="connsiteX2191" fmla="*/ 5563007 w 6345571"/>
              <a:gd name="connsiteY2191" fmla="*/ 6828025 h 6858143"/>
              <a:gd name="connsiteX2192" fmla="*/ 5512353 w 6345571"/>
              <a:gd name="connsiteY2192" fmla="*/ 6765513 h 6858143"/>
              <a:gd name="connsiteX2193" fmla="*/ 5515333 w 6345571"/>
              <a:gd name="connsiteY2193" fmla="*/ 6753606 h 6858143"/>
              <a:gd name="connsiteX2194" fmla="*/ 5494475 w 6345571"/>
              <a:gd name="connsiteY2194" fmla="*/ 6726816 h 6858143"/>
              <a:gd name="connsiteX2195" fmla="*/ 5476597 w 6345571"/>
              <a:gd name="connsiteY2195" fmla="*/ 6711932 h 6858143"/>
              <a:gd name="connsiteX2196" fmla="*/ 5476597 w 6345571"/>
              <a:gd name="connsiteY2196" fmla="*/ 6703001 h 6858143"/>
              <a:gd name="connsiteX2197" fmla="*/ 5449780 w 6345571"/>
              <a:gd name="connsiteY2197" fmla="*/ 6670257 h 6858143"/>
              <a:gd name="connsiteX2198" fmla="*/ 5414025 w 6345571"/>
              <a:gd name="connsiteY2198" fmla="*/ 6646443 h 6858143"/>
              <a:gd name="connsiteX2199" fmla="*/ 5396147 w 6345571"/>
              <a:gd name="connsiteY2199" fmla="*/ 6613699 h 6858143"/>
              <a:gd name="connsiteX2200" fmla="*/ 5393167 w 6345571"/>
              <a:gd name="connsiteY2200" fmla="*/ 6595838 h 6858143"/>
              <a:gd name="connsiteX2201" fmla="*/ 5378269 w 6345571"/>
              <a:gd name="connsiteY2201" fmla="*/ 6580954 h 6858143"/>
              <a:gd name="connsiteX2202" fmla="*/ 5387207 w 6345571"/>
              <a:gd name="connsiteY2202" fmla="*/ 6583931 h 6858143"/>
              <a:gd name="connsiteX2203" fmla="*/ 5363371 w 6345571"/>
              <a:gd name="connsiteY2203" fmla="*/ 6563094 h 6858143"/>
              <a:gd name="connsiteX2204" fmla="*/ 5372309 w 6345571"/>
              <a:gd name="connsiteY2204" fmla="*/ 6580954 h 6858143"/>
              <a:gd name="connsiteX2205" fmla="*/ 5348472 w 6345571"/>
              <a:gd name="connsiteY2205" fmla="*/ 6533326 h 6858143"/>
              <a:gd name="connsiteX2206" fmla="*/ 5339533 w 6345571"/>
              <a:gd name="connsiteY2206" fmla="*/ 6533326 h 6858143"/>
              <a:gd name="connsiteX2207" fmla="*/ 5327615 w 6345571"/>
              <a:gd name="connsiteY2207" fmla="*/ 6515466 h 6858143"/>
              <a:gd name="connsiteX2208" fmla="*/ 5327615 w 6345571"/>
              <a:gd name="connsiteY2208" fmla="*/ 6530349 h 6858143"/>
              <a:gd name="connsiteX2209" fmla="*/ 5342513 w 6345571"/>
              <a:gd name="connsiteY2209" fmla="*/ 6557140 h 6858143"/>
              <a:gd name="connsiteX2210" fmla="*/ 5324635 w 6345571"/>
              <a:gd name="connsiteY2210" fmla="*/ 6536303 h 6858143"/>
              <a:gd name="connsiteX2211" fmla="*/ 5318675 w 6345571"/>
              <a:gd name="connsiteY2211" fmla="*/ 6509512 h 6858143"/>
              <a:gd name="connsiteX2212" fmla="*/ 5303777 w 6345571"/>
              <a:gd name="connsiteY2212" fmla="*/ 6506535 h 6858143"/>
              <a:gd name="connsiteX2213" fmla="*/ 5303777 w 6345571"/>
              <a:gd name="connsiteY2213" fmla="*/ 6500582 h 6858143"/>
              <a:gd name="connsiteX2214" fmla="*/ 5300797 w 6345571"/>
              <a:gd name="connsiteY2214" fmla="*/ 6497605 h 6858143"/>
              <a:gd name="connsiteX2215" fmla="*/ 5318675 w 6345571"/>
              <a:gd name="connsiteY2215" fmla="*/ 6500582 h 6858143"/>
              <a:gd name="connsiteX2216" fmla="*/ 5321655 w 6345571"/>
              <a:gd name="connsiteY2216" fmla="*/ 6494628 h 6858143"/>
              <a:gd name="connsiteX2217" fmla="*/ 5300797 w 6345571"/>
              <a:gd name="connsiteY2217" fmla="*/ 6476768 h 6858143"/>
              <a:gd name="connsiteX2218" fmla="*/ 5268021 w 6345571"/>
              <a:gd name="connsiteY2218" fmla="*/ 6444023 h 6858143"/>
              <a:gd name="connsiteX2219" fmla="*/ 5279940 w 6345571"/>
              <a:gd name="connsiteY2219" fmla="*/ 6435093 h 6858143"/>
              <a:gd name="connsiteX2220" fmla="*/ 5259083 w 6345571"/>
              <a:gd name="connsiteY2220" fmla="*/ 6429140 h 6858143"/>
              <a:gd name="connsiteX2221" fmla="*/ 5238225 w 6345571"/>
              <a:gd name="connsiteY2221" fmla="*/ 6405325 h 6858143"/>
              <a:gd name="connsiteX2222" fmla="*/ 5247164 w 6345571"/>
              <a:gd name="connsiteY2222" fmla="*/ 6393418 h 6858143"/>
              <a:gd name="connsiteX2223" fmla="*/ 5229286 w 6345571"/>
              <a:gd name="connsiteY2223" fmla="*/ 6384488 h 6858143"/>
              <a:gd name="connsiteX2224" fmla="*/ 5220347 w 6345571"/>
              <a:gd name="connsiteY2224" fmla="*/ 6357697 h 6858143"/>
              <a:gd name="connsiteX2225" fmla="*/ 5214388 w 6345571"/>
              <a:gd name="connsiteY2225" fmla="*/ 6357697 h 6858143"/>
              <a:gd name="connsiteX2226" fmla="*/ 5178632 w 6345571"/>
              <a:gd name="connsiteY2226" fmla="*/ 6324953 h 6858143"/>
              <a:gd name="connsiteX2227" fmla="*/ 5163734 w 6345571"/>
              <a:gd name="connsiteY2227" fmla="*/ 6304116 h 6858143"/>
              <a:gd name="connsiteX2228" fmla="*/ 5142876 w 6345571"/>
              <a:gd name="connsiteY2228" fmla="*/ 6268395 h 6858143"/>
              <a:gd name="connsiteX2229" fmla="*/ 5133937 w 6345571"/>
              <a:gd name="connsiteY2229" fmla="*/ 6262441 h 6858143"/>
              <a:gd name="connsiteX2230" fmla="*/ 5133937 w 6345571"/>
              <a:gd name="connsiteY2230" fmla="*/ 6268395 h 6858143"/>
              <a:gd name="connsiteX2231" fmla="*/ 5116059 w 6345571"/>
              <a:gd name="connsiteY2231" fmla="*/ 6250534 h 6858143"/>
              <a:gd name="connsiteX2232" fmla="*/ 5130957 w 6345571"/>
              <a:gd name="connsiteY2232" fmla="*/ 6259464 h 6858143"/>
              <a:gd name="connsiteX2233" fmla="*/ 5101161 w 6345571"/>
              <a:gd name="connsiteY2233" fmla="*/ 6208859 h 6858143"/>
              <a:gd name="connsiteX2234" fmla="*/ 5086263 w 6345571"/>
              <a:gd name="connsiteY2234" fmla="*/ 6208859 h 6858143"/>
              <a:gd name="connsiteX2235" fmla="*/ 5107121 w 6345571"/>
              <a:gd name="connsiteY2235" fmla="*/ 6223743 h 6858143"/>
              <a:gd name="connsiteX2236" fmla="*/ 5092222 w 6345571"/>
              <a:gd name="connsiteY2236" fmla="*/ 6229697 h 6858143"/>
              <a:gd name="connsiteX2237" fmla="*/ 5080303 w 6345571"/>
              <a:gd name="connsiteY2237" fmla="*/ 6202906 h 6858143"/>
              <a:gd name="connsiteX2238" fmla="*/ 5089243 w 6345571"/>
              <a:gd name="connsiteY2238" fmla="*/ 6193976 h 6858143"/>
              <a:gd name="connsiteX2239" fmla="*/ 5077324 w 6345571"/>
              <a:gd name="connsiteY2239" fmla="*/ 6188022 h 6858143"/>
              <a:gd name="connsiteX2240" fmla="*/ 5083283 w 6345571"/>
              <a:gd name="connsiteY2240" fmla="*/ 6185045 h 6858143"/>
              <a:gd name="connsiteX2241" fmla="*/ 5059446 w 6345571"/>
              <a:gd name="connsiteY2241" fmla="*/ 6164208 h 6858143"/>
              <a:gd name="connsiteX2242" fmla="*/ 5029649 w 6345571"/>
              <a:gd name="connsiteY2242" fmla="*/ 6113603 h 6858143"/>
              <a:gd name="connsiteX2243" fmla="*/ 5020711 w 6345571"/>
              <a:gd name="connsiteY2243" fmla="*/ 6116580 h 6858143"/>
              <a:gd name="connsiteX2244" fmla="*/ 5008792 w 6345571"/>
              <a:gd name="connsiteY2244" fmla="*/ 6101696 h 6858143"/>
              <a:gd name="connsiteX2245" fmla="*/ 4984955 w 6345571"/>
              <a:gd name="connsiteY2245" fmla="*/ 6071928 h 6858143"/>
              <a:gd name="connsiteX2246" fmla="*/ 4984955 w 6345571"/>
              <a:gd name="connsiteY2246" fmla="*/ 6062998 h 6858143"/>
              <a:gd name="connsiteX2247" fmla="*/ 5002833 w 6345571"/>
              <a:gd name="connsiteY2247" fmla="*/ 6074905 h 6858143"/>
              <a:gd name="connsiteX2248" fmla="*/ 4976016 w 6345571"/>
              <a:gd name="connsiteY2248" fmla="*/ 6039184 h 6858143"/>
              <a:gd name="connsiteX2249" fmla="*/ 4987935 w 6345571"/>
              <a:gd name="connsiteY2249" fmla="*/ 6057045 h 6858143"/>
              <a:gd name="connsiteX2250" fmla="*/ 4937281 w 6345571"/>
              <a:gd name="connsiteY2250" fmla="*/ 6009416 h 6858143"/>
              <a:gd name="connsiteX2251" fmla="*/ 4937281 w 6345571"/>
              <a:gd name="connsiteY2251" fmla="*/ 6015370 h 6858143"/>
              <a:gd name="connsiteX2252" fmla="*/ 4922382 w 6345571"/>
              <a:gd name="connsiteY2252" fmla="*/ 6009416 h 6858143"/>
              <a:gd name="connsiteX2253" fmla="*/ 4928341 w 6345571"/>
              <a:gd name="connsiteY2253" fmla="*/ 5997509 h 6858143"/>
              <a:gd name="connsiteX2254" fmla="*/ 4910463 w 6345571"/>
              <a:gd name="connsiteY2254" fmla="*/ 5970719 h 6858143"/>
              <a:gd name="connsiteX2255" fmla="*/ 4916423 w 6345571"/>
              <a:gd name="connsiteY2255" fmla="*/ 5994533 h 6858143"/>
              <a:gd name="connsiteX2256" fmla="*/ 4895565 w 6345571"/>
              <a:gd name="connsiteY2256" fmla="*/ 5976672 h 6858143"/>
              <a:gd name="connsiteX2257" fmla="*/ 4904504 w 6345571"/>
              <a:gd name="connsiteY2257" fmla="*/ 5955835 h 6858143"/>
              <a:gd name="connsiteX2258" fmla="*/ 4859809 w 6345571"/>
              <a:gd name="connsiteY2258" fmla="*/ 5929044 h 6858143"/>
              <a:gd name="connsiteX2259" fmla="*/ 4886627 w 6345571"/>
              <a:gd name="connsiteY2259" fmla="*/ 5952858 h 6858143"/>
              <a:gd name="connsiteX2260" fmla="*/ 4874707 w 6345571"/>
              <a:gd name="connsiteY2260" fmla="*/ 5949881 h 6858143"/>
              <a:gd name="connsiteX2261" fmla="*/ 4853105 w 6345571"/>
              <a:gd name="connsiteY2261" fmla="*/ 5924951 h 6858143"/>
              <a:gd name="connsiteX2262" fmla="*/ 4841503 w 6345571"/>
              <a:gd name="connsiteY2262" fmla="*/ 5909581 h 6858143"/>
              <a:gd name="connsiteX2263" fmla="*/ 4838952 w 6345571"/>
              <a:gd name="connsiteY2263" fmla="*/ 5900021 h 6858143"/>
              <a:gd name="connsiteX2264" fmla="*/ 4844911 w 6345571"/>
              <a:gd name="connsiteY2264" fmla="*/ 5902253 h 6858143"/>
              <a:gd name="connsiteX2265" fmla="*/ 4847891 w 6345571"/>
              <a:gd name="connsiteY2265" fmla="*/ 5908207 h 6858143"/>
              <a:gd name="connsiteX2266" fmla="*/ 4853850 w 6345571"/>
              <a:gd name="connsiteY2266" fmla="*/ 5905230 h 6858143"/>
              <a:gd name="connsiteX2267" fmla="*/ 4877687 w 6345571"/>
              <a:gd name="connsiteY2267" fmla="*/ 5923090 h 6858143"/>
              <a:gd name="connsiteX2268" fmla="*/ 4862789 w 6345571"/>
              <a:gd name="connsiteY2268" fmla="*/ 5902253 h 6858143"/>
              <a:gd name="connsiteX2269" fmla="*/ 4847891 w 6345571"/>
              <a:gd name="connsiteY2269" fmla="*/ 5893323 h 6858143"/>
              <a:gd name="connsiteX2270" fmla="*/ 4856830 w 6345571"/>
              <a:gd name="connsiteY2270" fmla="*/ 5887369 h 6858143"/>
              <a:gd name="connsiteX2271" fmla="*/ 4838952 w 6345571"/>
              <a:gd name="connsiteY2271" fmla="*/ 5881416 h 6858143"/>
              <a:gd name="connsiteX2272" fmla="*/ 4844911 w 6345571"/>
              <a:gd name="connsiteY2272" fmla="*/ 5899276 h 6858143"/>
              <a:gd name="connsiteX2273" fmla="*/ 4830013 w 6345571"/>
              <a:gd name="connsiteY2273" fmla="*/ 5878439 h 6858143"/>
              <a:gd name="connsiteX2274" fmla="*/ 4818095 w 6345571"/>
              <a:gd name="connsiteY2274" fmla="*/ 5875462 h 6858143"/>
              <a:gd name="connsiteX2275" fmla="*/ 4832993 w 6345571"/>
              <a:gd name="connsiteY2275" fmla="*/ 5893323 h 6858143"/>
              <a:gd name="connsiteX2276" fmla="*/ 4815115 w 6345571"/>
              <a:gd name="connsiteY2276" fmla="*/ 5884393 h 6858143"/>
              <a:gd name="connsiteX2277" fmla="*/ 4838952 w 6345571"/>
              <a:gd name="connsiteY2277" fmla="*/ 5914160 h 6858143"/>
              <a:gd name="connsiteX2278" fmla="*/ 4830013 w 6345571"/>
              <a:gd name="connsiteY2278" fmla="*/ 5911183 h 6858143"/>
              <a:gd name="connsiteX2279" fmla="*/ 4844911 w 6345571"/>
              <a:gd name="connsiteY2279" fmla="*/ 5917137 h 6858143"/>
              <a:gd name="connsiteX2280" fmla="*/ 4865769 w 6345571"/>
              <a:gd name="connsiteY2280" fmla="*/ 5943928 h 6858143"/>
              <a:gd name="connsiteX2281" fmla="*/ 4871728 w 6345571"/>
              <a:gd name="connsiteY2281" fmla="*/ 5952858 h 6858143"/>
              <a:gd name="connsiteX2282" fmla="*/ 4871728 w 6345571"/>
              <a:gd name="connsiteY2282" fmla="*/ 5958812 h 6858143"/>
              <a:gd name="connsiteX2283" fmla="*/ 4883647 w 6345571"/>
              <a:gd name="connsiteY2283" fmla="*/ 5967742 h 6858143"/>
              <a:gd name="connsiteX2284" fmla="*/ 4907484 w 6345571"/>
              <a:gd name="connsiteY2284" fmla="*/ 5997509 h 6858143"/>
              <a:gd name="connsiteX2285" fmla="*/ 4904504 w 6345571"/>
              <a:gd name="connsiteY2285" fmla="*/ 6006440 h 6858143"/>
              <a:gd name="connsiteX2286" fmla="*/ 4946219 w 6345571"/>
              <a:gd name="connsiteY2286" fmla="*/ 6051091 h 6858143"/>
              <a:gd name="connsiteX2287" fmla="*/ 4961117 w 6345571"/>
              <a:gd name="connsiteY2287" fmla="*/ 6065975 h 6858143"/>
              <a:gd name="connsiteX2288" fmla="*/ 4964097 w 6345571"/>
              <a:gd name="connsiteY2288" fmla="*/ 6080859 h 6858143"/>
              <a:gd name="connsiteX2289" fmla="*/ 4993893 w 6345571"/>
              <a:gd name="connsiteY2289" fmla="*/ 6122533 h 6858143"/>
              <a:gd name="connsiteX2290" fmla="*/ 4999853 w 6345571"/>
              <a:gd name="connsiteY2290" fmla="*/ 6119557 h 6858143"/>
              <a:gd name="connsiteX2291" fmla="*/ 5020711 w 6345571"/>
              <a:gd name="connsiteY2291" fmla="*/ 6146347 h 6858143"/>
              <a:gd name="connsiteX2292" fmla="*/ 5008792 w 6345571"/>
              <a:gd name="connsiteY2292" fmla="*/ 6146347 h 6858143"/>
              <a:gd name="connsiteX2293" fmla="*/ 5062425 w 6345571"/>
              <a:gd name="connsiteY2293" fmla="*/ 6208859 h 6858143"/>
              <a:gd name="connsiteX2294" fmla="*/ 5071365 w 6345571"/>
              <a:gd name="connsiteY2294" fmla="*/ 6205883 h 6858143"/>
              <a:gd name="connsiteX2295" fmla="*/ 5089243 w 6345571"/>
              <a:gd name="connsiteY2295" fmla="*/ 6226720 h 6858143"/>
              <a:gd name="connsiteX2296" fmla="*/ 5074345 w 6345571"/>
              <a:gd name="connsiteY2296" fmla="*/ 6226720 h 6858143"/>
              <a:gd name="connsiteX2297" fmla="*/ 5140548 w 6345571"/>
              <a:gd name="connsiteY2297" fmla="*/ 6312116 h 6858143"/>
              <a:gd name="connsiteX2298" fmla="*/ 5150441 w 6345571"/>
              <a:gd name="connsiteY2298" fmla="*/ 6331365 h 6858143"/>
              <a:gd name="connsiteX2299" fmla="*/ 5142876 w 6345571"/>
              <a:gd name="connsiteY2299" fmla="*/ 6327930 h 6858143"/>
              <a:gd name="connsiteX2300" fmla="*/ 5142876 w 6345571"/>
              <a:gd name="connsiteY2300" fmla="*/ 6339837 h 6858143"/>
              <a:gd name="connsiteX2301" fmla="*/ 5157775 w 6345571"/>
              <a:gd name="connsiteY2301" fmla="*/ 6360674 h 6858143"/>
              <a:gd name="connsiteX2302" fmla="*/ 5172673 w 6345571"/>
              <a:gd name="connsiteY2302" fmla="*/ 6366628 h 6858143"/>
              <a:gd name="connsiteX2303" fmla="*/ 5178632 w 6345571"/>
              <a:gd name="connsiteY2303" fmla="*/ 6384488 h 6858143"/>
              <a:gd name="connsiteX2304" fmla="*/ 5187571 w 6345571"/>
              <a:gd name="connsiteY2304" fmla="*/ 6384488 h 6858143"/>
              <a:gd name="connsiteX2305" fmla="*/ 5205449 w 6345571"/>
              <a:gd name="connsiteY2305" fmla="*/ 6411279 h 6858143"/>
              <a:gd name="connsiteX2306" fmla="*/ 5190551 w 6345571"/>
              <a:gd name="connsiteY2306" fmla="*/ 6396395 h 6858143"/>
              <a:gd name="connsiteX2307" fmla="*/ 5187571 w 6345571"/>
              <a:gd name="connsiteY2307" fmla="*/ 6414256 h 6858143"/>
              <a:gd name="connsiteX2308" fmla="*/ 5199489 w 6345571"/>
              <a:gd name="connsiteY2308" fmla="*/ 6417233 h 6858143"/>
              <a:gd name="connsiteX2309" fmla="*/ 5235245 w 6345571"/>
              <a:gd name="connsiteY2309" fmla="*/ 6464861 h 6858143"/>
              <a:gd name="connsiteX2310" fmla="*/ 5253123 w 6345571"/>
              <a:gd name="connsiteY2310" fmla="*/ 6473791 h 6858143"/>
              <a:gd name="connsiteX2311" fmla="*/ 5247164 w 6345571"/>
              <a:gd name="connsiteY2311" fmla="*/ 6485698 h 6858143"/>
              <a:gd name="connsiteX2312" fmla="*/ 5273981 w 6345571"/>
              <a:gd name="connsiteY2312" fmla="*/ 6503559 h 6858143"/>
              <a:gd name="connsiteX2313" fmla="*/ 5273981 w 6345571"/>
              <a:gd name="connsiteY2313" fmla="*/ 6494628 h 6858143"/>
              <a:gd name="connsiteX2314" fmla="*/ 5285899 w 6345571"/>
              <a:gd name="connsiteY2314" fmla="*/ 6500582 h 6858143"/>
              <a:gd name="connsiteX2315" fmla="*/ 5297818 w 6345571"/>
              <a:gd name="connsiteY2315" fmla="*/ 6521419 h 6858143"/>
              <a:gd name="connsiteX2316" fmla="*/ 5288879 w 6345571"/>
              <a:gd name="connsiteY2316" fmla="*/ 6512489 h 6858143"/>
              <a:gd name="connsiteX2317" fmla="*/ 5279940 w 6345571"/>
              <a:gd name="connsiteY2317" fmla="*/ 6509512 h 6858143"/>
              <a:gd name="connsiteX2318" fmla="*/ 5288879 w 6345571"/>
              <a:gd name="connsiteY2318" fmla="*/ 6533326 h 6858143"/>
              <a:gd name="connsiteX2319" fmla="*/ 5279940 w 6345571"/>
              <a:gd name="connsiteY2319" fmla="*/ 6527373 h 6858143"/>
              <a:gd name="connsiteX2320" fmla="*/ 5315696 w 6345571"/>
              <a:gd name="connsiteY2320" fmla="*/ 6566071 h 6858143"/>
              <a:gd name="connsiteX2321" fmla="*/ 5303777 w 6345571"/>
              <a:gd name="connsiteY2321" fmla="*/ 6569047 h 6858143"/>
              <a:gd name="connsiteX2322" fmla="*/ 5333574 w 6345571"/>
              <a:gd name="connsiteY2322" fmla="*/ 6592861 h 6858143"/>
              <a:gd name="connsiteX2323" fmla="*/ 5327615 w 6345571"/>
              <a:gd name="connsiteY2323" fmla="*/ 6586908 h 6858143"/>
              <a:gd name="connsiteX2324" fmla="*/ 5348472 w 6345571"/>
              <a:gd name="connsiteY2324" fmla="*/ 6616675 h 6858143"/>
              <a:gd name="connsiteX2325" fmla="*/ 5348472 w 6345571"/>
              <a:gd name="connsiteY2325" fmla="*/ 6628582 h 6858143"/>
              <a:gd name="connsiteX2326" fmla="*/ 5363371 w 6345571"/>
              <a:gd name="connsiteY2326" fmla="*/ 6634536 h 6858143"/>
              <a:gd name="connsiteX2327" fmla="*/ 5366350 w 6345571"/>
              <a:gd name="connsiteY2327" fmla="*/ 6646443 h 6858143"/>
              <a:gd name="connsiteX2328" fmla="*/ 5363371 w 6345571"/>
              <a:gd name="connsiteY2328" fmla="*/ 6649420 h 6858143"/>
              <a:gd name="connsiteX2329" fmla="*/ 5411045 w 6345571"/>
              <a:gd name="connsiteY2329" fmla="*/ 6705978 h 6858143"/>
              <a:gd name="connsiteX2330" fmla="*/ 5396147 w 6345571"/>
              <a:gd name="connsiteY2330" fmla="*/ 6705978 h 6858143"/>
              <a:gd name="connsiteX2331" fmla="*/ 5414025 w 6345571"/>
              <a:gd name="connsiteY2331" fmla="*/ 6726816 h 6858143"/>
              <a:gd name="connsiteX2332" fmla="*/ 5408065 w 6345571"/>
              <a:gd name="connsiteY2332" fmla="*/ 6711932 h 6858143"/>
              <a:gd name="connsiteX2333" fmla="*/ 5422963 w 6345571"/>
              <a:gd name="connsiteY2333" fmla="*/ 6744676 h 6858143"/>
              <a:gd name="connsiteX2334" fmla="*/ 5428923 w 6345571"/>
              <a:gd name="connsiteY2334" fmla="*/ 6732769 h 6858143"/>
              <a:gd name="connsiteX2335" fmla="*/ 5479577 w 6345571"/>
              <a:gd name="connsiteY2335" fmla="*/ 6798258 h 6858143"/>
              <a:gd name="connsiteX2336" fmla="*/ 5467658 w 6345571"/>
              <a:gd name="connsiteY2336" fmla="*/ 6786351 h 6858143"/>
              <a:gd name="connsiteX2337" fmla="*/ 5464679 w 6345571"/>
              <a:gd name="connsiteY2337" fmla="*/ 6798258 h 6858143"/>
              <a:gd name="connsiteX2338" fmla="*/ 5494475 w 6345571"/>
              <a:gd name="connsiteY2338" fmla="*/ 6831746 h 6858143"/>
              <a:gd name="connsiteX2339" fmla="*/ 5508982 w 6345571"/>
              <a:gd name="connsiteY2339" fmla="*/ 6858143 h 6858143"/>
              <a:gd name="connsiteX2340" fmla="*/ 5357066 w 6345571"/>
              <a:gd name="connsiteY2340" fmla="*/ 6858143 h 6858143"/>
              <a:gd name="connsiteX2341" fmla="*/ 5354757 w 6345571"/>
              <a:gd name="connsiteY2341" fmla="*/ 6849700 h 6858143"/>
              <a:gd name="connsiteX2342" fmla="*/ 5342513 w 6345571"/>
              <a:gd name="connsiteY2342" fmla="*/ 6836956 h 6858143"/>
              <a:gd name="connsiteX2343" fmla="*/ 5342513 w 6345571"/>
              <a:gd name="connsiteY2343" fmla="*/ 6848863 h 6858143"/>
              <a:gd name="connsiteX2344" fmla="*/ 5306757 w 6345571"/>
              <a:gd name="connsiteY2344" fmla="*/ 6810165 h 6858143"/>
              <a:gd name="connsiteX2345" fmla="*/ 5282920 w 6345571"/>
              <a:gd name="connsiteY2345" fmla="*/ 6759560 h 6858143"/>
              <a:gd name="connsiteX2346" fmla="*/ 5268021 w 6345571"/>
              <a:gd name="connsiteY2346" fmla="*/ 6747653 h 6858143"/>
              <a:gd name="connsiteX2347" fmla="*/ 5265042 w 6345571"/>
              <a:gd name="connsiteY2347" fmla="*/ 6753606 h 6858143"/>
              <a:gd name="connsiteX2348" fmla="*/ 5238225 w 6345571"/>
              <a:gd name="connsiteY2348" fmla="*/ 6711932 h 6858143"/>
              <a:gd name="connsiteX2349" fmla="*/ 5262062 w 6345571"/>
              <a:gd name="connsiteY2349" fmla="*/ 6732769 h 6858143"/>
              <a:gd name="connsiteX2350" fmla="*/ 5235245 w 6345571"/>
              <a:gd name="connsiteY2350" fmla="*/ 6682164 h 6858143"/>
              <a:gd name="connsiteX2351" fmla="*/ 5196510 w 6345571"/>
              <a:gd name="connsiteY2351" fmla="*/ 6634536 h 6858143"/>
              <a:gd name="connsiteX2352" fmla="*/ 5190551 w 6345571"/>
              <a:gd name="connsiteY2352" fmla="*/ 6610722 h 6858143"/>
              <a:gd name="connsiteX2353" fmla="*/ 5205449 w 6345571"/>
              <a:gd name="connsiteY2353" fmla="*/ 6613699 h 6858143"/>
              <a:gd name="connsiteX2354" fmla="*/ 5199489 w 6345571"/>
              <a:gd name="connsiteY2354" fmla="*/ 6604768 h 6858143"/>
              <a:gd name="connsiteX2355" fmla="*/ 5184591 w 6345571"/>
              <a:gd name="connsiteY2355" fmla="*/ 6601792 h 6858143"/>
              <a:gd name="connsiteX2356" fmla="*/ 5196510 w 6345571"/>
              <a:gd name="connsiteY2356" fmla="*/ 6595838 h 6858143"/>
              <a:gd name="connsiteX2357" fmla="*/ 5178632 w 6345571"/>
              <a:gd name="connsiteY2357" fmla="*/ 6577978 h 6858143"/>
              <a:gd name="connsiteX2358" fmla="*/ 5184591 w 6345571"/>
              <a:gd name="connsiteY2358" fmla="*/ 6575001 h 6858143"/>
              <a:gd name="connsiteX2359" fmla="*/ 5169693 w 6345571"/>
              <a:gd name="connsiteY2359" fmla="*/ 6569047 h 6858143"/>
              <a:gd name="connsiteX2360" fmla="*/ 5163734 w 6345571"/>
              <a:gd name="connsiteY2360" fmla="*/ 6557140 h 6858143"/>
              <a:gd name="connsiteX2361" fmla="*/ 5172673 w 6345571"/>
              <a:gd name="connsiteY2361" fmla="*/ 6560117 h 6858143"/>
              <a:gd name="connsiteX2362" fmla="*/ 5148835 w 6345571"/>
              <a:gd name="connsiteY2362" fmla="*/ 6542256 h 6858143"/>
              <a:gd name="connsiteX2363" fmla="*/ 5148835 w 6345571"/>
              <a:gd name="connsiteY2363" fmla="*/ 6560117 h 6858143"/>
              <a:gd name="connsiteX2364" fmla="*/ 5116059 w 6345571"/>
              <a:gd name="connsiteY2364" fmla="*/ 6515466 h 6858143"/>
              <a:gd name="connsiteX2365" fmla="*/ 5116059 w 6345571"/>
              <a:gd name="connsiteY2365" fmla="*/ 6518442 h 6858143"/>
              <a:gd name="connsiteX2366" fmla="*/ 5124999 w 6345571"/>
              <a:gd name="connsiteY2366" fmla="*/ 6506535 h 6858143"/>
              <a:gd name="connsiteX2367" fmla="*/ 5110100 w 6345571"/>
              <a:gd name="connsiteY2367" fmla="*/ 6482721 h 6858143"/>
              <a:gd name="connsiteX2368" fmla="*/ 5104141 w 6345571"/>
              <a:gd name="connsiteY2368" fmla="*/ 6497605 h 6858143"/>
              <a:gd name="connsiteX2369" fmla="*/ 5104141 w 6345571"/>
              <a:gd name="connsiteY2369" fmla="*/ 6482721 h 6858143"/>
              <a:gd name="connsiteX2370" fmla="*/ 5086263 w 6345571"/>
              <a:gd name="connsiteY2370" fmla="*/ 6473791 h 6858143"/>
              <a:gd name="connsiteX2371" fmla="*/ 5065405 w 6345571"/>
              <a:gd name="connsiteY2371" fmla="*/ 6435093 h 6858143"/>
              <a:gd name="connsiteX2372" fmla="*/ 5071365 w 6345571"/>
              <a:gd name="connsiteY2372" fmla="*/ 6444023 h 6858143"/>
              <a:gd name="connsiteX2373" fmla="*/ 5074345 w 6345571"/>
              <a:gd name="connsiteY2373" fmla="*/ 6438070 h 6858143"/>
              <a:gd name="connsiteX2374" fmla="*/ 5038589 w 6345571"/>
              <a:gd name="connsiteY2374" fmla="*/ 6402349 h 6858143"/>
              <a:gd name="connsiteX2375" fmla="*/ 5041568 w 6345571"/>
              <a:gd name="connsiteY2375" fmla="*/ 6390442 h 6858143"/>
              <a:gd name="connsiteX2376" fmla="*/ 5023690 w 6345571"/>
              <a:gd name="connsiteY2376" fmla="*/ 6375558 h 6858143"/>
              <a:gd name="connsiteX2377" fmla="*/ 5029649 w 6345571"/>
              <a:gd name="connsiteY2377" fmla="*/ 6366628 h 6858143"/>
              <a:gd name="connsiteX2378" fmla="*/ 5014751 w 6345571"/>
              <a:gd name="connsiteY2378" fmla="*/ 6348767 h 6858143"/>
              <a:gd name="connsiteX2379" fmla="*/ 5019593 w 6345571"/>
              <a:gd name="connsiteY2379" fmla="*/ 6348395 h 6858143"/>
              <a:gd name="connsiteX2380" fmla="*/ 5018173 w 6345571"/>
              <a:gd name="connsiteY2380" fmla="*/ 6339595 h 6858143"/>
              <a:gd name="connsiteX2381" fmla="*/ 5056467 w 6345571"/>
              <a:gd name="connsiteY2381" fmla="*/ 6399372 h 6858143"/>
              <a:gd name="connsiteX2382" fmla="*/ 5068385 w 6345571"/>
              <a:gd name="connsiteY2382" fmla="*/ 6396395 h 6858143"/>
              <a:gd name="connsiteX2383" fmla="*/ 5002833 w 6345571"/>
              <a:gd name="connsiteY2383" fmla="*/ 6321976 h 6858143"/>
              <a:gd name="connsiteX2384" fmla="*/ 5002833 w 6345571"/>
              <a:gd name="connsiteY2384" fmla="*/ 6310069 h 6858143"/>
              <a:gd name="connsiteX2385" fmla="*/ 4981975 w 6345571"/>
              <a:gd name="connsiteY2385" fmla="*/ 6286255 h 6858143"/>
              <a:gd name="connsiteX2386" fmla="*/ 4970057 w 6345571"/>
              <a:gd name="connsiteY2386" fmla="*/ 6283278 h 6858143"/>
              <a:gd name="connsiteX2387" fmla="*/ 4984955 w 6345571"/>
              <a:gd name="connsiteY2387" fmla="*/ 6304116 h 6858143"/>
              <a:gd name="connsiteX2388" fmla="*/ 4987935 w 6345571"/>
              <a:gd name="connsiteY2388" fmla="*/ 6295185 h 6858143"/>
              <a:gd name="connsiteX2389" fmla="*/ 4996873 w 6345571"/>
              <a:gd name="connsiteY2389" fmla="*/ 6313046 h 6858143"/>
              <a:gd name="connsiteX2390" fmla="*/ 4978995 w 6345571"/>
              <a:gd name="connsiteY2390" fmla="*/ 6318999 h 6858143"/>
              <a:gd name="connsiteX2391" fmla="*/ 4981975 w 6345571"/>
              <a:gd name="connsiteY2391" fmla="*/ 6307092 h 6858143"/>
              <a:gd name="connsiteX2392" fmla="*/ 4952179 w 6345571"/>
              <a:gd name="connsiteY2392" fmla="*/ 6280302 h 6858143"/>
              <a:gd name="connsiteX2393" fmla="*/ 4943239 w 6345571"/>
              <a:gd name="connsiteY2393" fmla="*/ 6271371 h 6858143"/>
              <a:gd name="connsiteX2394" fmla="*/ 4943239 w 6345571"/>
              <a:gd name="connsiteY2394" fmla="*/ 6259464 h 6858143"/>
              <a:gd name="connsiteX2395" fmla="*/ 4937281 w 6345571"/>
              <a:gd name="connsiteY2395" fmla="*/ 6262441 h 6858143"/>
              <a:gd name="connsiteX2396" fmla="*/ 4919403 w 6345571"/>
              <a:gd name="connsiteY2396" fmla="*/ 6232673 h 6858143"/>
              <a:gd name="connsiteX2397" fmla="*/ 4910463 w 6345571"/>
              <a:gd name="connsiteY2397" fmla="*/ 6232673 h 6858143"/>
              <a:gd name="connsiteX2398" fmla="*/ 4928341 w 6345571"/>
              <a:gd name="connsiteY2398" fmla="*/ 6259464 h 6858143"/>
              <a:gd name="connsiteX2399" fmla="*/ 4901525 w 6345571"/>
              <a:gd name="connsiteY2399" fmla="*/ 6232673 h 6858143"/>
              <a:gd name="connsiteX2400" fmla="*/ 4907484 w 6345571"/>
              <a:gd name="connsiteY2400" fmla="*/ 6229697 h 6858143"/>
              <a:gd name="connsiteX2401" fmla="*/ 4901525 w 6345571"/>
              <a:gd name="connsiteY2401" fmla="*/ 6223743 h 6858143"/>
              <a:gd name="connsiteX2402" fmla="*/ 4892585 w 6345571"/>
              <a:gd name="connsiteY2402" fmla="*/ 6229697 h 6858143"/>
              <a:gd name="connsiteX2403" fmla="*/ 4913443 w 6345571"/>
              <a:gd name="connsiteY2403" fmla="*/ 6250534 h 6858143"/>
              <a:gd name="connsiteX2404" fmla="*/ 4913443 w 6345571"/>
              <a:gd name="connsiteY2404" fmla="*/ 6265418 h 6858143"/>
              <a:gd name="connsiteX2405" fmla="*/ 4949199 w 6345571"/>
              <a:gd name="connsiteY2405" fmla="*/ 6301139 h 6858143"/>
              <a:gd name="connsiteX2406" fmla="*/ 4940260 w 6345571"/>
              <a:gd name="connsiteY2406" fmla="*/ 6301139 h 6858143"/>
              <a:gd name="connsiteX2407" fmla="*/ 4958138 w 6345571"/>
              <a:gd name="connsiteY2407" fmla="*/ 6316023 h 6858143"/>
              <a:gd name="connsiteX2408" fmla="*/ 4943239 w 6345571"/>
              <a:gd name="connsiteY2408" fmla="*/ 6313046 h 6858143"/>
              <a:gd name="connsiteX2409" fmla="*/ 4967077 w 6345571"/>
              <a:gd name="connsiteY2409" fmla="*/ 6321976 h 6858143"/>
              <a:gd name="connsiteX2410" fmla="*/ 4955158 w 6345571"/>
              <a:gd name="connsiteY2410" fmla="*/ 6327930 h 6858143"/>
              <a:gd name="connsiteX2411" fmla="*/ 4973036 w 6345571"/>
              <a:gd name="connsiteY2411" fmla="*/ 6333883 h 6858143"/>
              <a:gd name="connsiteX2412" fmla="*/ 4987935 w 6345571"/>
              <a:gd name="connsiteY2412" fmla="*/ 6354721 h 6858143"/>
              <a:gd name="connsiteX2413" fmla="*/ 4993893 w 6345571"/>
              <a:gd name="connsiteY2413" fmla="*/ 6360674 h 6858143"/>
              <a:gd name="connsiteX2414" fmla="*/ 4993893 w 6345571"/>
              <a:gd name="connsiteY2414" fmla="*/ 6375558 h 6858143"/>
              <a:gd name="connsiteX2415" fmla="*/ 5005813 w 6345571"/>
              <a:gd name="connsiteY2415" fmla="*/ 6375558 h 6858143"/>
              <a:gd name="connsiteX2416" fmla="*/ 5017731 w 6345571"/>
              <a:gd name="connsiteY2416" fmla="*/ 6399372 h 6858143"/>
              <a:gd name="connsiteX2417" fmla="*/ 5005813 w 6345571"/>
              <a:gd name="connsiteY2417" fmla="*/ 6381511 h 6858143"/>
              <a:gd name="connsiteX2418" fmla="*/ 5023690 w 6345571"/>
              <a:gd name="connsiteY2418" fmla="*/ 6426163 h 6858143"/>
              <a:gd name="connsiteX2419" fmla="*/ 5044548 w 6345571"/>
              <a:gd name="connsiteY2419" fmla="*/ 6449977 h 6858143"/>
              <a:gd name="connsiteX2420" fmla="*/ 5029649 w 6345571"/>
              <a:gd name="connsiteY2420" fmla="*/ 6429140 h 6858143"/>
              <a:gd name="connsiteX2421" fmla="*/ 5029649 w 6345571"/>
              <a:gd name="connsiteY2421" fmla="*/ 6417233 h 6858143"/>
              <a:gd name="connsiteX2422" fmla="*/ 5038589 w 6345571"/>
              <a:gd name="connsiteY2422" fmla="*/ 6423186 h 6858143"/>
              <a:gd name="connsiteX2423" fmla="*/ 5053487 w 6345571"/>
              <a:gd name="connsiteY2423" fmla="*/ 6452954 h 6858143"/>
              <a:gd name="connsiteX2424" fmla="*/ 5044548 w 6345571"/>
              <a:gd name="connsiteY2424" fmla="*/ 6458907 h 6858143"/>
              <a:gd name="connsiteX2425" fmla="*/ 5068385 w 6345571"/>
              <a:gd name="connsiteY2425" fmla="*/ 6494628 h 6858143"/>
              <a:gd name="connsiteX2426" fmla="*/ 5089243 w 6345571"/>
              <a:gd name="connsiteY2426" fmla="*/ 6497605 h 6858143"/>
              <a:gd name="connsiteX2427" fmla="*/ 5092222 w 6345571"/>
              <a:gd name="connsiteY2427" fmla="*/ 6503559 h 6858143"/>
              <a:gd name="connsiteX2428" fmla="*/ 5086263 w 6345571"/>
              <a:gd name="connsiteY2428" fmla="*/ 6518442 h 6858143"/>
              <a:gd name="connsiteX2429" fmla="*/ 5104141 w 6345571"/>
              <a:gd name="connsiteY2429" fmla="*/ 6521419 h 6858143"/>
              <a:gd name="connsiteX2430" fmla="*/ 5116059 w 6345571"/>
              <a:gd name="connsiteY2430" fmla="*/ 6548210 h 6858143"/>
              <a:gd name="connsiteX2431" fmla="*/ 5124999 w 6345571"/>
              <a:gd name="connsiteY2431" fmla="*/ 6569047 h 6858143"/>
              <a:gd name="connsiteX2432" fmla="*/ 5113079 w 6345571"/>
              <a:gd name="connsiteY2432" fmla="*/ 6554163 h 6858143"/>
              <a:gd name="connsiteX2433" fmla="*/ 5124999 w 6345571"/>
              <a:gd name="connsiteY2433" fmla="*/ 6577978 h 6858143"/>
              <a:gd name="connsiteX2434" fmla="*/ 5119039 w 6345571"/>
              <a:gd name="connsiteY2434" fmla="*/ 6575001 h 6858143"/>
              <a:gd name="connsiteX2435" fmla="*/ 5116059 w 6345571"/>
              <a:gd name="connsiteY2435" fmla="*/ 6575001 h 6858143"/>
              <a:gd name="connsiteX2436" fmla="*/ 5110100 w 6345571"/>
              <a:gd name="connsiteY2436" fmla="*/ 6563094 h 6858143"/>
              <a:gd name="connsiteX2437" fmla="*/ 5104141 w 6345571"/>
              <a:gd name="connsiteY2437" fmla="*/ 6563094 h 6858143"/>
              <a:gd name="connsiteX2438" fmla="*/ 5127978 w 6345571"/>
              <a:gd name="connsiteY2438" fmla="*/ 6586908 h 6858143"/>
              <a:gd name="connsiteX2439" fmla="*/ 5157775 w 6345571"/>
              <a:gd name="connsiteY2439" fmla="*/ 6628582 h 6858143"/>
              <a:gd name="connsiteX2440" fmla="*/ 5169693 w 6345571"/>
              <a:gd name="connsiteY2440" fmla="*/ 6622629 h 6858143"/>
              <a:gd name="connsiteX2441" fmla="*/ 5178632 w 6345571"/>
              <a:gd name="connsiteY2441" fmla="*/ 6643466 h 6858143"/>
              <a:gd name="connsiteX2442" fmla="*/ 5160754 w 6345571"/>
              <a:gd name="connsiteY2442" fmla="*/ 6637513 h 6858143"/>
              <a:gd name="connsiteX2443" fmla="*/ 5196510 w 6345571"/>
              <a:gd name="connsiteY2443" fmla="*/ 6682164 h 6858143"/>
              <a:gd name="connsiteX2444" fmla="*/ 5223327 w 6345571"/>
              <a:gd name="connsiteY2444" fmla="*/ 6741699 h 6858143"/>
              <a:gd name="connsiteX2445" fmla="*/ 5214388 w 6345571"/>
              <a:gd name="connsiteY2445" fmla="*/ 6738723 h 6858143"/>
              <a:gd name="connsiteX2446" fmla="*/ 5214388 w 6345571"/>
              <a:gd name="connsiteY2446" fmla="*/ 6750630 h 6858143"/>
              <a:gd name="connsiteX2447" fmla="*/ 5223327 w 6345571"/>
              <a:gd name="connsiteY2447" fmla="*/ 6747653 h 6858143"/>
              <a:gd name="connsiteX2448" fmla="*/ 5250143 w 6345571"/>
              <a:gd name="connsiteY2448" fmla="*/ 6777420 h 6858143"/>
              <a:gd name="connsiteX2449" fmla="*/ 5253123 w 6345571"/>
              <a:gd name="connsiteY2449" fmla="*/ 6765513 h 6858143"/>
              <a:gd name="connsiteX2450" fmla="*/ 5268021 w 6345571"/>
              <a:gd name="connsiteY2450" fmla="*/ 6786351 h 6858143"/>
              <a:gd name="connsiteX2451" fmla="*/ 5262062 w 6345571"/>
              <a:gd name="connsiteY2451" fmla="*/ 6792304 h 6858143"/>
              <a:gd name="connsiteX2452" fmla="*/ 5255401 w 6345571"/>
              <a:gd name="connsiteY2452" fmla="*/ 6778996 h 6858143"/>
              <a:gd name="connsiteX2453" fmla="*/ 5255731 w 6345571"/>
              <a:gd name="connsiteY2453" fmla="*/ 6778909 h 6858143"/>
              <a:gd name="connsiteX2454" fmla="*/ 5250143 w 6345571"/>
              <a:gd name="connsiteY2454" fmla="*/ 6768490 h 6858143"/>
              <a:gd name="connsiteX2455" fmla="*/ 5255401 w 6345571"/>
              <a:gd name="connsiteY2455" fmla="*/ 6778996 h 6858143"/>
              <a:gd name="connsiteX2456" fmla="*/ 5250143 w 6345571"/>
              <a:gd name="connsiteY2456" fmla="*/ 6780397 h 6858143"/>
              <a:gd name="connsiteX2457" fmla="*/ 5273981 w 6345571"/>
              <a:gd name="connsiteY2457" fmla="*/ 6819095 h 6858143"/>
              <a:gd name="connsiteX2458" fmla="*/ 5268021 w 6345571"/>
              <a:gd name="connsiteY2458" fmla="*/ 6831002 h 6858143"/>
              <a:gd name="connsiteX2459" fmla="*/ 5256103 w 6345571"/>
              <a:gd name="connsiteY2459" fmla="*/ 6816118 h 6858143"/>
              <a:gd name="connsiteX2460" fmla="*/ 5273981 w 6345571"/>
              <a:gd name="connsiteY2460" fmla="*/ 6845886 h 6858143"/>
              <a:gd name="connsiteX2461" fmla="*/ 5279940 w 6345571"/>
              <a:gd name="connsiteY2461" fmla="*/ 6839932 h 6858143"/>
              <a:gd name="connsiteX2462" fmla="*/ 5268021 w 6345571"/>
              <a:gd name="connsiteY2462" fmla="*/ 6822072 h 6858143"/>
              <a:gd name="connsiteX2463" fmla="*/ 5282920 w 6345571"/>
              <a:gd name="connsiteY2463" fmla="*/ 6831002 h 6858143"/>
              <a:gd name="connsiteX2464" fmla="*/ 5297390 w 6345571"/>
              <a:gd name="connsiteY2464" fmla="*/ 6858143 h 6858143"/>
              <a:gd name="connsiteX2465" fmla="*/ 4669462 w 6345571"/>
              <a:gd name="connsiteY2465" fmla="*/ 6858143 h 6858143"/>
              <a:gd name="connsiteX2466" fmla="*/ 4656821 w 6345571"/>
              <a:gd name="connsiteY2466" fmla="*/ 6845514 h 6858143"/>
              <a:gd name="connsiteX2467" fmla="*/ 4636335 w 6345571"/>
              <a:gd name="connsiteY2467" fmla="*/ 6833979 h 6858143"/>
              <a:gd name="connsiteX2468" fmla="*/ 4567803 w 6345571"/>
              <a:gd name="connsiteY2468" fmla="*/ 6741699 h 6858143"/>
              <a:gd name="connsiteX2469" fmla="*/ 4552905 w 6345571"/>
              <a:gd name="connsiteY2469" fmla="*/ 6732769 h 6858143"/>
              <a:gd name="connsiteX2470" fmla="*/ 4546946 w 6345571"/>
              <a:gd name="connsiteY2470" fmla="*/ 6720862 h 6858143"/>
              <a:gd name="connsiteX2471" fmla="*/ 4552905 w 6345571"/>
              <a:gd name="connsiteY2471" fmla="*/ 6720862 h 6858143"/>
              <a:gd name="connsiteX2472" fmla="*/ 4520129 w 6345571"/>
              <a:gd name="connsiteY2472" fmla="*/ 6688118 h 6858143"/>
              <a:gd name="connsiteX2473" fmla="*/ 4520129 w 6345571"/>
              <a:gd name="connsiteY2473" fmla="*/ 6697048 h 6858143"/>
              <a:gd name="connsiteX2474" fmla="*/ 4505231 w 6345571"/>
              <a:gd name="connsiteY2474" fmla="*/ 6679187 h 6858143"/>
              <a:gd name="connsiteX2475" fmla="*/ 4508211 w 6345571"/>
              <a:gd name="connsiteY2475" fmla="*/ 6670257 h 6858143"/>
              <a:gd name="connsiteX2476" fmla="*/ 4505231 w 6345571"/>
              <a:gd name="connsiteY2476" fmla="*/ 6664304 h 6858143"/>
              <a:gd name="connsiteX2477" fmla="*/ 4493313 w 6345571"/>
              <a:gd name="connsiteY2477" fmla="*/ 6652397 h 6858143"/>
              <a:gd name="connsiteX2478" fmla="*/ 4475435 w 6345571"/>
              <a:gd name="connsiteY2478" fmla="*/ 6640490 h 6858143"/>
              <a:gd name="connsiteX2479" fmla="*/ 4475435 w 6345571"/>
              <a:gd name="connsiteY2479" fmla="*/ 6646442 h 6858143"/>
              <a:gd name="connsiteX2480" fmla="*/ 4472455 w 6345571"/>
              <a:gd name="connsiteY2480" fmla="*/ 6634536 h 6858143"/>
              <a:gd name="connsiteX2481" fmla="*/ 4445638 w 6345571"/>
              <a:gd name="connsiteY2481" fmla="*/ 6607745 h 6858143"/>
              <a:gd name="connsiteX2482" fmla="*/ 4412862 w 6345571"/>
              <a:gd name="connsiteY2482" fmla="*/ 6577978 h 6858143"/>
              <a:gd name="connsiteX2483" fmla="*/ 4427760 w 6345571"/>
              <a:gd name="connsiteY2483" fmla="*/ 6583931 h 6858143"/>
              <a:gd name="connsiteX2484" fmla="*/ 4400943 w 6345571"/>
              <a:gd name="connsiteY2484" fmla="*/ 6560117 h 6858143"/>
              <a:gd name="connsiteX2485" fmla="*/ 4403923 w 6345571"/>
              <a:gd name="connsiteY2485" fmla="*/ 6557140 h 6858143"/>
              <a:gd name="connsiteX2486" fmla="*/ 4389025 w 6345571"/>
              <a:gd name="connsiteY2486" fmla="*/ 6542256 h 6858143"/>
              <a:gd name="connsiteX2487" fmla="*/ 4389025 w 6345571"/>
              <a:gd name="connsiteY2487" fmla="*/ 6548210 h 6858143"/>
              <a:gd name="connsiteX2488" fmla="*/ 4374127 w 6345571"/>
              <a:gd name="connsiteY2488" fmla="*/ 6533326 h 6858143"/>
              <a:gd name="connsiteX2489" fmla="*/ 4377106 w 6345571"/>
              <a:gd name="connsiteY2489" fmla="*/ 6527373 h 6858143"/>
              <a:gd name="connsiteX2490" fmla="*/ 4326452 w 6345571"/>
              <a:gd name="connsiteY2490" fmla="*/ 6470814 h 6858143"/>
              <a:gd name="connsiteX2491" fmla="*/ 4314533 w 6345571"/>
              <a:gd name="connsiteY2491" fmla="*/ 6455930 h 6858143"/>
              <a:gd name="connsiteX2492" fmla="*/ 4314533 w 6345571"/>
              <a:gd name="connsiteY2492" fmla="*/ 6447000 h 6858143"/>
              <a:gd name="connsiteX2493" fmla="*/ 4284737 w 6345571"/>
              <a:gd name="connsiteY2493" fmla="*/ 6414256 h 6858143"/>
              <a:gd name="connsiteX2494" fmla="*/ 4275798 w 6345571"/>
              <a:gd name="connsiteY2494" fmla="*/ 6408302 h 6858143"/>
              <a:gd name="connsiteX2495" fmla="*/ 4243022 w 6345571"/>
              <a:gd name="connsiteY2495" fmla="*/ 6357697 h 6858143"/>
              <a:gd name="connsiteX2496" fmla="*/ 4201307 w 6345571"/>
              <a:gd name="connsiteY2496" fmla="*/ 6310069 h 6858143"/>
              <a:gd name="connsiteX2497" fmla="*/ 4123836 w 6345571"/>
              <a:gd name="connsiteY2497" fmla="*/ 6214813 h 6858143"/>
              <a:gd name="connsiteX2498" fmla="*/ 4088080 w 6345571"/>
              <a:gd name="connsiteY2498" fmla="*/ 6176115 h 6858143"/>
              <a:gd name="connsiteX2499" fmla="*/ 4079141 w 6345571"/>
              <a:gd name="connsiteY2499" fmla="*/ 6173138 h 6858143"/>
              <a:gd name="connsiteX2500" fmla="*/ 4049345 w 6345571"/>
              <a:gd name="connsiteY2500" fmla="*/ 6143371 h 6858143"/>
              <a:gd name="connsiteX2501" fmla="*/ 4037426 w 6345571"/>
              <a:gd name="connsiteY2501" fmla="*/ 6131464 h 6858143"/>
              <a:gd name="connsiteX2502" fmla="*/ 4016568 w 6345571"/>
              <a:gd name="connsiteY2502" fmla="*/ 6101696 h 6858143"/>
              <a:gd name="connsiteX2503" fmla="*/ 3989751 w 6345571"/>
              <a:gd name="connsiteY2503" fmla="*/ 6074905 h 6858143"/>
              <a:gd name="connsiteX2504" fmla="*/ 3939097 w 6345571"/>
              <a:gd name="connsiteY2504" fmla="*/ 6021323 h 6858143"/>
              <a:gd name="connsiteX2505" fmla="*/ 3933138 w 6345571"/>
              <a:gd name="connsiteY2505" fmla="*/ 6018347 h 6858143"/>
              <a:gd name="connsiteX2506" fmla="*/ 3557702 w 6345571"/>
              <a:gd name="connsiteY2506" fmla="*/ 5637321 h 6858143"/>
              <a:gd name="connsiteX2507" fmla="*/ 3167368 w 6345571"/>
              <a:gd name="connsiteY2507" fmla="*/ 5268203 h 6858143"/>
              <a:gd name="connsiteX2508" fmla="*/ 3152470 w 6345571"/>
              <a:gd name="connsiteY2508" fmla="*/ 5259273 h 6858143"/>
              <a:gd name="connsiteX2509" fmla="*/ 3161409 w 6345571"/>
              <a:gd name="connsiteY2509" fmla="*/ 5262250 h 6858143"/>
              <a:gd name="connsiteX2510" fmla="*/ 3143531 w 6345571"/>
              <a:gd name="connsiteY2510" fmla="*/ 5253320 h 6858143"/>
              <a:gd name="connsiteX2511" fmla="*/ 3140551 w 6345571"/>
              <a:gd name="connsiteY2511" fmla="*/ 5244389 h 6858143"/>
              <a:gd name="connsiteX2512" fmla="*/ 3089897 w 6345571"/>
              <a:gd name="connsiteY2512" fmla="*/ 5199738 h 6858143"/>
              <a:gd name="connsiteX2513" fmla="*/ 3039243 w 6345571"/>
              <a:gd name="connsiteY2513" fmla="*/ 5158063 h 6858143"/>
              <a:gd name="connsiteX2514" fmla="*/ 3039243 w 6345571"/>
              <a:gd name="connsiteY2514" fmla="*/ 5155086 h 6858143"/>
              <a:gd name="connsiteX2515" fmla="*/ 3030304 w 6345571"/>
              <a:gd name="connsiteY2515" fmla="*/ 5152110 h 6858143"/>
              <a:gd name="connsiteX2516" fmla="*/ 2979650 w 6345571"/>
              <a:gd name="connsiteY2516" fmla="*/ 5104482 h 6858143"/>
              <a:gd name="connsiteX2517" fmla="*/ 2926016 w 6345571"/>
              <a:gd name="connsiteY2517" fmla="*/ 5059830 h 6858143"/>
              <a:gd name="connsiteX2518" fmla="*/ 2875362 w 6345571"/>
              <a:gd name="connsiteY2518" fmla="*/ 5015179 h 6858143"/>
              <a:gd name="connsiteX2519" fmla="*/ 2821729 w 6345571"/>
              <a:gd name="connsiteY2519" fmla="*/ 4970527 h 6858143"/>
              <a:gd name="connsiteX2520" fmla="*/ 2797891 w 6345571"/>
              <a:gd name="connsiteY2520" fmla="*/ 4949690 h 6858143"/>
              <a:gd name="connsiteX2521" fmla="*/ 2774054 w 6345571"/>
              <a:gd name="connsiteY2521" fmla="*/ 4931829 h 6858143"/>
              <a:gd name="connsiteX2522" fmla="*/ 2729359 w 6345571"/>
              <a:gd name="connsiteY2522" fmla="*/ 4887178 h 6858143"/>
              <a:gd name="connsiteX2523" fmla="*/ 2693603 w 6345571"/>
              <a:gd name="connsiteY2523" fmla="*/ 4863364 h 6858143"/>
              <a:gd name="connsiteX2524" fmla="*/ 2636990 w 6345571"/>
              <a:gd name="connsiteY2524" fmla="*/ 4809782 h 6858143"/>
              <a:gd name="connsiteX2525" fmla="*/ 2625072 w 6345571"/>
              <a:gd name="connsiteY2525" fmla="*/ 4800852 h 6858143"/>
              <a:gd name="connsiteX2526" fmla="*/ 2636990 w 6345571"/>
              <a:gd name="connsiteY2526" fmla="*/ 4815736 h 6858143"/>
              <a:gd name="connsiteX2527" fmla="*/ 2636990 w 6345571"/>
              <a:gd name="connsiteY2527" fmla="*/ 4824666 h 6858143"/>
              <a:gd name="connsiteX2528" fmla="*/ 2625072 w 6345571"/>
              <a:gd name="connsiteY2528" fmla="*/ 4818713 h 6858143"/>
              <a:gd name="connsiteX2529" fmla="*/ 2619112 w 6345571"/>
              <a:gd name="connsiteY2529" fmla="*/ 4821689 h 6858143"/>
              <a:gd name="connsiteX2530" fmla="*/ 2631031 w 6345571"/>
              <a:gd name="connsiteY2530" fmla="*/ 4833596 h 6858143"/>
              <a:gd name="connsiteX2531" fmla="*/ 2642949 w 6345571"/>
              <a:gd name="connsiteY2531" fmla="*/ 4824666 h 6858143"/>
              <a:gd name="connsiteX2532" fmla="*/ 2660827 w 6345571"/>
              <a:gd name="connsiteY2532" fmla="*/ 4842527 h 6858143"/>
              <a:gd name="connsiteX2533" fmla="*/ 2666787 w 6345571"/>
              <a:gd name="connsiteY2533" fmla="*/ 4851457 h 6858143"/>
              <a:gd name="connsiteX2534" fmla="*/ 2645929 w 6345571"/>
              <a:gd name="connsiteY2534" fmla="*/ 4854434 h 6858143"/>
              <a:gd name="connsiteX2535" fmla="*/ 2586336 w 6345571"/>
              <a:gd name="connsiteY2535" fmla="*/ 4806806 h 6858143"/>
              <a:gd name="connsiteX2536" fmla="*/ 2601235 w 6345571"/>
              <a:gd name="connsiteY2536" fmla="*/ 4827643 h 6858143"/>
              <a:gd name="connsiteX2537" fmla="*/ 2616133 w 6345571"/>
              <a:gd name="connsiteY2537" fmla="*/ 4827643 h 6858143"/>
              <a:gd name="connsiteX2538" fmla="*/ 2616133 w 6345571"/>
              <a:gd name="connsiteY2538" fmla="*/ 4839550 h 6858143"/>
              <a:gd name="connsiteX2539" fmla="*/ 2631031 w 6345571"/>
              <a:gd name="connsiteY2539" fmla="*/ 4842527 h 6858143"/>
              <a:gd name="connsiteX2540" fmla="*/ 2619112 w 6345571"/>
              <a:gd name="connsiteY2540" fmla="*/ 4851457 h 6858143"/>
              <a:gd name="connsiteX2541" fmla="*/ 2639970 w 6345571"/>
              <a:gd name="connsiteY2541" fmla="*/ 4872294 h 6858143"/>
              <a:gd name="connsiteX2542" fmla="*/ 2642949 w 6345571"/>
              <a:gd name="connsiteY2542" fmla="*/ 4863364 h 6858143"/>
              <a:gd name="connsiteX2543" fmla="*/ 2628051 w 6345571"/>
              <a:gd name="connsiteY2543" fmla="*/ 4857410 h 6858143"/>
              <a:gd name="connsiteX2544" fmla="*/ 2636990 w 6345571"/>
              <a:gd name="connsiteY2544" fmla="*/ 4851457 h 6858143"/>
              <a:gd name="connsiteX2545" fmla="*/ 2634011 w 6345571"/>
              <a:gd name="connsiteY2545" fmla="*/ 4854434 h 6858143"/>
              <a:gd name="connsiteX2546" fmla="*/ 2645929 w 6345571"/>
              <a:gd name="connsiteY2546" fmla="*/ 4854434 h 6858143"/>
              <a:gd name="connsiteX2547" fmla="*/ 2663807 w 6345571"/>
              <a:gd name="connsiteY2547" fmla="*/ 4872294 h 6858143"/>
              <a:gd name="connsiteX2548" fmla="*/ 2651889 w 6345571"/>
              <a:gd name="connsiteY2548" fmla="*/ 4857410 h 6858143"/>
              <a:gd name="connsiteX2549" fmla="*/ 2666787 w 6345571"/>
              <a:gd name="connsiteY2549" fmla="*/ 4860387 h 6858143"/>
              <a:gd name="connsiteX2550" fmla="*/ 2696583 w 6345571"/>
              <a:gd name="connsiteY2550" fmla="*/ 4887178 h 6858143"/>
              <a:gd name="connsiteX2551" fmla="*/ 2702543 w 6345571"/>
              <a:gd name="connsiteY2551" fmla="*/ 4902062 h 6858143"/>
              <a:gd name="connsiteX2552" fmla="*/ 2708502 w 6345571"/>
              <a:gd name="connsiteY2552" fmla="*/ 4899085 h 6858143"/>
              <a:gd name="connsiteX2553" fmla="*/ 2720421 w 6345571"/>
              <a:gd name="connsiteY2553" fmla="*/ 4902062 h 6858143"/>
              <a:gd name="connsiteX2554" fmla="*/ 2732339 w 6345571"/>
              <a:gd name="connsiteY2554" fmla="*/ 4919922 h 6858143"/>
              <a:gd name="connsiteX2555" fmla="*/ 2690624 w 6345571"/>
              <a:gd name="connsiteY2555" fmla="*/ 4913969 h 6858143"/>
              <a:gd name="connsiteX2556" fmla="*/ 2702543 w 6345571"/>
              <a:gd name="connsiteY2556" fmla="*/ 4913969 h 6858143"/>
              <a:gd name="connsiteX2557" fmla="*/ 2717441 w 6345571"/>
              <a:gd name="connsiteY2557" fmla="*/ 4931829 h 6858143"/>
              <a:gd name="connsiteX2558" fmla="*/ 2714461 w 6345571"/>
              <a:gd name="connsiteY2558" fmla="*/ 4940760 h 6858143"/>
              <a:gd name="connsiteX2559" fmla="*/ 2729359 w 6345571"/>
              <a:gd name="connsiteY2559" fmla="*/ 4955644 h 6858143"/>
              <a:gd name="connsiteX2560" fmla="*/ 2738298 w 6345571"/>
              <a:gd name="connsiteY2560" fmla="*/ 4955644 h 6858143"/>
              <a:gd name="connsiteX2561" fmla="*/ 2732339 w 6345571"/>
              <a:gd name="connsiteY2561" fmla="*/ 4946713 h 6858143"/>
              <a:gd name="connsiteX2562" fmla="*/ 2744258 w 6345571"/>
              <a:gd name="connsiteY2562" fmla="*/ 4949690 h 6858143"/>
              <a:gd name="connsiteX2563" fmla="*/ 2735319 w 6345571"/>
              <a:gd name="connsiteY2563" fmla="*/ 4937783 h 6858143"/>
              <a:gd name="connsiteX2564" fmla="*/ 2762135 w 6345571"/>
              <a:gd name="connsiteY2564" fmla="*/ 4949690 h 6858143"/>
              <a:gd name="connsiteX2565" fmla="*/ 2759156 w 6345571"/>
              <a:gd name="connsiteY2565" fmla="*/ 4955644 h 6858143"/>
              <a:gd name="connsiteX2566" fmla="*/ 2785973 w 6345571"/>
              <a:gd name="connsiteY2566" fmla="*/ 4973504 h 6858143"/>
              <a:gd name="connsiteX2567" fmla="*/ 2815769 w 6345571"/>
              <a:gd name="connsiteY2567" fmla="*/ 4994341 h 6858143"/>
              <a:gd name="connsiteX2568" fmla="*/ 2824708 w 6345571"/>
              <a:gd name="connsiteY2568" fmla="*/ 5000295 h 6858143"/>
              <a:gd name="connsiteX2569" fmla="*/ 2824708 w 6345571"/>
              <a:gd name="connsiteY2569" fmla="*/ 5012202 h 6858143"/>
              <a:gd name="connsiteX2570" fmla="*/ 2851525 w 6345571"/>
              <a:gd name="connsiteY2570" fmla="*/ 5033039 h 6858143"/>
              <a:gd name="connsiteX2571" fmla="*/ 2851525 w 6345571"/>
              <a:gd name="connsiteY2571" fmla="*/ 5038993 h 6858143"/>
              <a:gd name="connsiteX2572" fmla="*/ 2860464 w 6345571"/>
              <a:gd name="connsiteY2572" fmla="*/ 5044946 h 6858143"/>
              <a:gd name="connsiteX2573" fmla="*/ 2857484 w 6345571"/>
              <a:gd name="connsiteY2573" fmla="*/ 5050900 h 6858143"/>
              <a:gd name="connsiteX2574" fmla="*/ 2866423 w 6345571"/>
              <a:gd name="connsiteY2574" fmla="*/ 5059830 h 6858143"/>
              <a:gd name="connsiteX2575" fmla="*/ 2872383 w 6345571"/>
              <a:gd name="connsiteY2575" fmla="*/ 5053877 h 6858143"/>
              <a:gd name="connsiteX2576" fmla="*/ 2905159 w 6345571"/>
              <a:gd name="connsiteY2576" fmla="*/ 5080667 h 6858143"/>
              <a:gd name="connsiteX2577" fmla="*/ 2899199 w 6345571"/>
              <a:gd name="connsiteY2577" fmla="*/ 5083644 h 6858143"/>
              <a:gd name="connsiteX2578" fmla="*/ 2911118 w 6345571"/>
              <a:gd name="connsiteY2578" fmla="*/ 5098528 h 6858143"/>
              <a:gd name="connsiteX2579" fmla="*/ 2943894 w 6345571"/>
              <a:gd name="connsiteY2579" fmla="*/ 5128296 h 6858143"/>
              <a:gd name="connsiteX2580" fmla="*/ 2958793 w 6345571"/>
              <a:gd name="connsiteY2580" fmla="*/ 5140203 h 6858143"/>
              <a:gd name="connsiteX2581" fmla="*/ 2973691 w 6345571"/>
              <a:gd name="connsiteY2581" fmla="*/ 5143179 h 6858143"/>
              <a:gd name="connsiteX2582" fmla="*/ 2979650 w 6345571"/>
              <a:gd name="connsiteY2582" fmla="*/ 5155086 h 6858143"/>
              <a:gd name="connsiteX2583" fmla="*/ 2961772 w 6345571"/>
              <a:gd name="connsiteY2583" fmla="*/ 5146156 h 6858143"/>
              <a:gd name="connsiteX2584" fmla="*/ 2949853 w 6345571"/>
              <a:gd name="connsiteY2584" fmla="*/ 5152110 h 6858143"/>
              <a:gd name="connsiteX2585" fmla="*/ 2967731 w 6345571"/>
              <a:gd name="connsiteY2585" fmla="*/ 5164017 h 6858143"/>
              <a:gd name="connsiteX2586" fmla="*/ 2997528 w 6345571"/>
              <a:gd name="connsiteY2586" fmla="*/ 5190808 h 6858143"/>
              <a:gd name="connsiteX2587" fmla="*/ 2997528 w 6345571"/>
              <a:gd name="connsiteY2587" fmla="*/ 5199738 h 6858143"/>
              <a:gd name="connsiteX2588" fmla="*/ 3000507 w 6345571"/>
              <a:gd name="connsiteY2588" fmla="*/ 5196761 h 6858143"/>
              <a:gd name="connsiteX2589" fmla="*/ 3054141 w 6345571"/>
              <a:gd name="connsiteY2589" fmla="*/ 5253320 h 6858143"/>
              <a:gd name="connsiteX2590" fmla="*/ 3048182 w 6345571"/>
              <a:gd name="connsiteY2590" fmla="*/ 5232482 h 6858143"/>
              <a:gd name="connsiteX2591" fmla="*/ 3039243 w 6345571"/>
              <a:gd name="connsiteY2591" fmla="*/ 5226529 h 6858143"/>
              <a:gd name="connsiteX2592" fmla="*/ 3039243 w 6345571"/>
              <a:gd name="connsiteY2592" fmla="*/ 5232482 h 6858143"/>
              <a:gd name="connsiteX2593" fmla="*/ 3006467 w 6345571"/>
              <a:gd name="connsiteY2593" fmla="*/ 5196761 h 6858143"/>
              <a:gd name="connsiteX2594" fmla="*/ 3012426 w 6345571"/>
              <a:gd name="connsiteY2594" fmla="*/ 5193784 h 6858143"/>
              <a:gd name="connsiteX2595" fmla="*/ 3024345 w 6345571"/>
              <a:gd name="connsiteY2595" fmla="*/ 5208668 h 6858143"/>
              <a:gd name="connsiteX2596" fmla="*/ 3057121 w 6345571"/>
              <a:gd name="connsiteY2596" fmla="*/ 5232482 h 6858143"/>
              <a:gd name="connsiteX2597" fmla="*/ 3051162 w 6345571"/>
              <a:gd name="connsiteY2597" fmla="*/ 5235459 h 6858143"/>
              <a:gd name="connsiteX2598" fmla="*/ 3066060 w 6345571"/>
              <a:gd name="connsiteY2598" fmla="*/ 5244389 h 6858143"/>
              <a:gd name="connsiteX2599" fmla="*/ 3063080 w 6345571"/>
              <a:gd name="connsiteY2599" fmla="*/ 5238436 h 6858143"/>
              <a:gd name="connsiteX2600" fmla="*/ 3110755 w 6345571"/>
              <a:gd name="connsiteY2600" fmla="*/ 5277134 h 6858143"/>
              <a:gd name="connsiteX2601" fmla="*/ 3110755 w 6345571"/>
              <a:gd name="connsiteY2601" fmla="*/ 5289041 h 6858143"/>
              <a:gd name="connsiteX2602" fmla="*/ 3119693 w 6345571"/>
              <a:gd name="connsiteY2602" fmla="*/ 5292017 h 6858143"/>
              <a:gd name="connsiteX2603" fmla="*/ 3116714 w 6345571"/>
              <a:gd name="connsiteY2603" fmla="*/ 5297971 h 6858143"/>
              <a:gd name="connsiteX2604" fmla="*/ 3125653 w 6345571"/>
              <a:gd name="connsiteY2604" fmla="*/ 5303924 h 6858143"/>
              <a:gd name="connsiteX2605" fmla="*/ 3128633 w 6345571"/>
              <a:gd name="connsiteY2605" fmla="*/ 5297971 h 6858143"/>
              <a:gd name="connsiteX2606" fmla="*/ 3140551 w 6345571"/>
              <a:gd name="connsiteY2606" fmla="*/ 5312855 h 6858143"/>
              <a:gd name="connsiteX2607" fmla="*/ 3134592 w 6345571"/>
              <a:gd name="connsiteY2607" fmla="*/ 5315831 h 6858143"/>
              <a:gd name="connsiteX2608" fmla="*/ 3146511 w 6345571"/>
              <a:gd name="connsiteY2608" fmla="*/ 5321785 h 6858143"/>
              <a:gd name="connsiteX2609" fmla="*/ 3149490 w 6345571"/>
              <a:gd name="connsiteY2609" fmla="*/ 5315831 h 6858143"/>
              <a:gd name="connsiteX2610" fmla="*/ 3173327 w 6345571"/>
              <a:gd name="connsiteY2610" fmla="*/ 5342622 h 6858143"/>
              <a:gd name="connsiteX2611" fmla="*/ 3164388 w 6345571"/>
              <a:gd name="connsiteY2611" fmla="*/ 5342622 h 6858143"/>
              <a:gd name="connsiteX2612" fmla="*/ 3229941 w 6345571"/>
              <a:gd name="connsiteY2612" fmla="*/ 5420018 h 6858143"/>
              <a:gd name="connsiteX2613" fmla="*/ 3235900 w 6345571"/>
              <a:gd name="connsiteY2613" fmla="*/ 5417041 h 6858143"/>
              <a:gd name="connsiteX2614" fmla="*/ 3235900 w 6345571"/>
              <a:gd name="connsiteY2614" fmla="*/ 5425972 h 6858143"/>
              <a:gd name="connsiteX2615" fmla="*/ 3244839 w 6345571"/>
              <a:gd name="connsiteY2615" fmla="*/ 5425972 h 6858143"/>
              <a:gd name="connsiteX2616" fmla="*/ 3244839 w 6345571"/>
              <a:gd name="connsiteY2616" fmla="*/ 5437879 h 6858143"/>
              <a:gd name="connsiteX2617" fmla="*/ 3265697 w 6345571"/>
              <a:gd name="connsiteY2617" fmla="*/ 5455739 h 6858143"/>
              <a:gd name="connsiteX2618" fmla="*/ 3271656 w 6345571"/>
              <a:gd name="connsiteY2618" fmla="*/ 5449786 h 6858143"/>
              <a:gd name="connsiteX2619" fmla="*/ 3277615 w 6345571"/>
              <a:gd name="connsiteY2619" fmla="*/ 5452762 h 6858143"/>
              <a:gd name="connsiteX2620" fmla="*/ 3301452 w 6345571"/>
              <a:gd name="connsiteY2620" fmla="*/ 5479553 h 6858143"/>
              <a:gd name="connsiteX2621" fmla="*/ 3283575 w 6345571"/>
              <a:gd name="connsiteY2621" fmla="*/ 5467646 h 6858143"/>
              <a:gd name="connsiteX2622" fmla="*/ 3280595 w 6345571"/>
              <a:gd name="connsiteY2622" fmla="*/ 5470623 h 6858143"/>
              <a:gd name="connsiteX2623" fmla="*/ 3313371 w 6345571"/>
              <a:gd name="connsiteY2623" fmla="*/ 5506344 h 6858143"/>
              <a:gd name="connsiteX2624" fmla="*/ 3298473 w 6345571"/>
              <a:gd name="connsiteY2624" fmla="*/ 5482530 h 6858143"/>
              <a:gd name="connsiteX2625" fmla="*/ 3304432 w 6345571"/>
              <a:gd name="connsiteY2625" fmla="*/ 5479553 h 6858143"/>
              <a:gd name="connsiteX2626" fmla="*/ 3319330 w 6345571"/>
              <a:gd name="connsiteY2626" fmla="*/ 5494437 h 6858143"/>
              <a:gd name="connsiteX2627" fmla="*/ 3328269 w 6345571"/>
              <a:gd name="connsiteY2627" fmla="*/ 5515274 h 6858143"/>
              <a:gd name="connsiteX2628" fmla="*/ 3328269 w 6345571"/>
              <a:gd name="connsiteY2628" fmla="*/ 5503367 h 6858143"/>
              <a:gd name="connsiteX2629" fmla="*/ 3337208 w 6345571"/>
              <a:gd name="connsiteY2629" fmla="*/ 5521228 h 6858143"/>
              <a:gd name="connsiteX2630" fmla="*/ 3349127 w 6345571"/>
              <a:gd name="connsiteY2630" fmla="*/ 5533135 h 6858143"/>
              <a:gd name="connsiteX2631" fmla="*/ 3384883 w 6345571"/>
              <a:gd name="connsiteY2631" fmla="*/ 5565879 h 6858143"/>
              <a:gd name="connsiteX2632" fmla="*/ 3402761 w 6345571"/>
              <a:gd name="connsiteY2632" fmla="*/ 5571833 h 6858143"/>
              <a:gd name="connsiteX2633" fmla="*/ 3402761 w 6345571"/>
              <a:gd name="connsiteY2633" fmla="*/ 5586717 h 6858143"/>
              <a:gd name="connsiteX2634" fmla="*/ 3426597 w 6345571"/>
              <a:gd name="connsiteY2634" fmla="*/ 5601600 h 6858143"/>
              <a:gd name="connsiteX2635" fmla="*/ 3447455 w 6345571"/>
              <a:gd name="connsiteY2635" fmla="*/ 5610531 h 6858143"/>
              <a:gd name="connsiteX2636" fmla="*/ 3459374 w 6345571"/>
              <a:gd name="connsiteY2636" fmla="*/ 5625414 h 6858143"/>
              <a:gd name="connsiteX2637" fmla="*/ 3498109 w 6345571"/>
              <a:gd name="connsiteY2637" fmla="*/ 5664112 h 6858143"/>
              <a:gd name="connsiteX2638" fmla="*/ 3480231 w 6345571"/>
              <a:gd name="connsiteY2638" fmla="*/ 5658159 h 6858143"/>
              <a:gd name="connsiteX2639" fmla="*/ 3486191 w 6345571"/>
              <a:gd name="connsiteY2639" fmla="*/ 5676019 h 6858143"/>
              <a:gd name="connsiteX2640" fmla="*/ 3495129 w 6345571"/>
              <a:gd name="connsiteY2640" fmla="*/ 5678996 h 6858143"/>
              <a:gd name="connsiteX2641" fmla="*/ 3507048 w 6345571"/>
              <a:gd name="connsiteY2641" fmla="*/ 5676019 h 6858143"/>
              <a:gd name="connsiteX2642" fmla="*/ 3498109 w 6345571"/>
              <a:gd name="connsiteY2642" fmla="*/ 5684950 h 6858143"/>
              <a:gd name="connsiteX2643" fmla="*/ 3498109 w 6345571"/>
              <a:gd name="connsiteY2643" fmla="*/ 5705787 h 6858143"/>
              <a:gd name="connsiteX2644" fmla="*/ 3518967 w 6345571"/>
              <a:gd name="connsiteY2644" fmla="*/ 5702810 h 6858143"/>
              <a:gd name="connsiteX2645" fmla="*/ 3527906 w 6345571"/>
              <a:gd name="connsiteY2645" fmla="*/ 5726624 h 6858143"/>
              <a:gd name="connsiteX2646" fmla="*/ 3530885 w 6345571"/>
              <a:gd name="connsiteY2646" fmla="*/ 5705787 h 6858143"/>
              <a:gd name="connsiteX2647" fmla="*/ 3551743 w 6345571"/>
              <a:gd name="connsiteY2647" fmla="*/ 5735555 h 6858143"/>
              <a:gd name="connsiteX2648" fmla="*/ 3536845 w 6345571"/>
              <a:gd name="connsiteY2648" fmla="*/ 5696857 h 6858143"/>
              <a:gd name="connsiteX2649" fmla="*/ 3554723 w 6345571"/>
              <a:gd name="connsiteY2649" fmla="*/ 5720671 h 6858143"/>
              <a:gd name="connsiteX2650" fmla="*/ 3548763 w 6345571"/>
              <a:gd name="connsiteY2650" fmla="*/ 5717694 h 6858143"/>
              <a:gd name="connsiteX2651" fmla="*/ 3560682 w 6345571"/>
              <a:gd name="connsiteY2651" fmla="*/ 5744485 h 6858143"/>
              <a:gd name="connsiteX2652" fmla="*/ 3551743 w 6345571"/>
              <a:gd name="connsiteY2652" fmla="*/ 5750438 h 6858143"/>
              <a:gd name="connsiteX2653" fmla="*/ 3563661 w 6345571"/>
              <a:gd name="connsiteY2653" fmla="*/ 5759369 h 6858143"/>
              <a:gd name="connsiteX2654" fmla="*/ 3563661 w 6345571"/>
              <a:gd name="connsiteY2654" fmla="*/ 5753415 h 6858143"/>
              <a:gd name="connsiteX2655" fmla="*/ 3584519 w 6345571"/>
              <a:gd name="connsiteY2655" fmla="*/ 5768299 h 6858143"/>
              <a:gd name="connsiteX2656" fmla="*/ 3602397 w 6345571"/>
              <a:gd name="connsiteY2656" fmla="*/ 5789136 h 6858143"/>
              <a:gd name="connsiteX2657" fmla="*/ 3605377 w 6345571"/>
              <a:gd name="connsiteY2657" fmla="*/ 5798067 h 6858143"/>
              <a:gd name="connsiteX2658" fmla="*/ 3620275 w 6345571"/>
              <a:gd name="connsiteY2658" fmla="*/ 5806997 h 6858143"/>
              <a:gd name="connsiteX2659" fmla="*/ 3620275 w 6345571"/>
              <a:gd name="connsiteY2659" fmla="*/ 5821881 h 6858143"/>
              <a:gd name="connsiteX2660" fmla="*/ 3647092 w 6345571"/>
              <a:gd name="connsiteY2660" fmla="*/ 5842718 h 6858143"/>
              <a:gd name="connsiteX2661" fmla="*/ 3629214 w 6345571"/>
              <a:gd name="connsiteY2661" fmla="*/ 5833788 h 6858143"/>
              <a:gd name="connsiteX2662" fmla="*/ 3635173 w 6345571"/>
              <a:gd name="connsiteY2662" fmla="*/ 5848671 h 6858143"/>
              <a:gd name="connsiteX2663" fmla="*/ 3661990 w 6345571"/>
              <a:gd name="connsiteY2663" fmla="*/ 5860578 h 6858143"/>
              <a:gd name="connsiteX2664" fmla="*/ 3703705 w 6345571"/>
              <a:gd name="connsiteY2664" fmla="*/ 5908207 h 6858143"/>
              <a:gd name="connsiteX2665" fmla="*/ 3712644 w 6345571"/>
              <a:gd name="connsiteY2665" fmla="*/ 5911183 h 6858143"/>
              <a:gd name="connsiteX2666" fmla="*/ 3712644 w 6345571"/>
              <a:gd name="connsiteY2666" fmla="*/ 5926067 h 6858143"/>
              <a:gd name="connsiteX2667" fmla="*/ 3721583 w 6345571"/>
              <a:gd name="connsiteY2667" fmla="*/ 5923090 h 6858143"/>
              <a:gd name="connsiteX2668" fmla="*/ 3748400 w 6345571"/>
              <a:gd name="connsiteY2668" fmla="*/ 5943928 h 6858143"/>
              <a:gd name="connsiteX2669" fmla="*/ 3742441 w 6345571"/>
              <a:gd name="connsiteY2669" fmla="*/ 5949881 h 6858143"/>
              <a:gd name="connsiteX2670" fmla="*/ 3766278 w 6345571"/>
              <a:gd name="connsiteY2670" fmla="*/ 5970719 h 6858143"/>
              <a:gd name="connsiteX2671" fmla="*/ 3787135 w 6345571"/>
              <a:gd name="connsiteY2671" fmla="*/ 5988579 h 6858143"/>
              <a:gd name="connsiteX2672" fmla="*/ 3787135 w 6345571"/>
              <a:gd name="connsiteY2672" fmla="*/ 6003463 h 6858143"/>
              <a:gd name="connsiteX2673" fmla="*/ 3802033 w 6345571"/>
              <a:gd name="connsiteY2673" fmla="*/ 6018347 h 6858143"/>
              <a:gd name="connsiteX2674" fmla="*/ 3813952 w 6345571"/>
              <a:gd name="connsiteY2674" fmla="*/ 6015370 h 6858143"/>
              <a:gd name="connsiteX2675" fmla="*/ 3799054 w 6345571"/>
              <a:gd name="connsiteY2675" fmla="*/ 6027277 h 6858143"/>
              <a:gd name="connsiteX2676" fmla="*/ 3807993 w 6345571"/>
              <a:gd name="connsiteY2676" fmla="*/ 6033231 h 6858143"/>
              <a:gd name="connsiteX2677" fmla="*/ 3816932 w 6345571"/>
              <a:gd name="connsiteY2677" fmla="*/ 6030254 h 6858143"/>
              <a:gd name="connsiteX2678" fmla="*/ 3816932 w 6345571"/>
              <a:gd name="connsiteY2678" fmla="*/ 6039184 h 6858143"/>
              <a:gd name="connsiteX2679" fmla="*/ 3825871 w 6345571"/>
              <a:gd name="connsiteY2679" fmla="*/ 6033231 h 6858143"/>
              <a:gd name="connsiteX2680" fmla="*/ 3834810 w 6345571"/>
              <a:gd name="connsiteY2680" fmla="*/ 6039184 h 6858143"/>
              <a:gd name="connsiteX2681" fmla="*/ 3834810 w 6345571"/>
              <a:gd name="connsiteY2681" fmla="*/ 6048114 h 6858143"/>
              <a:gd name="connsiteX2682" fmla="*/ 3828851 w 6345571"/>
              <a:gd name="connsiteY2682" fmla="*/ 6045138 h 6858143"/>
              <a:gd name="connsiteX2683" fmla="*/ 3840769 w 6345571"/>
              <a:gd name="connsiteY2683" fmla="*/ 6060021 h 6858143"/>
              <a:gd name="connsiteX2684" fmla="*/ 3834810 w 6345571"/>
              <a:gd name="connsiteY2684" fmla="*/ 6048114 h 6858143"/>
              <a:gd name="connsiteX2685" fmla="*/ 3858647 w 6345571"/>
              <a:gd name="connsiteY2685" fmla="*/ 6057045 h 6858143"/>
              <a:gd name="connsiteX2686" fmla="*/ 3855667 w 6345571"/>
              <a:gd name="connsiteY2686" fmla="*/ 6068952 h 6858143"/>
              <a:gd name="connsiteX2687" fmla="*/ 3843749 w 6345571"/>
              <a:gd name="connsiteY2687" fmla="*/ 6071928 h 6858143"/>
              <a:gd name="connsiteX2688" fmla="*/ 3864606 w 6345571"/>
              <a:gd name="connsiteY2688" fmla="*/ 6089789 h 6858143"/>
              <a:gd name="connsiteX2689" fmla="*/ 3858647 w 6345571"/>
              <a:gd name="connsiteY2689" fmla="*/ 6074905 h 6858143"/>
              <a:gd name="connsiteX2690" fmla="*/ 3891423 w 6345571"/>
              <a:gd name="connsiteY2690" fmla="*/ 6095742 h 6858143"/>
              <a:gd name="connsiteX2691" fmla="*/ 3900362 w 6345571"/>
              <a:gd name="connsiteY2691" fmla="*/ 6116580 h 6858143"/>
              <a:gd name="connsiteX2692" fmla="*/ 3924199 w 6345571"/>
              <a:gd name="connsiteY2692" fmla="*/ 6131464 h 6858143"/>
              <a:gd name="connsiteX2693" fmla="*/ 3936118 w 6345571"/>
              <a:gd name="connsiteY2693" fmla="*/ 6152301 h 6858143"/>
              <a:gd name="connsiteX2694" fmla="*/ 3921219 w 6345571"/>
              <a:gd name="connsiteY2694" fmla="*/ 6140394 h 6858143"/>
              <a:gd name="connsiteX2695" fmla="*/ 3906321 w 6345571"/>
              <a:gd name="connsiteY2695" fmla="*/ 6140394 h 6858143"/>
              <a:gd name="connsiteX2696" fmla="*/ 3915260 w 6345571"/>
              <a:gd name="connsiteY2696" fmla="*/ 6155278 h 6858143"/>
              <a:gd name="connsiteX2697" fmla="*/ 3936118 w 6345571"/>
              <a:gd name="connsiteY2697" fmla="*/ 6164208 h 6858143"/>
              <a:gd name="connsiteX2698" fmla="*/ 3953996 w 6345571"/>
              <a:gd name="connsiteY2698" fmla="*/ 6173138 h 6858143"/>
              <a:gd name="connsiteX2699" fmla="*/ 3942077 w 6345571"/>
              <a:gd name="connsiteY2699" fmla="*/ 6179092 h 6858143"/>
              <a:gd name="connsiteX2700" fmla="*/ 3930159 w 6345571"/>
              <a:gd name="connsiteY2700" fmla="*/ 6170161 h 6858143"/>
              <a:gd name="connsiteX2701" fmla="*/ 3951016 w 6345571"/>
              <a:gd name="connsiteY2701" fmla="*/ 6199929 h 6858143"/>
              <a:gd name="connsiteX2702" fmla="*/ 3971873 w 6345571"/>
              <a:gd name="connsiteY2702" fmla="*/ 6220766 h 6858143"/>
              <a:gd name="connsiteX2703" fmla="*/ 4001670 w 6345571"/>
              <a:gd name="connsiteY2703" fmla="*/ 6238627 h 6858143"/>
              <a:gd name="connsiteX2704" fmla="*/ 3983792 w 6345571"/>
              <a:gd name="connsiteY2704" fmla="*/ 6235650 h 6858143"/>
              <a:gd name="connsiteX2705" fmla="*/ 4028487 w 6345571"/>
              <a:gd name="connsiteY2705" fmla="*/ 6274348 h 6858143"/>
              <a:gd name="connsiteX2706" fmla="*/ 4022528 w 6345571"/>
              <a:gd name="connsiteY2706" fmla="*/ 6265418 h 6858143"/>
              <a:gd name="connsiteX2707" fmla="*/ 4034446 w 6345571"/>
              <a:gd name="connsiteY2707" fmla="*/ 6268395 h 6858143"/>
              <a:gd name="connsiteX2708" fmla="*/ 4043385 w 6345571"/>
              <a:gd name="connsiteY2708" fmla="*/ 6289232 h 6858143"/>
              <a:gd name="connsiteX2709" fmla="*/ 4067223 w 6345571"/>
              <a:gd name="connsiteY2709" fmla="*/ 6304116 h 6858143"/>
              <a:gd name="connsiteX2710" fmla="*/ 4070202 w 6345571"/>
              <a:gd name="connsiteY2710" fmla="*/ 6318999 h 6858143"/>
              <a:gd name="connsiteX2711" fmla="*/ 4082121 w 6345571"/>
              <a:gd name="connsiteY2711" fmla="*/ 6307092 h 6858143"/>
              <a:gd name="connsiteX2712" fmla="*/ 4097019 w 6345571"/>
              <a:gd name="connsiteY2712" fmla="*/ 6345790 h 6858143"/>
              <a:gd name="connsiteX2713" fmla="*/ 4099999 w 6345571"/>
              <a:gd name="connsiteY2713" fmla="*/ 6342814 h 6858143"/>
              <a:gd name="connsiteX2714" fmla="*/ 4099999 w 6345571"/>
              <a:gd name="connsiteY2714" fmla="*/ 6351744 h 6858143"/>
              <a:gd name="connsiteX2715" fmla="*/ 4117877 w 6345571"/>
              <a:gd name="connsiteY2715" fmla="*/ 6369604 h 6858143"/>
              <a:gd name="connsiteX2716" fmla="*/ 4126815 w 6345571"/>
              <a:gd name="connsiteY2716" fmla="*/ 6366628 h 6858143"/>
              <a:gd name="connsiteX2717" fmla="*/ 4123836 w 6345571"/>
              <a:gd name="connsiteY2717" fmla="*/ 6378535 h 6858143"/>
              <a:gd name="connsiteX2718" fmla="*/ 4144693 w 6345571"/>
              <a:gd name="connsiteY2718" fmla="*/ 6399372 h 6858143"/>
              <a:gd name="connsiteX2719" fmla="*/ 4156612 w 6345571"/>
              <a:gd name="connsiteY2719" fmla="*/ 6396395 h 6858143"/>
              <a:gd name="connsiteX2720" fmla="*/ 4168531 w 6345571"/>
              <a:gd name="connsiteY2720" fmla="*/ 6411279 h 6858143"/>
              <a:gd name="connsiteX2721" fmla="*/ 4159591 w 6345571"/>
              <a:gd name="connsiteY2721" fmla="*/ 6411279 h 6858143"/>
              <a:gd name="connsiteX2722" fmla="*/ 4231103 w 6345571"/>
              <a:gd name="connsiteY2722" fmla="*/ 6488675 h 6858143"/>
              <a:gd name="connsiteX2723" fmla="*/ 4234083 w 6345571"/>
              <a:gd name="connsiteY2723" fmla="*/ 6485698 h 6858143"/>
              <a:gd name="connsiteX2724" fmla="*/ 4243022 w 6345571"/>
              <a:gd name="connsiteY2724" fmla="*/ 6497605 h 6858143"/>
              <a:gd name="connsiteX2725" fmla="*/ 4237063 w 6345571"/>
              <a:gd name="connsiteY2725" fmla="*/ 6503559 h 6858143"/>
              <a:gd name="connsiteX2726" fmla="*/ 4260899 w 6345571"/>
              <a:gd name="connsiteY2726" fmla="*/ 6524396 h 6858143"/>
              <a:gd name="connsiteX2727" fmla="*/ 4257920 w 6345571"/>
              <a:gd name="connsiteY2727" fmla="*/ 6533326 h 6858143"/>
              <a:gd name="connsiteX2728" fmla="*/ 4284737 w 6345571"/>
              <a:gd name="connsiteY2728" fmla="*/ 6560117 h 6858143"/>
              <a:gd name="connsiteX2729" fmla="*/ 4287717 w 6345571"/>
              <a:gd name="connsiteY2729" fmla="*/ 6557140 h 6858143"/>
              <a:gd name="connsiteX2730" fmla="*/ 4278777 w 6345571"/>
              <a:gd name="connsiteY2730" fmla="*/ 6539280 h 6858143"/>
              <a:gd name="connsiteX2731" fmla="*/ 4302615 w 6345571"/>
              <a:gd name="connsiteY2731" fmla="*/ 6551187 h 6858143"/>
              <a:gd name="connsiteX2732" fmla="*/ 4290696 w 6345571"/>
              <a:gd name="connsiteY2732" fmla="*/ 6554163 h 6858143"/>
              <a:gd name="connsiteX2733" fmla="*/ 4368167 w 6345571"/>
              <a:gd name="connsiteY2733" fmla="*/ 6628582 h 6858143"/>
              <a:gd name="connsiteX2734" fmla="*/ 4380085 w 6345571"/>
              <a:gd name="connsiteY2734" fmla="*/ 6637513 h 6858143"/>
              <a:gd name="connsiteX2735" fmla="*/ 4356249 w 6345571"/>
              <a:gd name="connsiteY2735" fmla="*/ 6628582 h 6858143"/>
              <a:gd name="connsiteX2736" fmla="*/ 4403923 w 6345571"/>
              <a:gd name="connsiteY2736" fmla="*/ 6673234 h 6858143"/>
              <a:gd name="connsiteX2737" fmla="*/ 4400943 w 6345571"/>
              <a:gd name="connsiteY2737" fmla="*/ 6673234 h 6858143"/>
              <a:gd name="connsiteX2738" fmla="*/ 4377106 w 6345571"/>
              <a:gd name="connsiteY2738" fmla="*/ 6664304 h 6858143"/>
              <a:gd name="connsiteX2739" fmla="*/ 4409882 w 6345571"/>
              <a:gd name="connsiteY2739" fmla="*/ 6688118 h 6858143"/>
              <a:gd name="connsiteX2740" fmla="*/ 4409882 w 6345571"/>
              <a:gd name="connsiteY2740" fmla="*/ 6694071 h 6858143"/>
              <a:gd name="connsiteX2741" fmla="*/ 4484373 w 6345571"/>
              <a:gd name="connsiteY2741" fmla="*/ 6744676 h 6858143"/>
              <a:gd name="connsiteX2742" fmla="*/ 4475435 w 6345571"/>
              <a:gd name="connsiteY2742" fmla="*/ 6753606 h 6858143"/>
              <a:gd name="connsiteX2743" fmla="*/ 4475435 w 6345571"/>
              <a:gd name="connsiteY2743" fmla="*/ 6744676 h 6858143"/>
              <a:gd name="connsiteX2744" fmla="*/ 4469475 w 6345571"/>
              <a:gd name="connsiteY2744" fmla="*/ 6744676 h 6858143"/>
              <a:gd name="connsiteX2745" fmla="*/ 4481394 w 6345571"/>
              <a:gd name="connsiteY2745" fmla="*/ 6762537 h 6858143"/>
              <a:gd name="connsiteX2746" fmla="*/ 4487353 w 6345571"/>
              <a:gd name="connsiteY2746" fmla="*/ 6759560 h 6858143"/>
              <a:gd name="connsiteX2747" fmla="*/ 4493313 w 6345571"/>
              <a:gd name="connsiteY2747" fmla="*/ 6774444 h 6858143"/>
              <a:gd name="connsiteX2748" fmla="*/ 4502251 w 6345571"/>
              <a:gd name="connsiteY2748" fmla="*/ 6777420 h 6858143"/>
              <a:gd name="connsiteX2749" fmla="*/ 4495175 w 6345571"/>
              <a:gd name="connsiteY2749" fmla="*/ 6768862 h 6858143"/>
              <a:gd name="connsiteX2750" fmla="*/ 4498834 w 6345571"/>
              <a:gd name="connsiteY2750" fmla="*/ 6763211 h 6858143"/>
              <a:gd name="connsiteX2751" fmla="*/ 4499225 w 6345571"/>
              <a:gd name="connsiteY2751" fmla="*/ 6763653 h 6858143"/>
              <a:gd name="connsiteX2752" fmla="*/ 4523109 w 6345571"/>
              <a:gd name="connsiteY2752" fmla="*/ 6780397 h 6858143"/>
              <a:gd name="connsiteX2753" fmla="*/ 4499271 w 6345571"/>
              <a:gd name="connsiteY2753" fmla="*/ 6786351 h 6858143"/>
              <a:gd name="connsiteX2754" fmla="*/ 4529068 w 6345571"/>
              <a:gd name="connsiteY2754" fmla="*/ 6810165 h 6858143"/>
              <a:gd name="connsiteX2755" fmla="*/ 4540987 w 6345571"/>
              <a:gd name="connsiteY2755" fmla="*/ 6831002 h 6858143"/>
              <a:gd name="connsiteX2756" fmla="*/ 4561845 w 6345571"/>
              <a:gd name="connsiteY2756" fmla="*/ 6845886 h 6858143"/>
              <a:gd name="connsiteX2757" fmla="*/ 4552905 w 6345571"/>
              <a:gd name="connsiteY2757" fmla="*/ 6842909 h 6858143"/>
              <a:gd name="connsiteX2758" fmla="*/ 4564824 w 6345571"/>
              <a:gd name="connsiteY2758" fmla="*/ 6854816 h 6858143"/>
              <a:gd name="connsiteX2759" fmla="*/ 4570783 w 6345571"/>
              <a:gd name="connsiteY2759" fmla="*/ 6848863 h 6858143"/>
              <a:gd name="connsiteX2760" fmla="*/ 4581732 w 6345571"/>
              <a:gd name="connsiteY2760" fmla="*/ 6858143 h 6858143"/>
              <a:gd name="connsiteX2761" fmla="*/ 3977935 w 6345571"/>
              <a:gd name="connsiteY2761" fmla="*/ 6858143 h 6858143"/>
              <a:gd name="connsiteX2762" fmla="*/ 3974853 w 6345571"/>
              <a:gd name="connsiteY2762" fmla="*/ 6854816 h 6858143"/>
              <a:gd name="connsiteX2763" fmla="*/ 3921219 w 6345571"/>
              <a:gd name="connsiteY2763" fmla="*/ 6816118 h 6858143"/>
              <a:gd name="connsiteX2764" fmla="*/ 3921219 w 6345571"/>
              <a:gd name="connsiteY2764" fmla="*/ 6804211 h 6858143"/>
              <a:gd name="connsiteX2765" fmla="*/ 3885464 w 6345571"/>
              <a:gd name="connsiteY2765" fmla="*/ 6780397 h 6858143"/>
              <a:gd name="connsiteX2766" fmla="*/ 3894403 w 6345571"/>
              <a:gd name="connsiteY2766" fmla="*/ 6783374 h 6858143"/>
              <a:gd name="connsiteX2767" fmla="*/ 3858647 w 6345571"/>
              <a:gd name="connsiteY2767" fmla="*/ 6756583 h 6858143"/>
              <a:gd name="connsiteX2768" fmla="*/ 3831830 w 6345571"/>
              <a:gd name="connsiteY2768" fmla="*/ 6723839 h 6858143"/>
              <a:gd name="connsiteX2769" fmla="*/ 3858647 w 6345571"/>
              <a:gd name="connsiteY2769" fmla="*/ 6750630 h 6858143"/>
              <a:gd name="connsiteX2770" fmla="*/ 3891423 w 6345571"/>
              <a:gd name="connsiteY2770" fmla="*/ 6768490 h 6858143"/>
              <a:gd name="connsiteX2771" fmla="*/ 3888443 w 6345571"/>
              <a:gd name="connsiteY2771" fmla="*/ 6759560 h 6858143"/>
              <a:gd name="connsiteX2772" fmla="*/ 3909301 w 6345571"/>
              <a:gd name="connsiteY2772" fmla="*/ 6774444 h 6858143"/>
              <a:gd name="connsiteX2773" fmla="*/ 3873545 w 6345571"/>
              <a:gd name="connsiteY2773" fmla="*/ 6750630 h 6858143"/>
              <a:gd name="connsiteX2774" fmla="*/ 3802033 w 6345571"/>
              <a:gd name="connsiteY2774" fmla="*/ 6670257 h 6858143"/>
              <a:gd name="connsiteX2775" fmla="*/ 3787135 w 6345571"/>
              <a:gd name="connsiteY2775" fmla="*/ 6664304 h 6858143"/>
              <a:gd name="connsiteX2776" fmla="*/ 3781176 w 6345571"/>
              <a:gd name="connsiteY2776" fmla="*/ 6652397 h 6858143"/>
              <a:gd name="connsiteX2777" fmla="*/ 3787135 w 6345571"/>
              <a:gd name="connsiteY2777" fmla="*/ 6652397 h 6858143"/>
              <a:gd name="connsiteX2778" fmla="*/ 3754359 w 6345571"/>
              <a:gd name="connsiteY2778" fmla="*/ 6622629 h 6858143"/>
              <a:gd name="connsiteX2779" fmla="*/ 3754359 w 6345571"/>
              <a:gd name="connsiteY2779" fmla="*/ 6634536 h 6858143"/>
              <a:gd name="connsiteX2780" fmla="*/ 3742441 w 6345571"/>
              <a:gd name="connsiteY2780" fmla="*/ 6616675 h 6858143"/>
              <a:gd name="connsiteX2781" fmla="*/ 3742441 w 6345571"/>
              <a:gd name="connsiteY2781" fmla="*/ 6607745 h 6858143"/>
              <a:gd name="connsiteX2782" fmla="*/ 3712644 w 6345571"/>
              <a:gd name="connsiteY2782" fmla="*/ 6583931 h 6858143"/>
              <a:gd name="connsiteX2783" fmla="*/ 3709665 w 6345571"/>
              <a:gd name="connsiteY2783" fmla="*/ 6589885 h 6858143"/>
              <a:gd name="connsiteX2784" fmla="*/ 3709665 w 6345571"/>
              <a:gd name="connsiteY2784" fmla="*/ 6577978 h 6858143"/>
              <a:gd name="connsiteX2785" fmla="*/ 3660581 w 6345571"/>
              <a:gd name="connsiteY2785" fmla="*/ 6538749 h 6858143"/>
              <a:gd name="connsiteX2786" fmla="*/ 3662223 w 6345571"/>
              <a:gd name="connsiteY2786" fmla="*/ 6539559 h 6858143"/>
              <a:gd name="connsiteX2787" fmla="*/ 3664970 w 6345571"/>
              <a:gd name="connsiteY2787" fmla="*/ 6536303 h 6858143"/>
              <a:gd name="connsiteX2788" fmla="*/ 3638153 w 6345571"/>
              <a:gd name="connsiteY2788" fmla="*/ 6515466 h 6858143"/>
              <a:gd name="connsiteX2789" fmla="*/ 3641133 w 6345571"/>
              <a:gd name="connsiteY2789" fmla="*/ 6512489 h 6858143"/>
              <a:gd name="connsiteX2790" fmla="*/ 3626234 w 6345571"/>
              <a:gd name="connsiteY2790" fmla="*/ 6500582 h 6858143"/>
              <a:gd name="connsiteX2791" fmla="*/ 3626234 w 6345571"/>
              <a:gd name="connsiteY2791" fmla="*/ 6503559 h 6858143"/>
              <a:gd name="connsiteX2792" fmla="*/ 3611336 w 6345571"/>
              <a:gd name="connsiteY2792" fmla="*/ 6491652 h 6858143"/>
              <a:gd name="connsiteX2793" fmla="*/ 3614315 w 6345571"/>
              <a:gd name="connsiteY2793" fmla="*/ 6485698 h 6858143"/>
              <a:gd name="connsiteX2794" fmla="*/ 3590478 w 6345571"/>
              <a:gd name="connsiteY2794" fmla="*/ 6458907 h 6858143"/>
              <a:gd name="connsiteX2795" fmla="*/ 3563661 w 6345571"/>
              <a:gd name="connsiteY2795" fmla="*/ 6438070 h 6858143"/>
              <a:gd name="connsiteX2796" fmla="*/ 3551743 w 6345571"/>
              <a:gd name="connsiteY2796" fmla="*/ 6423186 h 6858143"/>
              <a:gd name="connsiteX2797" fmla="*/ 3551743 w 6345571"/>
              <a:gd name="connsiteY2797" fmla="*/ 6414256 h 6858143"/>
              <a:gd name="connsiteX2798" fmla="*/ 3524926 w 6345571"/>
              <a:gd name="connsiteY2798" fmla="*/ 6387465 h 6858143"/>
              <a:gd name="connsiteX2799" fmla="*/ 3513007 w 6345571"/>
              <a:gd name="connsiteY2799" fmla="*/ 6381511 h 6858143"/>
              <a:gd name="connsiteX2800" fmla="*/ 3369984 w 6345571"/>
              <a:gd name="connsiteY2800" fmla="*/ 6220766 h 6858143"/>
              <a:gd name="connsiteX2801" fmla="*/ 3361045 w 6345571"/>
              <a:gd name="connsiteY2801" fmla="*/ 6220766 h 6858143"/>
              <a:gd name="connsiteX2802" fmla="*/ 3367005 w 6345571"/>
              <a:gd name="connsiteY2802" fmla="*/ 6217790 h 6858143"/>
              <a:gd name="connsiteX2803" fmla="*/ 3364025 w 6345571"/>
              <a:gd name="connsiteY2803" fmla="*/ 6211836 h 6858143"/>
              <a:gd name="connsiteX2804" fmla="*/ 3334229 w 6345571"/>
              <a:gd name="connsiteY2804" fmla="*/ 6182069 h 6858143"/>
              <a:gd name="connsiteX2805" fmla="*/ 3328269 w 6345571"/>
              <a:gd name="connsiteY2805" fmla="*/ 6182069 h 6858143"/>
              <a:gd name="connsiteX2806" fmla="*/ 3331249 w 6345571"/>
              <a:gd name="connsiteY2806" fmla="*/ 6179092 h 6858143"/>
              <a:gd name="connsiteX2807" fmla="*/ 3322310 w 6345571"/>
              <a:gd name="connsiteY2807" fmla="*/ 6176115 h 6858143"/>
              <a:gd name="connsiteX2808" fmla="*/ 3295493 w 6345571"/>
              <a:gd name="connsiteY2808" fmla="*/ 6152301 h 6858143"/>
              <a:gd name="connsiteX2809" fmla="*/ 3283575 w 6345571"/>
              <a:gd name="connsiteY2809" fmla="*/ 6140394 h 6858143"/>
              <a:gd name="connsiteX2810" fmla="*/ 3235900 w 6345571"/>
              <a:gd name="connsiteY2810" fmla="*/ 6092766 h 6858143"/>
              <a:gd name="connsiteX2811" fmla="*/ 3203124 w 6345571"/>
              <a:gd name="connsiteY2811" fmla="*/ 6060022 h 6858143"/>
              <a:gd name="connsiteX2812" fmla="*/ 3203124 w 6345571"/>
              <a:gd name="connsiteY2812" fmla="*/ 6060021 h 6858143"/>
              <a:gd name="connsiteX2813" fmla="*/ 3203123 w 6345571"/>
              <a:gd name="connsiteY2813" fmla="*/ 6060021 h 6858143"/>
              <a:gd name="connsiteX2814" fmla="*/ 3188225 w 6345571"/>
              <a:gd name="connsiteY2814" fmla="*/ 6045138 h 6858143"/>
              <a:gd name="connsiteX2815" fmla="*/ 3182266 w 6345571"/>
              <a:gd name="connsiteY2815" fmla="*/ 6042161 h 6858143"/>
              <a:gd name="connsiteX2816" fmla="*/ 3146511 w 6345571"/>
              <a:gd name="connsiteY2816" fmla="*/ 6006440 h 6858143"/>
              <a:gd name="connsiteX2817" fmla="*/ 3137571 w 6345571"/>
              <a:gd name="connsiteY2817" fmla="*/ 6009416 h 6858143"/>
              <a:gd name="connsiteX2818" fmla="*/ 3143531 w 6345571"/>
              <a:gd name="connsiteY2818" fmla="*/ 6003463 h 6858143"/>
              <a:gd name="connsiteX2819" fmla="*/ 3137571 w 6345571"/>
              <a:gd name="connsiteY2819" fmla="*/ 5997509 h 6858143"/>
              <a:gd name="connsiteX2820" fmla="*/ 3134592 w 6345571"/>
              <a:gd name="connsiteY2820" fmla="*/ 5997509 h 6858143"/>
              <a:gd name="connsiteX2821" fmla="*/ 3125653 w 6345571"/>
              <a:gd name="connsiteY2821" fmla="*/ 5997509 h 6858143"/>
              <a:gd name="connsiteX2822" fmla="*/ 3131612 w 6345571"/>
              <a:gd name="connsiteY2822" fmla="*/ 6012393 h 6858143"/>
              <a:gd name="connsiteX2823" fmla="*/ 3143531 w 6345571"/>
              <a:gd name="connsiteY2823" fmla="*/ 6021323 h 6858143"/>
              <a:gd name="connsiteX2824" fmla="*/ 3161409 w 6345571"/>
              <a:gd name="connsiteY2824" fmla="*/ 6027277 h 6858143"/>
              <a:gd name="connsiteX2825" fmla="*/ 3146511 w 6345571"/>
              <a:gd name="connsiteY2825" fmla="*/ 6030254 h 6858143"/>
              <a:gd name="connsiteX2826" fmla="*/ 3170348 w 6345571"/>
              <a:gd name="connsiteY2826" fmla="*/ 6048114 h 6858143"/>
              <a:gd name="connsiteX2827" fmla="*/ 3167368 w 6345571"/>
              <a:gd name="connsiteY2827" fmla="*/ 6042161 h 6858143"/>
              <a:gd name="connsiteX2828" fmla="*/ 3176307 w 6345571"/>
              <a:gd name="connsiteY2828" fmla="*/ 6042161 h 6858143"/>
              <a:gd name="connsiteX2829" fmla="*/ 3176307 w 6345571"/>
              <a:gd name="connsiteY2829" fmla="*/ 6054068 h 6858143"/>
              <a:gd name="connsiteX2830" fmla="*/ 3191205 w 6345571"/>
              <a:gd name="connsiteY2830" fmla="*/ 6060021 h 6858143"/>
              <a:gd name="connsiteX2831" fmla="*/ 3191205 w 6345571"/>
              <a:gd name="connsiteY2831" fmla="*/ 6068952 h 6858143"/>
              <a:gd name="connsiteX2832" fmla="*/ 3198748 w 6345571"/>
              <a:gd name="connsiteY2832" fmla="*/ 6058905 h 6858143"/>
              <a:gd name="connsiteX2833" fmla="*/ 3203123 w 6345571"/>
              <a:gd name="connsiteY2833" fmla="*/ 6060021 h 6858143"/>
              <a:gd name="connsiteX2834" fmla="*/ 3203124 w 6345571"/>
              <a:gd name="connsiteY2834" fmla="*/ 6060022 h 6858143"/>
              <a:gd name="connsiteX2835" fmla="*/ 3196420 w 6345571"/>
              <a:gd name="connsiteY2835" fmla="*/ 6071928 h 6858143"/>
              <a:gd name="connsiteX2836" fmla="*/ 3203124 w 6345571"/>
              <a:gd name="connsiteY2836" fmla="*/ 6083835 h 6858143"/>
              <a:gd name="connsiteX2837" fmla="*/ 3206103 w 6345571"/>
              <a:gd name="connsiteY2837" fmla="*/ 6077882 h 6858143"/>
              <a:gd name="connsiteX2838" fmla="*/ 3203124 w 6345571"/>
              <a:gd name="connsiteY2838" fmla="*/ 6086812 h 6858143"/>
              <a:gd name="connsiteX2839" fmla="*/ 3212063 w 6345571"/>
              <a:gd name="connsiteY2839" fmla="*/ 6095742 h 6858143"/>
              <a:gd name="connsiteX2840" fmla="*/ 3218022 w 6345571"/>
              <a:gd name="connsiteY2840" fmla="*/ 6092766 h 6858143"/>
              <a:gd name="connsiteX2841" fmla="*/ 3215043 w 6345571"/>
              <a:gd name="connsiteY2841" fmla="*/ 6098719 h 6858143"/>
              <a:gd name="connsiteX2842" fmla="*/ 3223981 w 6345571"/>
              <a:gd name="connsiteY2842" fmla="*/ 6110626 h 6858143"/>
              <a:gd name="connsiteX2843" fmla="*/ 3232920 w 6345571"/>
              <a:gd name="connsiteY2843" fmla="*/ 6107650 h 6858143"/>
              <a:gd name="connsiteX2844" fmla="*/ 3238879 w 6345571"/>
              <a:gd name="connsiteY2844" fmla="*/ 6113603 h 6858143"/>
              <a:gd name="connsiteX2845" fmla="*/ 3232920 w 6345571"/>
              <a:gd name="connsiteY2845" fmla="*/ 6116580 h 6858143"/>
              <a:gd name="connsiteX2846" fmla="*/ 3262717 w 6345571"/>
              <a:gd name="connsiteY2846" fmla="*/ 6155278 h 6858143"/>
              <a:gd name="connsiteX2847" fmla="*/ 3265697 w 6345571"/>
              <a:gd name="connsiteY2847" fmla="*/ 6152301 h 6858143"/>
              <a:gd name="connsiteX2848" fmla="*/ 3268676 w 6345571"/>
              <a:gd name="connsiteY2848" fmla="*/ 6158254 h 6858143"/>
              <a:gd name="connsiteX2849" fmla="*/ 3265697 w 6345571"/>
              <a:gd name="connsiteY2849" fmla="*/ 6164208 h 6858143"/>
              <a:gd name="connsiteX2850" fmla="*/ 3274635 w 6345571"/>
              <a:gd name="connsiteY2850" fmla="*/ 6173138 h 6858143"/>
              <a:gd name="connsiteX2851" fmla="*/ 3271656 w 6345571"/>
              <a:gd name="connsiteY2851" fmla="*/ 6179092 h 6858143"/>
              <a:gd name="connsiteX2852" fmla="*/ 3283575 w 6345571"/>
              <a:gd name="connsiteY2852" fmla="*/ 6190999 h 6858143"/>
              <a:gd name="connsiteX2853" fmla="*/ 3286554 w 6345571"/>
              <a:gd name="connsiteY2853" fmla="*/ 6190999 h 6858143"/>
              <a:gd name="connsiteX2854" fmla="*/ 3283575 w 6345571"/>
              <a:gd name="connsiteY2854" fmla="*/ 6182069 h 6858143"/>
              <a:gd name="connsiteX2855" fmla="*/ 3301452 w 6345571"/>
              <a:gd name="connsiteY2855" fmla="*/ 6185045 h 6858143"/>
              <a:gd name="connsiteX2856" fmla="*/ 3289534 w 6345571"/>
              <a:gd name="connsiteY2856" fmla="*/ 6188022 h 6858143"/>
              <a:gd name="connsiteX2857" fmla="*/ 3331249 w 6345571"/>
              <a:gd name="connsiteY2857" fmla="*/ 6223743 h 6858143"/>
              <a:gd name="connsiteX2858" fmla="*/ 3337208 w 6345571"/>
              <a:gd name="connsiteY2858" fmla="*/ 6226720 h 6858143"/>
              <a:gd name="connsiteX2859" fmla="*/ 3319330 w 6345571"/>
              <a:gd name="connsiteY2859" fmla="*/ 6226720 h 6858143"/>
              <a:gd name="connsiteX2860" fmla="*/ 3343167 w 6345571"/>
              <a:gd name="connsiteY2860" fmla="*/ 6247557 h 6858143"/>
              <a:gd name="connsiteX2861" fmla="*/ 3340188 w 6345571"/>
              <a:gd name="connsiteY2861" fmla="*/ 6247557 h 6858143"/>
              <a:gd name="connsiteX2862" fmla="*/ 3325289 w 6345571"/>
              <a:gd name="connsiteY2862" fmla="*/ 6247557 h 6858143"/>
              <a:gd name="connsiteX2863" fmla="*/ 3343167 w 6345571"/>
              <a:gd name="connsiteY2863" fmla="*/ 6256488 h 6858143"/>
              <a:gd name="connsiteX2864" fmla="*/ 3340188 w 6345571"/>
              <a:gd name="connsiteY2864" fmla="*/ 6262441 h 6858143"/>
              <a:gd name="connsiteX2865" fmla="*/ 3387862 w 6345571"/>
              <a:gd name="connsiteY2865" fmla="*/ 6283278 h 6858143"/>
              <a:gd name="connsiteX2866" fmla="*/ 3375943 w 6345571"/>
              <a:gd name="connsiteY2866" fmla="*/ 6289232 h 6858143"/>
              <a:gd name="connsiteX2867" fmla="*/ 3378923 w 6345571"/>
              <a:gd name="connsiteY2867" fmla="*/ 6283278 h 6858143"/>
              <a:gd name="connsiteX2868" fmla="*/ 3372964 w 6345571"/>
              <a:gd name="connsiteY2868" fmla="*/ 6286255 h 6858143"/>
              <a:gd name="connsiteX2869" fmla="*/ 3378923 w 6345571"/>
              <a:gd name="connsiteY2869" fmla="*/ 6295185 h 6858143"/>
              <a:gd name="connsiteX2870" fmla="*/ 3384883 w 6345571"/>
              <a:gd name="connsiteY2870" fmla="*/ 6292209 h 6858143"/>
              <a:gd name="connsiteX2871" fmla="*/ 3381903 w 6345571"/>
              <a:gd name="connsiteY2871" fmla="*/ 6301139 h 6858143"/>
              <a:gd name="connsiteX2872" fmla="*/ 3387862 w 6345571"/>
              <a:gd name="connsiteY2872" fmla="*/ 6301139 h 6858143"/>
              <a:gd name="connsiteX2873" fmla="*/ 3390842 w 6345571"/>
              <a:gd name="connsiteY2873" fmla="*/ 6292209 h 6858143"/>
              <a:gd name="connsiteX2874" fmla="*/ 3384883 w 6345571"/>
              <a:gd name="connsiteY2874" fmla="*/ 6286255 h 6858143"/>
              <a:gd name="connsiteX2875" fmla="*/ 3390842 w 6345571"/>
              <a:gd name="connsiteY2875" fmla="*/ 6280302 h 6858143"/>
              <a:gd name="connsiteX2876" fmla="*/ 3387862 w 6345571"/>
              <a:gd name="connsiteY2876" fmla="*/ 6286255 h 6858143"/>
              <a:gd name="connsiteX2877" fmla="*/ 3405740 w 6345571"/>
              <a:gd name="connsiteY2877" fmla="*/ 6301139 h 6858143"/>
              <a:gd name="connsiteX2878" fmla="*/ 3384883 w 6345571"/>
              <a:gd name="connsiteY2878" fmla="*/ 6307092 h 6858143"/>
              <a:gd name="connsiteX2879" fmla="*/ 3399781 w 6345571"/>
              <a:gd name="connsiteY2879" fmla="*/ 6318999 h 6858143"/>
              <a:gd name="connsiteX2880" fmla="*/ 3402761 w 6345571"/>
              <a:gd name="connsiteY2880" fmla="*/ 6330906 h 6858143"/>
              <a:gd name="connsiteX2881" fmla="*/ 3414679 w 6345571"/>
              <a:gd name="connsiteY2881" fmla="*/ 6336860 h 6858143"/>
              <a:gd name="connsiteX2882" fmla="*/ 3405740 w 6345571"/>
              <a:gd name="connsiteY2882" fmla="*/ 6336860 h 6858143"/>
              <a:gd name="connsiteX2883" fmla="*/ 3414679 w 6345571"/>
              <a:gd name="connsiteY2883" fmla="*/ 6342814 h 6858143"/>
              <a:gd name="connsiteX2884" fmla="*/ 3420638 w 6345571"/>
              <a:gd name="connsiteY2884" fmla="*/ 6339837 h 6858143"/>
              <a:gd name="connsiteX2885" fmla="*/ 3435537 w 6345571"/>
              <a:gd name="connsiteY2885" fmla="*/ 6348767 h 6858143"/>
              <a:gd name="connsiteX2886" fmla="*/ 3441496 w 6345571"/>
              <a:gd name="connsiteY2886" fmla="*/ 6369604 h 6858143"/>
              <a:gd name="connsiteX2887" fmla="*/ 3450435 w 6345571"/>
              <a:gd name="connsiteY2887" fmla="*/ 6372581 h 6858143"/>
              <a:gd name="connsiteX2888" fmla="*/ 3426597 w 6345571"/>
              <a:gd name="connsiteY2888" fmla="*/ 6378535 h 6858143"/>
              <a:gd name="connsiteX2889" fmla="*/ 3459374 w 6345571"/>
              <a:gd name="connsiteY2889" fmla="*/ 6399372 h 6858143"/>
              <a:gd name="connsiteX2890" fmla="*/ 3489170 w 6345571"/>
              <a:gd name="connsiteY2890" fmla="*/ 6423186 h 6858143"/>
              <a:gd name="connsiteX2891" fmla="*/ 3465333 w 6345571"/>
              <a:gd name="connsiteY2891" fmla="*/ 6393418 h 6858143"/>
              <a:gd name="connsiteX2892" fmla="*/ 3456394 w 6345571"/>
              <a:gd name="connsiteY2892" fmla="*/ 6393418 h 6858143"/>
              <a:gd name="connsiteX2893" fmla="*/ 3462353 w 6345571"/>
              <a:gd name="connsiteY2893" fmla="*/ 6390442 h 6858143"/>
              <a:gd name="connsiteX2894" fmla="*/ 3489170 w 6345571"/>
              <a:gd name="connsiteY2894" fmla="*/ 6396395 h 6858143"/>
              <a:gd name="connsiteX2895" fmla="*/ 3492150 w 6345571"/>
              <a:gd name="connsiteY2895" fmla="*/ 6417233 h 6858143"/>
              <a:gd name="connsiteX2896" fmla="*/ 3515987 w 6345571"/>
              <a:gd name="connsiteY2896" fmla="*/ 6420209 h 6858143"/>
              <a:gd name="connsiteX2897" fmla="*/ 3507048 w 6345571"/>
              <a:gd name="connsiteY2897" fmla="*/ 6426163 h 6858143"/>
              <a:gd name="connsiteX2898" fmla="*/ 3504069 w 6345571"/>
              <a:gd name="connsiteY2898" fmla="*/ 6435093 h 6858143"/>
              <a:gd name="connsiteX2899" fmla="*/ 3518967 w 6345571"/>
              <a:gd name="connsiteY2899" fmla="*/ 6438070 h 6858143"/>
              <a:gd name="connsiteX2900" fmla="*/ 3521947 w 6345571"/>
              <a:gd name="connsiteY2900" fmla="*/ 6447000 h 6858143"/>
              <a:gd name="connsiteX2901" fmla="*/ 3521947 w 6345571"/>
              <a:gd name="connsiteY2901" fmla="*/ 6441047 h 6858143"/>
              <a:gd name="connsiteX2902" fmla="*/ 3533865 w 6345571"/>
              <a:gd name="connsiteY2902" fmla="*/ 6441047 h 6858143"/>
              <a:gd name="connsiteX2903" fmla="*/ 3536845 w 6345571"/>
              <a:gd name="connsiteY2903" fmla="*/ 6449977 h 6858143"/>
              <a:gd name="connsiteX2904" fmla="*/ 3524926 w 6345571"/>
              <a:gd name="connsiteY2904" fmla="*/ 6455930 h 6858143"/>
              <a:gd name="connsiteX2905" fmla="*/ 3551743 w 6345571"/>
              <a:gd name="connsiteY2905" fmla="*/ 6458907 h 6858143"/>
              <a:gd name="connsiteX2906" fmla="*/ 3560682 w 6345571"/>
              <a:gd name="connsiteY2906" fmla="*/ 6470814 h 6858143"/>
              <a:gd name="connsiteX2907" fmla="*/ 3548763 w 6345571"/>
              <a:gd name="connsiteY2907" fmla="*/ 6470814 h 6858143"/>
              <a:gd name="connsiteX2908" fmla="*/ 3545783 w 6345571"/>
              <a:gd name="connsiteY2908" fmla="*/ 6464861 h 6858143"/>
              <a:gd name="connsiteX2909" fmla="*/ 3539824 w 6345571"/>
              <a:gd name="connsiteY2909" fmla="*/ 6470814 h 6858143"/>
              <a:gd name="connsiteX2910" fmla="*/ 3548763 w 6345571"/>
              <a:gd name="connsiteY2910" fmla="*/ 6473791 h 6858143"/>
              <a:gd name="connsiteX2911" fmla="*/ 3548763 w 6345571"/>
              <a:gd name="connsiteY2911" fmla="*/ 6485698 h 6858143"/>
              <a:gd name="connsiteX2912" fmla="*/ 3521947 w 6345571"/>
              <a:gd name="connsiteY2912" fmla="*/ 6473791 h 6858143"/>
              <a:gd name="connsiteX2913" fmla="*/ 3533865 w 6345571"/>
              <a:gd name="connsiteY2913" fmla="*/ 6500582 h 6858143"/>
              <a:gd name="connsiteX2914" fmla="*/ 3542804 w 6345571"/>
              <a:gd name="connsiteY2914" fmla="*/ 6503559 h 6858143"/>
              <a:gd name="connsiteX2915" fmla="*/ 3548763 w 6345571"/>
              <a:gd name="connsiteY2915" fmla="*/ 6500582 h 6858143"/>
              <a:gd name="connsiteX2916" fmla="*/ 3569621 w 6345571"/>
              <a:gd name="connsiteY2916" fmla="*/ 6542256 h 6858143"/>
              <a:gd name="connsiteX2917" fmla="*/ 3575580 w 6345571"/>
              <a:gd name="connsiteY2917" fmla="*/ 6539280 h 6858143"/>
              <a:gd name="connsiteX2918" fmla="*/ 3578560 w 6345571"/>
              <a:gd name="connsiteY2918" fmla="*/ 6548210 h 6858143"/>
              <a:gd name="connsiteX2919" fmla="*/ 3569621 w 6345571"/>
              <a:gd name="connsiteY2919" fmla="*/ 6548210 h 6858143"/>
              <a:gd name="connsiteX2920" fmla="*/ 3578560 w 6345571"/>
              <a:gd name="connsiteY2920" fmla="*/ 6563094 h 6858143"/>
              <a:gd name="connsiteX2921" fmla="*/ 3572601 w 6345571"/>
              <a:gd name="connsiteY2921" fmla="*/ 6572024 h 6858143"/>
              <a:gd name="connsiteX2922" fmla="*/ 3578560 w 6345571"/>
              <a:gd name="connsiteY2922" fmla="*/ 6572024 h 6858143"/>
              <a:gd name="connsiteX2923" fmla="*/ 3572601 w 6345571"/>
              <a:gd name="connsiteY2923" fmla="*/ 6577978 h 6858143"/>
              <a:gd name="connsiteX2924" fmla="*/ 3581539 w 6345571"/>
              <a:gd name="connsiteY2924" fmla="*/ 6580954 h 6858143"/>
              <a:gd name="connsiteX2925" fmla="*/ 3569621 w 6345571"/>
              <a:gd name="connsiteY2925" fmla="*/ 6589885 h 6858143"/>
              <a:gd name="connsiteX2926" fmla="*/ 3575580 w 6345571"/>
              <a:gd name="connsiteY2926" fmla="*/ 6601792 h 6858143"/>
              <a:gd name="connsiteX2927" fmla="*/ 3572601 w 6345571"/>
              <a:gd name="connsiteY2927" fmla="*/ 6598815 h 6858143"/>
              <a:gd name="connsiteX2928" fmla="*/ 3569962 w 6345571"/>
              <a:gd name="connsiteY2928" fmla="*/ 6601452 h 6858143"/>
              <a:gd name="connsiteX2929" fmla="*/ 3569801 w 6345571"/>
              <a:gd name="connsiteY2929" fmla="*/ 6601180 h 6858143"/>
              <a:gd name="connsiteX2930" fmla="*/ 3571483 w 6345571"/>
              <a:gd name="connsiteY2930" fmla="*/ 6595466 h 6858143"/>
              <a:gd name="connsiteX2931" fmla="*/ 3566641 w 6345571"/>
              <a:gd name="connsiteY2931" fmla="*/ 6595838 h 6858143"/>
              <a:gd name="connsiteX2932" fmla="*/ 3569801 w 6345571"/>
              <a:gd name="connsiteY2932" fmla="*/ 6601180 h 6858143"/>
              <a:gd name="connsiteX2933" fmla="*/ 3569621 w 6345571"/>
              <a:gd name="connsiteY2933" fmla="*/ 6601792 h 6858143"/>
              <a:gd name="connsiteX2934" fmla="*/ 3569962 w 6345571"/>
              <a:gd name="connsiteY2934" fmla="*/ 6601452 h 6858143"/>
              <a:gd name="connsiteX2935" fmla="*/ 3571483 w 6345571"/>
              <a:gd name="connsiteY2935" fmla="*/ 6604024 h 6858143"/>
              <a:gd name="connsiteX2936" fmla="*/ 3578560 w 6345571"/>
              <a:gd name="connsiteY2936" fmla="*/ 6607745 h 6858143"/>
              <a:gd name="connsiteX2937" fmla="*/ 3575580 w 6345571"/>
              <a:gd name="connsiteY2937" fmla="*/ 6616675 h 6858143"/>
              <a:gd name="connsiteX2938" fmla="*/ 3581539 w 6345571"/>
              <a:gd name="connsiteY2938" fmla="*/ 6622629 h 6858143"/>
              <a:gd name="connsiteX2939" fmla="*/ 3566641 w 6345571"/>
              <a:gd name="connsiteY2939" fmla="*/ 6625606 h 6858143"/>
              <a:gd name="connsiteX2940" fmla="*/ 3557702 w 6345571"/>
              <a:gd name="connsiteY2940" fmla="*/ 6616675 h 6858143"/>
              <a:gd name="connsiteX2941" fmla="*/ 3548763 w 6345571"/>
              <a:gd name="connsiteY2941" fmla="*/ 6622629 h 6858143"/>
              <a:gd name="connsiteX2942" fmla="*/ 3566641 w 6345571"/>
              <a:gd name="connsiteY2942" fmla="*/ 6634536 h 6858143"/>
              <a:gd name="connsiteX2943" fmla="*/ 3578560 w 6345571"/>
              <a:gd name="connsiteY2943" fmla="*/ 6640490 h 6858143"/>
              <a:gd name="connsiteX2944" fmla="*/ 3569621 w 6345571"/>
              <a:gd name="connsiteY2944" fmla="*/ 6634536 h 6858143"/>
              <a:gd name="connsiteX2945" fmla="*/ 3563661 w 6345571"/>
              <a:gd name="connsiteY2945" fmla="*/ 6643466 h 6858143"/>
              <a:gd name="connsiteX2946" fmla="*/ 3572601 w 6345571"/>
              <a:gd name="connsiteY2946" fmla="*/ 6646443 h 6858143"/>
              <a:gd name="connsiteX2947" fmla="*/ 3569621 w 6345571"/>
              <a:gd name="connsiteY2947" fmla="*/ 6649420 h 6858143"/>
              <a:gd name="connsiteX2948" fmla="*/ 3581539 w 6345571"/>
              <a:gd name="connsiteY2948" fmla="*/ 6649420 h 6858143"/>
              <a:gd name="connsiteX2949" fmla="*/ 3575580 w 6345571"/>
              <a:gd name="connsiteY2949" fmla="*/ 6658350 h 6858143"/>
              <a:gd name="connsiteX2950" fmla="*/ 3590478 w 6345571"/>
              <a:gd name="connsiteY2950" fmla="*/ 6658350 h 6858143"/>
              <a:gd name="connsiteX2951" fmla="*/ 3581539 w 6345571"/>
              <a:gd name="connsiteY2951" fmla="*/ 6658350 h 6858143"/>
              <a:gd name="connsiteX2952" fmla="*/ 3581539 w 6345571"/>
              <a:gd name="connsiteY2952" fmla="*/ 6667280 h 6858143"/>
              <a:gd name="connsiteX2953" fmla="*/ 3592341 w 6345571"/>
              <a:gd name="connsiteY2953" fmla="*/ 6666164 h 6858143"/>
              <a:gd name="connsiteX2954" fmla="*/ 3596438 w 6345571"/>
              <a:gd name="connsiteY2954" fmla="*/ 6676211 h 6858143"/>
              <a:gd name="connsiteX2955" fmla="*/ 3593458 w 6345571"/>
              <a:gd name="connsiteY2955" fmla="*/ 6673234 h 6858143"/>
              <a:gd name="connsiteX2956" fmla="*/ 3590478 w 6345571"/>
              <a:gd name="connsiteY2956" fmla="*/ 6676211 h 6858143"/>
              <a:gd name="connsiteX2957" fmla="*/ 3623255 w 6345571"/>
              <a:gd name="connsiteY2957" fmla="*/ 6711932 h 6858143"/>
              <a:gd name="connsiteX2958" fmla="*/ 3620275 w 6345571"/>
              <a:gd name="connsiteY2958" fmla="*/ 6720862 h 6858143"/>
              <a:gd name="connsiteX2959" fmla="*/ 3590478 w 6345571"/>
              <a:gd name="connsiteY2959" fmla="*/ 6705978 h 6858143"/>
              <a:gd name="connsiteX2960" fmla="*/ 3587499 w 6345571"/>
              <a:gd name="connsiteY2960" fmla="*/ 6708955 h 6858143"/>
              <a:gd name="connsiteX2961" fmla="*/ 3614315 w 6345571"/>
              <a:gd name="connsiteY2961" fmla="*/ 6738723 h 6858143"/>
              <a:gd name="connsiteX2962" fmla="*/ 3629214 w 6345571"/>
              <a:gd name="connsiteY2962" fmla="*/ 6765513 h 6858143"/>
              <a:gd name="connsiteX2963" fmla="*/ 3635173 w 6345571"/>
              <a:gd name="connsiteY2963" fmla="*/ 6771467 h 6858143"/>
              <a:gd name="connsiteX2964" fmla="*/ 3626234 w 6345571"/>
              <a:gd name="connsiteY2964" fmla="*/ 6771467 h 6858143"/>
              <a:gd name="connsiteX2965" fmla="*/ 3623255 w 6345571"/>
              <a:gd name="connsiteY2965" fmla="*/ 6780397 h 6858143"/>
              <a:gd name="connsiteX2966" fmla="*/ 3629214 w 6345571"/>
              <a:gd name="connsiteY2966" fmla="*/ 6783374 h 6858143"/>
              <a:gd name="connsiteX2967" fmla="*/ 3626234 w 6345571"/>
              <a:gd name="connsiteY2967" fmla="*/ 6780397 h 6858143"/>
              <a:gd name="connsiteX2968" fmla="*/ 3641133 w 6345571"/>
              <a:gd name="connsiteY2968" fmla="*/ 6786351 h 6858143"/>
              <a:gd name="connsiteX2969" fmla="*/ 3632193 w 6345571"/>
              <a:gd name="connsiteY2969" fmla="*/ 6819095 h 6858143"/>
              <a:gd name="connsiteX2970" fmla="*/ 3620275 w 6345571"/>
              <a:gd name="connsiteY2970" fmla="*/ 6831002 h 6858143"/>
              <a:gd name="connsiteX2971" fmla="*/ 3572601 w 6345571"/>
              <a:gd name="connsiteY2971" fmla="*/ 6813142 h 6858143"/>
              <a:gd name="connsiteX2972" fmla="*/ 3581539 w 6345571"/>
              <a:gd name="connsiteY2972" fmla="*/ 6813142 h 6858143"/>
              <a:gd name="connsiteX2973" fmla="*/ 3572601 w 6345571"/>
              <a:gd name="connsiteY2973" fmla="*/ 6798258 h 6858143"/>
              <a:gd name="connsiteX2974" fmla="*/ 3536845 w 6345571"/>
              <a:gd name="connsiteY2974" fmla="*/ 6768490 h 6858143"/>
              <a:gd name="connsiteX2975" fmla="*/ 3515987 w 6345571"/>
              <a:gd name="connsiteY2975" fmla="*/ 6738723 h 6858143"/>
              <a:gd name="connsiteX2976" fmla="*/ 3518967 w 6345571"/>
              <a:gd name="connsiteY2976" fmla="*/ 6747653 h 6858143"/>
              <a:gd name="connsiteX2977" fmla="*/ 3501089 w 6345571"/>
              <a:gd name="connsiteY2977" fmla="*/ 6729792 h 6858143"/>
              <a:gd name="connsiteX2978" fmla="*/ 3498109 w 6345571"/>
              <a:gd name="connsiteY2978" fmla="*/ 6717885 h 6858143"/>
              <a:gd name="connsiteX2979" fmla="*/ 3489170 w 6345571"/>
              <a:gd name="connsiteY2979" fmla="*/ 6711932 h 6858143"/>
              <a:gd name="connsiteX2980" fmla="*/ 3492150 w 6345571"/>
              <a:gd name="connsiteY2980" fmla="*/ 6708955 h 6858143"/>
              <a:gd name="connsiteX2981" fmla="*/ 3480231 w 6345571"/>
              <a:gd name="connsiteY2981" fmla="*/ 6697048 h 6858143"/>
              <a:gd name="connsiteX2982" fmla="*/ 3486191 w 6345571"/>
              <a:gd name="connsiteY2982" fmla="*/ 6700025 h 6858143"/>
              <a:gd name="connsiteX2983" fmla="*/ 3477252 w 6345571"/>
              <a:gd name="connsiteY2983" fmla="*/ 6694071 h 6858143"/>
              <a:gd name="connsiteX2984" fmla="*/ 3459374 w 6345571"/>
              <a:gd name="connsiteY2984" fmla="*/ 6658350 h 6858143"/>
              <a:gd name="connsiteX2985" fmla="*/ 3429577 w 6345571"/>
              <a:gd name="connsiteY2985" fmla="*/ 6649420 h 6858143"/>
              <a:gd name="connsiteX2986" fmla="*/ 3417659 w 6345571"/>
              <a:gd name="connsiteY2986" fmla="*/ 6658350 h 6858143"/>
              <a:gd name="connsiteX2987" fmla="*/ 3423618 w 6345571"/>
              <a:gd name="connsiteY2987" fmla="*/ 6661327 h 6858143"/>
              <a:gd name="connsiteX2988" fmla="*/ 3435537 w 6345571"/>
              <a:gd name="connsiteY2988" fmla="*/ 6658350 h 6858143"/>
              <a:gd name="connsiteX2989" fmla="*/ 3444475 w 6345571"/>
              <a:gd name="connsiteY2989" fmla="*/ 6676211 h 6858143"/>
              <a:gd name="connsiteX2990" fmla="*/ 3438516 w 6345571"/>
              <a:gd name="connsiteY2990" fmla="*/ 6679187 h 6858143"/>
              <a:gd name="connsiteX2991" fmla="*/ 3447455 w 6345571"/>
              <a:gd name="connsiteY2991" fmla="*/ 6685141 h 6858143"/>
              <a:gd name="connsiteX2992" fmla="*/ 3450435 w 6345571"/>
              <a:gd name="connsiteY2992" fmla="*/ 6682164 h 6858143"/>
              <a:gd name="connsiteX2993" fmla="*/ 3447455 w 6345571"/>
              <a:gd name="connsiteY2993" fmla="*/ 6688118 h 6858143"/>
              <a:gd name="connsiteX2994" fmla="*/ 3429577 w 6345571"/>
              <a:gd name="connsiteY2994" fmla="*/ 6685141 h 6858143"/>
              <a:gd name="connsiteX2995" fmla="*/ 3444475 w 6345571"/>
              <a:gd name="connsiteY2995" fmla="*/ 6700025 h 6858143"/>
              <a:gd name="connsiteX2996" fmla="*/ 3435537 w 6345571"/>
              <a:gd name="connsiteY2996" fmla="*/ 6705978 h 6858143"/>
              <a:gd name="connsiteX2997" fmla="*/ 3441496 w 6345571"/>
              <a:gd name="connsiteY2997" fmla="*/ 6720862 h 6858143"/>
              <a:gd name="connsiteX2998" fmla="*/ 3432557 w 6345571"/>
              <a:gd name="connsiteY2998" fmla="*/ 6720862 h 6858143"/>
              <a:gd name="connsiteX2999" fmla="*/ 3432557 w 6345571"/>
              <a:gd name="connsiteY2999" fmla="*/ 6735746 h 6858143"/>
              <a:gd name="connsiteX3000" fmla="*/ 3438516 w 6345571"/>
              <a:gd name="connsiteY3000" fmla="*/ 6735746 h 6858143"/>
              <a:gd name="connsiteX3001" fmla="*/ 3438516 w 6345571"/>
              <a:gd name="connsiteY3001" fmla="*/ 6750630 h 6858143"/>
              <a:gd name="connsiteX3002" fmla="*/ 3435537 w 6345571"/>
              <a:gd name="connsiteY3002" fmla="*/ 6771467 h 6858143"/>
              <a:gd name="connsiteX3003" fmla="*/ 3384883 w 6345571"/>
              <a:gd name="connsiteY3003" fmla="*/ 6714908 h 6858143"/>
              <a:gd name="connsiteX3004" fmla="*/ 3367005 w 6345571"/>
              <a:gd name="connsiteY3004" fmla="*/ 6697048 h 6858143"/>
              <a:gd name="connsiteX3005" fmla="*/ 3366812 w 6345571"/>
              <a:gd name="connsiteY3005" fmla="*/ 6693968 h 6858143"/>
              <a:gd name="connsiteX3006" fmla="*/ 3367005 w 6345571"/>
              <a:gd name="connsiteY3006" fmla="*/ 6694071 h 6858143"/>
              <a:gd name="connsiteX3007" fmla="*/ 3366805 w 6345571"/>
              <a:gd name="connsiteY3007" fmla="*/ 6693848 h 6858143"/>
              <a:gd name="connsiteX3008" fmla="*/ 3366260 w 6345571"/>
              <a:gd name="connsiteY3008" fmla="*/ 6685141 h 6858143"/>
              <a:gd name="connsiteX3009" fmla="*/ 3352106 w 6345571"/>
              <a:gd name="connsiteY3009" fmla="*/ 6682164 h 6858143"/>
              <a:gd name="connsiteX3010" fmla="*/ 3360673 w 6345571"/>
              <a:gd name="connsiteY3010" fmla="*/ 6687001 h 6858143"/>
              <a:gd name="connsiteX3011" fmla="*/ 3366805 w 6345571"/>
              <a:gd name="connsiteY3011" fmla="*/ 6693848 h 6858143"/>
              <a:gd name="connsiteX3012" fmla="*/ 3366812 w 6345571"/>
              <a:gd name="connsiteY3012" fmla="*/ 6693968 h 6858143"/>
              <a:gd name="connsiteX3013" fmla="*/ 3351734 w 6345571"/>
              <a:gd name="connsiteY3013" fmla="*/ 6685885 h 6858143"/>
              <a:gd name="connsiteX3014" fmla="*/ 3343167 w 6345571"/>
              <a:gd name="connsiteY3014" fmla="*/ 6673234 h 6858143"/>
              <a:gd name="connsiteX3015" fmla="*/ 3331249 w 6345571"/>
              <a:gd name="connsiteY3015" fmla="*/ 6670257 h 6858143"/>
              <a:gd name="connsiteX3016" fmla="*/ 3349127 w 6345571"/>
              <a:gd name="connsiteY3016" fmla="*/ 6673234 h 6858143"/>
              <a:gd name="connsiteX3017" fmla="*/ 3322310 w 6345571"/>
              <a:gd name="connsiteY3017" fmla="*/ 6664304 h 6858143"/>
              <a:gd name="connsiteX3018" fmla="*/ 3328269 w 6345571"/>
              <a:gd name="connsiteY3018" fmla="*/ 6658350 h 6858143"/>
              <a:gd name="connsiteX3019" fmla="*/ 3325289 w 6345571"/>
              <a:gd name="connsiteY3019" fmla="*/ 6649420 h 6858143"/>
              <a:gd name="connsiteX3020" fmla="*/ 3322310 w 6345571"/>
              <a:gd name="connsiteY3020" fmla="*/ 6646443 h 6858143"/>
              <a:gd name="connsiteX3021" fmla="*/ 3307411 w 6345571"/>
              <a:gd name="connsiteY3021" fmla="*/ 6649420 h 6858143"/>
              <a:gd name="connsiteX3022" fmla="*/ 3310391 w 6345571"/>
              <a:gd name="connsiteY3022" fmla="*/ 6652397 h 6858143"/>
              <a:gd name="connsiteX3023" fmla="*/ 3319330 w 6345571"/>
              <a:gd name="connsiteY3023" fmla="*/ 6652397 h 6858143"/>
              <a:gd name="connsiteX3024" fmla="*/ 3322310 w 6345571"/>
              <a:gd name="connsiteY3024" fmla="*/ 6658350 h 6858143"/>
              <a:gd name="connsiteX3025" fmla="*/ 3310391 w 6345571"/>
              <a:gd name="connsiteY3025" fmla="*/ 6655373 h 6858143"/>
              <a:gd name="connsiteX3026" fmla="*/ 3307411 w 6345571"/>
              <a:gd name="connsiteY3026" fmla="*/ 6664304 h 6858143"/>
              <a:gd name="connsiteX3027" fmla="*/ 3292513 w 6345571"/>
              <a:gd name="connsiteY3027" fmla="*/ 6664304 h 6858143"/>
              <a:gd name="connsiteX3028" fmla="*/ 3316351 w 6345571"/>
              <a:gd name="connsiteY3028" fmla="*/ 6676211 h 6858143"/>
              <a:gd name="connsiteX3029" fmla="*/ 3322310 w 6345571"/>
              <a:gd name="connsiteY3029" fmla="*/ 6682164 h 6858143"/>
              <a:gd name="connsiteX3030" fmla="*/ 3328269 w 6345571"/>
              <a:gd name="connsiteY3030" fmla="*/ 6679187 h 6858143"/>
              <a:gd name="connsiteX3031" fmla="*/ 3328269 w 6345571"/>
              <a:gd name="connsiteY3031" fmla="*/ 6688118 h 6858143"/>
              <a:gd name="connsiteX3032" fmla="*/ 3346147 w 6345571"/>
              <a:gd name="connsiteY3032" fmla="*/ 6703001 h 6858143"/>
              <a:gd name="connsiteX3033" fmla="*/ 3361045 w 6345571"/>
              <a:gd name="connsiteY3033" fmla="*/ 6717885 h 6858143"/>
              <a:gd name="connsiteX3034" fmla="*/ 3381903 w 6345571"/>
              <a:gd name="connsiteY3034" fmla="*/ 6753606 h 6858143"/>
              <a:gd name="connsiteX3035" fmla="*/ 3361045 w 6345571"/>
              <a:gd name="connsiteY3035" fmla="*/ 6744676 h 6858143"/>
              <a:gd name="connsiteX3036" fmla="*/ 3369984 w 6345571"/>
              <a:gd name="connsiteY3036" fmla="*/ 6759560 h 6858143"/>
              <a:gd name="connsiteX3037" fmla="*/ 3367005 w 6345571"/>
              <a:gd name="connsiteY3037" fmla="*/ 6768490 h 6858143"/>
              <a:gd name="connsiteX3038" fmla="*/ 3375943 w 6345571"/>
              <a:gd name="connsiteY3038" fmla="*/ 6780397 h 6858143"/>
              <a:gd name="connsiteX3039" fmla="*/ 3375943 w 6345571"/>
              <a:gd name="connsiteY3039" fmla="*/ 6789327 h 6858143"/>
              <a:gd name="connsiteX3040" fmla="*/ 3369984 w 6345571"/>
              <a:gd name="connsiteY3040" fmla="*/ 6783374 h 6858143"/>
              <a:gd name="connsiteX3041" fmla="*/ 3364025 w 6345571"/>
              <a:gd name="connsiteY3041" fmla="*/ 6792304 h 6858143"/>
              <a:gd name="connsiteX3042" fmla="*/ 3343167 w 6345571"/>
              <a:gd name="connsiteY3042" fmla="*/ 6783374 h 6858143"/>
              <a:gd name="connsiteX3043" fmla="*/ 3322310 w 6345571"/>
              <a:gd name="connsiteY3043" fmla="*/ 6771467 h 6858143"/>
              <a:gd name="connsiteX3044" fmla="*/ 3289534 w 6345571"/>
              <a:gd name="connsiteY3044" fmla="*/ 6747653 h 6858143"/>
              <a:gd name="connsiteX3045" fmla="*/ 3250798 w 6345571"/>
              <a:gd name="connsiteY3045" fmla="*/ 6717885 h 6858143"/>
              <a:gd name="connsiteX3046" fmla="*/ 3221002 w 6345571"/>
              <a:gd name="connsiteY3046" fmla="*/ 6691094 h 6858143"/>
              <a:gd name="connsiteX3047" fmla="*/ 3223981 w 6345571"/>
              <a:gd name="connsiteY3047" fmla="*/ 6688118 h 6858143"/>
              <a:gd name="connsiteX3048" fmla="*/ 3209083 w 6345571"/>
              <a:gd name="connsiteY3048" fmla="*/ 6682164 h 6858143"/>
              <a:gd name="connsiteX3049" fmla="*/ 3215043 w 6345571"/>
              <a:gd name="connsiteY3049" fmla="*/ 6673234 h 6858143"/>
              <a:gd name="connsiteX3050" fmla="*/ 3164388 w 6345571"/>
              <a:gd name="connsiteY3050" fmla="*/ 6652397 h 6858143"/>
              <a:gd name="connsiteX3051" fmla="*/ 3149490 w 6345571"/>
              <a:gd name="connsiteY3051" fmla="*/ 6646443 h 6858143"/>
              <a:gd name="connsiteX3052" fmla="*/ 3131612 w 6345571"/>
              <a:gd name="connsiteY3052" fmla="*/ 6601792 h 6858143"/>
              <a:gd name="connsiteX3053" fmla="*/ 3134592 w 6345571"/>
              <a:gd name="connsiteY3053" fmla="*/ 6607745 h 6858143"/>
              <a:gd name="connsiteX3054" fmla="*/ 3119693 w 6345571"/>
              <a:gd name="connsiteY3054" fmla="*/ 6607745 h 6858143"/>
              <a:gd name="connsiteX3055" fmla="*/ 3113734 w 6345571"/>
              <a:gd name="connsiteY3055" fmla="*/ 6601792 h 6858143"/>
              <a:gd name="connsiteX3056" fmla="*/ 3113734 w 6345571"/>
              <a:gd name="connsiteY3056" fmla="*/ 6589885 h 6858143"/>
              <a:gd name="connsiteX3057" fmla="*/ 3101816 w 6345571"/>
              <a:gd name="connsiteY3057" fmla="*/ 6592861 h 6858143"/>
              <a:gd name="connsiteX3058" fmla="*/ 3072019 w 6345571"/>
              <a:gd name="connsiteY3058" fmla="*/ 6545233 h 6858143"/>
              <a:gd name="connsiteX3059" fmla="*/ 3060101 w 6345571"/>
              <a:gd name="connsiteY3059" fmla="*/ 6533326 h 6858143"/>
              <a:gd name="connsiteX3060" fmla="*/ 3033284 w 6345571"/>
              <a:gd name="connsiteY3060" fmla="*/ 6536303 h 6858143"/>
              <a:gd name="connsiteX3061" fmla="*/ 3015406 w 6345571"/>
              <a:gd name="connsiteY3061" fmla="*/ 6503559 h 6858143"/>
              <a:gd name="connsiteX3062" fmla="*/ 2991569 w 6345571"/>
              <a:gd name="connsiteY3062" fmla="*/ 6479744 h 6858143"/>
              <a:gd name="connsiteX3063" fmla="*/ 2967731 w 6345571"/>
              <a:gd name="connsiteY3063" fmla="*/ 6461884 h 6858143"/>
              <a:gd name="connsiteX3064" fmla="*/ 2934955 w 6345571"/>
              <a:gd name="connsiteY3064" fmla="*/ 6435093 h 6858143"/>
              <a:gd name="connsiteX3065" fmla="*/ 2905159 w 6345571"/>
              <a:gd name="connsiteY3065" fmla="*/ 6420209 h 6858143"/>
              <a:gd name="connsiteX3066" fmla="*/ 2908139 w 6345571"/>
              <a:gd name="connsiteY3066" fmla="*/ 6414256 h 6858143"/>
              <a:gd name="connsiteX3067" fmla="*/ 2887281 w 6345571"/>
              <a:gd name="connsiteY3067" fmla="*/ 6405325 h 6858143"/>
              <a:gd name="connsiteX3068" fmla="*/ 2893240 w 6345571"/>
              <a:gd name="connsiteY3068" fmla="*/ 6405325 h 6858143"/>
              <a:gd name="connsiteX3069" fmla="*/ 2866423 w 6345571"/>
              <a:gd name="connsiteY3069" fmla="*/ 6378535 h 6858143"/>
              <a:gd name="connsiteX3070" fmla="*/ 2875362 w 6345571"/>
              <a:gd name="connsiteY3070" fmla="*/ 6390442 h 6858143"/>
              <a:gd name="connsiteX3071" fmla="*/ 2896220 w 6345571"/>
              <a:gd name="connsiteY3071" fmla="*/ 6396395 h 6858143"/>
              <a:gd name="connsiteX3072" fmla="*/ 2896220 w 6345571"/>
              <a:gd name="connsiteY3072" fmla="*/ 6390442 h 6858143"/>
              <a:gd name="connsiteX3073" fmla="*/ 2908139 w 6345571"/>
              <a:gd name="connsiteY3073" fmla="*/ 6396395 h 6858143"/>
              <a:gd name="connsiteX3074" fmla="*/ 2887281 w 6345571"/>
              <a:gd name="connsiteY3074" fmla="*/ 6387465 h 6858143"/>
              <a:gd name="connsiteX3075" fmla="*/ 2860464 w 6345571"/>
              <a:gd name="connsiteY3075" fmla="*/ 6351744 h 6858143"/>
              <a:gd name="connsiteX3076" fmla="*/ 2848545 w 6345571"/>
              <a:gd name="connsiteY3076" fmla="*/ 6348767 h 6858143"/>
              <a:gd name="connsiteX3077" fmla="*/ 2848545 w 6345571"/>
              <a:gd name="connsiteY3077" fmla="*/ 6342814 h 6858143"/>
              <a:gd name="connsiteX3078" fmla="*/ 2854505 w 6345571"/>
              <a:gd name="connsiteY3078" fmla="*/ 6342814 h 6858143"/>
              <a:gd name="connsiteX3079" fmla="*/ 2836627 w 6345571"/>
              <a:gd name="connsiteY3079" fmla="*/ 6330906 h 6858143"/>
              <a:gd name="connsiteX3080" fmla="*/ 2833647 w 6345571"/>
              <a:gd name="connsiteY3080" fmla="*/ 6336860 h 6858143"/>
              <a:gd name="connsiteX3081" fmla="*/ 2830667 w 6345571"/>
              <a:gd name="connsiteY3081" fmla="*/ 6330906 h 6858143"/>
              <a:gd name="connsiteX3082" fmla="*/ 2833647 w 6345571"/>
              <a:gd name="connsiteY3082" fmla="*/ 6321976 h 6858143"/>
              <a:gd name="connsiteX3083" fmla="*/ 2818749 w 6345571"/>
              <a:gd name="connsiteY3083" fmla="*/ 6313046 h 6858143"/>
              <a:gd name="connsiteX3084" fmla="*/ 2816456 w 6345571"/>
              <a:gd name="connsiteY3084" fmla="*/ 6316939 h 6858143"/>
              <a:gd name="connsiteX3085" fmla="*/ 2818749 w 6345571"/>
              <a:gd name="connsiteY3085" fmla="*/ 6310069 h 6858143"/>
              <a:gd name="connsiteX3086" fmla="*/ 2792528 w 6345571"/>
              <a:gd name="connsiteY3086" fmla="*/ 6294352 h 6858143"/>
              <a:gd name="connsiteX3087" fmla="*/ 2797891 w 6345571"/>
              <a:gd name="connsiteY3087" fmla="*/ 6292209 h 6858143"/>
              <a:gd name="connsiteX3088" fmla="*/ 2782993 w 6345571"/>
              <a:gd name="connsiteY3088" fmla="*/ 6286255 h 6858143"/>
              <a:gd name="connsiteX3089" fmla="*/ 2788953 w 6345571"/>
              <a:gd name="connsiteY3089" fmla="*/ 6283278 h 6858143"/>
              <a:gd name="connsiteX3090" fmla="*/ 2780013 w 6345571"/>
              <a:gd name="connsiteY3090" fmla="*/ 6277325 h 6858143"/>
              <a:gd name="connsiteX3091" fmla="*/ 2777034 w 6345571"/>
              <a:gd name="connsiteY3091" fmla="*/ 6280302 h 6858143"/>
              <a:gd name="connsiteX3092" fmla="*/ 2771075 w 6345571"/>
              <a:gd name="connsiteY3092" fmla="*/ 6277325 h 6858143"/>
              <a:gd name="connsiteX3093" fmla="*/ 2774054 w 6345571"/>
              <a:gd name="connsiteY3093" fmla="*/ 6271371 h 6858143"/>
              <a:gd name="connsiteX3094" fmla="*/ 2753197 w 6345571"/>
              <a:gd name="connsiteY3094" fmla="*/ 6250534 h 6858143"/>
              <a:gd name="connsiteX3095" fmla="*/ 2747237 w 6345571"/>
              <a:gd name="connsiteY3095" fmla="*/ 6244580 h 6858143"/>
              <a:gd name="connsiteX3096" fmla="*/ 2750217 w 6345571"/>
              <a:gd name="connsiteY3096" fmla="*/ 6238627 h 6858143"/>
              <a:gd name="connsiteX3097" fmla="*/ 2738298 w 6345571"/>
              <a:gd name="connsiteY3097" fmla="*/ 6226720 h 6858143"/>
              <a:gd name="connsiteX3098" fmla="*/ 2732339 w 6345571"/>
              <a:gd name="connsiteY3098" fmla="*/ 6226720 h 6858143"/>
              <a:gd name="connsiteX3099" fmla="*/ 2705522 w 6345571"/>
              <a:gd name="connsiteY3099" fmla="*/ 6185045 h 6858143"/>
              <a:gd name="connsiteX3100" fmla="*/ 2672746 w 6345571"/>
              <a:gd name="connsiteY3100" fmla="*/ 6146347 h 6858143"/>
              <a:gd name="connsiteX3101" fmla="*/ 2657848 w 6345571"/>
              <a:gd name="connsiteY3101" fmla="*/ 6131464 h 6858143"/>
              <a:gd name="connsiteX3102" fmla="*/ 2651889 w 6345571"/>
              <a:gd name="connsiteY3102" fmla="*/ 6131464 h 6858143"/>
              <a:gd name="connsiteX3103" fmla="*/ 2642949 w 6345571"/>
              <a:gd name="connsiteY3103" fmla="*/ 6119557 h 6858143"/>
              <a:gd name="connsiteX3104" fmla="*/ 2634011 w 6345571"/>
              <a:gd name="connsiteY3104" fmla="*/ 6116580 h 6858143"/>
              <a:gd name="connsiteX3105" fmla="*/ 2595275 w 6345571"/>
              <a:gd name="connsiteY3105" fmla="*/ 6071928 h 6858143"/>
              <a:gd name="connsiteX3106" fmla="*/ 2592295 w 6345571"/>
              <a:gd name="connsiteY3106" fmla="*/ 6071928 h 6858143"/>
              <a:gd name="connsiteX3107" fmla="*/ 2434374 w 6345571"/>
              <a:gd name="connsiteY3107" fmla="*/ 5923090 h 6858143"/>
              <a:gd name="connsiteX3108" fmla="*/ 2276453 w 6345571"/>
              <a:gd name="connsiteY3108" fmla="*/ 5777229 h 6858143"/>
              <a:gd name="connsiteX3109" fmla="*/ 2273473 w 6345571"/>
              <a:gd name="connsiteY3109" fmla="*/ 5777229 h 6858143"/>
              <a:gd name="connsiteX3110" fmla="*/ 2264534 w 6345571"/>
              <a:gd name="connsiteY3110" fmla="*/ 5774252 h 6858143"/>
              <a:gd name="connsiteX3111" fmla="*/ 2264534 w 6345571"/>
              <a:gd name="connsiteY3111" fmla="*/ 5768299 h 6858143"/>
              <a:gd name="connsiteX3112" fmla="*/ 2222819 w 6345571"/>
              <a:gd name="connsiteY3112" fmla="*/ 5735555 h 6858143"/>
              <a:gd name="connsiteX3113" fmla="*/ 2222819 w 6345571"/>
              <a:gd name="connsiteY3113" fmla="*/ 5732578 h 6858143"/>
              <a:gd name="connsiteX3114" fmla="*/ 2216860 w 6345571"/>
              <a:gd name="connsiteY3114" fmla="*/ 5732578 h 6858143"/>
              <a:gd name="connsiteX3115" fmla="*/ 2136409 w 6345571"/>
              <a:gd name="connsiteY3115" fmla="*/ 5658159 h 6858143"/>
              <a:gd name="connsiteX3116" fmla="*/ 2097674 w 6345571"/>
              <a:gd name="connsiteY3116" fmla="*/ 5625414 h 6858143"/>
              <a:gd name="connsiteX3117" fmla="*/ 2082775 w 6345571"/>
              <a:gd name="connsiteY3117" fmla="*/ 5616484 h 6858143"/>
              <a:gd name="connsiteX3118" fmla="*/ 2061918 w 6345571"/>
              <a:gd name="connsiteY3118" fmla="*/ 5592670 h 6858143"/>
              <a:gd name="connsiteX3119" fmla="*/ 2032121 w 6345571"/>
              <a:gd name="connsiteY3119" fmla="*/ 5571833 h 6858143"/>
              <a:gd name="connsiteX3120" fmla="*/ 2005305 w 6345571"/>
              <a:gd name="connsiteY3120" fmla="*/ 5550995 h 6858143"/>
              <a:gd name="connsiteX3121" fmla="*/ 2005305 w 6345571"/>
              <a:gd name="connsiteY3121" fmla="*/ 5545042 h 6858143"/>
              <a:gd name="connsiteX3122" fmla="*/ 1963589 w 6345571"/>
              <a:gd name="connsiteY3122" fmla="*/ 5512298 h 6858143"/>
              <a:gd name="connsiteX3123" fmla="*/ 1951671 w 6345571"/>
              <a:gd name="connsiteY3123" fmla="*/ 5494437 h 6858143"/>
              <a:gd name="connsiteX3124" fmla="*/ 1945712 w 6345571"/>
              <a:gd name="connsiteY3124" fmla="*/ 5497414 h 6858143"/>
              <a:gd name="connsiteX3125" fmla="*/ 1933793 w 6345571"/>
              <a:gd name="connsiteY3125" fmla="*/ 5482530 h 6858143"/>
              <a:gd name="connsiteX3126" fmla="*/ 1901017 w 6345571"/>
              <a:gd name="connsiteY3126" fmla="*/ 5455739 h 6858143"/>
              <a:gd name="connsiteX3127" fmla="*/ 1832485 w 6345571"/>
              <a:gd name="connsiteY3127" fmla="*/ 5390250 h 6858143"/>
              <a:gd name="connsiteX3128" fmla="*/ 1829505 w 6345571"/>
              <a:gd name="connsiteY3128" fmla="*/ 5393227 h 6858143"/>
              <a:gd name="connsiteX3129" fmla="*/ 1787790 w 6345571"/>
              <a:gd name="connsiteY3129" fmla="*/ 5357506 h 6858143"/>
              <a:gd name="connsiteX3130" fmla="*/ 1787790 w 6345571"/>
              <a:gd name="connsiteY3130" fmla="*/ 5345599 h 6858143"/>
              <a:gd name="connsiteX3131" fmla="*/ 1772892 w 6345571"/>
              <a:gd name="connsiteY3131" fmla="*/ 5333692 h 6858143"/>
              <a:gd name="connsiteX3132" fmla="*/ 1769912 w 6345571"/>
              <a:gd name="connsiteY3132" fmla="*/ 5336669 h 6858143"/>
              <a:gd name="connsiteX3133" fmla="*/ 1763953 w 6345571"/>
              <a:gd name="connsiteY3133" fmla="*/ 5324762 h 6858143"/>
              <a:gd name="connsiteX3134" fmla="*/ 1725217 w 6345571"/>
              <a:gd name="connsiteY3134" fmla="*/ 5292017 h 6858143"/>
              <a:gd name="connsiteX3135" fmla="*/ 1722238 w 6345571"/>
              <a:gd name="connsiteY3135" fmla="*/ 5294994 h 6858143"/>
              <a:gd name="connsiteX3136" fmla="*/ 1674563 w 6345571"/>
              <a:gd name="connsiteY3136" fmla="*/ 5250343 h 6858143"/>
              <a:gd name="connsiteX3137" fmla="*/ 1677543 w 6345571"/>
              <a:gd name="connsiteY3137" fmla="*/ 5241412 h 6858143"/>
              <a:gd name="connsiteX3138" fmla="*/ 1662645 w 6345571"/>
              <a:gd name="connsiteY3138" fmla="*/ 5241412 h 6858143"/>
              <a:gd name="connsiteX3139" fmla="*/ 1653706 w 6345571"/>
              <a:gd name="connsiteY3139" fmla="*/ 5223552 h 6858143"/>
              <a:gd name="connsiteX3140" fmla="*/ 1626889 w 6345571"/>
              <a:gd name="connsiteY3140" fmla="*/ 5202715 h 6858143"/>
              <a:gd name="connsiteX3141" fmla="*/ 1611991 w 6345571"/>
              <a:gd name="connsiteY3141" fmla="*/ 5181877 h 6858143"/>
              <a:gd name="connsiteX3142" fmla="*/ 1606031 w 6345571"/>
              <a:gd name="connsiteY3142" fmla="*/ 5187831 h 6858143"/>
              <a:gd name="connsiteX3143" fmla="*/ 1597092 w 6345571"/>
              <a:gd name="connsiteY3143" fmla="*/ 5181877 h 6858143"/>
              <a:gd name="connsiteX3144" fmla="*/ 1576235 w 6345571"/>
              <a:gd name="connsiteY3144" fmla="*/ 5158063 h 6858143"/>
              <a:gd name="connsiteX3145" fmla="*/ 1582194 w 6345571"/>
              <a:gd name="connsiteY3145" fmla="*/ 5149133 h 6858143"/>
              <a:gd name="connsiteX3146" fmla="*/ 1552398 w 6345571"/>
              <a:gd name="connsiteY3146" fmla="*/ 5140203 h 6858143"/>
              <a:gd name="connsiteX3147" fmla="*/ 1561337 w 6345571"/>
              <a:gd name="connsiteY3147" fmla="*/ 5137226 h 6858143"/>
              <a:gd name="connsiteX3148" fmla="*/ 1564316 w 6345571"/>
              <a:gd name="connsiteY3148" fmla="*/ 5128296 h 6858143"/>
              <a:gd name="connsiteX3149" fmla="*/ 1549418 w 6345571"/>
              <a:gd name="connsiteY3149" fmla="*/ 5122342 h 6858143"/>
              <a:gd name="connsiteX3150" fmla="*/ 1558357 w 6345571"/>
              <a:gd name="connsiteY3150" fmla="*/ 5122342 h 6858143"/>
              <a:gd name="connsiteX3151" fmla="*/ 1540479 w 6345571"/>
              <a:gd name="connsiteY3151" fmla="*/ 5116389 h 6858143"/>
              <a:gd name="connsiteX3152" fmla="*/ 1543459 w 6345571"/>
              <a:gd name="connsiteY3152" fmla="*/ 5107458 h 6858143"/>
              <a:gd name="connsiteX3153" fmla="*/ 1528560 w 6345571"/>
              <a:gd name="connsiteY3153" fmla="*/ 5107458 h 6858143"/>
              <a:gd name="connsiteX3154" fmla="*/ 1510683 w 6345571"/>
              <a:gd name="connsiteY3154" fmla="*/ 5092574 h 6858143"/>
              <a:gd name="connsiteX3155" fmla="*/ 1507703 w 6345571"/>
              <a:gd name="connsiteY3155" fmla="*/ 5101505 h 6858143"/>
              <a:gd name="connsiteX3156" fmla="*/ 1507703 w 6345571"/>
              <a:gd name="connsiteY3156" fmla="*/ 5089598 h 6858143"/>
              <a:gd name="connsiteX3157" fmla="*/ 1501744 w 6345571"/>
              <a:gd name="connsiteY3157" fmla="*/ 5089598 h 6858143"/>
              <a:gd name="connsiteX3158" fmla="*/ 1504723 w 6345571"/>
              <a:gd name="connsiteY3158" fmla="*/ 5086621 h 6858143"/>
              <a:gd name="connsiteX3159" fmla="*/ 1480886 w 6345571"/>
              <a:gd name="connsiteY3159" fmla="*/ 5065784 h 6858143"/>
              <a:gd name="connsiteX3160" fmla="*/ 1483866 w 6345571"/>
              <a:gd name="connsiteY3160" fmla="*/ 5062807 h 6858143"/>
              <a:gd name="connsiteX3161" fmla="*/ 1463008 w 6345571"/>
              <a:gd name="connsiteY3161" fmla="*/ 5050900 h 6858143"/>
              <a:gd name="connsiteX3162" fmla="*/ 1460029 w 6345571"/>
              <a:gd name="connsiteY3162" fmla="*/ 5047923 h 6858143"/>
              <a:gd name="connsiteX3163" fmla="*/ 1463008 w 6345571"/>
              <a:gd name="connsiteY3163" fmla="*/ 5041970 h 6858143"/>
              <a:gd name="connsiteX3164" fmla="*/ 1458539 w 6345571"/>
              <a:gd name="connsiteY3164" fmla="*/ 5041970 h 6858143"/>
              <a:gd name="connsiteX3165" fmla="*/ 1454069 w 6345571"/>
              <a:gd name="connsiteY3165" fmla="*/ 5041970 h 6858143"/>
              <a:gd name="connsiteX3166" fmla="*/ 1454069 w 6345571"/>
              <a:gd name="connsiteY3166" fmla="*/ 5041970 h 6858143"/>
              <a:gd name="connsiteX3167" fmla="*/ 1451090 w 6345571"/>
              <a:gd name="connsiteY3167" fmla="*/ 5036016 h 6858143"/>
              <a:gd name="connsiteX3168" fmla="*/ 1445130 w 6345571"/>
              <a:gd name="connsiteY3168" fmla="*/ 5030063 h 6858143"/>
              <a:gd name="connsiteX3169" fmla="*/ 1451090 w 6345571"/>
              <a:gd name="connsiteY3169" fmla="*/ 5027086 h 6858143"/>
              <a:gd name="connsiteX3170" fmla="*/ 1430232 w 6345571"/>
              <a:gd name="connsiteY3170" fmla="*/ 5015179 h 6858143"/>
              <a:gd name="connsiteX3171" fmla="*/ 1436191 w 6345571"/>
              <a:gd name="connsiteY3171" fmla="*/ 5009225 h 6858143"/>
              <a:gd name="connsiteX3172" fmla="*/ 1430232 w 6345571"/>
              <a:gd name="connsiteY3172" fmla="*/ 5006248 h 6858143"/>
              <a:gd name="connsiteX3173" fmla="*/ 1424273 w 6345571"/>
              <a:gd name="connsiteY3173" fmla="*/ 5012202 h 6858143"/>
              <a:gd name="connsiteX3174" fmla="*/ 1418313 w 6345571"/>
              <a:gd name="connsiteY3174" fmla="*/ 5003272 h 6858143"/>
              <a:gd name="connsiteX3175" fmla="*/ 1415334 w 6345571"/>
              <a:gd name="connsiteY3175" fmla="*/ 5006248 h 6858143"/>
              <a:gd name="connsiteX3176" fmla="*/ 1409374 w 6345571"/>
              <a:gd name="connsiteY3176" fmla="*/ 4994341 h 6858143"/>
              <a:gd name="connsiteX3177" fmla="*/ 1415334 w 6345571"/>
              <a:gd name="connsiteY3177" fmla="*/ 4988388 h 6858143"/>
              <a:gd name="connsiteX3178" fmla="*/ 1403415 w 6345571"/>
              <a:gd name="connsiteY3178" fmla="*/ 4985411 h 6858143"/>
              <a:gd name="connsiteX3179" fmla="*/ 1394476 w 6345571"/>
              <a:gd name="connsiteY3179" fmla="*/ 4985411 h 6858143"/>
              <a:gd name="connsiteX3180" fmla="*/ 1403415 w 6345571"/>
              <a:gd name="connsiteY3180" fmla="*/ 4976481 h 6858143"/>
              <a:gd name="connsiteX3181" fmla="*/ 1397456 w 6345571"/>
              <a:gd name="connsiteY3181" fmla="*/ 4979458 h 6858143"/>
              <a:gd name="connsiteX3182" fmla="*/ 1385537 w 6345571"/>
              <a:gd name="connsiteY3182" fmla="*/ 4958620 h 6858143"/>
              <a:gd name="connsiteX3183" fmla="*/ 1382558 w 6345571"/>
              <a:gd name="connsiteY3183" fmla="*/ 4961597 h 6858143"/>
              <a:gd name="connsiteX3184" fmla="*/ 1379578 w 6345571"/>
              <a:gd name="connsiteY3184" fmla="*/ 4958620 h 6858143"/>
              <a:gd name="connsiteX3185" fmla="*/ 1379578 w 6345571"/>
              <a:gd name="connsiteY3185" fmla="*/ 4952667 h 6858143"/>
              <a:gd name="connsiteX3186" fmla="*/ 1385537 w 6345571"/>
              <a:gd name="connsiteY3186" fmla="*/ 4943737 h 6858143"/>
              <a:gd name="connsiteX3187" fmla="*/ 1397456 w 6345571"/>
              <a:gd name="connsiteY3187" fmla="*/ 4952667 h 6858143"/>
              <a:gd name="connsiteX3188" fmla="*/ 1400436 w 6345571"/>
              <a:gd name="connsiteY3188" fmla="*/ 4967551 h 6858143"/>
              <a:gd name="connsiteX3189" fmla="*/ 1409374 w 6345571"/>
              <a:gd name="connsiteY3189" fmla="*/ 4964574 h 6858143"/>
              <a:gd name="connsiteX3190" fmla="*/ 1403415 w 6345571"/>
              <a:gd name="connsiteY3190" fmla="*/ 4967551 h 6858143"/>
              <a:gd name="connsiteX3191" fmla="*/ 1406395 w 6345571"/>
              <a:gd name="connsiteY3191" fmla="*/ 4973504 h 6858143"/>
              <a:gd name="connsiteX3192" fmla="*/ 1415334 w 6345571"/>
              <a:gd name="connsiteY3192" fmla="*/ 4964574 h 6858143"/>
              <a:gd name="connsiteX3193" fmla="*/ 1409374 w 6345571"/>
              <a:gd name="connsiteY3193" fmla="*/ 4976481 h 6858143"/>
              <a:gd name="connsiteX3194" fmla="*/ 1421293 w 6345571"/>
              <a:gd name="connsiteY3194" fmla="*/ 4982434 h 6858143"/>
              <a:gd name="connsiteX3195" fmla="*/ 1445130 w 6345571"/>
              <a:gd name="connsiteY3195" fmla="*/ 4997318 h 6858143"/>
              <a:gd name="connsiteX3196" fmla="*/ 1448110 w 6345571"/>
              <a:gd name="connsiteY3196" fmla="*/ 4994341 h 6858143"/>
              <a:gd name="connsiteX3197" fmla="*/ 1445130 w 6345571"/>
              <a:gd name="connsiteY3197" fmla="*/ 4988388 h 6858143"/>
              <a:gd name="connsiteX3198" fmla="*/ 1451090 w 6345571"/>
              <a:gd name="connsiteY3198" fmla="*/ 5000295 h 6858143"/>
              <a:gd name="connsiteX3199" fmla="*/ 1457049 w 6345571"/>
              <a:gd name="connsiteY3199" fmla="*/ 4997318 h 6858143"/>
              <a:gd name="connsiteX3200" fmla="*/ 1454069 w 6345571"/>
              <a:gd name="connsiteY3200" fmla="*/ 5009225 h 6858143"/>
              <a:gd name="connsiteX3201" fmla="*/ 1483866 w 6345571"/>
              <a:gd name="connsiteY3201" fmla="*/ 5018155 h 6858143"/>
              <a:gd name="connsiteX3202" fmla="*/ 1480886 w 6345571"/>
              <a:gd name="connsiteY3202" fmla="*/ 5024109 h 6858143"/>
              <a:gd name="connsiteX3203" fmla="*/ 1498764 w 6345571"/>
              <a:gd name="connsiteY3203" fmla="*/ 5036016 h 6858143"/>
              <a:gd name="connsiteX3204" fmla="*/ 1492805 w 6345571"/>
              <a:gd name="connsiteY3204" fmla="*/ 5041970 h 6858143"/>
              <a:gd name="connsiteX3205" fmla="*/ 1501744 w 6345571"/>
              <a:gd name="connsiteY3205" fmla="*/ 5041970 h 6858143"/>
              <a:gd name="connsiteX3206" fmla="*/ 1501744 w 6345571"/>
              <a:gd name="connsiteY3206" fmla="*/ 5033039 h 6858143"/>
              <a:gd name="connsiteX3207" fmla="*/ 1507703 w 6345571"/>
              <a:gd name="connsiteY3207" fmla="*/ 5041970 h 6858143"/>
              <a:gd name="connsiteX3208" fmla="*/ 1501744 w 6345571"/>
              <a:gd name="connsiteY3208" fmla="*/ 5047923 h 6858143"/>
              <a:gd name="connsiteX3209" fmla="*/ 1522601 w 6345571"/>
              <a:gd name="connsiteY3209" fmla="*/ 5056853 h 6858143"/>
              <a:gd name="connsiteX3210" fmla="*/ 1522601 w 6345571"/>
              <a:gd name="connsiteY3210" fmla="*/ 5065784 h 6858143"/>
              <a:gd name="connsiteX3211" fmla="*/ 1528560 w 6345571"/>
              <a:gd name="connsiteY3211" fmla="*/ 5062807 h 6858143"/>
              <a:gd name="connsiteX3212" fmla="*/ 1528560 w 6345571"/>
              <a:gd name="connsiteY3212" fmla="*/ 5059830 h 6858143"/>
              <a:gd name="connsiteX3213" fmla="*/ 1537499 w 6345571"/>
              <a:gd name="connsiteY3213" fmla="*/ 5074714 h 6858143"/>
              <a:gd name="connsiteX3214" fmla="*/ 1540479 w 6345571"/>
              <a:gd name="connsiteY3214" fmla="*/ 5071737 h 6858143"/>
              <a:gd name="connsiteX3215" fmla="*/ 1540479 w 6345571"/>
              <a:gd name="connsiteY3215" fmla="*/ 5065784 h 6858143"/>
              <a:gd name="connsiteX3216" fmla="*/ 1570276 w 6345571"/>
              <a:gd name="connsiteY3216" fmla="*/ 5083644 h 6858143"/>
              <a:gd name="connsiteX3217" fmla="*/ 1567296 w 6345571"/>
              <a:gd name="connsiteY3217" fmla="*/ 5089598 h 6858143"/>
              <a:gd name="connsiteX3218" fmla="*/ 1585174 w 6345571"/>
              <a:gd name="connsiteY3218" fmla="*/ 5107458 h 6858143"/>
              <a:gd name="connsiteX3219" fmla="*/ 1606031 w 6345571"/>
              <a:gd name="connsiteY3219" fmla="*/ 5119365 h 6858143"/>
              <a:gd name="connsiteX3220" fmla="*/ 1611991 w 6345571"/>
              <a:gd name="connsiteY3220" fmla="*/ 5134249 h 6858143"/>
              <a:gd name="connsiteX3221" fmla="*/ 1623909 w 6345571"/>
              <a:gd name="connsiteY3221" fmla="*/ 5137226 h 6858143"/>
              <a:gd name="connsiteX3222" fmla="*/ 1641787 w 6345571"/>
              <a:gd name="connsiteY3222" fmla="*/ 5146156 h 6858143"/>
              <a:gd name="connsiteX3223" fmla="*/ 1638808 w 6345571"/>
              <a:gd name="connsiteY3223" fmla="*/ 5155086 h 6858143"/>
              <a:gd name="connsiteX3224" fmla="*/ 1644767 w 6345571"/>
              <a:gd name="connsiteY3224" fmla="*/ 5161040 h 6858143"/>
              <a:gd name="connsiteX3225" fmla="*/ 1656685 w 6345571"/>
              <a:gd name="connsiteY3225" fmla="*/ 5164017 h 6858143"/>
              <a:gd name="connsiteX3226" fmla="*/ 1653706 w 6345571"/>
              <a:gd name="connsiteY3226" fmla="*/ 5172947 h 6858143"/>
              <a:gd name="connsiteX3227" fmla="*/ 1671584 w 6345571"/>
              <a:gd name="connsiteY3227" fmla="*/ 5172947 h 6858143"/>
              <a:gd name="connsiteX3228" fmla="*/ 1674563 w 6345571"/>
              <a:gd name="connsiteY3228" fmla="*/ 5166993 h 6858143"/>
              <a:gd name="connsiteX3229" fmla="*/ 1674563 w 6345571"/>
              <a:gd name="connsiteY3229" fmla="*/ 5169970 h 6858143"/>
              <a:gd name="connsiteX3230" fmla="*/ 1680523 w 6345571"/>
              <a:gd name="connsiteY3230" fmla="*/ 5161040 h 6858143"/>
              <a:gd name="connsiteX3231" fmla="*/ 1689462 w 6345571"/>
              <a:gd name="connsiteY3231" fmla="*/ 5175924 h 6858143"/>
              <a:gd name="connsiteX3232" fmla="*/ 1680523 w 6345571"/>
              <a:gd name="connsiteY3232" fmla="*/ 5178901 h 6858143"/>
              <a:gd name="connsiteX3233" fmla="*/ 1671584 w 6345571"/>
              <a:gd name="connsiteY3233" fmla="*/ 5175924 h 6858143"/>
              <a:gd name="connsiteX3234" fmla="*/ 1677543 w 6345571"/>
              <a:gd name="connsiteY3234" fmla="*/ 5187831 h 6858143"/>
              <a:gd name="connsiteX3235" fmla="*/ 1686482 w 6345571"/>
              <a:gd name="connsiteY3235" fmla="*/ 5187831 h 6858143"/>
              <a:gd name="connsiteX3236" fmla="*/ 1683502 w 6345571"/>
              <a:gd name="connsiteY3236" fmla="*/ 5181877 h 6858143"/>
              <a:gd name="connsiteX3237" fmla="*/ 1689462 w 6345571"/>
              <a:gd name="connsiteY3237" fmla="*/ 5175924 h 6858143"/>
              <a:gd name="connsiteX3238" fmla="*/ 1695421 w 6345571"/>
              <a:gd name="connsiteY3238" fmla="*/ 5181877 h 6858143"/>
              <a:gd name="connsiteX3239" fmla="*/ 1689462 w 6345571"/>
              <a:gd name="connsiteY3239" fmla="*/ 5184854 h 6858143"/>
              <a:gd name="connsiteX3240" fmla="*/ 1692441 w 6345571"/>
              <a:gd name="connsiteY3240" fmla="*/ 5187831 h 6858143"/>
              <a:gd name="connsiteX3241" fmla="*/ 1701380 w 6345571"/>
              <a:gd name="connsiteY3241" fmla="*/ 5181877 h 6858143"/>
              <a:gd name="connsiteX3242" fmla="*/ 1713299 w 6345571"/>
              <a:gd name="connsiteY3242" fmla="*/ 5208668 h 6858143"/>
              <a:gd name="connsiteX3243" fmla="*/ 1722238 w 6345571"/>
              <a:gd name="connsiteY3243" fmla="*/ 5208668 h 6858143"/>
              <a:gd name="connsiteX3244" fmla="*/ 1719258 w 6345571"/>
              <a:gd name="connsiteY3244" fmla="*/ 5199738 h 6858143"/>
              <a:gd name="connsiteX3245" fmla="*/ 1728197 w 6345571"/>
              <a:gd name="connsiteY3245" fmla="*/ 5220575 h 6858143"/>
              <a:gd name="connsiteX3246" fmla="*/ 1731177 w 6345571"/>
              <a:gd name="connsiteY3246" fmla="*/ 5220575 h 6858143"/>
              <a:gd name="connsiteX3247" fmla="*/ 1737136 w 6345571"/>
              <a:gd name="connsiteY3247" fmla="*/ 5214622 h 6858143"/>
              <a:gd name="connsiteX3248" fmla="*/ 1772892 w 6345571"/>
              <a:gd name="connsiteY3248" fmla="*/ 5244389 h 6858143"/>
              <a:gd name="connsiteX3249" fmla="*/ 1808648 w 6345571"/>
              <a:gd name="connsiteY3249" fmla="*/ 5280110 h 6858143"/>
              <a:gd name="connsiteX3250" fmla="*/ 1808648 w 6345571"/>
              <a:gd name="connsiteY3250" fmla="*/ 5277134 h 6858143"/>
              <a:gd name="connsiteX3251" fmla="*/ 1841424 w 6345571"/>
              <a:gd name="connsiteY3251" fmla="*/ 5312855 h 6858143"/>
              <a:gd name="connsiteX3252" fmla="*/ 1847383 w 6345571"/>
              <a:gd name="connsiteY3252" fmla="*/ 5309878 h 6858143"/>
              <a:gd name="connsiteX3253" fmla="*/ 1865261 w 6345571"/>
              <a:gd name="connsiteY3253" fmla="*/ 5333692 h 6858143"/>
              <a:gd name="connsiteX3254" fmla="*/ 1871220 w 6345571"/>
              <a:gd name="connsiteY3254" fmla="*/ 5327738 h 6858143"/>
              <a:gd name="connsiteX3255" fmla="*/ 1880159 w 6345571"/>
              <a:gd name="connsiteY3255" fmla="*/ 5339646 h 6858143"/>
              <a:gd name="connsiteX3256" fmla="*/ 1903996 w 6345571"/>
              <a:gd name="connsiteY3256" fmla="*/ 5366436 h 6858143"/>
              <a:gd name="connsiteX3257" fmla="*/ 1906976 w 6345571"/>
              <a:gd name="connsiteY3257" fmla="*/ 5372390 h 6858143"/>
              <a:gd name="connsiteX3258" fmla="*/ 1898037 w 6345571"/>
              <a:gd name="connsiteY3258" fmla="*/ 5372390 h 6858143"/>
              <a:gd name="connsiteX3259" fmla="*/ 1895057 w 6345571"/>
              <a:gd name="connsiteY3259" fmla="*/ 5384297 h 6858143"/>
              <a:gd name="connsiteX3260" fmla="*/ 1912935 w 6345571"/>
              <a:gd name="connsiteY3260" fmla="*/ 5372390 h 6858143"/>
              <a:gd name="connsiteX3261" fmla="*/ 1933793 w 6345571"/>
              <a:gd name="connsiteY3261" fmla="*/ 5387274 h 6858143"/>
              <a:gd name="connsiteX3262" fmla="*/ 1930813 w 6345571"/>
              <a:gd name="connsiteY3262" fmla="*/ 5396204 h 6858143"/>
              <a:gd name="connsiteX3263" fmla="*/ 1984447 w 6345571"/>
              <a:gd name="connsiteY3263" fmla="*/ 5434902 h 6858143"/>
              <a:gd name="connsiteX3264" fmla="*/ 1987427 w 6345571"/>
              <a:gd name="connsiteY3264" fmla="*/ 5443832 h 6858143"/>
              <a:gd name="connsiteX3265" fmla="*/ 1993386 w 6345571"/>
              <a:gd name="connsiteY3265" fmla="*/ 5443832 h 6858143"/>
              <a:gd name="connsiteX3266" fmla="*/ 2067877 w 6345571"/>
              <a:gd name="connsiteY3266" fmla="*/ 5512298 h 6858143"/>
              <a:gd name="connsiteX3267" fmla="*/ 2076816 w 6345571"/>
              <a:gd name="connsiteY3267" fmla="*/ 5524205 h 6858143"/>
              <a:gd name="connsiteX3268" fmla="*/ 2091714 w 6345571"/>
              <a:gd name="connsiteY3268" fmla="*/ 5533135 h 6858143"/>
              <a:gd name="connsiteX3269" fmla="*/ 2124491 w 6345571"/>
              <a:gd name="connsiteY3269" fmla="*/ 5553972 h 6858143"/>
              <a:gd name="connsiteX3270" fmla="*/ 2118531 w 6345571"/>
              <a:gd name="connsiteY3270" fmla="*/ 5559926 h 6858143"/>
              <a:gd name="connsiteX3271" fmla="*/ 2139389 w 6345571"/>
              <a:gd name="connsiteY3271" fmla="*/ 5568856 h 6858143"/>
              <a:gd name="connsiteX3272" fmla="*/ 2136409 w 6345571"/>
              <a:gd name="connsiteY3272" fmla="*/ 5577786 h 6858143"/>
              <a:gd name="connsiteX3273" fmla="*/ 2145348 w 6345571"/>
              <a:gd name="connsiteY3273" fmla="*/ 5574810 h 6858143"/>
              <a:gd name="connsiteX3274" fmla="*/ 2145348 w 6345571"/>
              <a:gd name="connsiteY3274" fmla="*/ 5583740 h 6858143"/>
              <a:gd name="connsiteX3275" fmla="*/ 2163226 w 6345571"/>
              <a:gd name="connsiteY3275" fmla="*/ 5592670 h 6858143"/>
              <a:gd name="connsiteX3276" fmla="*/ 2160246 w 6345571"/>
              <a:gd name="connsiteY3276" fmla="*/ 5595647 h 6858143"/>
              <a:gd name="connsiteX3277" fmla="*/ 2172165 w 6345571"/>
              <a:gd name="connsiteY3277" fmla="*/ 5601600 h 6858143"/>
              <a:gd name="connsiteX3278" fmla="*/ 2172165 w 6345571"/>
              <a:gd name="connsiteY3278" fmla="*/ 5607554 h 6858143"/>
              <a:gd name="connsiteX3279" fmla="*/ 2178124 w 6345571"/>
              <a:gd name="connsiteY3279" fmla="*/ 5604577 h 6858143"/>
              <a:gd name="connsiteX3280" fmla="*/ 2196002 w 6345571"/>
              <a:gd name="connsiteY3280" fmla="*/ 5619461 h 6858143"/>
              <a:gd name="connsiteX3281" fmla="*/ 2210900 w 6345571"/>
              <a:gd name="connsiteY3281" fmla="*/ 5631368 h 6858143"/>
              <a:gd name="connsiteX3282" fmla="*/ 2222819 w 6345571"/>
              <a:gd name="connsiteY3282" fmla="*/ 5643275 h 6858143"/>
              <a:gd name="connsiteX3283" fmla="*/ 2261554 w 6345571"/>
              <a:gd name="connsiteY3283" fmla="*/ 5684950 h 6858143"/>
              <a:gd name="connsiteX3284" fmla="*/ 2264534 w 6345571"/>
              <a:gd name="connsiteY3284" fmla="*/ 5678996 h 6858143"/>
              <a:gd name="connsiteX3285" fmla="*/ 2264534 w 6345571"/>
              <a:gd name="connsiteY3285" fmla="*/ 5684950 h 6858143"/>
              <a:gd name="connsiteX3286" fmla="*/ 2303270 w 6345571"/>
              <a:gd name="connsiteY3286" fmla="*/ 5714717 h 6858143"/>
              <a:gd name="connsiteX3287" fmla="*/ 2303270 w 6345571"/>
              <a:gd name="connsiteY3287" fmla="*/ 5717694 h 6858143"/>
              <a:gd name="connsiteX3288" fmla="*/ 2324127 w 6345571"/>
              <a:gd name="connsiteY3288" fmla="*/ 5738531 h 6858143"/>
              <a:gd name="connsiteX3289" fmla="*/ 2344985 w 6345571"/>
              <a:gd name="connsiteY3289" fmla="*/ 5747462 h 6858143"/>
              <a:gd name="connsiteX3290" fmla="*/ 2350944 w 6345571"/>
              <a:gd name="connsiteY3290" fmla="*/ 5768299 h 6858143"/>
              <a:gd name="connsiteX3291" fmla="*/ 2359883 w 6345571"/>
              <a:gd name="connsiteY3291" fmla="*/ 5762345 h 6858143"/>
              <a:gd name="connsiteX3292" fmla="*/ 2365842 w 6345571"/>
              <a:gd name="connsiteY3292" fmla="*/ 5768299 h 6858143"/>
              <a:gd name="connsiteX3293" fmla="*/ 2362863 w 6345571"/>
              <a:gd name="connsiteY3293" fmla="*/ 5771276 h 6858143"/>
              <a:gd name="connsiteX3294" fmla="*/ 2371801 w 6345571"/>
              <a:gd name="connsiteY3294" fmla="*/ 5771276 h 6858143"/>
              <a:gd name="connsiteX3295" fmla="*/ 2416496 w 6345571"/>
              <a:gd name="connsiteY3295" fmla="*/ 5821881 h 6858143"/>
              <a:gd name="connsiteX3296" fmla="*/ 2425435 w 6345571"/>
              <a:gd name="connsiteY3296" fmla="*/ 5815927 h 6858143"/>
              <a:gd name="connsiteX3297" fmla="*/ 2082775 w 6345571"/>
              <a:gd name="connsiteY3297" fmla="*/ 5506344 h 6858143"/>
              <a:gd name="connsiteX3298" fmla="*/ 1740116 w 6345571"/>
              <a:gd name="connsiteY3298" fmla="*/ 5190808 h 6858143"/>
              <a:gd name="connsiteX3299" fmla="*/ 1713299 w 6345571"/>
              <a:gd name="connsiteY3299" fmla="*/ 5166993 h 6858143"/>
              <a:gd name="connsiteX3300" fmla="*/ 1695421 w 6345571"/>
              <a:gd name="connsiteY3300" fmla="*/ 5158063 h 6858143"/>
              <a:gd name="connsiteX3301" fmla="*/ 1692441 w 6345571"/>
              <a:gd name="connsiteY3301" fmla="*/ 5152110 h 6858143"/>
              <a:gd name="connsiteX3302" fmla="*/ 1683502 w 6345571"/>
              <a:gd name="connsiteY3302" fmla="*/ 5143179 h 6858143"/>
              <a:gd name="connsiteX3303" fmla="*/ 1668604 w 6345571"/>
              <a:gd name="connsiteY3303" fmla="*/ 5131272 h 6858143"/>
              <a:gd name="connsiteX3304" fmla="*/ 1674563 w 6345571"/>
              <a:gd name="connsiteY3304" fmla="*/ 5134249 h 6858143"/>
              <a:gd name="connsiteX3305" fmla="*/ 1656685 w 6345571"/>
              <a:gd name="connsiteY3305" fmla="*/ 5110435 h 6858143"/>
              <a:gd name="connsiteX3306" fmla="*/ 1623909 w 6345571"/>
              <a:gd name="connsiteY3306" fmla="*/ 5095551 h 6858143"/>
              <a:gd name="connsiteX3307" fmla="*/ 1623909 w 6345571"/>
              <a:gd name="connsiteY3307" fmla="*/ 5089598 h 6858143"/>
              <a:gd name="connsiteX3308" fmla="*/ 1614970 w 6345571"/>
              <a:gd name="connsiteY3308" fmla="*/ 5077691 h 6858143"/>
              <a:gd name="connsiteX3309" fmla="*/ 1594113 w 6345571"/>
              <a:gd name="connsiteY3309" fmla="*/ 5065784 h 6858143"/>
              <a:gd name="connsiteX3310" fmla="*/ 1600072 w 6345571"/>
              <a:gd name="connsiteY3310" fmla="*/ 5059830 h 6858143"/>
              <a:gd name="connsiteX3311" fmla="*/ 1594113 w 6345571"/>
              <a:gd name="connsiteY3311" fmla="*/ 5062807 h 6858143"/>
              <a:gd name="connsiteX3312" fmla="*/ 1567296 w 6345571"/>
              <a:gd name="connsiteY3312" fmla="*/ 5044946 h 6858143"/>
              <a:gd name="connsiteX3313" fmla="*/ 1561337 w 6345571"/>
              <a:gd name="connsiteY3313" fmla="*/ 5041970 h 6858143"/>
              <a:gd name="connsiteX3314" fmla="*/ 1564316 w 6345571"/>
              <a:gd name="connsiteY3314" fmla="*/ 5036016 h 6858143"/>
              <a:gd name="connsiteX3315" fmla="*/ 1552398 w 6345571"/>
              <a:gd name="connsiteY3315" fmla="*/ 5033039 h 6858143"/>
              <a:gd name="connsiteX3316" fmla="*/ 1543459 w 6345571"/>
              <a:gd name="connsiteY3316" fmla="*/ 5024109 h 6858143"/>
              <a:gd name="connsiteX3317" fmla="*/ 1519622 w 6345571"/>
              <a:gd name="connsiteY3317" fmla="*/ 4991365 h 6858143"/>
              <a:gd name="connsiteX3318" fmla="*/ 1489825 w 6345571"/>
              <a:gd name="connsiteY3318" fmla="*/ 4973504 h 6858143"/>
              <a:gd name="connsiteX3319" fmla="*/ 1486845 w 6345571"/>
              <a:gd name="connsiteY3319" fmla="*/ 4964574 h 6858143"/>
              <a:gd name="connsiteX3320" fmla="*/ 1510683 w 6345571"/>
              <a:gd name="connsiteY3320" fmla="*/ 4976481 h 6858143"/>
              <a:gd name="connsiteX3321" fmla="*/ 1516642 w 6345571"/>
              <a:gd name="connsiteY3321" fmla="*/ 4970527 h 6858143"/>
              <a:gd name="connsiteX3322" fmla="*/ 1507703 w 6345571"/>
              <a:gd name="connsiteY3322" fmla="*/ 4967551 h 6858143"/>
              <a:gd name="connsiteX3323" fmla="*/ 1513662 w 6345571"/>
              <a:gd name="connsiteY3323" fmla="*/ 4958620 h 6858143"/>
              <a:gd name="connsiteX3324" fmla="*/ 1501744 w 6345571"/>
              <a:gd name="connsiteY3324" fmla="*/ 4961597 h 6858143"/>
              <a:gd name="connsiteX3325" fmla="*/ 1492805 w 6345571"/>
              <a:gd name="connsiteY3325" fmla="*/ 4952667 h 6858143"/>
              <a:gd name="connsiteX3326" fmla="*/ 1483866 w 6345571"/>
              <a:gd name="connsiteY3326" fmla="*/ 4961597 h 6858143"/>
              <a:gd name="connsiteX3327" fmla="*/ 1471947 w 6345571"/>
              <a:gd name="connsiteY3327" fmla="*/ 4955644 h 6858143"/>
              <a:gd name="connsiteX3328" fmla="*/ 1474927 w 6345571"/>
              <a:gd name="connsiteY3328" fmla="*/ 4946713 h 6858143"/>
              <a:gd name="connsiteX3329" fmla="*/ 1460029 w 6345571"/>
              <a:gd name="connsiteY3329" fmla="*/ 4934806 h 6858143"/>
              <a:gd name="connsiteX3330" fmla="*/ 1474927 w 6345571"/>
              <a:gd name="connsiteY3330" fmla="*/ 4940760 h 6858143"/>
              <a:gd name="connsiteX3331" fmla="*/ 1474927 w 6345571"/>
              <a:gd name="connsiteY3331" fmla="*/ 4928853 h 6858143"/>
              <a:gd name="connsiteX3332" fmla="*/ 1465988 w 6345571"/>
              <a:gd name="connsiteY3332" fmla="*/ 4931829 h 6858143"/>
              <a:gd name="connsiteX3333" fmla="*/ 1451090 w 6345571"/>
              <a:gd name="connsiteY3333" fmla="*/ 4910992 h 6858143"/>
              <a:gd name="connsiteX3334" fmla="*/ 1454069 w 6345571"/>
              <a:gd name="connsiteY3334" fmla="*/ 4902062 h 6858143"/>
              <a:gd name="connsiteX3335" fmla="*/ 1451090 w 6345571"/>
              <a:gd name="connsiteY3335" fmla="*/ 4902062 h 6858143"/>
              <a:gd name="connsiteX3336" fmla="*/ 1445130 w 6345571"/>
              <a:gd name="connsiteY3336" fmla="*/ 4913969 h 6858143"/>
              <a:gd name="connsiteX3337" fmla="*/ 1439171 w 6345571"/>
              <a:gd name="connsiteY3337" fmla="*/ 4908015 h 6858143"/>
              <a:gd name="connsiteX3338" fmla="*/ 1439171 w 6345571"/>
              <a:gd name="connsiteY3338" fmla="*/ 4919922 h 6858143"/>
              <a:gd name="connsiteX3339" fmla="*/ 1433212 w 6345571"/>
              <a:gd name="connsiteY3339" fmla="*/ 4910992 h 6858143"/>
              <a:gd name="connsiteX3340" fmla="*/ 1442151 w 6345571"/>
              <a:gd name="connsiteY3340" fmla="*/ 4905039 h 6858143"/>
              <a:gd name="connsiteX3341" fmla="*/ 1436191 w 6345571"/>
              <a:gd name="connsiteY3341" fmla="*/ 4896108 h 6858143"/>
              <a:gd name="connsiteX3342" fmla="*/ 1439171 w 6345571"/>
              <a:gd name="connsiteY3342" fmla="*/ 4887178 h 6858143"/>
              <a:gd name="connsiteX3343" fmla="*/ 1451090 w 6345571"/>
              <a:gd name="connsiteY3343" fmla="*/ 4884201 h 6858143"/>
              <a:gd name="connsiteX3344" fmla="*/ 1442151 w 6345571"/>
              <a:gd name="connsiteY3344" fmla="*/ 4884201 h 6858143"/>
              <a:gd name="connsiteX3345" fmla="*/ 1445130 w 6345571"/>
              <a:gd name="connsiteY3345" fmla="*/ 4875271 h 6858143"/>
              <a:gd name="connsiteX3346" fmla="*/ 1436191 w 6345571"/>
              <a:gd name="connsiteY3346" fmla="*/ 4881225 h 6858143"/>
              <a:gd name="connsiteX3347" fmla="*/ 1436191 w 6345571"/>
              <a:gd name="connsiteY3347" fmla="*/ 4887178 h 6858143"/>
              <a:gd name="connsiteX3348" fmla="*/ 1439171 w 6345571"/>
              <a:gd name="connsiteY3348" fmla="*/ 4887178 h 6858143"/>
              <a:gd name="connsiteX3349" fmla="*/ 1433212 w 6345571"/>
              <a:gd name="connsiteY3349" fmla="*/ 4890155 h 6858143"/>
              <a:gd name="connsiteX3350" fmla="*/ 1436191 w 6345571"/>
              <a:gd name="connsiteY3350" fmla="*/ 4878248 h 6858143"/>
              <a:gd name="connsiteX3351" fmla="*/ 1430232 w 6345571"/>
              <a:gd name="connsiteY3351" fmla="*/ 4878248 h 6858143"/>
              <a:gd name="connsiteX3352" fmla="*/ 1430232 w 6345571"/>
              <a:gd name="connsiteY3352" fmla="*/ 4887178 h 6858143"/>
              <a:gd name="connsiteX3353" fmla="*/ 1415334 w 6345571"/>
              <a:gd name="connsiteY3353" fmla="*/ 4872294 h 6858143"/>
              <a:gd name="connsiteX3354" fmla="*/ 1436191 w 6345571"/>
              <a:gd name="connsiteY3354" fmla="*/ 4872294 h 6858143"/>
              <a:gd name="connsiteX3355" fmla="*/ 1439171 w 6345571"/>
              <a:gd name="connsiteY3355" fmla="*/ 4869318 h 6858143"/>
              <a:gd name="connsiteX3356" fmla="*/ 1415334 w 6345571"/>
              <a:gd name="connsiteY3356" fmla="*/ 4860387 h 6858143"/>
              <a:gd name="connsiteX3357" fmla="*/ 1418313 w 6345571"/>
              <a:gd name="connsiteY3357" fmla="*/ 4854434 h 6858143"/>
              <a:gd name="connsiteX3358" fmla="*/ 1415334 w 6345571"/>
              <a:gd name="connsiteY3358" fmla="*/ 4854434 h 6858143"/>
              <a:gd name="connsiteX3359" fmla="*/ 1412354 w 6345571"/>
              <a:gd name="connsiteY3359" fmla="*/ 4860387 h 6858143"/>
              <a:gd name="connsiteX3360" fmla="*/ 1406395 w 6345571"/>
              <a:gd name="connsiteY3360" fmla="*/ 4851457 h 6858143"/>
              <a:gd name="connsiteX3361" fmla="*/ 1385537 w 6345571"/>
              <a:gd name="connsiteY3361" fmla="*/ 4845503 h 6858143"/>
              <a:gd name="connsiteX3362" fmla="*/ 1406395 w 6345571"/>
              <a:gd name="connsiteY3362" fmla="*/ 4845503 h 6858143"/>
              <a:gd name="connsiteX3363" fmla="*/ 1388517 w 6345571"/>
              <a:gd name="connsiteY3363" fmla="*/ 4833596 h 6858143"/>
              <a:gd name="connsiteX3364" fmla="*/ 1382558 w 6345571"/>
              <a:gd name="connsiteY3364" fmla="*/ 4845503 h 6858143"/>
              <a:gd name="connsiteX3365" fmla="*/ 1379578 w 6345571"/>
              <a:gd name="connsiteY3365" fmla="*/ 4842527 h 6858143"/>
              <a:gd name="connsiteX3366" fmla="*/ 1388517 w 6345571"/>
              <a:gd name="connsiteY3366" fmla="*/ 4830620 h 6858143"/>
              <a:gd name="connsiteX3367" fmla="*/ 1382558 w 6345571"/>
              <a:gd name="connsiteY3367" fmla="*/ 4824666 h 6858143"/>
              <a:gd name="connsiteX3368" fmla="*/ 1355741 w 6345571"/>
              <a:gd name="connsiteY3368" fmla="*/ 4812759 h 6858143"/>
              <a:gd name="connsiteX3369" fmla="*/ 1370639 w 6345571"/>
              <a:gd name="connsiteY3369" fmla="*/ 4806806 h 6858143"/>
              <a:gd name="connsiteX3370" fmla="*/ 1358720 w 6345571"/>
              <a:gd name="connsiteY3370" fmla="*/ 4791922 h 6858143"/>
              <a:gd name="connsiteX3371" fmla="*/ 1340843 w 6345571"/>
              <a:gd name="connsiteY3371" fmla="*/ 4782991 h 6858143"/>
              <a:gd name="connsiteX3372" fmla="*/ 1331904 w 6345571"/>
              <a:gd name="connsiteY3372" fmla="*/ 4788945 h 6858143"/>
              <a:gd name="connsiteX3373" fmla="*/ 1331904 w 6345571"/>
              <a:gd name="connsiteY3373" fmla="*/ 4785968 h 6858143"/>
              <a:gd name="connsiteX3374" fmla="*/ 1325944 w 6345571"/>
              <a:gd name="connsiteY3374" fmla="*/ 4788945 h 6858143"/>
              <a:gd name="connsiteX3375" fmla="*/ 1337863 w 6345571"/>
              <a:gd name="connsiteY3375" fmla="*/ 4782991 h 6858143"/>
              <a:gd name="connsiteX3376" fmla="*/ 1340843 w 6345571"/>
              <a:gd name="connsiteY3376" fmla="*/ 4774061 h 6858143"/>
              <a:gd name="connsiteX3377" fmla="*/ 1334883 w 6345571"/>
              <a:gd name="connsiteY3377" fmla="*/ 4774061 h 6858143"/>
              <a:gd name="connsiteX3378" fmla="*/ 1346802 w 6345571"/>
              <a:gd name="connsiteY3378" fmla="*/ 4774061 h 6858143"/>
              <a:gd name="connsiteX3379" fmla="*/ 1346802 w 6345571"/>
              <a:gd name="connsiteY3379" fmla="*/ 4771084 h 6858143"/>
              <a:gd name="connsiteX3380" fmla="*/ 1340843 w 6345571"/>
              <a:gd name="connsiteY3380" fmla="*/ 4765131 h 6858143"/>
              <a:gd name="connsiteX3381" fmla="*/ 1358720 w 6345571"/>
              <a:gd name="connsiteY3381" fmla="*/ 4774061 h 6858143"/>
              <a:gd name="connsiteX3382" fmla="*/ 1361700 w 6345571"/>
              <a:gd name="connsiteY3382" fmla="*/ 4765131 h 6858143"/>
              <a:gd name="connsiteX3383" fmla="*/ 1364680 w 6345571"/>
              <a:gd name="connsiteY3383" fmla="*/ 4774061 h 6858143"/>
              <a:gd name="connsiteX3384" fmla="*/ 1361700 w 6345571"/>
              <a:gd name="connsiteY3384" fmla="*/ 4777038 h 6858143"/>
              <a:gd name="connsiteX3385" fmla="*/ 1373619 w 6345571"/>
              <a:gd name="connsiteY3385" fmla="*/ 4777038 h 6858143"/>
              <a:gd name="connsiteX3386" fmla="*/ 1376598 w 6345571"/>
              <a:gd name="connsiteY3386" fmla="*/ 4785968 h 6858143"/>
              <a:gd name="connsiteX3387" fmla="*/ 1367659 w 6345571"/>
              <a:gd name="connsiteY3387" fmla="*/ 4782991 h 6858143"/>
              <a:gd name="connsiteX3388" fmla="*/ 1370639 w 6345571"/>
              <a:gd name="connsiteY3388" fmla="*/ 4797875 h 6858143"/>
              <a:gd name="connsiteX3389" fmla="*/ 1376598 w 6345571"/>
              <a:gd name="connsiteY3389" fmla="*/ 4797875 h 6858143"/>
              <a:gd name="connsiteX3390" fmla="*/ 1376598 w 6345571"/>
              <a:gd name="connsiteY3390" fmla="*/ 4791922 h 6858143"/>
              <a:gd name="connsiteX3391" fmla="*/ 1379578 w 6345571"/>
              <a:gd name="connsiteY3391" fmla="*/ 4788945 h 6858143"/>
              <a:gd name="connsiteX3392" fmla="*/ 1391497 w 6345571"/>
              <a:gd name="connsiteY3392" fmla="*/ 4788945 h 6858143"/>
              <a:gd name="connsiteX3393" fmla="*/ 1391497 w 6345571"/>
              <a:gd name="connsiteY3393" fmla="*/ 4780015 h 6858143"/>
              <a:gd name="connsiteX3394" fmla="*/ 1400436 w 6345571"/>
              <a:gd name="connsiteY3394" fmla="*/ 4794899 h 6858143"/>
              <a:gd name="connsiteX3395" fmla="*/ 1394476 w 6345571"/>
              <a:gd name="connsiteY3395" fmla="*/ 4794899 h 6858143"/>
              <a:gd name="connsiteX3396" fmla="*/ 1409374 w 6345571"/>
              <a:gd name="connsiteY3396" fmla="*/ 4809782 h 6858143"/>
              <a:gd name="connsiteX3397" fmla="*/ 1412354 w 6345571"/>
              <a:gd name="connsiteY3397" fmla="*/ 4803829 h 6858143"/>
              <a:gd name="connsiteX3398" fmla="*/ 1421293 w 6345571"/>
              <a:gd name="connsiteY3398" fmla="*/ 4803829 h 6858143"/>
              <a:gd name="connsiteX3399" fmla="*/ 1445130 w 6345571"/>
              <a:gd name="connsiteY3399" fmla="*/ 4821689 h 6858143"/>
              <a:gd name="connsiteX3400" fmla="*/ 1436191 w 6345571"/>
              <a:gd name="connsiteY3400" fmla="*/ 4824666 h 6858143"/>
              <a:gd name="connsiteX3401" fmla="*/ 1448110 w 6345571"/>
              <a:gd name="connsiteY3401" fmla="*/ 4827643 h 6858143"/>
              <a:gd name="connsiteX3402" fmla="*/ 1442151 w 6345571"/>
              <a:gd name="connsiteY3402" fmla="*/ 4833596 h 6858143"/>
              <a:gd name="connsiteX3403" fmla="*/ 1448110 w 6345571"/>
              <a:gd name="connsiteY3403" fmla="*/ 4833596 h 6858143"/>
              <a:gd name="connsiteX3404" fmla="*/ 1468967 w 6345571"/>
              <a:gd name="connsiteY3404" fmla="*/ 4836573 h 6858143"/>
              <a:gd name="connsiteX3405" fmla="*/ 1483866 w 6345571"/>
              <a:gd name="connsiteY3405" fmla="*/ 4842527 h 6858143"/>
              <a:gd name="connsiteX3406" fmla="*/ 1477906 w 6345571"/>
              <a:gd name="connsiteY3406" fmla="*/ 4836573 h 6858143"/>
              <a:gd name="connsiteX3407" fmla="*/ 1483866 w 6345571"/>
              <a:gd name="connsiteY3407" fmla="*/ 4833596 h 6858143"/>
              <a:gd name="connsiteX3408" fmla="*/ 1486845 w 6345571"/>
              <a:gd name="connsiteY3408" fmla="*/ 4845503 h 6858143"/>
              <a:gd name="connsiteX3409" fmla="*/ 1474927 w 6345571"/>
              <a:gd name="connsiteY3409" fmla="*/ 4848480 h 6858143"/>
              <a:gd name="connsiteX3410" fmla="*/ 1495784 w 6345571"/>
              <a:gd name="connsiteY3410" fmla="*/ 4857410 h 6858143"/>
              <a:gd name="connsiteX3411" fmla="*/ 1495784 w 6345571"/>
              <a:gd name="connsiteY3411" fmla="*/ 4869318 h 6858143"/>
              <a:gd name="connsiteX3412" fmla="*/ 1507703 w 6345571"/>
              <a:gd name="connsiteY3412" fmla="*/ 4875271 h 6858143"/>
              <a:gd name="connsiteX3413" fmla="*/ 1516642 w 6345571"/>
              <a:gd name="connsiteY3413" fmla="*/ 4869318 h 6858143"/>
              <a:gd name="connsiteX3414" fmla="*/ 1513662 w 6345571"/>
              <a:gd name="connsiteY3414" fmla="*/ 4881225 h 6858143"/>
              <a:gd name="connsiteX3415" fmla="*/ 1525581 w 6345571"/>
              <a:gd name="connsiteY3415" fmla="*/ 4887178 h 6858143"/>
              <a:gd name="connsiteX3416" fmla="*/ 1528560 w 6345571"/>
              <a:gd name="connsiteY3416" fmla="*/ 4881225 h 6858143"/>
              <a:gd name="connsiteX3417" fmla="*/ 1531540 w 6345571"/>
              <a:gd name="connsiteY3417" fmla="*/ 4890155 h 6858143"/>
              <a:gd name="connsiteX3418" fmla="*/ 1552398 w 6345571"/>
              <a:gd name="connsiteY3418" fmla="*/ 4902062 h 6858143"/>
              <a:gd name="connsiteX3419" fmla="*/ 1558357 w 6345571"/>
              <a:gd name="connsiteY3419" fmla="*/ 4899085 h 6858143"/>
              <a:gd name="connsiteX3420" fmla="*/ 1552398 w 6345571"/>
              <a:gd name="connsiteY3420" fmla="*/ 4905039 h 6858143"/>
              <a:gd name="connsiteX3421" fmla="*/ 1573255 w 6345571"/>
              <a:gd name="connsiteY3421" fmla="*/ 4910992 h 6858143"/>
              <a:gd name="connsiteX3422" fmla="*/ 1567296 w 6345571"/>
              <a:gd name="connsiteY3422" fmla="*/ 4905039 h 6858143"/>
              <a:gd name="connsiteX3423" fmla="*/ 1582194 w 6345571"/>
              <a:gd name="connsiteY3423" fmla="*/ 4916946 h 6858143"/>
              <a:gd name="connsiteX3424" fmla="*/ 1576235 w 6345571"/>
              <a:gd name="connsiteY3424" fmla="*/ 4913969 h 6858143"/>
              <a:gd name="connsiteX3425" fmla="*/ 1588153 w 6345571"/>
              <a:gd name="connsiteY3425" fmla="*/ 4919922 h 6858143"/>
              <a:gd name="connsiteX3426" fmla="*/ 1600072 w 6345571"/>
              <a:gd name="connsiteY3426" fmla="*/ 4919922 h 6858143"/>
              <a:gd name="connsiteX3427" fmla="*/ 1597092 w 6345571"/>
              <a:gd name="connsiteY3427" fmla="*/ 4910992 h 6858143"/>
              <a:gd name="connsiteX3428" fmla="*/ 1591133 w 6345571"/>
              <a:gd name="connsiteY3428" fmla="*/ 4910992 h 6858143"/>
              <a:gd name="connsiteX3429" fmla="*/ 1570276 w 6345571"/>
              <a:gd name="connsiteY3429" fmla="*/ 4884201 h 6858143"/>
              <a:gd name="connsiteX3430" fmla="*/ 1555377 w 6345571"/>
              <a:gd name="connsiteY3430" fmla="*/ 4878248 h 6858143"/>
              <a:gd name="connsiteX3431" fmla="*/ 1531540 w 6345571"/>
              <a:gd name="connsiteY3431" fmla="*/ 4857410 h 6858143"/>
              <a:gd name="connsiteX3432" fmla="*/ 1534520 w 6345571"/>
              <a:gd name="connsiteY3432" fmla="*/ 4848480 h 6858143"/>
              <a:gd name="connsiteX3433" fmla="*/ 1528560 w 6345571"/>
              <a:gd name="connsiteY3433" fmla="*/ 4845503 h 6858143"/>
              <a:gd name="connsiteX3434" fmla="*/ 1534520 w 6345571"/>
              <a:gd name="connsiteY3434" fmla="*/ 4830620 h 6858143"/>
              <a:gd name="connsiteX3435" fmla="*/ 1543459 w 6345571"/>
              <a:gd name="connsiteY3435" fmla="*/ 4827643 h 6858143"/>
              <a:gd name="connsiteX3436" fmla="*/ 1543459 w 6345571"/>
              <a:gd name="connsiteY3436" fmla="*/ 4836573 h 6858143"/>
              <a:gd name="connsiteX3437" fmla="*/ 1552398 w 6345571"/>
              <a:gd name="connsiteY3437" fmla="*/ 4848480 h 6858143"/>
              <a:gd name="connsiteX3438" fmla="*/ 1558357 w 6345571"/>
              <a:gd name="connsiteY3438" fmla="*/ 4842527 h 6858143"/>
              <a:gd name="connsiteX3439" fmla="*/ 1564316 w 6345571"/>
              <a:gd name="connsiteY3439" fmla="*/ 4842527 h 6858143"/>
              <a:gd name="connsiteX3440" fmla="*/ 1570276 w 6345571"/>
              <a:gd name="connsiteY3440" fmla="*/ 4851457 h 6858143"/>
              <a:gd name="connsiteX3441" fmla="*/ 1588153 w 6345571"/>
              <a:gd name="connsiteY3441" fmla="*/ 4869318 h 6858143"/>
              <a:gd name="connsiteX3442" fmla="*/ 1603052 w 6345571"/>
              <a:gd name="connsiteY3442" fmla="*/ 4860387 h 6858143"/>
              <a:gd name="connsiteX3443" fmla="*/ 1594113 w 6345571"/>
              <a:gd name="connsiteY3443" fmla="*/ 4863364 h 6858143"/>
              <a:gd name="connsiteX3444" fmla="*/ 1597092 w 6345571"/>
              <a:gd name="connsiteY3444" fmla="*/ 4854434 h 6858143"/>
              <a:gd name="connsiteX3445" fmla="*/ 1567296 w 6345571"/>
              <a:gd name="connsiteY3445" fmla="*/ 4824666 h 6858143"/>
              <a:gd name="connsiteX3446" fmla="*/ 1576235 w 6345571"/>
              <a:gd name="connsiteY3446" fmla="*/ 4824666 h 6858143"/>
              <a:gd name="connsiteX3447" fmla="*/ 1579215 w 6345571"/>
              <a:gd name="connsiteY3447" fmla="*/ 4815736 h 6858143"/>
              <a:gd name="connsiteX3448" fmla="*/ 1579215 w 6345571"/>
              <a:gd name="connsiteY3448" fmla="*/ 4821689 h 6858143"/>
              <a:gd name="connsiteX3449" fmla="*/ 1591133 w 6345571"/>
              <a:gd name="connsiteY3449" fmla="*/ 4821689 h 6858143"/>
              <a:gd name="connsiteX3450" fmla="*/ 1586664 w 6345571"/>
              <a:gd name="connsiteY3450" fmla="*/ 4825038 h 6858143"/>
              <a:gd name="connsiteX3451" fmla="*/ 1582301 w 6345571"/>
              <a:gd name="connsiteY3451" fmla="*/ 4830487 h 6858143"/>
              <a:gd name="connsiteX3452" fmla="*/ 1582235 w 6345571"/>
              <a:gd name="connsiteY3452" fmla="*/ 4830416 h 6858143"/>
              <a:gd name="connsiteX3453" fmla="*/ 1583311 w 6345571"/>
              <a:gd name="connsiteY3453" fmla="*/ 4825038 h 6858143"/>
              <a:gd name="connsiteX3454" fmla="*/ 1582194 w 6345571"/>
              <a:gd name="connsiteY3454" fmla="*/ 4821689 h 6858143"/>
              <a:gd name="connsiteX3455" fmla="*/ 1576235 w 6345571"/>
              <a:gd name="connsiteY3455" fmla="*/ 4830620 h 6858143"/>
              <a:gd name="connsiteX3456" fmla="*/ 1580704 w 6345571"/>
              <a:gd name="connsiteY3456" fmla="*/ 4828759 h 6858143"/>
              <a:gd name="connsiteX3457" fmla="*/ 1582235 w 6345571"/>
              <a:gd name="connsiteY3457" fmla="*/ 4830416 h 6858143"/>
              <a:gd name="connsiteX3458" fmla="*/ 1582194 w 6345571"/>
              <a:gd name="connsiteY3458" fmla="*/ 4830620 h 6858143"/>
              <a:gd name="connsiteX3459" fmla="*/ 1582301 w 6345571"/>
              <a:gd name="connsiteY3459" fmla="*/ 4830487 h 6858143"/>
              <a:gd name="connsiteX3460" fmla="*/ 1585174 w 6345571"/>
              <a:gd name="connsiteY3460" fmla="*/ 4833596 h 6858143"/>
              <a:gd name="connsiteX3461" fmla="*/ 1594113 w 6345571"/>
              <a:gd name="connsiteY3461" fmla="*/ 4827643 h 6858143"/>
              <a:gd name="connsiteX3462" fmla="*/ 1623909 w 6345571"/>
              <a:gd name="connsiteY3462" fmla="*/ 4851457 h 6858143"/>
              <a:gd name="connsiteX3463" fmla="*/ 1629869 w 6345571"/>
              <a:gd name="connsiteY3463" fmla="*/ 4845503 h 6858143"/>
              <a:gd name="connsiteX3464" fmla="*/ 1635828 w 6345571"/>
              <a:gd name="connsiteY3464" fmla="*/ 4860387 h 6858143"/>
              <a:gd name="connsiteX3465" fmla="*/ 1623909 w 6345571"/>
              <a:gd name="connsiteY3465" fmla="*/ 4860387 h 6858143"/>
              <a:gd name="connsiteX3466" fmla="*/ 1626889 w 6345571"/>
              <a:gd name="connsiteY3466" fmla="*/ 4857410 h 6858143"/>
              <a:gd name="connsiteX3467" fmla="*/ 1617950 w 6345571"/>
              <a:gd name="connsiteY3467" fmla="*/ 4860387 h 6858143"/>
              <a:gd name="connsiteX3468" fmla="*/ 1638808 w 6345571"/>
              <a:gd name="connsiteY3468" fmla="*/ 4860387 h 6858143"/>
              <a:gd name="connsiteX3469" fmla="*/ 1647747 w 6345571"/>
              <a:gd name="connsiteY3469" fmla="*/ 4869318 h 6858143"/>
              <a:gd name="connsiteX3470" fmla="*/ 1635828 w 6345571"/>
              <a:gd name="connsiteY3470" fmla="*/ 4875271 h 6858143"/>
              <a:gd name="connsiteX3471" fmla="*/ 1647747 w 6345571"/>
              <a:gd name="connsiteY3471" fmla="*/ 4878248 h 6858143"/>
              <a:gd name="connsiteX3472" fmla="*/ 1665624 w 6345571"/>
              <a:gd name="connsiteY3472" fmla="*/ 4875271 h 6858143"/>
              <a:gd name="connsiteX3473" fmla="*/ 1659665 w 6345571"/>
              <a:gd name="connsiteY3473" fmla="*/ 4881225 h 6858143"/>
              <a:gd name="connsiteX3474" fmla="*/ 1668604 w 6345571"/>
              <a:gd name="connsiteY3474" fmla="*/ 4884201 h 6858143"/>
              <a:gd name="connsiteX3475" fmla="*/ 1668604 w 6345571"/>
              <a:gd name="connsiteY3475" fmla="*/ 4893132 h 6858143"/>
              <a:gd name="connsiteX3476" fmla="*/ 1683502 w 6345571"/>
              <a:gd name="connsiteY3476" fmla="*/ 4890155 h 6858143"/>
              <a:gd name="connsiteX3477" fmla="*/ 1683502 w 6345571"/>
              <a:gd name="connsiteY3477" fmla="*/ 4896108 h 6858143"/>
              <a:gd name="connsiteX3478" fmla="*/ 1692441 w 6345571"/>
              <a:gd name="connsiteY3478" fmla="*/ 4896108 h 6858143"/>
              <a:gd name="connsiteX3479" fmla="*/ 1686482 w 6345571"/>
              <a:gd name="connsiteY3479" fmla="*/ 4902062 h 6858143"/>
              <a:gd name="connsiteX3480" fmla="*/ 1692441 w 6345571"/>
              <a:gd name="connsiteY3480" fmla="*/ 4899085 h 6858143"/>
              <a:gd name="connsiteX3481" fmla="*/ 1695421 w 6345571"/>
              <a:gd name="connsiteY3481" fmla="*/ 4905039 h 6858143"/>
              <a:gd name="connsiteX3482" fmla="*/ 1686482 w 6345571"/>
              <a:gd name="connsiteY3482" fmla="*/ 4908015 h 6858143"/>
              <a:gd name="connsiteX3483" fmla="*/ 1701380 w 6345571"/>
              <a:gd name="connsiteY3483" fmla="*/ 4905039 h 6858143"/>
              <a:gd name="connsiteX3484" fmla="*/ 1707340 w 6345571"/>
              <a:gd name="connsiteY3484" fmla="*/ 4910992 h 6858143"/>
              <a:gd name="connsiteX3485" fmla="*/ 1704360 w 6345571"/>
              <a:gd name="connsiteY3485" fmla="*/ 4919922 h 6858143"/>
              <a:gd name="connsiteX3486" fmla="*/ 1731177 w 6345571"/>
              <a:gd name="connsiteY3486" fmla="*/ 4934806 h 6858143"/>
              <a:gd name="connsiteX3487" fmla="*/ 1728197 w 6345571"/>
              <a:gd name="connsiteY3487" fmla="*/ 4943737 h 6858143"/>
              <a:gd name="connsiteX3488" fmla="*/ 1740116 w 6345571"/>
              <a:gd name="connsiteY3488" fmla="*/ 4949690 h 6858143"/>
              <a:gd name="connsiteX3489" fmla="*/ 1752034 w 6345571"/>
              <a:gd name="connsiteY3489" fmla="*/ 4949690 h 6858143"/>
              <a:gd name="connsiteX3490" fmla="*/ 1752034 w 6345571"/>
              <a:gd name="connsiteY3490" fmla="*/ 4955644 h 6858143"/>
              <a:gd name="connsiteX3491" fmla="*/ 1766933 w 6345571"/>
              <a:gd name="connsiteY3491" fmla="*/ 4964574 h 6858143"/>
              <a:gd name="connsiteX3492" fmla="*/ 1784810 w 6345571"/>
              <a:gd name="connsiteY3492" fmla="*/ 4961597 h 6858143"/>
              <a:gd name="connsiteX3493" fmla="*/ 1796729 w 6345571"/>
              <a:gd name="connsiteY3493" fmla="*/ 4982434 h 6858143"/>
              <a:gd name="connsiteX3494" fmla="*/ 1802688 w 6345571"/>
              <a:gd name="connsiteY3494" fmla="*/ 4988388 h 6858143"/>
              <a:gd name="connsiteX3495" fmla="*/ 1796729 w 6345571"/>
              <a:gd name="connsiteY3495" fmla="*/ 4988388 h 6858143"/>
              <a:gd name="connsiteX3496" fmla="*/ 1811627 w 6345571"/>
              <a:gd name="connsiteY3496" fmla="*/ 4991365 h 6858143"/>
              <a:gd name="connsiteX3497" fmla="*/ 1805668 w 6345571"/>
              <a:gd name="connsiteY3497" fmla="*/ 4985411 h 6858143"/>
              <a:gd name="connsiteX3498" fmla="*/ 1817587 w 6345571"/>
              <a:gd name="connsiteY3498" fmla="*/ 5003272 h 6858143"/>
              <a:gd name="connsiteX3499" fmla="*/ 1823546 w 6345571"/>
              <a:gd name="connsiteY3499" fmla="*/ 4997318 h 6858143"/>
              <a:gd name="connsiteX3500" fmla="*/ 1829505 w 6345571"/>
              <a:gd name="connsiteY3500" fmla="*/ 5003272 h 6858143"/>
              <a:gd name="connsiteX3501" fmla="*/ 1832485 w 6345571"/>
              <a:gd name="connsiteY3501" fmla="*/ 4994341 h 6858143"/>
              <a:gd name="connsiteX3502" fmla="*/ 1823546 w 6345571"/>
              <a:gd name="connsiteY3502" fmla="*/ 4985411 h 6858143"/>
              <a:gd name="connsiteX3503" fmla="*/ 1832485 w 6345571"/>
              <a:gd name="connsiteY3503" fmla="*/ 4988388 h 6858143"/>
              <a:gd name="connsiteX3504" fmla="*/ 1835464 w 6345571"/>
              <a:gd name="connsiteY3504" fmla="*/ 5003272 h 6858143"/>
              <a:gd name="connsiteX3505" fmla="*/ 1844403 w 6345571"/>
              <a:gd name="connsiteY3505" fmla="*/ 4997318 h 6858143"/>
              <a:gd name="connsiteX3506" fmla="*/ 1844403 w 6345571"/>
              <a:gd name="connsiteY3506" fmla="*/ 5000295 h 6858143"/>
              <a:gd name="connsiteX3507" fmla="*/ 1844403 w 6345571"/>
              <a:gd name="connsiteY3507" fmla="*/ 5003272 h 6858143"/>
              <a:gd name="connsiteX3508" fmla="*/ 1835464 w 6345571"/>
              <a:gd name="connsiteY3508" fmla="*/ 5009225 h 6858143"/>
              <a:gd name="connsiteX3509" fmla="*/ 1832485 w 6345571"/>
              <a:gd name="connsiteY3509" fmla="*/ 5015179 h 6858143"/>
              <a:gd name="connsiteX3510" fmla="*/ 1844403 w 6345571"/>
              <a:gd name="connsiteY3510" fmla="*/ 5015179 h 6858143"/>
              <a:gd name="connsiteX3511" fmla="*/ 1862281 w 6345571"/>
              <a:gd name="connsiteY3511" fmla="*/ 5021132 h 6858143"/>
              <a:gd name="connsiteX3512" fmla="*/ 1853342 w 6345571"/>
              <a:gd name="connsiteY3512" fmla="*/ 5036016 h 6858143"/>
              <a:gd name="connsiteX3513" fmla="*/ 1865261 w 6345571"/>
              <a:gd name="connsiteY3513" fmla="*/ 5027086 h 6858143"/>
              <a:gd name="connsiteX3514" fmla="*/ 1874200 w 6345571"/>
              <a:gd name="connsiteY3514" fmla="*/ 5036016 h 6858143"/>
              <a:gd name="connsiteX3515" fmla="*/ 1868241 w 6345571"/>
              <a:gd name="connsiteY3515" fmla="*/ 5047923 h 6858143"/>
              <a:gd name="connsiteX3516" fmla="*/ 1880159 w 6345571"/>
              <a:gd name="connsiteY3516" fmla="*/ 5044946 h 6858143"/>
              <a:gd name="connsiteX3517" fmla="*/ 1883139 w 6345571"/>
              <a:gd name="connsiteY3517" fmla="*/ 5056853 h 6858143"/>
              <a:gd name="connsiteX3518" fmla="*/ 1886119 w 6345571"/>
              <a:gd name="connsiteY3518" fmla="*/ 5053877 h 6858143"/>
              <a:gd name="connsiteX3519" fmla="*/ 1903996 w 6345571"/>
              <a:gd name="connsiteY3519" fmla="*/ 5059830 h 6858143"/>
              <a:gd name="connsiteX3520" fmla="*/ 1912935 w 6345571"/>
              <a:gd name="connsiteY3520" fmla="*/ 5065784 h 6858143"/>
              <a:gd name="connsiteX3521" fmla="*/ 1921874 w 6345571"/>
              <a:gd name="connsiteY3521" fmla="*/ 5080667 h 6858143"/>
              <a:gd name="connsiteX3522" fmla="*/ 1927834 w 6345571"/>
              <a:gd name="connsiteY3522" fmla="*/ 5080667 h 6858143"/>
              <a:gd name="connsiteX3523" fmla="*/ 1927834 w 6345571"/>
              <a:gd name="connsiteY3523" fmla="*/ 5074714 h 6858143"/>
              <a:gd name="connsiteX3524" fmla="*/ 1936773 w 6345571"/>
              <a:gd name="connsiteY3524" fmla="*/ 5080667 h 6858143"/>
              <a:gd name="connsiteX3525" fmla="*/ 1927834 w 6345571"/>
              <a:gd name="connsiteY3525" fmla="*/ 5083644 h 6858143"/>
              <a:gd name="connsiteX3526" fmla="*/ 1939752 w 6345571"/>
              <a:gd name="connsiteY3526" fmla="*/ 5101505 h 6858143"/>
              <a:gd name="connsiteX3527" fmla="*/ 1951671 w 6345571"/>
              <a:gd name="connsiteY3527" fmla="*/ 5095551 h 6858143"/>
              <a:gd name="connsiteX3528" fmla="*/ 1939752 w 6345571"/>
              <a:gd name="connsiteY3528" fmla="*/ 5092574 h 6858143"/>
              <a:gd name="connsiteX3529" fmla="*/ 1951671 w 6345571"/>
              <a:gd name="connsiteY3529" fmla="*/ 5083644 h 6858143"/>
              <a:gd name="connsiteX3530" fmla="*/ 1954650 w 6345571"/>
              <a:gd name="connsiteY3530" fmla="*/ 5095551 h 6858143"/>
              <a:gd name="connsiteX3531" fmla="*/ 1945712 w 6345571"/>
              <a:gd name="connsiteY3531" fmla="*/ 5107458 h 6858143"/>
              <a:gd name="connsiteX3532" fmla="*/ 1954650 w 6345571"/>
              <a:gd name="connsiteY3532" fmla="*/ 5104482 h 6858143"/>
              <a:gd name="connsiteX3533" fmla="*/ 1948691 w 6345571"/>
              <a:gd name="connsiteY3533" fmla="*/ 5107458 h 6858143"/>
              <a:gd name="connsiteX3534" fmla="*/ 1960610 w 6345571"/>
              <a:gd name="connsiteY3534" fmla="*/ 5113412 h 6858143"/>
              <a:gd name="connsiteX3535" fmla="*/ 1975508 w 6345571"/>
              <a:gd name="connsiteY3535" fmla="*/ 5131272 h 6858143"/>
              <a:gd name="connsiteX3536" fmla="*/ 1981467 w 6345571"/>
              <a:gd name="connsiteY3536" fmla="*/ 5128296 h 6858143"/>
              <a:gd name="connsiteX3537" fmla="*/ 1987427 w 6345571"/>
              <a:gd name="connsiteY3537" fmla="*/ 5131272 h 6858143"/>
              <a:gd name="connsiteX3538" fmla="*/ 1999345 w 6345571"/>
              <a:gd name="connsiteY3538" fmla="*/ 5140203 h 6858143"/>
              <a:gd name="connsiteX3539" fmla="*/ 1996366 w 6345571"/>
              <a:gd name="connsiteY3539" fmla="*/ 5149133 h 6858143"/>
              <a:gd name="connsiteX3540" fmla="*/ 1987427 w 6345571"/>
              <a:gd name="connsiteY3540" fmla="*/ 5146156 h 6858143"/>
              <a:gd name="connsiteX3541" fmla="*/ 1999345 w 6345571"/>
              <a:gd name="connsiteY3541" fmla="*/ 5161040 h 6858143"/>
              <a:gd name="connsiteX3542" fmla="*/ 1993386 w 6345571"/>
              <a:gd name="connsiteY3542" fmla="*/ 5152110 h 6858143"/>
              <a:gd name="connsiteX3543" fmla="*/ 2020203 w 6345571"/>
              <a:gd name="connsiteY3543" fmla="*/ 5164017 h 6858143"/>
              <a:gd name="connsiteX3544" fmla="*/ 2020203 w 6345571"/>
              <a:gd name="connsiteY3544" fmla="*/ 5158063 h 6858143"/>
              <a:gd name="connsiteX3545" fmla="*/ 2029142 w 6345571"/>
              <a:gd name="connsiteY3545" fmla="*/ 5155086 h 6858143"/>
              <a:gd name="connsiteX3546" fmla="*/ 2023182 w 6345571"/>
              <a:gd name="connsiteY3546" fmla="*/ 5166993 h 6858143"/>
              <a:gd name="connsiteX3547" fmla="*/ 2032121 w 6345571"/>
              <a:gd name="connsiteY3547" fmla="*/ 5175924 h 6858143"/>
              <a:gd name="connsiteX3548" fmla="*/ 2032121 w 6345571"/>
              <a:gd name="connsiteY3548" fmla="*/ 5164017 h 6858143"/>
              <a:gd name="connsiteX3549" fmla="*/ 2041060 w 6345571"/>
              <a:gd name="connsiteY3549" fmla="*/ 5166993 h 6858143"/>
              <a:gd name="connsiteX3550" fmla="*/ 2032121 w 6345571"/>
              <a:gd name="connsiteY3550" fmla="*/ 5184854 h 6858143"/>
              <a:gd name="connsiteX3551" fmla="*/ 2058938 w 6345571"/>
              <a:gd name="connsiteY3551" fmla="*/ 5181877 h 6858143"/>
              <a:gd name="connsiteX3552" fmla="*/ 2044040 w 6345571"/>
              <a:gd name="connsiteY3552" fmla="*/ 5178901 h 6858143"/>
              <a:gd name="connsiteX3553" fmla="*/ 2052979 w 6345571"/>
              <a:gd name="connsiteY3553" fmla="*/ 5175924 h 6858143"/>
              <a:gd name="connsiteX3554" fmla="*/ 2061546 w 6345571"/>
              <a:gd name="connsiteY3554" fmla="*/ 5183366 h 6858143"/>
              <a:gd name="connsiteX3555" fmla="*/ 2067584 w 6345571"/>
              <a:gd name="connsiteY3555" fmla="*/ 5190464 h 6858143"/>
              <a:gd name="connsiteX3556" fmla="*/ 2067132 w 6345571"/>
              <a:gd name="connsiteY3556" fmla="*/ 5194529 h 6858143"/>
              <a:gd name="connsiteX3557" fmla="*/ 2061918 w 6345571"/>
              <a:gd name="connsiteY3557" fmla="*/ 5196761 h 6858143"/>
              <a:gd name="connsiteX3558" fmla="*/ 2061918 w 6345571"/>
              <a:gd name="connsiteY3558" fmla="*/ 5190808 h 6858143"/>
              <a:gd name="connsiteX3559" fmla="*/ 2058938 w 6345571"/>
              <a:gd name="connsiteY3559" fmla="*/ 5196761 h 6858143"/>
              <a:gd name="connsiteX3560" fmla="*/ 2047020 w 6345571"/>
              <a:gd name="connsiteY3560" fmla="*/ 5196761 h 6858143"/>
              <a:gd name="connsiteX3561" fmla="*/ 2052979 w 6345571"/>
              <a:gd name="connsiteY3561" fmla="*/ 5202715 h 6858143"/>
              <a:gd name="connsiteX3562" fmla="*/ 2061918 w 6345571"/>
              <a:gd name="connsiteY3562" fmla="*/ 5202715 h 6858143"/>
              <a:gd name="connsiteX3563" fmla="*/ 2052979 w 6345571"/>
              <a:gd name="connsiteY3563" fmla="*/ 5208668 h 6858143"/>
              <a:gd name="connsiteX3564" fmla="*/ 2064898 w 6345571"/>
              <a:gd name="connsiteY3564" fmla="*/ 5208668 h 6858143"/>
              <a:gd name="connsiteX3565" fmla="*/ 2061918 w 6345571"/>
              <a:gd name="connsiteY3565" fmla="*/ 5196761 h 6858143"/>
              <a:gd name="connsiteX3566" fmla="*/ 2070857 w 6345571"/>
              <a:gd name="connsiteY3566" fmla="*/ 5205691 h 6858143"/>
              <a:gd name="connsiteX3567" fmla="*/ 2076816 w 6345571"/>
              <a:gd name="connsiteY3567" fmla="*/ 5202715 h 6858143"/>
              <a:gd name="connsiteX3568" fmla="*/ 2070857 w 6345571"/>
              <a:gd name="connsiteY3568" fmla="*/ 5196761 h 6858143"/>
              <a:gd name="connsiteX3569" fmla="*/ 2079796 w 6345571"/>
              <a:gd name="connsiteY3569" fmla="*/ 5196761 h 6858143"/>
              <a:gd name="connsiteX3570" fmla="*/ 2070857 w 6345571"/>
              <a:gd name="connsiteY3570" fmla="*/ 5184854 h 6858143"/>
              <a:gd name="connsiteX3571" fmla="*/ 2073837 w 6345571"/>
              <a:gd name="connsiteY3571" fmla="*/ 5181877 h 6858143"/>
              <a:gd name="connsiteX3572" fmla="*/ 2067877 w 6345571"/>
              <a:gd name="connsiteY3572" fmla="*/ 5184854 h 6858143"/>
              <a:gd name="connsiteX3573" fmla="*/ 2055959 w 6345571"/>
              <a:gd name="connsiteY3573" fmla="*/ 5175924 h 6858143"/>
              <a:gd name="connsiteX3574" fmla="*/ 2052979 w 6345571"/>
              <a:gd name="connsiteY3574" fmla="*/ 5172947 h 6858143"/>
              <a:gd name="connsiteX3575" fmla="*/ 2055959 w 6345571"/>
              <a:gd name="connsiteY3575" fmla="*/ 5166993 h 6858143"/>
              <a:gd name="connsiteX3576" fmla="*/ 2047020 w 6345571"/>
              <a:gd name="connsiteY3576" fmla="*/ 5166993 h 6858143"/>
              <a:gd name="connsiteX3577" fmla="*/ 2038081 w 6345571"/>
              <a:gd name="connsiteY3577" fmla="*/ 5158063 h 6858143"/>
              <a:gd name="connsiteX3578" fmla="*/ 2041060 w 6345571"/>
              <a:gd name="connsiteY3578" fmla="*/ 5149133 h 6858143"/>
              <a:gd name="connsiteX3579" fmla="*/ 2020203 w 6345571"/>
              <a:gd name="connsiteY3579" fmla="*/ 5140203 h 6858143"/>
              <a:gd name="connsiteX3580" fmla="*/ 2011264 w 6345571"/>
              <a:gd name="connsiteY3580" fmla="*/ 5134249 h 6858143"/>
              <a:gd name="connsiteX3581" fmla="*/ 2014244 w 6345571"/>
              <a:gd name="connsiteY3581" fmla="*/ 5125319 h 6858143"/>
              <a:gd name="connsiteX3582" fmla="*/ 1999345 w 6345571"/>
              <a:gd name="connsiteY3582" fmla="*/ 5110435 h 6858143"/>
              <a:gd name="connsiteX3583" fmla="*/ 1996366 w 6345571"/>
              <a:gd name="connsiteY3583" fmla="*/ 5116389 h 6858143"/>
              <a:gd name="connsiteX3584" fmla="*/ 1987427 w 6345571"/>
              <a:gd name="connsiteY3584" fmla="*/ 5104482 h 6858143"/>
              <a:gd name="connsiteX3585" fmla="*/ 1993386 w 6345571"/>
              <a:gd name="connsiteY3585" fmla="*/ 5101505 h 6858143"/>
              <a:gd name="connsiteX3586" fmla="*/ 1966569 w 6345571"/>
              <a:gd name="connsiteY3586" fmla="*/ 5083644 h 6858143"/>
              <a:gd name="connsiteX3587" fmla="*/ 1960610 w 6345571"/>
              <a:gd name="connsiteY3587" fmla="*/ 5089598 h 6858143"/>
              <a:gd name="connsiteX3588" fmla="*/ 1951671 w 6345571"/>
              <a:gd name="connsiteY3588" fmla="*/ 5083644 h 6858143"/>
              <a:gd name="connsiteX3589" fmla="*/ 1960610 w 6345571"/>
              <a:gd name="connsiteY3589" fmla="*/ 5077691 h 6858143"/>
              <a:gd name="connsiteX3590" fmla="*/ 1921874 w 6345571"/>
              <a:gd name="connsiteY3590" fmla="*/ 5038993 h 6858143"/>
              <a:gd name="connsiteX3591" fmla="*/ 1927834 w 6345571"/>
              <a:gd name="connsiteY3591" fmla="*/ 5041970 h 6858143"/>
              <a:gd name="connsiteX3592" fmla="*/ 1930813 w 6345571"/>
              <a:gd name="connsiteY3592" fmla="*/ 5033039 h 6858143"/>
              <a:gd name="connsiteX3593" fmla="*/ 1921874 w 6345571"/>
              <a:gd name="connsiteY3593" fmla="*/ 5024109 h 6858143"/>
              <a:gd name="connsiteX3594" fmla="*/ 1912935 w 6345571"/>
              <a:gd name="connsiteY3594" fmla="*/ 5030063 h 6858143"/>
              <a:gd name="connsiteX3595" fmla="*/ 1912935 w 6345571"/>
              <a:gd name="connsiteY3595" fmla="*/ 5018155 h 6858143"/>
              <a:gd name="connsiteX3596" fmla="*/ 1906976 w 6345571"/>
              <a:gd name="connsiteY3596" fmla="*/ 5024109 h 6858143"/>
              <a:gd name="connsiteX3597" fmla="*/ 1898037 w 6345571"/>
              <a:gd name="connsiteY3597" fmla="*/ 5015179 h 6858143"/>
              <a:gd name="connsiteX3598" fmla="*/ 1906976 w 6345571"/>
              <a:gd name="connsiteY3598" fmla="*/ 5018155 h 6858143"/>
              <a:gd name="connsiteX3599" fmla="*/ 1909956 w 6345571"/>
              <a:gd name="connsiteY3599" fmla="*/ 5003272 h 6858143"/>
              <a:gd name="connsiteX3600" fmla="*/ 1901017 w 6345571"/>
              <a:gd name="connsiteY3600" fmla="*/ 5009225 h 6858143"/>
              <a:gd name="connsiteX3601" fmla="*/ 1886119 w 6345571"/>
              <a:gd name="connsiteY3601" fmla="*/ 4991365 h 6858143"/>
              <a:gd name="connsiteX3602" fmla="*/ 1874200 w 6345571"/>
              <a:gd name="connsiteY3602" fmla="*/ 4994341 h 6858143"/>
              <a:gd name="connsiteX3603" fmla="*/ 1877180 w 6345571"/>
              <a:gd name="connsiteY3603" fmla="*/ 4985411 h 6858143"/>
              <a:gd name="connsiteX3604" fmla="*/ 1862281 w 6345571"/>
              <a:gd name="connsiteY3604" fmla="*/ 4985411 h 6858143"/>
              <a:gd name="connsiteX3605" fmla="*/ 1862281 w 6345571"/>
              <a:gd name="connsiteY3605" fmla="*/ 4991365 h 6858143"/>
              <a:gd name="connsiteX3606" fmla="*/ 1856322 w 6345571"/>
              <a:gd name="connsiteY3606" fmla="*/ 4994341 h 6858143"/>
              <a:gd name="connsiteX3607" fmla="*/ 1850363 w 6345571"/>
              <a:gd name="connsiteY3607" fmla="*/ 4985411 h 6858143"/>
              <a:gd name="connsiteX3608" fmla="*/ 1856322 w 6345571"/>
              <a:gd name="connsiteY3608" fmla="*/ 4988388 h 6858143"/>
              <a:gd name="connsiteX3609" fmla="*/ 1859302 w 6345571"/>
              <a:gd name="connsiteY3609" fmla="*/ 4985411 h 6858143"/>
              <a:gd name="connsiteX3610" fmla="*/ 1856322 w 6345571"/>
              <a:gd name="connsiteY3610" fmla="*/ 4973504 h 6858143"/>
              <a:gd name="connsiteX3611" fmla="*/ 1862281 w 6345571"/>
              <a:gd name="connsiteY3611" fmla="*/ 4973504 h 6858143"/>
              <a:gd name="connsiteX3612" fmla="*/ 1841424 w 6345571"/>
              <a:gd name="connsiteY3612" fmla="*/ 4964574 h 6858143"/>
              <a:gd name="connsiteX3613" fmla="*/ 1850363 w 6345571"/>
              <a:gd name="connsiteY3613" fmla="*/ 4958620 h 6858143"/>
              <a:gd name="connsiteX3614" fmla="*/ 1832485 w 6345571"/>
              <a:gd name="connsiteY3614" fmla="*/ 4955644 h 6858143"/>
              <a:gd name="connsiteX3615" fmla="*/ 1838444 w 6345571"/>
              <a:gd name="connsiteY3615" fmla="*/ 4955644 h 6858143"/>
              <a:gd name="connsiteX3616" fmla="*/ 1826526 w 6345571"/>
              <a:gd name="connsiteY3616" fmla="*/ 4949690 h 6858143"/>
              <a:gd name="connsiteX3617" fmla="*/ 1826526 w 6345571"/>
              <a:gd name="connsiteY3617" fmla="*/ 4940760 h 6858143"/>
              <a:gd name="connsiteX3618" fmla="*/ 1817587 w 6345571"/>
              <a:gd name="connsiteY3618" fmla="*/ 4943737 h 6858143"/>
              <a:gd name="connsiteX3619" fmla="*/ 1817587 w 6345571"/>
              <a:gd name="connsiteY3619" fmla="*/ 4934806 h 6858143"/>
              <a:gd name="connsiteX3620" fmla="*/ 1820566 w 6345571"/>
              <a:gd name="connsiteY3620" fmla="*/ 4931829 h 6858143"/>
              <a:gd name="connsiteX3621" fmla="*/ 1793749 w 6345571"/>
              <a:gd name="connsiteY3621" fmla="*/ 4919922 h 6858143"/>
              <a:gd name="connsiteX3622" fmla="*/ 1802688 w 6345571"/>
              <a:gd name="connsiteY3622" fmla="*/ 4910992 h 6858143"/>
              <a:gd name="connsiteX3623" fmla="*/ 1790770 w 6345571"/>
              <a:gd name="connsiteY3623" fmla="*/ 4908015 h 6858143"/>
              <a:gd name="connsiteX3624" fmla="*/ 1793749 w 6345571"/>
              <a:gd name="connsiteY3624" fmla="*/ 4913969 h 6858143"/>
              <a:gd name="connsiteX3625" fmla="*/ 1787790 w 6345571"/>
              <a:gd name="connsiteY3625" fmla="*/ 4899085 h 6858143"/>
              <a:gd name="connsiteX3626" fmla="*/ 1784810 w 6345571"/>
              <a:gd name="connsiteY3626" fmla="*/ 4910992 h 6858143"/>
              <a:gd name="connsiteX3627" fmla="*/ 1771402 w 6345571"/>
              <a:gd name="connsiteY3627" fmla="*/ 4898713 h 6858143"/>
              <a:gd name="connsiteX3628" fmla="*/ 1763983 w 6345571"/>
              <a:gd name="connsiteY3628" fmla="*/ 4895625 h 6858143"/>
              <a:gd name="connsiteX3629" fmla="*/ 1764325 w 6345571"/>
              <a:gd name="connsiteY3629" fmla="*/ 4890155 h 6858143"/>
              <a:gd name="connsiteX3630" fmla="*/ 1766933 w 6345571"/>
              <a:gd name="connsiteY3630" fmla="*/ 4884201 h 6858143"/>
              <a:gd name="connsiteX3631" fmla="*/ 1737136 w 6345571"/>
              <a:gd name="connsiteY3631" fmla="*/ 4866341 h 6858143"/>
              <a:gd name="connsiteX3632" fmla="*/ 1740116 w 6345571"/>
              <a:gd name="connsiteY3632" fmla="*/ 4860387 h 6858143"/>
              <a:gd name="connsiteX3633" fmla="*/ 1728197 w 6345571"/>
              <a:gd name="connsiteY3633" fmla="*/ 4860387 h 6858143"/>
              <a:gd name="connsiteX3634" fmla="*/ 1731177 w 6345571"/>
              <a:gd name="connsiteY3634" fmla="*/ 4857410 h 6858143"/>
              <a:gd name="connsiteX3635" fmla="*/ 1707340 w 6345571"/>
              <a:gd name="connsiteY3635" fmla="*/ 4845503 h 6858143"/>
              <a:gd name="connsiteX3636" fmla="*/ 1710319 w 6345571"/>
              <a:gd name="connsiteY3636" fmla="*/ 4839550 h 6858143"/>
              <a:gd name="connsiteX3637" fmla="*/ 1692441 w 6345571"/>
              <a:gd name="connsiteY3637" fmla="*/ 4821689 h 6858143"/>
              <a:gd name="connsiteX3638" fmla="*/ 1698401 w 6345571"/>
              <a:gd name="connsiteY3638" fmla="*/ 4818713 h 6858143"/>
              <a:gd name="connsiteX3639" fmla="*/ 1692441 w 6345571"/>
              <a:gd name="connsiteY3639" fmla="*/ 4812759 h 6858143"/>
              <a:gd name="connsiteX3640" fmla="*/ 1686482 w 6345571"/>
              <a:gd name="connsiteY3640" fmla="*/ 4815736 h 6858143"/>
              <a:gd name="connsiteX3641" fmla="*/ 1683502 w 6345571"/>
              <a:gd name="connsiteY3641" fmla="*/ 4812759 h 6858143"/>
              <a:gd name="connsiteX3642" fmla="*/ 1680523 w 6345571"/>
              <a:gd name="connsiteY3642" fmla="*/ 4815736 h 6858143"/>
              <a:gd name="connsiteX3643" fmla="*/ 1671584 w 6345571"/>
              <a:gd name="connsiteY3643" fmla="*/ 4806806 h 6858143"/>
              <a:gd name="connsiteX3644" fmla="*/ 1668604 w 6345571"/>
              <a:gd name="connsiteY3644" fmla="*/ 4812759 h 6858143"/>
              <a:gd name="connsiteX3645" fmla="*/ 1665624 w 6345571"/>
              <a:gd name="connsiteY3645" fmla="*/ 4785968 h 6858143"/>
              <a:gd name="connsiteX3646" fmla="*/ 1650726 w 6345571"/>
              <a:gd name="connsiteY3646" fmla="*/ 4780015 h 6858143"/>
              <a:gd name="connsiteX3647" fmla="*/ 1656685 w 6345571"/>
              <a:gd name="connsiteY3647" fmla="*/ 4777038 h 6858143"/>
              <a:gd name="connsiteX3648" fmla="*/ 1650726 w 6345571"/>
              <a:gd name="connsiteY3648" fmla="*/ 4768108 h 6858143"/>
              <a:gd name="connsiteX3649" fmla="*/ 1638808 w 6345571"/>
              <a:gd name="connsiteY3649" fmla="*/ 4780015 h 6858143"/>
              <a:gd name="connsiteX3650" fmla="*/ 1629869 w 6345571"/>
              <a:gd name="connsiteY3650" fmla="*/ 4771084 h 6858143"/>
              <a:gd name="connsiteX3651" fmla="*/ 1564316 w 6345571"/>
              <a:gd name="connsiteY3651" fmla="*/ 4705596 h 6858143"/>
              <a:gd name="connsiteX3652" fmla="*/ 1573255 w 6345571"/>
              <a:gd name="connsiteY3652" fmla="*/ 4708572 h 6858143"/>
              <a:gd name="connsiteX3653" fmla="*/ 1579215 w 6345571"/>
              <a:gd name="connsiteY3653" fmla="*/ 4705596 h 6858143"/>
              <a:gd name="connsiteX3654" fmla="*/ 1573255 w 6345571"/>
              <a:gd name="connsiteY3654" fmla="*/ 4702619 h 6858143"/>
              <a:gd name="connsiteX3655" fmla="*/ 1570276 w 6345571"/>
              <a:gd name="connsiteY3655" fmla="*/ 4705596 h 6858143"/>
              <a:gd name="connsiteX3656" fmla="*/ 1570276 w 6345571"/>
              <a:gd name="connsiteY3656" fmla="*/ 4699642 h 6858143"/>
              <a:gd name="connsiteX3657" fmla="*/ 1564316 w 6345571"/>
              <a:gd name="connsiteY3657" fmla="*/ 4696665 h 6858143"/>
              <a:gd name="connsiteX3658" fmla="*/ 1561337 w 6345571"/>
              <a:gd name="connsiteY3658" fmla="*/ 4699642 h 6858143"/>
              <a:gd name="connsiteX3659" fmla="*/ 1561337 w 6345571"/>
              <a:gd name="connsiteY3659" fmla="*/ 4702619 h 6858143"/>
              <a:gd name="connsiteX3660" fmla="*/ 1543459 w 6345571"/>
              <a:gd name="connsiteY3660" fmla="*/ 4687735 h 6858143"/>
              <a:gd name="connsiteX3661" fmla="*/ 1540479 w 6345571"/>
              <a:gd name="connsiteY3661" fmla="*/ 4684758 h 6858143"/>
              <a:gd name="connsiteX3662" fmla="*/ 1537499 w 6345571"/>
              <a:gd name="connsiteY3662" fmla="*/ 4675828 h 6858143"/>
              <a:gd name="connsiteX3663" fmla="*/ 1504723 w 6345571"/>
              <a:gd name="connsiteY3663" fmla="*/ 4654991 h 6858143"/>
              <a:gd name="connsiteX3664" fmla="*/ 1460029 w 6345571"/>
              <a:gd name="connsiteY3664" fmla="*/ 4625223 h 6858143"/>
              <a:gd name="connsiteX3665" fmla="*/ 1418313 w 6345571"/>
              <a:gd name="connsiteY3665" fmla="*/ 4595456 h 6858143"/>
              <a:gd name="connsiteX3666" fmla="*/ 1415334 w 6345571"/>
              <a:gd name="connsiteY3666" fmla="*/ 4595456 h 6858143"/>
              <a:gd name="connsiteX3667" fmla="*/ 1367659 w 6345571"/>
              <a:gd name="connsiteY3667" fmla="*/ 4559735 h 6858143"/>
              <a:gd name="connsiteX3668" fmla="*/ 1314026 w 6345571"/>
              <a:gd name="connsiteY3668" fmla="*/ 4529967 h 6858143"/>
              <a:gd name="connsiteX3669" fmla="*/ 1308066 w 6345571"/>
              <a:gd name="connsiteY3669" fmla="*/ 4518060 h 6858143"/>
              <a:gd name="connsiteX3670" fmla="*/ 1287209 w 6345571"/>
              <a:gd name="connsiteY3670" fmla="*/ 4506153 h 6858143"/>
              <a:gd name="connsiteX3671" fmla="*/ 1272311 w 6345571"/>
              <a:gd name="connsiteY3671" fmla="*/ 4494246 h 6858143"/>
              <a:gd name="connsiteX3672" fmla="*/ 1269331 w 6345571"/>
              <a:gd name="connsiteY3672" fmla="*/ 4497223 h 6858143"/>
              <a:gd name="connsiteX3673" fmla="*/ 1248473 w 6345571"/>
              <a:gd name="connsiteY3673" fmla="*/ 4479362 h 6858143"/>
              <a:gd name="connsiteX3674" fmla="*/ 1197819 w 6345571"/>
              <a:gd name="connsiteY3674" fmla="*/ 4452571 h 6858143"/>
              <a:gd name="connsiteX3675" fmla="*/ 1153125 w 6345571"/>
              <a:gd name="connsiteY3675" fmla="*/ 4419827 h 6858143"/>
              <a:gd name="connsiteX3676" fmla="*/ 1150145 w 6345571"/>
              <a:gd name="connsiteY3676" fmla="*/ 4422804 h 6858143"/>
              <a:gd name="connsiteX3677" fmla="*/ 1123328 w 6345571"/>
              <a:gd name="connsiteY3677" fmla="*/ 4401966 h 6858143"/>
              <a:gd name="connsiteX3678" fmla="*/ 1093532 w 6345571"/>
              <a:gd name="connsiteY3678" fmla="*/ 4384106 h 6858143"/>
              <a:gd name="connsiteX3679" fmla="*/ 1033939 w 6345571"/>
              <a:gd name="connsiteY3679" fmla="*/ 4351361 h 6858143"/>
              <a:gd name="connsiteX3680" fmla="*/ 1030959 w 6345571"/>
              <a:gd name="connsiteY3680" fmla="*/ 4339454 h 6858143"/>
              <a:gd name="connsiteX3681" fmla="*/ 1004142 w 6345571"/>
              <a:gd name="connsiteY3681" fmla="*/ 4336478 h 6858143"/>
              <a:gd name="connsiteX3682" fmla="*/ 974346 w 6345571"/>
              <a:gd name="connsiteY3682" fmla="*/ 4309687 h 6858143"/>
              <a:gd name="connsiteX3683" fmla="*/ 905814 w 6345571"/>
              <a:gd name="connsiteY3683" fmla="*/ 4276942 h 6858143"/>
              <a:gd name="connsiteX3684" fmla="*/ 887936 w 6345571"/>
              <a:gd name="connsiteY3684" fmla="*/ 4262059 h 6858143"/>
              <a:gd name="connsiteX3685" fmla="*/ 861119 w 6345571"/>
              <a:gd name="connsiteY3685" fmla="*/ 4247175 h 6858143"/>
              <a:gd name="connsiteX3686" fmla="*/ 855160 w 6345571"/>
              <a:gd name="connsiteY3686" fmla="*/ 4250152 h 6858143"/>
              <a:gd name="connsiteX3687" fmla="*/ 834302 w 6345571"/>
              <a:gd name="connsiteY3687" fmla="*/ 4241221 h 6858143"/>
              <a:gd name="connsiteX3688" fmla="*/ 780668 w 6345571"/>
              <a:gd name="connsiteY3688" fmla="*/ 4208477 h 6858143"/>
              <a:gd name="connsiteX3689" fmla="*/ 783648 w 6345571"/>
              <a:gd name="connsiteY3689" fmla="*/ 4196570 h 6858143"/>
              <a:gd name="connsiteX3690" fmla="*/ 750872 w 6345571"/>
              <a:gd name="connsiteY3690" fmla="*/ 4190616 h 6858143"/>
              <a:gd name="connsiteX3691" fmla="*/ 721075 w 6345571"/>
              <a:gd name="connsiteY3691" fmla="*/ 4178709 h 6858143"/>
              <a:gd name="connsiteX3692" fmla="*/ 735974 w 6345571"/>
              <a:gd name="connsiteY3692" fmla="*/ 4178709 h 6858143"/>
              <a:gd name="connsiteX3693" fmla="*/ 735974 w 6345571"/>
              <a:gd name="connsiteY3693" fmla="*/ 4169779 h 6858143"/>
              <a:gd name="connsiteX3694" fmla="*/ 703197 w 6345571"/>
              <a:gd name="connsiteY3694" fmla="*/ 4157872 h 6858143"/>
              <a:gd name="connsiteX3695" fmla="*/ 718096 w 6345571"/>
              <a:gd name="connsiteY3695" fmla="*/ 4160849 h 6858143"/>
              <a:gd name="connsiteX3696" fmla="*/ 682340 w 6345571"/>
              <a:gd name="connsiteY3696" fmla="*/ 4148942 h 6858143"/>
              <a:gd name="connsiteX3697" fmla="*/ 679360 w 6345571"/>
              <a:gd name="connsiteY3697" fmla="*/ 4140011 h 6858143"/>
              <a:gd name="connsiteX3698" fmla="*/ 652543 w 6345571"/>
              <a:gd name="connsiteY3698" fmla="*/ 4137035 h 6858143"/>
              <a:gd name="connsiteX3699" fmla="*/ 607849 w 6345571"/>
              <a:gd name="connsiteY3699" fmla="*/ 4116197 h 6858143"/>
              <a:gd name="connsiteX3700" fmla="*/ 607849 w 6345571"/>
              <a:gd name="connsiteY3700" fmla="*/ 4125127 h 6858143"/>
              <a:gd name="connsiteX3701" fmla="*/ 598910 w 6345571"/>
              <a:gd name="connsiteY3701" fmla="*/ 4110244 h 6858143"/>
              <a:gd name="connsiteX3702" fmla="*/ 584011 w 6345571"/>
              <a:gd name="connsiteY3702" fmla="*/ 4113220 h 6858143"/>
              <a:gd name="connsiteX3703" fmla="*/ 592950 w 6345571"/>
              <a:gd name="connsiteY3703" fmla="*/ 4107267 h 6858143"/>
              <a:gd name="connsiteX3704" fmla="*/ 557194 w 6345571"/>
              <a:gd name="connsiteY3704" fmla="*/ 4089406 h 6858143"/>
              <a:gd name="connsiteX3705" fmla="*/ 530378 w 6345571"/>
              <a:gd name="connsiteY3705" fmla="*/ 4080476 h 6858143"/>
              <a:gd name="connsiteX3706" fmla="*/ 482703 w 6345571"/>
              <a:gd name="connsiteY3706" fmla="*/ 4059639 h 6858143"/>
              <a:gd name="connsiteX3707" fmla="*/ 473764 w 6345571"/>
              <a:gd name="connsiteY3707" fmla="*/ 4056662 h 6858143"/>
              <a:gd name="connsiteX3708" fmla="*/ 476744 w 6345571"/>
              <a:gd name="connsiteY3708" fmla="*/ 4050708 h 6858143"/>
              <a:gd name="connsiteX3709" fmla="*/ 461846 w 6345571"/>
              <a:gd name="connsiteY3709" fmla="*/ 4050708 h 6858143"/>
              <a:gd name="connsiteX3710" fmla="*/ 470785 w 6345571"/>
              <a:gd name="connsiteY3710" fmla="*/ 4056662 h 6858143"/>
              <a:gd name="connsiteX3711" fmla="*/ 446948 w 6345571"/>
              <a:gd name="connsiteY3711" fmla="*/ 4044755 h 6858143"/>
              <a:gd name="connsiteX3712" fmla="*/ 432049 w 6345571"/>
              <a:gd name="connsiteY3712" fmla="*/ 4035825 h 6858143"/>
              <a:gd name="connsiteX3713" fmla="*/ 443968 w 6345571"/>
              <a:gd name="connsiteY3713" fmla="*/ 4032848 h 6858143"/>
              <a:gd name="connsiteX3714" fmla="*/ 393314 w 6345571"/>
              <a:gd name="connsiteY3714" fmla="*/ 4017964 h 6858143"/>
              <a:gd name="connsiteX3715" fmla="*/ 399273 w 6345571"/>
              <a:gd name="connsiteY3715" fmla="*/ 4012011 h 6858143"/>
              <a:gd name="connsiteX3716" fmla="*/ 384375 w 6345571"/>
              <a:gd name="connsiteY3716" fmla="*/ 4009034 h 6858143"/>
              <a:gd name="connsiteX3717" fmla="*/ 381395 w 6345571"/>
              <a:gd name="connsiteY3717" fmla="*/ 4014987 h 6858143"/>
              <a:gd name="connsiteX3718" fmla="*/ 360538 w 6345571"/>
              <a:gd name="connsiteY3718" fmla="*/ 4003080 h 6858143"/>
              <a:gd name="connsiteX3719" fmla="*/ 354579 w 6345571"/>
              <a:gd name="connsiteY3719" fmla="*/ 4009034 h 6858143"/>
              <a:gd name="connsiteX3720" fmla="*/ 336700 w 6345571"/>
              <a:gd name="connsiteY3720" fmla="*/ 3994150 h 6858143"/>
              <a:gd name="connsiteX3721" fmla="*/ 345639 w 6345571"/>
              <a:gd name="connsiteY3721" fmla="*/ 3988197 h 6858143"/>
              <a:gd name="connsiteX3722" fmla="*/ 321802 w 6345571"/>
              <a:gd name="connsiteY3722" fmla="*/ 3985220 h 6858143"/>
              <a:gd name="connsiteX3723" fmla="*/ 303925 w 6345571"/>
              <a:gd name="connsiteY3723" fmla="*/ 3985220 h 6858143"/>
              <a:gd name="connsiteX3724" fmla="*/ 312864 w 6345571"/>
              <a:gd name="connsiteY3724" fmla="*/ 3976289 h 6858143"/>
              <a:gd name="connsiteX3725" fmla="*/ 300945 w 6345571"/>
              <a:gd name="connsiteY3725" fmla="*/ 3976289 h 6858143"/>
              <a:gd name="connsiteX3726" fmla="*/ 262210 w 6345571"/>
              <a:gd name="connsiteY3726" fmla="*/ 3955452 h 6858143"/>
              <a:gd name="connsiteX3727" fmla="*/ 262210 w 6345571"/>
              <a:gd name="connsiteY3727" fmla="*/ 3958429 h 6858143"/>
              <a:gd name="connsiteX3728" fmla="*/ 250291 w 6345571"/>
              <a:gd name="connsiteY3728" fmla="*/ 3955452 h 6858143"/>
              <a:gd name="connsiteX3729" fmla="*/ 244331 w 6345571"/>
              <a:gd name="connsiteY3729" fmla="*/ 3946522 h 6858143"/>
              <a:gd name="connsiteX3730" fmla="*/ 250291 w 6345571"/>
              <a:gd name="connsiteY3730" fmla="*/ 3937592 h 6858143"/>
              <a:gd name="connsiteX3731" fmla="*/ 277107 w 6345571"/>
              <a:gd name="connsiteY3731" fmla="*/ 3946522 h 6858143"/>
              <a:gd name="connsiteX3732" fmla="*/ 294985 w 6345571"/>
              <a:gd name="connsiteY3732" fmla="*/ 3961406 h 6858143"/>
              <a:gd name="connsiteX3733" fmla="*/ 309884 w 6345571"/>
              <a:gd name="connsiteY3733" fmla="*/ 3961406 h 6858143"/>
              <a:gd name="connsiteX3734" fmla="*/ 303925 w 6345571"/>
              <a:gd name="connsiteY3734" fmla="*/ 3964382 h 6858143"/>
              <a:gd name="connsiteX3735" fmla="*/ 312864 w 6345571"/>
              <a:gd name="connsiteY3735" fmla="*/ 3970336 h 6858143"/>
              <a:gd name="connsiteX3736" fmla="*/ 324782 w 6345571"/>
              <a:gd name="connsiteY3736" fmla="*/ 3958429 h 6858143"/>
              <a:gd name="connsiteX3737" fmla="*/ 321802 w 6345571"/>
              <a:gd name="connsiteY3737" fmla="*/ 3973313 h 6858143"/>
              <a:gd name="connsiteX3738" fmla="*/ 351599 w 6345571"/>
              <a:gd name="connsiteY3738" fmla="*/ 3979266 h 6858143"/>
              <a:gd name="connsiteX3739" fmla="*/ 351599 w 6345571"/>
              <a:gd name="connsiteY3739" fmla="*/ 3967359 h 6858143"/>
              <a:gd name="connsiteX3740" fmla="*/ 354579 w 6345571"/>
              <a:gd name="connsiteY3740" fmla="*/ 3982243 h 6858143"/>
              <a:gd name="connsiteX3741" fmla="*/ 384375 w 6345571"/>
              <a:gd name="connsiteY3741" fmla="*/ 3985220 h 6858143"/>
              <a:gd name="connsiteX3742" fmla="*/ 411192 w 6345571"/>
              <a:gd name="connsiteY3742" fmla="*/ 4000104 h 6858143"/>
              <a:gd name="connsiteX3743" fmla="*/ 414171 w 6345571"/>
              <a:gd name="connsiteY3743" fmla="*/ 3997127 h 6858143"/>
              <a:gd name="connsiteX3744" fmla="*/ 402253 w 6345571"/>
              <a:gd name="connsiteY3744" fmla="*/ 3991174 h 6858143"/>
              <a:gd name="connsiteX3745" fmla="*/ 420131 w 6345571"/>
              <a:gd name="connsiteY3745" fmla="*/ 4003080 h 6858143"/>
              <a:gd name="connsiteX3746" fmla="*/ 432049 w 6345571"/>
              <a:gd name="connsiteY3746" fmla="*/ 4000104 h 6858143"/>
              <a:gd name="connsiteX3747" fmla="*/ 435029 w 6345571"/>
              <a:gd name="connsiteY3747" fmla="*/ 4012011 h 6858143"/>
              <a:gd name="connsiteX3748" fmla="*/ 500581 w 6345571"/>
              <a:gd name="connsiteY3748" fmla="*/ 4023918 h 6858143"/>
              <a:gd name="connsiteX3749" fmla="*/ 500581 w 6345571"/>
              <a:gd name="connsiteY3749" fmla="*/ 4032848 h 6858143"/>
              <a:gd name="connsiteX3750" fmla="*/ 539317 w 6345571"/>
              <a:gd name="connsiteY3750" fmla="*/ 4047732 h 6858143"/>
              <a:gd name="connsiteX3751" fmla="*/ 533357 w 6345571"/>
              <a:gd name="connsiteY3751" fmla="*/ 4053685 h 6858143"/>
              <a:gd name="connsiteX3752" fmla="*/ 548256 w 6345571"/>
              <a:gd name="connsiteY3752" fmla="*/ 4053685 h 6858143"/>
              <a:gd name="connsiteX3753" fmla="*/ 545276 w 6345571"/>
              <a:gd name="connsiteY3753" fmla="*/ 4044755 h 6858143"/>
              <a:gd name="connsiteX3754" fmla="*/ 560174 w 6345571"/>
              <a:gd name="connsiteY3754" fmla="*/ 4053685 h 6858143"/>
              <a:gd name="connsiteX3755" fmla="*/ 554215 w 6345571"/>
              <a:gd name="connsiteY3755" fmla="*/ 4062616 h 6858143"/>
              <a:gd name="connsiteX3756" fmla="*/ 601889 w 6345571"/>
              <a:gd name="connsiteY3756" fmla="*/ 4077499 h 6858143"/>
              <a:gd name="connsiteX3757" fmla="*/ 607849 w 6345571"/>
              <a:gd name="connsiteY3757" fmla="*/ 4083453 h 6858143"/>
              <a:gd name="connsiteX3758" fmla="*/ 619767 w 6345571"/>
              <a:gd name="connsiteY3758" fmla="*/ 4083453 h 6858143"/>
              <a:gd name="connsiteX3759" fmla="*/ 616787 w 6345571"/>
              <a:gd name="connsiteY3759" fmla="*/ 4077499 h 6858143"/>
              <a:gd name="connsiteX3760" fmla="*/ 631686 w 6345571"/>
              <a:gd name="connsiteY3760" fmla="*/ 4089406 h 6858143"/>
              <a:gd name="connsiteX3761" fmla="*/ 646584 w 6345571"/>
              <a:gd name="connsiteY3761" fmla="*/ 4098337 h 6858143"/>
              <a:gd name="connsiteX3762" fmla="*/ 646584 w 6345571"/>
              <a:gd name="connsiteY3762" fmla="*/ 4095360 h 6858143"/>
              <a:gd name="connsiteX3763" fmla="*/ 640625 w 6345571"/>
              <a:gd name="connsiteY3763" fmla="*/ 4086430 h 6858143"/>
              <a:gd name="connsiteX3764" fmla="*/ 676381 w 6345571"/>
              <a:gd name="connsiteY3764" fmla="*/ 4104290 h 6858143"/>
              <a:gd name="connsiteX3765" fmla="*/ 715116 w 6345571"/>
              <a:gd name="connsiteY3765" fmla="*/ 4116197 h 6858143"/>
              <a:gd name="connsiteX3766" fmla="*/ 712136 w 6345571"/>
              <a:gd name="connsiteY3766" fmla="*/ 4122151 h 6858143"/>
              <a:gd name="connsiteX3767" fmla="*/ 753851 w 6345571"/>
              <a:gd name="connsiteY3767" fmla="*/ 4145965 h 6858143"/>
              <a:gd name="connsiteX3768" fmla="*/ 780668 w 6345571"/>
              <a:gd name="connsiteY3768" fmla="*/ 4157872 h 6858143"/>
              <a:gd name="connsiteX3769" fmla="*/ 804505 w 6345571"/>
              <a:gd name="connsiteY3769" fmla="*/ 4163825 h 6858143"/>
              <a:gd name="connsiteX3770" fmla="*/ 831322 w 6345571"/>
              <a:gd name="connsiteY3770" fmla="*/ 4184663 h 6858143"/>
              <a:gd name="connsiteX3771" fmla="*/ 855160 w 6345571"/>
              <a:gd name="connsiteY3771" fmla="*/ 4193593 h 6858143"/>
              <a:gd name="connsiteX3772" fmla="*/ 890915 w 6345571"/>
              <a:gd name="connsiteY3772" fmla="*/ 4208477 h 6858143"/>
              <a:gd name="connsiteX3773" fmla="*/ 890915 w 6345571"/>
              <a:gd name="connsiteY3773" fmla="*/ 4217407 h 6858143"/>
              <a:gd name="connsiteX3774" fmla="*/ 905814 w 6345571"/>
              <a:gd name="connsiteY3774" fmla="*/ 4226337 h 6858143"/>
              <a:gd name="connsiteX3775" fmla="*/ 917732 w 6345571"/>
              <a:gd name="connsiteY3775" fmla="*/ 4226337 h 6858143"/>
              <a:gd name="connsiteX3776" fmla="*/ 908793 w 6345571"/>
              <a:gd name="connsiteY3776" fmla="*/ 4229314 h 6858143"/>
              <a:gd name="connsiteX3777" fmla="*/ 932630 w 6345571"/>
              <a:gd name="connsiteY3777" fmla="*/ 4235268 h 6858143"/>
              <a:gd name="connsiteX3778" fmla="*/ 938590 w 6345571"/>
              <a:gd name="connsiteY3778" fmla="*/ 4244198 h 6858143"/>
              <a:gd name="connsiteX3779" fmla="*/ 968386 w 6345571"/>
              <a:gd name="connsiteY3779" fmla="*/ 4250152 h 6858143"/>
              <a:gd name="connsiteX3780" fmla="*/ 968386 w 6345571"/>
              <a:gd name="connsiteY3780" fmla="*/ 4241221 h 6858143"/>
              <a:gd name="connsiteX3781" fmla="*/ 974346 w 6345571"/>
              <a:gd name="connsiteY3781" fmla="*/ 4247175 h 6858143"/>
              <a:gd name="connsiteX3782" fmla="*/ 974346 w 6345571"/>
              <a:gd name="connsiteY3782" fmla="*/ 4238244 h 6858143"/>
              <a:gd name="connsiteX3783" fmla="*/ 1004142 w 6345571"/>
              <a:gd name="connsiteY3783" fmla="*/ 4259082 h 6858143"/>
              <a:gd name="connsiteX3784" fmla="*/ 989244 w 6345571"/>
              <a:gd name="connsiteY3784" fmla="*/ 4259082 h 6858143"/>
              <a:gd name="connsiteX3785" fmla="*/ 971366 w 6345571"/>
              <a:gd name="connsiteY3785" fmla="*/ 4256105 h 6858143"/>
              <a:gd name="connsiteX3786" fmla="*/ 986264 w 6345571"/>
              <a:gd name="connsiteY3786" fmla="*/ 4268012 h 6858143"/>
              <a:gd name="connsiteX3787" fmla="*/ 1007122 w 6345571"/>
              <a:gd name="connsiteY3787" fmla="*/ 4273966 h 6858143"/>
              <a:gd name="connsiteX3788" fmla="*/ 998183 w 6345571"/>
              <a:gd name="connsiteY3788" fmla="*/ 4265035 h 6858143"/>
              <a:gd name="connsiteX3789" fmla="*/ 1004142 w 6345571"/>
              <a:gd name="connsiteY3789" fmla="*/ 4259082 h 6858143"/>
              <a:gd name="connsiteX3790" fmla="*/ 1019040 w 6345571"/>
              <a:gd name="connsiteY3790" fmla="*/ 4268012 h 6858143"/>
              <a:gd name="connsiteX3791" fmla="*/ 1010101 w 6345571"/>
              <a:gd name="connsiteY3791" fmla="*/ 4268012 h 6858143"/>
              <a:gd name="connsiteX3792" fmla="*/ 1016061 w 6345571"/>
              <a:gd name="connsiteY3792" fmla="*/ 4273966 h 6858143"/>
              <a:gd name="connsiteX3793" fmla="*/ 1027979 w 6345571"/>
              <a:gd name="connsiteY3793" fmla="*/ 4268012 h 6858143"/>
              <a:gd name="connsiteX3794" fmla="*/ 1072674 w 6345571"/>
              <a:gd name="connsiteY3794" fmla="*/ 4306710 h 6858143"/>
              <a:gd name="connsiteX3795" fmla="*/ 1087572 w 6345571"/>
              <a:gd name="connsiteY3795" fmla="*/ 4309687 h 6858143"/>
              <a:gd name="connsiteX3796" fmla="*/ 1078633 w 6345571"/>
              <a:gd name="connsiteY3796" fmla="*/ 4300756 h 6858143"/>
              <a:gd name="connsiteX3797" fmla="*/ 1105450 w 6345571"/>
              <a:gd name="connsiteY3797" fmla="*/ 4324570 h 6858143"/>
              <a:gd name="connsiteX3798" fmla="*/ 1111409 w 6345571"/>
              <a:gd name="connsiteY3798" fmla="*/ 4330524 h 6858143"/>
              <a:gd name="connsiteX3799" fmla="*/ 1120348 w 6345571"/>
              <a:gd name="connsiteY3799" fmla="*/ 4324570 h 6858143"/>
              <a:gd name="connsiteX3800" fmla="*/ 1144186 w 6345571"/>
              <a:gd name="connsiteY3800" fmla="*/ 4339454 h 6858143"/>
              <a:gd name="connsiteX3801" fmla="*/ 1165043 w 6345571"/>
              <a:gd name="connsiteY3801" fmla="*/ 4354338 h 6858143"/>
              <a:gd name="connsiteX3802" fmla="*/ 1206758 w 6345571"/>
              <a:gd name="connsiteY3802" fmla="*/ 4375175 h 6858143"/>
              <a:gd name="connsiteX3803" fmla="*/ 1296148 w 6345571"/>
              <a:gd name="connsiteY3803" fmla="*/ 4434711 h 6858143"/>
              <a:gd name="connsiteX3804" fmla="*/ 1296148 w 6345571"/>
              <a:gd name="connsiteY3804" fmla="*/ 4431734 h 6858143"/>
              <a:gd name="connsiteX3805" fmla="*/ 1379578 w 6345571"/>
              <a:gd name="connsiteY3805" fmla="*/ 4491269 h 6858143"/>
              <a:gd name="connsiteX3806" fmla="*/ 1385537 w 6345571"/>
              <a:gd name="connsiteY3806" fmla="*/ 4488292 h 6858143"/>
              <a:gd name="connsiteX3807" fmla="*/ 1412354 w 6345571"/>
              <a:gd name="connsiteY3807" fmla="*/ 4509130 h 6858143"/>
              <a:gd name="connsiteX3808" fmla="*/ 1439171 w 6345571"/>
              <a:gd name="connsiteY3808" fmla="*/ 4529967 h 6858143"/>
              <a:gd name="connsiteX3809" fmla="*/ 1442151 w 6345571"/>
              <a:gd name="connsiteY3809" fmla="*/ 4524013 h 6858143"/>
              <a:gd name="connsiteX3810" fmla="*/ 1468967 w 6345571"/>
              <a:gd name="connsiteY3810" fmla="*/ 4544851 h 6858143"/>
              <a:gd name="connsiteX3811" fmla="*/ 1501744 w 6345571"/>
              <a:gd name="connsiteY3811" fmla="*/ 4568665 h 6858143"/>
              <a:gd name="connsiteX3812" fmla="*/ 1531540 w 6345571"/>
              <a:gd name="connsiteY3812" fmla="*/ 4592479 h 6858143"/>
              <a:gd name="connsiteX3813" fmla="*/ 1537499 w 6345571"/>
              <a:gd name="connsiteY3813" fmla="*/ 4601409 h 6858143"/>
              <a:gd name="connsiteX3814" fmla="*/ 1525581 w 6345571"/>
              <a:gd name="connsiteY3814" fmla="*/ 4595456 h 6858143"/>
              <a:gd name="connsiteX3815" fmla="*/ 1528560 w 6345571"/>
              <a:gd name="connsiteY3815" fmla="*/ 4610339 h 6858143"/>
              <a:gd name="connsiteX3816" fmla="*/ 1549418 w 6345571"/>
              <a:gd name="connsiteY3816" fmla="*/ 4601409 h 6858143"/>
              <a:gd name="connsiteX3817" fmla="*/ 1570276 w 6345571"/>
              <a:gd name="connsiteY3817" fmla="*/ 4619270 h 6858143"/>
              <a:gd name="connsiteX3818" fmla="*/ 1567296 w 6345571"/>
              <a:gd name="connsiteY3818" fmla="*/ 4601409 h 6858143"/>
              <a:gd name="connsiteX3819" fmla="*/ 1561337 w 6345571"/>
              <a:gd name="connsiteY3819" fmla="*/ 4595456 h 6858143"/>
              <a:gd name="connsiteX3820" fmla="*/ 1528560 w 6345571"/>
              <a:gd name="connsiteY3820" fmla="*/ 4571642 h 6858143"/>
              <a:gd name="connsiteX3821" fmla="*/ 1105450 w 6345571"/>
              <a:gd name="connsiteY3821" fmla="*/ 4294803 h 6858143"/>
              <a:gd name="connsiteX3822" fmla="*/ 1039898 w 6345571"/>
              <a:gd name="connsiteY3822" fmla="*/ 4253128 h 6858143"/>
              <a:gd name="connsiteX3823" fmla="*/ 998183 w 6345571"/>
              <a:gd name="connsiteY3823" fmla="*/ 4238244 h 6858143"/>
              <a:gd name="connsiteX3824" fmla="*/ 992223 w 6345571"/>
              <a:gd name="connsiteY3824" fmla="*/ 4229314 h 6858143"/>
              <a:gd name="connsiteX3825" fmla="*/ 965407 w 6345571"/>
              <a:gd name="connsiteY3825" fmla="*/ 4214430 h 6858143"/>
              <a:gd name="connsiteX3826" fmla="*/ 929651 w 6345571"/>
              <a:gd name="connsiteY3826" fmla="*/ 4193593 h 6858143"/>
              <a:gd name="connsiteX3827" fmla="*/ 947529 w 6345571"/>
              <a:gd name="connsiteY3827" fmla="*/ 4202523 h 6858143"/>
              <a:gd name="connsiteX3828" fmla="*/ 890915 w 6345571"/>
              <a:gd name="connsiteY3828" fmla="*/ 4166802 h 6858143"/>
              <a:gd name="connsiteX3829" fmla="*/ 852180 w 6345571"/>
              <a:gd name="connsiteY3829" fmla="*/ 4151918 h 6858143"/>
              <a:gd name="connsiteX3830" fmla="*/ 822383 w 6345571"/>
              <a:gd name="connsiteY3830" fmla="*/ 4140011 h 6858143"/>
              <a:gd name="connsiteX3831" fmla="*/ 813444 w 6345571"/>
              <a:gd name="connsiteY3831" fmla="*/ 4131081 h 6858143"/>
              <a:gd name="connsiteX3832" fmla="*/ 792587 w 6345571"/>
              <a:gd name="connsiteY3832" fmla="*/ 4116197 h 6858143"/>
              <a:gd name="connsiteX3833" fmla="*/ 738953 w 6345571"/>
              <a:gd name="connsiteY3833" fmla="*/ 4095360 h 6858143"/>
              <a:gd name="connsiteX3834" fmla="*/ 750872 w 6345571"/>
              <a:gd name="connsiteY3834" fmla="*/ 4089406 h 6858143"/>
              <a:gd name="connsiteX3835" fmla="*/ 738953 w 6345571"/>
              <a:gd name="connsiteY3835" fmla="*/ 4092383 h 6858143"/>
              <a:gd name="connsiteX3836" fmla="*/ 709157 w 6345571"/>
              <a:gd name="connsiteY3836" fmla="*/ 4080476 h 6858143"/>
              <a:gd name="connsiteX3837" fmla="*/ 679360 w 6345571"/>
              <a:gd name="connsiteY3837" fmla="*/ 4068569 h 6858143"/>
              <a:gd name="connsiteX3838" fmla="*/ 664462 w 6345571"/>
              <a:gd name="connsiteY3838" fmla="*/ 4062616 h 6858143"/>
              <a:gd name="connsiteX3839" fmla="*/ 664462 w 6345571"/>
              <a:gd name="connsiteY3839" fmla="*/ 4056662 h 6858143"/>
              <a:gd name="connsiteX3840" fmla="*/ 637645 w 6345571"/>
              <a:gd name="connsiteY3840" fmla="*/ 4050708 h 6858143"/>
              <a:gd name="connsiteX3841" fmla="*/ 616787 w 6345571"/>
              <a:gd name="connsiteY3841" fmla="*/ 4038801 h 6858143"/>
              <a:gd name="connsiteX3842" fmla="*/ 584011 w 6345571"/>
              <a:gd name="connsiteY3842" fmla="*/ 4017964 h 6858143"/>
              <a:gd name="connsiteX3843" fmla="*/ 545276 w 6345571"/>
              <a:gd name="connsiteY3843" fmla="*/ 3997127 h 6858143"/>
              <a:gd name="connsiteX3844" fmla="*/ 470785 w 6345571"/>
              <a:gd name="connsiteY3844" fmla="*/ 3973313 h 6858143"/>
              <a:gd name="connsiteX3845" fmla="*/ 458866 w 6345571"/>
              <a:gd name="connsiteY3845" fmla="*/ 3964382 h 6858143"/>
              <a:gd name="connsiteX3846" fmla="*/ 512500 w 6345571"/>
              <a:gd name="connsiteY3846" fmla="*/ 3979266 h 6858143"/>
              <a:gd name="connsiteX3847" fmla="*/ 518460 w 6345571"/>
              <a:gd name="connsiteY3847" fmla="*/ 3970336 h 6858143"/>
              <a:gd name="connsiteX3848" fmla="*/ 500581 w 6345571"/>
              <a:gd name="connsiteY3848" fmla="*/ 3967359 h 6858143"/>
              <a:gd name="connsiteX3849" fmla="*/ 503561 w 6345571"/>
              <a:gd name="connsiteY3849" fmla="*/ 3955452 h 6858143"/>
              <a:gd name="connsiteX3850" fmla="*/ 482703 w 6345571"/>
              <a:gd name="connsiteY3850" fmla="*/ 3961406 h 6858143"/>
              <a:gd name="connsiteX3851" fmla="*/ 461846 w 6345571"/>
              <a:gd name="connsiteY3851" fmla="*/ 3949499 h 6858143"/>
              <a:gd name="connsiteX3852" fmla="*/ 452907 w 6345571"/>
              <a:gd name="connsiteY3852" fmla="*/ 3961406 h 6858143"/>
              <a:gd name="connsiteX3853" fmla="*/ 423110 w 6345571"/>
              <a:gd name="connsiteY3853" fmla="*/ 3952476 h 6858143"/>
              <a:gd name="connsiteX3854" fmla="*/ 423110 w 6345571"/>
              <a:gd name="connsiteY3854" fmla="*/ 3943545 h 6858143"/>
              <a:gd name="connsiteX3855" fmla="*/ 402253 w 6345571"/>
              <a:gd name="connsiteY3855" fmla="*/ 3937592 h 6858143"/>
              <a:gd name="connsiteX3856" fmla="*/ 384375 w 6345571"/>
              <a:gd name="connsiteY3856" fmla="*/ 3925685 h 6858143"/>
              <a:gd name="connsiteX3857" fmla="*/ 414171 w 6345571"/>
              <a:gd name="connsiteY3857" fmla="*/ 3934615 h 6858143"/>
              <a:gd name="connsiteX3858" fmla="*/ 408212 w 6345571"/>
              <a:gd name="connsiteY3858" fmla="*/ 3919731 h 6858143"/>
              <a:gd name="connsiteX3859" fmla="*/ 393314 w 6345571"/>
              <a:gd name="connsiteY3859" fmla="*/ 3922708 h 6858143"/>
              <a:gd name="connsiteX3860" fmla="*/ 348619 w 6345571"/>
              <a:gd name="connsiteY3860" fmla="*/ 3898894 h 6858143"/>
              <a:gd name="connsiteX3861" fmla="*/ 345639 w 6345571"/>
              <a:gd name="connsiteY3861" fmla="*/ 3892940 h 6858143"/>
              <a:gd name="connsiteX3862" fmla="*/ 339680 w 6345571"/>
              <a:gd name="connsiteY3862" fmla="*/ 3889963 h 6858143"/>
              <a:gd name="connsiteX3863" fmla="*/ 336700 w 6345571"/>
              <a:gd name="connsiteY3863" fmla="*/ 3904847 h 6858143"/>
              <a:gd name="connsiteX3864" fmla="*/ 321802 w 6345571"/>
              <a:gd name="connsiteY3864" fmla="*/ 3898894 h 6858143"/>
              <a:gd name="connsiteX3865" fmla="*/ 330741 w 6345571"/>
              <a:gd name="connsiteY3865" fmla="*/ 3907824 h 6858143"/>
              <a:gd name="connsiteX3866" fmla="*/ 309884 w 6345571"/>
              <a:gd name="connsiteY3866" fmla="*/ 3898894 h 6858143"/>
              <a:gd name="connsiteX3867" fmla="*/ 324782 w 6345571"/>
              <a:gd name="connsiteY3867" fmla="*/ 3892940 h 6858143"/>
              <a:gd name="connsiteX3868" fmla="*/ 303925 w 6345571"/>
              <a:gd name="connsiteY3868" fmla="*/ 3884010 h 6858143"/>
              <a:gd name="connsiteX3869" fmla="*/ 306904 w 6345571"/>
              <a:gd name="connsiteY3869" fmla="*/ 3875080 h 6858143"/>
              <a:gd name="connsiteX3870" fmla="*/ 324782 w 6345571"/>
              <a:gd name="connsiteY3870" fmla="*/ 3872103 h 6858143"/>
              <a:gd name="connsiteX3871" fmla="*/ 306904 w 6345571"/>
              <a:gd name="connsiteY3871" fmla="*/ 3872103 h 6858143"/>
              <a:gd name="connsiteX3872" fmla="*/ 306904 w 6345571"/>
              <a:gd name="connsiteY3872" fmla="*/ 3860196 h 6858143"/>
              <a:gd name="connsiteX3873" fmla="*/ 294985 w 6345571"/>
              <a:gd name="connsiteY3873" fmla="*/ 3866149 h 6858143"/>
              <a:gd name="connsiteX3874" fmla="*/ 300945 w 6345571"/>
              <a:gd name="connsiteY3874" fmla="*/ 3872103 h 6858143"/>
              <a:gd name="connsiteX3875" fmla="*/ 306904 w 6345571"/>
              <a:gd name="connsiteY3875" fmla="*/ 3872103 h 6858143"/>
              <a:gd name="connsiteX3876" fmla="*/ 297965 w 6345571"/>
              <a:gd name="connsiteY3876" fmla="*/ 3878057 h 6858143"/>
              <a:gd name="connsiteX3877" fmla="*/ 289026 w 6345571"/>
              <a:gd name="connsiteY3877" fmla="*/ 3863173 h 6858143"/>
              <a:gd name="connsiteX3878" fmla="*/ 280087 w 6345571"/>
              <a:gd name="connsiteY3878" fmla="*/ 3866149 h 6858143"/>
              <a:gd name="connsiteX3879" fmla="*/ 286046 w 6345571"/>
              <a:gd name="connsiteY3879" fmla="*/ 3872103 h 6858143"/>
              <a:gd name="connsiteX3880" fmla="*/ 247311 w 6345571"/>
              <a:gd name="connsiteY3880" fmla="*/ 3857219 h 6858143"/>
              <a:gd name="connsiteX3881" fmla="*/ 289026 w 6345571"/>
              <a:gd name="connsiteY3881" fmla="*/ 3857219 h 6858143"/>
              <a:gd name="connsiteX3882" fmla="*/ 286046 w 6345571"/>
              <a:gd name="connsiteY3882" fmla="*/ 3854242 h 6858143"/>
              <a:gd name="connsiteX3883" fmla="*/ 238372 w 6345571"/>
              <a:gd name="connsiteY3883" fmla="*/ 3845312 h 6858143"/>
              <a:gd name="connsiteX3884" fmla="*/ 238372 w 6345571"/>
              <a:gd name="connsiteY3884" fmla="*/ 3839359 h 6858143"/>
              <a:gd name="connsiteX3885" fmla="*/ 229433 w 6345571"/>
              <a:gd name="connsiteY3885" fmla="*/ 3839359 h 6858143"/>
              <a:gd name="connsiteX3886" fmla="*/ 229433 w 6345571"/>
              <a:gd name="connsiteY3886" fmla="*/ 3845312 h 6858143"/>
              <a:gd name="connsiteX3887" fmla="*/ 208575 w 6345571"/>
              <a:gd name="connsiteY3887" fmla="*/ 3836382 h 6858143"/>
              <a:gd name="connsiteX3888" fmla="*/ 166860 w 6345571"/>
              <a:gd name="connsiteY3888" fmla="*/ 3830428 h 6858143"/>
              <a:gd name="connsiteX3889" fmla="*/ 202616 w 6345571"/>
              <a:gd name="connsiteY3889" fmla="*/ 3827452 h 6858143"/>
              <a:gd name="connsiteX3890" fmla="*/ 160901 w 6345571"/>
              <a:gd name="connsiteY3890" fmla="*/ 3818521 h 6858143"/>
              <a:gd name="connsiteX3891" fmla="*/ 157921 w 6345571"/>
              <a:gd name="connsiteY3891" fmla="*/ 3830428 h 6858143"/>
              <a:gd name="connsiteX3892" fmla="*/ 148982 w 6345571"/>
              <a:gd name="connsiteY3892" fmla="*/ 3827452 h 6858143"/>
              <a:gd name="connsiteX3893" fmla="*/ 157921 w 6345571"/>
              <a:gd name="connsiteY3893" fmla="*/ 3815545 h 6858143"/>
              <a:gd name="connsiteX3894" fmla="*/ 140044 w 6345571"/>
              <a:gd name="connsiteY3894" fmla="*/ 3806614 h 6858143"/>
              <a:gd name="connsiteX3895" fmla="*/ 107267 w 6345571"/>
              <a:gd name="connsiteY3895" fmla="*/ 3806614 h 6858143"/>
              <a:gd name="connsiteX3896" fmla="*/ 77471 w 6345571"/>
              <a:gd name="connsiteY3896" fmla="*/ 3800661 h 6858143"/>
              <a:gd name="connsiteX3897" fmla="*/ 107267 w 6345571"/>
              <a:gd name="connsiteY3897" fmla="*/ 3791730 h 6858143"/>
              <a:gd name="connsiteX3898" fmla="*/ 62573 w 6345571"/>
              <a:gd name="connsiteY3898" fmla="*/ 3776847 h 6858143"/>
              <a:gd name="connsiteX3899" fmla="*/ 26817 w 6345571"/>
              <a:gd name="connsiteY3899" fmla="*/ 3773870 h 6858143"/>
              <a:gd name="connsiteX3900" fmla="*/ 14898 w 6345571"/>
              <a:gd name="connsiteY3900" fmla="*/ 3779824 h 6858143"/>
              <a:gd name="connsiteX3901" fmla="*/ 8939 w 6345571"/>
              <a:gd name="connsiteY3901" fmla="*/ 3776847 h 6858143"/>
              <a:gd name="connsiteX3902" fmla="*/ 5960 w 6345571"/>
              <a:gd name="connsiteY3902" fmla="*/ 3782800 h 6858143"/>
              <a:gd name="connsiteX3903" fmla="*/ 17878 w 6345571"/>
              <a:gd name="connsiteY3903" fmla="*/ 3773870 h 6858143"/>
              <a:gd name="connsiteX3904" fmla="*/ 14898 w 6345571"/>
              <a:gd name="connsiteY3904" fmla="*/ 3764940 h 6858143"/>
              <a:gd name="connsiteX3905" fmla="*/ 0 w 6345571"/>
              <a:gd name="connsiteY3905" fmla="*/ 3764940 h 6858143"/>
              <a:gd name="connsiteX3906" fmla="*/ 26817 w 6345571"/>
              <a:gd name="connsiteY3906" fmla="*/ 3761963 h 6858143"/>
              <a:gd name="connsiteX3907" fmla="*/ 23837 w 6345571"/>
              <a:gd name="connsiteY3907" fmla="*/ 3758986 h 6858143"/>
              <a:gd name="connsiteX3908" fmla="*/ 8939 w 6345571"/>
              <a:gd name="connsiteY3908" fmla="*/ 3753033 h 6858143"/>
              <a:gd name="connsiteX3909" fmla="*/ 29796 w 6345571"/>
              <a:gd name="connsiteY3909" fmla="*/ 3756009 h 6858143"/>
              <a:gd name="connsiteX3910" fmla="*/ 50654 w 6345571"/>
              <a:gd name="connsiteY3910" fmla="*/ 3758986 h 6858143"/>
              <a:gd name="connsiteX3911" fmla="*/ 47675 w 6345571"/>
              <a:gd name="connsiteY3911" fmla="*/ 3753033 h 6858143"/>
              <a:gd name="connsiteX3912" fmla="*/ 62573 w 6345571"/>
              <a:gd name="connsiteY3912" fmla="*/ 3758986 h 6858143"/>
              <a:gd name="connsiteX3913" fmla="*/ 59593 w 6345571"/>
              <a:gd name="connsiteY3913" fmla="*/ 3764940 h 6858143"/>
              <a:gd name="connsiteX3914" fmla="*/ 83430 w 6345571"/>
              <a:gd name="connsiteY3914" fmla="*/ 3758986 h 6858143"/>
              <a:gd name="connsiteX3915" fmla="*/ 95349 w 6345571"/>
              <a:gd name="connsiteY3915" fmla="*/ 3767917 h 6858143"/>
              <a:gd name="connsiteX3916" fmla="*/ 74491 w 6345571"/>
              <a:gd name="connsiteY3916" fmla="*/ 3767917 h 6858143"/>
              <a:gd name="connsiteX3917" fmla="*/ 98329 w 6345571"/>
              <a:gd name="connsiteY3917" fmla="*/ 3782800 h 6858143"/>
              <a:gd name="connsiteX3918" fmla="*/ 107267 w 6345571"/>
              <a:gd name="connsiteY3918" fmla="*/ 3782800 h 6858143"/>
              <a:gd name="connsiteX3919" fmla="*/ 98329 w 6345571"/>
              <a:gd name="connsiteY3919" fmla="*/ 3776847 h 6858143"/>
              <a:gd name="connsiteX3920" fmla="*/ 104288 w 6345571"/>
              <a:gd name="connsiteY3920" fmla="*/ 3770893 h 6858143"/>
              <a:gd name="connsiteX3921" fmla="*/ 125145 w 6345571"/>
              <a:gd name="connsiteY3921" fmla="*/ 3770893 h 6858143"/>
              <a:gd name="connsiteX3922" fmla="*/ 116206 w 6345571"/>
              <a:gd name="connsiteY3922" fmla="*/ 3761963 h 6858143"/>
              <a:gd name="connsiteX3923" fmla="*/ 151962 w 6345571"/>
              <a:gd name="connsiteY3923" fmla="*/ 3773870 h 6858143"/>
              <a:gd name="connsiteX3924" fmla="*/ 137064 w 6345571"/>
              <a:gd name="connsiteY3924" fmla="*/ 3773870 h 6858143"/>
              <a:gd name="connsiteX3925" fmla="*/ 157921 w 6345571"/>
              <a:gd name="connsiteY3925" fmla="*/ 3782800 h 6858143"/>
              <a:gd name="connsiteX3926" fmla="*/ 178779 w 6345571"/>
              <a:gd name="connsiteY3926" fmla="*/ 3791730 h 6858143"/>
              <a:gd name="connsiteX3927" fmla="*/ 178779 w 6345571"/>
              <a:gd name="connsiteY3927" fmla="*/ 3782800 h 6858143"/>
              <a:gd name="connsiteX3928" fmla="*/ 199636 w 6345571"/>
              <a:gd name="connsiteY3928" fmla="*/ 3782800 h 6858143"/>
              <a:gd name="connsiteX3929" fmla="*/ 256250 w 6345571"/>
              <a:gd name="connsiteY3929" fmla="*/ 3800661 h 6858143"/>
              <a:gd name="connsiteX3930" fmla="*/ 244331 w 6345571"/>
              <a:gd name="connsiteY3930" fmla="*/ 3803638 h 6858143"/>
              <a:gd name="connsiteX3931" fmla="*/ 268168 w 6345571"/>
              <a:gd name="connsiteY3931" fmla="*/ 3809591 h 6858143"/>
              <a:gd name="connsiteX3932" fmla="*/ 265189 w 6345571"/>
              <a:gd name="connsiteY3932" fmla="*/ 3815545 h 6858143"/>
              <a:gd name="connsiteX3933" fmla="*/ 277107 w 6345571"/>
              <a:gd name="connsiteY3933" fmla="*/ 3812568 h 6858143"/>
              <a:gd name="connsiteX3934" fmla="*/ 318822 w 6345571"/>
              <a:gd name="connsiteY3934" fmla="*/ 3818521 h 6858143"/>
              <a:gd name="connsiteX3935" fmla="*/ 351599 w 6345571"/>
              <a:gd name="connsiteY3935" fmla="*/ 3821498 h 6858143"/>
              <a:gd name="connsiteX3936" fmla="*/ 339680 w 6345571"/>
              <a:gd name="connsiteY3936" fmla="*/ 3818521 h 6858143"/>
              <a:gd name="connsiteX3937" fmla="*/ 342660 w 6345571"/>
              <a:gd name="connsiteY3937" fmla="*/ 3812568 h 6858143"/>
              <a:gd name="connsiteX3938" fmla="*/ 360538 w 6345571"/>
              <a:gd name="connsiteY3938" fmla="*/ 3827452 h 6858143"/>
              <a:gd name="connsiteX3939" fmla="*/ 339680 w 6345571"/>
              <a:gd name="connsiteY3939" fmla="*/ 3830428 h 6858143"/>
              <a:gd name="connsiteX3940" fmla="*/ 366497 w 6345571"/>
              <a:gd name="connsiteY3940" fmla="*/ 3839359 h 6858143"/>
              <a:gd name="connsiteX3941" fmla="*/ 387354 w 6345571"/>
              <a:gd name="connsiteY3941" fmla="*/ 3842336 h 6858143"/>
              <a:gd name="connsiteX3942" fmla="*/ 399273 w 6345571"/>
              <a:gd name="connsiteY3942" fmla="*/ 3851266 h 6858143"/>
              <a:gd name="connsiteX3943" fmla="*/ 423110 w 6345571"/>
              <a:gd name="connsiteY3943" fmla="*/ 3860196 h 6858143"/>
              <a:gd name="connsiteX3944" fmla="*/ 440988 w 6345571"/>
              <a:gd name="connsiteY3944" fmla="*/ 3854242 h 6858143"/>
              <a:gd name="connsiteX3945" fmla="*/ 438008 w 6345571"/>
              <a:gd name="connsiteY3945" fmla="*/ 3866149 h 6858143"/>
              <a:gd name="connsiteX3946" fmla="*/ 467805 w 6345571"/>
              <a:gd name="connsiteY3946" fmla="*/ 3875080 h 6858143"/>
              <a:gd name="connsiteX3947" fmla="*/ 467805 w 6345571"/>
              <a:gd name="connsiteY3947" fmla="*/ 3866149 h 6858143"/>
              <a:gd name="connsiteX3948" fmla="*/ 482703 w 6345571"/>
              <a:gd name="connsiteY3948" fmla="*/ 3881033 h 6858143"/>
              <a:gd name="connsiteX3949" fmla="*/ 530378 w 6345571"/>
              <a:gd name="connsiteY3949" fmla="*/ 3892940 h 6858143"/>
              <a:gd name="connsiteX3950" fmla="*/ 542296 w 6345571"/>
              <a:gd name="connsiteY3950" fmla="*/ 3892940 h 6858143"/>
              <a:gd name="connsiteX3951" fmla="*/ 536337 w 6345571"/>
              <a:gd name="connsiteY3951" fmla="*/ 3898894 h 6858143"/>
              <a:gd name="connsiteX3952" fmla="*/ 578052 w 6345571"/>
              <a:gd name="connsiteY3952" fmla="*/ 3907824 h 6858143"/>
              <a:gd name="connsiteX3953" fmla="*/ 566133 w 6345571"/>
              <a:gd name="connsiteY3953" fmla="*/ 3898894 h 6858143"/>
              <a:gd name="connsiteX3954" fmla="*/ 598910 w 6345571"/>
              <a:gd name="connsiteY3954" fmla="*/ 3913778 h 6858143"/>
              <a:gd name="connsiteX3955" fmla="*/ 586991 w 6345571"/>
              <a:gd name="connsiteY3955" fmla="*/ 3910801 h 6858143"/>
              <a:gd name="connsiteX3956" fmla="*/ 613808 w 6345571"/>
              <a:gd name="connsiteY3956" fmla="*/ 3919731 h 6858143"/>
              <a:gd name="connsiteX3957" fmla="*/ 607849 w 6345571"/>
              <a:gd name="connsiteY3957" fmla="*/ 3913778 h 6858143"/>
              <a:gd name="connsiteX3958" fmla="*/ 616787 w 6345571"/>
              <a:gd name="connsiteY3958" fmla="*/ 3922708 h 6858143"/>
              <a:gd name="connsiteX3959" fmla="*/ 637645 w 6345571"/>
              <a:gd name="connsiteY3959" fmla="*/ 3922708 h 6858143"/>
              <a:gd name="connsiteX3960" fmla="*/ 625726 w 6345571"/>
              <a:gd name="connsiteY3960" fmla="*/ 3910801 h 6858143"/>
              <a:gd name="connsiteX3961" fmla="*/ 610828 w 6345571"/>
              <a:gd name="connsiteY3961" fmla="*/ 3910801 h 6858143"/>
              <a:gd name="connsiteX3962" fmla="*/ 551235 w 6345571"/>
              <a:gd name="connsiteY3962" fmla="*/ 3875080 h 6858143"/>
              <a:gd name="connsiteX3963" fmla="*/ 515479 w 6345571"/>
              <a:gd name="connsiteY3963" fmla="*/ 3866149 h 6858143"/>
              <a:gd name="connsiteX3964" fmla="*/ 485683 w 6345571"/>
              <a:gd name="connsiteY3964" fmla="*/ 3851266 h 6858143"/>
              <a:gd name="connsiteX3965" fmla="*/ 455886 w 6345571"/>
              <a:gd name="connsiteY3965" fmla="*/ 3842336 h 6858143"/>
              <a:gd name="connsiteX3966" fmla="*/ 455886 w 6345571"/>
              <a:gd name="connsiteY3966" fmla="*/ 3833405 h 6858143"/>
              <a:gd name="connsiteX3967" fmla="*/ 440988 w 6345571"/>
              <a:gd name="connsiteY3967" fmla="*/ 3827452 h 6858143"/>
              <a:gd name="connsiteX3968" fmla="*/ 438008 w 6345571"/>
              <a:gd name="connsiteY3968" fmla="*/ 3812568 h 6858143"/>
              <a:gd name="connsiteX3969" fmla="*/ 423110 w 6345571"/>
              <a:gd name="connsiteY3969" fmla="*/ 3818521 h 6858143"/>
              <a:gd name="connsiteX3970" fmla="*/ 405233 w 6345571"/>
              <a:gd name="connsiteY3970" fmla="*/ 3803638 h 6858143"/>
              <a:gd name="connsiteX3971" fmla="*/ 393314 w 6345571"/>
              <a:gd name="connsiteY3971" fmla="*/ 3803638 h 6858143"/>
              <a:gd name="connsiteX3972" fmla="*/ 405233 w 6345571"/>
              <a:gd name="connsiteY3972" fmla="*/ 3797684 h 6858143"/>
              <a:gd name="connsiteX3973" fmla="*/ 387354 w 6345571"/>
              <a:gd name="connsiteY3973" fmla="*/ 3788754 h 6858143"/>
              <a:gd name="connsiteX3974" fmla="*/ 372456 w 6345571"/>
              <a:gd name="connsiteY3974" fmla="*/ 3788754 h 6858143"/>
              <a:gd name="connsiteX3975" fmla="*/ 363517 w 6345571"/>
              <a:gd name="connsiteY3975" fmla="*/ 3797684 h 6858143"/>
              <a:gd name="connsiteX3976" fmla="*/ 363517 w 6345571"/>
              <a:gd name="connsiteY3976" fmla="*/ 3788754 h 6858143"/>
              <a:gd name="connsiteX3977" fmla="*/ 330741 w 6345571"/>
              <a:gd name="connsiteY3977" fmla="*/ 3776847 h 6858143"/>
              <a:gd name="connsiteX3978" fmla="*/ 342660 w 6345571"/>
              <a:gd name="connsiteY3978" fmla="*/ 3767917 h 6858143"/>
              <a:gd name="connsiteX3979" fmla="*/ 357558 w 6345571"/>
              <a:gd name="connsiteY3979" fmla="*/ 3767917 h 6858143"/>
              <a:gd name="connsiteX3980" fmla="*/ 378415 w 6345571"/>
              <a:gd name="connsiteY3980" fmla="*/ 3773870 h 6858143"/>
              <a:gd name="connsiteX3981" fmla="*/ 366497 w 6345571"/>
              <a:gd name="connsiteY3981" fmla="*/ 3776847 h 6858143"/>
              <a:gd name="connsiteX3982" fmla="*/ 390334 w 6345571"/>
              <a:gd name="connsiteY3982" fmla="*/ 3779824 h 6858143"/>
              <a:gd name="connsiteX3983" fmla="*/ 426090 w 6345571"/>
              <a:gd name="connsiteY3983" fmla="*/ 3803638 h 6858143"/>
              <a:gd name="connsiteX3984" fmla="*/ 435029 w 6345571"/>
              <a:gd name="connsiteY3984" fmla="*/ 3800661 h 6858143"/>
              <a:gd name="connsiteX3985" fmla="*/ 440988 w 6345571"/>
              <a:gd name="connsiteY3985" fmla="*/ 3803638 h 6858143"/>
              <a:gd name="connsiteX3986" fmla="*/ 438008 w 6345571"/>
              <a:gd name="connsiteY3986" fmla="*/ 3809591 h 6858143"/>
              <a:gd name="connsiteX3987" fmla="*/ 455886 w 6345571"/>
              <a:gd name="connsiteY3987" fmla="*/ 3809591 h 6858143"/>
              <a:gd name="connsiteX3988" fmla="*/ 458866 w 6345571"/>
              <a:gd name="connsiteY3988" fmla="*/ 3818521 h 6858143"/>
              <a:gd name="connsiteX3989" fmla="*/ 491642 w 6345571"/>
              <a:gd name="connsiteY3989" fmla="*/ 3830428 h 6858143"/>
              <a:gd name="connsiteX3990" fmla="*/ 497602 w 6345571"/>
              <a:gd name="connsiteY3990" fmla="*/ 3824475 h 6858143"/>
              <a:gd name="connsiteX3991" fmla="*/ 506540 w 6345571"/>
              <a:gd name="connsiteY3991" fmla="*/ 3827452 h 6858143"/>
              <a:gd name="connsiteX3992" fmla="*/ 521439 w 6345571"/>
              <a:gd name="connsiteY3992" fmla="*/ 3836382 h 6858143"/>
              <a:gd name="connsiteX3993" fmla="*/ 578052 w 6345571"/>
              <a:gd name="connsiteY3993" fmla="*/ 3860196 h 6858143"/>
              <a:gd name="connsiteX3994" fmla="*/ 595930 w 6345571"/>
              <a:gd name="connsiteY3994" fmla="*/ 3851266 h 6858143"/>
              <a:gd name="connsiteX3995" fmla="*/ 584011 w 6345571"/>
              <a:gd name="connsiteY3995" fmla="*/ 3854242 h 6858143"/>
              <a:gd name="connsiteX3996" fmla="*/ 581032 w 6345571"/>
              <a:gd name="connsiteY3996" fmla="*/ 3845312 h 6858143"/>
              <a:gd name="connsiteX3997" fmla="*/ 539317 w 6345571"/>
              <a:gd name="connsiteY3997" fmla="*/ 3827452 h 6858143"/>
              <a:gd name="connsiteX3998" fmla="*/ 494622 w 6345571"/>
              <a:gd name="connsiteY3998" fmla="*/ 3803638 h 6858143"/>
              <a:gd name="connsiteX3999" fmla="*/ 515479 w 6345571"/>
              <a:gd name="connsiteY3999" fmla="*/ 3806614 h 6858143"/>
              <a:gd name="connsiteX4000" fmla="*/ 515479 w 6345571"/>
              <a:gd name="connsiteY4000" fmla="*/ 3797684 h 6858143"/>
              <a:gd name="connsiteX4001" fmla="*/ 518460 w 6345571"/>
              <a:gd name="connsiteY4001" fmla="*/ 3803638 h 6858143"/>
              <a:gd name="connsiteX4002" fmla="*/ 545276 w 6345571"/>
              <a:gd name="connsiteY4002" fmla="*/ 3806614 h 6858143"/>
              <a:gd name="connsiteX4003" fmla="*/ 533357 w 6345571"/>
              <a:gd name="connsiteY4003" fmla="*/ 3812568 h 6858143"/>
              <a:gd name="connsiteX4004" fmla="*/ 524418 w 6345571"/>
              <a:gd name="connsiteY4004" fmla="*/ 3806614 h 6858143"/>
              <a:gd name="connsiteX4005" fmla="*/ 521439 w 6345571"/>
              <a:gd name="connsiteY4005" fmla="*/ 3815545 h 6858143"/>
              <a:gd name="connsiteX4006" fmla="*/ 542296 w 6345571"/>
              <a:gd name="connsiteY4006" fmla="*/ 3818521 h 6858143"/>
              <a:gd name="connsiteX4007" fmla="*/ 554215 w 6345571"/>
              <a:gd name="connsiteY4007" fmla="*/ 3812568 h 6858143"/>
              <a:gd name="connsiteX4008" fmla="*/ 628706 w 6345571"/>
              <a:gd name="connsiteY4008" fmla="*/ 3842336 h 6858143"/>
              <a:gd name="connsiteX4009" fmla="*/ 634665 w 6345571"/>
              <a:gd name="connsiteY4009" fmla="*/ 3836382 h 6858143"/>
              <a:gd name="connsiteX4010" fmla="*/ 655523 w 6345571"/>
              <a:gd name="connsiteY4010" fmla="*/ 3857219 h 6858143"/>
              <a:gd name="connsiteX4011" fmla="*/ 640625 w 6345571"/>
              <a:gd name="connsiteY4011" fmla="*/ 3854242 h 6858143"/>
              <a:gd name="connsiteX4012" fmla="*/ 640625 w 6345571"/>
              <a:gd name="connsiteY4012" fmla="*/ 3851266 h 6858143"/>
              <a:gd name="connsiteX4013" fmla="*/ 622747 w 6345571"/>
              <a:gd name="connsiteY4013" fmla="*/ 3854242 h 6858143"/>
              <a:gd name="connsiteX4014" fmla="*/ 664462 w 6345571"/>
              <a:gd name="connsiteY4014" fmla="*/ 3857219 h 6858143"/>
              <a:gd name="connsiteX4015" fmla="*/ 685319 w 6345571"/>
              <a:gd name="connsiteY4015" fmla="*/ 3866149 h 6858143"/>
              <a:gd name="connsiteX4016" fmla="*/ 670421 w 6345571"/>
              <a:gd name="connsiteY4016" fmla="*/ 3872103 h 6858143"/>
              <a:gd name="connsiteX4017" fmla="*/ 694258 w 6345571"/>
              <a:gd name="connsiteY4017" fmla="*/ 3878057 h 6858143"/>
              <a:gd name="connsiteX4018" fmla="*/ 709157 w 6345571"/>
              <a:gd name="connsiteY4018" fmla="*/ 3875080 h 6858143"/>
              <a:gd name="connsiteX4019" fmla="*/ 727035 w 6345571"/>
              <a:gd name="connsiteY4019" fmla="*/ 3878057 h 6858143"/>
              <a:gd name="connsiteX4020" fmla="*/ 721075 w 6345571"/>
              <a:gd name="connsiteY4020" fmla="*/ 3884010 h 6858143"/>
              <a:gd name="connsiteX4021" fmla="*/ 738953 w 6345571"/>
              <a:gd name="connsiteY4021" fmla="*/ 3886987 h 6858143"/>
              <a:gd name="connsiteX4022" fmla="*/ 747892 w 6345571"/>
              <a:gd name="connsiteY4022" fmla="*/ 3898894 h 6858143"/>
              <a:gd name="connsiteX4023" fmla="*/ 768750 w 6345571"/>
              <a:gd name="connsiteY4023" fmla="*/ 3895917 h 6858143"/>
              <a:gd name="connsiteX4024" fmla="*/ 774709 w 6345571"/>
              <a:gd name="connsiteY4024" fmla="*/ 3907824 h 6858143"/>
              <a:gd name="connsiteX4025" fmla="*/ 792587 w 6345571"/>
              <a:gd name="connsiteY4025" fmla="*/ 3907824 h 6858143"/>
              <a:gd name="connsiteX4026" fmla="*/ 789607 w 6345571"/>
              <a:gd name="connsiteY4026" fmla="*/ 3913778 h 6858143"/>
              <a:gd name="connsiteX4027" fmla="*/ 798546 w 6345571"/>
              <a:gd name="connsiteY4027" fmla="*/ 3910801 h 6858143"/>
              <a:gd name="connsiteX4028" fmla="*/ 804505 w 6345571"/>
              <a:gd name="connsiteY4028" fmla="*/ 3919731 h 6858143"/>
              <a:gd name="connsiteX4029" fmla="*/ 792587 w 6345571"/>
              <a:gd name="connsiteY4029" fmla="*/ 3919731 h 6858143"/>
              <a:gd name="connsiteX4030" fmla="*/ 816424 w 6345571"/>
              <a:gd name="connsiteY4030" fmla="*/ 3919731 h 6858143"/>
              <a:gd name="connsiteX4031" fmla="*/ 834302 w 6345571"/>
              <a:gd name="connsiteY4031" fmla="*/ 3928661 h 6858143"/>
              <a:gd name="connsiteX4032" fmla="*/ 837282 w 6345571"/>
              <a:gd name="connsiteY4032" fmla="*/ 3937592 h 6858143"/>
              <a:gd name="connsiteX4033" fmla="*/ 855160 w 6345571"/>
              <a:gd name="connsiteY4033" fmla="*/ 3943545 h 6858143"/>
              <a:gd name="connsiteX4034" fmla="*/ 867078 w 6345571"/>
              <a:gd name="connsiteY4034" fmla="*/ 3952476 h 6858143"/>
              <a:gd name="connsiteX4035" fmla="*/ 899854 w 6345571"/>
              <a:gd name="connsiteY4035" fmla="*/ 3961406 h 6858143"/>
              <a:gd name="connsiteX4036" fmla="*/ 899854 w 6345571"/>
              <a:gd name="connsiteY4036" fmla="*/ 3973313 h 6858143"/>
              <a:gd name="connsiteX4037" fmla="*/ 929651 w 6345571"/>
              <a:gd name="connsiteY4037" fmla="*/ 3982243 h 6858143"/>
              <a:gd name="connsiteX4038" fmla="*/ 950508 w 6345571"/>
              <a:gd name="connsiteY4038" fmla="*/ 3988197 h 6858143"/>
              <a:gd name="connsiteX4039" fmla="*/ 950508 w 6345571"/>
              <a:gd name="connsiteY4039" fmla="*/ 3994150 h 6858143"/>
              <a:gd name="connsiteX4040" fmla="*/ 986264 w 6345571"/>
              <a:gd name="connsiteY4040" fmla="*/ 4009034 h 6858143"/>
              <a:gd name="connsiteX4041" fmla="*/ 1022020 w 6345571"/>
              <a:gd name="connsiteY4041" fmla="*/ 4009034 h 6858143"/>
              <a:gd name="connsiteX4042" fmla="*/ 1054796 w 6345571"/>
              <a:gd name="connsiteY4042" fmla="*/ 4041778 h 6858143"/>
              <a:gd name="connsiteX4043" fmla="*/ 1072674 w 6345571"/>
              <a:gd name="connsiteY4043" fmla="*/ 4047732 h 6858143"/>
              <a:gd name="connsiteX4044" fmla="*/ 1063735 w 6345571"/>
              <a:gd name="connsiteY4044" fmla="*/ 4047732 h 6858143"/>
              <a:gd name="connsiteX4045" fmla="*/ 1090552 w 6345571"/>
              <a:gd name="connsiteY4045" fmla="*/ 4056662 h 6858143"/>
              <a:gd name="connsiteX4046" fmla="*/ 1078633 w 6345571"/>
              <a:gd name="connsiteY4046" fmla="*/ 4044755 h 6858143"/>
              <a:gd name="connsiteX4047" fmla="*/ 1111409 w 6345571"/>
              <a:gd name="connsiteY4047" fmla="*/ 4071546 h 6858143"/>
              <a:gd name="connsiteX4048" fmla="*/ 1120348 w 6345571"/>
              <a:gd name="connsiteY4048" fmla="*/ 4068569 h 6858143"/>
              <a:gd name="connsiteX4049" fmla="*/ 1135247 w 6345571"/>
              <a:gd name="connsiteY4049" fmla="*/ 4077499 h 6858143"/>
              <a:gd name="connsiteX4050" fmla="*/ 1132267 w 6345571"/>
              <a:gd name="connsiteY4050" fmla="*/ 4065592 h 6858143"/>
              <a:gd name="connsiteX4051" fmla="*/ 1111409 w 6345571"/>
              <a:gd name="connsiteY4051" fmla="*/ 4050708 h 6858143"/>
              <a:gd name="connsiteX4052" fmla="*/ 1132267 w 6345571"/>
              <a:gd name="connsiteY4052" fmla="*/ 4059639 h 6858143"/>
              <a:gd name="connsiteX4053" fmla="*/ 1144186 w 6345571"/>
              <a:gd name="connsiteY4053" fmla="*/ 4077499 h 6858143"/>
              <a:gd name="connsiteX4054" fmla="*/ 1156104 w 6345571"/>
              <a:gd name="connsiteY4054" fmla="*/ 4074523 h 6858143"/>
              <a:gd name="connsiteX4055" fmla="*/ 1159084 w 6345571"/>
              <a:gd name="connsiteY4055" fmla="*/ 4077499 h 6858143"/>
              <a:gd name="connsiteX4056" fmla="*/ 1162063 w 6345571"/>
              <a:gd name="connsiteY4056" fmla="*/ 4080476 h 6858143"/>
              <a:gd name="connsiteX4057" fmla="*/ 1147165 w 6345571"/>
              <a:gd name="connsiteY4057" fmla="*/ 4086430 h 6858143"/>
              <a:gd name="connsiteX4058" fmla="*/ 1147165 w 6345571"/>
              <a:gd name="connsiteY4058" fmla="*/ 4095360 h 6858143"/>
              <a:gd name="connsiteX4059" fmla="*/ 1171002 w 6345571"/>
              <a:gd name="connsiteY4059" fmla="*/ 4098337 h 6858143"/>
              <a:gd name="connsiteX4060" fmla="*/ 1206758 w 6345571"/>
              <a:gd name="connsiteY4060" fmla="*/ 4110244 h 6858143"/>
              <a:gd name="connsiteX4061" fmla="*/ 1200799 w 6345571"/>
              <a:gd name="connsiteY4061" fmla="*/ 4125127 h 6858143"/>
              <a:gd name="connsiteX4062" fmla="*/ 1218677 w 6345571"/>
              <a:gd name="connsiteY4062" fmla="*/ 4119174 h 6858143"/>
              <a:gd name="connsiteX4063" fmla="*/ 1242514 w 6345571"/>
              <a:gd name="connsiteY4063" fmla="*/ 4131081 h 6858143"/>
              <a:gd name="connsiteX4064" fmla="*/ 1239534 w 6345571"/>
              <a:gd name="connsiteY4064" fmla="*/ 4145965 h 6858143"/>
              <a:gd name="connsiteX4065" fmla="*/ 1254433 w 6345571"/>
              <a:gd name="connsiteY4065" fmla="*/ 4142988 h 6858143"/>
              <a:gd name="connsiteX4066" fmla="*/ 1257412 w 6345571"/>
              <a:gd name="connsiteY4066" fmla="*/ 4151918 h 6858143"/>
              <a:gd name="connsiteX4067" fmla="*/ 1269331 w 6345571"/>
              <a:gd name="connsiteY4067" fmla="*/ 4163825 h 6858143"/>
              <a:gd name="connsiteX4068" fmla="*/ 1278270 w 6345571"/>
              <a:gd name="connsiteY4068" fmla="*/ 4160849 h 6858143"/>
              <a:gd name="connsiteX4069" fmla="*/ 1314026 w 6345571"/>
              <a:gd name="connsiteY4069" fmla="*/ 4175733 h 6858143"/>
              <a:gd name="connsiteX4070" fmla="*/ 1331904 w 6345571"/>
              <a:gd name="connsiteY4070" fmla="*/ 4187640 h 6858143"/>
              <a:gd name="connsiteX4071" fmla="*/ 1361700 w 6345571"/>
              <a:gd name="connsiteY4071" fmla="*/ 4208477 h 6858143"/>
              <a:gd name="connsiteX4072" fmla="*/ 1370639 w 6345571"/>
              <a:gd name="connsiteY4072" fmla="*/ 4211454 h 6858143"/>
              <a:gd name="connsiteX4073" fmla="*/ 1367659 w 6345571"/>
              <a:gd name="connsiteY4073" fmla="*/ 4202523 h 6858143"/>
              <a:gd name="connsiteX4074" fmla="*/ 1388517 w 6345571"/>
              <a:gd name="connsiteY4074" fmla="*/ 4211454 h 6858143"/>
              <a:gd name="connsiteX4075" fmla="*/ 1373619 w 6345571"/>
              <a:gd name="connsiteY4075" fmla="*/ 4211454 h 6858143"/>
              <a:gd name="connsiteX4076" fmla="*/ 1409374 w 6345571"/>
              <a:gd name="connsiteY4076" fmla="*/ 4241221 h 6858143"/>
              <a:gd name="connsiteX4077" fmla="*/ 1421293 w 6345571"/>
              <a:gd name="connsiteY4077" fmla="*/ 4238244 h 6858143"/>
              <a:gd name="connsiteX4078" fmla="*/ 1403415 w 6345571"/>
              <a:gd name="connsiteY4078" fmla="*/ 4232291 h 6858143"/>
              <a:gd name="connsiteX4079" fmla="*/ 1415334 w 6345571"/>
              <a:gd name="connsiteY4079" fmla="*/ 4220384 h 6858143"/>
              <a:gd name="connsiteX4080" fmla="*/ 1430232 w 6345571"/>
              <a:gd name="connsiteY4080" fmla="*/ 4241221 h 6858143"/>
              <a:gd name="connsiteX4081" fmla="*/ 1424273 w 6345571"/>
              <a:gd name="connsiteY4081" fmla="*/ 4250152 h 6858143"/>
              <a:gd name="connsiteX4082" fmla="*/ 1436191 w 6345571"/>
              <a:gd name="connsiteY4082" fmla="*/ 4250152 h 6858143"/>
              <a:gd name="connsiteX4083" fmla="*/ 1430232 w 6345571"/>
              <a:gd name="connsiteY4083" fmla="*/ 4256105 h 6858143"/>
              <a:gd name="connsiteX4084" fmla="*/ 1457049 w 6345571"/>
              <a:gd name="connsiteY4084" fmla="*/ 4268012 h 6858143"/>
              <a:gd name="connsiteX4085" fmla="*/ 1495784 w 6345571"/>
              <a:gd name="connsiteY4085" fmla="*/ 4297780 h 6858143"/>
              <a:gd name="connsiteX4086" fmla="*/ 1501744 w 6345571"/>
              <a:gd name="connsiteY4086" fmla="*/ 4294803 h 6858143"/>
              <a:gd name="connsiteX4087" fmla="*/ 1513662 w 6345571"/>
              <a:gd name="connsiteY4087" fmla="*/ 4300756 h 6858143"/>
              <a:gd name="connsiteX4088" fmla="*/ 1540479 w 6345571"/>
              <a:gd name="connsiteY4088" fmla="*/ 4318617 h 6858143"/>
              <a:gd name="connsiteX4089" fmla="*/ 1543459 w 6345571"/>
              <a:gd name="connsiteY4089" fmla="*/ 4327547 h 6858143"/>
              <a:gd name="connsiteX4090" fmla="*/ 1525581 w 6345571"/>
              <a:gd name="connsiteY4090" fmla="*/ 4321594 h 6858143"/>
              <a:gd name="connsiteX4091" fmla="*/ 1555377 w 6345571"/>
              <a:gd name="connsiteY4091" fmla="*/ 4345408 h 6858143"/>
              <a:gd name="connsiteX4092" fmla="*/ 1543459 w 6345571"/>
              <a:gd name="connsiteY4092" fmla="*/ 4330524 h 6858143"/>
              <a:gd name="connsiteX4093" fmla="*/ 1594113 w 6345571"/>
              <a:gd name="connsiteY4093" fmla="*/ 4357315 h 6858143"/>
              <a:gd name="connsiteX4094" fmla="*/ 1594113 w 6345571"/>
              <a:gd name="connsiteY4094" fmla="*/ 4351361 h 6858143"/>
              <a:gd name="connsiteX4095" fmla="*/ 1606031 w 6345571"/>
              <a:gd name="connsiteY4095" fmla="*/ 4351361 h 6858143"/>
              <a:gd name="connsiteX4096" fmla="*/ 1606031 w 6345571"/>
              <a:gd name="connsiteY4096" fmla="*/ 4363268 h 6858143"/>
              <a:gd name="connsiteX4097" fmla="*/ 1626889 w 6345571"/>
              <a:gd name="connsiteY4097" fmla="*/ 4381129 h 6858143"/>
              <a:gd name="connsiteX4098" fmla="*/ 1617950 w 6345571"/>
              <a:gd name="connsiteY4098" fmla="*/ 4363268 h 6858143"/>
              <a:gd name="connsiteX4099" fmla="*/ 1638808 w 6345571"/>
              <a:gd name="connsiteY4099" fmla="*/ 4369222 h 6858143"/>
              <a:gd name="connsiteX4100" fmla="*/ 1635828 w 6345571"/>
              <a:gd name="connsiteY4100" fmla="*/ 4390059 h 6858143"/>
              <a:gd name="connsiteX4101" fmla="*/ 1677543 w 6345571"/>
              <a:gd name="connsiteY4101" fmla="*/ 4398989 h 6858143"/>
              <a:gd name="connsiteX4102" fmla="*/ 1650726 w 6345571"/>
              <a:gd name="connsiteY4102" fmla="*/ 4387082 h 6858143"/>
              <a:gd name="connsiteX4103" fmla="*/ 1662645 w 6345571"/>
              <a:gd name="connsiteY4103" fmla="*/ 4387082 h 6858143"/>
              <a:gd name="connsiteX4104" fmla="*/ 1704360 w 6345571"/>
              <a:gd name="connsiteY4104" fmla="*/ 4416850 h 6858143"/>
              <a:gd name="connsiteX4105" fmla="*/ 1695421 w 6345571"/>
              <a:gd name="connsiteY4105" fmla="*/ 4410897 h 6858143"/>
              <a:gd name="connsiteX4106" fmla="*/ 1695421 w 6345571"/>
              <a:gd name="connsiteY4106" fmla="*/ 4419827 h 6858143"/>
              <a:gd name="connsiteX4107" fmla="*/ 1692441 w 6345571"/>
              <a:gd name="connsiteY4107" fmla="*/ 4413873 h 6858143"/>
              <a:gd name="connsiteX4108" fmla="*/ 1686482 w 6345571"/>
              <a:gd name="connsiteY4108" fmla="*/ 4419827 h 6858143"/>
              <a:gd name="connsiteX4109" fmla="*/ 1665624 w 6345571"/>
              <a:gd name="connsiteY4109" fmla="*/ 4413873 h 6858143"/>
              <a:gd name="connsiteX4110" fmla="*/ 1680523 w 6345571"/>
              <a:gd name="connsiteY4110" fmla="*/ 4425780 h 6858143"/>
              <a:gd name="connsiteX4111" fmla="*/ 1695421 w 6345571"/>
              <a:gd name="connsiteY4111" fmla="*/ 4428757 h 6858143"/>
              <a:gd name="connsiteX4112" fmla="*/ 1689462 w 6345571"/>
              <a:gd name="connsiteY4112" fmla="*/ 4434711 h 6858143"/>
              <a:gd name="connsiteX4113" fmla="*/ 1704360 w 6345571"/>
              <a:gd name="connsiteY4113" fmla="*/ 4437687 h 6858143"/>
              <a:gd name="connsiteX4114" fmla="*/ 1695421 w 6345571"/>
              <a:gd name="connsiteY4114" fmla="*/ 4422804 h 6858143"/>
              <a:gd name="connsiteX4115" fmla="*/ 1713299 w 6345571"/>
              <a:gd name="connsiteY4115" fmla="*/ 4437687 h 6858143"/>
              <a:gd name="connsiteX4116" fmla="*/ 1722238 w 6345571"/>
              <a:gd name="connsiteY4116" fmla="*/ 4434711 h 6858143"/>
              <a:gd name="connsiteX4117" fmla="*/ 1710319 w 6345571"/>
              <a:gd name="connsiteY4117" fmla="*/ 4422804 h 6858143"/>
              <a:gd name="connsiteX4118" fmla="*/ 1725217 w 6345571"/>
              <a:gd name="connsiteY4118" fmla="*/ 4425780 h 6858143"/>
              <a:gd name="connsiteX4119" fmla="*/ 1701380 w 6345571"/>
              <a:gd name="connsiteY4119" fmla="*/ 4407920 h 6858143"/>
              <a:gd name="connsiteX4120" fmla="*/ 1707340 w 6345571"/>
              <a:gd name="connsiteY4120" fmla="*/ 4404943 h 6858143"/>
              <a:gd name="connsiteX4121" fmla="*/ 1695421 w 6345571"/>
              <a:gd name="connsiteY4121" fmla="*/ 4404943 h 6858143"/>
              <a:gd name="connsiteX4122" fmla="*/ 1668604 w 6345571"/>
              <a:gd name="connsiteY4122" fmla="*/ 4390059 h 6858143"/>
              <a:gd name="connsiteX4123" fmla="*/ 1662645 w 6345571"/>
              <a:gd name="connsiteY4123" fmla="*/ 4384106 h 6858143"/>
              <a:gd name="connsiteX4124" fmla="*/ 1662645 w 6345571"/>
              <a:gd name="connsiteY4124" fmla="*/ 4378152 h 6858143"/>
              <a:gd name="connsiteX4125" fmla="*/ 1650726 w 6345571"/>
              <a:gd name="connsiteY4125" fmla="*/ 4375175 h 6858143"/>
              <a:gd name="connsiteX4126" fmla="*/ 1623909 w 6345571"/>
              <a:gd name="connsiteY4126" fmla="*/ 4357315 h 6858143"/>
              <a:gd name="connsiteX4127" fmla="*/ 1626889 w 6345571"/>
              <a:gd name="connsiteY4127" fmla="*/ 4348385 h 6858143"/>
              <a:gd name="connsiteX4128" fmla="*/ 1579215 w 6345571"/>
              <a:gd name="connsiteY4128" fmla="*/ 4324570 h 6858143"/>
              <a:gd name="connsiteX4129" fmla="*/ 1561337 w 6345571"/>
              <a:gd name="connsiteY4129" fmla="*/ 4315640 h 6858143"/>
              <a:gd name="connsiteX4130" fmla="*/ 1558357 w 6345571"/>
              <a:gd name="connsiteY4130" fmla="*/ 4300756 h 6858143"/>
              <a:gd name="connsiteX4131" fmla="*/ 1540479 w 6345571"/>
              <a:gd name="connsiteY4131" fmla="*/ 4291826 h 6858143"/>
              <a:gd name="connsiteX4132" fmla="*/ 1522601 w 6345571"/>
              <a:gd name="connsiteY4132" fmla="*/ 4276942 h 6858143"/>
              <a:gd name="connsiteX4133" fmla="*/ 1516642 w 6345571"/>
              <a:gd name="connsiteY4133" fmla="*/ 4279919 h 6858143"/>
              <a:gd name="connsiteX4134" fmla="*/ 1495784 w 6345571"/>
              <a:gd name="connsiteY4134" fmla="*/ 4265035 h 6858143"/>
              <a:gd name="connsiteX4135" fmla="*/ 1504723 w 6345571"/>
              <a:gd name="connsiteY4135" fmla="*/ 4262059 h 6858143"/>
              <a:gd name="connsiteX4136" fmla="*/ 1442151 w 6345571"/>
              <a:gd name="connsiteY4136" fmla="*/ 4226337 h 6858143"/>
              <a:gd name="connsiteX4137" fmla="*/ 1436191 w 6345571"/>
              <a:gd name="connsiteY4137" fmla="*/ 4235268 h 6858143"/>
              <a:gd name="connsiteX4138" fmla="*/ 1418313 w 6345571"/>
              <a:gd name="connsiteY4138" fmla="*/ 4220384 h 6858143"/>
              <a:gd name="connsiteX4139" fmla="*/ 1430232 w 6345571"/>
              <a:gd name="connsiteY4139" fmla="*/ 4217407 h 6858143"/>
              <a:gd name="connsiteX4140" fmla="*/ 1376598 w 6345571"/>
              <a:gd name="connsiteY4140" fmla="*/ 4184663 h 6858143"/>
              <a:gd name="connsiteX4141" fmla="*/ 1328924 w 6345571"/>
              <a:gd name="connsiteY4141" fmla="*/ 4151918 h 6858143"/>
              <a:gd name="connsiteX4142" fmla="*/ 1343822 w 6345571"/>
              <a:gd name="connsiteY4142" fmla="*/ 4157872 h 6858143"/>
              <a:gd name="connsiteX4143" fmla="*/ 1340843 w 6345571"/>
              <a:gd name="connsiteY4143" fmla="*/ 4148942 h 6858143"/>
              <a:gd name="connsiteX4144" fmla="*/ 1322965 w 6345571"/>
              <a:gd name="connsiteY4144" fmla="*/ 4134058 h 6858143"/>
              <a:gd name="connsiteX4145" fmla="*/ 1308066 w 6345571"/>
              <a:gd name="connsiteY4145" fmla="*/ 4137035 h 6858143"/>
              <a:gd name="connsiteX4146" fmla="*/ 1296148 w 6345571"/>
              <a:gd name="connsiteY4146" fmla="*/ 4122151 h 6858143"/>
              <a:gd name="connsiteX4147" fmla="*/ 1293168 w 6345571"/>
              <a:gd name="connsiteY4147" fmla="*/ 4125127 h 6858143"/>
              <a:gd name="connsiteX4148" fmla="*/ 1278270 w 6345571"/>
              <a:gd name="connsiteY4148" fmla="*/ 4119174 h 6858143"/>
              <a:gd name="connsiteX4149" fmla="*/ 1269331 w 6345571"/>
              <a:gd name="connsiteY4149" fmla="*/ 4110244 h 6858143"/>
              <a:gd name="connsiteX4150" fmla="*/ 1284229 w 6345571"/>
              <a:gd name="connsiteY4150" fmla="*/ 4119174 h 6858143"/>
              <a:gd name="connsiteX4151" fmla="*/ 1281250 w 6345571"/>
              <a:gd name="connsiteY4151" fmla="*/ 4101313 h 6858143"/>
              <a:gd name="connsiteX4152" fmla="*/ 1272311 w 6345571"/>
              <a:gd name="connsiteY4152" fmla="*/ 4104290 h 6858143"/>
              <a:gd name="connsiteX4153" fmla="*/ 1227616 w 6345571"/>
              <a:gd name="connsiteY4153" fmla="*/ 4077499 h 6858143"/>
              <a:gd name="connsiteX4154" fmla="*/ 1209738 w 6345571"/>
              <a:gd name="connsiteY4154" fmla="*/ 4077499 h 6858143"/>
              <a:gd name="connsiteX4155" fmla="*/ 1209738 w 6345571"/>
              <a:gd name="connsiteY4155" fmla="*/ 4068569 h 6858143"/>
              <a:gd name="connsiteX4156" fmla="*/ 1182921 w 6345571"/>
              <a:gd name="connsiteY4156" fmla="*/ 4065592 h 6858143"/>
              <a:gd name="connsiteX4157" fmla="*/ 1185901 w 6345571"/>
              <a:gd name="connsiteY4157" fmla="*/ 4071546 h 6858143"/>
              <a:gd name="connsiteX4158" fmla="*/ 1173982 w 6345571"/>
              <a:gd name="connsiteY4158" fmla="*/ 4071546 h 6858143"/>
              <a:gd name="connsiteX4159" fmla="*/ 1156104 w 6345571"/>
              <a:gd name="connsiteY4159" fmla="*/ 4059639 h 6858143"/>
              <a:gd name="connsiteX4160" fmla="*/ 1168023 w 6345571"/>
              <a:gd name="connsiteY4160" fmla="*/ 4062616 h 6858143"/>
              <a:gd name="connsiteX4161" fmla="*/ 1176962 w 6345571"/>
              <a:gd name="connsiteY4161" fmla="*/ 4059639 h 6858143"/>
              <a:gd name="connsiteX4162" fmla="*/ 1162063 w 6345571"/>
              <a:gd name="connsiteY4162" fmla="*/ 4044755 h 6858143"/>
              <a:gd name="connsiteX4163" fmla="*/ 1171002 w 6345571"/>
              <a:gd name="connsiteY4163" fmla="*/ 4044755 h 6858143"/>
              <a:gd name="connsiteX4164" fmla="*/ 1129287 w 6345571"/>
              <a:gd name="connsiteY4164" fmla="*/ 4029871 h 6858143"/>
              <a:gd name="connsiteX4165" fmla="*/ 1138226 w 6345571"/>
              <a:gd name="connsiteY4165" fmla="*/ 4023918 h 6858143"/>
              <a:gd name="connsiteX4166" fmla="*/ 1119603 w 6345571"/>
              <a:gd name="connsiteY4166" fmla="*/ 4025034 h 6858143"/>
              <a:gd name="connsiteX4167" fmla="*/ 1111726 w 6345571"/>
              <a:gd name="connsiteY4167" fmla="*/ 4019442 h 6858143"/>
              <a:gd name="connsiteX4168" fmla="*/ 1114389 w 6345571"/>
              <a:gd name="connsiteY4168" fmla="*/ 4017964 h 6858143"/>
              <a:gd name="connsiteX4169" fmla="*/ 1084593 w 6345571"/>
              <a:gd name="connsiteY4169" fmla="*/ 4003080 h 6858143"/>
              <a:gd name="connsiteX4170" fmla="*/ 1081613 w 6345571"/>
              <a:gd name="connsiteY4170" fmla="*/ 3994150 h 6858143"/>
              <a:gd name="connsiteX4171" fmla="*/ 1066715 w 6345571"/>
              <a:gd name="connsiteY4171" fmla="*/ 3994150 h 6858143"/>
              <a:gd name="connsiteX4172" fmla="*/ 1057776 w 6345571"/>
              <a:gd name="connsiteY4172" fmla="*/ 3985220 h 6858143"/>
              <a:gd name="connsiteX4173" fmla="*/ 1060755 w 6345571"/>
              <a:gd name="connsiteY4173" fmla="*/ 3982243 h 6858143"/>
              <a:gd name="connsiteX4174" fmla="*/ 1033939 w 6345571"/>
              <a:gd name="connsiteY4174" fmla="*/ 3967359 h 6858143"/>
              <a:gd name="connsiteX4175" fmla="*/ 1004142 w 6345571"/>
              <a:gd name="connsiteY4175" fmla="*/ 3958429 h 6858143"/>
              <a:gd name="connsiteX4176" fmla="*/ 1013081 w 6345571"/>
              <a:gd name="connsiteY4176" fmla="*/ 3949499 h 6858143"/>
              <a:gd name="connsiteX4177" fmla="*/ 992223 w 6345571"/>
              <a:gd name="connsiteY4177" fmla="*/ 3943545 h 6858143"/>
              <a:gd name="connsiteX4178" fmla="*/ 1001162 w 6345571"/>
              <a:gd name="connsiteY4178" fmla="*/ 3952476 h 6858143"/>
              <a:gd name="connsiteX4179" fmla="*/ 980305 w 6345571"/>
              <a:gd name="connsiteY4179" fmla="*/ 3934615 h 6858143"/>
              <a:gd name="connsiteX4180" fmla="*/ 977325 w 6345571"/>
              <a:gd name="connsiteY4180" fmla="*/ 3943545 h 6858143"/>
              <a:gd name="connsiteX4181" fmla="*/ 914753 w 6345571"/>
              <a:gd name="connsiteY4181" fmla="*/ 3916755 h 6858143"/>
              <a:gd name="connsiteX4182" fmla="*/ 926671 w 6345571"/>
              <a:gd name="connsiteY4182" fmla="*/ 3919731 h 6858143"/>
              <a:gd name="connsiteX4183" fmla="*/ 926671 w 6345571"/>
              <a:gd name="connsiteY4183" fmla="*/ 3910801 h 6858143"/>
              <a:gd name="connsiteX4184" fmla="*/ 855160 w 6345571"/>
              <a:gd name="connsiteY4184" fmla="*/ 3881033 h 6858143"/>
              <a:gd name="connsiteX4185" fmla="*/ 858139 w 6345571"/>
              <a:gd name="connsiteY4185" fmla="*/ 3872103 h 6858143"/>
              <a:gd name="connsiteX4186" fmla="*/ 834302 w 6345571"/>
              <a:gd name="connsiteY4186" fmla="*/ 3872103 h 6858143"/>
              <a:gd name="connsiteX4187" fmla="*/ 837282 w 6345571"/>
              <a:gd name="connsiteY4187" fmla="*/ 3866149 h 6858143"/>
              <a:gd name="connsiteX4188" fmla="*/ 807485 w 6345571"/>
              <a:gd name="connsiteY4188" fmla="*/ 3857219 h 6858143"/>
              <a:gd name="connsiteX4189" fmla="*/ 780668 w 6345571"/>
              <a:gd name="connsiteY4189" fmla="*/ 3848289 h 6858143"/>
              <a:gd name="connsiteX4190" fmla="*/ 783648 w 6345571"/>
              <a:gd name="connsiteY4190" fmla="*/ 3842336 h 6858143"/>
              <a:gd name="connsiteX4191" fmla="*/ 738953 w 6345571"/>
              <a:gd name="connsiteY4191" fmla="*/ 3818521 h 6858143"/>
              <a:gd name="connsiteX4192" fmla="*/ 744912 w 6345571"/>
              <a:gd name="connsiteY4192" fmla="*/ 3812568 h 6858143"/>
              <a:gd name="connsiteX4193" fmla="*/ 730014 w 6345571"/>
              <a:gd name="connsiteY4193" fmla="*/ 3806614 h 6858143"/>
              <a:gd name="connsiteX4194" fmla="*/ 718096 w 6345571"/>
              <a:gd name="connsiteY4194" fmla="*/ 3809591 h 6858143"/>
              <a:gd name="connsiteX4195" fmla="*/ 706177 w 6345571"/>
              <a:gd name="connsiteY4195" fmla="*/ 3803638 h 6858143"/>
              <a:gd name="connsiteX4196" fmla="*/ 706177 w 6345571"/>
              <a:gd name="connsiteY4196" fmla="*/ 3809591 h 6858143"/>
              <a:gd name="connsiteX4197" fmla="*/ 685319 w 6345571"/>
              <a:gd name="connsiteY4197" fmla="*/ 3794707 h 6858143"/>
              <a:gd name="connsiteX4198" fmla="*/ 685319 w 6345571"/>
              <a:gd name="connsiteY4198" fmla="*/ 3803638 h 6858143"/>
              <a:gd name="connsiteX4199" fmla="*/ 658503 w 6345571"/>
              <a:gd name="connsiteY4199" fmla="*/ 3785777 h 6858143"/>
              <a:gd name="connsiteX4200" fmla="*/ 655523 w 6345571"/>
              <a:gd name="connsiteY4200" fmla="*/ 3770893 h 6858143"/>
              <a:gd name="connsiteX4201" fmla="*/ 622747 w 6345571"/>
              <a:gd name="connsiteY4201" fmla="*/ 3761963 h 6858143"/>
              <a:gd name="connsiteX4202" fmla="*/ 628706 w 6345571"/>
              <a:gd name="connsiteY4202" fmla="*/ 3756009 h 6858143"/>
              <a:gd name="connsiteX4203" fmla="*/ 610828 w 6345571"/>
              <a:gd name="connsiteY4203" fmla="*/ 3744102 h 6858143"/>
              <a:gd name="connsiteX4204" fmla="*/ 601889 w 6345571"/>
              <a:gd name="connsiteY4204" fmla="*/ 3758986 h 6858143"/>
              <a:gd name="connsiteX4205" fmla="*/ 575072 w 6345571"/>
              <a:gd name="connsiteY4205" fmla="*/ 3747079 h 6858143"/>
              <a:gd name="connsiteX4206" fmla="*/ 390334 w 6345571"/>
              <a:gd name="connsiteY4206" fmla="*/ 3669683 h 6858143"/>
              <a:gd name="connsiteX4207" fmla="*/ 411192 w 6345571"/>
              <a:gd name="connsiteY4207" fmla="*/ 3672660 h 6858143"/>
              <a:gd name="connsiteX4208" fmla="*/ 417151 w 6345571"/>
              <a:gd name="connsiteY4208" fmla="*/ 3666707 h 6858143"/>
              <a:gd name="connsiteX4209" fmla="*/ 408212 w 6345571"/>
              <a:gd name="connsiteY4209" fmla="*/ 3666707 h 6858143"/>
              <a:gd name="connsiteX4210" fmla="*/ 399273 w 6345571"/>
              <a:gd name="connsiteY4210" fmla="*/ 3669683 h 6858143"/>
              <a:gd name="connsiteX4211" fmla="*/ 399273 w 6345571"/>
              <a:gd name="connsiteY4211" fmla="*/ 3660753 h 6858143"/>
              <a:gd name="connsiteX4212" fmla="*/ 384375 w 6345571"/>
              <a:gd name="connsiteY4212" fmla="*/ 3654800 h 6858143"/>
              <a:gd name="connsiteX4213" fmla="*/ 381395 w 6345571"/>
              <a:gd name="connsiteY4213" fmla="*/ 3660753 h 6858143"/>
              <a:gd name="connsiteX4214" fmla="*/ 390334 w 6345571"/>
              <a:gd name="connsiteY4214" fmla="*/ 3678614 h 6858143"/>
              <a:gd name="connsiteX4215" fmla="*/ 375436 w 6345571"/>
              <a:gd name="connsiteY4215" fmla="*/ 3672660 h 6858143"/>
              <a:gd name="connsiteX4216" fmla="*/ 381395 w 6345571"/>
              <a:gd name="connsiteY4216" fmla="*/ 3666707 h 6858143"/>
              <a:gd name="connsiteX4217" fmla="*/ 333721 w 6345571"/>
              <a:gd name="connsiteY4217" fmla="*/ 3648846 h 6858143"/>
              <a:gd name="connsiteX4218" fmla="*/ 324782 w 6345571"/>
              <a:gd name="connsiteY4218" fmla="*/ 3648846 h 6858143"/>
              <a:gd name="connsiteX4219" fmla="*/ 309884 w 6345571"/>
              <a:gd name="connsiteY4219" fmla="*/ 3636939 h 6858143"/>
              <a:gd name="connsiteX4220" fmla="*/ 336700 w 6345571"/>
              <a:gd name="connsiteY4220" fmla="*/ 3639916 h 6858143"/>
              <a:gd name="connsiteX4221" fmla="*/ 294985 w 6345571"/>
              <a:gd name="connsiteY4221" fmla="*/ 3625032 h 6858143"/>
              <a:gd name="connsiteX4222" fmla="*/ 280087 w 6345571"/>
              <a:gd name="connsiteY4222" fmla="*/ 3613125 h 6858143"/>
              <a:gd name="connsiteX4223" fmla="*/ 294985 w 6345571"/>
              <a:gd name="connsiteY4223" fmla="*/ 3604195 h 6858143"/>
              <a:gd name="connsiteX4224" fmla="*/ 265189 w 6345571"/>
              <a:gd name="connsiteY4224" fmla="*/ 3601218 h 6858143"/>
              <a:gd name="connsiteX4225" fmla="*/ 253270 w 6345571"/>
              <a:gd name="connsiteY4225" fmla="*/ 3607171 h 6858143"/>
              <a:gd name="connsiteX4226" fmla="*/ 241352 w 6345571"/>
              <a:gd name="connsiteY4226" fmla="*/ 3592288 h 6858143"/>
              <a:gd name="connsiteX4227" fmla="*/ 250291 w 6345571"/>
              <a:gd name="connsiteY4227" fmla="*/ 3583357 h 6858143"/>
              <a:gd name="connsiteX4228" fmla="*/ 271149 w 6345571"/>
              <a:gd name="connsiteY4228" fmla="*/ 3586334 h 6858143"/>
              <a:gd name="connsiteX4229" fmla="*/ 327761 w 6345571"/>
              <a:gd name="connsiteY4229" fmla="*/ 3610148 h 6858143"/>
              <a:gd name="connsiteX4230" fmla="*/ 366497 w 6345571"/>
              <a:gd name="connsiteY4230" fmla="*/ 3619079 h 6858143"/>
              <a:gd name="connsiteX4231" fmla="*/ 369477 w 6345571"/>
              <a:gd name="connsiteY4231" fmla="*/ 3613125 h 6858143"/>
              <a:gd name="connsiteX4232" fmla="*/ 384375 w 6345571"/>
              <a:gd name="connsiteY4232" fmla="*/ 3625032 h 6858143"/>
              <a:gd name="connsiteX4233" fmla="*/ 381395 w 6345571"/>
              <a:gd name="connsiteY4233" fmla="*/ 3633962 h 6858143"/>
              <a:gd name="connsiteX4234" fmla="*/ 387354 w 6345571"/>
              <a:gd name="connsiteY4234" fmla="*/ 3633962 h 6858143"/>
              <a:gd name="connsiteX4235" fmla="*/ 402253 w 6345571"/>
              <a:gd name="connsiteY4235" fmla="*/ 3625032 h 6858143"/>
              <a:gd name="connsiteX4236" fmla="*/ 423110 w 6345571"/>
              <a:gd name="connsiteY4236" fmla="*/ 3628009 h 6858143"/>
              <a:gd name="connsiteX4237" fmla="*/ 423110 w 6345571"/>
              <a:gd name="connsiteY4237" fmla="*/ 3633962 h 6858143"/>
              <a:gd name="connsiteX4238" fmla="*/ 443968 w 6345571"/>
              <a:gd name="connsiteY4238" fmla="*/ 3636939 h 6858143"/>
              <a:gd name="connsiteX4239" fmla="*/ 414171 w 6345571"/>
              <a:gd name="connsiteY4239" fmla="*/ 3633962 h 6858143"/>
              <a:gd name="connsiteX4240" fmla="*/ 411192 w 6345571"/>
              <a:gd name="connsiteY4240" fmla="*/ 3642892 h 6858143"/>
              <a:gd name="connsiteX4241" fmla="*/ 443968 w 6345571"/>
              <a:gd name="connsiteY4241" fmla="*/ 3645869 h 6858143"/>
              <a:gd name="connsiteX4242" fmla="*/ 455886 w 6345571"/>
              <a:gd name="connsiteY4242" fmla="*/ 3651823 h 6858143"/>
              <a:gd name="connsiteX4243" fmla="*/ 461846 w 6345571"/>
              <a:gd name="connsiteY4243" fmla="*/ 3663730 h 6858143"/>
              <a:gd name="connsiteX4244" fmla="*/ 479724 w 6345571"/>
              <a:gd name="connsiteY4244" fmla="*/ 3660753 h 6858143"/>
              <a:gd name="connsiteX4245" fmla="*/ 488663 w 6345571"/>
              <a:gd name="connsiteY4245" fmla="*/ 3672660 h 6858143"/>
              <a:gd name="connsiteX4246" fmla="*/ 497602 w 6345571"/>
              <a:gd name="connsiteY4246" fmla="*/ 3660753 h 6858143"/>
              <a:gd name="connsiteX4247" fmla="*/ 506540 w 6345571"/>
              <a:gd name="connsiteY4247" fmla="*/ 3678614 h 6858143"/>
              <a:gd name="connsiteX4248" fmla="*/ 527398 w 6345571"/>
              <a:gd name="connsiteY4248" fmla="*/ 3675637 h 6858143"/>
              <a:gd name="connsiteX4249" fmla="*/ 509520 w 6345571"/>
              <a:gd name="connsiteY4249" fmla="*/ 3663730 h 6858143"/>
              <a:gd name="connsiteX4250" fmla="*/ 545276 w 6345571"/>
              <a:gd name="connsiteY4250" fmla="*/ 3678614 h 6858143"/>
              <a:gd name="connsiteX4251" fmla="*/ 586991 w 6345571"/>
              <a:gd name="connsiteY4251" fmla="*/ 3690521 h 6858143"/>
              <a:gd name="connsiteX4252" fmla="*/ 560174 w 6345571"/>
              <a:gd name="connsiteY4252" fmla="*/ 3657776 h 6858143"/>
              <a:gd name="connsiteX4253" fmla="*/ 545276 w 6345571"/>
              <a:gd name="connsiteY4253" fmla="*/ 3657776 h 6858143"/>
              <a:gd name="connsiteX4254" fmla="*/ 545276 w 6345571"/>
              <a:gd name="connsiteY4254" fmla="*/ 3663730 h 6858143"/>
              <a:gd name="connsiteX4255" fmla="*/ 518460 w 6345571"/>
              <a:gd name="connsiteY4255" fmla="*/ 3663730 h 6858143"/>
              <a:gd name="connsiteX4256" fmla="*/ 527398 w 6345571"/>
              <a:gd name="connsiteY4256" fmla="*/ 3654800 h 6858143"/>
              <a:gd name="connsiteX4257" fmla="*/ 518460 w 6345571"/>
              <a:gd name="connsiteY4257" fmla="*/ 3651823 h 6858143"/>
              <a:gd name="connsiteX4258" fmla="*/ 509520 w 6345571"/>
              <a:gd name="connsiteY4258" fmla="*/ 3654800 h 6858143"/>
              <a:gd name="connsiteX4259" fmla="*/ 491642 w 6345571"/>
              <a:gd name="connsiteY4259" fmla="*/ 3639916 h 6858143"/>
              <a:gd name="connsiteX4260" fmla="*/ 512500 w 6345571"/>
              <a:gd name="connsiteY4260" fmla="*/ 3639916 h 6858143"/>
              <a:gd name="connsiteX4261" fmla="*/ 500581 w 6345571"/>
              <a:gd name="connsiteY4261" fmla="*/ 3633962 h 6858143"/>
              <a:gd name="connsiteX4262" fmla="*/ 485683 w 6345571"/>
              <a:gd name="connsiteY4262" fmla="*/ 3636939 h 6858143"/>
              <a:gd name="connsiteX4263" fmla="*/ 488663 w 6345571"/>
              <a:gd name="connsiteY4263" fmla="*/ 3642892 h 6858143"/>
              <a:gd name="connsiteX4264" fmla="*/ 449927 w 6345571"/>
              <a:gd name="connsiteY4264" fmla="*/ 3628009 h 6858143"/>
              <a:gd name="connsiteX4265" fmla="*/ 408212 w 6345571"/>
              <a:gd name="connsiteY4265" fmla="*/ 3622055 h 6858143"/>
              <a:gd name="connsiteX4266" fmla="*/ 372456 w 6345571"/>
              <a:gd name="connsiteY4266" fmla="*/ 3607171 h 6858143"/>
              <a:gd name="connsiteX4267" fmla="*/ 384375 w 6345571"/>
              <a:gd name="connsiteY4267" fmla="*/ 3598241 h 6858143"/>
              <a:gd name="connsiteX4268" fmla="*/ 423110 w 6345571"/>
              <a:gd name="connsiteY4268" fmla="*/ 3616102 h 6858143"/>
              <a:gd name="connsiteX4269" fmla="*/ 443968 w 6345571"/>
              <a:gd name="connsiteY4269" fmla="*/ 3625032 h 6858143"/>
              <a:gd name="connsiteX4270" fmla="*/ 438008 w 6345571"/>
              <a:gd name="connsiteY4270" fmla="*/ 3613125 h 6858143"/>
              <a:gd name="connsiteX4271" fmla="*/ 411192 w 6345571"/>
              <a:gd name="connsiteY4271" fmla="*/ 3610148 h 6858143"/>
              <a:gd name="connsiteX4272" fmla="*/ 378415 w 6345571"/>
              <a:gd name="connsiteY4272" fmla="*/ 3595265 h 6858143"/>
              <a:gd name="connsiteX4273" fmla="*/ 387354 w 6345571"/>
              <a:gd name="connsiteY4273" fmla="*/ 3589311 h 6858143"/>
              <a:gd name="connsiteX4274" fmla="*/ 381395 w 6345571"/>
              <a:gd name="connsiteY4274" fmla="*/ 3583357 h 6858143"/>
              <a:gd name="connsiteX4275" fmla="*/ 363517 w 6345571"/>
              <a:gd name="connsiteY4275" fmla="*/ 3583357 h 6858143"/>
              <a:gd name="connsiteX4276" fmla="*/ 366497 w 6345571"/>
              <a:gd name="connsiteY4276" fmla="*/ 3589311 h 6858143"/>
              <a:gd name="connsiteX4277" fmla="*/ 339680 w 6345571"/>
              <a:gd name="connsiteY4277" fmla="*/ 3577404 h 6858143"/>
              <a:gd name="connsiteX4278" fmla="*/ 348619 w 6345571"/>
              <a:gd name="connsiteY4278" fmla="*/ 3571450 h 6858143"/>
              <a:gd name="connsiteX4279" fmla="*/ 324782 w 6345571"/>
              <a:gd name="connsiteY4279" fmla="*/ 3574427 h 6858143"/>
              <a:gd name="connsiteX4280" fmla="*/ 300945 w 6345571"/>
              <a:gd name="connsiteY4280" fmla="*/ 3550613 h 6858143"/>
              <a:gd name="connsiteX4281" fmla="*/ 277107 w 6345571"/>
              <a:gd name="connsiteY4281" fmla="*/ 3538706 h 6858143"/>
              <a:gd name="connsiteX4282" fmla="*/ 283067 w 6345571"/>
              <a:gd name="connsiteY4282" fmla="*/ 3535729 h 6858143"/>
              <a:gd name="connsiteX4283" fmla="*/ 265189 w 6345571"/>
              <a:gd name="connsiteY4283" fmla="*/ 3529776 h 6858143"/>
              <a:gd name="connsiteX4284" fmla="*/ 262210 w 6345571"/>
              <a:gd name="connsiteY4284" fmla="*/ 3520846 h 6858143"/>
              <a:gd name="connsiteX4285" fmla="*/ 247311 w 6345571"/>
              <a:gd name="connsiteY4285" fmla="*/ 3514892 h 6858143"/>
              <a:gd name="connsiteX4286" fmla="*/ 256250 w 6345571"/>
              <a:gd name="connsiteY4286" fmla="*/ 3523822 h 6858143"/>
              <a:gd name="connsiteX4287" fmla="*/ 241352 w 6345571"/>
              <a:gd name="connsiteY4287" fmla="*/ 3526799 h 6858143"/>
              <a:gd name="connsiteX4288" fmla="*/ 229433 w 6345571"/>
              <a:gd name="connsiteY4288" fmla="*/ 3523822 h 6858143"/>
              <a:gd name="connsiteX4289" fmla="*/ 223474 w 6345571"/>
              <a:gd name="connsiteY4289" fmla="*/ 3511915 h 6858143"/>
              <a:gd name="connsiteX4290" fmla="*/ 244331 w 6345571"/>
              <a:gd name="connsiteY4290" fmla="*/ 3517869 h 6858143"/>
              <a:gd name="connsiteX4291" fmla="*/ 232413 w 6345571"/>
              <a:gd name="connsiteY4291" fmla="*/ 3502985 h 6858143"/>
              <a:gd name="connsiteX4292" fmla="*/ 205596 w 6345571"/>
              <a:gd name="connsiteY4292" fmla="*/ 3494054 h 6858143"/>
              <a:gd name="connsiteX4293" fmla="*/ 223474 w 6345571"/>
              <a:gd name="connsiteY4293" fmla="*/ 3491078 h 6858143"/>
              <a:gd name="connsiteX4294" fmla="*/ 244331 w 6345571"/>
              <a:gd name="connsiteY4294" fmla="*/ 3500008 h 6858143"/>
              <a:gd name="connsiteX4295" fmla="*/ 250291 w 6345571"/>
              <a:gd name="connsiteY4295" fmla="*/ 3497031 h 6858143"/>
              <a:gd name="connsiteX4296" fmla="*/ 289026 w 6345571"/>
              <a:gd name="connsiteY4296" fmla="*/ 3502985 h 6858143"/>
              <a:gd name="connsiteX4297" fmla="*/ 294985 w 6345571"/>
              <a:gd name="connsiteY4297" fmla="*/ 3511915 h 6858143"/>
              <a:gd name="connsiteX4298" fmla="*/ 321802 w 6345571"/>
              <a:gd name="connsiteY4298" fmla="*/ 3520846 h 6858143"/>
              <a:gd name="connsiteX4299" fmla="*/ 306904 w 6345571"/>
              <a:gd name="connsiteY4299" fmla="*/ 3517869 h 6858143"/>
              <a:gd name="connsiteX4300" fmla="*/ 294985 w 6345571"/>
              <a:gd name="connsiteY4300" fmla="*/ 3526799 h 6858143"/>
              <a:gd name="connsiteX4301" fmla="*/ 306904 w 6345571"/>
              <a:gd name="connsiteY4301" fmla="*/ 3523822 h 6858143"/>
              <a:gd name="connsiteX4302" fmla="*/ 324782 w 6345571"/>
              <a:gd name="connsiteY4302" fmla="*/ 3529776 h 6858143"/>
              <a:gd name="connsiteX4303" fmla="*/ 327761 w 6345571"/>
              <a:gd name="connsiteY4303" fmla="*/ 3538706 h 6858143"/>
              <a:gd name="connsiteX4304" fmla="*/ 351599 w 6345571"/>
              <a:gd name="connsiteY4304" fmla="*/ 3538706 h 6858143"/>
              <a:gd name="connsiteX4305" fmla="*/ 363517 w 6345571"/>
              <a:gd name="connsiteY4305" fmla="*/ 3526799 h 6858143"/>
              <a:gd name="connsiteX4306" fmla="*/ 396294 w 6345571"/>
              <a:gd name="connsiteY4306" fmla="*/ 3541683 h 6858143"/>
              <a:gd name="connsiteX4307" fmla="*/ 387354 w 6345571"/>
              <a:gd name="connsiteY4307" fmla="*/ 3544659 h 6858143"/>
              <a:gd name="connsiteX4308" fmla="*/ 414171 w 6345571"/>
              <a:gd name="connsiteY4308" fmla="*/ 3553590 h 6858143"/>
              <a:gd name="connsiteX4309" fmla="*/ 440988 w 6345571"/>
              <a:gd name="connsiteY4309" fmla="*/ 3565497 h 6858143"/>
              <a:gd name="connsiteX4310" fmla="*/ 443968 w 6345571"/>
              <a:gd name="connsiteY4310" fmla="*/ 3580380 h 6858143"/>
              <a:gd name="connsiteX4311" fmla="*/ 464825 w 6345571"/>
              <a:gd name="connsiteY4311" fmla="*/ 3577404 h 6858143"/>
              <a:gd name="connsiteX4312" fmla="*/ 476744 w 6345571"/>
              <a:gd name="connsiteY4312" fmla="*/ 3583357 h 6858143"/>
              <a:gd name="connsiteX4313" fmla="*/ 473764 w 6345571"/>
              <a:gd name="connsiteY4313" fmla="*/ 3589311 h 6858143"/>
              <a:gd name="connsiteX4314" fmla="*/ 485683 w 6345571"/>
              <a:gd name="connsiteY4314" fmla="*/ 3589311 h 6858143"/>
              <a:gd name="connsiteX4315" fmla="*/ 485683 w 6345571"/>
              <a:gd name="connsiteY4315" fmla="*/ 3601218 h 6858143"/>
              <a:gd name="connsiteX4316" fmla="*/ 512500 w 6345571"/>
              <a:gd name="connsiteY4316" fmla="*/ 3604195 h 6858143"/>
              <a:gd name="connsiteX4317" fmla="*/ 491642 w 6345571"/>
              <a:gd name="connsiteY4317" fmla="*/ 3589311 h 6858143"/>
              <a:gd name="connsiteX4318" fmla="*/ 533357 w 6345571"/>
              <a:gd name="connsiteY4318" fmla="*/ 3607171 h 6858143"/>
              <a:gd name="connsiteX4319" fmla="*/ 485683 w 6345571"/>
              <a:gd name="connsiteY4319" fmla="*/ 3580380 h 6858143"/>
              <a:gd name="connsiteX4320" fmla="*/ 485683 w 6345571"/>
              <a:gd name="connsiteY4320" fmla="*/ 3586334 h 6858143"/>
              <a:gd name="connsiteX4321" fmla="*/ 476744 w 6345571"/>
              <a:gd name="connsiteY4321" fmla="*/ 3574427 h 6858143"/>
              <a:gd name="connsiteX4322" fmla="*/ 485683 w 6345571"/>
              <a:gd name="connsiteY4322" fmla="*/ 3568473 h 6858143"/>
              <a:gd name="connsiteX4323" fmla="*/ 509520 w 6345571"/>
              <a:gd name="connsiteY4323" fmla="*/ 3586334 h 6858143"/>
              <a:gd name="connsiteX4324" fmla="*/ 536337 w 6345571"/>
              <a:gd name="connsiteY4324" fmla="*/ 3589311 h 6858143"/>
              <a:gd name="connsiteX4325" fmla="*/ 545276 w 6345571"/>
              <a:gd name="connsiteY4325" fmla="*/ 3595265 h 6858143"/>
              <a:gd name="connsiteX4326" fmla="*/ 542296 w 6345571"/>
              <a:gd name="connsiteY4326" fmla="*/ 3604195 h 6858143"/>
              <a:gd name="connsiteX4327" fmla="*/ 560174 w 6345571"/>
              <a:gd name="connsiteY4327" fmla="*/ 3610148 h 6858143"/>
              <a:gd name="connsiteX4328" fmla="*/ 554215 w 6345571"/>
              <a:gd name="connsiteY4328" fmla="*/ 3601218 h 6858143"/>
              <a:gd name="connsiteX4329" fmla="*/ 566133 w 6345571"/>
              <a:gd name="connsiteY4329" fmla="*/ 3607171 h 6858143"/>
              <a:gd name="connsiteX4330" fmla="*/ 584011 w 6345571"/>
              <a:gd name="connsiteY4330" fmla="*/ 3604195 h 6858143"/>
              <a:gd name="connsiteX4331" fmla="*/ 584011 w 6345571"/>
              <a:gd name="connsiteY4331" fmla="*/ 3595265 h 6858143"/>
              <a:gd name="connsiteX4332" fmla="*/ 601889 w 6345571"/>
              <a:gd name="connsiteY4332" fmla="*/ 3595265 h 6858143"/>
              <a:gd name="connsiteX4333" fmla="*/ 595930 w 6345571"/>
              <a:gd name="connsiteY4333" fmla="*/ 3607171 h 6858143"/>
              <a:gd name="connsiteX4334" fmla="*/ 622747 w 6345571"/>
              <a:gd name="connsiteY4334" fmla="*/ 3616102 h 6858143"/>
              <a:gd name="connsiteX4335" fmla="*/ 616787 w 6345571"/>
              <a:gd name="connsiteY4335" fmla="*/ 3619079 h 6858143"/>
              <a:gd name="connsiteX4336" fmla="*/ 625726 w 6345571"/>
              <a:gd name="connsiteY4336" fmla="*/ 3630986 h 6858143"/>
              <a:gd name="connsiteX4337" fmla="*/ 640625 w 6345571"/>
              <a:gd name="connsiteY4337" fmla="*/ 3639916 h 6858143"/>
              <a:gd name="connsiteX4338" fmla="*/ 661482 w 6345571"/>
              <a:gd name="connsiteY4338" fmla="*/ 3636939 h 6858143"/>
              <a:gd name="connsiteX4339" fmla="*/ 664462 w 6345571"/>
              <a:gd name="connsiteY4339" fmla="*/ 3651823 h 6858143"/>
              <a:gd name="connsiteX4340" fmla="*/ 691279 w 6345571"/>
              <a:gd name="connsiteY4340" fmla="*/ 3651823 h 6858143"/>
              <a:gd name="connsiteX4341" fmla="*/ 700218 w 6345571"/>
              <a:gd name="connsiteY4341" fmla="*/ 3663730 h 6858143"/>
              <a:gd name="connsiteX4342" fmla="*/ 673401 w 6345571"/>
              <a:gd name="connsiteY4342" fmla="*/ 3630986 h 6858143"/>
              <a:gd name="connsiteX4343" fmla="*/ 700218 w 6345571"/>
              <a:gd name="connsiteY4343" fmla="*/ 3648846 h 6858143"/>
              <a:gd name="connsiteX4344" fmla="*/ 721075 w 6345571"/>
              <a:gd name="connsiteY4344" fmla="*/ 3628009 h 6858143"/>
              <a:gd name="connsiteX4345" fmla="*/ 771729 w 6345571"/>
              <a:gd name="connsiteY4345" fmla="*/ 3645869 h 6858143"/>
              <a:gd name="connsiteX4346" fmla="*/ 747892 w 6345571"/>
              <a:gd name="connsiteY4346" fmla="*/ 3648846 h 6858143"/>
              <a:gd name="connsiteX4347" fmla="*/ 798546 w 6345571"/>
              <a:gd name="connsiteY4347" fmla="*/ 3675637 h 6858143"/>
              <a:gd name="connsiteX4348" fmla="*/ 846221 w 6345571"/>
              <a:gd name="connsiteY4348" fmla="*/ 3711358 h 6858143"/>
              <a:gd name="connsiteX4349" fmla="*/ 858139 w 6345571"/>
              <a:gd name="connsiteY4349" fmla="*/ 3714335 h 6858143"/>
              <a:gd name="connsiteX4350" fmla="*/ 867078 w 6345571"/>
              <a:gd name="connsiteY4350" fmla="*/ 3723265 h 6858143"/>
              <a:gd name="connsiteX4351" fmla="*/ 926671 w 6345571"/>
              <a:gd name="connsiteY4351" fmla="*/ 3758986 h 6858143"/>
              <a:gd name="connsiteX4352" fmla="*/ 923691 w 6345571"/>
              <a:gd name="connsiteY4352" fmla="*/ 3753033 h 6858143"/>
              <a:gd name="connsiteX4353" fmla="*/ 935610 w 6345571"/>
              <a:gd name="connsiteY4353" fmla="*/ 3758986 h 6858143"/>
              <a:gd name="connsiteX4354" fmla="*/ 932630 w 6345571"/>
              <a:gd name="connsiteY4354" fmla="*/ 3761963 h 6858143"/>
              <a:gd name="connsiteX4355" fmla="*/ 965407 w 6345571"/>
              <a:gd name="connsiteY4355" fmla="*/ 3782800 h 6858143"/>
              <a:gd name="connsiteX4356" fmla="*/ 950508 w 6345571"/>
              <a:gd name="connsiteY4356" fmla="*/ 3779824 h 6858143"/>
              <a:gd name="connsiteX4357" fmla="*/ 974346 w 6345571"/>
              <a:gd name="connsiteY4357" fmla="*/ 3797684 h 6858143"/>
              <a:gd name="connsiteX4358" fmla="*/ 986264 w 6345571"/>
              <a:gd name="connsiteY4358" fmla="*/ 3785777 h 6858143"/>
              <a:gd name="connsiteX4359" fmla="*/ 1007122 w 6345571"/>
              <a:gd name="connsiteY4359" fmla="*/ 3812568 h 6858143"/>
              <a:gd name="connsiteX4360" fmla="*/ 1001162 w 6345571"/>
              <a:gd name="connsiteY4360" fmla="*/ 3803638 h 6858143"/>
              <a:gd name="connsiteX4361" fmla="*/ 1048837 w 6345571"/>
              <a:gd name="connsiteY4361" fmla="*/ 3818521 h 6858143"/>
              <a:gd name="connsiteX4362" fmla="*/ 1084593 w 6345571"/>
              <a:gd name="connsiteY4362" fmla="*/ 3848289 h 6858143"/>
              <a:gd name="connsiteX4363" fmla="*/ 1105450 w 6345571"/>
              <a:gd name="connsiteY4363" fmla="*/ 3854242 h 6858143"/>
              <a:gd name="connsiteX4364" fmla="*/ 1102470 w 6345571"/>
              <a:gd name="connsiteY4364" fmla="*/ 3845312 h 6858143"/>
              <a:gd name="connsiteX4365" fmla="*/ 1141206 w 6345571"/>
              <a:gd name="connsiteY4365" fmla="*/ 3869126 h 6858143"/>
              <a:gd name="connsiteX4366" fmla="*/ 1114389 w 6345571"/>
              <a:gd name="connsiteY4366" fmla="*/ 3860196 h 6858143"/>
              <a:gd name="connsiteX4367" fmla="*/ 1153125 w 6345571"/>
              <a:gd name="connsiteY4367" fmla="*/ 3892940 h 6858143"/>
              <a:gd name="connsiteX4368" fmla="*/ 1203779 w 6345571"/>
              <a:gd name="connsiteY4368" fmla="*/ 3916755 h 6858143"/>
              <a:gd name="connsiteX4369" fmla="*/ 1215697 w 6345571"/>
              <a:gd name="connsiteY4369" fmla="*/ 3931638 h 6858143"/>
              <a:gd name="connsiteX4370" fmla="*/ 1203779 w 6345571"/>
              <a:gd name="connsiteY4370" fmla="*/ 3937592 h 6858143"/>
              <a:gd name="connsiteX4371" fmla="*/ 1209738 w 6345571"/>
              <a:gd name="connsiteY4371" fmla="*/ 3940568 h 6858143"/>
              <a:gd name="connsiteX4372" fmla="*/ 1224636 w 6345571"/>
              <a:gd name="connsiteY4372" fmla="*/ 3940568 h 6858143"/>
              <a:gd name="connsiteX4373" fmla="*/ 1215697 w 6345571"/>
              <a:gd name="connsiteY4373" fmla="*/ 3949499 h 6858143"/>
              <a:gd name="connsiteX4374" fmla="*/ 1239534 w 6345571"/>
              <a:gd name="connsiteY4374" fmla="*/ 3955452 h 6858143"/>
              <a:gd name="connsiteX4375" fmla="*/ 1233575 w 6345571"/>
              <a:gd name="connsiteY4375" fmla="*/ 3961406 h 6858143"/>
              <a:gd name="connsiteX4376" fmla="*/ 1248473 w 6345571"/>
              <a:gd name="connsiteY4376" fmla="*/ 3958429 h 6858143"/>
              <a:gd name="connsiteX4377" fmla="*/ 1257412 w 6345571"/>
              <a:gd name="connsiteY4377" fmla="*/ 3967359 h 6858143"/>
              <a:gd name="connsiteX4378" fmla="*/ 1248473 w 6345571"/>
              <a:gd name="connsiteY4378" fmla="*/ 3970336 h 6858143"/>
              <a:gd name="connsiteX4379" fmla="*/ 1275290 w 6345571"/>
              <a:gd name="connsiteY4379" fmla="*/ 3973313 h 6858143"/>
              <a:gd name="connsiteX4380" fmla="*/ 1269331 w 6345571"/>
              <a:gd name="connsiteY4380" fmla="*/ 3958429 h 6858143"/>
              <a:gd name="connsiteX4381" fmla="*/ 1289071 w 6345571"/>
              <a:gd name="connsiteY4381" fmla="*/ 3972569 h 6858143"/>
              <a:gd name="connsiteX4382" fmla="*/ 1310900 w 6345571"/>
              <a:gd name="connsiteY4382" fmla="*/ 3982179 h 6858143"/>
              <a:gd name="connsiteX4383" fmla="*/ 1310674 w 6345571"/>
              <a:gd name="connsiteY4383" fmla="*/ 3986708 h 6858143"/>
              <a:gd name="connsiteX4384" fmla="*/ 1308066 w 6345571"/>
              <a:gd name="connsiteY4384" fmla="*/ 3994150 h 6858143"/>
              <a:gd name="connsiteX4385" fmla="*/ 1325944 w 6345571"/>
              <a:gd name="connsiteY4385" fmla="*/ 4006057 h 6858143"/>
              <a:gd name="connsiteX4386" fmla="*/ 1325944 w 6345571"/>
              <a:gd name="connsiteY4386" fmla="*/ 3991174 h 6858143"/>
              <a:gd name="connsiteX4387" fmla="*/ 1331904 w 6345571"/>
              <a:gd name="connsiteY4387" fmla="*/ 4006057 h 6858143"/>
              <a:gd name="connsiteX4388" fmla="*/ 1349781 w 6345571"/>
              <a:gd name="connsiteY4388" fmla="*/ 4006057 h 6858143"/>
              <a:gd name="connsiteX4389" fmla="*/ 1379578 w 6345571"/>
              <a:gd name="connsiteY4389" fmla="*/ 4029871 h 6858143"/>
              <a:gd name="connsiteX4390" fmla="*/ 1373619 w 6345571"/>
              <a:gd name="connsiteY4390" fmla="*/ 4026894 h 6858143"/>
              <a:gd name="connsiteX4391" fmla="*/ 1370639 w 6345571"/>
              <a:gd name="connsiteY4391" fmla="*/ 4032848 h 6858143"/>
              <a:gd name="connsiteX4392" fmla="*/ 1412354 w 6345571"/>
              <a:gd name="connsiteY4392" fmla="*/ 4047732 h 6858143"/>
              <a:gd name="connsiteX4393" fmla="*/ 1412354 w 6345571"/>
              <a:gd name="connsiteY4393" fmla="*/ 4059639 h 6858143"/>
              <a:gd name="connsiteX4394" fmla="*/ 1430232 w 6345571"/>
              <a:gd name="connsiteY4394" fmla="*/ 4065592 h 6858143"/>
              <a:gd name="connsiteX4395" fmla="*/ 1430232 w 6345571"/>
              <a:gd name="connsiteY4395" fmla="*/ 4077499 h 6858143"/>
              <a:gd name="connsiteX4396" fmla="*/ 1448110 w 6345571"/>
              <a:gd name="connsiteY4396" fmla="*/ 4086430 h 6858143"/>
              <a:gd name="connsiteX4397" fmla="*/ 1443641 w 6345571"/>
              <a:gd name="connsiteY4397" fmla="*/ 4088662 h 6858143"/>
              <a:gd name="connsiteX4398" fmla="*/ 1446110 w 6345571"/>
              <a:gd name="connsiteY4398" fmla="*/ 4092363 h 6858143"/>
              <a:gd name="connsiteX4399" fmla="*/ 1427625 w 6345571"/>
              <a:gd name="connsiteY4399" fmla="*/ 4080476 h 6858143"/>
              <a:gd name="connsiteX4400" fmla="*/ 1397456 w 6345571"/>
              <a:gd name="connsiteY4400" fmla="*/ 4059639 h 6858143"/>
              <a:gd name="connsiteX4401" fmla="*/ 1388517 w 6345571"/>
              <a:gd name="connsiteY4401" fmla="*/ 4065592 h 6858143"/>
              <a:gd name="connsiteX4402" fmla="*/ 1465988 w 6345571"/>
              <a:gd name="connsiteY4402" fmla="*/ 4104290 h 6858143"/>
              <a:gd name="connsiteX4403" fmla="*/ 1468967 w 6345571"/>
              <a:gd name="connsiteY4403" fmla="*/ 4116197 h 6858143"/>
              <a:gd name="connsiteX4404" fmla="*/ 1492805 w 6345571"/>
              <a:gd name="connsiteY4404" fmla="*/ 4128104 h 6858143"/>
              <a:gd name="connsiteX4405" fmla="*/ 1504723 w 6345571"/>
              <a:gd name="connsiteY4405" fmla="*/ 4125127 h 6858143"/>
              <a:gd name="connsiteX4406" fmla="*/ 1486845 w 6345571"/>
              <a:gd name="connsiteY4406" fmla="*/ 4113220 h 6858143"/>
              <a:gd name="connsiteX4407" fmla="*/ 1486845 w 6345571"/>
              <a:gd name="connsiteY4407" fmla="*/ 4119174 h 6858143"/>
              <a:gd name="connsiteX4408" fmla="*/ 1471947 w 6345571"/>
              <a:gd name="connsiteY4408" fmla="*/ 4110244 h 6858143"/>
              <a:gd name="connsiteX4409" fmla="*/ 1486845 w 6345571"/>
              <a:gd name="connsiteY4409" fmla="*/ 4098337 h 6858143"/>
              <a:gd name="connsiteX4410" fmla="*/ 1489825 w 6345571"/>
              <a:gd name="connsiteY4410" fmla="*/ 4110244 h 6858143"/>
              <a:gd name="connsiteX4411" fmla="*/ 1519622 w 6345571"/>
              <a:gd name="connsiteY4411" fmla="*/ 4122151 h 6858143"/>
              <a:gd name="connsiteX4412" fmla="*/ 1528560 w 6345571"/>
              <a:gd name="connsiteY4412" fmla="*/ 4125127 h 6858143"/>
              <a:gd name="connsiteX4413" fmla="*/ 1534520 w 6345571"/>
              <a:gd name="connsiteY4413" fmla="*/ 4137035 h 6858143"/>
              <a:gd name="connsiteX4414" fmla="*/ 1537499 w 6345571"/>
              <a:gd name="connsiteY4414" fmla="*/ 4131081 h 6858143"/>
              <a:gd name="connsiteX4415" fmla="*/ 1561337 w 6345571"/>
              <a:gd name="connsiteY4415" fmla="*/ 4151918 h 6858143"/>
              <a:gd name="connsiteX4416" fmla="*/ 1567296 w 6345571"/>
              <a:gd name="connsiteY4416" fmla="*/ 4148942 h 6858143"/>
              <a:gd name="connsiteX4417" fmla="*/ 1546438 w 6345571"/>
              <a:gd name="connsiteY4417" fmla="*/ 4131081 h 6858143"/>
              <a:gd name="connsiteX4418" fmla="*/ 1576235 w 6345571"/>
              <a:gd name="connsiteY4418" fmla="*/ 4142988 h 6858143"/>
              <a:gd name="connsiteX4419" fmla="*/ 1570276 w 6345571"/>
              <a:gd name="connsiteY4419" fmla="*/ 4151918 h 6858143"/>
              <a:gd name="connsiteX4420" fmla="*/ 1579215 w 6345571"/>
              <a:gd name="connsiteY4420" fmla="*/ 4151918 h 6858143"/>
              <a:gd name="connsiteX4421" fmla="*/ 1585174 w 6345571"/>
              <a:gd name="connsiteY4421" fmla="*/ 4145965 h 6858143"/>
              <a:gd name="connsiteX4422" fmla="*/ 1561337 w 6345571"/>
              <a:gd name="connsiteY4422" fmla="*/ 4134058 h 6858143"/>
              <a:gd name="connsiteX4423" fmla="*/ 1555377 w 6345571"/>
              <a:gd name="connsiteY4423" fmla="*/ 4119174 h 6858143"/>
              <a:gd name="connsiteX4424" fmla="*/ 1516642 w 6345571"/>
              <a:gd name="connsiteY4424" fmla="*/ 4101313 h 6858143"/>
              <a:gd name="connsiteX4425" fmla="*/ 1525581 w 6345571"/>
              <a:gd name="connsiteY4425" fmla="*/ 4098337 h 6858143"/>
              <a:gd name="connsiteX4426" fmla="*/ 1504723 w 6345571"/>
              <a:gd name="connsiteY4426" fmla="*/ 4092383 h 6858143"/>
              <a:gd name="connsiteX4427" fmla="*/ 1519622 w 6345571"/>
              <a:gd name="connsiteY4427" fmla="*/ 4089406 h 6858143"/>
              <a:gd name="connsiteX4428" fmla="*/ 1495784 w 6345571"/>
              <a:gd name="connsiteY4428" fmla="*/ 4089406 h 6858143"/>
              <a:gd name="connsiteX4429" fmla="*/ 1504723 w 6345571"/>
              <a:gd name="connsiteY4429" fmla="*/ 4080476 h 6858143"/>
              <a:gd name="connsiteX4430" fmla="*/ 1486845 w 6345571"/>
              <a:gd name="connsiteY4430" fmla="*/ 4080476 h 6858143"/>
              <a:gd name="connsiteX4431" fmla="*/ 1468967 w 6345571"/>
              <a:gd name="connsiteY4431" fmla="*/ 4071546 h 6858143"/>
              <a:gd name="connsiteX4432" fmla="*/ 1463008 w 6345571"/>
              <a:gd name="connsiteY4432" fmla="*/ 4065592 h 6858143"/>
              <a:gd name="connsiteX4433" fmla="*/ 1457049 w 6345571"/>
              <a:gd name="connsiteY4433" fmla="*/ 4053685 h 6858143"/>
              <a:gd name="connsiteX4434" fmla="*/ 1448110 w 6345571"/>
              <a:gd name="connsiteY4434" fmla="*/ 4059639 h 6858143"/>
              <a:gd name="connsiteX4435" fmla="*/ 1430232 w 6345571"/>
              <a:gd name="connsiteY4435" fmla="*/ 4044755 h 6858143"/>
              <a:gd name="connsiteX4436" fmla="*/ 1445130 w 6345571"/>
              <a:gd name="connsiteY4436" fmla="*/ 4053685 h 6858143"/>
              <a:gd name="connsiteX4437" fmla="*/ 1418313 w 6345571"/>
              <a:gd name="connsiteY4437" fmla="*/ 4020941 h 6858143"/>
              <a:gd name="connsiteX4438" fmla="*/ 1391497 w 6345571"/>
              <a:gd name="connsiteY4438" fmla="*/ 4009034 h 6858143"/>
              <a:gd name="connsiteX4439" fmla="*/ 1412354 w 6345571"/>
              <a:gd name="connsiteY4439" fmla="*/ 4020941 h 6858143"/>
              <a:gd name="connsiteX4440" fmla="*/ 1415334 w 6345571"/>
              <a:gd name="connsiteY4440" fmla="*/ 4029871 h 6858143"/>
              <a:gd name="connsiteX4441" fmla="*/ 1406395 w 6345571"/>
              <a:gd name="connsiteY4441" fmla="*/ 4029871 h 6858143"/>
              <a:gd name="connsiteX4442" fmla="*/ 1385537 w 6345571"/>
              <a:gd name="connsiteY4442" fmla="*/ 4009034 h 6858143"/>
              <a:gd name="connsiteX4443" fmla="*/ 1388517 w 6345571"/>
              <a:gd name="connsiteY4443" fmla="*/ 4000104 h 6858143"/>
              <a:gd name="connsiteX4444" fmla="*/ 1358720 w 6345571"/>
              <a:gd name="connsiteY4444" fmla="*/ 3979266 h 6858143"/>
              <a:gd name="connsiteX4445" fmla="*/ 1340843 w 6345571"/>
              <a:gd name="connsiteY4445" fmla="*/ 3985220 h 6858143"/>
              <a:gd name="connsiteX4446" fmla="*/ 1334883 w 6345571"/>
              <a:gd name="connsiteY4446" fmla="*/ 3982243 h 6858143"/>
              <a:gd name="connsiteX4447" fmla="*/ 1337863 w 6345571"/>
              <a:gd name="connsiteY4447" fmla="*/ 3967359 h 6858143"/>
              <a:gd name="connsiteX4448" fmla="*/ 1319985 w 6345571"/>
              <a:gd name="connsiteY4448" fmla="*/ 3973313 h 6858143"/>
              <a:gd name="connsiteX4449" fmla="*/ 1299127 w 6345571"/>
              <a:gd name="connsiteY4449" fmla="*/ 3952476 h 6858143"/>
              <a:gd name="connsiteX4450" fmla="*/ 1287209 w 6345571"/>
              <a:gd name="connsiteY4450" fmla="*/ 3940568 h 6858143"/>
              <a:gd name="connsiteX4451" fmla="*/ 1302107 w 6345571"/>
              <a:gd name="connsiteY4451" fmla="*/ 3946522 h 6858143"/>
              <a:gd name="connsiteX4452" fmla="*/ 1284229 w 6345571"/>
              <a:gd name="connsiteY4452" fmla="*/ 3931638 h 6858143"/>
              <a:gd name="connsiteX4453" fmla="*/ 1287209 w 6345571"/>
              <a:gd name="connsiteY4453" fmla="*/ 3931638 h 6858143"/>
              <a:gd name="connsiteX4454" fmla="*/ 1293168 w 6345571"/>
              <a:gd name="connsiteY4454" fmla="*/ 3928661 h 6858143"/>
              <a:gd name="connsiteX4455" fmla="*/ 1299127 w 6345571"/>
              <a:gd name="connsiteY4455" fmla="*/ 3937592 h 6858143"/>
              <a:gd name="connsiteX4456" fmla="*/ 1305087 w 6345571"/>
              <a:gd name="connsiteY4456" fmla="*/ 3934615 h 6858143"/>
              <a:gd name="connsiteX4457" fmla="*/ 1278270 w 6345571"/>
              <a:gd name="connsiteY4457" fmla="*/ 3925685 h 6858143"/>
              <a:gd name="connsiteX4458" fmla="*/ 1239534 w 6345571"/>
              <a:gd name="connsiteY4458" fmla="*/ 3901870 h 6858143"/>
              <a:gd name="connsiteX4459" fmla="*/ 1230595 w 6345571"/>
              <a:gd name="connsiteY4459" fmla="*/ 3913778 h 6858143"/>
              <a:gd name="connsiteX4460" fmla="*/ 1215697 w 6345571"/>
              <a:gd name="connsiteY4460" fmla="*/ 3901870 h 6858143"/>
              <a:gd name="connsiteX4461" fmla="*/ 1233575 w 6345571"/>
              <a:gd name="connsiteY4461" fmla="*/ 3895917 h 6858143"/>
              <a:gd name="connsiteX4462" fmla="*/ 1188880 w 6345571"/>
              <a:gd name="connsiteY4462" fmla="*/ 3872103 h 6858143"/>
              <a:gd name="connsiteX4463" fmla="*/ 1144186 w 6345571"/>
              <a:gd name="connsiteY4463" fmla="*/ 3836382 h 6858143"/>
              <a:gd name="connsiteX4464" fmla="*/ 1153125 w 6345571"/>
              <a:gd name="connsiteY4464" fmla="*/ 3836382 h 6858143"/>
              <a:gd name="connsiteX4465" fmla="*/ 1147165 w 6345571"/>
              <a:gd name="connsiteY4465" fmla="*/ 3821498 h 6858143"/>
              <a:gd name="connsiteX4466" fmla="*/ 1141206 w 6345571"/>
              <a:gd name="connsiteY4466" fmla="*/ 3830428 h 6858143"/>
              <a:gd name="connsiteX4467" fmla="*/ 1105450 w 6345571"/>
              <a:gd name="connsiteY4467" fmla="*/ 3818521 h 6858143"/>
              <a:gd name="connsiteX4468" fmla="*/ 1108430 w 6345571"/>
              <a:gd name="connsiteY4468" fmla="*/ 3830428 h 6858143"/>
              <a:gd name="connsiteX4469" fmla="*/ 1087572 w 6345571"/>
              <a:gd name="connsiteY4469" fmla="*/ 3818521 h 6858143"/>
              <a:gd name="connsiteX4470" fmla="*/ 1093532 w 6345571"/>
              <a:gd name="connsiteY4470" fmla="*/ 3812568 h 6858143"/>
              <a:gd name="connsiteX4471" fmla="*/ 1108430 w 6345571"/>
              <a:gd name="connsiteY4471" fmla="*/ 3827452 h 6858143"/>
              <a:gd name="connsiteX4472" fmla="*/ 1105450 w 6345571"/>
              <a:gd name="connsiteY4472" fmla="*/ 3815545 h 6858143"/>
              <a:gd name="connsiteX4473" fmla="*/ 1069694 w 6345571"/>
              <a:gd name="connsiteY4473" fmla="*/ 3794707 h 6858143"/>
              <a:gd name="connsiteX4474" fmla="*/ 1069694 w 6345571"/>
              <a:gd name="connsiteY4474" fmla="*/ 3779824 h 6858143"/>
              <a:gd name="connsiteX4475" fmla="*/ 1084593 w 6345571"/>
              <a:gd name="connsiteY4475" fmla="*/ 3788754 h 6858143"/>
              <a:gd name="connsiteX4476" fmla="*/ 1060755 w 6345571"/>
              <a:gd name="connsiteY4476" fmla="*/ 3773870 h 6858143"/>
              <a:gd name="connsiteX4477" fmla="*/ 1057776 w 6345571"/>
              <a:gd name="connsiteY4477" fmla="*/ 3782800 h 6858143"/>
              <a:gd name="connsiteX4478" fmla="*/ 1075654 w 6345571"/>
              <a:gd name="connsiteY4478" fmla="*/ 3788754 h 6858143"/>
              <a:gd name="connsiteX4479" fmla="*/ 1057776 w 6345571"/>
              <a:gd name="connsiteY4479" fmla="*/ 3788754 h 6858143"/>
              <a:gd name="connsiteX4480" fmla="*/ 1030959 w 6345571"/>
              <a:gd name="connsiteY4480" fmla="*/ 3767917 h 6858143"/>
              <a:gd name="connsiteX4481" fmla="*/ 1001162 w 6345571"/>
              <a:gd name="connsiteY4481" fmla="*/ 3758986 h 6858143"/>
              <a:gd name="connsiteX4482" fmla="*/ 998183 w 6345571"/>
              <a:gd name="connsiteY4482" fmla="*/ 3747079 h 6858143"/>
              <a:gd name="connsiteX4483" fmla="*/ 989244 w 6345571"/>
              <a:gd name="connsiteY4483" fmla="*/ 3744102 h 6858143"/>
              <a:gd name="connsiteX4484" fmla="*/ 980305 w 6345571"/>
              <a:gd name="connsiteY4484" fmla="*/ 3747079 h 6858143"/>
              <a:gd name="connsiteX4485" fmla="*/ 929651 w 6345571"/>
              <a:gd name="connsiteY4485" fmla="*/ 3720288 h 6858143"/>
              <a:gd name="connsiteX4486" fmla="*/ 935610 w 6345571"/>
              <a:gd name="connsiteY4486" fmla="*/ 3714335 h 6858143"/>
              <a:gd name="connsiteX4487" fmla="*/ 926671 w 6345571"/>
              <a:gd name="connsiteY4487" fmla="*/ 3705405 h 6858143"/>
              <a:gd name="connsiteX4488" fmla="*/ 911773 w 6345571"/>
              <a:gd name="connsiteY4488" fmla="*/ 3699451 h 6858143"/>
              <a:gd name="connsiteX4489" fmla="*/ 905814 w 6345571"/>
              <a:gd name="connsiteY4489" fmla="*/ 3702428 h 6858143"/>
              <a:gd name="connsiteX4490" fmla="*/ 893895 w 6345571"/>
              <a:gd name="connsiteY4490" fmla="*/ 3690521 h 6858143"/>
              <a:gd name="connsiteX4491" fmla="*/ 896875 w 6345571"/>
              <a:gd name="connsiteY4491" fmla="*/ 3684567 h 6858143"/>
              <a:gd name="connsiteX4492" fmla="*/ 884956 w 6345571"/>
              <a:gd name="connsiteY4492" fmla="*/ 3681590 h 6858143"/>
              <a:gd name="connsiteX4493" fmla="*/ 893895 w 6345571"/>
              <a:gd name="connsiteY4493" fmla="*/ 3690521 h 6858143"/>
              <a:gd name="connsiteX4494" fmla="*/ 873037 w 6345571"/>
              <a:gd name="connsiteY4494" fmla="*/ 3684567 h 6858143"/>
              <a:gd name="connsiteX4495" fmla="*/ 861119 w 6345571"/>
              <a:gd name="connsiteY4495" fmla="*/ 3669683 h 6858143"/>
              <a:gd name="connsiteX4496" fmla="*/ 801526 w 6345571"/>
              <a:gd name="connsiteY4496" fmla="*/ 3636939 h 6858143"/>
              <a:gd name="connsiteX4497" fmla="*/ 792587 w 6345571"/>
              <a:gd name="connsiteY4497" fmla="*/ 3630986 h 6858143"/>
              <a:gd name="connsiteX4498" fmla="*/ 750872 w 6345571"/>
              <a:gd name="connsiteY4498" fmla="*/ 3610148 h 6858143"/>
              <a:gd name="connsiteX4499" fmla="*/ 730014 w 6345571"/>
              <a:gd name="connsiteY4499" fmla="*/ 3601218 h 6858143"/>
              <a:gd name="connsiteX4500" fmla="*/ 721075 w 6345571"/>
              <a:gd name="connsiteY4500" fmla="*/ 3589311 h 6858143"/>
              <a:gd name="connsiteX4501" fmla="*/ 730014 w 6345571"/>
              <a:gd name="connsiteY4501" fmla="*/ 3589311 h 6858143"/>
              <a:gd name="connsiteX4502" fmla="*/ 712136 w 6345571"/>
              <a:gd name="connsiteY4502" fmla="*/ 3583357 h 6858143"/>
              <a:gd name="connsiteX4503" fmla="*/ 712136 w 6345571"/>
              <a:gd name="connsiteY4503" fmla="*/ 3589311 h 6858143"/>
              <a:gd name="connsiteX4504" fmla="*/ 682340 w 6345571"/>
              <a:gd name="connsiteY4504" fmla="*/ 3580380 h 6858143"/>
              <a:gd name="connsiteX4505" fmla="*/ 724055 w 6345571"/>
              <a:gd name="connsiteY4505" fmla="*/ 3583357 h 6858143"/>
              <a:gd name="connsiteX4506" fmla="*/ 759811 w 6345571"/>
              <a:gd name="connsiteY4506" fmla="*/ 3592288 h 6858143"/>
              <a:gd name="connsiteX4507" fmla="*/ 768750 w 6345571"/>
              <a:gd name="connsiteY4507" fmla="*/ 3604195 h 6858143"/>
              <a:gd name="connsiteX4508" fmla="*/ 759811 w 6345571"/>
              <a:gd name="connsiteY4508" fmla="*/ 3607171 h 6858143"/>
              <a:gd name="connsiteX4509" fmla="*/ 813444 w 6345571"/>
              <a:gd name="connsiteY4509" fmla="*/ 3619079 h 6858143"/>
              <a:gd name="connsiteX4510" fmla="*/ 816424 w 6345571"/>
              <a:gd name="connsiteY4510" fmla="*/ 3630986 h 6858143"/>
              <a:gd name="connsiteX4511" fmla="*/ 849200 w 6345571"/>
              <a:gd name="connsiteY4511" fmla="*/ 3645869 h 6858143"/>
              <a:gd name="connsiteX4512" fmla="*/ 828343 w 6345571"/>
              <a:gd name="connsiteY4512" fmla="*/ 3642892 h 6858143"/>
              <a:gd name="connsiteX4513" fmla="*/ 807485 w 6345571"/>
              <a:gd name="connsiteY4513" fmla="*/ 3633962 h 6858143"/>
              <a:gd name="connsiteX4514" fmla="*/ 840261 w 6345571"/>
              <a:gd name="connsiteY4514" fmla="*/ 3654800 h 6858143"/>
              <a:gd name="connsiteX4515" fmla="*/ 849200 w 6345571"/>
              <a:gd name="connsiteY4515" fmla="*/ 3654800 h 6858143"/>
              <a:gd name="connsiteX4516" fmla="*/ 843241 w 6345571"/>
              <a:gd name="connsiteY4516" fmla="*/ 3645869 h 6858143"/>
              <a:gd name="connsiteX4517" fmla="*/ 858139 w 6345571"/>
              <a:gd name="connsiteY4517" fmla="*/ 3648846 h 6858143"/>
              <a:gd name="connsiteX4518" fmla="*/ 893895 w 6345571"/>
              <a:gd name="connsiteY4518" fmla="*/ 3657776 h 6858143"/>
              <a:gd name="connsiteX4519" fmla="*/ 881976 w 6345571"/>
              <a:gd name="connsiteY4519" fmla="*/ 3660753 h 6858143"/>
              <a:gd name="connsiteX4520" fmla="*/ 917732 w 6345571"/>
              <a:gd name="connsiteY4520" fmla="*/ 3675637 h 6858143"/>
              <a:gd name="connsiteX4521" fmla="*/ 920712 w 6345571"/>
              <a:gd name="connsiteY4521" fmla="*/ 3687544 h 6858143"/>
              <a:gd name="connsiteX4522" fmla="*/ 941569 w 6345571"/>
              <a:gd name="connsiteY4522" fmla="*/ 3690521 h 6858143"/>
              <a:gd name="connsiteX4523" fmla="*/ 926671 w 6345571"/>
              <a:gd name="connsiteY4523" fmla="*/ 3696474 h 6858143"/>
              <a:gd name="connsiteX4524" fmla="*/ 938590 w 6345571"/>
              <a:gd name="connsiteY4524" fmla="*/ 3705405 h 6858143"/>
              <a:gd name="connsiteX4525" fmla="*/ 956468 w 6345571"/>
              <a:gd name="connsiteY4525" fmla="*/ 3708381 h 6858143"/>
              <a:gd name="connsiteX4526" fmla="*/ 968386 w 6345571"/>
              <a:gd name="connsiteY4526" fmla="*/ 3705405 h 6858143"/>
              <a:gd name="connsiteX4527" fmla="*/ 968386 w 6345571"/>
              <a:gd name="connsiteY4527" fmla="*/ 3708381 h 6858143"/>
              <a:gd name="connsiteX4528" fmla="*/ 968386 w 6345571"/>
              <a:gd name="connsiteY4528" fmla="*/ 3714335 h 6858143"/>
              <a:gd name="connsiteX4529" fmla="*/ 998183 w 6345571"/>
              <a:gd name="connsiteY4529" fmla="*/ 3720288 h 6858143"/>
              <a:gd name="connsiteX4530" fmla="*/ 992223 w 6345571"/>
              <a:gd name="connsiteY4530" fmla="*/ 3726242 h 6858143"/>
              <a:gd name="connsiteX4531" fmla="*/ 1027979 w 6345571"/>
              <a:gd name="connsiteY4531" fmla="*/ 3729219 h 6858143"/>
              <a:gd name="connsiteX4532" fmla="*/ 1025000 w 6345571"/>
              <a:gd name="connsiteY4532" fmla="*/ 3738149 h 6858143"/>
              <a:gd name="connsiteX4533" fmla="*/ 1001162 w 6345571"/>
              <a:gd name="connsiteY4533" fmla="*/ 3738149 h 6858143"/>
              <a:gd name="connsiteX4534" fmla="*/ 1042878 w 6345571"/>
              <a:gd name="connsiteY4534" fmla="*/ 3744102 h 6858143"/>
              <a:gd name="connsiteX4535" fmla="*/ 1045857 w 6345571"/>
              <a:gd name="connsiteY4535" fmla="*/ 3753033 h 6858143"/>
              <a:gd name="connsiteX4536" fmla="*/ 1060755 w 6345571"/>
              <a:gd name="connsiteY4536" fmla="*/ 3753033 h 6858143"/>
              <a:gd name="connsiteX4537" fmla="*/ 1048837 w 6345571"/>
              <a:gd name="connsiteY4537" fmla="*/ 3744102 h 6858143"/>
              <a:gd name="connsiteX4538" fmla="*/ 1072674 w 6345571"/>
              <a:gd name="connsiteY4538" fmla="*/ 3753033 h 6858143"/>
              <a:gd name="connsiteX4539" fmla="*/ 1039898 w 6345571"/>
              <a:gd name="connsiteY4539" fmla="*/ 3735172 h 6858143"/>
              <a:gd name="connsiteX4540" fmla="*/ 1007122 w 6345571"/>
              <a:gd name="connsiteY4540" fmla="*/ 3714335 h 6858143"/>
              <a:gd name="connsiteX4541" fmla="*/ 1045857 w 6345571"/>
              <a:gd name="connsiteY4541" fmla="*/ 3732195 h 6858143"/>
              <a:gd name="connsiteX4542" fmla="*/ 1072674 w 6345571"/>
              <a:gd name="connsiteY4542" fmla="*/ 3744102 h 6858143"/>
              <a:gd name="connsiteX4543" fmla="*/ 1093532 w 6345571"/>
              <a:gd name="connsiteY4543" fmla="*/ 3750056 h 6858143"/>
              <a:gd name="connsiteX4544" fmla="*/ 1084593 w 6345571"/>
              <a:gd name="connsiteY4544" fmla="*/ 3753033 h 6858143"/>
              <a:gd name="connsiteX4545" fmla="*/ 1120348 w 6345571"/>
              <a:gd name="connsiteY4545" fmla="*/ 3776847 h 6858143"/>
              <a:gd name="connsiteX4546" fmla="*/ 1114389 w 6345571"/>
              <a:gd name="connsiteY4546" fmla="*/ 3779824 h 6858143"/>
              <a:gd name="connsiteX4547" fmla="*/ 1132267 w 6345571"/>
              <a:gd name="connsiteY4547" fmla="*/ 3788754 h 6858143"/>
              <a:gd name="connsiteX4548" fmla="*/ 1120348 w 6345571"/>
              <a:gd name="connsiteY4548" fmla="*/ 3776847 h 6858143"/>
              <a:gd name="connsiteX4549" fmla="*/ 1156104 w 6345571"/>
              <a:gd name="connsiteY4549" fmla="*/ 3779824 h 6858143"/>
              <a:gd name="connsiteX4550" fmla="*/ 1176962 w 6345571"/>
              <a:gd name="connsiteY4550" fmla="*/ 3794707 h 6858143"/>
              <a:gd name="connsiteX4551" fmla="*/ 1236555 w 6345571"/>
              <a:gd name="connsiteY4551" fmla="*/ 3824475 h 6858143"/>
              <a:gd name="connsiteX4552" fmla="*/ 1230595 w 6345571"/>
              <a:gd name="connsiteY4552" fmla="*/ 3827452 h 6858143"/>
              <a:gd name="connsiteX4553" fmla="*/ 1233575 w 6345571"/>
              <a:gd name="connsiteY4553" fmla="*/ 3833405 h 6858143"/>
              <a:gd name="connsiteX4554" fmla="*/ 1254433 w 6345571"/>
              <a:gd name="connsiteY4554" fmla="*/ 3836382 h 6858143"/>
              <a:gd name="connsiteX4555" fmla="*/ 1251453 w 6345571"/>
              <a:gd name="connsiteY4555" fmla="*/ 3839359 h 6858143"/>
              <a:gd name="connsiteX4556" fmla="*/ 1260392 w 6345571"/>
              <a:gd name="connsiteY4556" fmla="*/ 3839359 h 6858143"/>
              <a:gd name="connsiteX4557" fmla="*/ 1260392 w 6345571"/>
              <a:gd name="connsiteY4557" fmla="*/ 3848289 h 6858143"/>
              <a:gd name="connsiteX4558" fmla="*/ 1269331 w 6345571"/>
              <a:gd name="connsiteY4558" fmla="*/ 3845312 h 6858143"/>
              <a:gd name="connsiteX4559" fmla="*/ 1308066 w 6345571"/>
              <a:gd name="connsiteY4559" fmla="*/ 3866149 h 6858143"/>
              <a:gd name="connsiteX4560" fmla="*/ 1302107 w 6345571"/>
              <a:gd name="connsiteY4560" fmla="*/ 3875080 h 6858143"/>
              <a:gd name="connsiteX4561" fmla="*/ 1352761 w 6345571"/>
              <a:gd name="connsiteY4561" fmla="*/ 3904847 h 6858143"/>
              <a:gd name="connsiteX4562" fmla="*/ 1349781 w 6345571"/>
              <a:gd name="connsiteY4562" fmla="*/ 3907824 h 6858143"/>
              <a:gd name="connsiteX4563" fmla="*/ 1325944 w 6345571"/>
              <a:gd name="connsiteY4563" fmla="*/ 3910801 h 6858143"/>
              <a:gd name="connsiteX4564" fmla="*/ 1343822 w 6345571"/>
              <a:gd name="connsiteY4564" fmla="*/ 3913778 h 6858143"/>
              <a:gd name="connsiteX4565" fmla="*/ 1352761 w 6345571"/>
              <a:gd name="connsiteY4565" fmla="*/ 3907824 h 6858143"/>
              <a:gd name="connsiteX4566" fmla="*/ 1349781 w 6345571"/>
              <a:gd name="connsiteY4566" fmla="*/ 3919731 h 6858143"/>
              <a:gd name="connsiteX4567" fmla="*/ 1364680 w 6345571"/>
              <a:gd name="connsiteY4567" fmla="*/ 3931638 h 6858143"/>
              <a:gd name="connsiteX4568" fmla="*/ 1430232 w 6345571"/>
              <a:gd name="connsiteY4568" fmla="*/ 3949499 h 6858143"/>
              <a:gd name="connsiteX4569" fmla="*/ 1421293 w 6345571"/>
              <a:gd name="connsiteY4569" fmla="*/ 3955452 h 6858143"/>
              <a:gd name="connsiteX4570" fmla="*/ 1439171 w 6345571"/>
              <a:gd name="connsiteY4570" fmla="*/ 3958429 h 6858143"/>
              <a:gd name="connsiteX4571" fmla="*/ 1457049 w 6345571"/>
              <a:gd name="connsiteY4571" fmla="*/ 3964382 h 6858143"/>
              <a:gd name="connsiteX4572" fmla="*/ 1445130 w 6345571"/>
              <a:gd name="connsiteY4572" fmla="*/ 3973313 h 6858143"/>
              <a:gd name="connsiteX4573" fmla="*/ 1451090 w 6345571"/>
              <a:gd name="connsiteY4573" fmla="*/ 3976289 h 6858143"/>
              <a:gd name="connsiteX4574" fmla="*/ 1463008 w 6345571"/>
              <a:gd name="connsiteY4574" fmla="*/ 3973313 h 6858143"/>
              <a:gd name="connsiteX4575" fmla="*/ 1474927 w 6345571"/>
              <a:gd name="connsiteY4575" fmla="*/ 3976289 h 6858143"/>
              <a:gd name="connsiteX4576" fmla="*/ 1555377 w 6345571"/>
              <a:gd name="connsiteY4576" fmla="*/ 4041778 h 6858143"/>
              <a:gd name="connsiteX4577" fmla="*/ 1579215 w 6345571"/>
              <a:gd name="connsiteY4577" fmla="*/ 4047732 h 6858143"/>
              <a:gd name="connsiteX4578" fmla="*/ 1603052 w 6345571"/>
              <a:gd name="connsiteY4578" fmla="*/ 4059639 h 6858143"/>
              <a:gd name="connsiteX4579" fmla="*/ 1626889 w 6345571"/>
              <a:gd name="connsiteY4579" fmla="*/ 4071546 h 6858143"/>
              <a:gd name="connsiteX4580" fmla="*/ 1620930 w 6345571"/>
              <a:gd name="connsiteY4580" fmla="*/ 4077499 h 6858143"/>
              <a:gd name="connsiteX4581" fmla="*/ 1632848 w 6345571"/>
              <a:gd name="connsiteY4581" fmla="*/ 4092383 h 6858143"/>
              <a:gd name="connsiteX4582" fmla="*/ 1647747 w 6345571"/>
              <a:gd name="connsiteY4582" fmla="*/ 4098337 h 6858143"/>
              <a:gd name="connsiteX4583" fmla="*/ 1641787 w 6345571"/>
              <a:gd name="connsiteY4583" fmla="*/ 4101313 h 6858143"/>
              <a:gd name="connsiteX4584" fmla="*/ 1755014 w 6345571"/>
              <a:gd name="connsiteY4584" fmla="*/ 4166802 h 6858143"/>
              <a:gd name="connsiteX4585" fmla="*/ 1749055 w 6345571"/>
              <a:gd name="connsiteY4585" fmla="*/ 4181686 h 6858143"/>
              <a:gd name="connsiteX4586" fmla="*/ 1763953 w 6345571"/>
              <a:gd name="connsiteY4586" fmla="*/ 4187640 h 6858143"/>
              <a:gd name="connsiteX4587" fmla="*/ 1820566 w 6345571"/>
              <a:gd name="connsiteY4587" fmla="*/ 4196570 h 6858143"/>
              <a:gd name="connsiteX4588" fmla="*/ 1823546 w 6345571"/>
              <a:gd name="connsiteY4588" fmla="*/ 4205500 h 6858143"/>
              <a:gd name="connsiteX4589" fmla="*/ 1850363 w 6345571"/>
              <a:gd name="connsiteY4589" fmla="*/ 4226337 h 6858143"/>
              <a:gd name="connsiteX4590" fmla="*/ 1841424 w 6345571"/>
              <a:gd name="connsiteY4590" fmla="*/ 4226337 h 6858143"/>
              <a:gd name="connsiteX4591" fmla="*/ 1865261 w 6345571"/>
              <a:gd name="connsiteY4591" fmla="*/ 4232291 h 6858143"/>
              <a:gd name="connsiteX4592" fmla="*/ 1877180 w 6345571"/>
              <a:gd name="connsiteY4592" fmla="*/ 4241221 h 6858143"/>
              <a:gd name="connsiteX4593" fmla="*/ 1880159 w 6345571"/>
              <a:gd name="connsiteY4593" fmla="*/ 4256105 h 6858143"/>
              <a:gd name="connsiteX4594" fmla="*/ 1889098 w 6345571"/>
              <a:gd name="connsiteY4594" fmla="*/ 4259082 h 6858143"/>
              <a:gd name="connsiteX4595" fmla="*/ 1886119 w 6345571"/>
              <a:gd name="connsiteY4595" fmla="*/ 4250152 h 6858143"/>
              <a:gd name="connsiteX4596" fmla="*/ 1903996 w 6345571"/>
              <a:gd name="connsiteY4596" fmla="*/ 4259082 h 6858143"/>
              <a:gd name="connsiteX4597" fmla="*/ 1903996 w 6345571"/>
              <a:gd name="connsiteY4597" fmla="*/ 4268012 h 6858143"/>
              <a:gd name="connsiteX4598" fmla="*/ 1915915 w 6345571"/>
              <a:gd name="connsiteY4598" fmla="*/ 4273966 h 6858143"/>
              <a:gd name="connsiteX4599" fmla="*/ 1924854 w 6345571"/>
              <a:gd name="connsiteY4599" fmla="*/ 4268012 h 6858143"/>
              <a:gd name="connsiteX4600" fmla="*/ 1903996 w 6345571"/>
              <a:gd name="connsiteY4600" fmla="*/ 4253128 h 6858143"/>
              <a:gd name="connsiteX4601" fmla="*/ 1909956 w 6345571"/>
              <a:gd name="connsiteY4601" fmla="*/ 4250152 h 6858143"/>
              <a:gd name="connsiteX4602" fmla="*/ 1927834 w 6345571"/>
              <a:gd name="connsiteY4602" fmla="*/ 4259082 h 6858143"/>
              <a:gd name="connsiteX4603" fmla="*/ 1921874 w 6345571"/>
              <a:gd name="connsiteY4603" fmla="*/ 4247175 h 6858143"/>
              <a:gd name="connsiteX4604" fmla="*/ 1939752 w 6345571"/>
              <a:gd name="connsiteY4604" fmla="*/ 4273966 h 6858143"/>
              <a:gd name="connsiteX4605" fmla="*/ 1957630 w 6345571"/>
              <a:gd name="connsiteY4605" fmla="*/ 4297780 h 6858143"/>
              <a:gd name="connsiteX4606" fmla="*/ 1945712 w 6345571"/>
              <a:gd name="connsiteY4606" fmla="*/ 4303733 h 6858143"/>
              <a:gd name="connsiteX4607" fmla="*/ 1969549 w 6345571"/>
              <a:gd name="connsiteY4607" fmla="*/ 4321594 h 6858143"/>
              <a:gd name="connsiteX4608" fmla="*/ 1981467 w 6345571"/>
              <a:gd name="connsiteY4608" fmla="*/ 4321594 h 6858143"/>
              <a:gd name="connsiteX4609" fmla="*/ 1975508 w 6345571"/>
              <a:gd name="connsiteY4609" fmla="*/ 4327547 h 6858143"/>
              <a:gd name="connsiteX4610" fmla="*/ 1987427 w 6345571"/>
              <a:gd name="connsiteY4610" fmla="*/ 4333501 h 6858143"/>
              <a:gd name="connsiteX4611" fmla="*/ 1993386 w 6345571"/>
              <a:gd name="connsiteY4611" fmla="*/ 4327547 h 6858143"/>
              <a:gd name="connsiteX4612" fmla="*/ 1987427 w 6345571"/>
              <a:gd name="connsiteY4612" fmla="*/ 4318617 h 6858143"/>
              <a:gd name="connsiteX4613" fmla="*/ 2002325 w 6345571"/>
              <a:gd name="connsiteY4613" fmla="*/ 4327547 h 6858143"/>
              <a:gd name="connsiteX4614" fmla="*/ 1999345 w 6345571"/>
              <a:gd name="connsiteY4614" fmla="*/ 4318617 h 6858143"/>
              <a:gd name="connsiteX4615" fmla="*/ 2005305 w 6345571"/>
              <a:gd name="connsiteY4615" fmla="*/ 4321594 h 6858143"/>
              <a:gd name="connsiteX4616" fmla="*/ 2005305 w 6345571"/>
              <a:gd name="connsiteY4616" fmla="*/ 4333501 h 6858143"/>
              <a:gd name="connsiteX4617" fmla="*/ 2020203 w 6345571"/>
              <a:gd name="connsiteY4617" fmla="*/ 4342431 h 6858143"/>
              <a:gd name="connsiteX4618" fmla="*/ 2029142 w 6345571"/>
              <a:gd name="connsiteY4618" fmla="*/ 4360292 h 6858143"/>
              <a:gd name="connsiteX4619" fmla="*/ 2041060 w 6345571"/>
              <a:gd name="connsiteY4619" fmla="*/ 4357315 h 6858143"/>
              <a:gd name="connsiteX4620" fmla="*/ 2035101 w 6345571"/>
              <a:gd name="connsiteY4620" fmla="*/ 4366245 h 6858143"/>
              <a:gd name="connsiteX4621" fmla="*/ 2052979 w 6345571"/>
              <a:gd name="connsiteY4621" fmla="*/ 4381129 h 6858143"/>
              <a:gd name="connsiteX4622" fmla="*/ 2076816 w 6345571"/>
              <a:gd name="connsiteY4622" fmla="*/ 4393036 h 6858143"/>
              <a:gd name="connsiteX4623" fmla="*/ 2091714 w 6345571"/>
              <a:gd name="connsiteY4623" fmla="*/ 4404943 h 6858143"/>
              <a:gd name="connsiteX4624" fmla="*/ 2097674 w 6345571"/>
              <a:gd name="connsiteY4624" fmla="*/ 4422804 h 6858143"/>
              <a:gd name="connsiteX4625" fmla="*/ 2124491 w 6345571"/>
              <a:gd name="connsiteY4625" fmla="*/ 4422804 h 6858143"/>
              <a:gd name="connsiteX4626" fmla="*/ 2130450 w 6345571"/>
              <a:gd name="connsiteY4626" fmla="*/ 4437687 h 6858143"/>
              <a:gd name="connsiteX4627" fmla="*/ 2115552 w 6345571"/>
              <a:gd name="connsiteY4627" fmla="*/ 4434711 h 6858143"/>
              <a:gd name="connsiteX4628" fmla="*/ 2148328 w 6345571"/>
              <a:gd name="connsiteY4628" fmla="*/ 4452571 h 6858143"/>
              <a:gd name="connsiteX4629" fmla="*/ 2136409 w 6345571"/>
              <a:gd name="connsiteY4629" fmla="*/ 4440664 h 6858143"/>
              <a:gd name="connsiteX4630" fmla="*/ 2163226 w 6345571"/>
              <a:gd name="connsiteY4630" fmla="*/ 4458525 h 6858143"/>
              <a:gd name="connsiteX4631" fmla="*/ 2187063 w 6345571"/>
              <a:gd name="connsiteY4631" fmla="*/ 4473408 h 6858143"/>
              <a:gd name="connsiteX4632" fmla="*/ 2222819 w 6345571"/>
              <a:gd name="connsiteY4632" fmla="*/ 4509130 h 6858143"/>
              <a:gd name="connsiteX4633" fmla="*/ 2228778 w 6345571"/>
              <a:gd name="connsiteY4633" fmla="*/ 4521037 h 6858143"/>
              <a:gd name="connsiteX4634" fmla="*/ 2228778 w 6345571"/>
              <a:gd name="connsiteY4634" fmla="*/ 4512106 h 6858143"/>
              <a:gd name="connsiteX4635" fmla="*/ 2243677 w 6345571"/>
              <a:gd name="connsiteY4635" fmla="*/ 4512106 h 6858143"/>
              <a:gd name="connsiteX4636" fmla="*/ 2264534 w 6345571"/>
              <a:gd name="connsiteY4636" fmla="*/ 4535920 h 6858143"/>
              <a:gd name="connsiteX4637" fmla="*/ 2252615 w 6345571"/>
              <a:gd name="connsiteY4637" fmla="*/ 4532944 h 6858143"/>
              <a:gd name="connsiteX4638" fmla="*/ 2270493 w 6345571"/>
              <a:gd name="connsiteY4638" fmla="*/ 4547827 h 6858143"/>
              <a:gd name="connsiteX4639" fmla="*/ 2285392 w 6345571"/>
              <a:gd name="connsiteY4639" fmla="*/ 4550804 h 6858143"/>
              <a:gd name="connsiteX4640" fmla="*/ 2285392 w 6345571"/>
              <a:gd name="connsiteY4640" fmla="*/ 4559735 h 6858143"/>
              <a:gd name="connsiteX4641" fmla="*/ 2291351 w 6345571"/>
              <a:gd name="connsiteY4641" fmla="*/ 4562711 h 6858143"/>
              <a:gd name="connsiteX4642" fmla="*/ 2267514 w 6345571"/>
              <a:gd name="connsiteY4642" fmla="*/ 4562711 h 6858143"/>
              <a:gd name="connsiteX4643" fmla="*/ 2300290 w 6345571"/>
              <a:gd name="connsiteY4643" fmla="*/ 4580572 h 6858143"/>
              <a:gd name="connsiteX4644" fmla="*/ 2300290 w 6345571"/>
              <a:gd name="connsiteY4644" fmla="*/ 4589502 h 6858143"/>
              <a:gd name="connsiteX4645" fmla="*/ 2321147 w 6345571"/>
              <a:gd name="connsiteY4645" fmla="*/ 4595456 h 6858143"/>
              <a:gd name="connsiteX4646" fmla="*/ 2309229 w 6345571"/>
              <a:gd name="connsiteY4646" fmla="*/ 4586525 h 6858143"/>
              <a:gd name="connsiteX4647" fmla="*/ 2344985 w 6345571"/>
              <a:gd name="connsiteY4647" fmla="*/ 4601409 h 6858143"/>
              <a:gd name="connsiteX4648" fmla="*/ 2339025 w 6345571"/>
              <a:gd name="connsiteY4648" fmla="*/ 4610339 h 6858143"/>
              <a:gd name="connsiteX4649" fmla="*/ 2321147 w 6345571"/>
              <a:gd name="connsiteY4649" fmla="*/ 4604386 h 6858143"/>
              <a:gd name="connsiteX4650" fmla="*/ 2347964 w 6345571"/>
              <a:gd name="connsiteY4650" fmla="*/ 4619270 h 6858143"/>
              <a:gd name="connsiteX4651" fmla="*/ 2344985 w 6345571"/>
              <a:gd name="connsiteY4651" fmla="*/ 4610339 h 6858143"/>
              <a:gd name="connsiteX4652" fmla="*/ 2368822 w 6345571"/>
              <a:gd name="connsiteY4652" fmla="*/ 4619270 h 6858143"/>
              <a:gd name="connsiteX4653" fmla="*/ 2368822 w 6345571"/>
              <a:gd name="connsiteY4653" fmla="*/ 4631177 h 6858143"/>
              <a:gd name="connsiteX4654" fmla="*/ 2419476 w 6345571"/>
              <a:gd name="connsiteY4654" fmla="*/ 4660944 h 6858143"/>
              <a:gd name="connsiteX4655" fmla="*/ 2410537 w 6345571"/>
              <a:gd name="connsiteY4655" fmla="*/ 4666898 h 6858143"/>
              <a:gd name="connsiteX4656" fmla="*/ 2428415 w 6345571"/>
              <a:gd name="connsiteY4656" fmla="*/ 4675828 h 6858143"/>
              <a:gd name="connsiteX4657" fmla="*/ 2422456 w 6345571"/>
              <a:gd name="connsiteY4657" fmla="*/ 4678805 h 6858143"/>
              <a:gd name="connsiteX4658" fmla="*/ 2440333 w 6345571"/>
              <a:gd name="connsiteY4658" fmla="*/ 4681782 h 6858143"/>
              <a:gd name="connsiteX4659" fmla="*/ 2425435 w 6345571"/>
              <a:gd name="connsiteY4659" fmla="*/ 4666898 h 6858143"/>
              <a:gd name="connsiteX4660" fmla="*/ 2428415 w 6345571"/>
              <a:gd name="connsiteY4660" fmla="*/ 4657968 h 6858143"/>
              <a:gd name="connsiteX4661" fmla="*/ 2461191 w 6345571"/>
              <a:gd name="connsiteY4661" fmla="*/ 4687735 h 6858143"/>
              <a:gd name="connsiteX4662" fmla="*/ 2473110 w 6345571"/>
              <a:gd name="connsiteY4662" fmla="*/ 4678805 h 6858143"/>
              <a:gd name="connsiteX4663" fmla="*/ 2476089 w 6345571"/>
              <a:gd name="connsiteY4663" fmla="*/ 4696665 h 6858143"/>
              <a:gd name="connsiteX4664" fmla="*/ 2437354 w 6345571"/>
              <a:gd name="connsiteY4664" fmla="*/ 4672851 h 6858143"/>
              <a:gd name="connsiteX4665" fmla="*/ 2443313 w 6345571"/>
              <a:gd name="connsiteY4665" fmla="*/ 4690712 h 6858143"/>
              <a:gd name="connsiteX4666" fmla="*/ 2428415 w 6345571"/>
              <a:gd name="connsiteY4666" fmla="*/ 4696665 h 6858143"/>
              <a:gd name="connsiteX4667" fmla="*/ 2416496 w 6345571"/>
              <a:gd name="connsiteY4667" fmla="*/ 4687735 h 6858143"/>
              <a:gd name="connsiteX4668" fmla="*/ 2437354 w 6345571"/>
              <a:gd name="connsiteY4668" fmla="*/ 4696665 h 6858143"/>
              <a:gd name="connsiteX4669" fmla="*/ 2455232 w 6345571"/>
              <a:gd name="connsiteY4669" fmla="*/ 4708572 h 6858143"/>
              <a:gd name="connsiteX4670" fmla="*/ 2443313 w 6345571"/>
              <a:gd name="connsiteY4670" fmla="*/ 4696665 h 6858143"/>
              <a:gd name="connsiteX4671" fmla="*/ 2443313 w 6345571"/>
              <a:gd name="connsiteY4671" fmla="*/ 4690712 h 6858143"/>
              <a:gd name="connsiteX4672" fmla="*/ 2490988 w 6345571"/>
              <a:gd name="connsiteY4672" fmla="*/ 4729410 h 6858143"/>
              <a:gd name="connsiteX4673" fmla="*/ 2523764 w 6345571"/>
              <a:gd name="connsiteY4673" fmla="*/ 4744294 h 6858143"/>
              <a:gd name="connsiteX4674" fmla="*/ 2517432 w 6345571"/>
              <a:gd name="connsiteY4674" fmla="*/ 4740945 h 6858143"/>
              <a:gd name="connsiteX4675" fmla="*/ 2517768 w 6345571"/>
              <a:gd name="connsiteY4675" fmla="*/ 4735901 h 6858143"/>
              <a:gd name="connsiteX4676" fmla="*/ 2520108 w 6345571"/>
              <a:gd name="connsiteY4676" fmla="*/ 4737544 h 6858143"/>
              <a:gd name="connsiteX4677" fmla="*/ 2524881 w 6345571"/>
              <a:gd name="connsiteY4677" fmla="*/ 4742061 h 6858143"/>
              <a:gd name="connsiteX4678" fmla="*/ 2529723 w 6345571"/>
              <a:gd name="connsiteY4678" fmla="*/ 4744294 h 6858143"/>
              <a:gd name="connsiteX4679" fmla="*/ 2520108 w 6345571"/>
              <a:gd name="connsiteY4679" fmla="*/ 4737544 h 6858143"/>
              <a:gd name="connsiteX4680" fmla="*/ 2517804 w 6345571"/>
              <a:gd name="connsiteY4680" fmla="*/ 4735363 h 6858143"/>
              <a:gd name="connsiteX4681" fmla="*/ 2517768 w 6345571"/>
              <a:gd name="connsiteY4681" fmla="*/ 4735901 h 6858143"/>
              <a:gd name="connsiteX4682" fmla="*/ 2515942 w 6345571"/>
              <a:gd name="connsiteY4682" fmla="*/ 4734619 h 6858143"/>
              <a:gd name="connsiteX4683" fmla="*/ 2499926 w 6345571"/>
              <a:gd name="connsiteY4683" fmla="*/ 4729410 h 6858143"/>
              <a:gd name="connsiteX4684" fmla="*/ 2482049 w 6345571"/>
              <a:gd name="connsiteY4684" fmla="*/ 4708572 h 6858143"/>
              <a:gd name="connsiteX4685" fmla="*/ 2493967 w 6345571"/>
              <a:gd name="connsiteY4685" fmla="*/ 4717503 h 6858143"/>
              <a:gd name="connsiteX4686" fmla="*/ 2496947 w 6345571"/>
              <a:gd name="connsiteY4686" fmla="*/ 4708572 h 6858143"/>
              <a:gd name="connsiteX4687" fmla="*/ 2514825 w 6345571"/>
              <a:gd name="connsiteY4687" fmla="*/ 4717503 h 6858143"/>
              <a:gd name="connsiteX4688" fmla="*/ 2499926 w 6345571"/>
              <a:gd name="connsiteY4688" fmla="*/ 4723456 h 6858143"/>
              <a:gd name="connsiteX4689" fmla="*/ 2526743 w 6345571"/>
              <a:gd name="connsiteY4689" fmla="*/ 4723456 h 6858143"/>
              <a:gd name="connsiteX4690" fmla="*/ 2526743 w 6345571"/>
              <a:gd name="connsiteY4690" fmla="*/ 4720480 h 6858143"/>
              <a:gd name="connsiteX4691" fmla="*/ 2502906 w 6345571"/>
              <a:gd name="connsiteY4691" fmla="*/ 4705596 h 6858143"/>
              <a:gd name="connsiteX4692" fmla="*/ 2499926 w 6345571"/>
              <a:gd name="connsiteY4692" fmla="*/ 4696665 h 6858143"/>
              <a:gd name="connsiteX4693" fmla="*/ 2428415 w 6345571"/>
              <a:gd name="connsiteY4693" fmla="*/ 4640107 h 6858143"/>
              <a:gd name="connsiteX4694" fmla="*/ 2428415 w 6345571"/>
              <a:gd name="connsiteY4694" fmla="*/ 4646061 h 6858143"/>
              <a:gd name="connsiteX4695" fmla="*/ 2458211 w 6345571"/>
              <a:gd name="connsiteY4695" fmla="*/ 4666898 h 6858143"/>
              <a:gd name="connsiteX4696" fmla="*/ 2449272 w 6345571"/>
              <a:gd name="connsiteY4696" fmla="*/ 4669875 h 6858143"/>
              <a:gd name="connsiteX4697" fmla="*/ 2419476 w 6345571"/>
              <a:gd name="connsiteY4697" fmla="*/ 4654991 h 6858143"/>
              <a:gd name="connsiteX4698" fmla="*/ 2404578 w 6345571"/>
              <a:gd name="connsiteY4698" fmla="*/ 4640107 h 6858143"/>
              <a:gd name="connsiteX4699" fmla="*/ 2413517 w 6345571"/>
              <a:gd name="connsiteY4699" fmla="*/ 4634153 h 6858143"/>
              <a:gd name="connsiteX4700" fmla="*/ 2410537 w 6345571"/>
              <a:gd name="connsiteY4700" fmla="*/ 4631177 h 6858143"/>
              <a:gd name="connsiteX4701" fmla="*/ 2425435 w 6345571"/>
              <a:gd name="connsiteY4701" fmla="*/ 4637130 h 6858143"/>
              <a:gd name="connsiteX4702" fmla="*/ 2395639 w 6345571"/>
              <a:gd name="connsiteY4702" fmla="*/ 4616293 h 6858143"/>
              <a:gd name="connsiteX4703" fmla="*/ 2392659 w 6345571"/>
              <a:gd name="connsiteY4703" fmla="*/ 4616293 h 6858143"/>
              <a:gd name="connsiteX4704" fmla="*/ 2389679 w 6345571"/>
              <a:gd name="connsiteY4704" fmla="*/ 4613316 h 6858143"/>
              <a:gd name="connsiteX4705" fmla="*/ 2389679 w 6345571"/>
              <a:gd name="connsiteY4705" fmla="*/ 4610339 h 6858143"/>
              <a:gd name="connsiteX4706" fmla="*/ 2374781 w 6345571"/>
              <a:gd name="connsiteY4706" fmla="*/ 4598432 h 6858143"/>
              <a:gd name="connsiteX4707" fmla="*/ 2359883 w 6345571"/>
              <a:gd name="connsiteY4707" fmla="*/ 4583549 h 6858143"/>
              <a:gd name="connsiteX4708" fmla="*/ 2347964 w 6345571"/>
              <a:gd name="connsiteY4708" fmla="*/ 4580572 h 6858143"/>
              <a:gd name="connsiteX4709" fmla="*/ 2315188 w 6345571"/>
              <a:gd name="connsiteY4709" fmla="*/ 4550804 h 6858143"/>
              <a:gd name="connsiteX4710" fmla="*/ 2234738 w 6345571"/>
              <a:gd name="connsiteY4710" fmla="*/ 4488292 h 6858143"/>
              <a:gd name="connsiteX4711" fmla="*/ 2190043 w 6345571"/>
              <a:gd name="connsiteY4711" fmla="*/ 4449594 h 6858143"/>
              <a:gd name="connsiteX4712" fmla="*/ 2142368 w 6345571"/>
              <a:gd name="connsiteY4712" fmla="*/ 4413873 h 6858143"/>
              <a:gd name="connsiteX4713" fmla="*/ 2052979 w 6345571"/>
              <a:gd name="connsiteY4713" fmla="*/ 4342431 h 6858143"/>
              <a:gd name="connsiteX4714" fmla="*/ 2047020 w 6345571"/>
              <a:gd name="connsiteY4714" fmla="*/ 4342431 h 6858143"/>
              <a:gd name="connsiteX4715" fmla="*/ 1996366 w 6345571"/>
              <a:gd name="connsiteY4715" fmla="*/ 4297780 h 6858143"/>
              <a:gd name="connsiteX4716" fmla="*/ 1939752 w 6345571"/>
              <a:gd name="connsiteY4716" fmla="*/ 4262059 h 6858143"/>
              <a:gd name="connsiteX4717" fmla="*/ 1933793 w 6345571"/>
              <a:gd name="connsiteY4717" fmla="*/ 4247175 h 6858143"/>
              <a:gd name="connsiteX4718" fmla="*/ 1895057 w 6345571"/>
              <a:gd name="connsiteY4718" fmla="*/ 4217407 h 6858143"/>
              <a:gd name="connsiteX4719" fmla="*/ 1892078 w 6345571"/>
              <a:gd name="connsiteY4719" fmla="*/ 4220384 h 6858143"/>
              <a:gd name="connsiteX4720" fmla="*/ 1871220 w 6345571"/>
              <a:gd name="connsiteY4720" fmla="*/ 4199547 h 6858143"/>
              <a:gd name="connsiteX4721" fmla="*/ 1769912 w 6345571"/>
              <a:gd name="connsiteY4721" fmla="*/ 4125127 h 6858143"/>
              <a:gd name="connsiteX4722" fmla="*/ 1763953 w 6345571"/>
              <a:gd name="connsiteY4722" fmla="*/ 4128104 h 6858143"/>
              <a:gd name="connsiteX4723" fmla="*/ 1704360 w 6345571"/>
              <a:gd name="connsiteY4723" fmla="*/ 4077499 h 6858143"/>
              <a:gd name="connsiteX4724" fmla="*/ 1641787 w 6345571"/>
              <a:gd name="connsiteY4724" fmla="*/ 4035825 h 6858143"/>
              <a:gd name="connsiteX4725" fmla="*/ 1638808 w 6345571"/>
              <a:gd name="connsiteY4725" fmla="*/ 4023918 h 6858143"/>
              <a:gd name="connsiteX4726" fmla="*/ 1609011 w 6345571"/>
              <a:gd name="connsiteY4726" fmla="*/ 4014987 h 6858143"/>
              <a:gd name="connsiteX4727" fmla="*/ 1579215 w 6345571"/>
              <a:gd name="connsiteY4727" fmla="*/ 3982243 h 6858143"/>
              <a:gd name="connsiteX4728" fmla="*/ 1543459 w 6345571"/>
              <a:gd name="connsiteY4728" fmla="*/ 3961406 h 6858143"/>
              <a:gd name="connsiteX4729" fmla="*/ 1507703 w 6345571"/>
              <a:gd name="connsiteY4729" fmla="*/ 3934615 h 6858143"/>
              <a:gd name="connsiteX4730" fmla="*/ 1460029 w 6345571"/>
              <a:gd name="connsiteY4730" fmla="*/ 3895917 h 6858143"/>
              <a:gd name="connsiteX4731" fmla="*/ 1454069 w 6345571"/>
              <a:gd name="connsiteY4731" fmla="*/ 3901870 h 6858143"/>
              <a:gd name="connsiteX4732" fmla="*/ 1430232 w 6345571"/>
              <a:gd name="connsiteY4732" fmla="*/ 3886987 h 6858143"/>
              <a:gd name="connsiteX4733" fmla="*/ 1373619 w 6345571"/>
              <a:gd name="connsiteY4733" fmla="*/ 3842336 h 6858143"/>
              <a:gd name="connsiteX4734" fmla="*/ 1379578 w 6345571"/>
              <a:gd name="connsiteY4734" fmla="*/ 3830428 h 6858143"/>
              <a:gd name="connsiteX4735" fmla="*/ 1314026 w 6345571"/>
              <a:gd name="connsiteY4735" fmla="*/ 3800661 h 6858143"/>
              <a:gd name="connsiteX4736" fmla="*/ 1328924 w 6345571"/>
              <a:gd name="connsiteY4736" fmla="*/ 3803638 h 6858143"/>
              <a:gd name="connsiteX4737" fmla="*/ 1328924 w 6345571"/>
              <a:gd name="connsiteY4737" fmla="*/ 3794707 h 6858143"/>
              <a:gd name="connsiteX4738" fmla="*/ 1296148 w 6345571"/>
              <a:gd name="connsiteY4738" fmla="*/ 3776847 h 6858143"/>
              <a:gd name="connsiteX4739" fmla="*/ 1311046 w 6345571"/>
              <a:gd name="connsiteY4739" fmla="*/ 3782800 h 6858143"/>
              <a:gd name="connsiteX4740" fmla="*/ 1272311 w 6345571"/>
              <a:gd name="connsiteY4740" fmla="*/ 3761963 h 6858143"/>
              <a:gd name="connsiteX4741" fmla="*/ 1269331 w 6345571"/>
              <a:gd name="connsiteY4741" fmla="*/ 3750056 h 6858143"/>
              <a:gd name="connsiteX4742" fmla="*/ 1242514 w 6345571"/>
              <a:gd name="connsiteY4742" fmla="*/ 3744102 h 6858143"/>
              <a:gd name="connsiteX4743" fmla="*/ 1194840 w 6345571"/>
              <a:gd name="connsiteY4743" fmla="*/ 3711358 h 6858143"/>
              <a:gd name="connsiteX4744" fmla="*/ 1191860 w 6345571"/>
              <a:gd name="connsiteY4744" fmla="*/ 3720288 h 6858143"/>
              <a:gd name="connsiteX4745" fmla="*/ 1188880 w 6345571"/>
              <a:gd name="connsiteY4745" fmla="*/ 3705405 h 6858143"/>
              <a:gd name="connsiteX4746" fmla="*/ 1171002 w 6345571"/>
              <a:gd name="connsiteY4746" fmla="*/ 3702428 h 6858143"/>
              <a:gd name="connsiteX4747" fmla="*/ 1179941 w 6345571"/>
              <a:gd name="connsiteY4747" fmla="*/ 3702428 h 6858143"/>
              <a:gd name="connsiteX4748" fmla="*/ 1144186 w 6345571"/>
              <a:gd name="connsiteY4748" fmla="*/ 3675637 h 6858143"/>
              <a:gd name="connsiteX4749" fmla="*/ 1114389 w 6345571"/>
              <a:gd name="connsiteY4749" fmla="*/ 3657776 h 6858143"/>
              <a:gd name="connsiteX4750" fmla="*/ 1063735 w 6345571"/>
              <a:gd name="connsiteY4750" fmla="*/ 3628009 h 6858143"/>
              <a:gd name="connsiteX4751" fmla="*/ 1054796 w 6345571"/>
              <a:gd name="connsiteY4751" fmla="*/ 3619079 h 6858143"/>
              <a:gd name="connsiteX4752" fmla="*/ 1060755 w 6345571"/>
              <a:gd name="connsiteY4752" fmla="*/ 3616102 h 6858143"/>
              <a:gd name="connsiteX4753" fmla="*/ 1042878 w 6345571"/>
              <a:gd name="connsiteY4753" fmla="*/ 3610148 h 6858143"/>
              <a:gd name="connsiteX4754" fmla="*/ 1051816 w 6345571"/>
              <a:gd name="connsiteY4754" fmla="*/ 3619079 h 6858143"/>
              <a:gd name="connsiteX4755" fmla="*/ 1027979 w 6345571"/>
              <a:gd name="connsiteY4755" fmla="*/ 3601218 h 6858143"/>
              <a:gd name="connsiteX4756" fmla="*/ 1013081 w 6345571"/>
              <a:gd name="connsiteY4756" fmla="*/ 3589311 h 6858143"/>
              <a:gd name="connsiteX4757" fmla="*/ 1025000 w 6345571"/>
              <a:gd name="connsiteY4757" fmla="*/ 3589311 h 6858143"/>
              <a:gd name="connsiteX4758" fmla="*/ 974346 w 6345571"/>
              <a:gd name="connsiteY4758" fmla="*/ 3562520 h 6858143"/>
              <a:gd name="connsiteX4759" fmla="*/ 980305 w 6345571"/>
              <a:gd name="connsiteY4759" fmla="*/ 3556567 h 6858143"/>
              <a:gd name="connsiteX4760" fmla="*/ 965407 w 6345571"/>
              <a:gd name="connsiteY4760" fmla="*/ 3550613 h 6858143"/>
              <a:gd name="connsiteX4761" fmla="*/ 959447 w 6345571"/>
              <a:gd name="connsiteY4761" fmla="*/ 3553590 h 6858143"/>
              <a:gd name="connsiteX4762" fmla="*/ 941569 w 6345571"/>
              <a:gd name="connsiteY4762" fmla="*/ 3538706 h 6858143"/>
              <a:gd name="connsiteX4763" fmla="*/ 932630 w 6345571"/>
              <a:gd name="connsiteY4763" fmla="*/ 3541683 h 6858143"/>
              <a:gd name="connsiteX4764" fmla="*/ 914753 w 6345571"/>
              <a:gd name="connsiteY4764" fmla="*/ 3523822 h 6858143"/>
              <a:gd name="connsiteX4765" fmla="*/ 926671 w 6345571"/>
              <a:gd name="connsiteY4765" fmla="*/ 3517869 h 6858143"/>
              <a:gd name="connsiteX4766" fmla="*/ 899854 w 6345571"/>
              <a:gd name="connsiteY4766" fmla="*/ 3508938 h 6858143"/>
              <a:gd name="connsiteX4767" fmla="*/ 881976 w 6345571"/>
              <a:gd name="connsiteY4767" fmla="*/ 3502985 h 6858143"/>
              <a:gd name="connsiteX4768" fmla="*/ 893895 w 6345571"/>
              <a:gd name="connsiteY4768" fmla="*/ 3497031 h 6858143"/>
              <a:gd name="connsiteX4769" fmla="*/ 878997 w 6345571"/>
              <a:gd name="connsiteY4769" fmla="*/ 3494054 h 6858143"/>
              <a:gd name="connsiteX4770" fmla="*/ 840261 w 6345571"/>
              <a:gd name="connsiteY4770" fmla="*/ 3461310 h 6858143"/>
              <a:gd name="connsiteX4771" fmla="*/ 837282 w 6345571"/>
              <a:gd name="connsiteY4771" fmla="*/ 3467264 h 6858143"/>
              <a:gd name="connsiteX4772" fmla="*/ 828343 w 6345571"/>
              <a:gd name="connsiteY4772" fmla="*/ 3458333 h 6858143"/>
              <a:gd name="connsiteX4773" fmla="*/ 819404 w 6345571"/>
              <a:gd name="connsiteY4773" fmla="*/ 3449403 h 6858143"/>
              <a:gd name="connsiteX4774" fmla="*/ 831322 w 6345571"/>
              <a:gd name="connsiteY4774" fmla="*/ 3443450 h 6858143"/>
              <a:gd name="connsiteX4775" fmla="*/ 858139 w 6345571"/>
              <a:gd name="connsiteY4775" fmla="*/ 3458333 h 6858143"/>
              <a:gd name="connsiteX4776" fmla="*/ 876017 w 6345571"/>
              <a:gd name="connsiteY4776" fmla="*/ 3479171 h 6858143"/>
              <a:gd name="connsiteX4777" fmla="*/ 893895 w 6345571"/>
              <a:gd name="connsiteY4777" fmla="*/ 3482148 h 6858143"/>
              <a:gd name="connsiteX4778" fmla="*/ 881976 w 6345571"/>
              <a:gd name="connsiteY4778" fmla="*/ 3485124 h 6858143"/>
              <a:gd name="connsiteX4779" fmla="*/ 893895 w 6345571"/>
              <a:gd name="connsiteY4779" fmla="*/ 3494054 h 6858143"/>
              <a:gd name="connsiteX4780" fmla="*/ 905814 w 6345571"/>
              <a:gd name="connsiteY4780" fmla="*/ 3485124 h 6858143"/>
              <a:gd name="connsiteX4781" fmla="*/ 899854 w 6345571"/>
              <a:gd name="connsiteY4781" fmla="*/ 3497031 h 6858143"/>
              <a:gd name="connsiteX4782" fmla="*/ 932630 w 6345571"/>
              <a:gd name="connsiteY4782" fmla="*/ 3511915 h 6858143"/>
              <a:gd name="connsiteX4783" fmla="*/ 932630 w 6345571"/>
              <a:gd name="connsiteY4783" fmla="*/ 3500008 h 6858143"/>
              <a:gd name="connsiteX4784" fmla="*/ 935610 w 6345571"/>
              <a:gd name="connsiteY4784" fmla="*/ 3514892 h 6858143"/>
              <a:gd name="connsiteX4785" fmla="*/ 995203 w 6345571"/>
              <a:gd name="connsiteY4785" fmla="*/ 3547636 h 6858143"/>
              <a:gd name="connsiteX4786" fmla="*/ 998183 w 6345571"/>
              <a:gd name="connsiteY4786" fmla="*/ 3544659 h 6858143"/>
              <a:gd name="connsiteX4787" fmla="*/ 989244 w 6345571"/>
              <a:gd name="connsiteY4787" fmla="*/ 3535729 h 6858143"/>
              <a:gd name="connsiteX4788" fmla="*/ 1004142 w 6345571"/>
              <a:gd name="connsiteY4788" fmla="*/ 3553590 h 6858143"/>
              <a:gd name="connsiteX4789" fmla="*/ 1019040 w 6345571"/>
              <a:gd name="connsiteY4789" fmla="*/ 3553590 h 6858143"/>
              <a:gd name="connsiteX4790" fmla="*/ 1022020 w 6345571"/>
              <a:gd name="connsiteY4790" fmla="*/ 3565497 h 6858143"/>
              <a:gd name="connsiteX4791" fmla="*/ 1087572 w 6345571"/>
              <a:gd name="connsiteY4791" fmla="*/ 3595265 h 6858143"/>
              <a:gd name="connsiteX4792" fmla="*/ 1087572 w 6345571"/>
              <a:gd name="connsiteY4792" fmla="*/ 3604195 h 6858143"/>
              <a:gd name="connsiteX4793" fmla="*/ 1129287 w 6345571"/>
              <a:gd name="connsiteY4793" fmla="*/ 3628009 h 6858143"/>
              <a:gd name="connsiteX4794" fmla="*/ 1120348 w 6345571"/>
              <a:gd name="connsiteY4794" fmla="*/ 3630986 h 6858143"/>
              <a:gd name="connsiteX4795" fmla="*/ 1138226 w 6345571"/>
              <a:gd name="connsiteY4795" fmla="*/ 3636939 h 6858143"/>
              <a:gd name="connsiteX4796" fmla="*/ 1135247 w 6345571"/>
              <a:gd name="connsiteY4796" fmla="*/ 3628009 h 6858143"/>
              <a:gd name="connsiteX4797" fmla="*/ 1150145 w 6345571"/>
              <a:gd name="connsiteY4797" fmla="*/ 3636939 h 6858143"/>
              <a:gd name="connsiteX4798" fmla="*/ 1144186 w 6345571"/>
              <a:gd name="connsiteY4798" fmla="*/ 3645869 h 6858143"/>
              <a:gd name="connsiteX4799" fmla="*/ 1191860 w 6345571"/>
              <a:gd name="connsiteY4799" fmla="*/ 3669683 h 6858143"/>
              <a:gd name="connsiteX4800" fmla="*/ 1197819 w 6345571"/>
              <a:gd name="connsiteY4800" fmla="*/ 3678614 h 6858143"/>
              <a:gd name="connsiteX4801" fmla="*/ 1212718 w 6345571"/>
              <a:gd name="connsiteY4801" fmla="*/ 3681590 h 6858143"/>
              <a:gd name="connsiteX4802" fmla="*/ 1209738 w 6345571"/>
              <a:gd name="connsiteY4802" fmla="*/ 3675637 h 6858143"/>
              <a:gd name="connsiteX4803" fmla="*/ 1239534 w 6345571"/>
              <a:gd name="connsiteY4803" fmla="*/ 3702428 h 6858143"/>
              <a:gd name="connsiteX4804" fmla="*/ 1242514 w 6345571"/>
              <a:gd name="connsiteY4804" fmla="*/ 3699451 h 6858143"/>
              <a:gd name="connsiteX4805" fmla="*/ 1233575 w 6345571"/>
              <a:gd name="connsiteY4805" fmla="*/ 3690521 h 6858143"/>
              <a:gd name="connsiteX4806" fmla="*/ 1311046 w 6345571"/>
              <a:gd name="connsiteY4806" fmla="*/ 3735172 h 6858143"/>
              <a:gd name="connsiteX4807" fmla="*/ 1308066 w 6345571"/>
              <a:gd name="connsiteY4807" fmla="*/ 3741126 h 6858143"/>
              <a:gd name="connsiteX4808" fmla="*/ 1352761 w 6345571"/>
              <a:gd name="connsiteY4808" fmla="*/ 3773870 h 6858143"/>
              <a:gd name="connsiteX4809" fmla="*/ 1406395 w 6345571"/>
              <a:gd name="connsiteY4809" fmla="*/ 3803638 h 6858143"/>
              <a:gd name="connsiteX4810" fmla="*/ 1430232 w 6345571"/>
              <a:gd name="connsiteY4810" fmla="*/ 3827452 h 6858143"/>
              <a:gd name="connsiteX4811" fmla="*/ 1457049 w 6345571"/>
              <a:gd name="connsiteY4811" fmla="*/ 3842336 h 6858143"/>
              <a:gd name="connsiteX4812" fmla="*/ 1495784 w 6345571"/>
              <a:gd name="connsiteY4812" fmla="*/ 3863173 h 6858143"/>
              <a:gd name="connsiteX4813" fmla="*/ 1495784 w 6345571"/>
              <a:gd name="connsiteY4813" fmla="*/ 3872103 h 6858143"/>
              <a:gd name="connsiteX4814" fmla="*/ 1510683 w 6345571"/>
              <a:gd name="connsiteY4814" fmla="*/ 3884010 h 6858143"/>
              <a:gd name="connsiteX4815" fmla="*/ 1525581 w 6345571"/>
              <a:gd name="connsiteY4815" fmla="*/ 3886987 h 6858143"/>
              <a:gd name="connsiteX4816" fmla="*/ 1513662 w 6345571"/>
              <a:gd name="connsiteY4816" fmla="*/ 3886987 h 6858143"/>
              <a:gd name="connsiteX4817" fmla="*/ 1540479 w 6345571"/>
              <a:gd name="connsiteY4817" fmla="*/ 3898894 h 6858143"/>
              <a:gd name="connsiteX4818" fmla="*/ 1543459 w 6345571"/>
              <a:gd name="connsiteY4818" fmla="*/ 3910801 h 6858143"/>
              <a:gd name="connsiteX4819" fmla="*/ 1579215 w 6345571"/>
              <a:gd name="connsiteY4819" fmla="*/ 3919731 h 6858143"/>
              <a:gd name="connsiteX4820" fmla="*/ 1576235 w 6345571"/>
              <a:gd name="connsiteY4820" fmla="*/ 3913778 h 6858143"/>
              <a:gd name="connsiteX4821" fmla="*/ 1582194 w 6345571"/>
              <a:gd name="connsiteY4821" fmla="*/ 3916755 h 6858143"/>
              <a:gd name="connsiteX4822" fmla="*/ 1582194 w 6345571"/>
              <a:gd name="connsiteY4822" fmla="*/ 3907824 h 6858143"/>
              <a:gd name="connsiteX4823" fmla="*/ 1614970 w 6345571"/>
              <a:gd name="connsiteY4823" fmla="*/ 3934615 h 6858143"/>
              <a:gd name="connsiteX4824" fmla="*/ 1600072 w 6345571"/>
              <a:gd name="connsiteY4824" fmla="*/ 3934615 h 6858143"/>
              <a:gd name="connsiteX4825" fmla="*/ 1582194 w 6345571"/>
              <a:gd name="connsiteY4825" fmla="*/ 3925685 h 6858143"/>
              <a:gd name="connsiteX4826" fmla="*/ 1597092 w 6345571"/>
              <a:gd name="connsiteY4826" fmla="*/ 3943545 h 6858143"/>
              <a:gd name="connsiteX4827" fmla="*/ 1617950 w 6345571"/>
              <a:gd name="connsiteY4827" fmla="*/ 3952476 h 6858143"/>
              <a:gd name="connsiteX4828" fmla="*/ 1609011 w 6345571"/>
              <a:gd name="connsiteY4828" fmla="*/ 3940568 h 6858143"/>
              <a:gd name="connsiteX4829" fmla="*/ 1614970 w 6345571"/>
              <a:gd name="connsiteY4829" fmla="*/ 3934615 h 6858143"/>
              <a:gd name="connsiteX4830" fmla="*/ 1629869 w 6345571"/>
              <a:gd name="connsiteY4830" fmla="*/ 3946522 h 6858143"/>
              <a:gd name="connsiteX4831" fmla="*/ 1620930 w 6345571"/>
              <a:gd name="connsiteY4831" fmla="*/ 3946522 h 6858143"/>
              <a:gd name="connsiteX4832" fmla="*/ 1629869 w 6345571"/>
              <a:gd name="connsiteY4832" fmla="*/ 3952476 h 6858143"/>
              <a:gd name="connsiteX4833" fmla="*/ 1638808 w 6345571"/>
              <a:gd name="connsiteY4833" fmla="*/ 3949499 h 6858143"/>
              <a:gd name="connsiteX4834" fmla="*/ 1686482 w 6345571"/>
              <a:gd name="connsiteY4834" fmla="*/ 3997127 h 6858143"/>
              <a:gd name="connsiteX4835" fmla="*/ 1701380 w 6345571"/>
              <a:gd name="connsiteY4835" fmla="*/ 4000104 h 6858143"/>
              <a:gd name="connsiteX4836" fmla="*/ 1692441 w 6345571"/>
              <a:gd name="connsiteY4836" fmla="*/ 3988197 h 6858143"/>
              <a:gd name="connsiteX4837" fmla="*/ 1719258 w 6345571"/>
              <a:gd name="connsiteY4837" fmla="*/ 4020941 h 6858143"/>
              <a:gd name="connsiteX4838" fmla="*/ 1728197 w 6345571"/>
              <a:gd name="connsiteY4838" fmla="*/ 4023918 h 6858143"/>
              <a:gd name="connsiteX4839" fmla="*/ 1737136 w 6345571"/>
              <a:gd name="connsiteY4839" fmla="*/ 4020941 h 6858143"/>
              <a:gd name="connsiteX4840" fmla="*/ 1829505 w 6345571"/>
              <a:gd name="connsiteY4840" fmla="*/ 4086430 h 6858143"/>
              <a:gd name="connsiteX4841" fmla="*/ 1924854 w 6345571"/>
              <a:gd name="connsiteY4841" fmla="*/ 4160849 h 6858143"/>
              <a:gd name="connsiteX4842" fmla="*/ 1924854 w 6345571"/>
              <a:gd name="connsiteY4842" fmla="*/ 4157872 h 6858143"/>
              <a:gd name="connsiteX4843" fmla="*/ 2011264 w 6345571"/>
              <a:gd name="connsiteY4843" fmla="*/ 4229314 h 6858143"/>
              <a:gd name="connsiteX4844" fmla="*/ 2017223 w 6345571"/>
              <a:gd name="connsiteY4844" fmla="*/ 4226337 h 6858143"/>
              <a:gd name="connsiteX4845" fmla="*/ 2073837 w 6345571"/>
              <a:gd name="connsiteY4845" fmla="*/ 4276942 h 6858143"/>
              <a:gd name="connsiteX4846" fmla="*/ 2079796 w 6345571"/>
              <a:gd name="connsiteY4846" fmla="*/ 4270989 h 6858143"/>
              <a:gd name="connsiteX4847" fmla="*/ 2106613 w 6345571"/>
              <a:gd name="connsiteY4847" fmla="*/ 4297780 h 6858143"/>
              <a:gd name="connsiteX4848" fmla="*/ 2172165 w 6345571"/>
              <a:gd name="connsiteY4848" fmla="*/ 4351361 h 6858143"/>
              <a:gd name="connsiteX4849" fmla="*/ 2181104 w 6345571"/>
              <a:gd name="connsiteY4849" fmla="*/ 4363268 h 6858143"/>
              <a:gd name="connsiteX4850" fmla="*/ 2166206 w 6345571"/>
              <a:gd name="connsiteY4850" fmla="*/ 4357315 h 6858143"/>
              <a:gd name="connsiteX4851" fmla="*/ 2169185 w 6345571"/>
              <a:gd name="connsiteY4851" fmla="*/ 4372199 h 6858143"/>
              <a:gd name="connsiteX4852" fmla="*/ 2193022 w 6345571"/>
              <a:gd name="connsiteY4852" fmla="*/ 4366245 h 6858143"/>
              <a:gd name="connsiteX4853" fmla="*/ 2243677 w 6345571"/>
              <a:gd name="connsiteY4853" fmla="*/ 4401966 h 6858143"/>
              <a:gd name="connsiteX4854" fmla="*/ 2243677 w 6345571"/>
              <a:gd name="connsiteY4854" fmla="*/ 4410897 h 6858143"/>
              <a:gd name="connsiteX4855" fmla="*/ 2315188 w 6345571"/>
              <a:gd name="connsiteY4855" fmla="*/ 4461501 h 6858143"/>
              <a:gd name="connsiteX4856" fmla="*/ 2377761 w 6345571"/>
              <a:gd name="connsiteY4856" fmla="*/ 4509130 h 6858143"/>
              <a:gd name="connsiteX4857" fmla="*/ 2389679 w 6345571"/>
              <a:gd name="connsiteY4857" fmla="*/ 4526990 h 6858143"/>
              <a:gd name="connsiteX4858" fmla="*/ 2395639 w 6345571"/>
              <a:gd name="connsiteY4858" fmla="*/ 4526990 h 6858143"/>
              <a:gd name="connsiteX4859" fmla="*/ 2493967 w 6345571"/>
              <a:gd name="connsiteY4859" fmla="*/ 4604386 h 6858143"/>
              <a:gd name="connsiteX4860" fmla="*/ 2586336 w 6345571"/>
              <a:gd name="connsiteY4860" fmla="*/ 4684758 h 6858143"/>
              <a:gd name="connsiteX4861" fmla="*/ 2616133 w 6345571"/>
              <a:gd name="connsiteY4861" fmla="*/ 4711549 h 6858143"/>
              <a:gd name="connsiteX4862" fmla="*/ 2648909 w 6345571"/>
              <a:gd name="connsiteY4862" fmla="*/ 4735363 h 6858143"/>
              <a:gd name="connsiteX4863" fmla="*/ 2723400 w 6345571"/>
              <a:gd name="connsiteY4863" fmla="*/ 4791922 h 6858143"/>
              <a:gd name="connsiteX4864" fmla="*/ 2720421 w 6345571"/>
              <a:gd name="connsiteY4864" fmla="*/ 4797875 h 6858143"/>
              <a:gd name="connsiteX4865" fmla="*/ 2765115 w 6345571"/>
              <a:gd name="connsiteY4865" fmla="*/ 4827643 h 6858143"/>
              <a:gd name="connsiteX4866" fmla="*/ 2768095 w 6345571"/>
              <a:gd name="connsiteY4866" fmla="*/ 4836573 h 6858143"/>
              <a:gd name="connsiteX4867" fmla="*/ 2780013 w 6345571"/>
              <a:gd name="connsiteY4867" fmla="*/ 4839550 h 6858143"/>
              <a:gd name="connsiteX4868" fmla="*/ 2785973 w 6345571"/>
              <a:gd name="connsiteY4868" fmla="*/ 4854434 h 6858143"/>
              <a:gd name="connsiteX4869" fmla="*/ 2824708 w 6345571"/>
              <a:gd name="connsiteY4869" fmla="*/ 4881225 h 6858143"/>
              <a:gd name="connsiteX4870" fmla="*/ 2821729 w 6345571"/>
              <a:gd name="connsiteY4870" fmla="*/ 4884201 h 6858143"/>
              <a:gd name="connsiteX4871" fmla="*/ 2851525 w 6345571"/>
              <a:gd name="connsiteY4871" fmla="*/ 4902062 h 6858143"/>
              <a:gd name="connsiteX4872" fmla="*/ 2854505 w 6345571"/>
              <a:gd name="connsiteY4872" fmla="*/ 4913969 h 6858143"/>
              <a:gd name="connsiteX4873" fmla="*/ 2863444 w 6345571"/>
              <a:gd name="connsiteY4873" fmla="*/ 4910992 h 6858143"/>
              <a:gd name="connsiteX4874" fmla="*/ 2902179 w 6345571"/>
              <a:gd name="connsiteY4874" fmla="*/ 4946713 h 6858143"/>
              <a:gd name="connsiteX4875" fmla="*/ 2937935 w 6345571"/>
              <a:gd name="connsiteY4875" fmla="*/ 4976481 h 6858143"/>
              <a:gd name="connsiteX4876" fmla="*/ 2952833 w 6345571"/>
              <a:gd name="connsiteY4876" fmla="*/ 4994341 h 6858143"/>
              <a:gd name="connsiteX4877" fmla="*/ 2970711 w 6345571"/>
              <a:gd name="connsiteY4877" fmla="*/ 5003272 h 6858143"/>
              <a:gd name="connsiteX4878" fmla="*/ 3021365 w 6345571"/>
              <a:gd name="connsiteY4878" fmla="*/ 5053877 h 6858143"/>
              <a:gd name="connsiteX4879" fmla="*/ 3072019 w 6345571"/>
              <a:gd name="connsiteY4879" fmla="*/ 5101505 h 6858143"/>
              <a:gd name="connsiteX4880" fmla="*/ 3074999 w 6345571"/>
              <a:gd name="connsiteY4880" fmla="*/ 5095551 h 6858143"/>
              <a:gd name="connsiteX4881" fmla="*/ 3077979 w 6345571"/>
              <a:gd name="connsiteY4881" fmla="*/ 5104482 h 6858143"/>
              <a:gd name="connsiteX4882" fmla="*/ 3170348 w 6345571"/>
              <a:gd name="connsiteY4882" fmla="*/ 5181877 h 6858143"/>
              <a:gd name="connsiteX4883" fmla="*/ 3170348 w 6345571"/>
              <a:gd name="connsiteY4883" fmla="*/ 5184854 h 6858143"/>
              <a:gd name="connsiteX4884" fmla="*/ 3223981 w 6345571"/>
              <a:gd name="connsiteY4884" fmla="*/ 5238436 h 6858143"/>
              <a:gd name="connsiteX4885" fmla="*/ 3265697 w 6345571"/>
              <a:gd name="connsiteY4885" fmla="*/ 5268203 h 6858143"/>
              <a:gd name="connsiteX4886" fmla="*/ 3280595 w 6345571"/>
              <a:gd name="connsiteY4886" fmla="*/ 5283087 h 6858143"/>
              <a:gd name="connsiteX4887" fmla="*/ 3292513 w 6345571"/>
              <a:gd name="connsiteY4887" fmla="*/ 5303924 h 6858143"/>
              <a:gd name="connsiteX4888" fmla="*/ 3301452 w 6345571"/>
              <a:gd name="connsiteY4888" fmla="*/ 5300948 h 6858143"/>
              <a:gd name="connsiteX4889" fmla="*/ 3322310 w 6345571"/>
              <a:gd name="connsiteY4889" fmla="*/ 5318808 h 6858143"/>
              <a:gd name="connsiteX4890" fmla="*/ 3313371 w 6345571"/>
              <a:gd name="connsiteY4890" fmla="*/ 5315831 h 6858143"/>
              <a:gd name="connsiteX4891" fmla="*/ 3328269 w 6345571"/>
              <a:gd name="connsiteY4891" fmla="*/ 5324762 h 6858143"/>
              <a:gd name="connsiteX4892" fmla="*/ 3390842 w 6345571"/>
              <a:gd name="connsiteY4892" fmla="*/ 5381320 h 6858143"/>
              <a:gd name="connsiteX4893" fmla="*/ 3450435 w 6345571"/>
              <a:gd name="connsiteY4893" fmla="*/ 5443832 h 6858143"/>
              <a:gd name="connsiteX4894" fmla="*/ 3456394 w 6345571"/>
              <a:gd name="connsiteY4894" fmla="*/ 5437879 h 6858143"/>
              <a:gd name="connsiteX4895" fmla="*/ 2613153 w 6345571"/>
              <a:gd name="connsiteY4895" fmla="*/ 4687735 h 6858143"/>
              <a:gd name="connsiteX4896" fmla="*/ 2172165 w 6345571"/>
              <a:gd name="connsiteY4896" fmla="*/ 4333501 h 6858143"/>
              <a:gd name="connsiteX4897" fmla="*/ 1948691 w 6345571"/>
              <a:gd name="connsiteY4897" fmla="*/ 4157872 h 6858143"/>
              <a:gd name="connsiteX4898" fmla="*/ 1835464 w 6345571"/>
              <a:gd name="connsiteY4898" fmla="*/ 4071546 h 6858143"/>
              <a:gd name="connsiteX4899" fmla="*/ 1722238 w 6345571"/>
              <a:gd name="connsiteY4899" fmla="*/ 3988197 h 6858143"/>
              <a:gd name="connsiteX4900" fmla="*/ 1653706 w 6345571"/>
              <a:gd name="connsiteY4900" fmla="*/ 3934615 h 6858143"/>
              <a:gd name="connsiteX4901" fmla="*/ 1611991 w 6345571"/>
              <a:gd name="connsiteY4901" fmla="*/ 3913778 h 6858143"/>
              <a:gd name="connsiteX4902" fmla="*/ 1603052 w 6345571"/>
              <a:gd name="connsiteY4902" fmla="*/ 3901870 h 6858143"/>
              <a:gd name="connsiteX4903" fmla="*/ 1576235 w 6345571"/>
              <a:gd name="connsiteY4903" fmla="*/ 3881033 h 6858143"/>
              <a:gd name="connsiteX4904" fmla="*/ 1537499 w 6345571"/>
              <a:gd name="connsiteY4904" fmla="*/ 3857219 h 6858143"/>
              <a:gd name="connsiteX4905" fmla="*/ 1555377 w 6345571"/>
              <a:gd name="connsiteY4905" fmla="*/ 3866149 h 6858143"/>
              <a:gd name="connsiteX4906" fmla="*/ 1498764 w 6345571"/>
              <a:gd name="connsiteY4906" fmla="*/ 3821498 h 6858143"/>
              <a:gd name="connsiteX4907" fmla="*/ 1427252 w 6345571"/>
              <a:gd name="connsiteY4907" fmla="*/ 3782800 h 6858143"/>
              <a:gd name="connsiteX4908" fmla="*/ 1418313 w 6345571"/>
              <a:gd name="connsiteY4908" fmla="*/ 3770893 h 6858143"/>
              <a:gd name="connsiteX4909" fmla="*/ 1397456 w 6345571"/>
              <a:gd name="connsiteY4909" fmla="*/ 3753033 h 6858143"/>
              <a:gd name="connsiteX4910" fmla="*/ 1340843 w 6345571"/>
              <a:gd name="connsiteY4910" fmla="*/ 3720288 h 6858143"/>
              <a:gd name="connsiteX4911" fmla="*/ 1352761 w 6345571"/>
              <a:gd name="connsiteY4911" fmla="*/ 3717311 h 6858143"/>
              <a:gd name="connsiteX4912" fmla="*/ 1340843 w 6345571"/>
              <a:gd name="connsiteY4912" fmla="*/ 3717311 h 6858143"/>
              <a:gd name="connsiteX4913" fmla="*/ 1278270 w 6345571"/>
              <a:gd name="connsiteY4913" fmla="*/ 3678614 h 6858143"/>
              <a:gd name="connsiteX4914" fmla="*/ 1263372 w 6345571"/>
              <a:gd name="connsiteY4914" fmla="*/ 3672660 h 6858143"/>
              <a:gd name="connsiteX4915" fmla="*/ 1266351 w 6345571"/>
              <a:gd name="connsiteY4915" fmla="*/ 3663730 h 6858143"/>
              <a:gd name="connsiteX4916" fmla="*/ 1236555 w 6345571"/>
              <a:gd name="connsiteY4916" fmla="*/ 3651823 h 6858143"/>
              <a:gd name="connsiteX4917" fmla="*/ 1212718 w 6345571"/>
              <a:gd name="connsiteY4917" fmla="*/ 3636939 h 6858143"/>
              <a:gd name="connsiteX4918" fmla="*/ 1182921 w 6345571"/>
              <a:gd name="connsiteY4918" fmla="*/ 3610148 h 6858143"/>
              <a:gd name="connsiteX4919" fmla="*/ 1141206 w 6345571"/>
              <a:gd name="connsiteY4919" fmla="*/ 3577404 h 6858143"/>
              <a:gd name="connsiteX4920" fmla="*/ 1102470 w 6345571"/>
              <a:gd name="connsiteY4920" fmla="*/ 3553590 h 6858143"/>
              <a:gd name="connsiteX4921" fmla="*/ 1063735 w 6345571"/>
              <a:gd name="connsiteY4921" fmla="*/ 3535729 h 6858143"/>
              <a:gd name="connsiteX4922" fmla="*/ 1051816 w 6345571"/>
              <a:gd name="connsiteY4922" fmla="*/ 3523822 h 6858143"/>
              <a:gd name="connsiteX4923" fmla="*/ 1108430 w 6345571"/>
              <a:gd name="connsiteY4923" fmla="*/ 3550613 h 6858143"/>
              <a:gd name="connsiteX4924" fmla="*/ 1117369 w 6345571"/>
              <a:gd name="connsiteY4924" fmla="*/ 3544659 h 6858143"/>
              <a:gd name="connsiteX4925" fmla="*/ 1096511 w 6345571"/>
              <a:gd name="connsiteY4925" fmla="*/ 3538706 h 6858143"/>
              <a:gd name="connsiteX4926" fmla="*/ 1102470 w 6345571"/>
              <a:gd name="connsiteY4926" fmla="*/ 3526799 h 6858143"/>
              <a:gd name="connsiteX4927" fmla="*/ 1081613 w 6345571"/>
              <a:gd name="connsiteY4927" fmla="*/ 3526799 h 6858143"/>
              <a:gd name="connsiteX4928" fmla="*/ 1057776 w 6345571"/>
              <a:gd name="connsiteY4928" fmla="*/ 3511915 h 6858143"/>
              <a:gd name="connsiteX4929" fmla="*/ 1048837 w 6345571"/>
              <a:gd name="connsiteY4929" fmla="*/ 3517869 h 6858143"/>
              <a:gd name="connsiteX4930" fmla="*/ 1019040 w 6345571"/>
              <a:gd name="connsiteY4930" fmla="*/ 3502985 h 6858143"/>
              <a:gd name="connsiteX4931" fmla="*/ 1019040 w 6345571"/>
              <a:gd name="connsiteY4931" fmla="*/ 3494054 h 6858143"/>
              <a:gd name="connsiteX4932" fmla="*/ 980305 w 6345571"/>
              <a:gd name="connsiteY4932" fmla="*/ 3467264 h 6858143"/>
              <a:gd name="connsiteX4933" fmla="*/ 1010101 w 6345571"/>
              <a:gd name="connsiteY4933" fmla="*/ 3482148 h 6858143"/>
              <a:gd name="connsiteX4934" fmla="*/ 1007122 w 6345571"/>
              <a:gd name="connsiteY4934" fmla="*/ 3467264 h 6858143"/>
              <a:gd name="connsiteX4935" fmla="*/ 989244 w 6345571"/>
              <a:gd name="connsiteY4935" fmla="*/ 3467264 h 6858143"/>
              <a:gd name="connsiteX4936" fmla="*/ 974346 w 6345571"/>
              <a:gd name="connsiteY4936" fmla="*/ 3446427 h 6858143"/>
              <a:gd name="connsiteX4937" fmla="*/ 944549 w 6345571"/>
              <a:gd name="connsiteY4937" fmla="*/ 3431542 h 6858143"/>
              <a:gd name="connsiteX4938" fmla="*/ 944549 w 6345571"/>
              <a:gd name="connsiteY4938" fmla="*/ 3422612 h 6858143"/>
              <a:gd name="connsiteX4939" fmla="*/ 938590 w 6345571"/>
              <a:gd name="connsiteY4939" fmla="*/ 3419635 h 6858143"/>
              <a:gd name="connsiteX4940" fmla="*/ 932630 w 6345571"/>
              <a:gd name="connsiteY4940" fmla="*/ 3434519 h 6858143"/>
              <a:gd name="connsiteX4941" fmla="*/ 914753 w 6345571"/>
              <a:gd name="connsiteY4941" fmla="*/ 3422612 h 6858143"/>
              <a:gd name="connsiteX4942" fmla="*/ 920712 w 6345571"/>
              <a:gd name="connsiteY4942" fmla="*/ 3434519 h 6858143"/>
              <a:gd name="connsiteX4943" fmla="*/ 902834 w 6345571"/>
              <a:gd name="connsiteY4943" fmla="*/ 3419635 h 6858143"/>
              <a:gd name="connsiteX4944" fmla="*/ 920712 w 6345571"/>
              <a:gd name="connsiteY4944" fmla="*/ 3419635 h 6858143"/>
              <a:gd name="connsiteX4945" fmla="*/ 899854 w 6345571"/>
              <a:gd name="connsiteY4945" fmla="*/ 3404752 h 6858143"/>
              <a:gd name="connsiteX4946" fmla="*/ 905814 w 6345571"/>
              <a:gd name="connsiteY4946" fmla="*/ 3395821 h 6858143"/>
              <a:gd name="connsiteX4947" fmla="*/ 923691 w 6345571"/>
              <a:gd name="connsiteY4947" fmla="*/ 3395821 h 6858143"/>
              <a:gd name="connsiteX4948" fmla="*/ 905814 w 6345571"/>
              <a:gd name="connsiteY4948" fmla="*/ 3392845 h 6858143"/>
              <a:gd name="connsiteX4949" fmla="*/ 905814 w 6345571"/>
              <a:gd name="connsiteY4949" fmla="*/ 3380938 h 6858143"/>
              <a:gd name="connsiteX4950" fmla="*/ 890915 w 6345571"/>
              <a:gd name="connsiteY4950" fmla="*/ 3383914 h 6858143"/>
              <a:gd name="connsiteX4951" fmla="*/ 896875 w 6345571"/>
              <a:gd name="connsiteY4951" fmla="*/ 3392845 h 6858143"/>
              <a:gd name="connsiteX4952" fmla="*/ 902834 w 6345571"/>
              <a:gd name="connsiteY4952" fmla="*/ 3392845 h 6858143"/>
              <a:gd name="connsiteX4953" fmla="*/ 893895 w 6345571"/>
              <a:gd name="connsiteY4953" fmla="*/ 3395821 h 6858143"/>
              <a:gd name="connsiteX4954" fmla="*/ 887936 w 6345571"/>
              <a:gd name="connsiteY4954" fmla="*/ 3380938 h 6858143"/>
              <a:gd name="connsiteX4955" fmla="*/ 876017 w 6345571"/>
              <a:gd name="connsiteY4955" fmla="*/ 3377961 h 6858143"/>
              <a:gd name="connsiteX4956" fmla="*/ 881976 w 6345571"/>
              <a:gd name="connsiteY4956" fmla="*/ 3386891 h 6858143"/>
              <a:gd name="connsiteX4957" fmla="*/ 843241 w 6345571"/>
              <a:gd name="connsiteY4957" fmla="*/ 3360100 h 6858143"/>
              <a:gd name="connsiteX4958" fmla="*/ 887936 w 6345571"/>
              <a:gd name="connsiteY4958" fmla="*/ 3374984 h 6858143"/>
              <a:gd name="connsiteX4959" fmla="*/ 887936 w 6345571"/>
              <a:gd name="connsiteY4959" fmla="*/ 3369031 h 6858143"/>
              <a:gd name="connsiteX4960" fmla="*/ 834302 w 6345571"/>
              <a:gd name="connsiteY4960" fmla="*/ 3348193 h 6858143"/>
              <a:gd name="connsiteX4961" fmla="*/ 837282 w 6345571"/>
              <a:gd name="connsiteY4961" fmla="*/ 3342240 h 6858143"/>
              <a:gd name="connsiteX4962" fmla="*/ 828343 w 6345571"/>
              <a:gd name="connsiteY4962" fmla="*/ 3339263 h 6858143"/>
              <a:gd name="connsiteX4963" fmla="*/ 825363 w 6345571"/>
              <a:gd name="connsiteY4963" fmla="*/ 3342240 h 6858143"/>
              <a:gd name="connsiteX4964" fmla="*/ 807485 w 6345571"/>
              <a:gd name="connsiteY4964" fmla="*/ 3327356 h 6858143"/>
              <a:gd name="connsiteX4965" fmla="*/ 762790 w 6345571"/>
              <a:gd name="connsiteY4965" fmla="*/ 3309495 h 6858143"/>
              <a:gd name="connsiteX4966" fmla="*/ 801526 w 6345571"/>
              <a:gd name="connsiteY4966" fmla="*/ 3318426 h 6858143"/>
              <a:gd name="connsiteX4967" fmla="*/ 759811 w 6345571"/>
              <a:gd name="connsiteY4967" fmla="*/ 3297589 h 6858143"/>
              <a:gd name="connsiteX4968" fmla="*/ 753851 w 6345571"/>
              <a:gd name="connsiteY4968" fmla="*/ 3309495 h 6858143"/>
              <a:gd name="connsiteX4969" fmla="*/ 741933 w 6345571"/>
              <a:gd name="connsiteY4969" fmla="*/ 3303542 h 6858143"/>
              <a:gd name="connsiteX4970" fmla="*/ 756831 w 6345571"/>
              <a:gd name="connsiteY4970" fmla="*/ 3294612 h 6858143"/>
              <a:gd name="connsiteX4971" fmla="*/ 738953 w 6345571"/>
              <a:gd name="connsiteY4971" fmla="*/ 3279728 h 6858143"/>
              <a:gd name="connsiteX4972" fmla="*/ 676381 w 6345571"/>
              <a:gd name="connsiteY4972" fmla="*/ 3252937 h 6858143"/>
              <a:gd name="connsiteX4973" fmla="*/ 706177 w 6345571"/>
              <a:gd name="connsiteY4973" fmla="*/ 3255914 h 6858143"/>
              <a:gd name="connsiteX4974" fmla="*/ 664462 w 6345571"/>
              <a:gd name="connsiteY4974" fmla="*/ 3226146 h 6858143"/>
              <a:gd name="connsiteX4975" fmla="*/ 628706 w 6345571"/>
              <a:gd name="connsiteY4975" fmla="*/ 3211262 h 6858143"/>
              <a:gd name="connsiteX4976" fmla="*/ 613808 w 6345571"/>
              <a:gd name="connsiteY4976" fmla="*/ 3214239 h 6858143"/>
              <a:gd name="connsiteX4977" fmla="*/ 604869 w 6345571"/>
              <a:gd name="connsiteY4977" fmla="*/ 3208286 h 6858143"/>
              <a:gd name="connsiteX4978" fmla="*/ 601889 w 6345571"/>
              <a:gd name="connsiteY4978" fmla="*/ 3211262 h 6858143"/>
              <a:gd name="connsiteX4979" fmla="*/ 616787 w 6345571"/>
              <a:gd name="connsiteY4979" fmla="*/ 3205309 h 6858143"/>
              <a:gd name="connsiteX4980" fmla="*/ 616787 w 6345571"/>
              <a:gd name="connsiteY4980" fmla="*/ 3196379 h 6858143"/>
              <a:gd name="connsiteX4981" fmla="*/ 601889 w 6345571"/>
              <a:gd name="connsiteY4981" fmla="*/ 3190425 h 6858143"/>
              <a:gd name="connsiteX4982" fmla="*/ 628706 w 6345571"/>
              <a:gd name="connsiteY4982" fmla="*/ 3199355 h 6858143"/>
              <a:gd name="connsiteX4983" fmla="*/ 628706 w 6345571"/>
              <a:gd name="connsiteY4983" fmla="*/ 3196379 h 6858143"/>
              <a:gd name="connsiteX4984" fmla="*/ 613808 w 6345571"/>
              <a:gd name="connsiteY4984" fmla="*/ 3184472 h 6858143"/>
              <a:gd name="connsiteX4985" fmla="*/ 655523 w 6345571"/>
              <a:gd name="connsiteY4985" fmla="*/ 3205309 h 6858143"/>
              <a:gd name="connsiteX4986" fmla="*/ 655523 w 6345571"/>
              <a:gd name="connsiteY4986" fmla="*/ 3196379 h 6858143"/>
              <a:gd name="connsiteX4987" fmla="*/ 670421 w 6345571"/>
              <a:gd name="connsiteY4987" fmla="*/ 3208286 h 6858143"/>
              <a:gd name="connsiteX4988" fmla="*/ 664462 w 6345571"/>
              <a:gd name="connsiteY4988" fmla="*/ 3211262 h 6858143"/>
              <a:gd name="connsiteX4989" fmla="*/ 691279 w 6345571"/>
              <a:gd name="connsiteY4989" fmla="*/ 3214239 h 6858143"/>
              <a:gd name="connsiteX4990" fmla="*/ 700218 w 6345571"/>
              <a:gd name="connsiteY4990" fmla="*/ 3229123 h 6858143"/>
              <a:gd name="connsiteX4991" fmla="*/ 679360 w 6345571"/>
              <a:gd name="connsiteY4991" fmla="*/ 3220193 h 6858143"/>
              <a:gd name="connsiteX4992" fmla="*/ 700218 w 6345571"/>
              <a:gd name="connsiteY4992" fmla="*/ 3244007 h 6858143"/>
              <a:gd name="connsiteX4993" fmla="*/ 709157 w 6345571"/>
              <a:gd name="connsiteY4993" fmla="*/ 3246983 h 6858143"/>
              <a:gd name="connsiteX4994" fmla="*/ 703197 w 6345571"/>
              <a:gd name="connsiteY4994" fmla="*/ 3238053 h 6858143"/>
              <a:gd name="connsiteX4995" fmla="*/ 709157 w 6345571"/>
              <a:gd name="connsiteY4995" fmla="*/ 3232100 h 6858143"/>
              <a:gd name="connsiteX4996" fmla="*/ 732994 w 6345571"/>
              <a:gd name="connsiteY4996" fmla="*/ 3238053 h 6858143"/>
              <a:gd name="connsiteX4997" fmla="*/ 724055 w 6345571"/>
              <a:gd name="connsiteY4997" fmla="*/ 3229123 h 6858143"/>
              <a:gd name="connsiteX4998" fmla="*/ 759811 w 6345571"/>
              <a:gd name="connsiteY4998" fmla="*/ 3252937 h 6858143"/>
              <a:gd name="connsiteX4999" fmla="*/ 741933 w 6345571"/>
              <a:gd name="connsiteY4999" fmla="*/ 3246983 h 6858143"/>
              <a:gd name="connsiteX5000" fmla="*/ 783648 w 6345571"/>
              <a:gd name="connsiteY5000" fmla="*/ 3276751 h 6858143"/>
              <a:gd name="connsiteX5001" fmla="*/ 783648 w 6345571"/>
              <a:gd name="connsiteY5001" fmla="*/ 3267821 h 6858143"/>
              <a:gd name="connsiteX5002" fmla="*/ 807485 w 6345571"/>
              <a:gd name="connsiteY5002" fmla="*/ 3273774 h 6858143"/>
              <a:gd name="connsiteX5003" fmla="*/ 864098 w 6345571"/>
              <a:gd name="connsiteY5003" fmla="*/ 3309495 h 6858143"/>
              <a:gd name="connsiteX5004" fmla="*/ 852180 w 6345571"/>
              <a:gd name="connsiteY5004" fmla="*/ 3309495 h 6858143"/>
              <a:gd name="connsiteX5005" fmla="*/ 876017 w 6345571"/>
              <a:gd name="connsiteY5005" fmla="*/ 3318426 h 6858143"/>
              <a:gd name="connsiteX5006" fmla="*/ 873037 w 6345571"/>
              <a:gd name="connsiteY5006" fmla="*/ 3324379 h 6858143"/>
              <a:gd name="connsiteX5007" fmla="*/ 881976 w 6345571"/>
              <a:gd name="connsiteY5007" fmla="*/ 3324379 h 6858143"/>
              <a:gd name="connsiteX5008" fmla="*/ 926671 w 6345571"/>
              <a:gd name="connsiteY5008" fmla="*/ 3342240 h 6858143"/>
              <a:gd name="connsiteX5009" fmla="*/ 962427 w 6345571"/>
              <a:gd name="connsiteY5009" fmla="*/ 3354147 h 6858143"/>
              <a:gd name="connsiteX5010" fmla="*/ 950508 w 6345571"/>
              <a:gd name="connsiteY5010" fmla="*/ 3348193 h 6858143"/>
              <a:gd name="connsiteX5011" fmla="*/ 953488 w 6345571"/>
              <a:gd name="connsiteY5011" fmla="*/ 3342240 h 6858143"/>
              <a:gd name="connsiteX5012" fmla="*/ 971366 w 6345571"/>
              <a:gd name="connsiteY5012" fmla="*/ 3360100 h 6858143"/>
              <a:gd name="connsiteX5013" fmla="*/ 947529 w 6345571"/>
              <a:gd name="connsiteY5013" fmla="*/ 3360100 h 6858143"/>
              <a:gd name="connsiteX5014" fmla="*/ 995203 w 6345571"/>
              <a:gd name="connsiteY5014" fmla="*/ 3383914 h 6858143"/>
              <a:gd name="connsiteX5015" fmla="*/ 1007122 w 6345571"/>
              <a:gd name="connsiteY5015" fmla="*/ 3395821 h 6858143"/>
              <a:gd name="connsiteX5016" fmla="*/ 1033939 w 6345571"/>
              <a:gd name="connsiteY5016" fmla="*/ 3410705 h 6858143"/>
              <a:gd name="connsiteX5017" fmla="*/ 1051816 w 6345571"/>
              <a:gd name="connsiteY5017" fmla="*/ 3410705 h 6858143"/>
              <a:gd name="connsiteX5018" fmla="*/ 1045857 w 6345571"/>
              <a:gd name="connsiteY5018" fmla="*/ 3422612 h 6858143"/>
              <a:gd name="connsiteX5019" fmla="*/ 1075654 w 6345571"/>
              <a:gd name="connsiteY5019" fmla="*/ 3437496 h 6858143"/>
              <a:gd name="connsiteX5020" fmla="*/ 1078633 w 6345571"/>
              <a:gd name="connsiteY5020" fmla="*/ 3428566 h 6858143"/>
              <a:gd name="connsiteX5021" fmla="*/ 1090552 w 6345571"/>
              <a:gd name="connsiteY5021" fmla="*/ 3446427 h 6858143"/>
              <a:gd name="connsiteX5022" fmla="*/ 1141206 w 6345571"/>
              <a:gd name="connsiteY5022" fmla="*/ 3470240 h 6858143"/>
              <a:gd name="connsiteX5023" fmla="*/ 1153125 w 6345571"/>
              <a:gd name="connsiteY5023" fmla="*/ 3470240 h 6858143"/>
              <a:gd name="connsiteX5024" fmla="*/ 1147165 w 6345571"/>
              <a:gd name="connsiteY5024" fmla="*/ 3479171 h 6858143"/>
              <a:gd name="connsiteX5025" fmla="*/ 1188880 w 6345571"/>
              <a:gd name="connsiteY5025" fmla="*/ 3497031 h 6858143"/>
              <a:gd name="connsiteX5026" fmla="*/ 1179941 w 6345571"/>
              <a:gd name="connsiteY5026" fmla="*/ 3485124 h 6858143"/>
              <a:gd name="connsiteX5027" fmla="*/ 1209738 w 6345571"/>
              <a:gd name="connsiteY5027" fmla="*/ 3505961 h 6858143"/>
              <a:gd name="connsiteX5028" fmla="*/ 1197819 w 6345571"/>
              <a:gd name="connsiteY5028" fmla="*/ 3502985 h 6858143"/>
              <a:gd name="connsiteX5029" fmla="*/ 1227616 w 6345571"/>
              <a:gd name="connsiteY5029" fmla="*/ 3514892 h 6858143"/>
              <a:gd name="connsiteX5030" fmla="*/ 1221656 w 6345571"/>
              <a:gd name="connsiteY5030" fmla="*/ 3505961 h 6858143"/>
              <a:gd name="connsiteX5031" fmla="*/ 1230595 w 6345571"/>
              <a:gd name="connsiteY5031" fmla="*/ 3517869 h 6858143"/>
              <a:gd name="connsiteX5032" fmla="*/ 1251453 w 6345571"/>
              <a:gd name="connsiteY5032" fmla="*/ 3523822 h 6858143"/>
              <a:gd name="connsiteX5033" fmla="*/ 1239534 w 6345571"/>
              <a:gd name="connsiteY5033" fmla="*/ 3508938 h 6858143"/>
              <a:gd name="connsiteX5034" fmla="*/ 1224636 w 6345571"/>
              <a:gd name="connsiteY5034" fmla="*/ 3505961 h 6858143"/>
              <a:gd name="connsiteX5035" fmla="*/ 1168023 w 6345571"/>
              <a:gd name="connsiteY5035" fmla="*/ 3458333 h 6858143"/>
              <a:gd name="connsiteX5036" fmla="*/ 1129287 w 6345571"/>
              <a:gd name="connsiteY5036" fmla="*/ 3440473 h 6858143"/>
              <a:gd name="connsiteX5037" fmla="*/ 1069694 w 6345571"/>
              <a:gd name="connsiteY5037" fmla="*/ 3401775 h 6858143"/>
              <a:gd name="connsiteX5038" fmla="*/ 1072674 w 6345571"/>
              <a:gd name="connsiteY5038" fmla="*/ 3392845 h 6858143"/>
              <a:gd name="connsiteX5039" fmla="*/ 1057776 w 6345571"/>
              <a:gd name="connsiteY5039" fmla="*/ 3383914 h 6858143"/>
              <a:gd name="connsiteX5040" fmla="*/ 1054796 w 6345571"/>
              <a:gd name="connsiteY5040" fmla="*/ 3366054 h 6858143"/>
              <a:gd name="connsiteX5041" fmla="*/ 1039898 w 6345571"/>
              <a:gd name="connsiteY5041" fmla="*/ 3369031 h 6858143"/>
              <a:gd name="connsiteX5042" fmla="*/ 1022020 w 6345571"/>
              <a:gd name="connsiteY5042" fmla="*/ 3351170 h 6858143"/>
              <a:gd name="connsiteX5043" fmla="*/ 1007122 w 6345571"/>
              <a:gd name="connsiteY5043" fmla="*/ 3348193 h 6858143"/>
              <a:gd name="connsiteX5044" fmla="*/ 1025000 w 6345571"/>
              <a:gd name="connsiteY5044" fmla="*/ 3345216 h 6858143"/>
              <a:gd name="connsiteX5045" fmla="*/ 1007122 w 6345571"/>
              <a:gd name="connsiteY5045" fmla="*/ 3330333 h 6858143"/>
              <a:gd name="connsiteX5046" fmla="*/ 989244 w 6345571"/>
              <a:gd name="connsiteY5046" fmla="*/ 3327356 h 6858143"/>
              <a:gd name="connsiteX5047" fmla="*/ 977325 w 6345571"/>
              <a:gd name="connsiteY5047" fmla="*/ 3333310 h 6858143"/>
              <a:gd name="connsiteX5048" fmla="*/ 980305 w 6345571"/>
              <a:gd name="connsiteY5048" fmla="*/ 3324379 h 6858143"/>
              <a:gd name="connsiteX5049" fmla="*/ 947529 w 6345571"/>
              <a:gd name="connsiteY5049" fmla="*/ 3303542 h 6858143"/>
              <a:gd name="connsiteX5050" fmla="*/ 965407 w 6345571"/>
              <a:gd name="connsiteY5050" fmla="*/ 3300565 h 6858143"/>
              <a:gd name="connsiteX5051" fmla="*/ 980305 w 6345571"/>
              <a:gd name="connsiteY5051" fmla="*/ 3303542 h 6858143"/>
              <a:gd name="connsiteX5052" fmla="*/ 1001162 w 6345571"/>
              <a:gd name="connsiteY5052" fmla="*/ 3315449 h 6858143"/>
              <a:gd name="connsiteX5053" fmla="*/ 986264 w 6345571"/>
              <a:gd name="connsiteY5053" fmla="*/ 3315449 h 6858143"/>
              <a:gd name="connsiteX5054" fmla="*/ 1010101 w 6345571"/>
              <a:gd name="connsiteY5054" fmla="*/ 3324379 h 6858143"/>
              <a:gd name="connsiteX5055" fmla="*/ 1045857 w 6345571"/>
              <a:gd name="connsiteY5055" fmla="*/ 3357123 h 6858143"/>
              <a:gd name="connsiteX5056" fmla="*/ 1054796 w 6345571"/>
              <a:gd name="connsiteY5056" fmla="*/ 3354147 h 6858143"/>
              <a:gd name="connsiteX5057" fmla="*/ 1060755 w 6345571"/>
              <a:gd name="connsiteY5057" fmla="*/ 3360100 h 6858143"/>
              <a:gd name="connsiteX5058" fmla="*/ 1057776 w 6345571"/>
              <a:gd name="connsiteY5058" fmla="*/ 3366054 h 6858143"/>
              <a:gd name="connsiteX5059" fmla="*/ 1075654 w 6345571"/>
              <a:gd name="connsiteY5059" fmla="*/ 3369031 h 6858143"/>
              <a:gd name="connsiteX5060" fmla="*/ 1078633 w 6345571"/>
              <a:gd name="connsiteY5060" fmla="*/ 3377961 h 6858143"/>
              <a:gd name="connsiteX5061" fmla="*/ 1108430 w 6345571"/>
              <a:gd name="connsiteY5061" fmla="*/ 3398798 h 6858143"/>
              <a:gd name="connsiteX5062" fmla="*/ 1117369 w 6345571"/>
              <a:gd name="connsiteY5062" fmla="*/ 3395821 h 6858143"/>
              <a:gd name="connsiteX5063" fmla="*/ 1126308 w 6345571"/>
              <a:gd name="connsiteY5063" fmla="*/ 3398798 h 6858143"/>
              <a:gd name="connsiteX5064" fmla="*/ 1141206 w 6345571"/>
              <a:gd name="connsiteY5064" fmla="*/ 3410705 h 6858143"/>
              <a:gd name="connsiteX5065" fmla="*/ 1194840 w 6345571"/>
              <a:gd name="connsiteY5065" fmla="*/ 3449403 h 6858143"/>
              <a:gd name="connsiteX5066" fmla="*/ 1215697 w 6345571"/>
              <a:gd name="connsiteY5066" fmla="*/ 3443450 h 6858143"/>
              <a:gd name="connsiteX5067" fmla="*/ 1203779 w 6345571"/>
              <a:gd name="connsiteY5067" fmla="*/ 3443450 h 6858143"/>
              <a:gd name="connsiteX5068" fmla="*/ 1203779 w 6345571"/>
              <a:gd name="connsiteY5068" fmla="*/ 3434519 h 6858143"/>
              <a:gd name="connsiteX5069" fmla="*/ 1117369 w 6345571"/>
              <a:gd name="connsiteY5069" fmla="*/ 3372008 h 6858143"/>
              <a:gd name="connsiteX5070" fmla="*/ 1138226 w 6345571"/>
              <a:gd name="connsiteY5070" fmla="*/ 3380938 h 6858143"/>
              <a:gd name="connsiteX5071" fmla="*/ 1141206 w 6345571"/>
              <a:gd name="connsiteY5071" fmla="*/ 3372008 h 6858143"/>
              <a:gd name="connsiteX5072" fmla="*/ 1141206 w 6345571"/>
              <a:gd name="connsiteY5072" fmla="*/ 3377961 h 6858143"/>
              <a:gd name="connsiteX5073" fmla="*/ 1171002 w 6345571"/>
              <a:gd name="connsiteY5073" fmla="*/ 3386891 h 6858143"/>
              <a:gd name="connsiteX5074" fmla="*/ 1156104 w 6345571"/>
              <a:gd name="connsiteY5074" fmla="*/ 3389868 h 6858143"/>
              <a:gd name="connsiteX5075" fmla="*/ 1147165 w 6345571"/>
              <a:gd name="connsiteY5075" fmla="*/ 3380938 h 6858143"/>
              <a:gd name="connsiteX5076" fmla="*/ 1141206 w 6345571"/>
              <a:gd name="connsiteY5076" fmla="*/ 3389868 h 6858143"/>
              <a:gd name="connsiteX5077" fmla="*/ 1165043 w 6345571"/>
              <a:gd name="connsiteY5077" fmla="*/ 3395821 h 6858143"/>
              <a:gd name="connsiteX5078" fmla="*/ 1179941 w 6345571"/>
              <a:gd name="connsiteY5078" fmla="*/ 3395821 h 6858143"/>
              <a:gd name="connsiteX5079" fmla="*/ 1251453 w 6345571"/>
              <a:gd name="connsiteY5079" fmla="*/ 3443450 h 6858143"/>
              <a:gd name="connsiteX5080" fmla="*/ 1260392 w 6345571"/>
              <a:gd name="connsiteY5080" fmla="*/ 3434519 h 6858143"/>
              <a:gd name="connsiteX5081" fmla="*/ 1281250 w 6345571"/>
              <a:gd name="connsiteY5081" fmla="*/ 3461310 h 6858143"/>
              <a:gd name="connsiteX5082" fmla="*/ 1263372 w 6345571"/>
              <a:gd name="connsiteY5082" fmla="*/ 3455357 h 6858143"/>
              <a:gd name="connsiteX5083" fmla="*/ 1266351 w 6345571"/>
              <a:gd name="connsiteY5083" fmla="*/ 3452380 h 6858143"/>
              <a:gd name="connsiteX5084" fmla="*/ 1245494 w 6345571"/>
              <a:gd name="connsiteY5084" fmla="*/ 3449403 h 6858143"/>
              <a:gd name="connsiteX5085" fmla="*/ 1290188 w 6345571"/>
              <a:gd name="connsiteY5085" fmla="*/ 3464287 h 6858143"/>
              <a:gd name="connsiteX5086" fmla="*/ 1311046 w 6345571"/>
              <a:gd name="connsiteY5086" fmla="*/ 3479171 h 6858143"/>
              <a:gd name="connsiteX5087" fmla="*/ 1293168 w 6345571"/>
              <a:gd name="connsiteY5087" fmla="*/ 3479171 h 6858143"/>
              <a:gd name="connsiteX5088" fmla="*/ 1317005 w 6345571"/>
              <a:gd name="connsiteY5088" fmla="*/ 3488101 h 6858143"/>
              <a:gd name="connsiteX5089" fmla="*/ 1352761 w 6345571"/>
              <a:gd name="connsiteY5089" fmla="*/ 3497031 h 6858143"/>
              <a:gd name="connsiteX5090" fmla="*/ 1346802 w 6345571"/>
              <a:gd name="connsiteY5090" fmla="*/ 3502985 h 6858143"/>
              <a:gd name="connsiteX5091" fmla="*/ 1364680 w 6345571"/>
              <a:gd name="connsiteY5091" fmla="*/ 3508938 h 6858143"/>
              <a:gd name="connsiteX5092" fmla="*/ 1373619 w 6345571"/>
              <a:gd name="connsiteY5092" fmla="*/ 3523822 h 6858143"/>
              <a:gd name="connsiteX5093" fmla="*/ 1394476 w 6345571"/>
              <a:gd name="connsiteY5093" fmla="*/ 3523822 h 6858143"/>
              <a:gd name="connsiteX5094" fmla="*/ 1400436 w 6345571"/>
              <a:gd name="connsiteY5094" fmla="*/ 3535729 h 6858143"/>
              <a:gd name="connsiteX5095" fmla="*/ 1421293 w 6345571"/>
              <a:gd name="connsiteY5095" fmla="*/ 3541683 h 6858143"/>
              <a:gd name="connsiteX5096" fmla="*/ 1415334 w 6345571"/>
              <a:gd name="connsiteY5096" fmla="*/ 3544659 h 6858143"/>
              <a:gd name="connsiteX5097" fmla="*/ 1424273 w 6345571"/>
              <a:gd name="connsiteY5097" fmla="*/ 3544659 h 6858143"/>
              <a:gd name="connsiteX5098" fmla="*/ 1430232 w 6345571"/>
              <a:gd name="connsiteY5098" fmla="*/ 3553590 h 6858143"/>
              <a:gd name="connsiteX5099" fmla="*/ 1418313 w 6345571"/>
              <a:gd name="connsiteY5099" fmla="*/ 3553590 h 6858143"/>
              <a:gd name="connsiteX5100" fmla="*/ 1442151 w 6345571"/>
              <a:gd name="connsiteY5100" fmla="*/ 3556567 h 6858143"/>
              <a:gd name="connsiteX5101" fmla="*/ 1460029 w 6345571"/>
              <a:gd name="connsiteY5101" fmla="*/ 3571450 h 6858143"/>
              <a:gd name="connsiteX5102" fmla="*/ 1463008 w 6345571"/>
              <a:gd name="connsiteY5102" fmla="*/ 3580380 h 6858143"/>
              <a:gd name="connsiteX5103" fmla="*/ 1528560 w 6345571"/>
              <a:gd name="connsiteY5103" fmla="*/ 3616102 h 6858143"/>
              <a:gd name="connsiteX5104" fmla="*/ 1528560 w 6345571"/>
              <a:gd name="connsiteY5104" fmla="*/ 3625032 h 6858143"/>
              <a:gd name="connsiteX5105" fmla="*/ 1555377 w 6345571"/>
              <a:gd name="connsiteY5105" fmla="*/ 3642892 h 6858143"/>
              <a:gd name="connsiteX5106" fmla="*/ 1579215 w 6345571"/>
              <a:gd name="connsiteY5106" fmla="*/ 3648846 h 6858143"/>
              <a:gd name="connsiteX5107" fmla="*/ 1579215 w 6345571"/>
              <a:gd name="connsiteY5107" fmla="*/ 3657776 h 6858143"/>
              <a:gd name="connsiteX5108" fmla="*/ 1603052 w 6345571"/>
              <a:gd name="connsiteY5108" fmla="*/ 3663730 h 6858143"/>
              <a:gd name="connsiteX5109" fmla="*/ 1614970 w 6345571"/>
              <a:gd name="connsiteY5109" fmla="*/ 3675637 h 6858143"/>
              <a:gd name="connsiteX5110" fmla="*/ 1650726 w 6345571"/>
              <a:gd name="connsiteY5110" fmla="*/ 3684567 h 6858143"/>
              <a:gd name="connsiteX5111" fmla="*/ 1686482 w 6345571"/>
              <a:gd name="connsiteY5111" fmla="*/ 3720288 h 6858143"/>
              <a:gd name="connsiteX5112" fmla="*/ 1704360 w 6345571"/>
              <a:gd name="connsiteY5112" fmla="*/ 3732195 h 6858143"/>
              <a:gd name="connsiteX5113" fmla="*/ 1695421 w 6345571"/>
              <a:gd name="connsiteY5113" fmla="*/ 3729219 h 6858143"/>
              <a:gd name="connsiteX5114" fmla="*/ 1722238 w 6345571"/>
              <a:gd name="connsiteY5114" fmla="*/ 3741126 h 6858143"/>
              <a:gd name="connsiteX5115" fmla="*/ 1710319 w 6345571"/>
              <a:gd name="connsiteY5115" fmla="*/ 3729219 h 6858143"/>
              <a:gd name="connsiteX5116" fmla="*/ 1743095 w 6345571"/>
              <a:gd name="connsiteY5116" fmla="*/ 3761963 h 6858143"/>
              <a:gd name="connsiteX5117" fmla="*/ 1752034 w 6345571"/>
              <a:gd name="connsiteY5117" fmla="*/ 3758986 h 6858143"/>
              <a:gd name="connsiteX5118" fmla="*/ 1769912 w 6345571"/>
              <a:gd name="connsiteY5118" fmla="*/ 3770893 h 6858143"/>
              <a:gd name="connsiteX5119" fmla="*/ 1766933 w 6345571"/>
              <a:gd name="connsiteY5119" fmla="*/ 3756009 h 6858143"/>
              <a:gd name="connsiteX5120" fmla="*/ 1743095 w 6345571"/>
              <a:gd name="connsiteY5120" fmla="*/ 3741126 h 6858143"/>
              <a:gd name="connsiteX5121" fmla="*/ 1766933 w 6345571"/>
              <a:gd name="connsiteY5121" fmla="*/ 3753033 h 6858143"/>
              <a:gd name="connsiteX5122" fmla="*/ 1778851 w 6345571"/>
              <a:gd name="connsiteY5122" fmla="*/ 3773870 h 6858143"/>
              <a:gd name="connsiteX5123" fmla="*/ 1793749 w 6345571"/>
              <a:gd name="connsiteY5123" fmla="*/ 3770893 h 6858143"/>
              <a:gd name="connsiteX5124" fmla="*/ 1793749 w 6345571"/>
              <a:gd name="connsiteY5124" fmla="*/ 3776847 h 6858143"/>
              <a:gd name="connsiteX5125" fmla="*/ 1796729 w 6345571"/>
              <a:gd name="connsiteY5125" fmla="*/ 3776847 h 6858143"/>
              <a:gd name="connsiteX5126" fmla="*/ 1781831 w 6345571"/>
              <a:gd name="connsiteY5126" fmla="*/ 3779824 h 6858143"/>
              <a:gd name="connsiteX5127" fmla="*/ 1781831 w 6345571"/>
              <a:gd name="connsiteY5127" fmla="*/ 3788754 h 6858143"/>
              <a:gd name="connsiteX5128" fmla="*/ 1802688 w 6345571"/>
              <a:gd name="connsiteY5128" fmla="*/ 3797684 h 6858143"/>
              <a:gd name="connsiteX5129" fmla="*/ 1844403 w 6345571"/>
              <a:gd name="connsiteY5129" fmla="*/ 3815545 h 6858143"/>
              <a:gd name="connsiteX5130" fmla="*/ 1835464 w 6345571"/>
              <a:gd name="connsiteY5130" fmla="*/ 3827452 h 6858143"/>
              <a:gd name="connsiteX5131" fmla="*/ 1853342 w 6345571"/>
              <a:gd name="connsiteY5131" fmla="*/ 3827452 h 6858143"/>
              <a:gd name="connsiteX5132" fmla="*/ 1877180 w 6345571"/>
              <a:gd name="connsiteY5132" fmla="*/ 3842336 h 6858143"/>
              <a:gd name="connsiteX5133" fmla="*/ 1874200 w 6345571"/>
              <a:gd name="connsiteY5133" fmla="*/ 3854242 h 6858143"/>
              <a:gd name="connsiteX5134" fmla="*/ 1892078 w 6345571"/>
              <a:gd name="connsiteY5134" fmla="*/ 3857219 h 6858143"/>
              <a:gd name="connsiteX5135" fmla="*/ 1906976 w 6345571"/>
              <a:gd name="connsiteY5135" fmla="*/ 3878057 h 6858143"/>
              <a:gd name="connsiteX5136" fmla="*/ 1915915 w 6345571"/>
              <a:gd name="connsiteY5136" fmla="*/ 3878057 h 6858143"/>
              <a:gd name="connsiteX5137" fmla="*/ 1954650 w 6345571"/>
              <a:gd name="connsiteY5137" fmla="*/ 3895917 h 6858143"/>
              <a:gd name="connsiteX5138" fmla="*/ 1972528 w 6345571"/>
              <a:gd name="connsiteY5138" fmla="*/ 3910801 h 6858143"/>
              <a:gd name="connsiteX5139" fmla="*/ 2002325 w 6345571"/>
              <a:gd name="connsiteY5139" fmla="*/ 3937592 h 6858143"/>
              <a:gd name="connsiteX5140" fmla="*/ 2011264 w 6345571"/>
              <a:gd name="connsiteY5140" fmla="*/ 3940568 h 6858143"/>
              <a:gd name="connsiteX5141" fmla="*/ 2011264 w 6345571"/>
              <a:gd name="connsiteY5141" fmla="*/ 3931638 h 6858143"/>
              <a:gd name="connsiteX5142" fmla="*/ 2029142 w 6345571"/>
              <a:gd name="connsiteY5142" fmla="*/ 3943545 h 6858143"/>
              <a:gd name="connsiteX5143" fmla="*/ 2014244 w 6345571"/>
              <a:gd name="connsiteY5143" fmla="*/ 3943545 h 6858143"/>
              <a:gd name="connsiteX5144" fmla="*/ 2052979 w 6345571"/>
              <a:gd name="connsiteY5144" fmla="*/ 3979266 h 6858143"/>
              <a:gd name="connsiteX5145" fmla="*/ 2064898 w 6345571"/>
              <a:gd name="connsiteY5145" fmla="*/ 3976289 h 6858143"/>
              <a:gd name="connsiteX5146" fmla="*/ 2044040 w 6345571"/>
              <a:gd name="connsiteY5146" fmla="*/ 3967359 h 6858143"/>
              <a:gd name="connsiteX5147" fmla="*/ 2058938 w 6345571"/>
              <a:gd name="connsiteY5147" fmla="*/ 3955452 h 6858143"/>
              <a:gd name="connsiteX5148" fmla="*/ 2073837 w 6345571"/>
              <a:gd name="connsiteY5148" fmla="*/ 3979266 h 6858143"/>
              <a:gd name="connsiteX5149" fmla="*/ 2067877 w 6345571"/>
              <a:gd name="connsiteY5149" fmla="*/ 3988197 h 6858143"/>
              <a:gd name="connsiteX5150" fmla="*/ 2079796 w 6345571"/>
              <a:gd name="connsiteY5150" fmla="*/ 3991174 h 6858143"/>
              <a:gd name="connsiteX5151" fmla="*/ 2073837 w 6345571"/>
              <a:gd name="connsiteY5151" fmla="*/ 3994150 h 6858143"/>
              <a:gd name="connsiteX5152" fmla="*/ 2100653 w 6345571"/>
              <a:gd name="connsiteY5152" fmla="*/ 4009034 h 6858143"/>
              <a:gd name="connsiteX5153" fmla="*/ 2142368 w 6345571"/>
              <a:gd name="connsiteY5153" fmla="*/ 4044755 h 6858143"/>
              <a:gd name="connsiteX5154" fmla="*/ 2148328 w 6345571"/>
              <a:gd name="connsiteY5154" fmla="*/ 4041778 h 6858143"/>
              <a:gd name="connsiteX5155" fmla="*/ 2160246 w 6345571"/>
              <a:gd name="connsiteY5155" fmla="*/ 4050708 h 6858143"/>
              <a:gd name="connsiteX5156" fmla="*/ 2190043 w 6345571"/>
              <a:gd name="connsiteY5156" fmla="*/ 4071546 h 6858143"/>
              <a:gd name="connsiteX5157" fmla="*/ 2190043 w 6345571"/>
              <a:gd name="connsiteY5157" fmla="*/ 4080476 h 6858143"/>
              <a:gd name="connsiteX5158" fmla="*/ 2172165 w 6345571"/>
              <a:gd name="connsiteY5158" fmla="*/ 4074523 h 6858143"/>
              <a:gd name="connsiteX5159" fmla="*/ 2204941 w 6345571"/>
              <a:gd name="connsiteY5159" fmla="*/ 4101313 h 6858143"/>
              <a:gd name="connsiteX5160" fmla="*/ 2190043 w 6345571"/>
              <a:gd name="connsiteY5160" fmla="*/ 4086430 h 6858143"/>
              <a:gd name="connsiteX5161" fmla="*/ 2246656 w 6345571"/>
              <a:gd name="connsiteY5161" fmla="*/ 4119174 h 6858143"/>
              <a:gd name="connsiteX5162" fmla="*/ 2246656 w 6345571"/>
              <a:gd name="connsiteY5162" fmla="*/ 4113220 h 6858143"/>
              <a:gd name="connsiteX5163" fmla="*/ 2258575 w 6345571"/>
              <a:gd name="connsiteY5163" fmla="*/ 4113220 h 6858143"/>
              <a:gd name="connsiteX5164" fmla="*/ 2255595 w 6345571"/>
              <a:gd name="connsiteY5164" fmla="*/ 4128104 h 6858143"/>
              <a:gd name="connsiteX5165" fmla="*/ 2279432 w 6345571"/>
              <a:gd name="connsiteY5165" fmla="*/ 4145965 h 6858143"/>
              <a:gd name="connsiteX5166" fmla="*/ 2270493 w 6345571"/>
              <a:gd name="connsiteY5166" fmla="*/ 4128104 h 6858143"/>
              <a:gd name="connsiteX5167" fmla="*/ 2291351 w 6345571"/>
              <a:gd name="connsiteY5167" fmla="*/ 4137035 h 6858143"/>
              <a:gd name="connsiteX5168" fmla="*/ 2285392 w 6345571"/>
              <a:gd name="connsiteY5168" fmla="*/ 4157872 h 6858143"/>
              <a:gd name="connsiteX5169" fmla="*/ 2333066 w 6345571"/>
              <a:gd name="connsiteY5169" fmla="*/ 4172756 h 6858143"/>
              <a:gd name="connsiteX5170" fmla="*/ 2303270 w 6345571"/>
              <a:gd name="connsiteY5170" fmla="*/ 4157872 h 6858143"/>
              <a:gd name="connsiteX5171" fmla="*/ 2315188 w 6345571"/>
              <a:gd name="connsiteY5171" fmla="*/ 4157872 h 6858143"/>
              <a:gd name="connsiteX5172" fmla="*/ 2339770 w 6345571"/>
              <a:gd name="connsiteY5172" fmla="*/ 4175732 h 6858143"/>
              <a:gd name="connsiteX5173" fmla="*/ 2354305 w 6345571"/>
              <a:gd name="connsiteY5173" fmla="*/ 4188639 h 6858143"/>
              <a:gd name="connsiteX5174" fmla="*/ 2356903 w 6345571"/>
              <a:gd name="connsiteY5174" fmla="*/ 4195454 h 6858143"/>
              <a:gd name="connsiteX5175" fmla="*/ 2350944 w 6345571"/>
              <a:gd name="connsiteY5175" fmla="*/ 4196570 h 6858143"/>
              <a:gd name="connsiteX5176" fmla="*/ 2347964 w 6345571"/>
              <a:gd name="connsiteY5176" fmla="*/ 4187640 h 6858143"/>
              <a:gd name="connsiteX5177" fmla="*/ 2342005 w 6345571"/>
              <a:gd name="connsiteY5177" fmla="*/ 4193593 h 6858143"/>
              <a:gd name="connsiteX5178" fmla="*/ 2318168 w 6345571"/>
              <a:gd name="connsiteY5178" fmla="*/ 4184663 h 6858143"/>
              <a:gd name="connsiteX5179" fmla="*/ 2336046 w 6345571"/>
              <a:gd name="connsiteY5179" fmla="*/ 4199547 h 6858143"/>
              <a:gd name="connsiteX5180" fmla="*/ 2350944 w 6345571"/>
              <a:gd name="connsiteY5180" fmla="*/ 4205500 h 6858143"/>
              <a:gd name="connsiteX5181" fmla="*/ 2344985 w 6345571"/>
              <a:gd name="connsiteY5181" fmla="*/ 4208477 h 6858143"/>
              <a:gd name="connsiteX5182" fmla="*/ 2359883 w 6345571"/>
              <a:gd name="connsiteY5182" fmla="*/ 4211454 h 6858143"/>
              <a:gd name="connsiteX5183" fmla="*/ 2350944 w 6345571"/>
              <a:gd name="connsiteY5183" fmla="*/ 4196570 h 6858143"/>
              <a:gd name="connsiteX5184" fmla="*/ 2371801 w 6345571"/>
              <a:gd name="connsiteY5184" fmla="*/ 4214430 h 6858143"/>
              <a:gd name="connsiteX5185" fmla="*/ 2380740 w 6345571"/>
              <a:gd name="connsiteY5185" fmla="*/ 4214430 h 6858143"/>
              <a:gd name="connsiteX5186" fmla="*/ 2365842 w 6345571"/>
              <a:gd name="connsiteY5186" fmla="*/ 4199547 h 6858143"/>
              <a:gd name="connsiteX5187" fmla="*/ 2383720 w 6345571"/>
              <a:gd name="connsiteY5187" fmla="*/ 4205500 h 6858143"/>
              <a:gd name="connsiteX5188" fmla="*/ 2356903 w 6345571"/>
              <a:gd name="connsiteY5188" fmla="*/ 4181686 h 6858143"/>
              <a:gd name="connsiteX5189" fmla="*/ 2362863 w 6345571"/>
              <a:gd name="connsiteY5189" fmla="*/ 4181686 h 6858143"/>
              <a:gd name="connsiteX5190" fmla="*/ 2350944 w 6345571"/>
              <a:gd name="connsiteY5190" fmla="*/ 4178709 h 6858143"/>
              <a:gd name="connsiteX5191" fmla="*/ 2324127 w 6345571"/>
              <a:gd name="connsiteY5191" fmla="*/ 4160849 h 6858143"/>
              <a:gd name="connsiteX5192" fmla="*/ 2318168 w 6345571"/>
              <a:gd name="connsiteY5192" fmla="*/ 4154895 h 6858143"/>
              <a:gd name="connsiteX5193" fmla="*/ 2318168 w 6345571"/>
              <a:gd name="connsiteY5193" fmla="*/ 4148942 h 6858143"/>
              <a:gd name="connsiteX5194" fmla="*/ 2303270 w 6345571"/>
              <a:gd name="connsiteY5194" fmla="*/ 4142988 h 6858143"/>
              <a:gd name="connsiteX5195" fmla="*/ 2276453 w 6345571"/>
              <a:gd name="connsiteY5195" fmla="*/ 4122151 h 6858143"/>
              <a:gd name="connsiteX5196" fmla="*/ 2279432 w 6345571"/>
              <a:gd name="connsiteY5196" fmla="*/ 4113220 h 6858143"/>
              <a:gd name="connsiteX5197" fmla="*/ 2228778 w 6345571"/>
              <a:gd name="connsiteY5197" fmla="*/ 4083453 h 6858143"/>
              <a:gd name="connsiteX5198" fmla="*/ 2210900 w 6345571"/>
              <a:gd name="connsiteY5198" fmla="*/ 4071546 h 6858143"/>
              <a:gd name="connsiteX5199" fmla="*/ 2207921 w 6345571"/>
              <a:gd name="connsiteY5199" fmla="*/ 4056662 h 6858143"/>
              <a:gd name="connsiteX5200" fmla="*/ 2172165 w 6345571"/>
              <a:gd name="connsiteY5200" fmla="*/ 4026894 h 6858143"/>
              <a:gd name="connsiteX5201" fmla="*/ 2166206 w 6345571"/>
              <a:gd name="connsiteY5201" fmla="*/ 4029871 h 6858143"/>
              <a:gd name="connsiteX5202" fmla="*/ 2142368 w 6345571"/>
              <a:gd name="connsiteY5202" fmla="*/ 4012011 h 6858143"/>
              <a:gd name="connsiteX5203" fmla="*/ 2154287 w 6345571"/>
              <a:gd name="connsiteY5203" fmla="*/ 4009034 h 6858143"/>
              <a:gd name="connsiteX5204" fmla="*/ 2088735 w 6345571"/>
              <a:gd name="connsiteY5204" fmla="*/ 3967359 h 6858143"/>
              <a:gd name="connsiteX5205" fmla="*/ 2079796 w 6345571"/>
              <a:gd name="connsiteY5205" fmla="*/ 3973313 h 6858143"/>
              <a:gd name="connsiteX5206" fmla="*/ 2061918 w 6345571"/>
              <a:gd name="connsiteY5206" fmla="*/ 3958429 h 6858143"/>
              <a:gd name="connsiteX5207" fmla="*/ 2073837 w 6345571"/>
              <a:gd name="connsiteY5207" fmla="*/ 3955452 h 6858143"/>
              <a:gd name="connsiteX5208" fmla="*/ 1991710 w 6345571"/>
              <a:gd name="connsiteY5208" fmla="*/ 3896429 h 6858143"/>
              <a:gd name="connsiteX5209" fmla="*/ 1977671 w 6345571"/>
              <a:gd name="connsiteY5209" fmla="*/ 3880803 h 6858143"/>
              <a:gd name="connsiteX5210" fmla="*/ 1984447 w 6345571"/>
              <a:gd name="connsiteY5210" fmla="*/ 3884010 h 6858143"/>
              <a:gd name="connsiteX5211" fmla="*/ 1984447 w 6345571"/>
              <a:gd name="connsiteY5211" fmla="*/ 3872103 h 6858143"/>
              <a:gd name="connsiteX5212" fmla="*/ 1963589 w 6345571"/>
              <a:gd name="connsiteY5212" fmla="*/ 3857219 h 6858143"/>
              <a:gd name="connsiteX5213" fmla="*/ 1948691 w 6345571"/>
              <a:gd name="connsiteY5213" fmla="*/ 3857219 h 6858143"/>
              <a:gd name="connsiteX5214" fmla="*/ 1939752 w 6345571"/>
              <a:gd name="connsiteY5214" fmla="*/ 3839359 h 6858143"/>
              <a:gd name="connsiteX5215" fmla="*/ 1933793 w 6345571"/>
              <a:gd name="connsiteY5215" fmla="*/ 3842336 h 6858143"/>
              <a:gd name="connsiteX5216" fmla="*/ 1909956 w 6345571"/>
              <a:gd name="connsiteY5216" fmla="*/ 3824475 h 6858143"/>
              <a:gd name="connsiteX5217" fmla="*/ 1924854 w 6345571"/>
              <a:gd name="connsiteY5217" fmla="*/ 3833405 h 6858143"/>
              <a:gd name="connsiteX5218" fmla="*/ 1921874 w 6345571"/>
              <a:gd name="connsiteY5218" fmla="*/ 3815545 h 6858143"/>
              <a:gd name="connsiteX5219" fmla="*/ 1909956 w 6345571"/>
              <a:gd name="connsiteY5219" fmla="*/ 3818521 h 6858143"/>
              <a:gd name="connsiteX5220" fmla="*/ 1868241 w 6345571"/>
              <a:gd name="connsiteY5220" fmla="*/ 3785777 h 6858143"/>
              <a:gd name="connsiteX5221" fmla="*/ 1847383 w 6345571"/>
              <a:gd name="connsiteY5221" fmla="*/ 3782800 h 6858143"/>
              <a:gd name="connsiteX5222" fmla="*/ 1850363 w 6345571"/>
              <a:gd name="connsiteY5222" fmla="*/ 3773870 h 6858143"/>
              <a:gd name="connsiteX5223" fmla="*/ 1820566 w 6345571"/>
              <a:gd name="connsiteY5223" fmla="*/ 3764940 h 6858143"/>
              <a:gd name="connsiteX5224" fmla="*/ 1823546 w 6345571"/>
              <a:gd name="connsiteY5224" fmla="*/ 3770893 h 6858143"/>
              <a:gd name="connsiteX5225" fmla="*/ 1808648 w 6345571"/>
              <a:gd name="connsiteY5225" fmla="*/ 3770893 h 6858143"/>
              <a:gd name="connsiteX5226" fmla="*/ 1793749 w 6345571"/>
              <a:gd name="connsiteY5226" fmla="*/ 3756009 h 6858143"/>
              <a:gd name="connsiteX5227" fmla="*/ 1805668 w 6345571"/>
              <a:gd name="connsiteY5227" fmla="*/ 3761963 h 6858143"/>
              <a:gd name="connsiteX5228" fmla="*/ 1811627 w 6345571"/>
              <a:gd name="connsiteY5228" fmla="*/ 3758986 h 6858143"/>
              <a:gd name="connsiteX5229" fmla="*/ 1799709 w 6345571"/>
              <a:gd name="connsiteY5229" fmla="*/ 3741126 h 6858143"/>
              <a:gd name="connsiteX5230" fmla="*/ 1808648 w 6345571"/>
              <a:gd name="connsiteY5230" fmla="*/ 3744102 h 6858143"/>
              <a:gd name="connsiteX5231" fmla="*/ 1763953 w 6345571"/>
              <a:gd name="connsiteY5231" fmla="*/ 3720288 h 6858143"/>
              <a:gd name="connsiteX5232" fmla="*/ 1772892 w 6345571"/>
              <a:gd name="connsiteY5232" fmla="*/ 3717311 h 6858143"/>
              <a:gd name="connsiteX5233" fmla="*/ 1754269 w 6345571"/>
              <a:gd name="connsiteY5233" fmla="*/ 3714335 h 6858143"/>
              <a:gd name="connsiteX5234" fmla="*/ 1746525 w 6345571"/>
              <a:gd name="connsiteY5234" fmla="*/ 3707820 h 6858143"/>
              <a:gd name="connsiteX5235" fmla="*/ 1749055 w 6345571"/>
              <a:gd name="connsiteY5235" fmla="*/ 3708381 h 6858143"/>
              <a:gd name="connsiteX5236" fmla="*/ 1719258 w 6345571"/>
              <a:gd name="connsiteY5236" fmla="*/ 3687544 h 6858143"/>
              <a:gd name="connsiteX5237" fmla="*/ 1716278 w 6345571"/>
              <a:gd name="connsiteY5237" fmla="*/ 3678614 h 6858143"/>
              <a:gd name="connsiteX5238" fmla="*/ 1701380 w 6345571"/>
              <a:gd name="connsiteY5238" fmla="*/ 3675637 h 6858143"/>
              <a:gd name="connsiteX5239" fmla="*/ 1695421 w 6345571"/>
              <a:gd name="connsiteY5239" fmla="*/ 3666707 h 6858143"/>
              <a:gd name="connsiteX5240" fmla="*/ 1698401 w 6345571"/>
              <a:gd name="connsiteY5240" fmla="*/ 3660753 h 6858143"/>
              <a:gd name="connsiteX5241" fmla="*/ 1638808 w 6345571"/>
              <a:gd name="connsiteY5241" fmla="*/ 3630986 h 6858143"/>
              <a:gd name="connsiteX5242" fmla="*/ 1650726 w 6345571"/>
              <a:gd name="connsiteY5242" fmla="*/ 3622055 h 6858143"/>
              <a:gd name="connsiteX5243" fmla="*/ 1626889 w 6345571"/>
              <a:gd name="connsiteY5243" fmla="*/ 3613125 h 6858143"/>
              <a:gd name="connsiteX5244" fmla="*/ 1638808 w 6345571"/>
              <a:gd name="connsiteY5244" fmla="*/ 3625032 h 6858143"/>
              <a:gd name="connsiteX5245" fmla="*/ 1614970 w 6345571"/>
              <a:gd name="connsiteY5245" fmla="*/ 3601218 h 6858143"/>
              <a:gd name="connsiteX5246" fmla="*/ 1611991 w 6345571"/>
              <a:gd name="connsiteY5246" fmla="*/ 3610148 h 6858143"/>
              <a:gd name="connsiteX5247" fmla="*/ 1546438 w 6345571"/>
              <a:gd name="connsiteY5247" fmla="*/ 3571450 h 6858143"/>
              <a:gd name="connsiteX5248" fmla="*/ 1561337 w 6345571"/>
              <a:gd name="connsiteY5248" fmla="*/ 3577404 h 6858143"/>
              <a:gd name="connsiteX5249" fmla="*/ 1561337 w 6345571"/>
              <a:gd name="connsiteY5249" fmla="*/ 3565497 h 6858143"/>
              <a:gd name="connsiteX5250" fmla="*/ 1489825 w 6345571"/>
              <a:gd name="connsiteY5250" fmla="*/ 3523822 h 6858143"/>
              <a:gd name="connsiteX5251" fmla="*/ 1492805 w 6345571"/>
              <a:gd name="connsiteY5251" fmla="*/ 3517869 h 6858143"/>
              <a:gd name="connsiteX5252" fmla="*/ 1465988 w 6345571"/>
              <a:gd name="connsiteY5252" fmla="*/ 3511915 h 6858143"/>
              <a:gd name="connsiteX5253" fmla="*/ 1468967 w 6345571"/>
              <a:gd name="connsiteY5253" fmla="*/ 3505961 h 6858143"/>
              <a:gd name="connsiteX5254" fmla="*/ 1412354 w 6345571"/>
              <a:gd name="connsiteY5254" fmla="*/ 3476194 h 6858143"/>
              <a:gd name="connsiteX5255" fmla="*/ 1418313 w 6345571"/>
              <a:gd name="connsiteY5255" fmla="*/ 3473217 h 6858143"/>
              <a:gd name="connsiteX5256" fmla="*/ 1373619 w 6345571"/>
              <a:gd name="connsiteY5256" fmla="*/ 3440473 h 6858143"/>
              <a:gd name="connsiteX5257" fmla="*/ 1379578 w 6345571"/>
              <a:gd name="connsiteY5257" fmla="*/ 3434519 h 6858143"/>
              <a:gd name="connsiteX5258" fmla="*/ 1364680 w 6345571"/>
              <a:gd name="connsiteY5258" fmla="*/ 3425589 h 6858143"/>
              <a:gd name="connsiteX5259" fmla="*/ 1352761 w 6345571"/>
              <a:gd name="connsiteY5259" fmla="*/ 3428566 h 6858143"/>
              <a:gd name="connsiteX5260" fmla="*/ 1343822 w 6345571"/>
              <a:gd name="connsiteY5260" fmla="*/ 3416659 h 6858143"/>
              <a:gd name="connsiteX5261" fmla="*/ 1340843 w 6345571"/>
              <a:gd name="connsiteY5261" fmla="*/ 3425589 h 6858143"/>
              <a:gd name="connsiteX5262" fmla="*/ 1319985 w 6345571"/>
              <a:gd name="connsiteY5262" fmla="*/ 3404752 h 6858143"/>
              <a:gd name="connsiteX5263" fmla="*/ 1319985 w 6345571"/>
              <a:gd name="connsiteY5263" fmla="*/ 3413682 h 6858143"/>
              <a:gd name="connsiteX5264" fmla="*/ 1290188 w 6345571"/>
              <a:gd name="connsiteY5264" fmla="*/ 3374984 h 6858143"/>
              <a:gd name="connsiteX5265" fmla="*/ 1260392 w 6345571"/>
              <a:gd name="connsiteY5265" fmla="*/ 3360100 h 6858143"/>
              <a:gd name="connsiteX5266" fmla="*/ 1266351 w 6345571"/>
              <a:gd name="connsiteY5266" fmla="*/ 3357123 h 6858143"/>
              <a:gd name="connsiteX5267" fmla="*/ 1248473 w 6345571"/>
              <a:gd name="connsiteY5267" fmla="*/ 3339263 h 6858143"/>
              <a:gd name="connsiteX5268" fmla="*/ 1236555 w 6345571"/>
              <a:gd name="connsiteY5268" fmla="*/ 3354147 h 6858143"/>
              <a:gd name="connsiteX5269" fmla="*/ 1209738 w 6345571"/>
              <a:gd name="connsiteY5269" fmla="*/ 3333310 h 6858143"/>
              <a:gd name="connsiteX5270" fmla="*/ 1123328 w 6345571"/>
              <a:gd name="connsiteY5270" fmla="*/ 3273774 h 6858143"/>
              <a:gd name="connsiteX5271" fmla="*/ 1033939 w 6345571"/>
              <a:gd name="connsiteY5271" fmla="*/ 3214239 h 6858143"/>
              <a:gd name="connsiteX5272" fmla="*/ 1051816 w 6345571"/>
              <a:gd name="connsiteY5272" fmla="*/ 3223170 h 6858143"/>
              <a:gd name="connsiteX5273" fmla="*/ 1060755 w 6345571"/>
              <a:gd name="connsiteY5273" fmla="*/ 3220193 h 6858143"/>
              <a:gd name="connsiteX5274" fmla="*/ 1051816 w 6345571"/>
              <a:gd name="connsiteY5274" fmla="*/ 3214239 h 6858143"/>
              <a:gd name="connsiteX5275" fmla="*/ 1042878 w 6345571"/>
              <a:gd name="connsiteY5275" fmla="*/ 3217216 h 6858143"/>
              <a:gd name="connsiteX5276" fmla="*/ 1042878 w 6345571"/>
              <a:gd name="connsiteY5276" fmla="*/ 3208286 h 6858143"/>
              <a:gd name="connsiteX5277" fmla="*/ 1027979 w 6345571"/>
              <a:gd name="connsiteY5277" fmla="*/ 3199355 h 6858143"/>
              <a:gd name="connsiteX5278" fmla="*/ 1025000 w 6345571"/>
              <a:gd name="connsiteY5278" fmla="*/ 3202332 h 6858143"/>
              <a:gd name="connsiteX5279" fmla="*/ 1030959 w 6345571"/>
              <a:gd name="connsiteY5279" fmla="*/ 3223170 h 6858143"/>
              <a:gd name="connsiteX5280" fmla="*/ 1016061 w 6345571"/>
              <a:gd name="connsiteY5280" fmla="*/ 3211262 h 6858143"/>
              <a:gd name="connsiteX5281" fmla="*/ 1025000 w 6345571"/>
              <a:gd name="connsiteY5281" fmla="*/ 3208286 h 6858143"/>
              <a:gd name="connsiteX5282" fmla="*/ 977325 w 6345571"/>
              <a:gd name="connsiteY5282" fmla="*/ 3181495 h 6858143"/>
              <a:gd name="connsiteX5283" fmla="*/ 971366 w 6345571"/>
              <a:gd name="connsiteY5283" fmla="*/ 3175541 h 6858143"/>
              <a:gd name="connsiteX5284" fmla="*/ 956468 w 6345571"/>
              <a:gd name="connsiteY5284" fmla="*/ 3163634 h 6858143"/>
              <a:gd name="connsiteX5285" fmla="*/ 983284 w 6345571"/>
              <a:gd name="connsiteY5285" fmla="*/ 3172564 h 6858143"/>
              <a:gd name="connsiteX5286" fmla="*/ 944549 w 6345571"/>
              <a:gd name="connsiteY5286" fmla="*/ 3148751 h 6858143"/>
              <a:gd name="connsiteX5287" fmla="*/ 929651 w 6345571"/>
              <a:gd name="connsiteY5287" fmla="*/ 3130890 h 6858143"/>
              <a:gd name="connsiteX5288" fmla="*/ 947529 w 6345571"/>
              <a:gd name="connsiteY5288" fmla="*/ 3124936 h 6858143"/>
              <a:gd name="connsiteX5289" fmla="*/ 920712 w 6345571"/>
              <a:gd name="connsiteY5289" fmla="*/ 3113029 h 6858143"/>
              <a:gd name="connsiteX5290" fmla="*/ 905814 w 6345571"/>
              <a:gd name="connsiteY5290" fmla="*/ 3118983 h 6858143"/>
              <a:gd name="connsiteX5291" fmla="*/ 893895 w 6345571"/>
              <a:gd name="connsiteY5291" fmla="*/ 3101122 h 6858143"/>
              <a:gd name="connsiteX5292" fmla="*/ 905814 w 6345571"/>
              <a:gd name="connsiteY5292" fmla="*/ 3095169 h 6858143"/>
              <a:gd name="connsiteX5293" fmla="*/ 929651 w 6345571"/>
              <a:gd name="connsiteY5293" fmla="*/ 3104099 h 6858143"/>
              <a:gd name="connsiteX5294" fmla="*/ 980305 w 6345571"/>
              <a:gd name="connsiteY5294" fmla="*/ 3139820 h 6858143"/>
              <a:gd name="connsiteX5295" fmla="*/ 1019040 w 6345571"/>
              <a:gd name="connsiteY5295" fmla="*/ 3160658 h 6858143"/>
              <a:gd name="connsiteX5296" fmla="*/ 1022020 w 6345571"/>
              <a:gd name="connsiteY5296" fmla="*/ 3154704 h 6858143"/>
              <a:gd name="connsiteX5297" fmla="*/ 1036918 w 6345571"/>
              <a:gd name="connsiteY5297" fmla="*/ 3169588 h 6858143"/>
              <a:gd name="connsiteX5298" fmla="*/ 1030959 w 6345571"/>
              <a:gd name="connsiteY5298" fmla="*/ 3178518 h 6858143"/>
              <a:gd name="connsiteX5299" fmla="*/ 1036918 w 6345571"/>
              <a:gd name="connsiteY5299" fmla="*/ 3178518 h 6858143"/>
              <a:gd name="connsiteX5300" fmla="*/ 1054796 w 6345571"/>
              <a:gd name="connsiteY5300" fmla="*/ 3172564 h 6858143"/>
              <a:gd name="connsiteX5301" fmla="*/ 1072674 w 6345571"/>
              <a:gd name="connsiteY5301" fmla="*/ 3181495 h 6858143"/>
              <a:gd name="connsiteX5302" fmla="*/ 1075605 w 6345571"/>
              <a:gd name="connsiteY5302" fmla="*/ 3190280 h 6858143"/>
              <a:gd name="connsiteX5303" fmla="*/ 1063735 w 6345571"/>
              <a:gd name="connsiteY5303" fmla="*/ 3184472 h 6858143"/>
              <a:gd name="connsiteX5304" fmla="*/ 1060755 w 6345571"/>
              <a:gd name="connsiteY5304" fmla="*/ 3193402 h 6858143"/>
              <a:gd name="connsiteX5305" fmla="*/ 1090552 w 6345571"/>
              <a:gd name="connsiteY5305" fmla="*/ 3205309 h 6858143"/>
              <a:gd name="connsiteX5306" fmla="*/ 1105450 w 6345571"/>
              <a:gd name="connsiteY5306" fmla="*/ 3214239 h 6858143"/>
              <a:gd name="connsiteX5307" fmla="*/ 1108430 w 6345571"/>
              <a:gd name="connsiteY5307" fmla="*/ 3226146 h 6858143"/>
              <a:gd name="connsiteX5308" fmla="*/ 1126308 w 6345571"/>
              <a:gd name="connsiteY5308" fmla="*/ 3229123 h 6858143"/>
              <a:gd name="connsiteX5309" fmla="*/ 1135247 w 6345571"/>
              <a:gd name="connsiteY5309" fmla="*/ 3241030 h 6858143"/>
              <a:gd name="connsiteX5310" fmla="*/ 1144186 w 6345571"/>
              <a:gd name="connsiteY5310" fmla="*/ 3232100 h 6858143"/>
              <a:gd name="connsiteX5311" fmla="*/ 1153125 w 6345571"/>
              <a:gd name="connsiteY5311" fmla="*/ 3249960 h 6858143"/>
              <a:gd name="connsiteX5312" fmla="*/ 1173982 w 6345571"/>
              <a:gd name="connsiteY5312" fmla="*/ 3252937 h 6858143"/>
              <a:gd name="connsiteX5313" fmla="*/ 1156104 w 6345571"/>
              <a:gd name="connsiteY5313" fmla="*/ 3238053 h 6858143"/>
              <a:gd name="connsiteX5314" fmla="*/ 1191860 w 6345571"/>
              <a:gd name="connsiteY5314" fmla="*/ 3261867 h 6858143"/>
              <a:gd name="connsiteX5315" fmla="*/ 1233575 w 6345571"/>
              <a:gd name="connsiteY5315" fmla="*/ 3279728 h 6858143"/>
              <a:gd name="connsiteX5316" fmla="*/ 1209738 w 6345571"/>
              <a:gd name="connsiteY5316" fmla="*/ 3244007 h 6858143"/>
              <a:gd name="connsiteX5317" fmla="*/ 1197819 w 6345571"/>
              <a:gd name="connsiteY5317" fmla="*/ 3238053 h 6858143"/>
              <a:gd name="connsiteX5318" fmla="*/ 1194840 w 6345571"/>
              <a:gd name="connsiteY5318" fmla="*/ 3244007 h 6858143"/>
              <a:gd name="connsiteX5319" fmla="*/ 1168023 w 6345571"/>
              <a:gd name="connsiteY5319" fmla="*/ 3238053 h 6858143"/>
              <a:gd name="connsiteX5320" fmla="*/ 1176962 w 6345571"/>
              <a:gd name="connsiteY5320" fmla="*/ 3235077 h 6858143"/>
              <a:gd name="connsiteX5321" fmla="*/ 1168023 w 6345571"/>
              <a:gd name="connsiteY5321" fmla="*/ 3226146 h 6858143"/>
              <a:gd name="connsiteX5322" fmla="*/ 1159084 w 6345571"/>
              <a:gd name="connsiteY5322" fmla="*/ 3226146 h 6858143"/>
              <a:gd name="connsiteX5323" fmla="*/ 1144186 w 6345571"/>
              <a:gd name="connsiteY5323" fmla="*/ 3211262 h 6858143"/>
              <a:gd name="connsiteX5324" fmla="*/ 1165043 w 6345571"/>
              <a:gd name="connsiteY5324" fmla="*/ 3217216 h 6858143"/>
              <a:gd name="connsiteX5325" fmla="*/ 1153125 w 6345571"/>
              <a:gd name="connsiteY5325" fmla="*/ 3205309 h 6858143"/>
              <a:gd name="connsiteX5326" fmla="*/ 1138226 w 6345571"/>
              <a:gd name="connsiteY5326" fmla="*/ 3205309 h 6858143"/>
              <a:gd name="connsiteX5327" fmla="*/ 1138226 w 6345571"/>
              <a:gd name="connsiteY5327" fmla="*/ 3214239 h 6858143"/>
              <a:gd name="connsiteX5328" fmla="*/ 1102470 w 6345571"/>
              <a:gd name="connsiteY5328" fmla="*/ 3187448 h 6858143"/>
              <a:gd name="connsiteX5329" fmla="*/ 1027979 w 6345571"/>
              <a:gd name="connsiteY5329" fmla="*/ 3148751 h 6858143"/>
              <a:gd name="connsiteX5330" fmla="*/ 1039898 w 6345571"/>
              <a:gd name="connsiteY5330" fmla="*/ 3142797 h 6858143"/>
              <a:gd name="connsiteX5331" fmla="*/ 1075654 w 6345571"/>
              <a:gd name="connsiteY5331" fmla="*/ 3169588 h 6858143"/>
              <a:gd name="connsiteX5332" fmla="*/ 1096511 w 6345571"/>
              <a:gd name="connsiteY5332" fmla="*/ 3184472 h 6858143"/>
              <a:gd name="connsiteX5333" fmla="*/ 1090552 w 6345571"/>
              <a:gd name="connsiteY5333" fmla="*/ 3172564 h 6858143"/>
              <a:gd name="connsiteX5334" fmla="*/ 1063735 w 6345571"/>
              <a:gd name="connsiteY5334" fmla="*/ 3163634 h 6858143"/>
              <a:gd name="connsiteX5335" fmla="*/ 1036918 w 6345571"/>
              <a:gd name="connsiteY5335" fmla="*/ 3136843 h 6858143"/>
              <a:gd name="connsiteX5336" fmla="*/ 1045857 w 6345571"/>
              <a:gd name="connsiteY5336" fmla="*/ 3133867 h 6858143"/>
              <a:gd name="connsiteX5337" fmla="*/ 1039898 w 6345571"/>
              <a:gd name="connsiteY5337" fmla="*/ 3124936 h 6858143"/>
              <a:gd name="connsiteX5338" fmla="*/ 1022020 w 6345571"/>
              <a:gd name="connsiteY5338" fmla="*/ 3124936 h 6858143"/>
              <a:gd name="connsiteX5339" fmla="*/ 1025000 w 6345571"/>
              <a:gd name="connsiteY5339" fmla="*/ 3130890 h 6858143"/>
              <a:gd name="connsiteX5340" fmla="*/ 1001162 w 6345571"/>
              <a:gd name="connsiteY5340" fmla="*/ 3110053 h 6858143"/>
              <a:gd name="connsiteX5341" fmla="*/ 1010101 w 6345571"/>
              <a:gd name="connsiteY5341" fmla="*/ 3107076 h 6858143"/>
              <a:gd name="connsiteX5342" fmla="*/ 986264 w 6345571"/>
              <a:gd name="connsiteY5342" fmla="*/ 3104099 h 6858143"/>
              <a:gd name="connsiteX5343" fmla="*/ 968386 w 6345571"/>
              <a:gd name="connsiteY5343" fmla="*/ 3077308 h 6858143"/>
              <a:gd name="connsiteX5344" fmla="*/ 965407 w 6345571"/>
              <a:gd name="connsiteY5344" fmla="*/ 3077308 h 6858143"/>
              <a:gd name="connsiteX5345" fmla="*/ 947529 w 6345571"/>
              <a:gd name="connsiteY5345" fmla="*/ 3068378 h 6858143"/>
              <a:gd name="connsiteX5346" fmla="*/ 953488 w 6345571"/>
              <a:gd name="connsiteY5346" fmla="*/ 3068378 h 6858143"/>
              <a:gd name="connsiteX5347" fmla="*/ 944549 w 6345571"/>
              <a:gd name="connsiteY5347" fmla="*/ 3059448 h 6858143"/>
              <a:gd name="connsiteX5348" fmla="*/ 950508 w 6345571"/>
              <a:gd name="connsiteY5348" fmla="*/ 3053494 h 6858143"/>
              <a:gd name="connsiteX5349" fmla="*/ 947529 w 6345571"/>
              <a:gd name="connsiteY5349" fmla="*/ 3053494 h 6858143"/>
              <a:gd name="connsiteX5350" fmla="*/ 941569 w 6345571"/>
              <a:gd name="connsiteY5350" fmla="*/ 3047540 h 6858143"/>
              <a:gd name="connsiteX5351" fmla="*/ 937472 w 6345571"/>
              <a:gd name="connsiteY5351" fmla="*/ 3041587 h 6858143"/>
              <a:gd name="connsiteX5352" fmla="*/ 935610 w 6345571"/>
              <a:gd name="connsiteY5352" fmla="*/ 3044564 h 6858143"/>
              <a:gd name="connsiteX5353" fmla="*/ 932630 w 6345571"/>
              <a:gd name="connsiteY5353" fmla="*/ 3035633 h 6858143"/>
              <a:gd name="connsiteX5354" fmla="*/ 920712 w 6345571"/>
              <a:gd name="connsiteY5354" fmla="*/ 3026703 h 6858143"/>
              <a:gd name="connsiteX5355" fmla="*/ 926671 w 6345571"/>
              <a:gd name="connsiteY5355" fmla="*/ 3035633 h 6858143"/>
              <a:gd name="connsiteX5356" fmla="*/ 911773 w 6345571"/>
              <a:gd name="connsiteY5356" fmla="*/ 3035633 h 6858143"/>
              <a:gd name="connsiteX5357" fmla="*/ 899854 w 6345571"/>
              <a:gd name="connsiteY5357" fmla="*/ 3029680 h 6858143"/>
              <a:gd name="connsiteX5358" fmla="*/ 896875 w 6345571"/>
              <a:gd name="connsiteY5358" fmla="*/ 3017773 h 6858143"/>
              <a:gd name="connsiteX5359" fmla="*/ 914753 w 6345571"/>
              <a:gd name="connsiteY5359" fmla="*/ 3026703 h 6858143"/>
              <a:gd name="connsiteX5360" fmla="*/ 908793 w 6345571"/>
              <a:gd name="connsiteY5360" fmla="*/ 3017773 h 6858143"/>
              <a:gd name="connsiteX5361" fmla="*/ 822383 w 6345571"/>
              <a:gd name="connsiteY5361" fmla="*/ 2976098 h 6858143"/>
              <a:gd name="connsiteX5362" fmla="*/ 816424 w 6345571"/>
              <a:gd name="connsiteY5362" fmla="*/ 2979075 h 6858143"/>
              <a:gd name="connsiteX5363" fmla="*/ 798546 w 6345571"/>
              <a:gd name="connsiteY5363" fmla="*/ 2967168 h 6858143"/>
              <a:gd name="connsiteX5364" fmla="*/ 816424 w 6345571"/>
              <a:gd name="connsiteY5364" fmla="*/ 2964191 h 6858143"/>
              <a:gd name="connsiteX5365" fmla="*/ 777689 w 6345571"/>
              <a:gd name="connsiteY5365" fmla="*/ 2946331 h 6858143"/>
              <a:gd name="connsiteX5366" fmla="*/ 771729 w 6345571"/>
              <a:gd name="connsiteY5366" fmla="*/ 2934424 h 6858143"/>
              <a:gd name="connsiteX5367" fmla="*/ 762790 w 6345571"/>
              <a:gd name="connsiteY5367" fmla="*/ 2934424 h 6858143"/>
              <a:gd name="connsiteX5368" fmla="*/ 756831 w 6345571"/>
              <a:gd name="connsiteY5368" fmla="*/ 2922517 h 6858143"/>
              <a:gd name="connsiteX5369" fmla="*/ 738953 w 6345571"/>
              <a:gd name="connsiteY5369" fmla="*/ 2922517 h 6858143"/>
              <a:gd name="connsiteX5370" fmla="*/ 744912 w 6345571"/>
              <a:gd name="connsiteY5370" fmla="*/ 2904656 h 6858143"/>
              <a:gd name="connsiteX5371" fmla="*/ 718096 w 6345571"/>
              <a:gd name="connsiteY5371" fmla="*/ 2892749 h 6858143"/>
              <a:gd name="connsiteX5372" fmla="*/ 724055 w 6345571"/>
              <a:gd name="connsiteY5372" fmla="*/ 2892749 h 6858143"/>
              <a:gd name="connsiteX5373" fmla="*/ 738953 w 6345571"/>
              <a:gd name="connsiteY5373" fmla="*/ 2898703 h 6858143"/>
              <a:gd name="connsiteX5374" fmla="*/ 697238 w 6345571"/>
              <a:gd name="connsiteY5374" fmla="*/ 2883819 h 6858143"/>
              <a:gd name="connsiteX5375" fmla="*/ 688299 w 6345571"/>
              <a:gd name="connsiteY5375" fmla="*/ 2868935 h 6858143"/>
              <a:gd name="connsiteX5376" fmla="*/ 676381 w 6345571"/>
              <a:gd name="connsiteY5376" fmla="*/ 2868935 h 6858143"/>
              <a:gd name="connsiteX5377" fmla="*/ 685319 w 6345571"/>
              <a:gd name="connsiteY5377" fmla="*/ 2854051 h 6858143"/>
              <a:gd name="connsiteX5378" fmla="*/ 715116 w 6345571"/>
              <a:gd name="connsiteY5378" fmla="*/ 2865958 h 6858143"/>
              <a:gd name="connsiteX5379" fmla="*/ 715116 w 6345571"/>
              <a:gd name="connsiteY5379" fmla="*/ 2854051 h 6858143"/>
              <a:gd name="connsiteX5380" fmla="*/ 670421 w 6345571"/>
              <a:gd name="connsiteY5380" fmla="*/ 2842144 h 6858143"/>
              <a:gd name="connsiteX5381" fmla="*/ 667177 w 6345571"/>
              <a:gd name="connsiteY5381" fmla="*/ 2844681 h 6858143"/>
              <a:gd name="connsiteX5382" fmla="*/ 658503 w 6345571"/>
              <a:gd name="connsiteY5382" fmla="*/ 2830237 h 6858143"/>
              <a:gd name="connsiteX5383" fmla="*/ 643604 w 6345571"/>
              <a:gd name="connsiteY5383" fmla="*/ 2833214 h 6858143"/>
              <a:gd name="connsiteX5384" fmla="*/ 643604 w 6345571"/>
              <a:gd name="connsiteY5384" fmla="*/ 2827261 h 6858143"/>
              <a:gd name="connsiteX5385" fmla="*/ 625726 w 6345571"/>
              <a:gd name="connsiteY5385" fmla="*/ 2830237 h 6858143"/>
              <a:gd name="connsiteX5386" fmla="*/ 619767 w 6345571"/>
              <a:gd name="connsiteY5386" fmla="*/ 2815353 h 6858143"/>
              <a:gd name="connsiteX5387" fmla="*/ 601889 w 6345571"/>
              <a:gd name="connsiteY5387" fmla="*/ 2821307 h 6858143"/>
              <a:gd name="connsiteX5388" fmla="*/ 610828 w 6345571"/>
              <a:gd name="connsiteY5388" fmla="*/ 2815353 h 6858143"/>
              <a:gd name="connsiteX5389" fmla="*/ 601889 w 6345571"/>
              <a:gd name="connsiteY5389" fmla="*/ 2806423 h 6858143"/>
              <a:gd name="connsiteX5390" fmla="*/ 560174 w 6345571"/>
              <a:gd name="connsiteY5390" fmla="*/ 2797493 h 6858143"/>
              <a:gd name="connsiteX5391" fmla="*/ 554215 w 6345571"/>
              <a:gd name="connsiteY5391" fmla="*/ 2806423 h 6858143"/>
              <a:gd name="connsiteX5392" fmla="*/ 542296 w 6345571"/>
              <a:gd name="connsiteY5392" fmla="*/ 2806423 h 6858143"/>
              <a:gd name="connsiteX5393" fmla="*/ 527398 w 6345571"/>
              <a:gd name="connsiteY5393" fmla="*/ 2794516 h 6858143"/>
              <a:gd name="connsiteX5394" fmla="*/ 572093 w 6345571"/>
              <a:gd name="connsiteY5394" fmla="*/ 2800469 h 6858143"/>
              <a:gd name="connsiteX5395" fmla="*/ 572093 w 6345571"/>
              <a:gd name="connsiteY5395" fmla="*/ 2797493 h 6858143"/>
              <a:gd name="connsiteX5396" fmla="*/ 467805 w 6345571"/>
              <a:gd name="connsiteY5396" fmla="*/ 2761772 h 6858143"/>
              <a:gd name="connsiteX5397" fmla="*/ 458866 w 6345571"/>
              <a:gd name="connsiteY5397" fmla="*/ 2752842 h 6858143"/>
              <a:gd name="connsiteX5398" fmla="*/ 515479 w 6345571"/>
              <a:gd name="connsiteY5398" fmla="*/ 2755818 h 6858143"/>
              <a:gd name="connsiteX5399" fmla="*/ 512500 w 6345571"/>
              <a:gd name="connsiteY5399" fmla="*/ 2749865 h 6858143"/>
              <a:gd name="connsiteX5400" fmla="*/ 432049 w 6345571"/>
              <a:gd name="connsiteY5400" fmla="*/ 2723074 h 6858143"/>
              <a:gd name="connsiteX5401" fmla="*/ 366497 w 6345571"/>
              <a:gd name="connsiteY5401" fmla="*/ 2693306 h 6858143"/>
              <a:gd name="connsiteX5402" fmla="*/ 351599 w 6345571"/>
              <a:gd name="connsiteY5402" fmla="*/ 2693306 h 6858143"/>
              <a:gd name="connsiteX5403" fmla="*/ 360538 w 6345571"/>
              <a:gd name="connsiteY5403" fmla="*/ 2684376 h 6858143"/>
              <a:gd name="connsiteX5404" fmla="*/ 345639 w 6345571"/>
              <a:gd name="connsiteY5404" fmla="*/ 2672469 h 6858143"/>
              <a:gd name="connsiteX5405" fmla="*/ 336700 w 6345571"/>
              <a:gd name="connsiteY5405" fmla="*/ 2675446 h 6858143"/>
              <a:gd name="connsiteX5406" fmla="*/ 345639 w 6345571"/>
              <a:gd name="connsiteY5406" fmla="*/ 2675446 h 6858143"/>
              <a:gd name="connsiteX5407" fmla="*/ 312864 w 6345571"/>
              <a:gd name="connsiteY5407" fmla="*/ 2675446 h 6858143"/>
              <a:gd name="connsiteX5408" fmla="*/ 271149 w 6345571"/>
              <a:gd name="connsiteY5408" fmla="*/ 2627817 h 6858143"/>
              <a:gd name="connsiteX5409" fmla="*/ 259229 w 6345571"/>
              <a:gd name="connsiteY5409" fmla="*/ 2606980 h 6858143"/>
              <a:gd name="connsiteX5410" fmla="*/ 348619 w 6345571"/>
              <a:gd name="connsiteY5410" fmla="*/ 2606980 h 6858143"/>
              <a:gd name="connsiteX5411" fmla="*/ 336700 w 6345571"/>
              <a:gd name="connsiteY5411" fmla="*/ 2612934 h 6858143"/>
              <a:gd name="connsiteX5412" fmla="*/ 375436 w 6345571"/>
              <a:gd name="connsiteY5412" fmla="*/ 2624841 h 6858143"/>
              <a:gd name="connsiteX5413" fmla="*/ 470785 w 6345571"/>
              <a:gd name="connsiteY5413" fmla="*/ 2648655 h 6858143"/>
              <a:gd name="connsiteX5414" fmla="*/ 551235 w 6345571"/>
              <a:gd name="connsiteY5414" fmla="*/ 2684376 h 6858143"/>
              <a:gd name="connsiteX5415" fmla="*/ 533357 w 6345571"/>
              <a:gd name="connsiteY5415" fmla="*/ 2669492 h 6858143"/>
              <a:gd name="connsiteX5416" fmla="*/ 581032 w 6345571"/>
              <a:gd name="connsiteY5416" fmla="*/ 2687353 h 6858143"/>
              <a:gd name="connsiteX5417" fmla="*/ 634665 w 6345571"/>
              <a:gd name="connsiteY5417" fmla="*/ 2708190 h 6858143"/>
              <a:gd name="connsiteX5418" fmla="*/ 637645 w 6345571"/>
              <a:gd name="connsiteY5418" fmla="*/ 2717120 h 6858143"/>
              <a:gd name="connsiteX5419" fmla="*/ 676381 w 6345571"/>
              <a:gd name="connsiteY5419" fmla="*/ 2729027 h 6858143"/>
              <a:gd name="connsiteX5420" fmla="*/ 658503 w 6345571"/>
              <a:gd name="connsiteY5420" fmla="*/ 2723074 h 6858143"/>
              <a:gd name="connsiteX5421" fmla="*/ 685319 w 6345571"/>
              <a:gd name="connsiteY5421" fmla="*/ 2732004 h 6858143"/>
              <a:gd name="connsiteX5422" fmla="*/ 765770 w 6345571"/>
              <a:gd name="connsiteY5422" fmla="*/ 2773679 h 6858143"/>
              <a:gd name="connsiteX5423" fmla="*/ 825363 w 6345571"/>
              <a:gd name="connsiteY5423" fmla="*/ 2779632 h 6858143"/>
              <a:gd name="connsiteX5424" fmla="*/ 825363 w 6345571"/>
              <a:gd name="connsiteY5424" fmla="*/ 2761772 h 6858143"/>
              <a:gd name="connsiteX5425" fmla="*/ 810465 w 6345571"/>
              <a:gd name="connsiteY5425" fmla="*/ 2758795 h 6858143"/>
              <a:gd name="connsiteX5426" fmla="*/ 804505 w 6345571"/>
              <a:gd name="connsiteY5426" fmla="*/ 2767725 h 6858143"/>
              <a:gd name="connsiteX5427" fmla="*/ 759811 w 6345571"/>
              <a:gd name="connsiteY5427" fmla="*/ 2746888 h 6858143"/>
              <a:gd name="connsiteX5428" fmla="*/ 756831 w 6345571"/>
              <a:gd name="connsiteY5428" fmla="*/ 2737957 h 6858143"/>
              <a:gd name="connsiteX5429" fmla="*/ 738953 w 6345571"/>
              <a:gd name="connsiteY5429" fmla="*/ 2732004 h 6858143"/>
              <a:gd name="connsiteX5430" fmla="*/ 738953 w 6345571"/>
              <a:gd name="connsiteY5430" fmla="*/ 2734981 h 6858143"/>
              <a:gd name="connsiteX5431" fmla="*/ 730014 w 6345571"/>
              <a:gd name="connsiteY5431" fmla="*/ 2726051 h 6858143"/>
              <a:gd name="connsiteX5432" fmla="*/ 762790 w 6345571"/>
              <a:gd name="connsiteY5432" fmla="*/ 2726051 h 6858143"/>
              <a:gd name="connsiteX5433" fmla="*/ 712136 w 6345571"/>
              <a:gd name="connsiteY5433" fmla="*/ 2708190 h 6858143"/>
              <a:gd name="connsiteX5434" fmla="*/ 715116 w 6345571"/>
              <a:gd name="connsiteY5434" fmla="*/ 2699260 h 6858143"/>
              <a:gd name="connsiteX5435" fmla="*/ 679360 w 6345571"/>
              <a:gd name="connsiteY5435" fmla="*/ 2678423 h 6858143"/>
              <a:gd name="connsiteX5436" fmla="*/ 691279 w 6345571"/>
              <a:gd name="connsiteY5436" fmla="*/ 2675446 h 6858143"/>
              <a:gd name="connsiteX5437" fmla="*/ 667442 w 6345571"/>
              <a:gd name="connsiteY5437" fmla="*/ 2657585 h 6858143"/>
              <a:gd name="connsiteX5438" fmla="*/ 658503 w 6345571"/>
              <a:gd name="connsiteY5438" fmla="*/ 2657585 h 6858143"/>
              <a:gd name="connsiteX5439" fmla="*/ 625726 w 6345571"/>
              <a:gd name="connsiteY5439" fmla="*/ 2636748 h 6858143"/>
              <a:gd name="connsiteX5440" fmla="*/ 595930 w 6345571"/>
              <a:gd name="connsiteY5440" fmla="*/ 2606980 h 6858143"/>
              <a:gd name="connsiteX5441" fmla="*/ 679360 w 6345571"/>
              <a:gd name="connsiteY5441" fmla="*/ 2639725 h 6858143"/>
              <a:gd name="connsiteX5442" fmla="*/ 765770 w 6345571"/>
              <a:gd name="connsiteY5442" fmla="*/ 2666515 h 6858143"/>
              <a:gd name="connsiteX5443" fmla="*/ 819404 w 6345571"/>
              <a:gd name="connsiteY5443" fmla="*/ 2687353 h 6858143"/>
              <a:gd name="connsiteX5444" fmla="*/ 859629 w 6345571"/>
              <a:gd name="connsiteY5444" fmla="*/ 2708283 h 6858143"/>
              <a:gd name="connsiteX5445" fmla="*/ 872252 w 6345571"/>
              <a:gd name="connsiteY5445" fmla="*/ 2705393 h 6858143"/>
              <a:gd name="connsiteX5446" fmla="*/ 896875 w 6345571"/>
              <a:gd name="connsiteY5446" fmla="*/ 2717120 h 6858143"/>
              <a:gd name="connsiteX5447" fmla="*/ 920712 w 6345571"/>
              <a:gd name="connsiteY5447" fmla="*/ 2720097 h 6858143"/>
              <a:gd name="connsiteX5448" fmla="*/ 893895 w 6345571"/>
              <a:gd name="connsiteY5448" fmla="*/ 2720097 h 6858143"/>
              <a:gd name="connsiteX5449" fmla="*/ 944549 w 6345571"/>
              <a:gd name="connsiteY5449" fmla="*/ 2726051 h 6858143"/>
              <a:gd name="connsiteX5450" fmla="*/ 947529 w 6345571"/>
              <a:gd name="connsiteY5450" fmla="*/ 2734981 h 6858143"/>
              <a:gd name="connsiteX5451" fmla="*/ 968386 w 6345571"/>
              <a:gd name="connsiteY5451" fmla="*/ 2746888 h 6858143"/>
              <a:gd name="connsiteX5452" fmla="*/ 977325 w 6345571"/>
              <a:gd name="connsiteY5452" fmla="*/ 2749865 h 6858143"/>
              <a:gd name="connsiteX5453" fmla="*/ 992223 w 6345571"/>
              <a:gd name="connsiteY5453" fmla="*/ 2743911 h 6858143"/>
              <a:gd name="connsiteX5454" fmla="*/ 983284 w 6345571"/>
              <a:gd name="connsiteY5454" fmla="*/ 2740934 h 6858143"/>
              <a:gd name="connsiteX5455" fmla="*/ 971366 w 6345571"/>
              <a:gd name="connsiteY5455" fmla="*/ 2740934 h 6858143"/>
              <a:gd name="connsiteX5456" fmla="*/ 953488 w 6345571"/>
              <a:gd name="connsiteY5456" fmla="*/ 2734981 h 6858143"/>
              <a:gd name="connsiteX5457" fmla="*/ 980305 w 6345571"/>
              <a:gd name="connsiteY5457" fmla="*/ 2737957 h 6858143"/>
              <a:gd name="connsiteX5458" fmla="*/ 968386 w 6345571"/>
              <a:gd name="connsiteY5458" fmla="*/ 2723074 h 6858143"/>
              <a:gd name="connsiteX5459" fmla="*/ 983284 w 6345571"/>
              <a:gd name="connsiteY5459" fmla="*/ 2717120 h 6858143"/>
              <a:gd name="connsiteX5460" fmla="*/ 929651 w 6345571"/>
              <a:gd name="connsiteY5460" fmla="*/ 2705213 h 6858143"/>
              <a:gd name="connsiteX5461" fmla="*/ 908793 w 6345571"/>
              <a:gd name="connsiteY5461" fmla="*/ 2696283 h 6858143"/>
              <a:gd name="connsiteX5462" fmla="*/ 905814 w 6345571"/>
              <a:gd name="connsiteY5462" fmla="*/ 2702236 h 6858143"/>
              <a:gd name="connsiteX5463" fmla="*/ 890915 w 6345571"/>
              <a:gd name="connsiteY5463" fmla="*/ 2690330 h 6858143"/>
              <a:gd name="connsiteX5464" fmla="*/ 789607 w 6345571"/>
              <a:gd name="connsiteY5464" fmla="*/ 2654608 h 6858143"/>
              <a:gd name="connsiteX5465" fmla="*/ 741933 w 6345571"/>
              <a:gd name="connsiteY5465" fmla="*/ 2633771 h 6858143"/>
              <a:gd name="connsiteX5466" fmla="*/ 718096 w 6345571"/>
              <a:gd name="connsiteY5466" fmla="*/ 2621864 h 6858143"/>
              <a:gd name="connsiteX5467" fmla="*/ 697238 w 6345571"/>
              <a:gd name="connsiteY5467" fmla="*/ 2612934 h 6858143"/>
              <a:gd name="connsiteX5468" fmla="*/ 741933 w 6345571"/>
              <a:gd name="connsiteY5468" fmla="*/ 2615911 h 6858143"/>
              <a:gd name="connsiteX5469" fmla="*/ 700218 w 6345571"/>
              <a:gd name="connsiteY5469" fmla="*/ 2598050 h 6858143"/>
              <a:gd name="connsiteX5470" fmla="*/ 688299 w 6345571"/>
              <a:gd name="connsiteY5470" fmla="*/ 2583166 h 6858143"/>
              <a:gd name="connsiteX5471" fmla="*/ 652543 w 6345571"/>
              <a:gd name="connsiteY5471" fmla="*/ 2571259 h 6858143"/>
              <a:gd name="connsiteX5472" fmla="*/ 631686 w 6345571"/>
              <a:gd name="connsiteY5472" fmla="*/ 2556375 h 6858143"/>
              <a:gd name="connsiteX5473" fmla="*/ 652543 w 6345571"/>
              <a:gd name="connsiteY5473" fmla="*/ 2562329 h 6858143"/>
              <a:gd name="connsiteX5474" fmla="*/ 643604 w 6345571"/>
              <a:gd name="connsiteY5474" fmla="*/ 2547445 h 6858143"/>
              <a:gd name="connsiteX5475" fmla="*/ 738953 w 6345571"/>
              <a:gd name="connsiteY5475" fmla="*/ 2562329 h 6858143"/>
              <a:gd name="connsiteX5476" fmla="*/ 831322 w 6345571"/>
              <a:gd name="connsiteY5476" fmla="*/ 2589119 h 6858143"/>
              <a:gd name="connsiteX5477" fmla="*/ 947529 w 6345571"/>
              <a:gd name="connsiteY5477" fmla="*/ 2627817 h 6858143"/>
              <a:gd name="connsiteX5478" fmla="*/ 1039898 w 6345571"/>
              <a:gd name="connsiteY5478" fmla="*/ 2660562 h 6858143"/>
              <a:gd name="connsiteX5479" fmla="*/ 1036918 w 6345571"/>
              <a:gd name="connsiteY5479" fmla="*/ 2663538 h 6858143"/>
              <a:gd name="connsiteX5480" fmla="*/ 1072674 w 6345571"/>
              <a:gd name="connsiteY5480" fmla="*/ 2672469 h 6858143"/>
              <a:gd name="connsiteX5481" fmla="*/ 1081613 w 6345571"/>
              <a:gd name="connsiteY5481" fmla="*/ 2684376 h 6858143"/>
              <a:gd name="connsiteX5482" fmla="*/ 1138226 w 6345571"/>
              <a:gd name="connsiteY5482" fmla="*/ 2702236 h 6858143"/>
              <a:gd name="connsiteX5483" fmla="*/ 1197819 w 6345571"/>
              <a:gd name="connsiteY5483" fmla="*/ 2711167 h 6858143"/>
              <a:gd name="connsiteX5484" fmla="*/ 1233575 w 6345571"/>
              <a:gd name="connsiteY5484" fmla="*/ 2720097 h 6858143"/>
              <a:gd name="connsiteX5485" fmla="*/ 1340843 w 6345571"/>
              <a:gd name="connsiteY5485" fmla="*/ 2788563 h 6858143"/>
              <a:gd name="connsiteX5486" fmla="*/ 1328924 w 6345571"/>
              <a:gd name="connsiteY5486" fmla="*/ 2779632 h 6858143"/>
              <a:gd name="connsiteX5487" fmla="*/ 1346802 w 6345571"/>
              <a:gd name="connsiteY5487" fmla="*/ 2776655 h 6858143"/>
              <a:gd name="connsiteX5488" fmla="*/ 1370639 w 6345571"/>
              <a:gd name="connsiteY5488" fmla="*/ 2785586 h 6858143"/>
              <a:gd name="connsiteX5489" fmla="*/ 1388517 w 6345571"/>
              <a:gd name="connsiteY5489" fmla="*/ 2803446 h 6858143"/>
              <a:gd name="connsiteX5490" fmla="*/ 1403415 w 6345571"/>
              <a:gd name="connsiteY5490" fmla="*/ 2797493 h 6858143"/>
              <a:gd name="connsiteX5491" fmla="*/ 1465988 w 6345571"/>
              <a:gd name="connsiteY5491" fmla="*/ 2845121 h 6858143"/>
              <a:gd name="connsiteX5492" fmla="*/ 1540479 w 6345571"/>
              <a:gd name="connsiteY5492" fmla="*/ 2877865 h 6858143"/>
              <a:gd name="connsiteX5493" fmla="*/ 1576235 w 6345571"/>
              <a:gd name="connsiteY5493" fmla="*/ 2895726 h 6858143"/>
              <a:gd name="connsiteX5494" fmla="*/ 1617950 w 6345571"/>
              <a:gd name="connsiteY5494" fmla="*/ 2892749 h 6858143"/>
              <a:gd name="connsiteX5495" fmla="*/ 1707340 w 6345571"/>
              <a:gd name="connsiteY5495" fmla="*/ 2949307 h 6858143"/>
              <a:gd name="connsiteX5496" fmla="*/ 1790770 w 6345571"/>
              <a:gd name="connsiteY5496" fmla="*/ 2990982 h 6858143"/>
              <a:gd name="connsiteX5497" fmla="*/ 1859302 w 6345571"/>
              <a:gd name="connsiteY5497" fmla="*/ 3020750 h 6858143"/>
              <a:gd name="connsiteX5498" fmla="*/ 1963589 w 6345571"/>
              <a:gd name="connsiteY5498" fmla="*/ 3074332 h 6858143"/>
              <a:gd name="connsiteX5499" fmla="*/ 2041060 w 6345571"/>
              <a:gd name="connsiteY5499" fmla="*/ 3104099 h 6858143"/>
              <a:gd name="connsiteX5500" fmla="*/ 2047020 w 6345571"/>
              <a:gd name="connsiteY5500" fmla="*/ 3116006 h 6858143"/>
              <a:gd name="connsiteX5501" fmla="*/ 2076816 w 6345571"/>
              <a:gd name="connsiteY5501" fmla="*/ 3121960 h 6858143"/>
              <a:gd name="connsiteX5502" fmla="*/ 2079796 w 6345571"/>
              <a:gd name="connsiteY5502" fmla="*/ 3110053 h 6858143"/>
              <a:gd name="connsiteX5503" fmla="*/ 2067877 w 6345571"/>
              <a:gd name="connsiteY5503" fmla="*/ 3110053 h 6858143"/>
              <a:gd name="connsiteX5504" fmla="*/ 2035101 w 6345571"/>
              <a:gd name="connsiteY5504" fmla="*/ 3077308 h 6858143"/>
              <a:gd name="connsiteX5505" fmla="*/ 2032121 w 6345571"/>
              <a:gd name="connsiteY5505" fmla="*/ 3083262 h 6858143"/>
              <a:gd name="connsiteX5506" fmla="*/ 2023182 w 6345571"/>
              <a:gd name="connsiteY5506" fmla="*/ 3077308 h 6858143"/>
              <a:gd name="connsiteX5507" fmla="*/ 2017223 w 6345571"/>
              <a:gd name="connsiteY5507" fmla="*/ 3065401 h 6858143"/>
              <a:gd name="connsiteX5508" fmla="*/ 2029142 w 6345571"/>
              <a:gd name="connsiteY5508" fmla="*/ 3053494 h 6858143"/>
              <a:gd name="connsiteX5509" fmla="*/ 2052979 w 6345571"/>
              <a:gd name="connsiteY5509" fmla="*/ 3065401 h 6858143"/>
              <a:gd name="connsiteX5510" fmla="*/ 2067877 w 6345571"/>
              <a:gd name="connsiteY5510" fmla="*/ 3092192 h 6858143"/>
              <a:gd name="connsiteX5511" fmla="*/ 2082775 w 6345571"/>
              <a:gd name="connsiteY5511" fmla="*/ 3089215 h 6858143"/>
              <a:gd name="connsiteX5512" fmla="*/ 2073837 w 6345571"/>
              <a:gd name="connsiteY5512" fmla="*/ 3095169 h 6858143"/>
              <a:gd name="connsiteX5513" fmla="*/ 2082775 w 6345571"/>
              <a:gd name="connsiteY5513" fmla="*/ 3104099 h 6858143"/>
              <a:gd name="connsiteX5514" fmla="*/ 2097674 w 6345571"/>
              <a:gd name="connsiteY5514" fmla="*/ 3089215 h 6858143"/>
              <a:gd name="connsiteX5515" fmla="*/ 2088735 w 6345571"/>
              <a:gd name="connsiteY5515" fmla="*/ 3107076 h 6858143"/>
              <a:gd name="connsiteX5516" fmla="*/ 2118531 w 6345571"/>
              <a:gd name="connsiteY5516" fmla="*/ 3118983 h 6858143"/>
              <a:gd name="connsiteX5517" fmla="*/ 2121511 w 6345571"/>
              <a:gd name="connsiteY5517" fmla="*/ 3101122 h 6858143"/>
              <a:gd name="connsiteX5518" fmla="*/ 2118531 w 6345571"/>
              <a:gd name="connsiteY5518" fmla="*/ 3121960 h 6858143"/>
              <a:gd name="connsiteX5519" fmla="*/ 2172165 w 6345571"/>
              <a:gd name="connsiteY5519" fmla="*/ 3148751 h 6858143"/>
              <a:gd name="connsiteX5520" fmla="*/ 2178124 w 6345571"/>
              <a:gd name="connsiteY5520" fmla="*/ 3145774 h 6858143"/>
              <a:gd name="connsiteX5521" fmla="*/ 2169185 w 6345571"/>
              <a:gd name="connsiteY5521" fmla="*/ 3136843 h 6858143"/>
              <a:gd name="connsiteX5522" fmla="*/ 2184084 w 6345571"/>
              <a:gd name="connsiteY5522" fmla="*/ 3154704 h 6858143"/>
              <a:gd name="connsiteX5523" fmla="*/ 2196002 w 6345571"/>
              <a:gd name="connsiteY5523" fmla="*/ 3151727 h 6858143"/>
              <a:gd name="connsiteX5524" fmla="*/ 2196002 w 6345571"/>
              <a:gd name="connsiteY5524" fmla="*/ 3169588 h 6858143"/>
              <a:gd name="connsiteX5525" fmla="*/ 2258575 w 6345571"/>
              <a:gd name="connsiteY5525" fmla="*/ 3190425 h 6858143"/>
              <a:gd name="connsiteX5526" fmla="*/ 2255595 w 6345571"/>
              <a:gd name="connsiteY5526" fmla="*/ 3202332 h 6858143"/>
              <a:gd name="connsiteX5527" fmla="*/ 2291351 w 6345571"/>
              <a:gd name="connsiteY5527" fmla="*/ 3220193 h 6858143"/>
              <a:gd name="connsiteX5528" fmla="*/ 2282412 w 6345571"/>
              <a:gd name="connsiteY5528" fmla="*/ 3229123 h 6858143"/>
              <a:gd name="connsiteX5529" fmla="*/ 2300290 w 6345571"/>
              <a:gd name="connsiteY5529" fmla="*/ 3232100 h 6858143"/>
              <a:gd name="connsiteX5530" fmla="*/ 2300290 w 6345571"/>
              <a:gd name="connsiteY5530" fmla="*/ 3220193 h 6858143"/>
              <a:gd name="connsiteX5531" fmla="*/ 2312208 w 6345571"/>
              <a:gd name="connsiteY5531" fmla="*/ 3232100 h 6858143"/>
              <a:gd name="connsiteX5532" fmla="*/ 2303270 w 6345571"/>
              <a:gd name="connsiteY5532" fmla="*/ 3244007 h 6858143"/>
              <a:gd name="connsiteX5533" fmla="*/ 2347964 w 6345571"/>
              <a:gd name="connsiteY5533" fmla="*/ 3264844 h 6858143"/>
              <a:gd name="connsiteX5534" fmla="*/ 2350944 w 6345571"/>
              <a:gd name="connsiteY5534" fmla="*/ 3273774 h 6858143"/>
              <a:gd name="connsiteX5535" fmla="*/ 2365842 w 6345571"/>
              <a:gd name="connsiteY5535" fmla="*/ 3273774 h 6858143"/>
              <a:gd name="connsiteX5536" fmla="*/ 2362863 w 6345571"/>
              <a:gd name="connsiteY5536" fmla="*/ 3264844 h 6858143"/>
              <a:gd name="connsiteX5537" fmla="*/ 2389679 w 6345571"/>
              <a:gd name="connsiteY5537" fmla="*/ 3294612 h 6858143"/>
              <a:gd name="connsiteX5538" fmla="*/ 2392659 w 6345571"/>
              <a:gd name="connsiteY5538" fmla="*/ 3288658 h 6858143"/>
              <a:gd name="connsiteX5539" fmla="*/ 2386700 w 6345571"/>
              <a:gd name="connsiteY5539" fmla="*/ 3279728 h 6858143"/>
              <a:gd name="connsiteX5540" fmla="*/ 2458211 w 6345571"/>
              <a:gd name="connsiteY5540" fmla="*/ 3318426 h 6858143"/>
              <a:gd name="connsiteX5541" fmla="*/ 2452252 w 6345571"/>
              <a:gd name="connsiteY5541" fmla="*/ 3324379 h 6858143"/>
              <a:gd name="connsiteX5542" fmla="*/ 2490988 w 6345571"/>
              <a:gd name="connsiteY5542" fmla="*/ 3357123 h 6858143"/>
              <a:gd name="connsiteX5543" fmla="*/ 2538662 w 6345571"/>
              <a:gd name="connsiteY5543" fmla="*/ 3383914 h 6858143"/>
              <a:gd name="connsiteX5544" fmla="*/ 2559519 w 6345571"/>
              <a:gd name="connsiteY5544" fmla="*/ 3410705 h 6858143"/>
              <a:gd name="connsiteX5545" fmla="*/ 2586336 w 6345571"/>
              <a:gd name="connsiteY5545" fmla="*/ 3419635 h 6858143"/>
              <a:gd name="connsiteX5546" fmla="*/ 2619112 w 6345571"/>
              <a:gd name="connsiteY5546" fmla="*/ 3440473 h 6858143"/>
              <a:gd name="connsiteX5547" fmla="*/ 2616133 w 6345571"/>
              <a:gd name="connsiteY5547" fmla="*/ 3452380 h 6858143"/>
              <a:gd name="connsiteX5548" fmla="*/ 2631031 w 6345571"/>
              <a:gd name="connsiteY5548" fmla="*/ 3464287 h 6858143"/>
              <a:gd name="connsiteX5549" fmla="*/ 2645929 w 6345571"/>
              <a:gd name="connsiteY5549" fmla="*/ 3461310 h 6858143"/>
              <a:gd name="connsiteX5550" fmla="*/ 2631031 w 6345571"/>
              <a:gd name="connsiteY5550" fmla="*/ 3467264 h 6858143"/>
              <a:gd name="connsiteX5551" fmla="*/ 2657848 w 6345571"/>
              <a:gd name="connsiteY5551" fmla="*/ 3473217 h 6858143"/>
              <a:gd name="connsiteX5552" fmla="*/ 2657848 w 6345571"/>
              <a:gd name="connsiteY5552" fmla="*/ 3488101 h 6858143"/>
              <a:gd name="connsiteX5553" fmla="*/ 2693603 w 6345571"/>
              <a:gd name="connsiteY5553" fmla="*/ 3491078 h 6858143"/>
              <a:gd name="connsiteX5554" fmla="*/ 2693603 w 6345571"/>
              <a:gd name="connsiteY5554" fmla="*/ 3482148 h 6858143"/>
              <a:gd name="connsiteX5555" fmla="*/ 2699563 w 6345571"/>
              <a:gd name="connsiteY5555" fmla="*/ 3485124 h 6858143"/>
              <a:gd name="connsiteX5556" fmla="*/ 2702543 w 6345571"/>
              <a:gd name="connsiteY5556" fmla="*/ 3473217 h 6858143"/>
              <a:gd name="connsiteX5557" fmla="*/ 2726380 w 6345571"/>
              <a:gd name="connsiteY5557" fmla="*/ 3502985 h 6858143"/>
              <a:gd name="connsiteX5558" fmla="*/ 2714461 w 6345571"/>
              <a:gd name="connsiteY5558" fmla="*/ 3502985 h 6858143"/>
              <a:gd name="connsiteX5559" fmla="*/ 2693603 w 6345571"/>
              <a:gd name="connsiteY5559" fmla="*/ 3497031 h 6858143"/>
              <a:gd name="connsiteX5560" fmla="*/ 2705522 w 6345571"/>
              <a:gd name="connsiteY5560" fmla="*/ 3514892 h 6858143"/>
              <a:gd name="connsiteX5561" fmla="*/ 2726380 w 6345571"/>
              <a:gd name="connsiteY5561" fmla="*/ 3520846 h 6858143"/>
              <a:gd name="connsiteX5562" fmla="*/ 2720421 w 6345571"/>
              <a:gd name="connsiteY5562" fmla="*/ 3511915 h 6858143"/>
              <a:gd name="connsiteX5563" fmla="*/ 2726380 w 6345571"/>
              <a:gd name="connsiteY5563" fmla="*/ 3502985 h 6858143"/>
              <a:gd name="connsiteX5564" fmla="*/ 2744258 w 6345571"/>
              <a:gd name="connsiteY5564" fmla="*/ 3511915 h 6858143"/>
              <a:gd name="connsiteX5565" fmla="*/ 2732339 w 6345571"/>
              <a:gd name="connsiteY5565" fmla="*/ 3514892 h 6858143"/>
              <a:gd name="connsiteX5566" fmla="*/ 2738298 w 6345571"/>
              <a:gd name="connsiteY5566" fmla="*/ 3520846 h 6858143"/>
              <a:gd name="connsiteX5567" fmla="*/ 2753197 w 6345571"/>
              <a:gd name="connsiteY5567" fmla="*/ 3511915 h 6858143"/>
              <a:gd name="connsiteX5568" fmla="*/ 2788953 w 6345571"/>
              <a:gd name="connsiteY5568" fmla="*/ 3562520 h 6858143"/>
              <a:gd name="connsiteX5569" fmla="*/ 2803851 w 6345571"/>
              <a:gd name="connsiteY5569" fmla="*/ 3562520 h 6858143"/>
              <a:gd name="connsiteX5570" fmla="*/ 2797891 w 6345571"/>
              <a:gd name="connsiteY5570" fmla="*/ 3550613 h 6858143"/>
              <a:gd name="connsiteX5571" fmla="*/ 2818749 w 6345571"/>
              <a:gd name="connsiteY5571" fmla="*/ 3583357 h 6858143"/>
              <a:gd name="connsiteX5572" fmla="*/ 2824708 w 6345571"/>
              <a:gd name="connsiteY5572" fmla="*/ 3589311 h 6858143"/>
              <a:gd name="connsiteX5573" fmla="*/ 2839607 w 6345571"/>
              <a:gd name="connsiteY5573" fmla="*/ 3580380 h 6858143"/>
              <a:gd name="connsiteX5574" fmla="*/ 2920057 w 6345571"/>
              <a:gd name="connsiteY5574" fmla="*/ 3642892 h 6858143"/>
              <a:gd name="connsiteX5575" fmla="*/ 3000507 w 6345571"/>
              <a:gd name="connsiteY5575" fmla="*/ 3714335 h 6858143"/>
              <a:gd name="connsiteX5576" fmla="*/ 3003487 w 6345571"/>
              <a:gd name="connsiteY5576" fmla="*/ 3708381 h 6858143"/>
              <a:gd name="connsiteX5577" fmla="*/ 3077979 w 6345571"/>
              <a:gd name="connsiteY5577" fmla="*/ 3776847 h 6858143"/>
              <a:gd name="connsiteX5578" fmla="*/ 3086917 w 6345571"/>
              <a:gd name="connsiteY5578" fmla="*/ 3770893 h 6858143"/>
              <a:gd name="connsiteX5579" fmla="*/ 3134592 w 6345571"/>
              <a:gd name="connsiteY5579" fmla="*/ 3821498 h 6858143"/>
              <a:gd name="connsiteX5580" fmla="*/ 3140551 w 6345571"/>
              <a:gd name="connsiteY5580" fmla="*/ 3815545 h 6858143"/>
              <a:gd name="connsiteX5581" fmla="*/ 3164388 w 6345571"/>
              <a:gd name="connsiteY5581" fmla="*/ 3836382 h 6858143"/>
              <a:gd name="connsiteX5582" fmla="*/ 3221002 w 6345571"/>
              <a:gd name="connsiteY5582" fmla="*/ 3889963 h 6858143"/>
              <a:gd name="connsiteX5583" fmla="*/ 3226961 w 6345571"/>
              <a:gd name="connsiteY5583" fmla="*/ 3901870 h 6858143"/>
              <a:gd name="connsiteX5584" fmla="*/ 3212063 w 6345571"/>
              <a:gd name="connsiteY5584" fmla="*/ 3898894 h 6858143"/>
              <a:gd name="connsiteX5585" fmla="*/ 3212063 w 6345571"/>
              <a:gd name="connsiteY5585" fmla="*/ 3916755 h 6858143"/>
              <a:gd name="connsiteX5586" fmla="*/ 3238879 w 6345571"/>
              <a:gd name="connsiteY5586" fmla="*/ 3904847 h 6858143"/>
              <a:gd name="connsiteX5587" fmla="*/ 3283575 w 6345571"/>
              <a:gd name="connsiteY5587" fmla="*/ 3937592 h 6858143"/>
              <a:gd name="connsiteX5588" fmla="*/ 3283575 w 6345571"/>
              <a:gd name="connsiteY5588" fmla="*/ 3946522 h 6858143"/>
              <a:gd name="connsiteX5589" fmla="*/ 3402761 w 6345571"/>
              <a:gd name="connsiteY5589" fmla="*/ 4035825 h 6858143"/>
              <a:gd name="connsiteX5590" fmla="*/ 3411699 w 6345571"/>
              <a:gd name="connsiteY5590" fmla="*/ 4053685 h 6858143"/>
              <a:gd name="connsiteX5591" fmla="*/ 3417659 w 6345571"/>
              <a:gd name="connsiteY5591" fmla="*/ 4050708 h 6858143"/>
              <a:gd name="connsiteX5592" fmla="*/ 3587499 w 6345571"/>
              <a:gd name="connsiteY5592" fmla="*/ 4196570 h 6858143"/>
              <a:gd name="connsiteX5593" fmla="*/ 3611336 w 6345571"/>
              <a:gd name="connsiteY5593" fmla="*/ 4223361 h 6858143"/>
              <a:gd name="connsiteX5594" fmla="*/ 3641133 w 6345571"/>
              <a:gd name="connsiteY5594" fmla="*/ 4247175 h 6858143"/>
              <a:gd name="connsiteX5595" fmla="*/ 3709665 w 6345571"/>
              <a:gd name="connsiteY5595" fmla="*/ 4294803 h 6858143"/>
              <a:gd name="connsiteX5596" fmla="*/ 3703705 w 6345571"/>
              <a:gd name="connsiteY5596" fmla="*/ 4303733 h 6858143"/>
              <a:gd name="connsiteX5597" fmla="*/ 3748400 w 6345571"/>
              <a:gd name="connsiteY5597" fmla="*/ 4327547 h 6858143"/>
              <a:gd name="connsiteX5598" fmla="*/ 3745420 w 6345571"/>
              <a:gd name="connsiteY5598" fmla="*/ 4339454 h 6858143"/>
              <a:gd name="connsiteX5599" fmla="*/ 3760319 w 6345571"/>
              <a:gd name="connsiteY5599" fmla="*/ 4339454 h 6858143"/>
              <a:gd name="connsiteX5600" fmla="*/ 3763298 w 6345571"/>
              <a:gd name="connsiteY5600" fmla="*/ 4354338 h 6858143"/>
              <a:gd name="connsiteX5601" fmla="*/ 3799054 w 6345571"/>
              <a:gd name="connsiteY5601" fmla="*/ 4375175 h 6858143"/>
              <a:gd name="connsiteX5602" fmla="*/ 3793095 w 6345571"/>
              <a:gd name="connsiteY5602" fmla="*/ 4381129 h 6858143"/>
              <a:gd name="connsiteX5603" fmla="*/ 3819911 w 6345571"/>
              <a:gd name="connsiteY5603" fmla="*/ 4398989 h 6858143"/>
              <a:gd name="connsiteX5604" fmla="*/ 3822891 w 6345571"/>
              <a:gd name="connsiteY5604" fmla="*/ 4407920 h 6858143"/>
              <a:gd name="connsiteX5605" fmla="*/ 3834810 w 6345571"/>
              <a:gd name="connsiteY5605" fmla="*/ 4401966 h 6858143"/>
              <a:gd name="connsiteX5606" fmla="*/ 3867586 w 6345571"/>
              <a:gd name="connsiteY5606" fmla="*/ 4437687 h 6858143"/>
              <a:gd name="connsiteX5607" fmla="*/ 3900362 w 6345571"/>
              <a:gd name="connsiteY5607" fmla="*/ 4461501 h 6858143"/>
              <a:gd name="connsiteX5608" fmla="*/ 3927179 w 6345571"/>
              <a:gd name="connsiteY5608" fmla="*/ 4488292 h 6858143"/>
              <a:gd name="connsiteX5609" fmla="*/ 4016568 w 6345571"/>
              <a:gd name="connsiteY5609" fmla="*/ 4580572 h 6858143"/>
              <a:gd name="connsiteX5610" fmla="*/ 4019548 w 6345571"/>
              <a:gd name="connsiteY5610" fmla="*/ 4571642 h 6858143"/>
              <a:gd name="connsiteX5611" fmla="*/ 4019548 w 6345571"/>
              <a:gd name="connsiteY5611" fmla="*/ 4583549 h 6858143"/>
              <a:gd name="connsiteX5612" fmla="*/ 4105958 w 6345571"/>
              <a:gd name="connsiteY5612" fmla="*/ 4649037 h 6858143"/>
              <a:gd name="connsiteX5613" fmla="*/ 4102978 w 6345571"/>
              <a:gd name="connsiteY5613" fmla="*/ 4654991 h 6858143"/>
              <a:gd name="connsiteX5614" fmla="*/ 4153632 w 6345571"/>
              <a:gd name="connsiteY5614" fmla="*/ 4702619 h 6858143"/>
              <a:gd name="connsiteX5615" fmla="*/ 4210245 w 6345571"/>
              <a:gd name="connsiteY5615" fmla="*/ 4765131 h 6858143"/>
              <a:gd name="connsiteX5616" fmla="*/ 4225144 w 6345571"/>
              <a:gd name="connsiteY5616" fmla="*/ 4756201 h 6858143"/>
              <a:gd name="connsiteX5617" fmla="*/ 4240042 w 6345571"/>
              <a:gd name="connsiteY5617" fmla="*/ 4774061 h 6858143"/>
              <a:gd name="connsiteX5618" fmla="*/ 4231103 w 6345571"/>
              <a:gd name="connsiteY5618" fmla="*/ 4774061 h 6858143"/>
              <a:gd name="connsiteX5619" fmla="*/ 4248981 w 6345571"/>
              <a:gd name="connsiteY5619" fmla="*/ 4777038 h 6858143"/>
              <a:gd name="connsiteX5620" fmla="*/ 4353269 w 6345571"/>
              <a:gd name="connsiteY5620" fmla="*/ 4890155 h 6858143"/>
              <a:gd name="connsiteX5621" fmla="*/ 4365187 w 6345571"/>
              <a:gd name="connsiteY5621" fmla="*/ 4881225 h 6858143"/>
              <a:gd name="connsiteX5622" fmla="*/ 3614315 w 6345571"/>
              <a:gd name="connsiteY5622" fmla="*/ 4193593 h 6858143"/>
              <a:gd name="connsiteX5623" fmla="*/ 2830667 w 6345571"/>
              <a:gd name="connsiteY5623" fmla="*/ 3538706 h 6858143"/>
              <a:gd name="connsiteX5624" fmla="*/ 2771075 w 6345571"/>
              <a:gd name="connsiteY5624" fmla="*/ 3488101 h 6858143"/>
              <a:gd name="connsiteX5625" fmla="*/ 2729359 w 6345571"/>
              <a:gd name="connsiteY5625" fmla="*/ 3473217 h 6858143"/>
              <a:gd name="connsiteX5626" fmla="*/ 2723400 w 6345571"/>
              <a:gd name="connsiteY5626" fmla="*/ 3458333 h 6858143"/>
              <a:gd name="connsiteX5627" fmla="*/ 2699563 w 6345571"/>
              <a:gd name="connsiteY5627" fmla="*/ 3440473 h 6858143"/>
              <a:gd name="connsiteX5628" fmla="*/ 2666787 w 6345571"/>
              <a:gd name="connsiteY5628" fmla="*/ 3416659 h 6858143"/>
              <a:gd name="connsiteX5629" fmla="*/ 2684665 w 6345571"/>
              <a:gd name="connsiteY5629" fmla="*/ 3425589 h 6858143"/>
              <a:gd name="connsiteX5630" fmla="*/ 2634011 w 6345571"/>
              <a:gd name="connsiteY5630" fmla="*/ 3383914 h 6858143"/>
              <a:gd name="connsiteX5631" fmla="*/ 2568458 w 6345571"/>
              <a:gd name="connsiteY5631" fmla="*/ 3348193 h 6858143"/>
              <a:gd name="connsiteX5632" fmla="*/ 2562499 w 6345571"/>
              <a:gd name="connsiteY5632" fmla="*/ 3336286 h 6858143"/>
              <a:gd name="connsiteX5633" fmla="*/ 2541642 w 6345571"/>
              <a:gd name="connsiteY5633" fmla="*/ 3315449 h 6858143"/>
              <a:gd name="connsiteX5634" fmla="*/ 2493967 w 6345571"/>
              <a:gd name="connsiteY5634" fmla="*/ 3288658 h 6858143"/>
              <a:gd name="connsiteX5635" fmla="*/ 2505886 w 6345571"/>
              <a:gd name="connsiteY5635" fmla="*/ 3279728 h 6858143"/>
              <a:gd name="connsiteX5636" fmla="*/ 2493967 w 6345571"/>
              <a:gd name="connsiteY5636" fmla="*/ 3285681 h 6858143"/>
              <a:gd name="connsiteX5637" fmla="*/ 2434374 w 6345571"/>
              <a:gd name="connsiteY5637" fmla="*/ 3249960 h 6858143"/>
              <a:gd name="connsiteX5638" fmla="*/ 2422456 w 6345571"/>
              <a:gd name="connsiteY5638" fmla="*/ 3244007 h 6858143"/>
              <a:gd name="connsiteX5639" fmla="*/ 2425435 w 6345571"/>
              <a:gd name="connsiteY5639" fmla="*/ 3235077 h 6858143"/>
              <a:gd name="connsiteX5640" fmla="*/ 2398618 w 6345571"/>
              <a:gd name="connsiteY5640" fmla="*/ 3226146 h 6858143"/>
              <a:gd name="connsiteX5641" fmla="*/ 2380740 w 6345571"/>
              <a:gd name="connsiteY5641" fmla="*/ 3211262 h 6858143"/>
              <a:gd name="connsiteX5642" fmla="*/ 2318168 w 6345571"/>
              <a:gd name="connsiteY5642" fmla="*/ 3148751 h 6858143"/>
              <a:gd name="connsiteX5643" fmla="*/ 2246656 w 6345571"/>
              <a:gd name="connsiteY5643" fmla="*/ 3113029 h 6858143"/>
              <a:gd name="connsiteX5644" fmla="*/ 2237717 w 6345571"/>
              <a:gd name="connsiteY5644" fmla="*/ 3101122 h 6858143"/>
              <a:gd name="connsiteX5645" fmla="*/ 2291351 w 6345571"/>
              <a:gd name="connsiteY5645" fmla="*/ 3124936 h 6858143"/>
              <a:gd name="connsiteX5646" fmla="*/ 2300290 w 6345571"/>
              <a:gd name="connsiteY5646" fmla="*/ 3113029 h 6858143"/>
              <a:gd name="connsiteX5647" fmla="*/ 2279432 w 6345571"/>
              <a:gd name="connsiteY5647" fmla="*/ 3110053 h 6858143"/>
              <a:gd name="connsiteX5648" fmla="*/ 2288371 w 6345571"/>
              <a:gd name="connsiteY5648" fmla="*/ 3092192 h 6858143"/>
              <a:gd name="connsiteX5649" fmla="*/ 2267514 w 6345571"/>
              <a:gd name="connsiteY5649" fmla="*/ 3098145 h 6858143"/>
              <a:gd name="connsiteX5650" fmla="*/ 2246656 w 6345571"/>
              <a:gd name="connsiteY5650" fmla="*/ 3083262 h 6858143"/>
              <a:gd name="connsiteX5651" fmla="*/ 2234738 w 6345571"/>
              <a:gd name="connsiteY5651" fmla="*/ 3098145 h 6858143"/>
              <a:gd name="connsiteX5652" fmla="*/ 2207921 w 6345571"/>
              <a:gd name="connsiteY5652" fmla="*/ 3083262 h 6858143"/>
              <a:gd name="connsiteX5653" fmla="*/ 2207921 w 6345571"/>
              <a:gd name="connsiteY5653" fmla="*/ 3071355 h 6858143"/>
              <a:gd name="connsiteX5654" fmla="*/ 2175145 w 6345571"/>
              <a:gd name="connsiteY5654" fmla="*/ 3044564 h 6858143"/>
              <a:gd name="connsiteX5655" fmla="*/ 2201961 w 6345571"/>
              <a:gd name="connsiteY5655" fmla="*/ 3059448 h 6858143"/>
              <a:gd name="connsiteX5656" fmla="*/ 2201961 w 6345571"/>
              <a:gd name="connsiteY5656" fmla="*/ 3038610 h 6858143"/>
              <a:gd name="connsiteX5657" fmla="*/ 2187063 w 6345571"/>
              <a:gd name="connsiteY5657" fmla="*/ 3041587 h 6858143"/>
              <a:gd name="connsiteX5658" fmla="*/ 2145348 w 6345571"/>
              <a:gd name="connsiteY5658" fmla="*/ 3005866 h 6858143"/>
              <a:gd name="connsiteX5659" fmla="*/ 2148328 w 6345571"/>
              <a:gd name="connsiteY5659" fmla="*/ 2993959 h 6858143"/>
              <a:gd name="connsiteX5660" fmla="*/ 2142368 w 6345571"/>
              <a:gd name="connsiteY5660" fmla="*/ 2993959 h 6858143"/>
              <a:gd name="connsiteX5661" fmla="*/ 2133429 w 6345571"/>
              <a:gd name="connsiteY5661" fmla="*/ 3011820 h 6858143"/>
              <a:gd name="connsiteX5662" fmla="*/ 2118531 w 6345571"/>
              <a:gd name="connsiteY5662" fmla="*/ 3002889 h 6858143"/>
              <a:gd name="connsiteX5663" fmla="*/ 2124491 w 6345571"/>
              <a:gd name="connsiteY5663" fmla="*/ 3017773 h 6858143"/>
              <a:gd name="connsiteX5664" fmla="*/ 2106613 w 6345571"/>
              <a:gd name="connsiteY5664" fmla="*/ 3002889 h 6858143"/>
              <a:gd name="connsiteX5665" fmla="*/ 2124491 w 6345571"/>
              <a:gd name="connsiteY5665" fmla="*/ 2993959 h 6858143"/>
              <a:gd name="connsiteX5666" fmla="*/ 2106613 w 6345571"/>
              <a:gd name="connsiteY5666" fmla="*/ 2982052 h 6858143"/>
              <a:gd name="connsiteX5667" fmla="*/ 2115552 w 6345571"/>
              <a:gd name="connsiteY5667" fmla="*/ 2967168 h 6858143"/>
              <a:gd name="connsiteX5668" fmla="*/ 2133429 w 6345571"/>
              <a:gd name="connsiteY5668" fmla="*/ 2964191 h 6858143"/>
              <a:gd name="connsiteX5669" fmla="*/ 2115552 w 6345571"/>
              <a:gd name="connsiteY5669" fmla="*/ 2961214 h 6858143"/>
              <a:gd name="connsiteX5670" fmla="*/ 2118531 w 6345571"/>
              <a:gd name="connsiteY5670" fmla="*/ 2946331 h 6858143"/>
              <a:gd name="connsiteX5671" fmla="*/ 2103633 w 6345571"/>
              <a:gd name="connsiteY5671" fmla="*/ 2955261 h 6858143"/>
              <a:gd name="connsiteX5672" fmla="*/ 2106613 w 6345571"/>
              <a:gd name="connsiteY5672" fmla="*/ 2964191 h 6858143"/>
              <a:gd name="connsiteX5673" fmla="*/ 2112572 w 6345571"/>
              <a:gd name="connsiteY5673" fmla="*/ 2967168 h 6858143"/>
              <a:gd name="connsiteX5674" fmla="*/ 2103633 w 6345571"/>
              <a:gd name="connsiteY5674" fmla="*/ 2970145 h 6858143"/>
              <a:gd name="connsiteX5675" fmla="*/ 2100653 w 6345571"/>
              <a:gd name="connsiteY5675" fmla="*/ 2952284 h 6858143"/>
              <a:gd name="connsiteX5676" fmla="*/ 2088735 w 6345571"/>
              <a:gd name="connsiteY5676" fmla="*/ 2952284 h 6858143"/>
              <a:gd name="connsiteX5677" fmla="*/ 2091714 w 6345571"/>
              <a:gd name="connsiteY5677" fmla="*/ 2964191 h 6858143"/>
              <a:gd name="connsiteX5678" fmla="*/ 2058938 w 6345571"/>
              <a:gd name="connsiteY5678" fmla="*/ 2937401 h 6858143"/>
              <a:gd name="connsiteX5679" fmla="*/ 2100653 w 6345571"/>
              <a:gd name="connsiteY5679" fmla="*/ 2943354 h 6858143"/>
              <a:gd name="connsiteX5680" fmla="*/ 2100653 w 6345571"/>
              <a:gd name="connsiteY5680" fmla="*/ 2937401 h 6858143"/>
              <a:gd name="connsiteX5681" fmla="*/ 2052979 w 6345571"/>
              <a:gd name="connsiteY5681" fmla="*/ 2922517 h 6858143"/>
              <a:gd name="connsiteX5682" fmla="*/ 2055959 w 6345571"/>
              <a:gd name="connsiteY5682" fmla="*/ 2913586 h 6858143"/>
              <a:gd name="connsiteX5683" fmla="*/ 2049999 w 6345571"/>
              <a:gd name="connsiteY5683" fmla="*/ 2910610 h 6858143"/>
              <a:gd name="connsiteX5684" fmla="*/ 2044040 w 6345571"/>
              <a:gd name="connsiteY5684" fmla="*/ 2919540 h 6858143"/>
              <a:gd name="connsiteX5685" fmla="*/ 2029142 w 6345571"/>
              <a:gd name="connsiteY5685" fmla="*/ 2901680 h 6858143"/>
              <a:gd name="connsiteX5686" fmla="*/ 1987427 w 6345571"/>
              <a:gd name="connsiteY5686" fmla="*/ 2892749 h 6858143"/>
              <a:gd name="connsiteX5687" fmla="*/ 2026162 w 6345571"/>
              <a:gd name="connsiteY5687" fmla="*/ 2892749 h 6858143"/>
              <a:gd name="connsiteX5688" fmla="*/ 1987427 w 6345571"/>
              <a:gd name="connsiteY5688" fmla="*/ 2874888 h 6858143"/>
              <a:gd name="connsiteX5689" fmla="*/ 1978488 w 6345571"/>
              <a:gd name="connsiteY5689" fmla="*/ 2892749 h 6858143"/>
              <a:gd name="connsiteX5690" fmla="*/ 1969549 w 6345571"/>
              <a:gd name="connsiteY5690" fmla="*/ 2886795 h 6858143"/>
              <a:gd name="connsiteX5691" fmla="*/ 1984447 w 6345571"/>
              <a:gd name="connsiteY5691" fmla="*/ 2868935 h 6858143"/>
              <a:gd name="connsiteX5692" fmla="*/ 1969549 w 6345571"/>
              <a:gd name="connsiteY5692" fmla="*/ 2857028 h 6858143"/>
              <a:gd name="connsiteX5693" fmla="*/ 1939752 w 6345571"/>
              <a:gd name="connsiteY5693" fmla="*/ 2851074 h 6858143"/>
              <a:gd name="connsiteX5694" fmla="*/ 1912935 w 6345571"/>
              <a:gd name="connsiteY5694" fmla="*/ 2842144 h 6858143"/>
              <a:gd name="connsiteX5695" fmla="*/ 1942732 w 6345571"/>
              <a:gd name="connsiteY5695" fmla="*/ 2833214 h 6858143"/>
              <a:gd name="connsiteX5696" fmla="*/ 1906976 w 6345571"/>
              <a:gd name="connsiteY5696" fmla="*/ 2809400 h 6858143"/>
              <a:gd name="connsiteX5697" fmla="*/ 1901017 w 6345571"/>
              <a:gd name="connsiteY5697" fmla="*/ 2809400 h 6858143"/>
              <a:gd name="connsiteX5698" fmla="*/ 1903996 w 6345571"/>
              <a:gd name="connsiteY5698" fmla="*/ 2803446 h 6858143"/>
              <a:gd name="connsiteX5699" fmla="*/ 1901017 w 6345571"/>
              <a:gd name="connsiteY5699" fmla="*/ 2809400 h 6858143"/>
              <a:gd name="connsiteX5700" fmla="*/ 1901017 w 6345571"/>
              <a:gd name="connsiteY5700" fmla="*/ 2806423 h 6858143"/>
              <a:gd name="connsiteX5701" fmla="*/ 1903996 w 6345571"/>
              <a:gd name="connsiteY5701" fmla="*/ 2791539 h 6858143"/>
              <a:gd name="connsiteX5702" fmla="*/ 1906976 w 6345571"/>
              <a:gd name="connsiteY5702" fmla="*/ 2785586 h 6858143"/>
              <a:gd name="connsiteX5703" fmla="*/ 1906976 w 6345571"/>
              <a:gd name="connsiteY5703" fmla="*/ 2782609 h 6858143"/>
              <a:gd name="connsiteX5704" fmla="*/ 1909956 w 6345571"/>
              <a:gd name="connsiteY5704" fmla="*/ 2776655 h 6858143"/>
              <a:gd name="connsiteX5705" fmla="*/ 1915915 w 6345571"/>
              <a:gd name="connsiteY5705" fmla="*/ 2782609 h 6858143"/>
              <a:gd name="connsiteX5706" fmla="*/ 1909956 w 6345571"/>
              <a:gd name="connsiteY5706" fmla="*/ 2788563 h 6858143"/>
              <a:gd name="connsiteX5707" fmla="*/ 1930813 w 6345571"/>
              <a:gd name="connsiteY5707" fmla="*/ 2782609 h 6858143"/>
              <a:gd name="connsiteX5708" fmla="*/ 1939752 w 6345571"/>
              <a:gd name="connsiteY5708" fmla="*/ 2797493 h 6858143"/>
              <a:gd name="connsiteX5709" fmla="*/ 1921874 w 6345571"/>
              <a:gd name="connsiteY5709" fmla="*/ 2794516 h 6858143"/>
              <a:gd name="connsiteX5710" fmla="*/ 1936773 w 6345571"/>
              <a:gd name="connsiteY5710" fmla="*/ 2818330 h 6858143"/>
              <a:gd name="connsiteX5711" fmla="*/ 1945712 w 6345571"/>
              <a:gd name="connsiteY5711" fmla="*/ 2818330 h 6858143"/>
              <a:gd name="connsiteX5712" fmla="*/ 1942732 w 6345571"/>
              <a:gd name="connsiteY5712" fmla="*/ 2809400 h 6858143"/>
              <a:gd name="connsiteX5713" fmla="*/ 1948691 w 6345571"/>
              <a:gd name="connsiteY5713" fmla="*/ 2800469 h 6858143"/>
              <a:gd name="connsiteX5714" fmla="*/ 1969549 w 6345571"/>
              <a:gd name="connsiteY5714" fmla="*/ 2800469 h 6858143"/>
              <a:gd name="connsiteX5715" fmla="*/ 1963589 w 6345571"/>
              <a:gd name="connsiteY5715" fmla="*/ 2788563 h 6858143"/>
              <a:gd name="connsiteX5716" fmla="*/ 1993386 w 6345571"/>
              <a:gd name="connsiteY5716" fmla="*/ 2812376 h 6858143"/>
              <a:gd name="connsiteX5717" fmla="*/ 1978488 w 6345571"/>
              <a:gd name="connsiteY5717" fmla="*/ 2809400 h 6858143"/>
              <a:gd name="connsiteX5718" fmla="*/ 2014244 w 6345571"/>
              <a:gd name="connsiteY5718" fmla="*/ 2836191 h 6858143"/>
              <a:gd name="connsiteX5719" fmla="*/ 2017223 w 6345571"/>
              <a:gd name="connsiteY5719" fmla="*/ 2827261 h 6858143"/>
              <a:gd name="connsiteX5720" fmla="*/ 2038081 w 6345571"/>
              <a:gd name="connsiteY5720" fmla="*/ 2830237 h 6858143"/>
              <a:gd name="connsiteX5721" fmla="*/ 2091714 w 6345571"/>
              <a:gd name="connsiteY5721" fmla="*/ 2857028 h 6858143"/>
              <a:gd name="connsiteX5722" fmla="*/ 2076816 w 6345571"/>
              <a:gd name="connsiteY5722" fmla="*/ 2862982 h 6858143"/>
              <a:gd name="connsiteX5723" fmla="*/ 2100653 w 6345571"/>
              <a:gd name="connsiteY5723" fmla="*/ 2868935 h 6858143"/>
              <a:gd name="connsiteX5724" fmla="*/ 2094694 w 6345571"/>
              <a:gd name="connsiteY5724" fmla="*/ 2880842 h 6858143"/>
              <a:gd name="connsiteX5725" fmla="*/ 2106613 w 6345571"/>
              <a:gd name="connsiteY5725" fmla="*/ 2877865 h 6858143"/>
              <a:gd name="connsiteX5726" fmla="*/ 2148328 w 6345571"/>
              <a:gd name="connsiteY5726" fmla="*/ 2886795 h 6858143"/>
              <a:gd name="connsiteX5727" fmla="*/ 2181104 w 6345571"/>
              <a:gd name="connsiteY5727" fmla="*/ 2895726 h 6858143"/>
              <a:gd name="connsiteX5728" fmla="*/ 2169185 w 6345571"/>
              <a:gd name="connsiteY5728" fmla="*/ 2889772 h 6858143"/>
              <a:gd name="connsiteX5729" fmla="*/ 2175145 w 6345571"/>
              <a:gd name="connsiteY5729" fmla="*/ 2883819 h 6858143"/>
              <a:gd name="connsiteX5730" fmla="*/ 2190043 w 6345571"/>
              <a:gd name="connsiteY5730" fmla="*/ 2901680 h 6858143"/>
              <a:gd name="connsiteX5731" fmla="*/ 2166206 w 6345571"/>
              <a:gd name="connsiteY5731" fmla="*/ 2904656 h 6858143"/>
              <a:gd name="connsiteX5732" fmla="*/ 2210900 w 6345571"/>
              <a:gd name="connsiteY5732" fmla="*/ 2925493 h 6858143"/>
              <a:gd name="connsiteX5733" fmla="*/ 2219839 w 6345571"/>
              <a:gd name="connsiteY5733" fmla="*/ 2943354 h 6858143"/>
              <a:gd name="connsiteX5734" fmla="*/ 2243677 w 6345571"/>
              <a:gd name="connsiteY5734" fmla="*/ 2952284 h 6858143"/>
              <a:gd name="connsiteX5735" fmla="*/ 2261554 w 6345571"/>
              <a:gd name="connsiteY5735" fmla="*/ 2949307 h 6858143"/>
              <a:gd name="connsiteX5736" fmla="*/ 2255595 w 6345571"/>
              <a:gd name="connsiteY5736" fmla="*/ 2964191 h 6858143"/>
              <a:gd name="connsiteX5737" fmla="*/ 2282412 w 6345571"/>
              <a:gd name="connsiteY5737" fmla="*/ 2976098 h 6858143"/>
              <a:gd name="connsiteX5738" fmla="*/ 2285392 w 6345571"/>
              <a:gd name="connsiteY5738" fmla="*/ 2967168 h 6858143"/>
              <a:gd name="connsiteX5739" fmla="*/ 2297310 w 6345571"/>
              <a:gd name="connsiteY5739" fmla="*/ 2985029 h 6858143"/>
              <a:gd name="connsiteX5740" fmla="*/ 2344985 w 6345571"/>
              <a:gd name="connsiteY5740" fmla="*/ 3005866 h 6858143"/>
              <a:gd name="connsiteX5741" fmla="*/ 2353924 w 6345571"/>
              <a:gd name="connsiteY5741" fmla="*/ 3002889 h 6858143"/>
              <a:gd name="connsiteX5742" fmla="*/ 2344985 w 6345571"/>
              <a:gd name="connsiteY5742" fmla="*/ 3014796 h 6858143"/>
              <a:gd name="connsiteX5743" fmla="*/ 2386700 w 6345571"/>
              <a:gd name="connsiteY5743" fmla="*/ 3029680 h 6858143"/>
              <a:gd name="connsiteX5744" fmla="*/ 2377761 w 6345571"/>
              <a:gd name="connsiteY5744" fmla="*/ 3014796 h 6858143"/>
              <a:gd name="connsiteX5745" fmla="*/ 2407557 w 6345571"/>
              <a:gd name="connsiteY5745" fmla="*/ 3035633 h 6858143"/>
              <a:gd name="connsiteX5746" fmla="*/ 2395639 w 6345571"/>
              <a:gd name="connsiteY5746" fmla="*/ 3032657 h 6858143"/>
              <a:gd name="connsiteX5747" fmla="*/ 2422456 w 6345571"/>
              <a:gd name="connsiteY5747" fmla="*/ 3044564 h 6858143"/>
              <a:gd name="connsiteX5748" fmla="*/ 2419476 w 6345571"/>
              <a:gd name="connsiteY5748" fmla="*/ 3032657 h 6858143"/>
              <a:gd name="connsiteX5749" fmla="*/ 2425435 w 6345571"/>
              <a:gd name="connsiteY5749" fmla="*/ 3047541 h 6858143"/>
              <a:gd name="connsiteX5750" fmla="*/ 2446293 w 6345571"/>
              <a:gd name="connsiteY5750" fmla="*/ 3047541 h 6858143"/>
              <a:gd name="connsiteX5751" fmla="*/ 2437354 w 6345571"/>
              <a:gd name="connsiteY5751" fmla="*/ 3029680 h 6858143"/>
              <a:gd name="connsiteX5752" fmla="*/ 2422456 w 6345571"/>
              <a:gd name="connsiteY5752" fmla="*/ 3029680 h 6858143"/>
              <a:gd name="connsiteX5753" fmla="*/ 2371801 w 6345571"/>
              <a:gd name="connsiteY5753" fmla="*/ 2982052 h 6858143"/>
              <a:gd name="connsiteX5754" fmla="*/ 2339025 w 6345571"/>
              <a:gd name="connsiteY5754" fmla="*/ 2967168 h 6858143"/>
              <a:gd name="connsiteX5755" fmla="*/ 2282412 w 6345571"/>
              <a:gd name="connsiteY5755" fmla="*/ 2928470 h 6858143"/>
              <a:gd name="connsiteX5756" fmla="*/ 2288371 w 6345571"/>
              <a:gd name="connsiteY5756" fmla="*/ 2916563 h 6858143"/>
              <a:gd name="connsiteX5757" fmla="*/ 2273473 w 6345571"/>
              <a:gd name="connsiteY5757" fmla="*/ 2907633 h 6858143"/>
              <a:gd name="connsiteX5758" fmla="*/ 2276453 w 6345571"/>
              <a:gd name="connsiteY5758" fmla="*/ 2886795 h 6858143"/>
              <a:gd name="connsiteX5759" fmla="*/ 2258575 w 6345571"/>
              <a:gd name="connsiteY5759" fmla="*/ 2895726 h 6858143"/>
              <a:gd name="connsiteX5760" fmla="*/ 2246656 w 6345571"/>
              <a:gd name="connsiteY5760" fmla="*/ 2874888 h 6858143"/>
              <a:gd name="connsiteX5761" fmla="*/ 2231758 w 6345571"/>
              <a:gd name="connsiteY5761" fmla="*/ 2874888 h 6858143"/>
              <a:gd name="connsiteX5762" fmla="*/ 2249636 w 6345571"/>
              <a:gd name="connsiteY5762" fmla="*/ 2865958 h 6858143"/>
              <a:gd name="connsiteX5763" fmla="*/ 2231758 w 6345571"/>
              <a:gd name="connsiteY5763" fmla="*/ 2851074 h 6858143"/>
              <a:gd name="connsiteX5764" fmla="*/ 2216860 w 6345571"/>
              <a:gd name="connsiteY5764" fmla="*/ 2848098 h 6858143"/>
              <a:gd name="connsiteX5765" fmla="*/ 2201961 w 6345571"/>
              <a:gd name="connsiteY5765" fmla="*/ 2862982 h 6858143"/>
              <a:gd name="connsiteX5766" fmla="*/ 2207921 w 6345571"/>
              <a:gd name="connsiteY5766" fmla="*/ 2848098 h 6858143"/>
              <a:gd name="connsiteX5767" fmla="*/ 2178124 w 6345571"/>
              <a:gd name="connsiteY5767" fmla="*/ 2830237 h 6858143"/>
              <a:gd name="connsiteX5768" fmla="*/ 2196002 w 6345571"/>
              <a:gd name="connsiteY5768" fmla="*/ 2818330 h 6858143"/>
              <a:gd name="connsiteX5769" fmla="*/ 2210900 w 6345571"/>
              <a:gd name="connsiteY5769" fmla="*/ 2818330 h 6858143"/>
              <a:gd name="connsiteX5770" fmla="*/ 2228778 w 6345571"/>
              <a:gd name="connsiteY5770" fmla="*/ 2833214 h 6858143"/>
              <a:gd name="connsiteX5771" fmla="*/ 2213880 w 6345571"/>
              <a:gd name="connsiteY5771" fmla="*/ 2836191 h 6858143"/>
              <a:gd name="connsiteX5772" fmla="*/ 2237717 w 6345571"/>
              <a:gd name="connsiteY5772" fmla="*/ 2842144 h 6858143"/>
              <a:gd name="connsiteX5773" fmla="*/ 2267514 w 6345571"/>
              <a:gd name="connsiteY5773" fmla="*/ 2874888 h 6858143"/>
              <a:gd name="connsiteX5774" fmla="*/ 2276453 w 6345571"/>
              <a:gd name="connsiteY5774" fmla="*/ 2868935 h 6858143"/>
              <a:gd name="connsiteX5775" fmla="*/ 2285392 w 6345571"/>
              <a:gd name="connsiteY5775" fmla="*/ 2874888 h 6858143"/>
              <a:gd name="connsiteX5776" fmla="*/ 2279432 w 6345571"/>
              <a:gd name="connsiteY5776" fmla="*/ 2883819 h 6858143"/>
              <a:gd name="connsiteX5777" fmla="*/ 2297310 w 6345571"/>
              <a:gd name="connsiteY5777" fmla="*/ 2883819 h 6858143"/>
              <a:gd name="connsiteX5778" fmla="*/ 2297310 w 6345571"/>
              <a:gd name="connsiteY5778" fmla="*/ 2898703 h 6858143"/>
              <a:gd name="connsiteX5779" fmla="*/ 2324127 w 6345571"/>
              <a:gd name="connsiteY5779" fmla="*/ 2916563 h 6858143"/>
              <a:gd name="connsiteX5780" fmla="*/ 2333066 w 6345571"/>
              <a:gd name="connsiteY5780" fmla="*/ 2910610 h 6858143"/>
              <a:gd name="connsiteX5781" fmla="*/ 2342005 w 6345571"/>
              <a:gd name="connsiteY5781" fmla="*/ 2910610 h 6858143"/>
              <a:gd name="connsiteX5782" fmla="*/ 2356903 w 6345571"/>
              <a:gd name="connsiteY5782" fmla="*/ 2925493 h 6858143"/>
              <a:gd name="connsiteX5783" fmla="*/ 2404578 w 6345571"/>
              <a:gd name="connsiteY5783" fmla="*/ 2961214 h 6858143"/>
              <a:gd name="connsiteX5784" fmla="*/ 2428415 w 6345571"/>
              <a:gd name="connsiteY5784" fmla="*/ 2949307 h 6858143"/>
              <a:gd name="connsiteX5785" fmla="*/ 2413517 w 6345571"/>
              <a:gd name="connsiteY5785" fmla="*/ 2952284 h 6858143"/>
              <a:gd name="connsiteX5786" fmla="*/ 2416496 w 6345571"/>
              <a:gd name="connsiteY5786" fmla="*/ 2937401 h 6858143"/>
              <a:gd name="connsiteX5787" fmla="*/ 2339025 w 6345571"/>
              <a:gd name="connsiteY5787" fmla="*/ 2880842 h 6858143"/>
              <a:gd name="connsiteX5788" fmla="*/ 2359883 w 6345571"/>
              <a:gd name="connsiteY5788" fmla="*/ 2883819 h 6858143"/>
              <a:gd name="connsiteX5789" fmla="*/ 2365842 w 6345571"/>
              <a:gd name="connsiteY5789" fmla="*/ 2871912 h 6858143"/>
              <a:gd name="connsiteX5790" fmla="*/ 2362863 w 6345571"/>
              <a:gd name="connsiteY5790" fmla="*/ 2880842 h 6858143"/>
              <a:gd name="connsiteX5791" fmla="*/ 2392659 w 6345571"/>
              <a:gd name="connsiteY5791" fmla="*/ 2883819 h 6858143"/>
              <a:gd name="connsiteX5792" fmla="*/ 2377761 w 6345571"/>
              <a:gd name="connsiteY5792" fmla="*/ 2892749 h 6858143"/>
              <a:gd name="connsiteX5793" fmla="*/ 2371801 w 6345571"/>
              <a:gd name="connsiteY5793" fmla="*/ 2880842 h 6858143"/>
              <a:gd name="connsiteX5794" fmla="*/ 2362863 w 6345571"/>
              <a:gd name="connsiteY5794" fmla="*/ 2895726 h 6858143"/>
              <a:gd name="connsiteX5795" fmla="*/ 2383720 w 6345571"/>
              <a:gd name="connsiteY5795" fmla="*/ 2898703 h 6858143"/>
              <a:gd name="connsiteX5796" fmla="*/ 2401598 w 6345571"/>
              <a:gd name="connsiteY5796" fmla="*/ 2892749 h 6858143"/>
              <a:gd name="connsiteX5797" fmla="*/ 2467150 w 6345571"/>
              <a:gd name="connsiteY5797" fmla="*/ 2937401 h 6858143"/>
              <a:gd name="connsiteX5798" fmla="*/ 2476089 w 6345571"/>
              <a:gd name="connsiteY5798" fmla="*/ 2925493 h 6858143"/>
              <a:gd name="connsiteX5799" fmla="*/ 2493967 w 6345571"/>
              <a:gd name="connsiteY5799" fmla="*/ 2955261 h 6858143"/>
              <a:gd name="connsiteX5800" fmla="*/ 2473110 w 6345571"/>
              <a:gd name="connsiteY5800" fmla="*/ 2952284 h 6858143"/>
              <a:gd name="connsiteX5801" fmla="*/ 2479069 w 6345571"/>
              <a:gd name="connsiteY5801" fmla="*/ 2946331 h 6858143"/>
              <a:gd name="connsiteX5802" fmla="*/ 2458211 w 6345571"/>
              <a:gd name="connsiteY5802" fmla="*/ 2949307 h 6858143"/>
              <a:gd name="connsiteX5803" fmla="*/ 2502906 w 6345571"/>
              <a:gd name="connsiteY5803" fmla="*/ 2955261 h 6858143"/>
              <a:gd name="connsiteX5804" fmla="*/ 2520784 w 6345571"/>
              <a:gd name="connsiteY5804" fmla="*/ 2970145 h 6858143"/>
              <a:gd name="connsiteX5805" fmla="*/ 2499926 w 6345571"/>
              <a:gd name="connsiteY5805" fmla="*/ 2976098 h 6858143"/>
              <a:gd name="connsiteX5806" fmla="*/ 2523764 w 6345571"/>
              <a:gd name="connsiteY5806" fmla="*/ 2985029 h 6858143"/>
              <a:gd name="connsiteX5807" fmla="*/ 2559519 w 6345571"/>
              <a:gd name="connsiteY5807" fmla="*/ 2985029 h 6858143"/>
              <a:gd name="connsiteX5808" fmla="*/ 2553560 w 6345571"/>
              <a:gd name="connsiteY5808" fmla="*/ 2993959 h 6858143"/>
              <a:gd name="connsiteX5809" fmla="*/ 2568458 w 6345571"/>
              <a:gd name="connsiteY5809" fmla="*/ 2999912 h 6858143"/>
              <a:gd name="connsiteX5810" fmla="*/ 2577397 w 6345571"/>
              <a:gd name="connsiteY5810" fmla="*/ 3014796 h 6858143"/>
              <a:gd name="connsiteX5811" fmla="*/ 2598255 w 6345571"/>
              <a:gd name="connsiteY5811" fmla="*/ 3011820 h 6858143"/>
              <a:gd name="connsiteX5812" fmla="*/ 2601235 w 6345571"/>
              <a:gd name="connsiteY5812" fmla="*/ 3023726 h 6858143"/>
              <a:gd name="connsiteX5813" fmla="*/ 2622092 w 6345571"/>
              <a:gd name="connsiteY5813" fmla="*/ 3026703 h 6858143"/>
              <a:gd name="connsiteX5814" fmla="*/ 2613153 w 6345571"/>
              <a:gd name="connsiteY5814" fmla="*/ 3035633 h 6858143"/>
              <a:gd name="connsiteX5815" fmla="*/ 2625072 w 6345571"/>
              <a:gd name="connsiteY5815" fmla="*/ 3029680 h 6858143"/>
              <a:gd name="connsiteX5816" fmla="*/ 2631031 w 6345571"/>
              <a:gd name="connsiteY5816" fmla="*/ 3041587 h 6858143"/>
              <a:gd name="connsiteX5817" fmla="*/ 2616133 w 6345571"/>
              <a:gd name="connsiteY5817" fmla="*/ 3041587 h 6858143"/>
              <a:gd name="connsiteX5818" fmla="*/ 2642949 w 6345571"/>
              <a:gd name="connsiteY5818" fmla="*/ 3041587 h 6858143"/>
              <a:gd name="connsiteX5819" fmla="*/ 2657848 w 6345571"/>
              <a:gd name="connsiteY5819" fmla="*/ 3056471 h 6858143"/>
              <a:gd name="connsiteX5820" fmla="*/ 2657848 w 6345571"/>
              <a:gd name="connsiteY5820" fmla="*/ 3068378 h 6858143"/>
              <a:gd name="connsiteX5821" fmla="*/ 2717441 w 6345571"/>
              <a:gd name="connsiteY5821" fmla="*/ 3098145 h 6858143"/>
              <a:gd name="connsiteX5822" fmla="*/ 2714461 w 6345571"/>
              <a:gd name="connsiteY5822" fmla="*/ 3113029 h 6858143"/>
              <a:gd name="connsiteX5823" fmla="*/ 2741278 w 6345571"/>
              <a:gd name="connsiteY5823" fmla="*/ 3124936 h 6858143"/>
              <a:gd name="connsiteX5824" fmla="*/ 2762135 w 6345571"/>
              <a:gd name="connsiteY5824" fmla="*/ 3130890 h 6858143"/>
              <a:gd name="connsiteX5825" fmla="*/ 2762135 w 6345571"/>
              <a:gd name="connsiteY5825" fmla="*/ 3139820 h 6858143"/>
              <a:gd name="connsiteX5826" fmla="*/ 2794912 w 6345571"/>
              <a:gd name="connsiteY5826" fmla="*/ 3157681 h 6858143"/>
              <a:gd name="connsiteX5827" fmla="*/ 2833647 w 6345571"/>
              <a:gd name="connsiteY5827" fmla="*/ 3157681 h 6858143"/>
              <a:gd name="connsiteX5828" fmla="*/ 2863444 w 6345571"/>
              <a:gd name="connsiteY5828" fmla="*/ 3196379 h 6858143"/>
              <a:gd name="connsiteX5829" fmla="*/ 2878342 w 6345571"/>
              <a:gd name="connsiteY5829" fmla="*/ 3205309 h 6858143"/>
              <a:gd name="connsiteX5830" fmla="*/ 2869403 w 6345571"/>
              <a:gd name="connsiteY5830" fmla="*/ 3208286 h 6858143"/>
              <a:gd name="connsiteX5831" fmla="*/ 2896220 w 6345571"/>
              <a:gd name="connsiteY5831" fmla="*/ 3214239 h 6858143"/>
              <a:gd name="connsiteX5832" fmla="*/ 2884301 w 6345571"/>
              <a:gd name="connsiteY5832" fmla="*/ 3202332 h 6858143"/>
              <a:gd name="connsiteX5833" fmla="*/ 2914098 w 6345571"/>
              <a:gd name="connsiteY5833" fmla="*/ 3235077 h 6858143"/>
              <a:gd name="connsiteX5834" fmla="*/ 2926016 w 6345571"/>
              <a:gd name="connsiteY5834" fmla="*/ 3229123 h 6858143"/>
              <a:gd name="connsiteX5835" fmla="*/ 2937935 w 6345571"/>
              <a:gd name="connsiteY5835" fmla="*/ 3241030 h 6858143"/>
              <a:gd name="connsiteX5836" fmla="*/ 2937935 w 6345571"/>
              <a:gd name="connsiteY5836" fmla="*/ 3223170 h 6858143"/>
              <a:gd name="connsiteX5837" fmla="*/ 2920057 w 6345571"/>
              <a:gd name="connsiteY5837" fmla="*/ 3205309 h 6858143"/>
              <a:gd name="connsiteX5838" fmla="*/ 2940915 w 6345571"/>
              <a:gd name="connsiteY5838" fmla="*/ 3217216 h 6858143"/>
              <a:gd name="connsiteX5839" fmla="*/ 2946874 w 6345571"/>
              <a:gd name="connsiteY5839" fmla="*/ 3244007 h 6858143"/>
              <a:gd name="connsiteX5840" fmla="*/ 2964752 w 6345571"/>
              <a:gd name="connsiteY5840" fmla="*/ 3235077 h 6858143"/>
              <a:gd name="connsiteX5841" fmla="*/ 2964752 w 6345571"/>
              <a:gd name="connsiteY5841" fmla="*/ 3241030 h 6858143"/>
              <a:gd name="connsiteX5842" fmla="*/ 2967731 w 6345571"/>
              <a:gd name="connsiteY5842" fmla="*/ 3244007 h 6858143"/>
              <a:gd name="connsiteX5843" fmla="*/ 2949853 w 6345571"/>
              <a:gd name="connsiteY5843" fmla="*/ 3249960 h 6858143"/>
              <a:gd name="connsiteX5844" fmla="*/ 2946874 w 6345571"/>
              <a:gd name="connsiteY5844" fmla="*/ 3261867 h 6858143"/>
              <a:gd name="connsiteX5845" fmla="*/ 2970711 w 6345571"/>
              <a:gd name="connsiteY5845" fmla="*/ 3264844 h 6858143"/>
              <a:gd name="connsiteX5846" fmla="*/ 3009447 w 6345571"/>
              <a:gd name="connsiteY5846" fmla="*/ 3279728 h 6858143"/>
              <a:gd name="connsiteX5847" fmla="*/ 2994548 w 6345571"/>
              <a:gd name="connsiteY5847" fmla="*/ 3300565 h 6858143"/>
              <a:gd name="connsiteX5848" fmla="*/ 3015406 w 6345571"/>
              <a:gd name="connsiteY5848" fmla="*/ 3291635 h 6858143"/>
              <a:gd name="connsiteX5849" fmla="*/ 3039243 w 6345571"/>
              <a:gd name="connsiteY5849" fmla="*/ 3306519 h 6858143"/>
              <a:gd name="connsiteX5850" fmla="*/ 3030304 w 6345571"/>
              <a:gd name="connsiteY5850" fmla="*/ 3324379 h 6858143"/>
              <a:gd name="connsiteX5851" fmla="*/ 3051162 w 6345571"/>
              <a:gd name="connsiteY5851" fmla="*/ 3321402 h 6858143"/>
              <a:gd name="connsiteX5852" fmla="*/ 3060101 w 6345571"/>
              <a:gd name="connsiteY5852" fmla="*/ 3345216 h 6858143"/>
              <a:gd name="connsiteX5853" fmla="*/ 3069039 w 6345571"/>
              <a:gd name="connsiteY5853" fmla="*/ 3342240 h 6858143"/>
              <a:gd name="connsiteX5854" fmla="*/ 3107775 w 6345571"/>
              <a:gd name="connsiteY5854" fmla="*/ 3357123 h 6858143"/>
              <a:gd name="connsiteX5855" fmla="*/ 3122673 w 6345571"/>
              <a:gd name="connsiteY5855" fmla="*/ 3372008 h 6858143"/>
              <a:gd name="connsiteX5856" fmla="*/ 3149490 w 6345571"/>
              <a:gd name="connsiteY5856" fmla="*/ 3395821 h 6858143"/>
              <a:gd name="connsiteX5857" fmla="*/ 3158429 w 6345571"/>
              <a:gd name="connsiteY5857" fmla="*/ 3398798 h 6858143"/>
              <a:gd name="connsiteX5858" fmla="*/ 3158429 w 6345571"/>
              <a:gd name="connsiteY5858" fmla="*/ 3389868 h 6858143"/>
              <a:gd name="connsiteX5859" fmla="*/ 3179287 w 6345571"/>
              <a:gd name="connsiteY5859" fmla="*/ 3398798 h 6858143"/>
              <a:gd name="connsiteX5860" fmla="*/ 3161409 w 6345571"/>
              <a:gd name="connsiteY5860" fmla="*/ 3401775 h 6858143"/>
              <a:gd name="connsiteX5861" fmla="*/ 3194185 w 6345571"/>
              <a:gd name="connsiteY5861" fmla="*/ 3437496 h 6858143"/>
              <a:gd name="connsiteX5862" fmla="*/ 3209083 w 6345571"/>
              <a:gd name="connsiteY5862" fmla="*/ 3431542 h 6858143"/>
              <a:gd name="connsiteX5863" fmla="*/ 3188225 w 6345571"/>
              <a:gd name="connsiteY5863" fmla="*/ 3425589 h 6858143"/>
              <a:gd name="connsiteX5864" fmla="*/ 3206103 w 6345571"/>
              <a:gd name="connsiteY5864" fmla="*/ 3407729 h 6858143"/>
              <a:gd name="connsiteX5865" fmla="*/ 3218022 w 6345571"/>
              <a:gd name="connsiteY5865" fmla="*/ 3434519 h 6858143"/>
              <a:gd name="connsiteX5866" fmla="*/ 3206103 w 6345571"/>
              <a:gd name="connsiteY5866" fmla="*/ 3449403 h 6858143"/>
              <a:gd name="connsiteX5867" fmla="*/ 3221002 w 6345571"/>
              <a:gd name="connsiteY5867" fmla="*/ 3446427 h 6858143"/>
              <a:gd name="connsiteX5868" fmla="*/ 3212063 w 6345571"/>
              <a:gd name="connsiteY5868" fmla="*/ 3452380 h 6858143"/>
              <a:gd name="connsiteX5869" fmla="*/ 3238879 w 6345571"/>
              <a:gd name="connsiteY5869" fmla="*/ 3464287 h 6858143"/>
              <a:gd name="connsiteX5870" fmla="*/ 3274635 w 6345571"/>
              <a:gd name="connsiteY5870" fmla="*/ 3502985 h 6858143"/>
              <a:gd name="connsiteX5871" fmla="*/ 3280595 w 6345571"/>
              <a:gd name="connsiteY5871" fmla="*/ 3497031 h 6858143"/>
              <a:gd name="connsiteX5872" fmla="*/ 3292513 w 6345571"/>
              <a:gd name="connsiteY5872" fmla="*/ 3502985 h 6858143"/>
              <a:gd name="connsiteX5873" fmla="*/ 3319330 w 6345571"/>
              <a:gd name="connsiteY5873" fmla="*/ 3523822 h 6858143"/>
              <a:gd name="connsiteX5874" fmla="*/ 3319330 w 6345571"/>
              <a:gd name="connsiteY5874" fmla="*/ 3535729 h 6858143"/>
              <a:gd name="connsiteX5875" fmla="*/ 3301452 w 6345571"/>
              <a:gd name="connsiteY5875" fmla="*/ 3532752 h 6858143"/>
              <a:gd name="connsiteX5876" fmla="*/ 3328269 w 6345571"/>
              <a:gd name="connsiteY5876" fmla="*/ 3556567 h 6858143"/>
              <a:gd name="connsiteX5877" fmla="*/ 3316351 w 6345571"/>
              <a:gd name="connsiteY5877" fmla="*/ 3541683 h 6858143"/>
              <a:gd name="connsiteX5878" fmla="*/ 3369984 w 6345571"/>
              <a:gd name="connsiteY5878" fmla="*/ 3568473 h 6858143"/>
              <a:gd name="connsiteX5879" fmla="*/ 3369984 w 6345571"/>
              <a:gd name="connsiteY5879" fmla="*/ 3559543 h 6858143"/>
              <a:gd name="connsiteX5880" fmla="*/ 3384883 w 6345571"/>
              <a:gd name="connsiteY5880" fmla="*/ 3559543 h 6858143"/>
              <a:gd name="connsiteX5881" fmla="*/ 3378923 w 6345571"/>
              <a:gd name="connsiteY5881" fmla="*/ 3577404 h 6858143"/>
              <a:gd name="connsiteX5882" fmla="*/ 3399781 w 6345571"/>
              <a:gd name="connsiteY5882" fmla="*/ 3595265 h 6858143"/>
              <a:gd name="connsiteX5883" fmla="*/ 3393821 w 6345571"/>
              <a:gd name="connsiteY5883" fmla="*/ 3571450 h 6858143"/>
              <a:gd name="connsiteX5884" fmla="*/ 3414679 w 6345571"/>
              <a:gd name="connsiteY5884" fmla="*/ 3580380 h 6858143"/>
              <a:gd name="connsiteX5885" fmla="*/ 3402761 w 6345571"/>
              <a:gd name="connsiteY5885" fmla="*/ 3610148 h 6858143"/>
              <a:gd name="connsiteX5886" fmla="*/ 3450435 w 6345571"/>
              <a:gd name="connsiteY5886" fmla="*/ 3616102 h 6858143"/>
              <a:gd name="connsiteX5887" fmla="*/ 3423618 w 6345571"/>
              <a:gd name="connsiteY5887" fmla="*/ 3601218 h 6858143"/>
              <a:gd name="connsiteX5888" fmla="*/ 3438516 w 6345571"/>
              <a:gd name="connsiteY5888" fmla="*/ 3598241 h 6858143"/>
              <a:gd name="connsiteX5889" fmla="*/ 3459001 w 6345571"/>
              <a:gd name="connsiteY5889" fmla="*/ 3617218 h 6858143"/>
              <a:gd name="connsiteX5890" fmla="*/ 3471383 w 6345571"/>
              <a:gd name="connsiteY5890" fmla="*/ 3628578 h 6858143"/>
              <a:gd name="connsiteX5891" fmla="*/ 3472782 w 6345571"/>
              <a:gd name="connsiteY5891" fmla="*/ 3637311 h 6858143"/>
              <a:gd name="connsiteX5892" fmla="*/ 3465333 w 6345571"/>
              <a:gd name="connsiteY5892" fmla="*/ 3639916 h 6858143"/>
              <a:gd name="connsiteX5893" fmla="*/ 3465333 w 6345571"/>
              <a:gd name="connsiteY5893" fmla="*/ 3630986 h 6858143"/>
              <a:gd name="connsiteX5894" fmla="*/ 3456394 w 6345571"/>
              <a:gd name="connsiteY5894" fmla="*/ 3639916 h 6858143"/>
              <a:gd name="connsiteX5895" fmla="*/ 3432557 w 6345571"/>
              <a:gd name="connsiteY5895" fmla="*/ 3633962 h 6858143"/>
              <a:gd name="connsiteX5896" fmla="*/ 3447455 w 6345571"/>
              <a:gd name="connsiteY5896" fmla="*/ 3648846 h 6858143"/>
              <a:gd name="connsiteX5897" fmla="*/ 3465333 w 6345571"/>
              <a:gd name="connsiteY5897" fmla="*/ 3651823 h 6858143"/>
              <a:gd name="connsiteX5898" fmla="*/ 3453415 w 6345571"/>
              <a:gd name="connsiteY5898" fmla="*/ 3660753 h 6858143"/>
              <a:gd name="connsiteX5899" fmla="*/ 3471292 w 6345571"/>
              <a:gd name="connsiteY5899" fmla="*/ 3657776 h 6858143"/>
              <a:gd name="connsiteX5900" fmla="*/ 3465333 w 6345571"/>
              <a:gd name="connsiteY5900" fmla="*/ 3642892 h 6858143"/>
              <a:gd name="connsiteX5901" fmla="*/ 3483211 w 6345571"/>
              <a:gd name="connsiteY5901" fmla="*/ 3657776 h 6858143"/>
              <a:gd name="connsiteX5902" fmla="*/ 3495129 w 6345571"/>
              <a:gd name="connsiteY5902" fmla="*/ 3654800 h 6858143"/>
              <a:gd name="connsiteX5903" fmla="*/ 3480231 w 6345571"/>
              <a:gd name="connsiteY5903" fmla="*/ 3639916 h 6858143"/>
              <a:gd name="connsiteX5904" fmla="*/ 3498109 w 6345571"/>
              <a:gd name="connsiteY5904" fmla="*/ 3642892 h 6858143"/>
              <a:gd name="connsiteX5905" fmla="*/ 3474272 w 6345571"/>
              <a:gd name="connsiteY5905" fmla="*/ 3622055 h 6858143"/>
              <a:gd name="connsiteX5906" fmla="*/ 3483211 w 6345571"/>
              <a:gd name="connsiteY5906" fmla="*/ 3619079 h 6858143"/>
              <a:gd name="connsiteX5907" fmla="*/ 3468313 w 6345571"/>
              <a:gd name="connsiteY5907" fmla="*/ 3619079 h 6858143"/>
              <a:gd name="connsiteX5908" fmla="*/ 3447455 w 6345571"/>
              <a:gd name="connsiteY5908" fmla="*/ 3601218 h 6858143"/>
              <a:gd name="connsiteX5909" fmla="*/ 3438516 w 6345571"/>
              <a:gd name="connsiteY5909" fmla="*/ 3595265 h 6858143"/>
              <a:gd name="connsiteX5910" fmla="*/ 3441496 w 6345571"/>
              <a:gd name="connsiteY5910" fmla="*/ 3586334 h 6858143"/>
              <a:gd name="connsiteX5911" fmla="*/ 3426597 w 6345571"/>
              <a:gd name="connsiteY5911" fmla="*/ 3586334 h 6858143"/>
              <a:gd name="connsiteX5912" fmla="*/ 3402761 w 6345571"/>
              <a:gd name="connsiteY5912" fmla="*/ 3562520 h 6858143"/>
              <a:gd name="connsiteX5913" fmla="*/ 3408720 w 6345571"/>
              <a:gd name="connsiteY5913" fmla="*/ 3550613 h 6858143"/>
              <a:gd name="connsiteX5914" fmla="*/ 3361045 w 6345571"/>
              <a:gd name="connsiteY5914" fmla="*/ 3526799 h 6858143"/>
              <a:gd name="connsiteX5915" fmla="*/ 3346147 w 6345571"/>
              <a:gd name="connsiteY5915" fmla="*/ 3517869 h 6858143"/>
              <a:gd name="connsiteX5916" fmla="*/ 3346147 w 6345571"/>
              <a:gd name="connsiteY5916" fmla="*/ 3500008 h 6858143"/>
              <a:gd name="connsiteX5917" fmla="*/ 3310391 w 6345571"/>
              <a:gd name="connsiteY5917" fmla="*/ 3470240 h 6858143"/>
              <a:gd name="connsiteX5918" fmla="*/ 3304432 w 6345571"/>
              <a:gd name="connsiteY5918" fmla="*/ 3476194 h 6858143"/>
              <a:gd name="connsiteX5919" fmla="*/ 3283575 w 6345571"/>
              <a:gd name="connsiteY5919" fmla="*/ 3458333 h 6858143"/>
              <a:gd name="connsiteX5920" fmla="*/ 3298473 w 6345571"/>
              <a:gd name="connsiteY5920" fmla="*/ 3452380 h 6858143"/>
              <a:gd name="connsiteX5921" fmla="*/ 3235900 w 6345571"/>
              <a:gd name="connsiteY5921" fmla="*/ 3413682 h 6858143"/>
              <a:gd name="connsiteX5922" fmla="*/ 3226961 w 6345571"/>
              <a:gd name="connsiteY5922" fmla="*/ 3422612 h 6858143"/>
              <a:gd name="connsiteX5923" fmla="*/ 3209083 w 6345571"/>
              <a:gd name="connsiteY5923" fmla="*/ 3407729 h 6858143"/>
              <a:gd name="connsiteX5924" fmla="*/ 3223981 w 6345571"/>
              <a:gd name="connsiteY5924" fmla="*/ 3401775 h 6858143"/>
              <a:gd name="connsiteX5925" fmla="*/ 3134592 w 6345571"/>
              <a:gd name="connsiteY5925" fmla="*/ 3324379 h 6858143"/>
              <a:gd name="connsiteX5926" fmla="*/ 3146511 w 6345571"/>
              <a:gd name="connsiteY5926" fmla="*/ 3330333 h 6858143"/>
              <a:gd name="connsiteX5927" fmla="*/ 3146511 w 6345571"/>
              <a:gd name="connsiteY5927" fmla="*/ 3318426 h 6858143"/>
              <a:gd name="connsiteX5928" fmla="*/ 3128633 w 6345571"/>
              <a:gd name="connsiteY5928" fmla="*/ 3300565 h 6858143"/>
              <a:gd name="connsiteX5929" fmla="*/ 3113734 w 6345571"/>
              <a:gd name="connsiteY5929" fmla="*/ 3306519 h 6858143"/>
              <a:gd name="connsiteX5930" fmla="*/ 3104795 w 6345571"/>
              <a:gd name="connsiteY5930" fmla="*/ 3288658 h 6858143"/>
              <a:gd name="connsiteX5931" fmla="*/ 3098836 w 6345571"/>
              <a:gd name="connsiteY5931" fmla="*/ 3294612 h 6858143"/>
              <a:gd name="connsiteX5932" fmla="*/ 3077979 w 6345571"/>
              <a:gd name="connsiteY5932" fmla="*/ 3276751 h 6858143"/>
              <a:gd name="connsiteX5933" fmla="*/ 3092877 w 6345571"/>
              <a:gd name="connsiteY5933" fmla="*/ 3282704 h 6858143"/>
              <a:gd name="connsiteX5934" fmla="*/ 3095857 w 6345571"/>
              <a:gd name="connsiteY5934" fmla="*/ 3258891 h 6858143"/>
              <a:gd name="connsiteX5935" fmla="*/ 3080958 w 6345571"/>
              <a:gd name="connsiteY5935" fmla="*/ 3267821 h 6858143"/>
              <a:gd name="connsiteX5936" fmla="*/ 3042223 w 6345571"/>
              <a:gd name="connsiteY5936" fmla="*/ 3235077 h 6858143"/>
              <a:gd name="connsiteX5937" fmla="*/ 3021365 w 6345571"/>
              <a:gd name="connsiteY5937" fmla="*/ 3238053 h 6858143"/>
              <a:gd name="connsiteX5938" fmla="*/ 3027325 w 6345571"/>
              <a:gd name="connsiteY5938" fmla="*/ 3223170 h 6858143"/>
              <a:gd name="connsiteX5939" fmla="*/ 2997528 w 6345571"/>
              <a:gd name="connsiteY5939" fmla="*/ 3220193 h 6858143"/>
              <a:gd name="connsiteX5940" fmla="*/ 2997528 w 6345571"/>
              <a:gd name="connsiteY5940" fmla="*/ 3229123 h 6858143"/>
              <a:gd name="connsiteX5941" fmla="*/ 2982630 w 6345571"/>
              <a:gd name="connsiteY5941" fmla="*/ 3229123 h 6858143"/>
              <a:gd name="connsiteX5942" fmla="*/ 2967731 w 6345571"/>
              <a:gd name="connsiteY5942" fmla="*/ 3214239 h 6858143"/>
              <a:gd name="connsiteX5943" fmla="*/ 2982630 w 6345571"/>
              <a:gd name="connsiteY5943" fmla="*/ 3217216 h 6858143"/>
              <a:gd name="connsiteX5944" fmla="*/ 2988589 w 6345571"/>
              <a:gd name="connsiteY5944" fmla="*/ 3214239 h 6858143"/>
              <a:gd name="connsiteX5945" fmla="*/ 2979650 w 6345571"/>
              <a:gd name="connsiteY5945" fmla="*/ 3193402 h 6858143"/>
              <a:gd name="connsiteX5946" fmla="*/ 2988589 w 6345571"/>
              <a:gd name="connsiteY5946" fmla="*/ 3193402 h 6858143"/>
              <a:gd name="connsiteX5947" fmla="*/ 2946874 w 6345571"/>
              <a:gd name="connsiteY5947" fmla="*/ 3178518 h 6858143"/>
              <a:gd name="connsiteX5948" fmla="*/ 2958793 w 6345571"/>
              <a:gd name="connsiteY5948" fmla="*/ 3166611 h 6858143"/>
              <a:gd name="connsiteX5949" fmla="*/ 2937935 w 6345571"/>
              <a:gd name="connsiteY5949" fmla="*/ 3171448 h 6858143"/>
              <a:gd name="connsiteX5950" fmla="*/ 2930705 w 6345571"/>
              <a:gd name="connsiteY5950" fmla="*/ 3164903 h 6858143"/>
              <a:gd name="connsiteX5951" fmla="*/ 2934955 w 6345571"/>
              <a:gd name="connsiteY5951" fmla="*/ 3160658 h 6858143"/>
              <a:gd name="connsiteX5952" fmla="*/ 2908139 w 6345571"/>
              <a:gd name="connsiteY5952" fmla="*/ 3145774 h 6858143"/>
              <a:gd name="connsiteX5953" fmla="*/ 2908139 w 6345571"/>
              <a:gd name="connsiteY5953" fmla="*/ 3130890 h 6858143"/>
              <a:gd name="connsiteX5954" fmla="*/ 2890261 w 6345571"/>
              <a:gd name="connsiteY5954" fmla="*/ 3133867 h 6858143"/>
              <a:gd name="connsiteX5955" fmla="*/ 2884301 w 6345571"/>
              <a:gd name="connsiteY5955" fmla="*/ 3121960 h 6858143"/>
              <a:gd name="connsiteX5956" fmla="*/ 2890261 w 6345571"/>
              <a:gd name="connsiteY5956" fmla="*/ 3116006 h 6858143"/>
              <a:gd name="connsiteX5957" fmla="*/ 2833647 w 6345571"/>
              <a:gd name="connsiteY5957" fmla="*/ 3089215 h 6858143"/>
              <a:gd name="connsiteX5958" fmla="*/ 2848545 w 6345571"/>
              <a:gd name="connsiteY5958" fmla="*/ 3074332 h 6858143"/>
              <a:gd name="connsiteX5959" fmla="*/ 2824708 w 6345571"/>
              <a:gd name="connsiteY5959" fmla="*/ 3068378 h 6858143"/>
              <a:gd name="connsiteX5960" fmla="*/ 2833647 w 6345571"/>
              <a:gd name="connsiteY5960" fmla="*/ 3080285 h 6858143"/>
              <a:gd name="connsiteX5961" fmla="*/ 2815769 w 6345571"/>
              <a:gd name="connsiteY5961" fmla="*/ 3053494 h 6858143"/>
              <a:gd name="connsiteX5962" fmla="*/ 2809810 w 6345571"/>
              <a:gd name="connsiteY5962" fmla="*/ 3068378 h 6858143"/>
              <a:gd name="connsiteX5963" fmla="*/ 2750217 w 6345571"/>
              <a:gd name="connsiteY5963" fmla="*/ 3035633 h 6858143"/>
              <a:gd name="connsiteX5964" fmla="*/ 2762135 w 6345571"/>
              <a:gd name="connsiteY5964" fmla="*/ 3038610 h 6858143"/>
              <a:gd name="connsiteX5965" fmla="*/ 2765115 w 6345571"/>
              <a:gd name="connsiteY5965" fmla="*/ 3023726 h 6858143"/>
              <a:gd name="connsiteX5966" fmla="*/ 2699563 w 6345571"/>
              <a:gd name="connsiteY5966" fmla="*/ 2985029 h 6858143"/>
              <a:gd name="connsiteX5967" fmla="*/ 2705522 w 6345571"/>
              <a:gd name="connsiteY5967" fmla="*/ 2976098 h 6858143"/>
              <a:gd name="connsiteX5968" fmla="*/ 2678705 w 6345571"/>
              <a:gd name="connsiteY5968" fmla="*/ 2973122 h 6858143"/>
              <a:gd name="connsiteX5969" fmla="*/ 2681685 w 6345571"/>
              <a:gd name="connsiteY5969" fmla="*/ 2967168 h 6858143"/>
              <a:gd name="connsiteX5970" fmla="*/ 2628051 w 6345571"/>
              <a:gd name="connsiteY5970" fmla="*/ 2943354 h 6858143"/>
              <a:gd name="connsiteX5971" fmla="*/ 2636990 w 6345571"/>
              <a:gd name="connsiteY5971" fmla="*/ 2934424 h 6858143"/>
              <a:gd name="connsiteX5972" fmla="*/ 2595275 w 6345571"/>
              <a:gd name="connsiteY5972" fmla="*/ 2901680 h 6858143"/>
              <a:gd name="connsiteX5973" fmla="*/ 2604214 w 6345571"/>
              <a:gd name="connsiteY5973" fmla="*/ 2895726 h 6858143"/>
              <a:gd name="connsiteX5974" fmla="*/ 2589316 w 6345571"/>
              <a:gd name="connsiteY5974" fmla="*/ 2883819 h 6858143"/>
              <a:gd name="connsiteX5975" fmla="*/ 2577397 w 6345571"/>
              <a:gd name="connsiteY5975" fmla="*/ 2889772 h 6858143"/>
              <a:gd name="connsiteX5976" fmla="*/ 2568458 w 6345571"/>
              <a:gd name="connsiteY5976" fmla="*/ 2880842 h 6858143"/>
              <a:gd name="connsiteX5977" fmla="*/ 2565479 w 6345571"/>
              <a:gd name="connsiteY5977" fmla="*/ 2889772 h 6858143"/>
              <a:gd name="connsiteX5978" fmla="*/ 2547601 w 6345571"/>
              <a:gd name="connsiteY5978" fmla="*/ 2868935 h 6858143"/>
              <a:gd name="connsiteX5979" fmla="*/ 2544621 w 6345571"/>
              <a:gd name="connsiteY5979" fmla="*/ 2880842 h 6858143"/>
              <a:gd name="connsiteX5980" fmla="*/ 2523764 w 6345571"/>
              <a:gd name="connsiteY5980" fmla="*/ 2836191 h 6858143"/>
              <a:gd name="connsiteX5981" fmla="*/ 2493967 w 6345571"/>
              <a:gd name="connsiteY5981" fmla="*/ 2821307 h 6858143"/>
              <a:gd name="connsiteX5982" fmla="*/ 2502906 w 6345571"/>
              <a:gd name="connsiteY5982" fmla="*/ 2818330 h 6858143"/>
              <a:gd name="connsiteX5983" fmla="*/ 2485028 w 6345571"/>
              <a:gd name="connsiteY5983" fmla="*/ 2800469 h 6858143"/>
              <a:gd name="connsiteX5984" fmla="*/ 2470130 w 6345571"/>
              <a:gd name="connsiteY5984" fmla="*/ 2821307 h 6858143"/>
              <a:gd name="connsiteX5985" fmla="*/ 2446293 w 6345571"/>
              <a:gd name="connsiteY5985" fmla="*/ 2800469 h 6858143"/>
              <a:gd name="connsiteX5986" fmla="*/ 2285392 w 6345571"/>
              <a:gd name="connsiteY5986" fmla="*/ 2684376 h 6858143"/>
              <a:gd name="connsiteX5987" fmla="*/ 2303270 w 6345571"/>
              <a:gd name="connsiteY5987" fmla="*/ 2690330 h 6858143"/>
              <a:gd name="connsiteX5988" fmla="*/ 2312208 w 6345571"/>
              <a:gd name="connsiteY5988" fmla="*/ 2684376 h 6858143"/>
              <a:gd name="connsiteX5989" fmla="*/ 2303270 w 6345571"/>
              <a:gd name="connsiteY5989" fmla="*/ 2678423 h 6858143"/>
              <a:gd name="connsiteX5990" fmla="*/ 2294331 w 6345571"/>
              <a:gd name="connsiteY5990" fmla="*/ 2684376 h 6858143"/>
              <a:gd name="connsiteX5991" fmla="*/ 2294331 w 6345571"/>
              <a:gd name="connsiteY5991" fmla="*/ 2672469 h 6858143"/>
              <a:gd name="connsiteX5992" fmla="*/ 2282412 w 6345571"/>
              <a:gd name="connsiteY5992" fmla="*/ 2663538 h 6858143"/>
              <a:gd name="connsiteX5993" fmla="*/ 2276453 w 6345571"/>
              <a:gd name="connsiteY5993" fmla="*/ 2669492 h 6858143"/>
              <a:gd name="connsiteX5994" fmla="*/ 2279432 w 6345571"/>
              <a:gd name="connsiteY5994" fmla="*/ 2696283 h 6858143"/>
              <a:gd name="connsiteX5995" fmla="*/ 2267514 w 6345571"/>
              <a:gd name="connsiteY5995" fmla="*/ 2684376 h 6858143"/>
              <a:gd name="connsiteX5996" fmla="*/ 2276453 w 6345571"/>
              <a:gd name="connsiteY5996" fmla="*/ 2675446 h 6858143"/>
              <a:gd name="connsiteX5997" fmla="*/ 2231758 w 6345571"/>
              <a:gd name="connsiteY5997" fmla="*/ 2651632 h 6858143"/>
              <a:gd name="connsiteX5998" fmla="*/ 2225799 w 6345571"/>
              <a:gd name="connsiteY5998" fmla="*/ 2648655 h 6858143"/>
              <a:gd name="connsiteX5999" fmla="*/ 2213880 w 6345571"/>
              <a:gd name="connsiteY5999" fmla="*/ 2630794 h 6858143"/>
              <a:gd name="connsiteX6000" fmla="*/ 2240697 w 6345571"/>
              <a:gd name="connsiteY6000" fmla="*/ 2636748 h 6858143"/>
              <a:gd name="connsiteX6001" fmla="*/ 2204941 w 6345571"/>
              <a:gd name="connsiteY6001" fmla="*/ 2612934 h 6858143"/>
              <a:gd name="connsiteX6002" fmla="*/ 2190043 w 6345571"/>
              <a:gd name="connsiteY6002" fmla="*/ 2595073 h 6858143"/>
              <a:gd name="connsiteX6003" fmla="*/ 2210900 w 6345571"/>
              <a:gd name="connsiteY6003" fmla="*/ 2583166 h 6858143"/>
              <a:gd name="connsiteX6004" fmla="*/ 2181104 w 6345571"/>
              <a:gd name="connsiteY6004" fmla="*/ 2574236 h 6858143"/>
              <a:gd name="connsiteX6005" fmla="*/ 2166206 w 6345571"/>
              <a:gd name="connsiteY6005" fmla="*/ 2583166 h 6858143"/>
              <a:gd name="connsiteX6006" fmla="*/ 2157267 w 6345571"/>
              <a:gd name="connsiteY6006" fmla="*/ 2562329 h 6858143"/>
              <a:gd name="connsiteX6007" fmla="*/ 2172165 w 6345571"/>
              <a:gd name="connsiteY6007" fmla="*/ 2550422 h 6858143"/>
              <a:gd name="connsiteX6008" fmla="*/ 2193022 w 6345571"/>
              <a:gd name="connsiteY6008" fmla="*/ 2556375 h 6858143"/>
              <a:gd name="connsiteX6009" fmla="*/ 2243677 w 6345571"/>
              <a:gd name="connsiteY6009" fmla="*/ 2595073 h 6858143"/>
              <a:gd name="connsiteX6010" fmla="*/ 2279432 w 6345571"/>
              <a:gd name="connsiteY6010" fmla="*/ 2609957 h 6858143"/>
              <a:gd name="connsiteX6011" fmla="*/ 2285392 w 6345571"/>
              <a:gd name="connsiteY6011" fmla="*/ 2604004 h 6858143"/>
              <a:gd name="connsiteX6012" fmla="*/ 2294331 w 6345571"/>
              <a:gd name="connsiteY6012" fmla="*/ 2618887 h 6858143"/>
              <a:gd name="connsiteX6013" fmla="*/ 2288371 w 6345571"/>
              <a:gd name="connsiteY6013" fmla="*/ 2633771 h 6858143"/>
              <a:gd name="connsiteX6014" fmla="*/ 2294331 w 6345571"/>
              <a:gd name="connsiteY6014" fmla="*/ 2633771 h 6858143"/>
              <a:gd name="connsiteX6015" fmla="*/ 2315188 w 6345571"/>
              <a:gd name="connsiteY6015" fmla="*/ 2621864 h 6858143"/>
              <a:gd name="connsiteX6016" fmla="*/ 2333066 w 6345571"/>
              <a:gd name="connsiteY6016" fmla="*/ 2627817 h 6858143"/>
              <a:gd name="connsiteX6017" fmla="*/ 2333066 w 6345571"/>
              <a:gd name="connsiteY6017" fmla="*/ 2636748 h 6858143"/>
              <a:gd name="connsiteX6018" fmla="*/ 2350944 w 6345571"/>
              <a:gd name="connsiteY6018" fmla="*/ 2639725 h 6858143"/>
              <a:gd name="connsiteX6019" fmla="*/ 2321147 w 6345571"/>
              <a:gd name="connsiteY6019" fmla="*/ 2633771 h 6858143"/>
              <a:gd name="connsiteX6020" fmla="*/ 2318168 w 6345571"/>
              <a:gd name="connsiteY6020" fmla="*/ 2645678 h 6858143"/>
              <a:gd name="connsiteX6021" fmla="*/ 2347964 w 6345571"/>
              <a:gd name="connsiteY6021" fmla="*/ 2654608 h 6858143"/>
              <a:gd name="connsiteX6022" fmla="*/ 2359883 w 6345571"/>
              <a:gd name="connsiteY6022" fmla="*/ 2663538 h 6858143"/>
              <a:gd name="connsiteX6023" fmla="*/ 2362863 w 6345571"/>
              <a:gd name="connsiteY6023" fmla="*/ 2678423 h 6858143"/>
              <a:gd name="connsiteX6024" fmla="*/ 2380740 w 6345571"/>
              <a:gd name="connsiteY6024" fmla="*/ 2678423 h 6858143"/>
              <a:gd name="connsiteX6025" fmla="*/ 2386700 w 6345571"/>
              <a:gd name="connsiteY6025" fmla="*/ 2693306 h 6858143"/>
              <a:gd name="connsiteX6026" fmla="*/ 2398618 w 6345571"/>
              <a:gd name="connsiteY6026" fmla="*/ 2675446 h 6858143"/>
              <a:gd name="connsiteX6027" fmla="*/ 2404578 w 6345571"/>
              <a:gd name="connsiteY6027" fmla="*/ 2702236 h 6858143"/>
              <a:gd name="connsiteX6028" fmla="*/ 2425435 w 6345571"/>
              <a:gd name="connsiteY6028" fmla="*/ 2702236 h 6858143"/>
              <a:gd name="connsiteX6029" fmla="*/ 2410537 w 6345571"/>
              <a:gd name="connsiteY6029" fmla="*/ 2684376 h 6858143"/>
              <a:gd name="connsiteX6030" fmla="*/ 2440333 w 6345571"/>
              <a:gd name="connsiteY6030" fmla="*/ 2705213 h 6858143"/>
              <a:gd name="connsiteX6031" fmla="*/ 2482049 w 6345571"/>
              <a:gd name="connsiteY6031" fmla="*/ 2720097 h 6858143"/>
              <a:gd name="connsiteX6032" fmla="*/ 2467150 w 6345571"/>
              <a:gd name="connsiteY6032" fmla="*/ 2678423 h 6858143"/>
              <a:gd name="connsiteX6033" fmla="*/ 2452252 w 6345571"/>
              <a:gd name="connsiteY6033" fmla="*/ 2675446 h 6858143"/>
              <a:gd name="connsiteX6034" fmla="*/ 2449272 w 6345571"/>
              <a:gd name="connsiteY6034" fmla="*/ 2684376 h 6858143"/>
              <a:gd name="connsiteX6035" fmla="*/ 2422456 w 6345571"/>
              <a:gd name="connsiteY6035" fmla="*/ 2681399 h 6858143"/>
              <a:gd name="connsiteX6036" fmla="*/ 2434374 w 6345571"/>
              <a:gd name="connsiteY6036" fmla="*/ 2672469 h 6858143"/>
              <a:gd name="connsiteX6037" fmla="*/ 2425435 w 6345571"/>
              <a:gd name="connsiteY6037" fmla="*/ 2666515 h 6858143"/>
              <a:gd name="connsiteX6038" fmla="*/ 2413517 w 6345571"/>
              <a:gd name="connsiteY6038" fmla="*/ 2666515 h 6858143"/>
              <a:gd name="connsiteX6039" fmla="*/ 2401598 w 6345571"/>
              <a:gd name="connsiteY6039" fmla="*/ 2648655 h 6858143"/>
              <a:gd name="connsiteX6040" fmla="*/ 2422456 w 6345571"/>
              <a:gd name="connsiteY6040" fmla="*/ 2651632 h 6858143"/>
              <a:gd name="connsiteX6041" fmla="*/ 2413517 w 6345571"/>
              <a:gd name="connsiteY6041" fmla="*/ 2639725 h 6858143"/>
              <a:gd name="connsiteX6042" fmla="*/ 2395639 w 6345571"/>
              <a:gd name="connsiteY6042" fmla="*/ 2645678 h 6858143"/>
              <a:gd name="connsiteX6043" fmla="*/ 2395639 w 6345571"/>
              <a:gd name="connsiteY6043" fmla="*/ 2654608 h 6858143"/>
              <a:gd name="connsiteX6044" fmla="*/ 2362863 w 6345571"/>
              <a:gd name="connsiteY6044" fmla="*/ 2627817 h 6858143"/>
              <a:gd name="connsiteX6045" fmla="*/ 2324127 w 6345571"/>
              <a:gd name="connsiteY6045" fmla="*/ 2615911 h 6858143"/>
              <a:gd name="connsiteX6046" fmla="*/ 2291351 w 6345571"/>
              <a:gd name="connsiteY6046" fmla="*/ 2595073 h 6858143"/>
              <a:gd name="connsiteX6047" fmla="*/ 2306249 w 6345571"/>
              <a:gd name="connsiteY6047" fmla="*/ 2583166 h 6858143"/>
              <a:gd name="connsiteX6048" fmla="*/ 2339025 w 6345571"/>
              <a:gd name="connsiteY6048" fmla="*/ 2609957 h 6858143"/>
              <a:gd name="connsiteX6049" fmla="*/ 2356903 w 6345571"/>
              <a:gd name="connsiteY6049" fmla="*/ 2624841 h 6858143"/>
              <a:gd name="connsiteX6050" fmla="*/ 2353924 w 6345571"/>
              <a:gd name="connsiteY6050" fmla="*/ 2609957 h 6858143"/>
              <a:gd name="connsiteX6051" fmla="*/ 2327107 w 6345571"/>
              <a:gd name="connsiteY6051" fmla="*/ 2604004 h 6858143"/>
              <a:gd name="connsiteX6052" fmla="*/ 2303270 w 6345571"/>
              <a:gd name="connsiteY6052" fmla="*/ 2577213 h 6858143"/>
              <a:gd name="connsiteX6053" fmla="*/ 2312208 w 6345571"/>
              <a:gd name="connsiteY6053" fmla="*/ 2571259 h 6858143"/>
              <a:gd name="connsiteX6054" fmla="*/ 2309229 w 6345571"/>
              <a:gd name="connsiteY6054" fmla="*/ 2565306 h 6858143"/>
              <a:gd name="connsiteX6055" fmla="*/ 2294331 w 6345571"/>
              <a:gd name="connsiteY6055" fmla="*/ 2559352 h 6858143"/>
              <a:gd name="connsiteX6056" fmla="*/ 2291351 w 6345571"/>
              <a:gd name="connsiteY6056" fmla="*/ 2559352 h 6858143"/>
              <a:gd name="connsiteX6057" fmla="*/ 2291351 w 6345571"/>
              <a:gd name="connsiteY6057" fmla="*/ 2568282 h 6858143"/>
              <a:gd name="connsiteX6058" fmla="*/ 2270493 w 6345571"/>
              <a:gd name="connsiteY6058" fmla="*/ 2547445 h 6858143"/>
              <a:gd name="connsiteX6059" fmla="*/ 2279432 w 6345571"/>
              <a:gd name="connsiteY6059" fmla="*/ 2541492 h 6858143"/>
              <a:gd name="connsiteX6060" fmla="*/ 2270493 w 6345571"/>
              <a:gd name="connsiteY6060" fmla="*/ 2538515 h 6858143"/>
              <a:gd name="connsiteX6061" fmla="*/ 2273473 w 6345571"/>
              <a:gd name="connsiteY6061" fmla="*/ 2541492 h 6858143"/>
              <a:gd name="connsiteX6062" fmla="*/ 2267514 w 6345571"/>
              <a:gd name="connsiteY6062" fmla="*/ 2541492 h 6858143"/>
              <a:gd name="connsiteX6063" fmla="*/ 2255595 w 6345571"/>
              <a:gd name="connsiteY6063" fmla="*/ 2541492 h 6858143"/>
              <a:gd name="connsiteX6064" fmla="*/ 2255595 w 6345571"/>
              <a:gd name="connsiteY6064" fmla="*/ 2535538 h 6858143"/>
              <a:gd name="connsiteX6065" fmla="*/ 2243677 w 6345571"/>
              <a:gd name="connsiteY6065" fmla="*/ 2523631 h 6858143"/>
              <a:gd name="connsiteX6066" fmla="*/ 2241070 w 6345571"/>
              <a:gd name="connsiteY6066" fmla="*/ 2518422 h 6858143"/>
              <a:gd name="connsiteX6067" fmla="*/ 2240697 w 6345571"/>
              <a:gd name="connsiteY6067" fmla="*/ 2508747 h 6858143"/>
              <a:gd name="connsiteX6068" fmla="*/ 2216860 w 6345571"/>
              <a:gd name="connsiteY6068" fmla="*/ 2490886 h 6858143"/>
              <a:gd name="connsiteX6069" fmla="*/ 2216860 w 6345571"/>
              <a:gd name="connsiteY6069" fmla="*/ 2487910 h 6858143"/>
              <a:gd name="connsiteX6070" fmla="*/ 2193022 w 6345571"/>
              <a:gd name="connsiteY6070" fmla="*/ 2481956 h 6858143"/>
              <a:gd name="connsiteX6071" fmla="*/ 2187063 w 6345571"/>
              <a:gd name="connsiteY6071" fmla="*/ 2493863 h 6858143"/>
              <a:gd name="connsiteX6072" fmla="*/ 2184084 w 6345571"/>
              <a:gd name="connsiteY6072" fmla="*/ 2476003 h 6858143"/>
              <a:gd name="connsiteX6073" fmla="*/ 2169185 w 6345571"/>
              <a:gd name="connsiteY6073" fmla="*/ 2476003 h 6858143"/>
              <a:gd name="connsiteX6074" fmla="*/ 2178124 w 6345571"/>
              <a:gd name="connsiteY6074" fmla="*/ 2470049 h 6858143"/>
              <a:gd name="connsiteX6075" fmla="*/ 2124491 w 6345571"/>
              <a:gd name="connsiteY6075" fmla="*/ 2437305 h 6858143"/>
              <a:gd name="connsiteX6076" fmla="*/ 2124491 w 6345571"/>
              <a:gd name="connsiteY6076" fmla="*/ 2434328 h 6858143"/>
              <a:gd name="connsiteX6077" fmla="*/ 2079796 w 6345571"/>
              <a:gd name="connsiteY6077" fmla="*/ 2413491 h 6858143"/>
              <a:gd name="connsiteX6078" fmla="*/ 2070857 w 6345571"/>
              <a:gd name="connsiteY6078" fmla="*/ 2407537 h 6858143"/>
              <a:gd name="connsiteX6079" fmla="*/ 2076816 w 6345571"/>
              <a:gd name="connsiteY6079" fmla="*/ 2401584 h 6858143"/>
              <a:gd name="connsiteX6080" fmla="*/ 2061918 w 6345571"/>
              <a:gd name="connsiteY6080" fmla="*/ 2401584 h 6858143"/>
              <a:gd name="connsiteX6081" fmla="*/ 2070857 w 6345571"/>
              <a:gd name="connsiteY6081" fmla="*/ 2407537 h 6858143"/>
              <a:gd name="connsiteX6082" fmla="*/ 2049999 w 6345571"/>
              <a:gd name="connsiteY6082" fmla="*/ 2392654 h 6858143"/>
              <a:gd name="connsiteX6083" fmla="*/ 2038081 w 6345571"/>
              <a:gd name="connsiteY6083" fmla="*/ 2380746 h 6858143"/>
              <a:gd name="connsiteX6084" fmla="*/ 2049999 w 6345571"/>
              <a:gd name="connsiteY6084" fmla="*/ 2374793 h 6858143"/>
              <a:gd name="connsiteX6085" fmla="*/ 2005305 w 6345571"/>
              <a:gd name="connsiteY6085" fmla="*/ 2356932 h 6858143"/>
              <a:gd name="connsiteX6086" fmla="*/ 2011264 w 6345571"/>
              <a:gd name="connsiteY6086" fmla="*/ 2350979 h 6858143"/>
              <a:gd name="connsiteX6087" fmla="*/ 1999345 w 6345571"/>
              <a:gd name="connsiteY6087" fmla="*/ 2345025 h 6858143"/>
              <a:gd name="connsiteX6088" fmla="*/ 1993386 w 6345571"/>
              <a:gd name="connsiteY6088" fmla="*/ 2353956 h 6858143"/>
              <a:gd name="connsiteX6089" fmla="*/ 1975508 w 6345571"/>
              <a:gd name="connsiteY6089" fmla="*/ 2339072 h 6858143"/>
              <a:gd name="connsiteX6090" fmla="*/ 1969549 w 6345571"/>
              <a:gd name="connsiteY6090" fmla="*/ 2345025 h 6858143"/>
              <a:gd name="connsiteX6091" fmla="*/ 1954650 w 6345571"/>
              <a:gd name="connsiteY6091" fmla="*/ 2327165 h 6858143"/>
              <a:gd name="connsiteX6092" fmla="*/ 1966569 w 6345571"/>
              <a:gd name="connsiteY6092" fmla="*/ 2318235 h 6858143"/>
              <a:gd name="connsiteX6093" fmla="*/ 1942732 w 6345571"/>
              <a:gd name="connsiteY6093" fmla="*/ 2312281 h 6858143"/>
              <a:gd name="connsiteX6094" fmla="*/ 1924854 w 6345571"/>
              <a:gd name="connsiteY6094" fmla="*/ 2312281 h 6858143"/>
              <a:gd name="connsiteX6095" fmla="*/ 1939752 w 6345571"/>
              <a:gd name="connsiteY6095" fmla="*/ 2297397 h 6858143"/>
              <a:gd name="connsiteX6096" fmla="*/ 1924854 w 6345571"/>
              <a:gd name="connsiteY6096" fmla="*/ 2300374 h 6858143"/>
              <a:gd name="connsiteX6097" fmla="*/ 1895057 w 6345571"/>
              <a:gd name="connsiteY6097" fmla="*/ 2267629 h 6858143"/>
              <a:gd name="connsiteX6098" fmla="*/ 1892078 w 6345571"/>
              <a:gd name="connsiteY6098" fmla="*/ 2276560 h 6858143"/>
              <a:gd name="connsiteX6099" fmla="*/ 1883139 w 6345571"/>
              <a:gd name="connsiteY6099" fmla="*/ 2270606 h 6858143"/>
              <a:gd name="connsiteX6100" fmla="*/ 1877180 w 6345571"/>
              <a:gd name="connsiteY6100" fmla="*/ 2258699 h 6858143"/>
              <a:gd name="connsiteX6101" fmla="*/ 1889098 w 6345571"/>
              <a:gd name="connsiteY6101" fmla="*/ 2246792 h 6858143"/>
              <a:gd name="connsiteX6102" fmla="*/ 1912935 w 6345571"/>
              <a:gd name="connsiteY6102" fmla="*/ 2258699 h 6858143"/>
              <a:gd name="connsiteX6103" fmla="*/ 1924854 w 6345571"/>
              <a:gd name="connsiteY6103" fmla="*/ 2282513 h 6858143"/>
              <a:gd name="connsiteX6104" fmla="*/ 1939752 w 6345571"/>
              <a:gd name="connsiteY6104" fmla="*/ 2276560 h 6858143"/>
              <a:gd name="connsiteX6105" fmla="*/ 1930813 w 6345571"/>
              <a:gd name="connsiteY6105" fmla="*/ 2285490 h 6858143"/>
              <a:gd name="connsiteX6106" fmla="*/ 1939752 w 6345571"/>
              <a:gd name="connsiteY6106" fmla="*/ 2291444 h 6858143"/>
              <a:gd name="connsiteX6107" fmla="*/ 1954650 w 6345571"/>
              <a:gd name="connsiteY6107" fmla="*/ 2276560 h 6858143"/>
              <a:gd name="connsiteX6108" fmla="*/ 1945712 w 6345571"/>
              <a:gd name="connsiteY6108" fmla="*/ 2297397 h 6858143"/>
              <a:gd name="connsiteX6109" fmla="*/ 1975508 w 6345571"/>
              <a:gd name="connsiteY6109" fmla="*/ 2306327 h 6858143"/>
              <a:gd name="connsiteX6110" fmla="*/ 1978488 w 6345571"/>
              <a:gd name="connsiteY6110" fmla="*/ 2288467 h 6858143"/>
              <a:gd name="connsiteX6111" fmla="*/ 1975508 w 6345571"/>
              <a:gd name="connsiteY6111" fmla="*/ 2309304 h 6858143"/>
              <a:gd name="connsiteX6112" fmla="*/ 2005305 w 6345571"/>
              <a:gd name="connsiteY6112" fmla="*/ 2312281 h 6858143"/>
              <a:gd name="connsiteX6113" fmla="*/ 2026162 w 6345571"/>
              <a:gd name="connsiteY6113" fmla="*/ 2330141 h 6858143"/>
              <a:gd name="connsiteX6114" fmla="*/ 2031635 w 6345571"/>
              <a:gd name="connsiteY6114" fmla="*/ 2324674 h 6858143"/>
              <a:gd name="connsiteX6115" fmla="*/ 2031749 w 6345571"/>
              <a:gd name="connsiteY6115" fmla="*/ 2324932 h 6858143"/>
              <a:gd name="connsiteX6116" fmla="*/ 2038081 w 6345571"/>
              <a:gd name="connsiteY6116" fmla="*/ 2336095 h 6858143"/>
              <a:gd name="connsiteX6117" fmla="*/ 2049999 w 6345571"/>
              <a:gd name="connsiteY6117" fmla="*/ 2330141 h 6858143"/>
              <a:gd name="connsiteX6118" fmla="*/ 2049999 w 6345571"/>
              <a:gd name="connsiteY6118" fmla="*/ 2348002 h 6858143"/>
              <a:gd name="connsiteX6119" fmla="*/ 2109592 w 6345571"/>
              <a:gd name="connsiteY6119" fmla="*/ 2359909 h 6858143"/>
              <a:gd name="connsiteX6120" fmla="*/ 2106613 w 6345571"/>
              <a:gd name="connsiteY6120" fmla="*/ 2374793 h 6858143"/>
              <a:gd name="connsiteX6121" fmla="*/ 2142368 w 6345571"/>
              <a:gd name="connsiteY6121" fmla="*/ 2389677 h 6858143"/>
              <a:gd name="connsiteX6122" fmla="*/ 2133429 w 6345571"/>
              <a:gd name="connsiteY6122" fmla="*/ 2398607 h 6858143"/>
              <a:gd name="connsiteX6123" fmla="*/ 2151307 w 6345571"/>
              <a:gd name="connsiteY6123" fmla="*/ 2398607 h 6858143"/>
              <a:gd name="connsiteX6124" fmla="*/ 2148328 w 6345571"/>
              <a:gd name="connsiteY6124" fmla="*/ 2386700 h 6858143"/>
              <a:gd name="connsiteX6125" fmla="*/ 2160246 w 6345571"/>
              <a:gd name="connsiteY6125" fmla="*/ 2398607 h 6858143"/>
              <a:gd name="connsiteX6126" fmla="*/ 2151307 w 6345571"/>
              <a:gd name="connsiteY6126" fmla="*/ 2407537 h 6858143"/>
              <a:gd name="connsiteX6127" fmla="*/ 2160246 w 6345571"/>
              <a:gd name="connsiteY6127" fmla="*/ 2407537 h 6858143"/>
              <a:gd name="connsiteX6128" fmla="*/ 2154287 w 6345571"/>
              <a:gd name="connsiteY6128" fmla="*/ 2410514 h 6858143"/>
              <a:gd name="connsiteX6129" fmla="*/ 2169185 w 6345571"/>
              <a:gd name="connsiteY6129" fmla="*/ 2413491 h 6858143"/>
              <a:gd name="connsiteX6130" fmla="*/ 2178124 w 6345571"/>
              <a:gd name="connsiteY6130" fmla="*/ 2413491 h 6858143"/>
              <a:gd name="connsiteX6131" fmla="*/ 2193022 w 6345571"/>
              <a:gd name="connsiteY6131" fmla="*/ 2428375 h 6858143"/>
              <a:gd name="connsiteX6132" fmla="*/ 2196002 w 6345571"/>
              <a:gd name="connsiteY6132" fmla="*/ 2425398 h 6858143"/>
              <a:gd name="connsiteX6133" fmla="*/ 2198982 w 6345571"/>
              <a:gd name="connsiteY6133" fmla="*/ 2431351 h 6858143"/>
              <a:gd name="connsiteX6134" fmla="*/ 2204941 w 6345571"/>
              <a:gd name="connsiteY6134" fmla="*/ 2425398 h 6858143"/>
              <a:gd name="connsiteX6135" fmla="*/ 2213880 w 6345571"/>
              <a:gd name="connsiteY6135" fmla="*/ 2434328 h 6858143"/>
              <a:gd name="connsiteX6136" fmla="*/ 2210900 w 6345571"/>
              <a:gd name="connsiteY6136" fmla="*/ 2425398 h 6858143"/>
              <a:gd name="connsiteX6137" fmla="*/ 2219839 w 6345571"/>
              <a:gd name="connsiteY6137" fmla="*/ 2437305 h 6858143"/>
              <a:gd name="connsiteX6138" fmla="*/ 2234738 w 6345571"/>
              <a:gd name="connsiteY6138" fmla="*/ 2440282 h 6858143"/>
              <a:gd name="connsiteX6139" fmla="*/ 2231758 w 6345571"/>
              <a:gd name="connsiteY6139" fmla="*/ 2437305 h 6858143"/>
              <a:gd name="connsiteX6140" fmla="*/ 2243677 w 6345571"/>
              <a:gd name="connsiteY6140" fmla="*/ 2440282 h 6858143"/>
              <a:gd name="connsiteX6141" fmla="*/ 2300290 w 6345571"/>
              <a:gd name="connsiteY6141" fmla="*/ 2470049 h 6858143"/>
              <a:gd name="connsiteX6142" fmla="*/ 2294331 w 6345571"/>
              <a:gd name="connsiteY6142" fmla="*/ 2476003 h 6858143"/>
              <a:gd name="connsiteX6143" fmla="*/ 2306249 w 6345571"/>
              <a:gd name="connsiteY6143" fmla="*/ 2484933 h 6858143"/>
              <a:gd name="connsiteX6144" fmla="*/ 2312208 w 6345571"/>
              <a:gd name="connsiteY6144" fmla="*/ 2481956 h 6858143"/>
              <a:gd name="connsiteX6145" fmla="*/ 2342005 w 6345571"/>
              <a:gd name="connsiteY6145" fmla="*/ 2502794 h 6858143"/>
              <a:gd name="connsiteX6146" fmla="*/ 2380740 w 6345571"/>
              <a:gd name="connsiteY6146" fmla="*/ 2523631 h 6858143"/>
              <a:gd name="connsiteX6147" fmla="*/ 2398618 w 6345571"/>
              <a:gd name="connsiteY6147" fmla="*/ 2547445 h 6858143"/>
              <a:gd name="connsiteX6148" fmla="*/ 2416496 w 6345571"/>
              <a:gd name="connsiteY6148" fmla="*/ 2550422 h 6858143"/>
              <a:gd name="connsiteX6149" fmla="*/ 2422456 w 6345571"/>
              <a:gd name="connsiteY6149" fmla="*/ 2547445 h 6858143"/>
              <a:gd name="connsiteX6150" fmla="*/ 2440333 w 6345571"/>
              <a:gd name="connsiteY6150" fmla="*/ 2574236 h 6858143"/>
              <a:gd name="connsiteX6151" fmla="*/ 2458211 w 6345571"/>
              <a:gd name="connsiteY6151" fmla="*/ 2571259 h 6858143"/>
              <a:gd name="connsiteX6152" fmla="*/ 2455232 w 6345571"/>
              <a:gd name="connsiteY6152" fmla="*/ 2580189 h 6858143"/>
              <a:gd name="connsiteX6153" fmla="*/ 2467150 w 6345571"/>
              <a:gd name="connsiteY6153" fmla="*/ 2580189 h 6858143"/>
              <a:gd name="connsiteX6154" fmla="*/ 2470130 w 6345571"/>
              <a:gd name="connsiteY6154" fmla="*/ 2589119 h 6858143"/>
              <a:gd name="connsiteX6155" fmla="*/ 2482049 w 6345571"/>
              <a:gd name="connsiteY6155" fmla="*/ 2589119 h 6858143"/>
              <a:gd name="connsiteX6156" fmla="*/ 2479069 w 6345571"/>
              <a:gd name="connsiteY6156" fmla="*/ 2589119 h 6858143"/>
              <a:gd name="connsiteX6157" fmla="*/ 2470130 w 6345571"/>
              <a:gd name="connsiteY6157" fmla="*/ 2598050 h 6858143"/>
              <a:gd name="connsiteX6158" fmla="*/ 2479069 w 6345571"/>
              <a:gd name="connsiteY6158" fmla="*/ 2601027 h 6858143"/>
              <a:gd name="connsiteX6159" fmla="*/ 2482049 w 6345571"/>
              <a:gd name="connsiteY6159" fmla="*/ 2595073 h 6858143"/>
              <a:gd name="connsiteX6160" fmla="*/ 2488008 w 6345571"/>
              <a:gd name="connsiteY6160" fmla="*/ 2598050 h 6858143"/>
              <a:gd name="connsiteX6161" fmla="*/ 2493967 w 6345571"/>
              <a:gd name="connsiteY6161" fmla="*/ 2598050 h 6858143"/>
              <a:gd name="connsiteX6162" fmla="*/ 2490988 w 6345571"/>
              <a:gd name="connsiteY6162" fmla="*/ 2604004 h 6858143"/>
              <a:gd name="connsiteX6163" fmla="*/ 2511845 w 6345571"/>
              <a:gd name="connsiteY6163" fmla="*/ 2601027 h 6858143"/>
              <a:gd name="connsiteX6164" fmla="*/ 2511845 w 6345571"/>
              <a:gd name="connsiteY6164" fmla="*/ 2598050 h 6858143"/>
              <a:gd name="connsiteX6165" fmla="*/ 2502906 w 6345571"/>
              <a:gd name="connsiteY6165" fmla="*/ 2595073 h 6858143"/>
              <a:gd name="connsiteX6166" fmla="*/ 2490988 w 6345571"/>
              <a:gd name="connsiteY6166" fmla="*/ 2583166 h 6858143"/>
              <a:gd name="connsiteX6167" fmla="*/ 2476089 w 6345571"/>
              <a:gd name="connsiteY6167" fmla="*/ 2553398 h 6858143"/>
              <a:gd name="connsiteX6168" fmla="*/ 2502906 w 6345571"/>
              <a:gd name="connsiteY6168" fmla="*/ 2571259 h 6858143"/>
              <a:gd name="connsiteX6169" fmla="*/ 2499926 w 6345571"/>
              <a:gd name="connsiteY6169" fmla="*/ 2583166 h 6858143"/>
              <a:gd name="connsiteX6170" fmla="*/ 2511845 w 6345571"/>
              <a:gd name="connsiteY6170" fmla="*/ 2580189 h 6858143"/>
              <a:gd name="connsiteX6171" fmla="*/ 2508865 w 6345571"/>
              <a:gd name="connsiteY6171" fmla="*/ 2592096 h 6858143"/>
              <a:gd name="connsiteX6172" fmla="*/ 2511845 w 6345571"/>
              <a:gd name="connsiteY6172" fmla="*/ 2592096 h 6858143"/>
              <a:gd name="connsiteX6173" fmla="*/ 2517804 w 6345571"/>
              <a:gd name="connsiteY6173" fmla="*/ 2589119 h 6858143"/>
              <a:gd name="connsiteX6174" fmla="*/ 2520784 w 6345571"/>
              <a:gd name="connsiteY6174" fmla="*/ 2586143 h 6858143"/>
              <a:gd name="connsiteX6175" fmla="*/ 2526743 w 6345571"/>
              <a:gd name="connsiteY6175" fmla="*/ 2592096 h 6858143"/>
              <a:gd name="connsiteX6176" fmla="*/ 2535682 w 6345571"/>
              <a:gd name="connsiteY6176" fmla="*/ 2589119 h 6858143"/>
              <a:gd name="connsiteX6177" fmla="*/ 2526743 w 6345571"/>
              <a:gd name="connsiteY6177" fmla="*/ 2604004 h 6858143"/>
              <a:gd name="connsiteX6178" fmla="*/ 2529723 w 6345571"/>
              <a:gd name="connsiteY6178" fmla="*/ 2604004 h 6858143"/>
              <a:gd name="connsiteX6179" fmla="*/ 2532703 w 6345571"/>
              <a:gd name="connsiteY6179" fmla="*/ 2604004 h 6858143"/>
              <a:gd name="connsiteX6180" fmla="*/ 2535682 w 6345571"/>
              <a:gd name="connsiteY6180" fmla="*/ 2595073 h 6858143"/>
              <a:gd name="connsiteX6181" fmla="*/ 2559519 w 6345571"/>
              <a:gd name="connsiteY6181" fmla="*/ 2618887 h 6858143"/>
              <a:gd name="connsiteX6182" fmla="*/ 2550581 w 6345571"/>
              <a:gd name="connsiteY6182" fmla="*/ 2615911 h 6858143"/>
              <a:gd name="connsiteX6183" fmla="*/ 2544621 w 6345571"/>
              <a:gd name="connsiteY6183" fmla="*/ 2615911 h 6858143"/>
              <a:gd name="connsiteX6184" fmla="*/ 2547601 w 6345571"/>
              <a:gd name="connsiteY6184" fmla="*/ 2624841 h 6858143"/>
              <a:gd name="connsiteX6185" fmla="*/ 2544621 w 6345571"/>
              <a:gd name="connsiteY6185" fmla="*/ 2624841 h 6858143"/>
              <a:gd name="connsiteX6186" fmla="*/ 2544621 w 6345571"/>
              <a:gd name="connsiteY6186" fmla="*/ 2633771 h 6858143"/>
              <a:gd name="connsiteX6187" fmla="*/ 2550581 w 6345571"/>
              <a:gd name="connsiteY6187" fmla="*/ 2636748 h 6858143"/>
              <a:gd name="connsiteX6188" fmla="*/ 2553560 w 6345571"/>
              <a:gd name="connsiteY6188" fmla="*/ 2639725 h 6858143"/>
              <a:gd name="connsiteX6189" fmla="*/ 2559519 w 6345571"/>
              <a:gd name="connsiteY6189" fmla="*/ 2639725 h 6858143"/>
              <a:gd name="connsiteX6190" fmla="*/ 2553560 w 6345571"/>
              <a:gd name="connsiteY6190" fmla="*/ 2630794 h 6858143"/>
              <a:gd name="connsiteX6191" fmla="*/ 2559519 w 6345571"/>
              <a:gd name="connsiteY6191" fmla="*/ 2618887 h 6858143"/>
              <a:gd name="connsiteX6192" fmla="*/ 2574417 w 6345571"/>
              <a:gd name="connsiteY6192" fmla="*/ 2627817 h 6858143"/>
              <a:gd name="connsiteX6193" fmla="*/ 2565479 w 6345571"/>
              <a:gd name="connsiteY6193" fmla="*/ 2633771 h 6858143"/>
              <a:gd name="connsiteX6194" fmla="*/ 2571438 w 6345571"/>
              <a:gd name="connsiteY6194" fmla="*/ 2636748 h 6858143"/>
              <a:gd name="connsiteX6195" fmla="*/ 2583357 w 6345571"/>
              <a:gd name="connsiteY6195" fmla="*/ 2627817 h 6858143"/>
              <a:gd name="connsiteX6196" fmla="*/ 2619112 w 6345571"/>
              <a:gd name="connsiteY6196" fmla="*/ 2663538 h 6858143"/>
              <a:gd name="connsiteX6197" fmla="*/ 2645929 w 6345571"/>
              <a:gd name="connsiteY6197" fmla="*/ 2639725 h 6858143"/>
              <a:gd name="connsiteX6198" fmla="*/ 2598255 w 6345571"/>
              <a:gd name="connsiteY6198" fmla="*/ 2604004 h 6858143"/>
              <a:gd name="connsiteX6199" fmla="*/ 2562499 w 6345571"/>
              <a:gd name="connsiteY6199" fmla="*/ 2592096 h 6858143"/>
              <a:gd name="connsiteX6200" fmla="*/ 2556540 w 6345571"/>
              <a:gd name="connsiteY6200" fmla="*/ 2580189 h 6858143"/>
              <a:gd name="connsiteX6201" fmla="*/ 2532703 w 6345571"/>
              <a:gd name="connsiteY6201" fmla="*/ 2562329 h 6858143"/>
              <a:gd name="connsiteX6202" fmla="*/ 2499926 w 6345571"/>
              <a:gd name="connsiteY6202" fmla="*/ 2544468 h 6858143"/>
              <a:gd name="connsiteX6203" fmla="*/ 2514825 w 6345571"/>
              <a:gd name="connsiteY6203" fmla="*/ 2550422 h 6858143"/>
              <a:gd name="connsiteX6204" fmla="*/ 2493967 w 6345571"/>
              <a:gd name="connsiteY6204" fmla="*/ 2532561 h 6858143"/>
              <a:gd name="connsiteX6205" fmla="*/ 2467150 w 6345571"/>
              <a:gd name="connsiteY6205" fmla="*/ 2514701 h 6858143"/>
              <a:gd name="connsiteX6206" fmla="*/ 2404578 w 6345571"/>
              <a:gd name="connsiteY6206" fmla="*/ 2487910 h 6858143"/>
              <a:gd name="connsiteX6207" fmla="*/ 2398618 w 6345571"/>
              <a:gd name="connsiteY6207" fmla="*/ 2476003 h 6858143"/>
              <a:gd name="connsiteX6208" fmla="*/ 2380740 w 6345571"/>
              <a:gd name="connsiteY6208" fmla="*/ 2458142 h 6858143"/>
              <a:gd name="connsiteX6209" fmla="*/ 2333066 w 6345571"/>
              <a:gd name="connsiteY6209" fmla="*/ 2437305 h 6858143"/>
              <a:gd name="connsiteX6210" fmla="*/ 2344985 w 6345571"/>
              <a:gd name="connsiteY6210" fmla="*/ 2428375 h 6858143"/>
              <a:gd name="connsiteX6211" fmla="*/ 2333066 w 6345571"/>
              <a:gd name="connsiteY6211" fmla="*/ 2434328 h 6858143"/>
              <a:gd name="connsiteX6212" fmla="*/ 2276453 w 6345571"/>
              <a:gd name="connsiteY6212" fmla="*/ 2404560 h 6858143"/>
              <a:gd name="connsiteX6213" fmla="*/ 2264534 w 6345571"/>
              <a:gd name="connsiteY6213" fmla="*/ 2401584 h 6858143"/>
              <a:gd name="connsiteX6214" fmla="*/ 2267514 w 6345571"/>
              <a:gd name="connsiteY6214" fmla="*/ 2392654 h 6858143"/>
              <a:gd name="connsiteX6215" fmla="*/ 2240697 w 6345571"/>
              <a:gd name="connsiteY6215" fmla="*/ 2386700 h 6858143"/>
              <a:gd name="connsiteX6216" fmla="*/ 2222819 w 6345571"/>
              <a:gd name="connsiteY6216" fmla="*/ 2371816 h 6858143"/>
              <a:gd name="connsiteX6217" fmla="*/ 2163226 w 6345571"/>
              <a:gd name="connsiteY6217" fmla="*/ 2318235 h 6858143"/>
              <a:gd name="connsiteX6218" fmla="*/ 2094694 w 6345571"/>
              <a:gd name="connsiteY6218" fmla="*/ 2288467 h 6858143"/>
              <a:gd name="connsiteX6219" fmla="*/ 2085755 w 6345571"/>
              <a:gd name="connsiteY6219" fmla="*/ 2276560 h 6858143"/>
              <a:gd name="connsiteX6220" fmla="*/ 2136409 w 6345571"/>
              <a:gd name="connsiteY6220" fmla="*/ 2294420 h 6858143"/>
              <a:gd name="connsiteX6221" fmla="*/ 2145348 w 6345571"/>
              <a:gd name="connsiteY6221" fmla="*/ 2282513 h 6858143"/>
              <a:gd name="connsiteX6222" fmla="*/ 2127470 w 6345571"/>
              <a:gd name="connsiteY6222" fmla="*/ 2279537 h 6858143"/>
              <a:gd name="connsiteX6223" fmla="*/ 2133429 w 6345571"/>
              <a:gd name="connsiteY6223" fmla="*/ 2264653 h 6858143"/>
              <a:gd name="connsiteX6224" fmla="*/ 2112572 w 6345571"/>
              <a:gd name="connsiteY6224" fmla="*/ 2270606 h 6858143"/>
              <a:gd name="connsiteX6225" fmla="*/ 2094694 w 6345571"/>
              <a:gd name="connsiteY6225" fmla="*/ 2258699 h 6858143"/>
              <a:gd name="connsiteX6226" fmla="*/ 2082775 w 6345571"/>
              <a:gd name="connsiteY6226" fmla="*/ 2273583 h 6858143"/>
              <a:gd name="connsiteX6227" fmla="*/ 2055959 w 6345571"/>
              <a:gd name="connsiteY6227" fmla="*/ 2261676 h 6858143"/>
              <a:gd name="connsiteX6228" fmla="*/ 2058938 w 6345571"/>
              <a:gd name="connsiteY6228" fmla="*/ 2249769 h 6858143"/>
              <a:gd name="connsiteX6229" fmla="*/ 2026162 w 6345571"/>
              <a:gd name="connsiteY6229" fmla="*/ 2225955 h 6858143"/>
              <a:gd name="connsiteX6230" fmla="*/ 2052979 w 6345571"/>
              <a:gd name="connsiteY6230" fmla="*/ 2237862 h 6858143"/>
              <a:gd name="connsiteX6231" fmla="*/ 2052979 w 6345571"/>
              <a:gd name="connsiteY6231" fmla="*/ 2217025 h 6858143"/>
              <a:gd name="connsiteX6232" fmla="*/ 2038081 w 6345571"/>
              <a:gd name="connsiteY6232" fmla="*/ 2222978 h 6858143"/>
              <a:gd name="connsiteX6233" fmla="*/ 1999345 w 6345571"/>
              <a:gd name="connsiteY6233" fmla="*/ 2190234 h 6858143"/>
              <a:gd name="connsiteX6234" fmla="*/ 1999345 w 6345571"/>
              <a:gd name="connsiteY6234" fmla="*/ 2178327 h 6858143"/>
              <a:gd name="connsiteX6235" fmla="*/ 1993386 w 6345571"/>
              <a:gd name="connsiteY6235" fmla="*/ 2178327 h 6858143"/>
              <a:gd name="connsiteX6236" fmla="*/ 1987427 w 6345571"/>
              <a:gd name="connsiteY6236" fmla="*/ 2199164 h 6858143"/>
              <a:gd name="connsiteX6237" fmla="*/ 1972528 w 6345571"/>
              <a:gd name="connsiteY6237" fmla="*/ 2190234 h 6858143"/>
              <a:gd name="connsiteX6238" fmla="*/ 1975508 w 6345571"/>
              <a:gd name="connsiteY6238" fmla="*/ 2205118 h 6858143"/>
              <a:gd name="connsiteX6239" fmla="*/ 1960610 w 6345571"/>
              <a:gd name="connsiteY6239" fmla="*/ 2190234 h 6858143"/>
              <a:gd name="connsiteX6240" fmla="*/ 1978488 w 6345571"/>
              <a:gd name="connsiteY6240" fmla="*/ 2181304 h 6858143"/>
              <a:gd name="connsiteX6241" fmla="*/ 1960610 w 6345571"/>
              <a:gd name="connsiteY6241" fmla="*/ 2169397 h 6858143"/>
              <a:gd name="connsiteX6242" fmla="*/ 1966569 w 6345571"/>
              <a:gd name="connsiteY6242" fmla="*/ 2157489 h 6858143"/>
              <a:gd name="connsiteX6243" fmla="*/ 1984447 w 6345571"/>
              <a:gd name="connsiteY6243" fmla="*/ 2148559 h 6858143"/>
              <a:gd name="connsiteX6244" fmla="*/ 1966569 w 6345571"/>
              <a:gd name="connsiteY6244" fmla="*/ 2151536 h 6858143"/>
              <a:gd name="connsiteX6245" fmla="*/ 1972528 w 6345571"/>
              <a:gd name="connsiteY6245" fmla="*/ 2133676 h 6858143"/>
              <a:gd name="connsiteX6246" fmla="*/ 1957630 w 6345571"/>
              <a:gd name="connsiteY6246" fmla="*/ 2142606 h 6858143"/>
              <a:gd name="connsiteX6247" fmla="*/ 1960610 w 6345571"/>
              <a:gd name="connsiteY6247" fmla="*/ 2151536 h 6858143"/>
              <a:gd name="connsiteX6248" fmla="*/ 1966569 w 6345571"/>
              <a:gd name="connsiteY6248" fmla="*/ 2154513 h 6858143"/>
              <a:gd name="connsiteX6249" fmla="*/ 1957630 w 6345571"/>
              <a:gd name="connsiteY6249" fmla="*/ 2160466 h 6858143"/>
              <a:gd name="connsiteX6250" fmla="*/ 1954650 w 6345571"/>
              <a:gd name="connsiteY6250" fmla="*/ 2139629 h 6858143"/>
              <a:gd name="connsiteX6251" fmla="*/ 1942732 w 6345571"/>
              <a:gd name="connsiteY6251" fmla="*/ 2142606 h 6858143"/>
              <a:gd name="connsiteX6252" fmla="*/ 1945712 w 6345571"/>
              <a:gd name="connsiteY6252" fmla="*/ 2151536 h 6858143"/>
              <a:gd name="connsiteX6253" fmla="*/ 1912935 w 6345571"/>
              <a:gd name="connsiteY6253" fmla="*/ 2130699 h 6858143"/>
              <a:gd name="connsiteX6254" fmla="*/ 1954650 w 6345571"/>
              <a:gd name="connsiteY6254" fmla="*/ 2133676 h 6858143"/>
              <a:gd name="connsiteX6255" fmla="*/ 1954650 w 6345571"/>
              <a:gd name="connsiteY6255" fmla="*/ 2127722 h 6858143"/>
              <a:gd name="connsiteX6256" fmla="*/ 1906976 w 6345571"/>
              <a:gd name="connsiteY6256" fmla="*/ 2115815 h 6858143"/>
              <a:gd name="connsiteX6257" fmla="*/ 1909956 w 6345571"/>
              <a:gd name="connsiteY6257" fmla="*/ 2103908 h 6858143"/>
              <a:gd name="connsiteX6258" fmla="*/ 1903996 w 6345571"/>
              <a:gd name="connsiteY6258" fmla="*/ 2103908 h 6858143"/>
              <a:gd name="connsiteX6259" fmla="*/ 1901017 w 6345571"/>
              <a:gd name="connsiteY6259" fmla="*/ 2112838 h 6858143"/>
              <a:gd name="connsiteX6260" fmla="*/ 1883139 w 6345571"/>
              <a:gd name="connsiteY6260" fmla="*/ 2097954 h 6858143"/>
              <a:gd name="connsiteX6261" fmla="*/ 1844403 w 6345571"/>
              <a:gd name="connsiteY6261" fmla="*/ 2089024 h 6858143"/>
              <a:gd name="connsiteX6262" fmla="*/ 1880159 w 6345571"/>
              <a:gd name="connsiteY6262" fmla="*/ 2086047 h 6858143"/>
              <a:gd name="connsiteX6263" fmla="*/ 1844403 w 6345571"/>
              <a:gd name="connsiteY6263" fmla="*/ 2071163 h 6858143"/>
              <a:gd name="connsiteX6264" fmla="*/ 1835464 w 6345571"/>
              <a:gd name="connsiteY6264" fmla="*/ 2089024 h 6858143"/>
              <a:gd name="connsiteX6265" fmla="*/ 1829505 w 6345571"/>
              <a:gd name="connsiteY6265" fmla="*/ 2083070 h 6858143"/>
              <a:gd name="connsiteX6266" fmla="*/ 1841424 w 6345571"/>
              <a:gd name="connsiteY6266" fmla="*/ 2068187 h 6858143"/>
              <a:gd name="connsiteX6267" fmla="*/ 1826526 w 6345571"/>
              <a:gd name="connsiteY6267" fmla="*/ 2056280 h 6858143"/>
              <a:gd name="connsiteX6268" fmla="*/ 1787790 w 6345571"/>
              <a:gd name="connsiteY6268" fmla="*/ 2044372 h 6858143"/>
              <a:gd name="connsiteX6269" fmla="*/ 1766933 w 6345571"/>
              <a:gd name="connsiteY6269" fmla="*/ 2041396 h 6858143"/>
              <a:gd name="connsiteX6270" fmla="*/ 1772892 w 6345571"/>
              <a:gd name="connsiteY6270" fmla="*/ 2038419 h 6858143"/>
              <a:gd name="connsiteX6271" fmla="*/ 1799709 w 6345571"/>
              <a:gd name="connsiteY6271" fmla="*/ 2029489 h 6858143"/>
              <a:gd name="connsiteX6272" fmla="*/ 1766933 w 6345571"/>
              <a:gd name="connsiteY6272" fmla="*/ 2005675 h 6858143"/>
              <a:gd name="connsiteX6273" fmla="*/ 1734156 w 6345571"/>
              <a:gd name="connsiteY6273" fmla="*/ 1996744 h 6858143"/>
              <a:gd name="connsiteX6274" fmla="*/ 1719258 w 6345571"/>
              <a:gd name="connsiteY6274" fmla="*/ 2005675 h 6858143"/>
              <a:gd name="connsiteX6275" fmla="*/ 1713299 w 6345571"/>
              <a:gd name="connsiteY6275" fmla="*/ 1996744 h 6858143"/>
              <a:gd name="connsiteX6276" fmla="*/ 1707340 w 6345571"/>
              <a:gd name="connsiteY6276" fmla="*/ 2005675 h 6858143"/>
              <a:gd name="connsiteX6277" fmla="*/ 1725217 w 6345571"/>
              <a:gd name="connsiteY6277" fmla="*/ 1993768 h 6858143"/>
              <a:gd name="connsiteX6278" fmla="*/ 1725217 w 6345571"/>
              <a:gd name="connsiteY6278" fmla="*/ 1981861 h 6858143"/>
              <a:gd name="connsiteX6279" fmla="*/ 1713299 w 6345571"/>
              <a:gd name="connsiteY6279" fmla="*/ 1978884 h 6858143"/>
              <a:gd name="connsiteX6280" fmla="*/ 1737136 w 6345571"/>
              <a:gd name="connsiteY6280" fmla="*/ 1978884 h 6858143"/>
              <a:gd name="connsiteX6281" fmla="*/ 1737136 w 6345571"/>
              <a:gd name="connsiteY6281" fmla="*/ 1972930 h 6858143"/>
              <a:gd name="connsiteX6282" fmla="*/ 1725217 w 6345571"/>
              <a:gd name="connsiteY6282" fmla="*/ 1964000 h 6858143"/>
              <a:gd name="connsiteX6283" fmla="*/ 1760973 w 6345571"/>
              <a:gd name="connsiteY6283" fmla="*/ 1978884 h 6858143"/>
              <a:gd name="connsiteX6284" fmla="*/ 1763953 w 6345571"/>
              <a:gd name="connsiteY6284" fmla="*/ 1966977 h 6858143"/>
              <a:gd name="connsiteX6285" fmla="*/ 1772892 w 6345571"/>
              <a:gd name="connsiteY6285" fmla="*/ 1978884 h 6858143"/>
              <a:gd name="connsiteX6286" fmla="*/ 1766933 w 6345571"/>
              <a:gd name="connsiteY6286" fmla="*/ 1984837 h 6858143"/>
              <a:gd name="connsiteX6287" fmla="*/ 1790770 w 6345571"/>
              <a:gd name="connsiteY6287" fmla="*/ 1981861 h 6858143"/>
              <a:gd name="connsiteX6288" fmla="*/ 1799709 w 6345571"/>
              <a:gd name="connsiteY6288" fmla="*/ 1996744 h 6858143"/>
              <a:gd name="connsiteX6289" fmla="*/ 1781831 w 6345571"/>
              <a:gd name="connsiteY6289" fmla="*/ 1990791 h 6858143"/>
              <a:gd name="connsiteX6290" fmla="*/ 1796729 w 6345571"/>
              <a:gd name="connsiteY6290" fmla="*/ 2017582 h 6858143"/>
              <a:gd name="connsiteX6291" fmla="*/ 1805668 w 6345571"/>
              <a:gd name="connsiteY6291" fmla="*/ 2017582 h 6858143"/>
              <a:gd name="connsiteX6292" fmla="*/ 1799709 w 6345571"/>
              <a:gd name="connsiteY6292" fmla="*/ 2005675 h 6858143"/>
              <a:gd name="connsiteX6293" fmla="*/ 1805668 w 6345571"/>
              <a:gd name="connsiteY6293" fmla="*/ 1999721 h 6858143"/>
              <a:gd name="connsiteX6294" fmla="*/ 1826526 w 6345571"/>
              <a:gd name="connsiteY6294" fmla="*/ 1999721 h 6858143"/>
              <a:gd name="connsiteX6295" fmla="*/ 1823546 w 6345571"/>
              <a:gd name="connsiteY6295" fmla="*/ 1987814 h 6858143"/>
              <a:gd name="connsiteX6296" fmla="*/ 1850363 w 6345571"/>
              <a:gd name="connsiteY6296" fmla="*/ 2008651 h 6858143"/>
              <a:gd name="connsiteX6297" fmla="*/ 1835464 w 6345571"/>
              <a:gd name="connsiteY6297" fmla="*/ 2008651 h 6858143"/>
              <a:gd name="connsiteX6298" fmla="*/ 1871220 w 6345571"/>
              <a:gd name="connsiteY6298" fmla="*/ 2032465 h 6858143"/>
              <a:gd name="connsiteX6299" fmla="*/ 1874200 w 6345571"/>
              <a:gd name="connsiteY6299" fmla="*/ 2023535 h 6858143"/>
              <a:gd name="connsiteX6300" fmla="*/ 1895057 w 6345571"/>
              <a:gd name="connsiteY6300" fmla="*/ 2023535 h 6858143"/>
              <a:gd name="connsiteX6301" fmla="*/ 1942732 w 6345571"/>
              <a:gd name="connsiteY6301" fmla="*/ 2050326 h 6858143"/>
              <a:gd name="connsiteX6302" fmla="*/ 1930813 w 6345571"/>
              <a:gd name="connsiteY6302" fmla="*/ 2053303 h 6858143"/>
              <a:gd name="connsiteX6303" fmla="*/ 1951671 w 6345571"/>
              <a:gd name="connsiteY6303" fmla="*/ 2059256 h 6858143"/>
              <a:gd name="connsiteX6304" fmla="*/ 1948691 w 6345571"/>
              <a:gd name="connsiteY6304" fmla="*/ 2071163 h 6858143"/>
              <a:gd name="connsiteX6305" fmla="*/ 1957630 w 6345571"/>
              <a:gd name="connsiteY6305" fmla="*/ 2068187 h 6858143"/>
              <a:gd name="connsiteX6306" fmla="*/ 1996366 w 6345571"/>
              <a:gd name="connsiteY6306" fmla="*/ 2074140 h 6858143"/>
              <a:gd name="connsiteX6307" fmla="*/ 2026162 w 6345571"/>
              <a:gd name="connsiteY6307" fmla="*/ 2080094 h 6858143"/>
              <a:gd name="connsiteX6308" fmla="*/ 2017223 w 6345571"/>
              <a:gd name="connsiteY6308" fmla="*/ 2074140 h 6858143"/>
              <a:gd name="connsiteX6309" fmla="*/ 2023182 w 6345571"/>
              <a:gd name="connsiteY6309" fmla="*/ 2068187 h 6858143"/>
              <a:gd name="connsiteX6310" fmla="*/ 2035101 w 6345571"/>
              <a:gd name="connsiteY6310" fmla="*/ 2086047 h 6858143"/>
              <a:gd name="connsiteX6311" fmla="*/ 2014244 w 6345571"/>
              <a:gd name="connsiteY6311" fmla="*/ 2089024 h 6858143"/>
              <a:gd name="connsiteX6312" fmla="*/ 2055959 w 6345571"/>
              <a:gd name="connsiteY6312" fmla="*/ 2106885 h 6858143"/>
              <a:gd name="connsiteX6313" fmla="*/ 2064898 w 6345571"/>
              <a:gd name="connsiteY6313" fmla="*/ 2121768 h 6858143"/>
              <a:gd name="connsiteX6314" fmla="*/ 2085755 w 6345571"/>
              <a:gd name="connsiteY6314" fmla="*/ 2130699 h 6858143"/>
              <a:gd name="connsiteX6315" fmla="*/ 2106613 w 6345571"/>
              <a:gd name="connsiteY6315" fmla="*/ 2124745 h 6858143"/>
              <a:gd name="connsiteX6316" fmla="*/ 2097674 w 6345571"/>
              <a:gd name="connsiteY6316" fmla="*/ 2142606 h 6858143"/>
              <a:gd name="connsiteX6317" fmla="*/ 2124491 w 6345571"/>
              <a:gd name="connsiteY6317" fmla="*/ 2151536 h 6858143"/>
              <a:gd name="connsiteX6318" fmla="*/ 2127470 w 6345571"/>
              <a:gd name="connsiteY6318" fmla="*/ 2139629 h 6858143"/>
              <a:gd name="connsiteX6319" fmla="*/ 2139389 w 6345571"/>
              <a:gd name="connsiteY6319" fmla="*/ 2157489 h 6858143"/>
              <a:gd name="connsiteX6320" fmla="*/ 2184084 w 6345571"/>
              <a:gd name="connsiteY6320" fmla="*/ 2172373 h 6858143"/>
              <a:gd name="connsiteX6321" fmla="*/ 2193022 w 6345571"/>
              <a:gd name="connsiteY6321" fmla="*/ 2169397 h 6858143"/>
              <a:gd name="connsiteX6322" fmla="*/ 2184084 w 6345571"/>
              <a:gd name="connsiteY6322" fmla="*/ 2181304 h 6858143"/>
              <a:gd name="connsiteX6323" fmla="*/ 2225799 w 6345571"/>
              <a:gd name="connsiteY6323" fmla="*/ 2190234 h 6858143"/>
              <a:gd name="connsiteX6324" fmla="*/ 2216860 w 6345571"/>
              <a:gd name="connsiteY6324" fmla="*/ 2181304 h 6858143"/>
              <a:gd name="connsiteX6325" fmla="*/ 2243677 w 6345571"/>
              <a:gd name="connsiteY6325" fmla="*/ 2196187 h 6858143"/>
              <a:gd name="connsiteX6326" fmla="*/ 2231758 w 6345571"/>
              <a:gd name="connsiteY6326" fmla="*/ 2196187 h 6858143"/>
              <a:gd name="connsiteX6327" fmla="*/ 2258575 w 6345571"/>
              <a:gd name="connsiteY6327" fmla="*/ 2205118 h 6858143"/>
              <a:gd name="connsiteX6328" fmla="*/ 2255595 w 6345571"/>
              <a:gd name="connsiteY6328" fmla="*/ 2193210 h 6858143"/>
              <a:gd name="connsiteX6329" fmla="*/ 2261554 w 6345571"/>
              <a:gd name="connsiteY6329" fmla="*/ 2205118 h 6858143"/>
              <a:gd name="connsiteX6330" fmla="*/ 2279432 w 6345571"/>
              <a:gd name="connsiteY6330" fmla="*/ 2205118 h 6858143"/>
              <a:gd name="connsiteX6331" fmla="*/ 2273473 w 6345571"/>
              <a:gd name="connsiteY6331" fmla="*/ 2187257 h 6858143"/>
              <a:gd name="connsiteX6332" fmla="*/ 2258575 w 6345571"/>
              <a:gd name="connsiteY6332" fmla="*/ 2190234 h 6858143"/>
              <a:gd name="connsiteX6333" fmla="*/ 2207921 w 6345571"/>
              <a:gd name="connsiteY6333" fmla="*/ 2148559 h 6858143"/>
              <a:gd name="connsiteX6334" fmla="*/ 2178124 w 6345571"/>
              <a:gd name="connsiteY6334" fmla="*/ 2136652 h 6858143"/>
              <a:gd name="connsiteX6335" fmla="*/ 2124491 w 6345571"/>
              <a:gd name="connsiteY6335" fmla="*/ 2103908 h 6858143"/>
              <a:gd name="connsiteX6336" fmla="*/ 2127470 w 6345571"/>
              <a:gd name="connsiteY6336" fmla="*/ 2092001 h 6858143"/>
              <a:gd name="connsiteX6337" fmla="*/ 2115552 w 6345571"/>
              <a:gd name="connsiteY6337" fmla="*/ 2083070 h 6858143"/>
              <a:gd name="connsiteX6338" fmla="*/ 2115552 w 6345571"/>
              <a:gd name="connsiteY6338" fmla="*/ 2062233 h 6858143"/>
              <a:gd name="connsiteX6339" fmla="*/ 2100653 w 6345571"/>
              <a:gd name="connsiteY6339" fmla="*/ 2071163 h 6858143"/>
              <a:gd name="connsiteX6340" fmla="*/ 2088735 w 6345571"/>
              <a:gd name="connsiteY6340" fmla="*/ 2053303 h 6858143"/>
              <a:gd name="connsiteX6341" fmla="*/ 2073837 w 6345571"/>
              <a:gd name="connsiteY6341" fmla="*/ 2056280 h 6858143"/>
              <a:gd name="connsiteX6342" fmla="*/ 2091714 w 6345571"/>
              <a:gd name="connsiteY6342" fmla="*/ 2044372 h 6858143"/>
              <a:gd name="connsiteX6343" fmla="*/ 2073837 w 6345571"/>
              <a:gd name="connsiteY6343" fmla="*/ 2032465 h 6858143"/>
              <a:gd name="connsiteX6344" fmla="*/ 2058938 w 6345571"/>
              <a:gd name="connsiteY6344" fmla="*/ 2029489 h 6858143"/>
              <a:gd name="connsiteX6345" fmla="*/ 2047020 w 6345571"/>
              <a:gd name="connsiteY6345" fmla="*/ 2044372 h 6858143"/>
              <a:gd name="connsiteX6346" fmla="*/ 2052979 w 6345571"/>
              <a:gd name="connsiteY6346" fmla="*/ 2029489 h 6858143"/>
              <a:gd name="connsiteX6347" fmla="*/ 2023182 w 6345571"/>
              <a:gd name="connsiteY6347" fmla="*/ 2014605 h 6858143"/>
              <a:gd name="connsiteX6348" fmla="*/ 2038081 w 6345571"/>
              <a:gd name="connsiteY6348" fmla="*/ 2002698 h 6858143"/>
              <a:gd name="connsiteX6349" fmla="*/ 2052979 w 6345571"/>
              <a:gd name="connsiteY6349" fmla="*/ 1999721 h 6858143"/>
              <a:gd name="connsiteX6350" fmla="*/ 2070857 w 6345571"/>
              <a:gd name="connsiteY6350" fmla="*/ 2011628 h 6858143"/>
              <a:gd name="connsiteX6351" fmla="*/ 2058938 w 6345571"/>
              <a:gd name="connsiteY6351" fmla="*/ 2017582 h 6858143"/>
              <a:gd name="connsiteX6352" fmla="*/ 2079796 w 6345571"/>
              <a:gd name="connsiteY6352" fmla="*/ 2020558 h 6858143"/>
              <a:gd name="connsiteX6353" fmla="*/ 2106613 w 6345571"/>
              <a:gd name="connsiteY6353" fmla="*/ 2053303 h 6858143"/>
              <a:gd name="connsiteX6354" fmla="*/ 2118531 w 6345571"/>
              <a:gd name="connsiteY6354" fmla="*/ 2044372 h 6858143"/>
              <a:gd name="connsiteX6355" fmla="*/ 2124491 w 6345571"/>
              <a:gd name="connsiteY6355" fmla="*/ 2050326 h 6858143"/>
              <a:gd name="connsiteX6356" fmla="*/ 2118531 w 6345571"/>
              <a:gd name="connsiteY6356" fmla="*/ 2059256 h 6858143"/>
              <a:gd name="connsiteX6357" fmla="*/ 2136409 w 6345571"/>
              <a:gd name="connsiteY6357" fmla="*/ 2056280 h 6858143"/>
              <a:gd name="connsiteX6358" fmla="*/ 2136409 w 6345571"/>
              <a:gd name="connsiteY6358" fmla="*/ 2071163 h 6858143"/>
              <a:gd name="connsiteX6359" fmla="*/ 2163226 w 6345571"/>
              <a:gd name="connsiteY6359" fmla="*/ 2089024 h 6858143"/>
              <a:gd name="connsiteX6360" fmla="*/ 2172165 w 6345571"/>
              <a:gd name="connsiteY6360" fmla="*/ 2080094 h 6858143"/>
              <a:gd name="connsiteX6361" fmla="*/ 2178124 w 6345571"/>
              <a:gd name="connsiteY6361" fmla="*/ 2080094 h 6858143"/>
              <a:gd name="connsiteX6362" fmla="*/ 2193022 w 6345571"/>
              <a:gd name="connsiteY6362" fmla="*/ 2092001 h 6858143"/>
              <a:gd name="connsiteX6363" fmla="*/ 2237717 w 6345571"/>
              <a:gd name="connsiteY6363" fmla="*/ 2124745 h 6858143"/>
              <a:gd name="connsiteX6364" fmla="*/ 2258575 w 6345571"/>
              <a:gd name="connsiteY6364" fmla="*/ 2109861 h 6858143"/>
              <a:gd name="connsiteX6365" fmla="*/ 2246656 w 6345571"/>
              <a:gd name="connsiteY6365" fmla="*/ 2112838 h 6858143"/>
              <a:gd name="connsiteX6366" fmla="*/ 2249636 w 6345571"/>
              <a:gd name="connsiteY6366" fmla="*/ 2100931 h 6858143"/>
              <a:gd name="connsiteX6367" fmla="*/ 2175145 w 6345571"/>
              <a:gd name="connsiteY6367" fmla="*/ 2050326 h 6858143"/>
              <a:gd name="connsiteX6368" fmla="*/ 2193022 w 6345571"/>
              <a:gd name="connsiteY6368" fmla="*/ 2053303 h 6858143"/>
              <a:gd name="connsiteX6369" fmla="*/ 2198982 w 6345571"/>
              <a:gd name="connsiteY6369" fmla="*/ 2038419 h 6858143"/>
              <a:gd name="connsiteX6370" fmla="*/ 2198982 w 6345571"/>
              <a:gd name="connsiteY6370" fmla="*/ 2047349 h 6858143"/>
              <a:gd name="connsiteX6371" fmla="*/ 2222819 w 6345571"/>
              <a:gd name="connsiteY6371" fmla="*/ 2047349 h 6858143"/>
              <a:gd name="connsiteX6372" fmla="*/ 2210900 w 6345571"/>
              <a:gd name="connsiteY6372" fmla="*/ 2059256 h 6858143"/>
              <a:gd name="connsiteX6373" fmla="*/ 2204941 w 6345571"/>
              <a:gd name="connsiteY6373" fmla="*/ 2047349 h 6858143"/>
              <a:gd name="connsiteX6374" fmla="*/ 2196002 w 6345571"/>
              <a:gd name="connsiteY6374" fmla="*/ 2062233 h 6858143"/>
              <a:gd name="connsiteX6375" fmla="*/ 2216860 w 6345571"/>
              <a:gd name="connsiteY6375" fmla="*/ 2065210 h 6858143"/>
              <a:gd name="connsiteX6376" fmla="*/ 2231758 w 6345571"/>
              <a:gd name="connsiteY6376" fmla="*/ 2056280 h 6858143"/>
              <a:gd name="connsiteX6377" fmla="*/ 2267514 w 6345571"/>
              <a:gd name="connsiteY6377" fmla="*/ 2074140 h 6858143"/>
              <a:gd name="connsiteX6378" fmla="*/ 2297310 w 6345571"/>
              <a:gd name="connsiteY6378" fmla="*/ 2094977 h 6858143"/>
              <a:gd name="connsiteX6379" fmla="*/ 2303270 w 6345571"/>
              <a:gd name="connsiteY6379" fmla="*/ 2083070 h 6858143"/>
              <a:gd name="connsiteX6380" fmla="*/ 2321147 w 6345571"/>
              <a:gd name="connsiteY6380" fmla="*/ 2109861 h 6858143"/>
              <a:gd name="connsiteX6381" fmla="*/ 2303270 w 6345571"/>
              <a:gd name="connsiteY6381" fmla="*/ 2109861 h 6858143"/>
              <a:gd name="connsiteX6382" fmla="*/ 2306249 w 6345571"/>
              <a:gd name="connsiteY6382" fmla="*/ 2103908 h 6858143"/>
              <a:gd name="connsiteX6383" fmla="*/ 2288371 w 6345571"/>
              <a:gd name="connsiteY6383" fmla="*/ 2106885 h 6858143"/>
              <a:gd name="connsiteX6384" fmla="*/ 2330086 w 6345571"/>
              <a:gd name="connsiteY6384" fmla="*/ 2109861 h 6858143"/>
              <a:gd name="connsiteX6385" fmla="*/ 2347964 w 6345571"/>
              <a:gd name="connsiteY6385" fmla="*/ 2121768 h 6858143"/>
              <a:gd name="connsiteX6386" fmla="*/ 2330086 w 6345571"/>
              <a:gd name="connsiteY6386" fmla="*/ 2130699 h 6858143"/>
              <a:gd name="connsiteX6387" fmla="*/ 2350944 w 6345571"/>
              <a:gd name="connsiteY6387" fmla="*/ 2133676 h 6858143"/>
              <a:gd name="connsiteX6388" fmla="*/ 2383720 w 6345571"/>
              <a:gd name="connsiteY6388" fmla="*/ 2133676 h 6858143"/>
              <a:gd name="connsiteX6389" fmla="*/ 2377761 w 6345571"/>
              <a:gd name="connsiteY6389" fmla="*/ 2139629 h 6858143"/>
              <a:gd name="connsiteX6390" fmla="*/ 2392659 w 6345571"/>
              <a:gd name="connsiteY6390" fmla="*/ 2145583 h 6858143"/>
              <a:gd name="connsiteX6391" fmla="*/ 2401598 w 6345571"/>
              <a:gd name="connsiteY6391" fmla="*/ 2160466 h 6858143"/>
              <a:gd name="connsiteX6392" fmla="*/ 2422456 w 6345571"/>
              <a:gd name="connsiteY6392" fmla="*/ 2154513 h 6858143"/>
              <a:gd name="connsiteX6393" fmla="*/ 2425435 w 6345571"/>
              <a:gd name="connsiteY6393" fmla="*/ 2166420 h 6858143"/>
              <a:gd name="connsiteX6394" fmla="*/ 2443313 w 6345571"/>
              <a:gd name="connsiteY6394" fmla="*/ 2166420 h 6858143"/>
              <a:gd name="connsiteX6395" fmla="*/ 2437354 w 6345571"/>
              <a:gd name="connsiteY6395" fmla="*/ 2175350 h 6858143"/>
              <a:gd name="connsiteX6396" fmla="*/ 2446293 w 6345571"/>
              <a:gd name="connsiteY6396" fmla="*/ 2169397 h 6858143"/>
              <a:gd name="connsiteX6397" fmla="*/ 2452252 w 6345571"/>
              <a:gd name="connsiteY6397" fmla="*/ 2178327 h 6858143"/>
              <a:gd name="connsiteX6398" fmla="*/ 2437354 w 6345571"/>
              <a:gd name="connsiteY6398" fmla="*/ 2184280 h 6858143"/>
              <a:gd name="connsiteX6399" fmla="*/ 2464171 w 6345571"/>
              <a:gd name="connsiteY6399" fmla="*/ 2178327 h 6858143"/>
              <a:gd name="connsiteX6400" fmla="*/ 2479069 w 6345571"/>
              <a:gd name="connsiteY6400" fmla="*/ 2190234 h 6858143"/>
              <a:gd name="connsiteX6401" fmla="*/ 2479069 w 6345571"/>
              <a:gd name="connsiteY6401" fmla="*/ 2202141 h 6858143"/>
              <a:gd name="connsiteX6402" fmla="*/ 2535682 w 6345571"/>
              <a:gd name="connsiteY6402" fmla="*/ 2225955 h 6858143"/>
              <a:gd name="connsiteX6403" fmla="*/ 2532703 w 6345571"/>
              <a:gd name="connsiteY6403" fmla="*/ 2240839 h 6858143"/>
              <a:gd name="connsiteX6404" fmla="*/ 2559519 w 6345571"/>
              <a:gd name="connsiteY6404" fmla="*/ 2249769 h 6858143"/>
              <a:gd name="connsiteX6405" fmla="*/ 2580377 w 6345571"/>
              <a:gd name="connsiteY6405" fmla="*/ 2252746 h 6858143"/>
              <a:gd name="connsiteX6406" fmla="*/ 2580377 w 6345571"/>
              <a:gd name="connsiteY6406" fmla="*/ 2261676 h 6858143"/>
              <a:gd name="connsiteX6407" fmla="*/ 2610173 w 6345571"/>
              <a:gd name="connsiteY6407" fmla="*/ 2276560 h 6858143"/>
              <a:gd name="connsiteX6408" fmla="*/ 2645929 w 6345571"/>
              <a:gd name="connsiteY6408" fmla="*/ 2273583 h 6858143"/>
              <a:gd name="connsiteX6409" fmla="*/ 2675726 w 6345571"/>
              <a:gd name="connsiteY6409" fmla="*/ 2309304 h 6858143"/>
              <a:gd name="connsiteX6410" fmla="*/ 2690624 w 6345571"/>
              <a:gd name="connsiteY6410" fmla="*/ 2315258 h 6858143"/>
              <a:gd name="connsiteX6411" fmla="*/ 2681685 w 6345571"/>
              <a:gd name="connsiteY6411" fmla="*/ 2318235 h 6858143"/>
              <a:gd name="connsiteX6412" fmla="*/ 2708502 w 6345571"/>
              <a:gd name="connsiteY6412" fmla="*/ 2321211 h 6858143"/>
              <a:gd name="connsiteX6413" fmla="*/ 2696583 w 6345571"/>
              <a:gd name="connsiteY6413" fmla="*/ 2312281 h 6858143"/>
              <a:gd name="connsiteX6414" fmla="*/ 2726380 w 6345571"/>
              <a:gd name="connsiteY6414" fmla="*/ 2339072 h 6858143"/>
              <a:gd name="connsiteX6415" fmla="*/ 2735319 w 6345571"/>
              <a:gd name="connsiteY6415" fmla="*/ 2333118 h 6858143"/>
              <a:gd name="connsiteX6416" fmla="*/ 2747237 w 6345571"/>
              <a:gd name="connsiteY6416" fmla="*/ 2342048 h 6858143"/>
              <a:gd name="connsiteX6417" fmla="*/ 2747237 w 6345571"/>
              <a:gd name="connsiteY6417" fmla="*/ 2327165 h 6858143"/>
              <a:gd name="connsiteX6418" fmla="*/ 2729359 w 6345571"/>
              <a:gd name="connsiteY6418" fmla="*/ 2312281 h 6858143"/>
              <a:gd name="connsiteX6419" fmla="*/ 2750217 w 6345571"/>
              <a:gd name="connsiteY6419" fmla="*/ 2321211 h 6858143"/>
              <a:gd name="connsiteX6420" fmla="*/ 2756176 w 6345571"/>
              <a:gd name="connsiteY6420" fmla="*/ 2345025 h 6858143"/>
              <a:gd name="connsiteX6421" fmla="*/ 2771075 w 6345571"/>
              <a:gd name="connsiteY6421" fmla="*/ 2333118 h 6858143"/>
              <a:gd name="connsiteX6422" fmla="*/ 2774054 w 6345571"/>
              <a:gd name="connsiteY6422" fmla="*/ 2339072 h 6858143"/>
              <a:gd name="connsiteX6423" fmla="*/ 2777034 w 6345571"/>
              <a:gd name="connsiteY6423" fmla="*/ 2342048 h 6858143"/>
              <a:gd name="connsiteX6424" fmla="*/ 2759156 w 6345571"/>
              <a:gd name="connsiteY6424" fmla="*/ 2350979 h 6858143"/>
              <a:gd name="connsiteX6425" fmla="*/ 2756176 w 6345571"/>
              <a:gd name="connsiteY6425" fmla="*/ 2362886 h 6858143"/>
              <a:gd name="connsiteX6426" fmla="*/ 2780013 w 6345571"/>
              <a:gd name="connsiteY6426" fmla="*/ 2362886 h 6858143"/>
              <a:gd name="connsiteX6427" fmla="*/ 2815769 w 6345571"/>
              <a:gd name="connsiteY6427" fmla="*/ 2374793 h 6858143"/>
              <a:gd name="connsiteX6428" fmla="*/ 2803851 w 6345571"/>
              <a:gd name="connsiteY6428" fmla="*/ 2395630 h 6858143"/>
              <a:gd name="connsiteX6429" fmla="*/ 2821729 w 6345571"/>
              <a:gd name="connsiteY6429" fmla="*/ 2383723 h 6858143"/>
              <a:gd name="connsiteX6430" fmla="*/ 2845566 w 6345571"/>
              <a:gd name="connsiteY6430" fmla="*/ 2395630 h 6858143"/>
              <a:gd name="connsiteX6431" fmla="*/ 2836627 w 6345571"/>
              <a:gd name="connsiteY6431" fmla="*/ 2413491 h 6858143"/>
              <a:gd name="connsiteX6432" fmla="*/ 2857484 w 6345571"/>
              <a:gd name="connsiteY6432" fmla="*/ 2410514 h 6858143"/>
              <a:gd name="connsiteX6433" fmla="*/ 2866423 w 6345571"/>
              <a:gd name="connsiteY6433" fmla="*/ 2431351 h 6858143"/>
              <a:gd name="connsiteX6434" fmla="*/ 2875362 w 6345571"/>
              <a:gd name="connsiteY6434" fmla="*/ 2428375 h 6858143"/>
              <a:gd name="connsiteX6435" fmla="*/ 2911118 w 6345571"/>
              <a:gd name="connsiteY6435" fmla="*/ 2440282 h 6858143"/>
              <a:gd name="connsiteX6436" fmla="*/ 2926016 w 6345571"/>
              <a:gd name="connsiteY6436" fmla="*/ 2449212 h 6858143"/>
              <a:gd name="connsiteX6437" fmla="*/ 2952833 w 6345571"/>
              <a:gd name="connsiteY6437" fmla="*/ 2473026 h 6858143"/>
              <a:gd name="connsiteX6438" fmla="*/ 2958793 w 6345571"/>
              <a:gd name="connsiteY6438" fmla="*/ 2473026 h 6858143"/>
              <a:gd name="connsiteX6439" fmla="*/ 2961772 w 6345571"/>
              <a:gd name="connsiteY6439" fmla="*/ 2464096 h 6858143"/>
              <a:gd name="connsiteX6440" fmla="*/ 2979650 w 6345571"/>
              <a:gd name="connsiteY6440" fmla="*/ 2473026 h 6858143"/>
              <a:gd name="connsiteX6441" fmla="*/ 2964752 w 6345571"/>
              <a:gd name="connsiteY6441" fmla="*/ 2476003 h 6858143"/>
              <a:gd name="connsiteX6442" fmla="*/ 2994548 w 6345571"/>
              <a:gd name="connsiteY6442" fmla="*/ 2508747 h 6858143"/>
              <a:gd name="connsiteX6443" fmla="*/ 3009447 w 6345571"/>
              <a:gd name="connsiteY6443" fmla="*/ 2499817 h 6858143"/>
              <a:gd name="connsiteX6444" fmla="*/ 2988589 w 6345571"/>
              <a:gd name="connsiteY6444" fmla="*/ 2493863 h 6858143"/>
              <a:gd name="connsiteX6445" fmla="*/ 3006467 w 6345571"/>
              <a:gd name="connsiteY6445" fmla="*/ 2476003 h 6858143"/>
              <a:gd name="connsiteX6446" fmla="*/ 3018385 w 6345571"/>
              <a:gd name="connsiteY6446" fmla="*/ 2499817 h 6858143"/>
              <a:gd name="connsiteX6447" fmla="*/ 3006467 w 6345571"/>
              <a:gd name="connsiteY6447" fmla="*/ 2517677 h 6858143"/>
              <a:gd name="connsiteX6448" fmla="*/ 3021365 w 6345571"/>
              <a:gd name="connsiteY6448" fmla="*/ 2514701 h 6858143"/>
              <a:gd name="connsiteX6449" fmla="*/ 3015406 w 6345571"/>
              <a:gd name="connsiteY6449" fmla="*/ 2520654 h 6858143"/>
              <a:gd name="connsiteX6450" fmla="*/ 3039243 w 6345571"/>
              <a:gd name="connsiteY6450" fmla="*/ 2529585 h 6858143"/>
              <a:gd name="connsiteX6451" fmla="*/ 3072019 w 6345571"/>
              <a:gd name="connsiteY6451" fmla="*/ 2562329 h 6858143"/>
              <a:gd name="connsiteX6452" fmla="*/ 3077979 w 6345571"/>
              <a:gd name="connsiteY6452" fmla="*/ 2553398 h 6858143"/>
              <a:gd name="connsiteX6453" fmla="*/ 3092877 w 6345571"/>
              <a:gd name="connsiteY6453" fmla="*/ 2559352 h 6858143"/>
              <a:gd name="connsiteX6454" fmla="*/ 3116714 w 6345571"/>
              <a:gd name="connsiteY6454" fmla="*/ 2577213 h 6858143"/>
              <a:gd name="connsiteX6455" fmla="*/ 3116714 w 6345571"/>
              <a:gd name="connsiteY6455" fmla="*/ 2589119 h 6858143"/>
              <a:gd name="connsiteX6456" fmla="*/ 3098836 w 6345571"/>
              <a:gd name="connsiteY6456" fmla="*/ 2586143 h 6858143"/>
              <a:gd name="connsiteX6457" fmla="*/ 3125653 w 6345571"/>
              <a:gd name="connsiteY6457" fmla="*/ 2609957 h 6858143"/>
              <a:gd name="connsiteX6458" fmla="*/ 3113734 w 6345571"/>
              <a:gd name="connsiteY6458" fmla="*/ 2595073 h 6858143"/>
              <a:gd name="connsiteX6459" fmla="*/ 3164388 w 6345571"/>
              <a:gd name="connsiteY6459" fmla="*/ 2615911 h 6858143"/>
              <a:gd name="connsiteX6460" fmla="*/ 3167368 w 6345571"/>
              <a:gd name="connsiteY6460" fmla="*/ 2606980 h 6858143"/>
              <a:gd name="connsiteX6461" fmla="*/ 3179287 w 6345571"/>
              <a:gd name="connsiteY6461" fmla="*/ 2604004 h 6858143"/>
              <a:gd name="connsiteX6462" fmla="*/ 3176307 w 6345571"/>
              <a:gd name="connsiteY6462" fmla="*/ 2621864 h 6858143"/>
              <a:gd name="connsiteX6463" fmla="*/ 3194185 w 6345571"/>
              <a:gd name="connsiteY6463" fmla="*/ 2636748 h 6858143"/>
              <a:gd name="connsiteX6464" fmla="*/ 3188225 w 6345571"/>
              <a:gd name="connsiteY6464" fmla="*/ 2615911 h 6858143"/>
              <a:gd name="connsiteX6465" fmla="*/ 3209083 w 6345571"/>
              <a:gd name="connsiteY6465" fmla="*/ 2621864 h 6858143"/>
              <a:gd name="connsiteX6466" fmla="*/ 3200144 w 6345571"/>
              <a:gd name="connsiteY6466" fmla="*/ 2651632 h 6858143"/>
              <a:gd name="connsiteX6467" fmla="*/ 3244839 w 6345571"/>
              <a:gd name="connsiteY6467" fmla="*/ 2651632 h 6858143"/>
              <a:gd name="connsiteX6468" fmla="*/ 3218022 w 6345571"/>
              <a:gd name="connsiteY6468" fmla="*/ 2642701 h 6858143"/>
              <a:gd name="connsiteX6469" fmla="*/ 3229941 w 6345571"/>
              <a:gd name="connsiteY6469" fmla="*/ 2636748 h 6858143"/>
              <a:gd name="connsiteX6470" fmla="*/ 3251543 w 6345571"/>
              <a:gd name="connsiteY6470" fmla="*/ 2651632 h 6858143"/>
              <a:gd name="connsiteX6471" fmla="*/ 3263062 w 6345571"/>
              <a:gd name="connsiteY6471" fmla="*/ 2661638 h 6858143"/>
              <a:gd name="connsiteX6472" fmla="*/ 3265697 w 6345571"/>
              <a:gd name="connsiteY6472" fmla="*/ 2669864 h 6858143"/>
              <a:gd name="connsiteX6473" fmla="*/ 3259737 w 6345571"/>
              <a:gd name="connsiteY6473" fmla="*/ 2672469 h 6858143"/>
              <a:gd name="connsiteX6474" fmla="*/ 3256757 w 6345571"/>
              <a:gd name="connsiteY6474" fmla="*/ 2663538 h 6858143"/>
              <a:gd name="connsiteX6475" fmla="*/ 3250798 w 6345571"/>
              <a:gd name="connsiteY6475" fmla="*/ 2675446 h 6858143"/>
              <a:gd name="connsiteX6476" fmla="*/ 3226961 w 6345571"/>
              <a:gd name="connsiteY6476" fmla="*/ 2669492 h 6858143"/>
              <a:gd name="connsiteX6477" fmla="*/ 3241859 w 6345571"/>
              <a:gd name="connsiteY6477" fmla="*/ 2684376 h 6858143"/>
              <a:gd name="connsiteX6478" fmla="*/ 3256757 w 6345571"/>
              <a:gd name="connsiteY6478" fmla="*/ 2684376 h 6858143"/>
              <a:gd name="connsiteX6479" fmla="*/ 3247819 w 6345571"/>
              <a:gd name="connsiteY6479" fmla="*/ 2693306 h 6858143"/>
              <a:gd name="connsiteX6480" fmla="*/ 3265697 w 6345571"/>
              <a:gd name="connsiteY6480" fmla="*/ 2690330 h 6858143"/>
              <a:gd name="connsiteX6481" fmla="*/ 3259737 w 6345571"/>
              <a:gd name="connsiteY6481" fmla="*/ 2675446 h 6858143"/>
              <a:gd name="connsiteX6482" fmla="*/ 3274635 w 6345571"/>
              <a:gd name="connsiteY6482" fmla="*/ 2690330 h 6858143"/>
              <a:gd name="connsiteX6483" fmla="*/ 3286554 w 6345571"/>
              <a:gd name="connsiteY6483" fmla="*/ 2684376 h 6858143"/>
              <a:gd name="connsiteX6484" fmla="*/ 3271656 w 6345571"/>
              <a:gd name="connsiteY6484" fmla="*/ 2672469 h 6858143"/>
              <a:gd name="connsiteX6485" fmla="*/ 3289534 w 6345571"/>
              <a:gd name="connsiteY6485" fmla="*/ 2672469 h 6858143"/>
              <a:gd name="connsiteX6486" fmla="*/ 3265697 w 6345571"/>
              <a:gd name="connsiteY6486" fmla="*/ 2654608 h 6858143"/>
              <a:gd name="connsiteX6487" fmla="*/ 3274635 w 6345571"/>
              <a:gd name="connsiteY6487" fmla="*/ 2651632 h 6858143"/>
              <a:gd name="connsiteX6488" fmla="*/ 3259737 w 6345571"/>
              <a:gd name="connsiteY6488" fmla="*/ 2651632 h 6858143"/>
              <a:gd name="connsiteX6489" fmla="*/ 3238879 w 6345571"/>
              <a:gd name="connsiteY6489" fmla="*/ 2636748 h 6858143"/>
              <a:gd name="connsiteX6490" fmla="*/ 3232920 w 6345571"/>
              <a:gd name="connsiteY6490" fmla="*/ 2633771 h 6858143"/>
              <a:gd name="connsiteX6491" fmla="*/ 3232920 w 6345571"/>
              <a:gd name="connsiteY6491" fmla="*/ 2624841 h 6858143"/>
              <a:gd name="connsiteX6492" fmla="*/ 3221002 w 6345571"/>
              <a:gd name="connsiteY6492" fmla="*/ 2624841 h 6858143"/>
              <a:gd name="connsiteX6493" fmla="*/ 3197165 w 6345571"/>
              <a:gd name="connsiteY6493" fmla="*/ 2606980 h 6858143"/>
              <a:gd name="connsiteX6494" fmla="*/ 3200144 w 6345571"/>
              <a:gd name="connsiteY6494" fmla="*/ 2595073 h 6858143"/>
              <a:gd name="connsiteX6495" fmla="*/ 3155449 w 6345571"/>
              <a:gd name="connsiteY6495" fmla="*/ 2574236 h 6858143"/>
              <a:gd name="connsiteX6496" fmla="*/ 3140551 w 6345571"/>
              <a:gd name="connsiteY6496" fmla="*/ 2568282 h 6858143"/>
              <a:gd name="connsiteX6497" fmla="*/ 3140551 w 6345571"/>
              <a:gd name="connsiteY6497" fmla="*/ 2550422 h 6858143"/>
              <a:gd name="connsiteX6498" fmla="*/ 3107775 w 6345571"/>
              <a:gd name="connsiteY6498" fmla="*/ 2526608 h 6858143"/>
              <a:gd name="connsiteX6499" fmla="*/ 3101816 w 6345571"/>
              <a:gd name="connsiteY6499" fmla="*/ 2532561 h 6858143"/>
              <a:gd name="connsiteX6500" fmla="*/ 3080958 w 6345571"/>
              <a:gd name="connsiteY6500" fmla="*/ 2517677 h 6858143"/>
              <a:gd name="connsiteX6501" fmla="*/ 3092877 w 6345571"/>
              <a:gd name="connsiteY6501" fmla="*/ 2508747 h 6858143"/>
              <a:gd name="connsiteX6502" fmla="*/ 3057121 w 6345571"/>
              <a:gd name="connsiteY6502" fmla="*/ 2502794 h 6858143"/>
              <a:gd name="connsiteX6503" fmla="*/ 3033284 w 6345571"/>
              <a:gd name="connsiteY6503" fmla="*/ 2478979 h 6858143"/>
              <a:gd name="connsiteX6504" fmla="*/ 3024345 w 6345571"/>
              <a:gd name="connsiteY6504" fmla="*/ 2490886 h 6858143"/>
              <a:gd name="connsiteX6505" fmla="*/ 3009447 w 6345571"/>
              <a:gd name="connsiteY6505" fmla="*/ 2476003 h 6858143"/>
              <a:gd name="connsiteX6506" fmla="*/ 3024345 w 6345571"/>
              <a:gd name="connsiteY6506" fmla="*/ 2467073 h 6858143"/>
              <a:gd name="connsiteX6507" fmla="*/ 2973691 w 6345571"/>
              <a:gd name="connsiteY6507" fmla="*/ 2437305 h 6858143"/>
              <a:gd name="connsiteX6508" fmla="*/ 2934955 w 6345571"/>
              <a:gd name="connsiteY6508" fmla="*/ 2404560 h 6858143"/>
              <a:gd name="connsiteX6509" fmla="*/ 2946874 w 6345571"/>
              <a:gd name="connsiteY6509" fmla="*/ 2410514 h 6858143"/>
              <a:gd name="connsiteX6510" fmla="*/ 2946874 w 6345571"/>
              <a:gd name="connsiteY6510" fmla="*/ 2395630 h 6858143"/>
              <a:gd name="connsiteX6511" fmla="*/ 2928996 w 6345571"/>
              <a:gd name="connsiteY6511" fmla="*/ 2380746 h 6858143"/>
              <a:gd name="connsiteX6512" fmla="*/ 2914098 w 6345571"/>
              <a:gd name="connsiteY6512" fmla="*/ 2389677 h 6858143"/>
              <a:gd name="connsiteX6513" fmla="*/ 2908139 w 6345571"/>
              <a:gd name="connsiteY6513" fmla="*/ 2368839 h 6858143"/>
              <a:gd name="connsiteX6514" fmla="*/ 2899199 w 6345571"/>
              <a:gd name="connsiteY6514" fmla="*/ 2377770 h 6858143"/>
              <a:gd name="connsiteX6515" fmla="*/ 2878342 w 6345571"/>
              <a:gd name="connsiteY6515" fmla="*/ 2362886 h 6858143"/>
              <a:gd name="connsiteX6516" fmla="*/ 2896220 w 6345571"/>
              <a:gd name="connsiteY6516" fmla="*/ 2365863 h 6858143"/>
              <a:gd name="connsiteX6517" fmla="*/ 2896220 w 6345571"/>
              <a:gd name="connsiteY6517" fmla="*/ 2345025 h 6858143"/>
              <a:gd name="connsiteX6518" fmla="*/ 2884301 w 6345571"/>
              <a:gd name="connsiteY6518" fmla="*/ 2353956 h 6858143"/>
              <a:gd name="connsiteX6519" fmla="*/ 2845566 w 6345571"/>
              <a:gd name="connsiteY6519" fmla="*/ 2324188 h 6858143"/>
              <a:gd name="connsiteX6520" fmla="*/ 2824708 w 6345571"/>
              <a:gd name="connsiteY6520" fmla="*/ 2330141 h 6858143"/>
              <a:gd name="connsiteX6521" fmla="*/ 2830667 w 6345571"/>
              <a:gd name="connsiteY6521" fmla="*/ 2315258 h 6858143"/>
              <a:gd name="connsiteX6522" fmla="*/ 2800871 w 6345571"/>
              <a:gd name="connsiteY6522" fmla="*/ 2315258 h 6858143"/>
              <a:gd name="connsiteX6523" fmla="*/ 2803851 w 6345571"/>
              <a:gd name="connsiteY6523" fmla="*/ 2324188 h 6858143"/>
              <a:gd name="connsiteX6524" fmla="*/ 2788953 w 6345571"/>
              <a:gd name="connsiteY6524" fmla="*/ 2327165 h 6858143"/>
              <a:gd name="connsiteX6525" fmla="*/ 2774054 w 6345571"/>
              <a:gd name="connsiteY6525" fmla="*/ 2315258 h 6858143"/>
              <a:gd name="connsiteX6526" fmla="*/ 2788953 w 6345571"/>
              <a:gd name="connsiteY6526" fmla="*/ 2315258 h 6858143"/>
              <a:gd name="connsiteX6527" fmla="*/ 2794912 w 6345571"/>
              <a:gd name="connsiteY6527" fmla="*/ 2312281 h 6858143"/>
              <a:gd name="connsiteX6528" fmla="*/ 2782993 w 6345571"/>
              <a:gd name="connsiteY6528" fmla="*/ 2294420 h 6858143"/>
              <a:gd name="connsiteX6529" fmla="*/ 2791932 w 6345571"/>
              <a:gd name="connsiteY6529" fmla="*/ 2291444 h 6858143"/>
              <a:gd name="connsiteX6530" fmla="*/ 2753197 w 6345571"/>
              <a:gd name="connsiteY6530" fmla="*/ 2279537 h 6858143"/>
              <a:gd name="connsiteX6531" fmla="*/ 2765115 w 6345571"/>
              <a:gd name="connsiteY6531" fmla="*/ 2267629 h 6858143"/>
              <a:gd name="connsiteX6532" fmla="*/ 2744258 w 6345571"/>
              <a:gd name="connsiteY6532" fmla="*/ 2275071 h 6858143"/>
              <a:gd name="connsiteX6533" fmla="*/ 2737106 w 6345571"/>
              <a:gd name="connsiteY6533" fmla="*/ 2268820 h 6858143"/>
              <a:gd name="connsiteX6534" fmla="*/ 2741278 w 6345571"/>
              <a:gd name="connsiteY6534" fmla="*/ 2264653 h 6858143"/>
              <a:gd name="connsiteX6535" fmla="*/ 2714461 w 6345571"/>
              <a:gd name="connsiteY6535" fmla="*/ 2252746 h 6858143"/>
              <a:gd name="connsiteX6536" fmla="*/ 2714461 w 6345571"/>
              <a:gd name="connsiteY6536" fmla="*/ 2237862 h 6858143"/>
              <a:gd name="connsiteX6537" fmla="*/ 2699563 w 6345571"/>
              <a:gd name="connsiteY6537" fmla="*/ 2243816 h 6858143"/>
              <a:gd name="connsiteX6538" fmla="*/ 2693603 w 6345571"/>
              <a:gd name="connsiteY6538" fmla="*/ 2231908 h 6858143"/>
              <a:gd name="connsiteX6539" fmla="*/ 2696583 w 6345571"/>
              <a:gd name="connsiteY6539" fmla="*/ 2225955 h 6858143"/>
              <a:gd name="connsiteX6540" fmla="*/ 2642949 w 6345571"/>
              <a:gd name="connsiteY6540" fmla="*/ 2205118 h 6858143"/>
              <a:gd name="connsiteX6541" fmla="*/ 2657848 w 6345571"/>
              <a:gd name="connsiteY6541" fmla="*/ 2190234 h 6858143"/>
              <a:gd name="connsiteX6542" fmla="*/ 2634011 w 6345571"/>
              <a:gd name="connsiteY6542" fmla="*/ 2184280 h 6858143"/>
              <a:gd name="connsiteX6543" fmla="*/ 2642949 w 6345571"/>
              <a:gd name="connsiteY6543" fmla="*/ 2196187 h 6858143"/>
              <a:gd name="connsiteX6544" fmla="*/ 2628051 w 6345571"/>
              <a:gd name="connsiteY6544" fmla="*/ 2172373 h 6858143"/>
              <a:gd name="connsiteX6545" fmla="*/ 2622092 w 6345571"/>
              <a:gd name="connsiteY6545" fmla="*/ 2187257 h 6858143"/>
              <a:gd name="connsiteX6546" fmla="*/ 2562499 w 6345571"/>
              <a:gd name="connsiteY6546" fmla="*/ 2160466 h 6858143"/>
              <a:gd name="connsiteX6547" fmla="*/ 2574417 w 6345571"/>
              <a:gd name="connsiteY6547" fmla="*/ 2163443 h 6858143"/>
              <a:gd name="connsiteX6548" fmla="*/ 2577397 w 6345571"/>
              <a:gd name="connsiteY6548" fmla="*/ 2148559 h 6858143"/>
              <a:gd name="connsiteX6549" fmla="*/ 2514825 w 6345571"/>
              <a:gd name="connsiteY6549" fmla="*/ 2118791 h 6858143"/>
              <a:gd name="connsiteX6550" fmla="*/ 2520784 w 6345571"/>
              <a:gd name="connsiteY6550" fmla="*/ 2106885 h 6858143"/>
              <a:gd name="connsiteX6551" fmla="*/ 2493967 w 6345571"/>
              <a:gd name="connsiteY6551" fmla="*/ 2109861 h 6858143"/>
              <a:gd name="connsiteX6552" fmla="*/ 2499926 w 6345571"/>
              <a:gd name="connsiteY6552" fmla="*/ 2103908 h 6858143"/>
              <a:gd name="connsiteX6553" fmla="*/ 2446293 w 6345571"/>
              <a:gd name="connsiteY6553" fmla="*/ 2083070 h 6858143"/>
              <a:gd name="connsiteX6554" fmla="*/ 2455232 w 6345571"/>
              <a:gd name="connsiteY6554" fmla="*/ 2074140 h 6858143"/>
              <a:gd name="connsiteX6555" fmla="*/ 2413517 w 6345571"/>
              <a:gd name="connsiteY6555" fmla="*/ 2047349 h 6858143"/>
              <a:gd name="connsiteX6556" fmla="*/ 2422456 w 6345571"/>
              <a:gd name="connsiteY6556" fmla="*/ 2038419 h 6858143"/>
              <a:gd name="connsiteX6557" fmla="*/ 2407557 w 6345571"/>
              <a:gd name="connsiteY6557" fmla="*/ 2032465 h 6858143"/>
              <a:gd name="connsiteX6558" fmla="*/ 2395639 w 6345571"/>
              <a:gd name="connsiteY6558" fmla="*/ 2038419 h 6858143"/>
              <a:gd name="connsiteX6559" fmla="*/ 2392659 w 6345571"/>
              <a:gd name="connsiteY6559" fmla="*/ 2029489 h 6858143"/>
              <a:gd name="connsiteX6560" fmla="*/ 2389679 w 6345571"/>
              <a:gd name="connsiteY6560" fmla="*/ 2032465 h 6858143"/>
              <a:gd name="connsiteX6561" fmla="*/ 2386700 w 6345571"/>
              <a:gd name="connsiteY6561" fmla="*/ 2029489 h 6858143"/>
              <a:gd name="connsiteX6562" fmla="*/ 2386700 w 6345571"/>
              <a:gd name="connsiteY6562" fmla="*/ 2038419 h 6858143"/>
              <a:gd name="connsiteX6563" fmla="*/ 2377761 w 6345571"/>
              <a:gd name="connsiteY6563" fmla="*/ 2026512 h 6858143"/>
              <a:gd name="connsiteX6564" fmla="*/ 2374781 w 6345571"/>
              <a:gd name="connsiteY6564" fmla="*/ 2041396 h 6858143"/>
              <a:gd name="connsiteX6565" fmla="*/ 2368822 w 6345571"/>
              <a:gd name="connsiteY6565" fmla="*/ 2020558 h 6858143"/>
              <a:gd name="connsiteX6566" fmla="*/ 2365842 w 6345571"/>
              <a:gd name="connsiteY6566" fmla="*/ 2032465 h 6858143"/>
              <a:gd name="connsiteX6567" fmla="*/ 2344985 w 6345571"/>
              <a:gd name="connsiteY6567" fmla="*/ 2008651 h 6858143"/>
              <a:gd name="connsiteX6568" fmla="*/ 2342005 w 6345571"/>
              <a:gd name="connsiteY6568" fmla="*/ 2017582 h 6858143"/>
              <a:gd name="connsiteX6569" fmla="*/ 2342005 w 6345571"/>
              <a:gd name="connsiteY6569" fmla="*/ 2005675 h 6858143"/>
              <a:gd name="connsiteX6570" fmla="*/ 2339025 w 6345571"/>
              <a:gd name="connsiteY6570" fmla="*/ 1999721 h 6858143"/>
              <a:gd name="connsiteX6571" fmla="*/ 2321147 w 6345571"/>
              <a:gd name="connsiteY6571" fmla="*/ 2002698 h 6858143"/>
              <a:gd name="connsiteX6572" fmla="*/ 2315188 w 6345571"/>
              <a:gd name="connsiteY6572" fmla="*/ 2008651 h 6858143"/>
              <a:gd name="connsiteX6573" fmla="*/ 2315188 w 6345571"/>
              <a:gd name="connsiteY6573" fmla="*/ 1999721 h 6858143"/>
              <a:gd name="connsiteX6574" fmla="*/ 2309229 w 6345571"/>
              <a:gd name="connsiteY6574" fmla="*/ 2011628 h 6858143"/>
              <a:gd name="connsiteX6575" fmla="*/ 2306249 w 6345571"/>
              <a:gd name="connsiteY6575" fmla="*/ 1993768 h 6858143"/>
              <a:gd name="connsiteX6576" fmla="*/ 2276453 w 6345571"/>
              <a:gd name="connsiteY6576" fmla="*/ 1987814 h 6858143"/>
              <a:gd name="connsiteX6577" fmla="*/ 2267514 w 6345571"/>
              <a:gd name="connsiteY6577" fmla="*/ 2002698 h 6858143"/>
              <a:gd name="connsiteX6578" fmla="*/ 2249636 w 6345571"/>
              <a:gd name="connsiteY6578" fmla="*/ 1999721 h 6858143"/>
              <a:gd name="connsiteX6579" fmla="*/ 2258575 w 6345571"/>
              <a:gd name="connsiteY6579" fmla="*/ 1987814 h 6858143"/>
              <a:gd name="connsiteX6580" fmla="*/ 2207921 w 6345571"/>
              <a:gd name="connsiteY6580" fmla="*/ 1978884 h 6858143"/>
              <a:gd name="connsiteX6581" fmla="*/ 2160246 w 6345571"/>
              <a:gd name="connsiteY6581" fmla="*/ 1964000 h 6858143"/>
              <a:gd name="connsiteX6582" fmla="*/ 2157267 w 6345571"/>
              <a:gd name="connsiteY6582" fmla="*/ 1969954 h 6858143"/>
              <a:gd name="connsiteX6583" fmla="*/ 2145348 w 6345571"/>
              <a:gd name="connsiteY6583" fmla="*/ 1964000 h 6858143"/>
              <a:gd name="connsiteX6584" fmla="*/ 2148328 w 6345571"/>
              <a:gd name="connsiteY6584" fmla="*/ 1952093 h 6858143"/>
              <a:gd name="connsiteX6585" fmla="*/ 2118531 w 6345571"/>
              <a:gd name="connsiteY6585" fmla="*/ 1952093 h 6858143"/>
              <a:gd name="connsiteX6586" fmla="*/ 2115552 w 6345571"/>
              <a:gd name="connsiteY6586" fmla="*/ 1937209 h 6858143"/>
              <a:gd name="connsiteX6587" fmla="*/ 2079796 w 6345571"/>
              <a:gd name="connsiteY6587" fmla="*/ 1934232 h 6858143"/>
              <a:gd name="connsiteX6588" fmla="*/ 2076816 w 6345571"/>
              <a:gd name="connsiteY6588" fmla="*/ 1940186 h 6858143"/>
              <a:gd name="connsiteX6589" fmla="*/ 2094694 w 6345571"/>
              <a:gd name="connsiteY6589" fmla="*/ 1949116 h 6858143"/>
              <a:gd name="connsiteX6590" fmla="*/ 2067877 w 6345571"/>
              <a:gd name="connsiteY6590" fmla="*/ 1961023 h 6858143"/>
              <a:gd name="connsiteX6591" fmla="*/ 2076816 w 6345571"/>
              <a:gd name="connsiteY6591" fmla="*/ 1946139 h 6858143"/>
              <a:gd name="connsiteX6592" fmla="*/ 2029142 w 6345571"/>
              <a:gd name="connsiteY6592" fmla="*/ 1949116 h 6858143"/>
              <a:gd name="connsiteX6593" fmla="*/ 2038081 w 6345571"/>
              <a:gd name="connsiteY6593" fmla="*/ 1961023 h 6858143"/>
              <a:gd name="connsiteX6594" fmla="*/ 2058938 w 6345571"/>
              <a:gd name="connsiteY6594" fmla="*/ 1955070 h 6858143"/>
              <a:gd name="connsiteX6595" fmla="*/ 2061918 w 6345571"/>
              <a:gd name="connsiteY6595" fmla="*/ 1969954 h 6858143"/>
              <a:gd name="connsiteX6596" fmla="*/ 2076816 w 6345571"/>
              <a:gd name="connsiteY6596" fmla="*/ 1969954 h 6858143"/>
              <a:gd name="connsiteX6597" fmla="*/ 2067877 w 6345571"/>
              <a:gd name="connsiteY6597" fmla="*/ 1981861 h 6858143"/>
              <a:gd name="connsiteX6598" fmla="*/ 2064898 w 6345571"/>
              <a:gd name="connsiteY6598" fmla="*/ 1987814 h 6858143"/>
              <a:gd name="connsiteX6599" fmla="*/ 2049999 w 6345571"/>
              <a:gd name="connsiteY6599" fmla="*/ 1987814 h 6858143"/>
              <a:gd name="connsiteX6600" fmla="*/ 2058938 w 6345571"/>
              <a:gd name="connsiteY6600" fmla="*/ 1978884 h 6858143"/>
              <a:gd name="connsiteX6601" fmla="*/ 2023182 w 6345571"/>
              <a:gd name="connsiteY6601" fmla="*/ 1955070 h 6858143"/>
              <a:gd name="connsiteX6602" fmla="*/ 2020203 w 6345571"/>
              <a:gd name="connsiteY6602" fmla="*/ 1955070 h 6858143"/>
              <a:gd name="connsiteX6603" fmla="*/ 2023182 w 6345571"/>
              <a:gd name="connsiteY6603" fmla="*/ 1949116 h 6858143"/>
              <a:gd name="connsiteX6604" fmla="*/ 2020203 w 6345571"/>
              <a:gd name="connsiteY6604" fmla="*/ 1949116 h 6858143"/>
              <a:gd name="connsiteX6605" fmla="*/ 2017223 w 6345571"/>
              <a:gd name="connsiteY6605" fmla="*/ 1949116 h 6858143"/>
              <a:gd name="connsiteX6606" fmla="*/ 2011264 w 6345571"/>
              <a:gd name="connsiteY6606" fmla="*/ 1955070 h 6858143"/>
              <a:gd name="connsiteX6607" fmla="*/ 2011264 w 6345571"/>
              <a:gd name="connsiteY6607" fmla="*/ 1949116 h 6858143"/>
              <a:gd name="connsiteX6608" fmla="*/ 1969549 w 6345571"/>
              <a:gd name="connsiteY6608" fmla="*/ 1940186 h 6858143"/>
              <a:gd name="connsiteX6609" fmla="*/ 1954650 w 6345571"/>
              <a:gd name="connsiteY6609" fmla="*/ 1943163 h 6858143"/>
              <a:gd name="connsiteX6610" fmla="*/ 1984447 w 6345571"/>
              <a:gd name="connsiteY6610" fmla="*/ 1922325 h 6858143"/>
              <a:gd name="connsiteX6611" fmla="*/ 1955023 w 6345571"/>
              <a:gd name="connsiteY6611" fmla="*/ 1917488 h 6858143"/>
              <a:gd name="connsiteX6612" fmla="*/ 1922137 w 6345571"/>
              <a:gd name="connsiteY6612" fmla="*/ 1919182 h 6858143"/>
              <a:gd name="connsiteX6613" fmla="*/ 1934165 w 6345571"/>
              <a:gd name="connsiteY6613" fmla="*/ 1911535 h 6858143"/>
              <a:gd name="connsiteX6614" fmla="*/ 1948691 w 6345571"/>
              <a:gd name="connsiteY6614" fmla="*/ 1901488 h 6858143"/>
              <a:gd name="connsiteX6615" fmla="*/ 1906976 w 6345571"/>
              <a:gd name="connsiteY6615" fmla="*/ 1910418 h 6858143"/>
              <a:gd name="connsiteX6616" fmla="*/ 1903996 w 6345571"/>
              <a:gd name="connsiteY6616" fmla="*/ 1901488 h 6858143"/>
              <a:gd name="connsiteX6617" fmla="*/ 1811627 w 6345571"/>
              <a:gd name="connsiteY6617" fmla="*/ 1925302 h 6858143"/>
              <a:gd name="connsiteX6618" fmla="*/ 1814607 w 6345571"/>
              <a:gd name="connsiteY6618" fmla="*/ 1904465 h 6858143"/>
              <a:gd name="connsiteX6619" fmla="*/ 1817587 w 6345571"/>
              <a:gd name="connsiteY6619" fmla="*/ 1913395 h 6858143"/>
              <a:gd name="connsiteX6620" fmla="*/ 1826526 w 6345571"/>
              <a:gd name="connsiteY6620" fmla="*/ 1904465 h 6858143"/>
              <a:gd name="connsiteX6621" fmla="*/ 1805668 w 6345571"/>
              <a:gd name="connsiteY6621" fmla="*/ 1898511 h 6858143"/>
              <a:gd name="connsiteX6622" fmla="*/ 1799709 w 6345571"/>
              <a:gd name="connsiteY6622" fmla="*/ 1910418 h 6858143"/>
              <a:gd name="connsiteX6623" fmla="*/ 1787790 w 6345571"/>
              <a:gd name="connsiteY6623" fmla="*/ 1895535 h 6858143"/>
              <a:gd name="connsiteX6624" fmla="*/ 1781831 w 6345571"/>
              <a:gd name="connsiteY6624" fmla="*/ 1901488 h 6858143"/>
              <a:gd name="connsiteX6625" fmla="*/ 1790770 w 6345571"/>
              <a:gd name="connsiteY6625" fmla="*/ 1916372 h 6858143"/>
              <a:gd name="connsiteX6626" fmla="*/ 1808648 w 6345571"/>
              <a:gd name="connsiteY6626" fmla="*/ 1919349 h 6858143"/>
              <a:gd name="connsiteX6627" fmla="*/ 1811627 w 6345571"/>
              <a:gd name="connsiteY6627" fmla="*/ 1931256 h 6858143"/>
              <a:gd name="connsiteX6628" fmla="*/ 1802688 w 6345571"/>
              <a:gd name="connsiteY6628" fmla="*/ 1919349 h 6858143"/>
              <a:gd name="connsiteX6629" fmla="*/ 1757994 w 6345571"/>
              <a:gd name="connsiteY6629" fmla="*/ 1922325 h 6858143"/>
              <a:gd name="connsiteX6630" fmla="*/ 1778851 w 6345571"/>
              <a:gd name="connsiteY6630" fmla="*/ 1889581 h 6858143"/>
              <a:gd name="connsiteX6631" fmla="*/ 1743095 w 6345571"/>
              <a:gd name="connsiteY6631" fmla="*/ 1895535 h 6858143"/>
              <a:gd name="connsiteX6632" fmla="*/ 1719258 w 6345571"/>
              <a:gd name="connsiteY6632" fmla="*/ 1883628 h 6858143"/>
              <a:gd name="connsiteX6633" fmla="*/ 1692441 w 6345571"/>
              <a:gd name="connsiteY6633" fmla="*/ 1886604 h 6858143"/>
              <a:gd name="connsiteX6634" fmla="*/ 1704360 w 6345571"/>
              <a:gd name="connsiteY6634" fmla="*/ 1877674 h 6858143"/>
              <a:gd name="connsiteX6635" fmla="*/ 1686482 w 6345571"/>
              <a:gd name="connsiteY6635" fmla="*/ 1880651 h 6858143"/>
              <a:gd name="connsiteX6636" fmla="*/ 1686482 w 6345571"/>
              <a:gd name="connsiteY6636" fmla="*/ 1892558 h 6858143"/>
              <a:gd name="connsiteX6637" fmla="*/ 1650726 w 6345571"/>
              <a:gd name="connsiteY6637" fmla="*/ 1898511 h 6858143"/>
              <a:gd name="connsiteX6638" fmla="*/ 1614970 w 6345571"/>
              <a:gd name="connsiteY6638" fmla="*/ 1883628 h 6858143"/>
              <a:gd name="connsiteX6639" fmla="*/ 1600072 w 6345571"/>
              <a:gd name="connsiteY6639" fmla="*/ 1895535 h 6858143"/>
              <a:gd name="connsiteX6640" fmla="*/ 1597092 w 6345571"/>
              <a:gd name="connsiteY6640" fmla="*/ 1883628 h 6858143"/>
              <a:gd name="connsiteX6641" fmla="*/ 1594113 w 6345571"/>
              <a:gd name="connsiteY6641" fmla="*/ 1886604 h 6858143"/>
              <a:gd name="connsiteX6642" fmla="*/ 1594113 w 6345571"/>
              <a:gd name="connsiteY6642" fmla="*/ 1883628 h 6858143"/>
              <a:gd name="connsiteX6643" fmla="*/ 1591133 w 6345571"/>
              <a:gd name="connsiteY6643" fmla="*/ 1889581 h 6858143"/>
              <a:gd name="connsiteX6644" fmla="*/ 1582194 w 6345571"/>
              <a:gd name="connsiteY6644" fmla="*/ 1883628 h 6858143"/>
              <a:gd name="connsiteX6645" fmla="*/ 1579215 w 6345571"/>
              <a:gd name="connsiteY6645" fmla="*/ 1880651 h 6858143"/>
              <a:gd name="connsiteX6646" fmla="*/ 1543459 w 6345571"/>
              <a:gd name="connsiteY6646" fmla="*/ 1895535 h 6858143"/>
              <a:gd name="connsiteX6647" fmla="*/ 1552398 w 6345571"/>
              <a:gd name="connsiteY6647" fmla="*/ 1877674 h 6858143"/>
              <a:gd name="connsiteX6648" fmla="*/ 1510683 w 6345571"/>
              <a:gd name="connsiteY6648" fmla="*/ 1904465 h 6858143"/>
              <a:gd name="connsiteX6649" fmla="*/ 1477906 w 6345571"/>
              <a:gd name="connsiteY6649" fmla="*/ 1883628 h 6858143"/>
              <a:gd name="connsiteX6650" fmla="*/ 1442151 w 6345571"/>
              <a:gd name="connsiteY6650" fmla="*/ 1910418 h 6858143"/>
              <a:gd name="connsiteX6651" fmla="*/ 1445130 w 6345571"/>
              <a:gd name="connsiteY6651" fmla="*/ 1892558 h 6858143"/>
              <a:gd name="connsiteX6652" fmla="*/ 1439171 w 6345571"/>
              <a:gd name="connsiteY6652" fmla="*/ 1877674 h 6858143"/>
              <a:gd name="connsiteX6653" fmla="*/ 1415334 w 6345571"/>
              <a:gd name="connsiteY6653" fmla="*/ 1892558 h 6858143"/>
              <a:gd name="connsiteX6654" fmla="*/ 1394476 w 6345571"/>
              <a:gd name="connsiteY6654" fmla="*/ 1886604 h 6858143"/>
              <a:gd name="connsiteX6655" fmla="*/ 1406395 w 6345571"/>
              <a:gd name="connsiteY6655" fmla="*/ 1892558 h 6858143"/>
              <a:gd name="connsiteX6656" fmla="*/ 1391497 w 6345571"/>
              <a:gd name="connsiteY6656" fmla="*/ 1910418 h 6858143"/>
              <a:gd name="connsiteX6657" fmla="*/ 1373619 w 6345571"/>
              <a:gd name="connsiteY6657" fmla="*/ 1898511 h 6858143"/>
              <a:gd name="connsiteX6658" fmla="*/ 1379578 w 6345571"/>
              <a:gd name="connsiteY6658" fmla="*/ 1880651 h 6858143"/>
              <a:gd name="connsiteX6659" fmla="*/ 1343822 w 6345571"/>
              <a:gd name="connsiteY6659" fmla="*/ 1910418 h 6858143"/>
              <a:gd name="connsiteX6660" fmla="*/ 1317005 w 6345571"/>
              <a:gd name="connsiteY6660" fmla="*/ 1907442 h 6858143"/>
              <a:gd name="connsiteX6661" fmla="*/ 1325944 w 6345571"/>
              <a:gd name="connsiteY6661" fmla="*/ 1892558 h 6858143"/>
              <a:gd name="connsiteX6662" fmla="*/ 1343822 w 6345571"/>
              <a:gd name="connsiteY6662" fmla="*/ 1895535 h 6858143"/>
              <a:gd name="connsiteX6663" fmla="*/ 1340843 w 6345571"/>
              <a:gd name="connsiteY6663" fmla="*/ 1880651 h 6858143"/>
              <a:gd name="connsiteX6664" fmla="*/ 1325944 w 6345571"/>
              <a:gd name="connsiteY6664" fmla="*/ 1889581 h 6858143"/>
              <a:gd name="connsiteX6665" fmla="*/ 1305087 w 6345571"/>
              <a:gd name="connsiteY6665" fmla="*/ 1877674 h 6858143"/>
              <a:gd name="connsiteX6666" fmla="*/ 1355741 w 6345571"/>
              <a:gd name="connsiteY6666" fmla="*/ 1853860 h 6858143"/>
              <a:gd name="connsiteX6667" fmla="*/ 1302107 w 6345571"/>
              <a:gd name="connsiteY6667" fmla="*/ 1841953 h 6858143"/>
              <a:gd name="connsiteX6668" fmla="*/ 1284229 w 6345571"/>
              <a:gd name="connsiteY6668" fmla="*/ 1847906 h 6858143"/>
              <a:gd name="connsiteX6669" fmla="*/ 1284229 w 6345571"/>
              <a:gd name="connsiteY6669" fmla="*/ 1856837 h 6858143"/>
              <a:gd name="connsiteX6670" fmla="*/ 1242514 w 6345571"/>
              <a:gd name="connsiteY6670" fmla="*/ 1850883 h 6858143"/>
              <a:gd name="connsiteX6671" fmla="*/ 1197819 w 6345571"/>
              <a:gd name="connsiteY6671" fmla="*/ 1841953 h 6858143"/>
              <a:gd name="connsiteX6672" fmla="*/ 1191860 w 6345571"/>
              <a:gd name="connsiteY6672" fmla="*/ 1853860 h 6858143"/>
              <a:gd name="connsiteX6673" fmla="*/ 1176962 w 6345571"/>
              <a:gd name="connsiteY6673" fmla="*/ 1844930 h 6858143"/>
              <a:gd name="connsiteX6674" fmla="*/ 1188880 w 6345571"/>
              <a:gd name="connsiteY6674" fmla="*/ 1833023 h 6858143"/>
              <a:gd name="connsiteX6675" fmla="*/ 1153125 w 6345571"/>
              <a:gd name="connsiteY6675" fmla="*/ 1827069 h 6858143"/>
              <a:gd name="connsiteX6676" fmla="*/ 1150145 w 6345571"/>
              <a:gd name="connsiteY6676" fmla="*/ 1812185 h 6858143"/>
              <a:gd name="connsiteX6677" fmla="*/ 1141206 w 6345571"/>
              <a:gd name="connsiteY6677" fmla="*/ 1821116 h 6858143"/>
              <a:gd name="connsiteX6678" fmla="*/ 1135247 w 6345571"/>
              <a:gd name="connsiteY6678" fmla="*/ 1803255 h 6858143"/>
              <a:gd name="connsiteX6679" fmla="*/ 1120348 w 6345571"/>
              <a:gd name="connsiteY6679" fmla="*/ 1812185 h 6858143"/>
              <a:gd name="connsiteX6680" fmla="*/ 1123328 w 6345571"/>
              <a:gd name="connsiteY6680" fmla="*/ 1785394 h 6858143"/>
              <a:gd name="connsiteX6681" fmla="*/ 1099491 w 6345571"/>
              <a:gd name="connsiteY6681" fmla="*/ 1785394 h 6858143"/>
              <a:gd name="connsiteX6682" fmla="*/ 1102470 w 6345571"/>
              <a:gd name="connsiteY6682" fmla="*/ 1779441 h 6858143"/>
              <a:gd name="connsiteX6683" fmla="*/ 1105450 w 6345571"/>
              <a:gd name="connsiteY6683" fmla="*/ 1776464 h 6858143"/>
              <a:gd name="connsiteX6684" fmla="*/ 1117369 w 6345571"/>
              <a:gd name="connsiteY6684" fmla="*/ 1776464 h 6858143"/>
              <a:gd name="connsiteX6685" fmla="*/ 1078633 w 6345571"/>
              <a:gd name="connsiteY6685" fmla="*/ 1782418 h 6858143"/>
              <a:gd name="connsiteX6686" fmla="*/ 1072674 w 6345571"/>
              <a:gd name="connsiteY6686" fmla="*/ 1764557 h 6858143"/>
              <a:gd name="connsiteX6687" fmla="*/ 1060755 w 6345571"/>
              <a:gd name="connsiteY6687" fmla="*/ 1767534 h 6858143"/>
              <a:gd name="connsiteX6688" fmla="*/ 1066715 w 6345571"/>
              <a:gd name="connsiteY6688" fmla="*/ 1743720 h 6858143"/>
              <a:gd name="connsiteX6689" fmla="*/ 1093532 w 6345571"/>
              <a:gd name="connsiteY6689" fmla="*/ 1740743 h 6858143"/>
              <a:gd name="connsiteX6690" fmla="*/ 1093532 w 6345571"/>
              <a:gd name="connsiteY6690" fmla="*/ 1719906 h 6858143"/>
              <a:gd name="connsiteX6691" fmla="*/ 1051816 w 6345571"/>
              <a:gd name="connsiteY6691" fmla="*/ 1734790 h 6858143"/>
              <a:gd name="connsiteX6692" fmla="*/ 1030959 w 6345571"/>
              <a:gd name="connsiteY6692" fmla="*/ 1746697 h 6858143"/>
              <a:gd name="connsiteX6693" fmla="*/ 1048837 w 6345571"/>
              <a:gd name="connsiteY6693" fmla="*/ 1740743 h 6858143"/>
              <a:gd name="connsiteX6694" fmla="*/ 1039898 w 6345571"/>
              <a:gd name="connsiteY6694" fmla="*/ 1722882 h 6858143"/>
              <a:gd name="connsiteX6695" fmla="*/ 1027979 w 6345571"/>
              <a:gd name="connsiteY6695" fmla="*/ 1734790 h 6858143"/>
              <a:gd name="connsiteX6696" fmla="*/ 1027979 w 6345571"/>
              <a:gd name="connsiteY6696" fmla="*/ 1725859 h 6858143"/>
              <a:gd name="connsiteX6697" fmla="*/ 1013081 w 6345571"/>
              <a:gd name="connsiteY6697" fmla="*/ 1740743 h 6858143"/>
              <a:gd name="connsiteX6698" fmla="*/ 1007122 w 6345571"/>
              <a:gd name="connsiteY6698" fmla="*/ 1722882 h 6858143"/>
              <a:gd name="connsiteX6699" fmla="*/ 989244 w 6345571"/>
              <a:gd name="connsiteY6699" fmla="*/ 1743720 h 6858143"/>
              <a:gd name="connsiteX6700" fmla="*/ 995203 w 6345571"/>
              <a:gd name="connsiteY6700" fmla="*/ 1731813 h 6858143"/>
              <a:gd name="connsiteX6701" fmla="*/ 989244 w 6345571"/>
              <a:gd name="connsiteY6701" fmla="*/ 1722882 h 6858143"/>
              <a:gd name="connsiteX6702" fmla="*/ 950508 w 6345571"/>
              <a:gd name="connsiteY6702" fmla="*/ 1734790 h 6858143"/>
              <a:gd name="connsiteX6703" fmla="*/ 947529 w 6345571"/>
              <a:gd name="connsiteY6703" fmla="*/ 1752650 h 6858143"/>
              <a:gd name="connsiteX6704" fmla="*/ 935610 w 6345571"/>
              <a:gd name="connsiteY6704" fmla="*/ 1758604 h 6858143"/>
              <a:gd name="connsiteX6705" fmla="*/ 920712 w 6345571"/>
              <a:gd name="connsiteY6705" fmla="*/ 1749673 h 6858143"/>
              <a:gd name="connsiteX6706" fmla="*/ 962427 w 6345571"/>
              <a:gd name="connsiteY6706" fmla="*/ 1731813 h 6858143"/>
              <a:gd name="connsiteX6707" fmla="*/ 962427 w 6345571"/>
              <a:gd name="connsiteY6707" fmla="*/ 1725859 h 6858143"/>
              <a:gd name="connsiteX6708" fmla="*/ 867078 w 6345571"/>
              <a:gd name="connsiteY6708" fmla="*/ 1737766 h 6858143"/>
              <a:gd name="connsiteX6709" fmla="*/ 858139 w 6345571"/>
              <a:gd name="connsiteY6709" fmla="*/ 1725859 h 6858143"/>
              <a:gd name="connsiteX6710" fmla="*/ 908793 w 6345571"/>
              <a:gd name="connsiteY6710" fmla="*/ 1693115 h 6858143"/>
              <a:gd name="connsiteX6711" fmla="*/ 905814 w 6345571"/>
              <a:gd name="connsiteY6711" fmla="*/ 1690138 h 6858143"/>
              <a:gd name="connsiteX6712" fmla="*/ 867078 w 6345571"/>
              <a:gd name="connsiteY6712" fmla="*/ 1707999 h 6858143"/>
              <a:gd name="connsiteX6713" fmla="*/ 831322 w 6345571"/>
              <a:gd name="connsiteY6713" fmla="*/ 1699068 h 6858143"/>
              <a:gd name="connsiteX6714" fmla="*/ 771729 w 6345571"/>
              <a:gd name="connsiteY6714" fmla="*/ 1693115 h 6858143"/>
              <a:gd name="connsiteX6715" fmla="*/ 759811 w 6345571"/>
              <a:gd name="connsiteY6715" fmla="*/ 1696092 h 6858143"/>
              <a:gd name="connsiteX6716" fmla="*/ 765770 w 6345571"/>
              <a:gd name="connsiteY6716" fmla="*/ 1681208 h 6858143"/>
              <a:gd name="connsiteX6717" fmla="*/ 750872 w 6345571"/>
              <a:gd name="connsiteY6717" fmla="*/ 1669301 h 6858143"/>
              <a:gd name="connsiteX6718" fmla="*/ 741933 w 6345571"/>
              <a:gd name="connsiteY6718" fmla="*/ 1678231 h 6858143"/>
              <a:gd name="connsiteX6719" fmla="*/ 750872 w 6345571"/>
              <a:gd name="connsiteY6719" fmla="*/ 1675254 h 6858143"/>
              <a:gd name="connsiteX6720" fmla="*/ 724055 w 6345571"/>
              <a:gd name="connsiteY6720" fmla="*/ 1693115 h 6858143"/>
              <a:gd name="connsiteX6721" fmla="*/ 682340 w 6345571"/>
              <a:gd name="connsiteY6721" fmla="*/ 1648464 h 6858143"/>
              <a:gd name="connsiteX6722" fmla="*/ 667442 w 6345571"/>
              <a:gd name="connsiteY6722" fmla="*/ 1618696 h 6858143"/>
              <a:gd name="connsiteX6723" fmla="*/ 747892 w 6345571"/>
              <a:gd name="connsiteY6723" fmla="*/ 1562137 h 6858143"/>
              <a:gd name="connsiteX6724" fmla="*/ 738953 w 6345571"/>
              <a:gd name="connsiteY6724" fmla="*/ 1577021 h 6858143"/>
              <a:gd name="connsiteX6725" fmla="*/ 771729 w 6345571"/>
              <a:gd name="connsiteY6725" fmla="*/ 1577021 h 6858143"/>
              <a:gd name="connsiteX6726" fmla="*/ 861119 w 6345571"/>
              <a:gd name="connsiteY6726" fmla="*/ 1553207 h 6858143"/>
              <a:gd name="connsiteX6727" fmla="*/ 899854 w 6345571"/>
              <a:gd name="connsiteY6727" fmla="*/ 1565114 h 6858143"/>
              <a:gd name="connsiteX6728" fmla="*/ 935610 w 6345571"/>
              <a:gd name="connsiteY6728" fmla="*/ 1559161 h 6858143"/>
              <a:gd name="connsiteX6729" fmla="*/ 917732 w 6345571"/>
              <a:gd name="connsiteY6729" fmla="*/ 1547254 h 6858143"/>
              <a:gd name="connsiteX6730" fmla="*/ 962427 w 6345571"/>
              <a:gd name="connsiteY6730" fmla="*/ 1544277 h 6858143"/>
              <a:gd name="connsiteX6731" fmla="*/ 1010101 w 6345571"/>
              <a:gd name="connsiteY6731" fmla="*/ 1541300 h 6858143"/>
              <a:gd name="connsiteX6732" fmla="*/ 1013081 w 6345571"/>
              <a:gd name="connsiteY6732" fmla="*/ 1553207 h 6858143"/>
              <a:gd name="connsiteX6733" fmla="*/ 1048837 w 6345571"/>
              <a:gd name="connsiteY6733" fmla="*/ 1550230 h 6858143"/>
              <a:gd name="connsiteX6734" fmla="*/ 1033939 w 6345571"/>
              <a:gd name="connsiteY6734" fmla="*/ 1553207 h 6858143"/>
              <a:gd name="connsiteX6735" fmla="*/ 1057776 w 6345571"/>
              <a:gd name="connsiteY6735" fmla="*/ 1547254 h 6858143"/>
              <a:gd name="connsiteX6736" fmla="*/ 1132267 w 6345571"/>
              <a:gd name="connsiteY6736" fmla="*/ 1559161 h 6858143"/>
              <a:gd name="connsiteX6737" fmla="*/ 1188880 w 6345571"/>
              <a:gd name="connsiteY6737" fmla="*/ 1532370 h 6858143"/>
              <a:gd name="connsiteX6738" fmla="*/ 1185901 w 6345571"/>
              <a:gd name="connsiteY6738" fmla="*/ 1505579 h 6858143"/>
              <a:gd name="connsiteX6739" fmla="*/ 1171002 w 6345571"/>
              <a:gd name="connsiteY6739" fmla="*/ 1508556 h 6858143"/>
              <a:gd name="connsiteX6740" fmla="*/ 1168023 w 6345571"/>
              <a:gd name="connsiteY6740" fmla="*/ 1526416 h 6858143"/>
              <a:gd name="connsiteX6741" fmla="*/ 1126308 w 6345571"/>
              <a:gd name="connsiteY6741" fmla="*/ 1520463 h 6858143"/>
              <a:gd name="connsiteX6742" fmla="*/ 1123328 w 6345571"/>
              <a:gd name="connsiteY6742" fmla="*/ 1508556 h 6858143"/>
              <a:gd name="connsiteX6743" fmla="*/ 1105450 w 6345571"/>
              <a:gd name="connsiteY6743" fmla="*/ 1511533 h 6858143"/>
              <a:gd name="connsiteX6744" fmla="*/ 1105450 w 6345571"/>
              <a:gd name="connsiteY6744" fmla="*/ 1520463 h 6858143"/>
              <a:gd name="connsiteX6745" fmla="*/ 1096511 w 6345571"/>
              <a:gd name="connsiteY6745" fmla="*/ 1511533 h 6858143"/>
              <a:gd name="connsiteX6746" fmla="*/ 1126308 w 6345571"/>
              <a:gd name="connsiteY6746" fmla="*/ 1487718 h 6858143"/>
              <a:gd name="connsiteX6747" fmla="*/ 1081613 w 6345571"/>
              <a:gd name="connsiteY6747" fmla="*/ 1490695 h 6858143"/>
              <a:gd name="connsiteX6748" fmla="*/ 1081613 w 6345571"/>
              <a:gd name="connsiteY6748" fmla="*/ 1475811 h 6858143"/>
              <a:gd name="connsiteX6749" fmla="*/ 1048837 w 6345571"/>
              <a:gd name="connsiteY6749" fmla="*/ 1466881 h 6858143"/>
              <a:gd name="connsiteX6750" fmla="*/ 1060755 w 6345571"/>
              <a:gd name="connsiteY6750" fmla="*/ 1454974 h 6858143"/>
              <a:gd name="connsiteX6751" fmla="*/ 1036918 w 6345571"/>
              <a:gd name="connsiteY6751" fmla="*/ 1440090 h 6858143"/>
              <a:gd name="connsiteX6752" fmla="*/ 1027979 w 6345571"/>
              <a:gd name="connsiteY6752" fmla="*/ 1449021 h 6858143"/>
              <a:gd name="connsiteX6753" fmla="*/ 995203 w 6345571"/>
              <a:gd name="connsiteY6753" fmla="*/ 1434137 h 6858143"/>
              <a:gd name="connsiteX6754" fmla="*/ 968386 w 6345571"/>
              <a:gd name="connsiteY6754" fmla="*/ 1407346 h 6858143"/>
              <a:gd name="connsiteX6755" fmla="*/ 1126308 w 6345571"/>
              <a:gd name="connsiteY6755" fmla="*/ 1392462 h 6858143"/>
              <a:gd name="connsiteX6756" fmla="*/ 1176962 w 6345571"/>
              <a:gd name="connsiteY6756" fmla="*/ 1389485 h 6858143"/>
              <a:gd name="connsiteX6757" fmla="*/ 1183106 w 6345571"/>
              <a:gd name="connsiteY6757" fmla="*/ 1392403 h 6858143"/>
              <a:gd name="connsiteX6758" fmla="*/ 1182921 w 6345571"/>
              <a:gd name="connsiteY6758" fmla="*/ 1392462 h 6858143"/>
              <a:gd name="connsiteX6759" fmla="*/ 1184043 w 6345571"/>
              <a:gd name="connsiteY6759" fmla="*/ 1392848 h 6858143"/>
              <a:gd name="connsiteX6760" fmla="*/ 1199682 w 6345571"/>
              <a:gd name="connsiteY6760" fmla="*/ 1400276 h 6858143"/>
              <a:gd name="connsiteX6761" fmla="*/ 1224636 w 6345571"/>
              <a:gd name="connsiteY6761" fmla="*/ 1386509 h 6858143"/>
              <a:gd name="connsiteX6762" fmla="*/ 1192372 w 6345571"/>
              <a:gd name="connsiteY6762" fmla="*/ 1395718 h 6858143"/>
              <a:gd name="connsiteX6763" fmla="*/ 1184043 w 6345571"/>
              <a:gd name="connsiteY6763" fmla="*/ 1392848 h 6858143"/>
              <a:gd name="connsiteX6764" fmla="*/ 1183106 w 6345571"/>
              <a:gd name="connsiteY6764" fmla="*/ 1392403 h 6858143"/>
              <a:gd name="connsiteX6765" fmla="*/ 1217932 w 6345571"/>
              <a:gd name="connsiteY6765" fmla="*/ 1381299 h 6858143"/>
              <a:gd name="connsiteX6766" fmla="*/ 1248473 w 6345571"/>
              <a:gd name="connsiteY6766" fmla="*/ 1383532 h 6858143"/>
              <a:gd name="connsiteX6767" fmla="*/ 1272311 w 6345571"/>
              <a:gd name="connsiteY6767" fmla="*/ 1374602 h 6858143"/>
              <a:gd name="connsiteX6768" fmla="*/ 1245494 w 6345571"/>
              <a:gd name="connsiteY6768" fmla="*/ 1392462 h 6858143"/>
              <a:gd name="connsiteX6769" fmla="*/ 1293168 w 6345571"/>
              <a:gd name="connsiteY6769" fmla="*/ 1368648 h 6858143"/>
              <a:gd name="connsiteX6770" fmla="*/ 1296148 w 6345571"/>
              <a:gd name="connsiteY6770" fmla="*/ 1380555 h 6858143"/>
              <a:gd name="connsiteX6771" fmla="*/ 1317005 w 6345571"/>
              <a:gd name="connsiteY6771" fmla="*/ 1386509 h 6858143"/>
              <a:gd name="connsiteX6772" fmla="*/ 1322965 w 6345571"/>
              <a:gd name="connsiteY6772" fmla="*/ 1386509 h 6858143"/>
              <a:gd name="connsiteX6773" fmla="*/ 1337863 w 6345571"/>
              <a:gd name="connsiteY6773" fmla="*/ 1365671 h 6858143"/>
              <a:gd name="connsiteX6774" fmla="*/ 1328924 w 6345571"/>
              <a:gd name="connsiteY6774" fmla="*/ 1365671 h 6858143"/>
              <a:gd name="connsiteX6775" fmla="*/ 1317005 w 6345571"/>
              <a:gd name="connsiteY6775" fmla="*/ 1374602 h 6858143"/>
              <a:gd name="connsiteX6776" fmla="*/ 1302107 w 6345571"/>
              <a:gd name="connsiteY6776" fmla="*/ 1374602 h 6858143"/>
              <a:gd name="connsiteX6777" fmla="*/ 1325944 w 6345571"/>
              <a:gd name="connsiteY6777" fmla="*/ 1362695 h 6858143"/>
              <a:gd name="connsiteX6778" fmla="*/ 1314026 w 6345571"/>
              <a:gd name="connsiteY6778" fmla="*/ 1347811 h 6858143"/>
              <a:gd name="connsiteX6779" fmla="*/ 1328924 w 6345571"/>
              <a:gd name="connsiteY6779" fmla="*/ 1329950 h 6858143"/>
              <a:gd name="connsiteX6780" fmla="*/ 1278270 w 6345571"/>
              <a:gd name="connsiteY6780" fmla="*/ 1344834 h 6858143"/>
              <a:gd name="connsiteX6781" fmla="*/ 1257412 w 6345571"/>
              <a:gd name="connsiteY6781" fmla="*/ 1347811 h 6858143"/>
              <a:gd name="connsiteX6782" fmla="*/ 1257412 w 6345571"/>
              <a:gd name="connsiteY6782" fmla="*/ 1359718 h 6858143"/>
              <a:gd name="connsiteX6783" fmla="*/ 1239534 w 6345571"/>
              <a:gd name="connsiteY6783" fmla="*/ 1350788 h 6858143"/>
              <a:gd name="connsiteX6784" fmla="*/ 1147165 w 6345571"/>
              <a:gd name="connsiteY6784" fmla="*/ 1356741 h 6858143"/>
              <a:gd name="connsiteX6785" fmla="*/ 1060755 w 6345571"/>
              <a:gd name="connsiteY6785" fmla="*/ 1350788 h 6858143"/>
              <a:gd name="connsiteX6786" fmla="*/ 1099491 w 6345571"/>
              <a:gd name="connsiteY6786" fmla="*/ 1326973 h 6858143"/>
              <a:gd name="connsiteX6787" fmla="*/ 1060755 w 6345571"/>
              <a:gd name="connsiteY6787" fmla="*/ 1323997 h 6858143"/>
              <a:gd name="connsiteX6788" fmla="*/ 1048837 w 6345571"/>
              <a:gd name="connsiteY6788" fmla="*/ 1309113 h 6858143"/>
              <a:gd name="connsiteX6789" fmla="*/ 1016061 w 6345571"/>
              <a:gd name="connsiteY6789" fmla="*/ 1312090 h 6858143"/>
              <a:gd name="connsiteX6790" fmla="*/ 995203 w 6345571"/>
              <a:gd name="connsiteY6790" fmla="*/ 1303159 h 6858143"/>
              <a:gd name="connsiteX6791" fmla="*/ 1016061 w 6345571"/>
              <a:gd name="connsiteY6791" fmla="*/ 1300183 h 6858143"/>
              <a:gd name="connsiteX6792" fmla="*/ 1007122 w 6345571"/>
              <a:gd name="connsiteY6792" fmla="*/ 1282322 h 6858143"/>
              <a:gd name="connsiteX6793" fmla="*/ 1093532 w 6345571"/>
              <a:gd name="connsiteY6793" fmla="*/ 1243624 h 6858143"/>
              <a:gd name="connsiteX6794" fmla="*/ 1179941 w 6345571"/>
              <a:gd name="connsiteY6794" fmla="*/ 1225764 h 6858143"/>
              <a:gd name="connsiteX6795" fmla="*/ 1287209 w 6345571"/>
              <a:gd name="connsiteY6795" fmla="*/ 1210880 h 6858143"/>
              <a:gd name="connsiteX6796" fmla="*/ 1376598 w 6345571"/>
              <a:gd name="connsiteY6796" fmla="*/ 1201950 h 6858143"/>
              <a:gd name="connsiteX6797" fmla="*/ 1373619 w 6345571"/>
              <a:gd name="connsiteY6797" fmla="*/ 1210880 h 6858143"/>
              <a:gd name="connsiteX6798" fmla="*/ 1406395 w 6345571"/>
              <a:gd name="connsiteY6798" fmla="*/ 1195996 h 6858143"/>
              <a:gd name="connsiteX6799" fmla="*/ 1415334 w 6345571"/>
              <a:gd name="connsiteY6799" fmla="*/ 1213857 h 6858143"/>
              <a:gd name="connsiteX6800" fmla="*/ 1522601 w 6345571"/>
              <a:gd name="connsiteY6800" fmla="*/ 1175159 h 6858143"/>
              <a:gd name="connsiteX6801" fmla="*/ 1558357 w 6345571"/>
              <a:gd name="connsiteY6801" fmla="*/ 1166228 h 6858143"/>
              <a:gd name="connsiteX6802" fmla="*/ 1609011 w 6345571"/>
              <a:gd name="connsiteY6802" fmla="*/ 1195996 h 6858143"/>
              <a:gd name="connsiteX6803" fmla="*/ 1662645 w 6345571"/>
              <a:gd name="connsiteY6803" fmla="*/ 1198973 h 6858143"/>
              <a:gd name="connsiteX6804" fmla="*/ 1650726 w 6345571"/>
              <a:gd name="connsiteY6804" fmla="*/ 1195996 h 6858143"/>
              <a:gd name="connsiteX6805" fmla="*/ 1668604 w 6345571"/>
              <a:gd name="connsiteY6805" fmla="*/ 1178135 h 6858143"/>
              <a:gd name="connsiteX6806" fmla="*/ 1686482 w 6345571"/>
              <a:gd name="connsiteY6806" fmla="*/ 1178135 h 6858143"/>
              <a:gd name="connsiteX6807" fmla="*/ 1683502 w 6345571"/>
              <a:gd name="connsiteY6807" fmla="*/ 1178135 h 6858143"/>
              <a:gd name="connsiteX6808" fmla="*/ 1701380 w 6345571"/>
              <a:gd name="connsiteY6808" fmla="*/ 1178135 h 6858143"/>
              <a:gd name="connsiteX6809" fmla="*/ 1692441 w 6345571"/>
              <a:gd name="connsiteY6809" fmla="*/ 1181112 h 6858143"/>
              <a:gd name="connsiteX6810" fmla="*/ 1707340 w 6345571"/>
              <a:gd name="connsiteY6810" fmla="*/ 1193019 h 6858143"/>
              <a:gd name="connsiteX6811" fmla="*/ 1713299 w 6345571"/>
              <a:gd name="connsiteY6811" fmla="*/ 1181112 h 6858143"/>
              <a:gd name="connsiteX6812" fmla="*/ 1707340 w 6345571"/>
              <a:gd name="connsiteY6812" fmla="*/ 1181112 h 6858143"/>
              <a:gd name="connsiteX6813" fmla="*/ 1716278 w 6345571"/>
              <a:gd name="connsiteY6813" fmla="*/ 1175159 h 6858143"/>
              <a:gd name="connsiteX6814" fmla="*/ 1716278 w 6345571"/>
              <a:gd name="connsiteY6814" fmla="*/ 1178135 h 6858143"/>
              <a:gd name="connsiteX6815" fmla="*/ 1722238 w 6345571"/>
              <a:gd name="connsiteY6815" fmla="*/ 1172182 h 6858143"/>
              <a:gd name="connsiteX6816" fmla="*/ 1781831 w 6345571"/>
              <a:gd name="connsiteY6816" fmla="*/ 1204926 h 6858143"/>
              <a:gd name="connsiteX6817" fmla="*/ 1817587 w 6345571"/>
              <a:gd name="connsiteY6817" fmla="*/ 1207903 h 6858143"/>
              <a:gd name="connsiteX6818" fmla="*/ 1847383 w 6345571"/>
              <a:gd name="connsiteY6818" fmla="*/ 1204926 h 6858143"/>
              <a:gd name="connsiteX6819" fmla="*/ 1838444 w 6345571"/>
              <a:gd name="connsiteY6819" fmla="*/ 1204926 h 6858143"/>
              <a:gd name="connsiteX6820" fmla="*/ 1829505 w 6345571"/>
              <a:gd name="connsiteY6820" fmla="*/ 1198973 h 6858143"/>
              <a:gd name="connsiteX6821" fmla="*/ 1832485 w 6345571"/>
              <a:gd name="connsiteY6821" fmla="*/ 1187066 h 6858143"/>
              <a:gd name="connsiteX6822" fmla="*/ 1859302 w 6345571"/>
              <a:gd name="connsiteY6822" fmla="*/ 1190043 h 6858143"/>
              <a:gd name="connsiteX6823" fmla="*/ 1877180 w 6345571"/>
              <a:gd name="connsiteY6823" fmla="*/ 1201950 h 6858143"/>
              <a:gd name="connsiteX6824" fmla="*/ 1892078 w 6345571"/>
              <a:gd name="connsiteY6824" fmla="*/ 1195996 h 6858143"/>
              <a:gd name="connsiteX6825" fmla="*/ 1886119 w 6345571"/>
              <a:gd name="connsiteY6825" fmla="*/ 1201950 h 6858143"/>
              <a:gd name="connsiteX6826" fmla="*/ 1889098 w 6345571"/>
              <a:gd name="connsiteY6826" fmla="*/ 1204926 h 6858143"/>
              <a:gd name="connsiteX6827" fmla="*/ 1898037 w 6345571"/>
              <a:gd name="connsiteY6827" fmla="*/ 1195996 h 6858143"/>
              <a:gd name="connsiteX6828" fmla="*/ 1901017 w 6345571"/>
              <a:gd name="connsiteY6828" fmla="*/ 1193019 h 6858143"/>
              <a:gd name="connsiteX6829" fmla="*/ 1903996 w 6345571"/>
              <a:gd name="connsiteY6829" fmla="*/ 1193019 h 6858143"/>
              <a:gd name="connsiteX6830" fmla="*/ 1930813 w 6345571"/>
              <a:gd name="connsiteY6830" fmla="*/ 1175159 h 6858143"/>
              <a:gd name="connsiteX6831" fmla="*/ 2017223 w 6345571"/>
              <a:gd name="connsiteY6831" fmla="*/ 1198973 h 6858143"/>
              <a:gd name="connsiteX6832" fmla="*/ 2061918 w 6345571"/>
              <a:gd name="connsiteY6832" fmla="*/ 1198973 h 6858143"/>
              <a:gd name="connsiteX6833" fmla="*/ 2097674 w 6345571"/>
              <a:gd name="connsiteY6833" fmla="*/ 1207903 h 6858143"/>
              <a:gd name="connsiteX6834" fmla="*/ 2133429 w 6345571"/>
              <a:gd name="connsiteY6834" fmla="*/ 1198973 h 6858143"/>
              <a:gd name="connsiteX6835" fmla="*/ 2136409 w 6345571"/>
              <a:gd name="connsiteY6835" fmla="*/ 1198973 h 6858143"/>
              <a:gd name="connsiteX6836" fmla="*/ 2166206 w 6345571"/>
              <a:gd name="connsiteY6836" fmla="*/ 1204926 h 6858143"/>
              <a:gd name="connsiteX6837" fmla="*/ 2184084 w 6345571"/>
              <a:gd name="connsiteY6837" fmla="*/ 1198973 h 6858143"/>
              <a:gd name="connsiteX6838" fmla="*/ 2175145 w 6345571"/>
              <a:gd name="connsiteY6838" fmla="*/ 1198973 h 6858143"/>
              <a:gd name="connsiteX6839" fmla="*/ 2142368 w 6345571"/>
              <a:gd name="connsiteY6839" fmla="*/ 1187066 h 6858143"/>
              <a:gd name="connsiteX6840" fmla="*/ 2103633 w 6345571"/>
              <a:gd name="connsiteY6840" fmla="*/ 1175159 h 6858143"/>
              <a:gd name="connsiteX6841" fmla="*/ 2067877 w 6345571"/>
              <a:gd name="connsiteY6841" fmla="*/ 1172182 h 6858143"/>
              <a:gd name="connsiteX6842" fmla="*/ 2032121 w 6345571"/>
              <a:gd name="connsiteY6842" fmla="*/ 1169205 h 6858143"/>
              <a:gd name="connsiteX6843" fmla="*/ 2020203 w 6345571"/>
              <a:gd name="connsiteY6843" fmla="*/ 1163252 h 6858143"/>
              <a:gd name="connsiteX6844" fmla="*/ 2070857 w 6345571"/>
              <a:gd name="connsiteY6844" fmla="*/ 1166228 h 6858143"/>
              <a:gd name="connsiteX6845" fmla="*/ 2073837 w 6345571"/>
              <a:gd name="connsiteY6845" fmla="*/ 1157298 h 6858143"/>
              <a:gd name="connsiteX6846" fmla="*/ 2058938 w 6345571"/>
              <a:gd name="connsiteY6846" fmla="*/ 1157298 h 6858143"/>
              <a:gd name="connsiteX6847" fmla="*/ 2058938 w 6345571"/>
              <a:gd name="connsiteY6847" fmla="*/ 1145391 h 6858143"/>
              <a:gd name="connsiteX6848" fmla="*/ 2041060 w 6345571"/>
              <a:gd name="connsiteY6848" fmla="*/ 1154321 h 6858143"/>
              <a:gd name="connsiteX6849" fmla="*/ 2020203 w 6345571"/>
              <a:gd name="connsiteY6849" fmla="*/ 1151345 h 6858143"/>
              <a:gd name="connsiteX6850" fmla="*/ 2017223 w 6345571"/>
              <a:gd name="connsiteY6850" fmla="*/ 1163252 h 6858143"/>
              <a:gd name="connsiteX6851" fmla="*/ 1990406 w 6345571"/>
              <a:gd name="connsiteY6851" fmla="*/ 1160275 h 6858143"/>
              <a:gd name="connsiteX6852" fmla="*/ 1987427 w 6345571"/>
              <a:gd name="connsiteY6852" fmla="*/ 1154321 h 6858143"/>
              <a:gd name="connsiteX6853" fmla="*/ 1966569 w 6345571"/>
              <a:gd name="connsiteY6853" fmla="*/ 1151345 h 6858143"/>
              <a:gd name="connsiteX6854" fmla="*/ 1948691 w 6345571"/>
              <a:gd name="connsiteY6854" fmla="*/ 1145391 h 6858143"/>
              <a:gd name="connsiteX6855" fmla="*/ 1975508 w 6345571"/>
              <a:gd name="connsiteY6855" fmla="*/ 1145391 h 6858143"/>
              <a:gd name="connsiteX6856" fmla="*/ 1969549 w 6345571"/>
              <a:gd name="connsiteY6856" fmla="*/ 1133484 h 6858143"/>
              <a:gd name="connsiteX6857" fmla="*/ 1957630 w 6345571"/>
              <a:gd name="connsiteY6857" fmla="*/ 1139438 h 6858143"/>
              <a:gd name="connsiteX6858" fmla="*/ 1912935 w 6345571"/>
              <a:gd name="connsiteY6858" fmla="*/ 1127531 h 6858143"/>
              <a:gd name="connsiteX6859" fmla="*/ 1909956 w 6345571"/>
              <a:gd name="connsiteY6859" fmla="*/ 1121577 h 6858143"/>
              <a:gd name="connsiteX6860" fmla="*/ 1903996 w 6345571"/>
              <a:gd name="connsiteY6860" fmla="*/ 1121577 h 6858143"/>
              <a:gd name="connsiteX6861" fmla="*/ 1903996 w 6345571"/>
              <a:gd name="connsiteY6861" fmla="*/ 1136461 h 6858143"/>
              <a:gd name="connsiteX6862" fmla="*/ 1886119 w 6345571"/>
              <a:gd name="connsiteY6862" fmla="*/ 1133484 h 6858143"/>
              <a:gd name="connsiteX6863" fmla="*/ 1898037 w 6345571"/>
              <a:gd name="connsiteY6863" fmla="*/ 1142414 h 6858143"/>
              <a:gd name="connsiteX6864" fmla="*/ 1877180 w 6345571"/>
              <a:gd name="connsiteY6864" fmla="*/ 1136461 h 6858143"/>
              <a:gd name="connsiteX6865" fmla="*/ 1889098 w 6345571"/>
              <a:gd name="connsiteY6865" fmla="*/ 1127531 h 6858143"/>
              <a:gd name="connsiteX6866" fmla="*/ 1871220 w 6345571"/>
              <a:gd name="connsiteY6866" fmla="*/ 1124554 h 6858143"/>
              <a:gd name="connsiteX6867" fmla="*/ 1871220 w 6345571"/>
              <a:gd name="connsiteY6867" fmla="*/ 1112647 h 6858143"/>
              <a:gd name="connsiteX6868" fmla="*/ 1886119 w 6345571"/>
              <a:gd name="connsiteY6868" fmla="*/ 1106693 h 6858143"/>
              <a:gd name="connsiteX6869" fmla="*/ 1871220 w 6345571"/>
              <a:gd name="connsiteY6869" fmla="*/ 1109670 h 6858143"/>
              <a:gd name="connsiteX6870" fmla="*/ 1868241 w 6345571"/>
              <a:gd name="connsiteY6870" fmla="*/ 1097763 h 6858143"/>
              <a:gd name="connsiteX6871" fmla="*/ 1856322 w 6345571"/>
              <a:gd name="connsiteY6871" fmla="*/ 1106693 h 6858143"/>
              <a:gd name="connsiteX6872" fmla="*/ 1865261 w 6345571"/>
              <a:gd name="connsiteY6872" fmla="*/ 1112647 h 6858143"/>
              <a:gd name="connsiteX6873" fmla="*/ 1871220 w 6345571"/>
              <a:gd name="connsiteY6873" fmla="*/ 1112647 h 6858143"/>
              <a:gd name="connsiteX6874" fmla="*/ 1865261 w 6345571"/>
              <a:gd name="connsiteY6874" fmla="*/ 1118600 h 6858143"/>
              <a:gd name="connsiteX6875" fmla="*/ 1853342 w 6345571"/>
              <a:gd name="connsiteY6875" fmla="*/ 1106693 h 6858143"/>
              <a:gd name="connsiteX6876" fmla="*/ 1844403 w 6345571"/>
              <a:gd name="connsiteY6876" fmla="*/ 1109670 h 6858143"/>
              <a:gd name="connsiteX6877" fmla="*/ 1850363 w 6345571"/>
              <a:gd name="connsiteY6877" fmla="*/ 1115624 h 6858143"/>
              <a:gd name="connsiteX6878" fmla="*/ 1814607 w 6345571"/>
              <a:gd name="connsiteY6878" fmla="*/ 1109670 h 6858143"/>
              <a:gd name="connsiteX6879" fmla="*/ 1850363 w 6345571"/>
              <a:gd name="connsiteY6879" fmla="*/ 1100740 h 6858143"/>
              <a:gd name="connsiteX6880" fmla="*/ 1850363 w 6345571"/>
              <a:gd name="connsiteY6880" fmla="*/ 1097763 h 6858143"/>
              <a:gd name="connsiteX6881" fmla="*/ 1802688 w 6345571"/>
              <a:gd name="connsiteY6881" fmla="*/ 1100740 h 6858143"/>
              <a:gd name="connsiteX6882" fmla="*/ 1802688 w 6345571"/>
              <a:gd name="connsiteY6882" fmla="*/ 1094786 h 6858143"/>
              <a:gd name="connsiteX6883" fmla="*/ 1796729 w 6345571"/>
              <a:gd name="connsiteY6883" fmla="*/ 1094786 h 6858143"/>
              <a:gd name="connsiteX6884" fmla="*/ 1796729 w 6345571"/>
              <a:gd name="connsiteY6884" fmla="*/ 1100740 h 6858143"/>
              <a:gd name="connsiteX6885" fmla="*/ 1775871 w 6345571"/>
              <a:gd name="connsiteY6885" fmla="*/ 1094786 h 6858143"/>
              <a:gd name="connsiteX6886" fmla="*/ 1755014 w 6345571"/>
              <a:gd name="connsiteY6886" fmla="*/ 1103716 h 6858143"/>
              <a:gd name="connsiteX6887" fmla="*/ 1740116 w 6345571"/>
              <a:gd name="connsiteY6887" fmla="*/ 1100740 h 6858143"/>
              <a:gd name="connsiteX6888" fmla="*/ 1769912 w 6345571"/>
              <a:gd name="connsiteY6888" fmla="*/ 1091809 h 6858143"/>
              <a:gd name="connsiteX6889" fmla="*/ 1731177 w 6345571"/>
              <a:gd name="connsiteY6889" fmla="*/ 1088833 h 6858143"/>
              <a:gd name="connsiteX6890" fmla="*/ 1731177 w 6345571"/>
              <a:gd name="connsiteY6890" fmla="*/ 1103716 h 6858143"/>
              <a:gd name="connsiteX6891" fmla="*/ 1722238 w 6345571"/>
              <a:gd name="connsiteY6891" fmla="*/ 1100740 h 6858143"/>
              <a:gd name="connsiteX6892" fmla="*/ 1728197 w 6345571"/>
              <a:gd name="connsiteY6892" fmla="*/ 1085856 h 6858143"/>
              <a:gd name="connsiteX6893" fmla="*/ 1710319 w 6345571"/>
              <a:gd name="connsiteY6893" fmla="*/ 1082879 h 6858143"/>
              <a:gd name="connsiteX6894" fmla="*/ 1656685 w 6345571"/>
              <a:gd name="connsiteY6894" fmla="*/ 1088833 h 6858143"/>
              <a:gd name="connsiteX6895" fmla="*/ 1677543 w 6345571"/>
              <a:gd name="connsiteY6895" fmla="*/ 1073949 h 6858143"/>
              <a:gd name="connsiteX6896" fmla="*/ 1638808 w 6345571"/>
              <a:gd name="connsiteY6896" fmla="*/ 1070972 h 6858143"/>
              <a:gd name="connsiteX6897" fmla="*/ 1606031 w 6345571"/>
              <a:gd name="connsiteY6897" fmla="*/ 1070972 h 6858143"/>
              <a:gd name="connsiteX6898" fmla="*/ 1597092 w 6345571"/>
              <a:gd name="connsiteY6898" fmla="*/ 1079902 h 6858143"/>
              <a:gd name="connsiteX6899" fmla="*/ 1588153 w 6345571"/>
              <a:gd name="connsiteY6899" fmla="*/ 1079902 h 6858143"/>
              <a:gd name="connsiteX6900" fmla="*/ 1588153 w 6345571"/>
              <a:gd name="connsiteY6900" fmla="*/ 1085856 h 6858143"/>
              <a:gd name="connsiteX6901" fmla="*/ 1597092 w 6345571"/>
              <a:gd name="connsiteY6901" fmla="*/ 1073949 h 6858143"/>
              <a:gd name="connsiteX6902" fmla="*/ 1594113 w 6345571"/>
              <a:gd name="connsiteY6902" fmla="*/ 1065019 h 6858143"/>
              <a:gd name="connsiteX6903" fmla="*/ 1579215 w 6345571"/>
              <a:gd name="connsiteY6903" fmla="*/ 1067995 h 6858143"/>
              <a:gd name="connsiteX6904" fmla="*/ 1603052 w 6345571"/>
              <a:gd name="connsiteY6904" fmla="*/ 1062042 h 6858143"/>
              <a:gd name="connsiteX6905" fmla="*/ 1600072 w 6345571"/>
              <a:gd name="connsiteY6905" fmla="*/ 1059065 h 6858143"/>
              <a:gd name="connsiteX6906" fmla="*/ 1585174 w 6345571"/>
              <a:gd name="connsiteY6906" fmla="*/ 1056088 h 6858143"/>
              <a:gd name="connsiteX6907" fmla="*/ 1623909 w 6345571"/>
              <a:gd name="connsiteY6907" fmla="*/ 1053112 h 6858143"/>
              <a:gd name="connsiteX6908" fmla="*/ 1620930 w 6345571"/>
              <a:gd name="connsiteY6908" fmla="*/ 1047158 h 6858143"/>
              <a:gd name="connsiteX6909" fmla="*/ 1635828 w 6345571"/>
              <a:gd name="connsiteY6909" fmla="*/ 1050135 h 6858143"/>
              <a:gd name="connsiteX6910" fmla="*/ 1632848 w 6345571"/>
              <a:gd name="connsiteY6910" fmla="*/ 1056088 h 6858143"/>
              <a:gd name="connsiteX6911" fmla="*/ 1653706 w 6345571"/>
              <a:gd name="connsiteY6911" fmla="*/ 1047158 h 6858143"/>
              <a:gd name="connsiteX6912" fmla="*/ 1665624 w 6345571"/>
              <a:gd name="connsiteY6912" fmla="*/ 1053112 h 6858143"/>
              <a:gd name="connsiteX6913" fmla="*/ 1647747 w 6345571"/>
              <a:gd name="connsiteY6913" fmla="*/ 1056088 h 6858143"/>
              <a:gd name="connsiteX6914" fmla="*/ 1668604 w 6345571"/>
              <a:gd name="connsiteY6914" fmla="*/ 1067995 h 6858143"/>
              <a:gd name="connsiteX6915" fmla="*/ 1677543 w 6345571"/>
              <a:gd name="connsiteY6915" fmla="*/ 1065019 h 6858143"/>
              <a:gd name="connsiteX6916" fmla="*/ 1671584 w 6345571"/>
              <a:gd name="connsiteY6916" fmla="*/ 1062042 h 6858143"/>
              <a:gd name="connsiteX6917" fmla="*/ 1671584 w 6345571"/>
              <a:gd name="connsiteY6917" fmla="*/ 1053112 h 6858143"/>
              <a:gd name="connsiteX6918" fmla="*/ 1692441 w 6345571"/>
              <a:gd name="connsiteY6918" fmla="*/ 1050135 h 6858143"/>
              <a:gd name="connsiteX6919" fmla="*/ 1683502 w 6345571"/>
              <a:gd name="connsiteY6919" fmla="*/ 1044181 h 6858143"/>
              <a:gd name="connsiteX6920" fmla="*/ 1716278 w 6345571"/>
              <a:gd name="connsiteY6920" fmla="*/ 1050135 h 6858143"/>
              <a:gd name="connsiteX6921" fmla="*/ 1701380 w 6345571"/>
              <a:gd name="connsiteY6921" fmla="*/ 1053112 h 6858143"/>
              <a:gd name="connsiteX6922" fmla="*/ 1743095 w 6345571"/>
              <a:gd name="connsiteY6922" fmla="*/ 1059065 h 6858143"/>
              <a:gd name="connsiteX6923" fmla="*/ 1740116 w 6345571"/>
              <a:gd name="connsiteY6923" fmla="*/ 1053112 h 6858143"/>
              <a:gd name="connsiteX6924" fmla="*/ 1757994 w 6345571"/>
              <a:gd name="connsiteY6924" fmla="*/ 1047158 h 6858143"/>
              <a:gd name="connsiteX6925" fmla="*/ 1811627 w 6345571"/>
              <a:gd name="connsiteY6925" fmla="*/ 1053112 h 6858143"/>
              <a:gd name="connsiteX6926" fmla="*/ 1802688 w 6345571"/>
              <a:gd name="connsiteY6926" fmla="*/ 1059065 h 6858143"/>
              <a:gd name="connsiteX6927" fmla="*/ 1823546 w 6345571"/>
              <a:gd name="connsiteY6927" fmla="*/ 1056088 h 6858143"/>
              <a:gd name="connsiteX6928" fmla="*/ 1823546 w 6345571"/>
              <a:gd name="connsiteY6928" fmla="*/ 1065019 h 6858143"/>
              <a:gd name="connsiteX6929" fmla="*/ 1832485 w 6345571"/>
              <a:gd name="connsiteY6929" fmla="*/ 1059065 h 6858143"/>
              <a:gd name="connsiteX6930" fmla="*/ 1868241 w 6345571"/>
              <a:gd name="connsiteY6930" fmla="*/ 1056088 h 6858143"/>
              <a:gd name="connsiteX6931" fmla="*/ 1898037 w 6345571"/>
              <a:gd name="connsiteY6931" fmla="*/ 1053112 h 6858143"/>
              <a:gd name="connsiteX6932" fmla="*/ 1889098 w 6345571"/>
              <a:gd name="connsiteY6932" fmla="*/ 1050135 h 6858143"/>
              <a:gd name="connsiteX6933" fmla="*/ 1889098 w 6345571"/>
              <a:gd name="connsiteY6933" fmla="*/ 1044181 h 6858143"/>
              <a:gd name="connsiteX6934" fmla="*/ 1906976 w 6345571"/>
              <a:gd name="connsiteY6934" fmla="*/ 1053112 h 6858143"/>
              <a:gd name="connsiteX6935" fmla="*/ 1889098 w 6345571"/>
              <a:gd name="connsiteY6935" fmla="*/ 1062042 h 6858143"/>
              <a:gd name="connsiteX6936" fmla="*/ 1915915 w 6345571"/>
              <a:gd name="connsiteY6936" fmla="*/ 1067995 h 6858143"/>
              <a:gd name="connsiteX6937" fmla="*/ 1933793 w 6345571"/>
              <a:gd name="connsiteY6937" fmla="*/ 1062042 h 6858143"/>
              <a:gd name="connsiteX6938" fmla="*/ 1945712 w 6345571"/>
              <a:gd name="connsiteY6938" fmla="*/ 1070972 h 6858143"/>
              <a:gd name="connsiteX6939" fmla="*/ 1969549 w 6345571"/>
              <a:gd name="connsiteY6939" fmla="*/ 1070972 h 6858143"/>
              <a:gd name="connsiteX6940" fmla="*/ 1984447 w 6345571"/>
              <a:gd name="connsiteY6940" fmla="*/ 1065019 h 6858143"/>
              <a:gd name="connsiteX6941" fmla="*/ 1984447 w 6345571"/>
              <a:gd name="connsiteY6941" fmla="*/ 1076926 h 6858143"/>
              <a:gd name="connsiteX6942" fmla="*/ 2011264 w 6345571"/>
              <a:gd name="connsiteY6942" fmla="*/ 1076926 h 6858143"/>
              <a:gd name="connsiteX6943" fmla="*/ 2008284 w 6345571"/>
              <a:gd name="connsiteY6943" fmla="*/ 1067995 h 6858143"/>
              <a:gd name="connsiteX6944" fmla="*/ 2026162 w 6345571"/>
              <a:gd name="connsiteY6944" fmla="*/ 1076926 h 6858143"/>
              <a:gd name="connsiteX6945" fmla="*/ 2070857 w 6345571"/>
              <a:gd name="connsiteY6945" fmla="*/ 1079902 h 6858143"/>
              <a:gd name="connsiteX6946" fmla="*/ 2079796 w 6345571"/>
              <a:gd name="connsiteY6946" fmla="*/ 1073949 h 6858143"/>
              <a:gd name="connsiteX6947" fmla="*/ 2076816 w 6345571"/>
              <a:gd name="connsiteY6947" fmla="*/ 1082879 h 6858143"/>
              <a:gd name="connsiteX6948" fmla="*/ 2115552 w 6345571"/>
              <a:gd name="connsiteY6948" fmla="*/ 1082879 h 6858143"/>
              <a:gd name="connsiteX6949" fmla="*/ 2103633 w 6345571"/>
              <a:gd name="connsiteY6949" fmla="*/ 1076926 h 6858143"/>
              <a:gd name="connsiteX6950" fmla="*/ 2133429 w 6345571"/>
              <a:gd name="connsiteY6950" fmla="*/ 1082879 h 6858143"/>
              <a:gd name="connsiteX6951" fmla="*/ 2121511 w 6345571"/>
              <a:gd name="connsiteY6951" fmla="*/ 1082879 h 6858143"/>
              <a:gd name="connsiteX6952" fmla="*/ 2148328 w 6345571"/>
              <a:gd name="connsiteY6952" fmla="*/ 1082879 h 6858143"/>
              <a:gd name="connsiteX6953" fmla="*/ 2142368 w 6345571"/>
              <a:gd name="connsiteY6953" fmla="*/ 1076926 h 6858143"/>
              <a:gd name="connsiteX6954" fmla="*/ 2151307 w 6345571"/>
              <a:gd name="connsiteY6954" fmla="*/ 1082879 h 6858143"/>
              <a:gd name="connsiteX6955" fmla="*/ 2169185 w 6345571"/>
              <a:gd name="connsiteY6955" fmla="*/ 1079902 h 6858143"/>
              <a:gd name="connsiteX6956" fmla="*/ 2157267 w 6345571"/>
              <a:gd name="connsiteY6956" fmla="*/ 1070972 h 6858143"/>
              <a:gd name="connsiteX6957" fmla="*/ 2145348 w 6345571"/>
              <a:gd name="connsiteY6957" fmla="*/ 1073949 h 6858143"/>
              <a:gd name="connsiteX6958" fmla="*/ 2085755 w 6345571"/>
              <a:gd name="connsiteY6958" fmla="*/ 1056088 h 6858143"/>
              <a:gd name="connsiteX6959" fmla="*/ 2052979 w 6345571"/>
              <a:gd name="connsiteY6959" fmla="*/ 1056088 h 6858143"/>
              <a:gd name="connsiteX6960" fmla="*/ 1993386 w 6345571"/>
              <a:gd name="connsiteY6960" fmla="*/ 1047158 h 6858143"/>
              <a:gd name="connsiteX6961" fmla="*/ 1993386 w 6345571"/>
              <a:gd name="connsiteY6961" fmla="*/ 1038228 h 6858143"/>
              <a:gd name="connsiteX6962" fmla="*/ 1978488 w 6345571"/>
              <a:gd name="connsiteY6962" fmla="*/ 1035251 h 6858143"/>
              <a:gd name="connsiteX6963" fmla="*/ 1972528 w 6345571"/>
              <a:gd name="connsiteY6963" fmla="*/ 1023344 h 6858143"/>
              <a:gd name="connsiteX6964" fmla="*/ 1960610 w 6345571"/>
              <a:gd name="connsiteY6964" fmla="*/ 1032274 h 6858143"/>
              <a:gd name="connsiteX6965" fmla="*/ 1942732 w 6345571"/>
              <a:gd name="connsiteY6965" fmla="*/ 1023344 h 6858143"/>
              <a:gd name="connsiteX6966" fmla="*/ 1930813 w 6345571"/>
              <a:gd name="connsiteY6966" fmla="*/ 1026321 h 6858143"/>
              <a:gd name="connsiteX6967" fmla="*/ 1942732 w 6345571"/>
              <a:gd name="connsiteY6967" fmla="*/ 1014414 h 6858143"/>
              <a:gd name="connsiteX6968" fmla="*/ 1924854 w 6345571"/>
              <a:gd name="connsiteY6968" fmla="*/ 1011437 h 6858143"/>
              <a:gd name="connsiteX6969" fmla="*/ 1909956 w 6345571"/>
              <a:gd name="connsiteY6969" fmla="*/ 1014414 h 6858143"/>
              <a:gd name="connsiteX6970" fmla="*/ 1903996 w 6345571"/>
              <a:gd name="connsiteY6970" fmla="*/ 1026321 h 6858143"/>
              <a:gd name="connsiteX6971" fmla="*/ 1903996 w 6345571"/>
              <a:gd name="connsiteY6971" fmla="*/ 1014414 h 6858143"/>
              <a:gd name="connsiteX6972" fmla="*/ 1871220 w 6345571"/>
              <a:gd name="connsiteY6972" fmla="*/ 1011437 h 6858143"/>
              <a:gd name="connsiteX6973" fmla="*/ 1883139 w 6345571"/>
              <a:gd name="connsiteY6973" fmla="*/ 1002507 h 6858143"/>
              <a:gd name="connsiteX6974" fmla="*/ 1895057 w 6345571"/>
              <a:gd name="connsiteY6974" fmla="*/ 996553 h 6858143"/>
              <a:gd name="connsiteX6975" fmla="*/ 1912935 w 6345571"/>
              <a:gd name="connsiteY6975" fmla="*/ 999530 h 6858143"/>
              <a:gd name="connsiteX6976" fmla="*/ 1903996 w 6345571"/>
              <a:gd name="connsiteY6976" fmla="*/ 1005483 h 6858143"/>
              <a:gd name="connsiteX6977" fmla="*/ 1924854 w 6345571"/>
              <a:gd name="connsiteY6977" fmla="*/ 1002507 h 6858143"/>
              <a:gd name="connsiteX6978" fmla="*/ 1960610 w 6345571"/>
              <a:gd name="connsiteY6978" fmla="*/ 1017390 h 6858143"/>
              <a:gd name="connsiteX6979" fmla="*/ 1966569 w 6345571"/>
              <a:gd name="connsiteY6979" fmla="*/ 1011437 h 6858143"/>
              <a:gd name="connsiteX6980" fmla="*/ 1975508 w 6345571"/>
              <a:gd name="connsiteY6980" fmla="*/ 1011437 h 6858143"/>
              <a:gd name="connsiteX6981" fmla="*/ 1972528 w 6345571"/>
              <a:gd name="connsiteY6981" fmla="*/ 1020367 h 6858143"/>
              <a:gd name="connsiteX6982" fmla="*/ 1987427 w 6345571"/>
              <a:gd name="connsiteY6982" fmla="*/ 1014414 h 6858143"/>
              <a:gd name="connsiteX6983" fmla="*/ 1993386 w 6345571"/>
              <a:gd name="connsiteY6983" fmla="*/ 1023344 h 6858143"/>
              <a:gd name="connsiteX6984" fmla="*/ 2023182 w 6345571"/>
              <a:gd name="connsiteY6984" fmla="*/ 1029297 h 6858143"/>
              <a:gd name="connsiteX6985" fmla="*/ 2026162 w 6345571"/>
              <a:gd name="connsiteY6985" fmla="*/ 1020367 h 6858143"/>
              <a:gd name="connsiteX6986" fmla="*/ 2035101 w 6345571"/>
              <a:gd name="connsiteY6986" fmla="*/ 1020367 h 6858143"/>
              <a:gd name="connsiteX6987" fmla="*/ 2049999 w 6345571"/>
              <a:gd name="connsiteY6987" fmla="*/ 1026321 h 6858143"/>
              <a:gd name="connsiteX6988" fmla="*/ 2103633 w 6345571"/>
              <a:gd name="connsiteY6988" fmla="*/ 1035251 h 6858143"/>
              <a:gd name="connsiteX6989" fmla="*/ 2118531 w 6345571"/>
              <a:gd name="connsiteY6989" fmla="*/ 1023344 h 6858143"/>
              <a:gd name="connsiteX6990" fmla="*/ 2106613 w 6345571"/>
              <a:gd name="connsiteY6990" fmla="*/ 1026321 h 6858143"/>
              <a:gd name="connsiteX6991" fmla="*/ 2103633 w 6345571"/>
              <a:gd name="connsiteY6991" fmla="*/ 1020367 h 6858143"/>
              <a:gd name="connsiteX6992" fmla="*/ 2061918 w 6345571"/>
              <a:gd name="connsiteY6992" fmla="*/ 1011437 h 6858143"/>
              <a:gd name="connsiteX6993" fmla="*/ 2020203 w 6345571"/>
              <a:gd name="connsiteY6993" fmla="*/ 1002507 h 6858143"/>
              <a:gd name="connsiteX6994" fmla="*/ 2038081 w 6345571"/>
              <a:gd name="connsiteY6994" fmla="*/ 999530 h 6858143"/>
              <a:gd name="connsiteX6995" fmla="*/ 2038081 w 6345571"/>
              <a:gd name="connsiteY6995" fmla="*/ 990599 h 6858143"/>
              <a:gd name="connsiteX6996" fmla="*/ 2041060 w 6345571"/>
              <a:gd name="connsiteY6996" fmla="*/ 996553 h 6858143"/>
              <a:gd name="connsiteX6997" fmla="*/ 2046704 w 6345571"/>
              <a:gd name="connsiteY6997" fmla="*/ 994298 h 6858143"/>
              <a:gd name="connsiteX6998" fmla="*/ 2044413 w 6345571"/>
              <a:gd name="connsiteY6998" fmla="*/ 999530 h 6858143"/>
              <a:gd name="connsiteX6999" fmla="*/ 2044040 w 6345571"/>
              <a:gd name="connsiteY6999" fmla="*/ 1005483 h 6858143"/>
              <a:gd name="connsiteX7000" fmla="*/ 2064898 w 6345571"/>
              <a:gd name="connsiteY7000" fmla="*/ 1002507 h 6858143"/>
              <a:gd name="connsiteX7001" fmla="*/ 2073837 w 6345571"/>
              <a:gd name="connsiteY7001" fmla="*/ 993576 h 6858143"/>
              <a:gd name="connsiteX7002" fmla="*/ 2112572 w 6345571"/>
              <a:gd name="connsiteY7002" fmla="*/ 996553 h 6858143"/>
              <a:gd name="connsiteX7003" fmla="*/ 2145348 w 6345571"/>
              <a:gd name="connsiteY7003" fmla="*/ 1005483 h 6858143"/>
              <a:gd name="connsiteX7004" fmla="*/ 2148328 w 6345571"/>
              <a:gd name="connsiteY7004" fmla="*/ 996553 h 6858143"/>
              <a:gd name="connsiteX7005" fmla="*/ 2172165 w 6345571"/>
              <a:gd name="connsiteY7005" fmla="*/ 1011437 h 6858143"/>
              <a:gd name="connsiteX7006" fmla="*/ 2157267 w 6345571"/>
              <a:gd name="connsiteY7006" fmla="*/ 1014414 h 6858143"/>
              <a:gd name="connsiteX7007" fmla="*/ 2157267 w 6345571"/>
              <a:gd name="connsiteY7007" fmla="*/ 1008460 h 6858143"/>
              <a:gd name="connsiteX7008" fmla="*/ 2142368 w 6345571"/>
              <a:gd name="connsiteY7008" fmla="*/ 1017390 h 6858143"/>
              <a:gd name="connsiteX7009" fmla="*/ 2181104 w 6345571"/>
              <a:gd name="connsiteY7009" fmla="*/ 1008460 h 6858143"/>
              <a:gd name="connsiteX7010" fmla="*/ 2198982 w 6345571"/>
              <a:gd name="connsiteY7010" fmla="*/ 1014414 h 6858143"/>
              <a:gd name="connsiteX7011" fmla="*/ 2187063 w 6345571"/>
              <a:gd name="connsiteY7011" fmla="*/ 1023344 h 6858143"/>
              <a:gd name="connsiteX7012" fmla="*/ 2207921 w 6345571"/>
              <a:gd name="connsiteY7012" fmla="*/ 1020367 h 6858143"/>
              <a:gd name="connsiteX7013" fmla="*/ 2237717 w 6345571"/>
              <a:gd name="connsiteY7013" fmla="*/ 1014414 h 6858143"/>
              <a:gd name="connsiteX7014" fmla="*/ 2234738 w 6345571"/>
              <a:gd name="connsiteY7014" fmla="*/ 1020367 h 6858143"/>
              <a:gd name="connsiteX7015" fmla="*/ 2249636 w 6345571"/>
              <a:gd name="connsiteY7015" fmla="*/ 1020367 h 6858143"/>
              <a:gd name="connsiteX7016" fmla="*/ 2261554 w 6345571"/>
              <a:gd name="connsiteY7016" fmla="*/ 1029297 h 6858143"/>
              <a:gd name="connsiteX7017" fmla="*/ 2279432 w 6345571"/>
              <a:gd name="connsiteY7017" fmla="*/ 1020367 h 6858143"/>
              <a:gd name="connsiteX7018" fmla="*/ 2285392 w 6345571"/>
              <a:gd name="connsiteY7018" fmla="*/ 1029297 h 6858143"/>
              <a:gd name="connsiteX7019" fmla="*/ 2303270 w 6345571"/>
              <a:gd name="connsiteY7019" fmla="*/ 1026321 h 6858143"/>
              <a:gd name="connsiteX7020" fmla="*/ 2300290 w 6345571"/>
              <a:gd name="connsiteY7020" fmla="*/ 1032274 h 6858143"/>
              <a:gd name="connsiteX7021" fmla="*/ 2306249 w 6345571"/>
              <a:gd name="connsiteY7021" fmla="*/ 1026321 h 6858143"/>
              <a:gd name="connsiteX7022" fmla="*/ 2315188 w 6345571"/>
              <a:gd name="connsiteY7022" fmla="*/ 1032274 h 6858143"/>
              <a:gd name="connsiteX7023" fmla="*/ 2303270 w 6345571"/>
              <a:gd name="connsiteY7023" fmla="*/ 1038228 h 6858143"/>
              <a:gd name="connsiteX7024" fmla="*/ 2324127 w 6345571"/>
              <a:gd name="connsiteY7024" fmla="*/ 1029297 h 6858143"/>
              <a:gd name="connsiteX7025" fmla="*/ 2342005 w 6345571"/>
              <a:gd name="connsiteY7025" fmla="*/ 1035251 h 6858143"/>
              <a:gd name="connsiteX7026" fmla="*/ 2344985 w 6345571"/>
              <a:gd name="connsiteY7026" fmla="*/ 1044181 h 6858143"/>
              <a:gd name="connsiteX7027" fmla="*/ 2374781 w 6345571"/>
              <a:gd name="connsiteY7027" fmla="*/ 1047158 h 6858143"/>
              <a:gd name="connsiteX7028" fmla="*/ 2404578 w 6345571"/>
              <a:gd name="connsiteY7028" fmla="*/ 1050135 h 6858143"/>
              <a:gd name="connsiteX7029" fmla="*/ 2407557 w 6345571"/>
              <a:gd name="connsiteY7029" fmla="*/ 1059065 h 6858143"/>
              <a:gd name="connsiteX7030" fmla="*/ 2434374 w 6345571"/>
              <a:gd name="connsiteY7030" fmla="*/ 1062042 h 6858143"/>
              <a:gd name="connsiteX7031" fmla="*/ 2455232 w 6345571"/>
              <a:gd name="connsiteY7031" fmla="*/ 1062042 h 6858143"/>
              <a:gd name="connsiteX7032" fmla="*/ 2458211 w 6345571"/>
              <a:gd name="connsiteY7032" fmla="*/ 1065019 h 6858143"/>
              <a:gd name="connsiteX7033" fmla="*/ 2490988 w 6345571"/>
              <a:gd name="connsiteY7033" fmla="*/ 1070972 h 6858143"/>
              <a:gd name="connsiteX7034" fmla="*/ 2520784 w 6345571"/>
              <a:gd name="connsiteY7034" fmla="*/ 1062042 h 6858143"/>
              <a:gd name="connsiteX7035" fmla="*/ 2547601 w 6345571"/>
              <a:gd name="connsiteY7035" fmla="*/ 1073949 h 6858143"/>
              <a:gd name="connsiteX7036" fmla="*/ 2559519 w 6345571"/>
              <a:gd name="connsiteY7036" fmla="*/ 1082879 h 6858143"/>
              <a:gd name="connsiteX7037" fmla="*/ 2574417 w 6345571"/>
              <a:gd name="connsiteY7037" fmla="*/ 1082879 h 6858143"/>
              <a:gd name="connsiteX7038" fmla="*/ 2565479 w 6345571"/>
              <a:gd name="connsiteY7038" fmla="*/ 1088833 h 6858143"/>
              <a:gd name="connsiteX7039" fmla="*/ 2592295 w 6345571"/>
              <a:gd name="connsiteY7039" fmla="*/ 1085856 h 6858143"/>
              <a:gd name="connsiteX7040" fmla="*/ 2577397 w 6345571"/>
              <a:gd name="connsiteY7040" fmla="*/ 1079902 h 6858143"/>
              <a:gd name="connsiteX7041" fmla="*/ 2613153 w 6345571"/>
              <a:gd name="connsiteY7041" fmla="*/ 1094786 h 6858143"/>
              <a:gd name="connsiteX7042" fmla="*/ 2619112 w 6345571"/>
              <a:gd name="connsiteY7042" fmla="*/ 1088833 h 6858143"/>
              <a:gd name="connsiteX7043" fmla="*/ 2636990 w 6345571"/>
              <a:gd name="connsiteY7043" fmla="*/ 1094786 h 6858143"/>
              <a:gd name="connsiteX7044" fmla="*/ 2628051 w 6345571"/>
              <a:gd name="connsiteY7044" fmla="*/ 1082879 h 6858143"/>
              <a:gd name="connsiteX7045" fmla="*/ 2607194 w 6345571"/>
              <a:gd name="connsiteY7045" fmla="*/ 1076926 h 6858143"/>
              <a:gd name="connsiteX7046" fmla="*/ 2628051 w 6345571"/>
              <a:gd name="connsiteY7046" fmla="*/ 1079902 h 6858143"/>
              <a:gd name="connsiteX7047" fmla="*/ 2642949 w 6345571"/>
              <a:gd name="connsiteY7047" fmla="*/ 1094786 h 6858143"/>
              <a:gd name="connsiteX7048" fmla="*/ 2654868 w 6345571"/>
              <a:gd name="connsiteY7048" fmla="*/ 1085856 h 6858143"/>
              <a:gd name="connsiteX7049" fmla="*/ 2657848 w 6345571"/>
              <a:gd name="connsiteY7049" fmla="*/ 1088833 h 6858143"/>
              <a:gd name="connsiteX7050" fmla="*/ 2660827 w 6345571"/>
              <a:gd name="connsiteY7050" fmla="*/ 1088833 h 6858143"/>
              <a:gd name="connsiteX7051" fmla="*/ 2648909 w 6345571"/>
              <a:gd name="connsiteY7051" fmla="*/ 1097763 h 6858143"/>
              <a:gd name="connsiteX7052" fmla="*/ 2648909 w 6345571"/>
              <a:gd name="connsiteY7052" fmla="*/ 1106693 h 6858143"/>
              <a:gd name="connsiteX7053" fmla="*/ 2669767 w 6345571"/>
              <a:gd name="connsiteY7053" fmla="*/ 1103716 h 6858143"/>
              <a:gd name="connsiteX7054" fmla="*/ 2705522 w 6345571"/>
              <a:gd name="connsiteY7054" fmla="*/ 1106693 h 6858143"/>
              <a:gd name="connsiteX7055" fmla="*/ 2702543 w 6345571"/>
              <a:gd name="connsiteY7055" fmla="*/ 1121577 h 6858143"/>
              <a:gd name="connsiteX7056" fmla="*/ 2714461 w 6345571"/>
              <a:gd name="connsiteY7056" fmla="*/ 1112647 h 6858143"/>
              <a:gd name="connsiteX7057" fmla="*/ 2738298 w 6345571"/>
              <a:gd name="connsiteY7057" fmla="*/ 1115624 h 6858143"/>
              <a:gd name="connsiteX7058" fmla="*/ 2738298 w 6345571"/>
              <a:gd name="connsiteY7058" fmla="*/ 1130507 h 6858143"/>
              <a:gd name="connsiteX7059" fmla="*/ 2753197 w 6345571"/>
              <a:gd name="connsiteY7059" fmla="*/ 1124554 h 6858143"/>
              <a:gd name="connsiteX7060" fmla="*/ 2771075 w 6345571"/>
              <a:gd name="connsiteY7060" fmla="*/ 1139438 h 6858143"/>
              <a:gd name="connsiteX7061" fmla="*/ 2777034 w 6345571"/>
              <a:gd name="connsiteY7061" fmla="*/ 1133484 h 6858143"/>
              <a:gd name="connsiteX7062" fmla="*/ 2812789 w 6345571"/>
              <a:gd name="connsiteY7062" fmla="*/ 1136461 h 6858143"/>
              <a:gd name="connsiteX7063" fmla="*/ 2830667 w 6345571"/>
              <a:gd name="connsiteY7063" fmla="*/ 1142414 h 6858143"/>
              <a:gd name="connsiteX7064" fmla="*/ 2860464 w 6345571"/>
              <a:gd name="connsiteY7064" fmla="*/ 1154321 h 6858143"/>
              <a:gd name="connsiteX7065" fmla="*/ 2866423 w 6345571"/>
              <a:gd name="connsiteY7065" fmla="*/ 1154321 h 6858143"/>
              <a:gd name="connsiteX7066" fmla="*/ 2866423 w 6345571"/>
              <a:gd name="connsiteY7066" fmla="*/ 1148368 h 6858143"/>
              <a:gd name="connsiteX7067" fmla="*/ 2884301 w 6345571"/>
              <a:gd name="connsiteY7067" fmla="*/ 1151345 h 6858143"/>
              <a:gd name="connsiteX7068" fmla="*/ 2872383 w 6345571"/>
              <a:gd name="connsiteY7068" fmla="*/ 1154321 h 6858143"/>
              <a:gd name="connsiteX7069" fmla="*/ 2911118 w 6345571"/>
              <a:gd name="connsiteY7069" fmla="*/ 1175159 h 6858143"/>
              <a:gd name="connsiteX7070" fmla="*/ 2920057 w 6345571"/>
              <a:gd name="connsiteY7070" fmla="*/ 1166228 h 6858143"/>
              <a:gd name="connsiteX7071" fmla="*/ 2902179 w 6345571"/>
              <a:gd name="connsiteY7071" fmla="*/ 1166228 h 6858143"/>
              <a:gd name="connsiteX7072" fmla="*/ 2908139 w 6345571"/>
              <a:gd name="connsiteY7072" fmla="*/ 1151345 h 6858143"/>
              <a:gd name="connsiteX7073" fmla="*/ 2928996 w 6345571"/>
              <a:gd name="connsiteY7073" fmla="*/ 1166228 h 6858143"/>
              <a:gd name="connsiteX7074" fmla="*/ 2923037 w 6345571"/>
              <a:gd name="connsiteY7074" fmla="*/ 1178135 h 6858143"/>
              <a:gd name="connsiteX7075" fmla="*/ 2934955 w 6345571"/>
              <a:gd name="connsiteY7075" fmla="*/ 1175159 h 6858143"/>
              <a:gd name="connsiteX7076" fmla="*/ 2931976 w 6345571"/>
              <a:gd name="connsiteY7076" fmla="*/ 1181112 h 6858143"/>
              <a:gd name="connsiteX7077" fmla="*/ 2955813 w 6345571"/>
              <a:gd name="connsiteY7077" fmla="*/ 1184089 h 6858143"/>
              <a:gd name="connsiteX7078" fmla="*/ 2973691 w 6345571"/>
              <a:gd name="connsiteY7078" fmla="*/ 1193019 h 6858143"/>
              <a:gd name="connsiteX7079" fmla="*/ 2997528 w 6345571"/>
              <a:gd name="connsiteY7079" fmla="*/ 1201950 h 6858143"/>
              <a:gd name="connsiteX7080" fmla="*/ 3000507 w 6345571"/>
              <a:gd name="connsiteY7080" fmla="*/ 1195996 h 6858143"/>
              <a:gd name="connsiteX7081" fmla="*/ 3012426 w 6345571"/>
              <a:gd name="connsiteY7081" fmla="*/ 1198973 h 6858143"/>
              <a:gd name="connsiteX7082" fmla="*/ 3042223 w 6345571"/>
              <a:gd name="connsiteY7082" fmla="*/ 1207903 h 6858143"/>
              <a:gd name="connsiteX7083" fmla="*/ 3045202 w 6345571"/>
              <a:gd name="connsiteY7083" fmla="*/ 1216833 h 6858143"/>
              <a:gd name="connsiteX7084" fmla="*/ 3027325 w 6345571"/>
              <a:gd name="connsiteY7084" fmla="*/ 1216833 h 6858143"/>
              <a:gd name="connsiteX7085" fmla="*/ 3060101 w 6345571"/>
              <a:gd name="connsiteY7085" fmla="*/ 1228740 h 6858143"/>
              <a:gd name="connsiteX7086" fmla="*/ 3045202 w 6345571"/>
              <a:gd name="connsiteY7086" fmla="*/ 1219810 h 6858143"/>
              <a:gd name="connsiteX7087" fmla="*/ 3072019 w 6345571"/>
              <a:gd name="connsiteY7087" fmla="*/ 1225764 h 6858143"/>
              <a:gd name="connsiteX7088" fmla="*/ 3095857 w 6345571"/>
              <a:gd name="connsiteY7088" fmla="*/ 1228740 h 6858143"/>
              <a:gd name="connsiteX7089" fmla="*/ 3095857 w 6345571"/>
              <a:gd name="connsiteY7089" fmla="*/ 1222787 h 6858143"/>
              <a:gd name="connsiteX7090" fmla="*/ 3104795 w 6345571"/>
              <a:gd name="connsiteY7090" fmla="*/ 1219810 h 6858143"/>
              <a:gd name="connsiteX7091" fmla="*/ 3107775 w 6345571"/>
              <a:gd name="connsiteY7091" fmla="*/ 1231717 h 6858143"/>
              <a:gd name="connsiteX7092" fmla="*/ 3128633 w 6345571"/>
              <a:gd name="connsiteY7092" fmla="*/ 1240647 h 6858143"/>
              <a:gd name="connsiteX7093" fmla="*/ 3116714 w 6345571"/>
              <a:gd name="connsiteY7093" fmla="*/ 1228740 h 6858143"/>
              <a:gd name="connsiteX7094" fmla="*/ 3137571 w 6345571"/>
              <a:gd name="connsiteY7094" fmla="*/ 1228740 h 6858143"/>
              <a:gd name="connsiteX7095" fmla="*/ 3137571 w 6345571"/>
              <a:gd name="connsiteY7095" fmla="*/ 1249578 h 6858143"/>
              <a:gd name="connsiteX7096" fmla="*/ 3161409 w 6345571"/>
              <a:gd name="connsiteY7096" fmla="*/ 1252554 h 6858143"/>
              <a:gd name="connsiteX7097" fmla="*/ 3176307 w 6345571"/>
              <a:gd name="connsiteY7097" fmla="*/ 1246601 h 6858143"/>
              <a:gd name="connsiteX7098" fmla="*/ 3152470 w 6345571"/>
              <a:gd name="connsiteY7098" fmla="*/ 1240647 h 6858143"/>
              <a:gd name="connsiteX7099" fmla="*/ 3161409 w 6345571"/>
              <a:gd name="connsiteY7099" fmla="*/ 1237671 h 6858143"/>
              <a:gd name="connsiteX7100" fmla="*/ 3203124 w 6345571"/>
              <a:gd name="connsiteY7100" fmla="*/ 1252554 h 6858143"/>
              <a:gd name="connsiteX7101" fmla="*/ 3197165 w 6345571"/>
              <a:gd name="connsiteY7101" fmla="*/ 1252554 h 6858143"/>
              <a:gd name="connsiteX7102" fmla="*/ 3197165 w 6345571"/>
              <a:gd name="connsiteY7102" fmla="*/ 1258508 h 6858143"/>
              <a:gd name="connsiteX7103" fmla="*/ 3194185 w 6345571"/>
              <a:gd name="connsiteY7103" fmla="*/ 1255531 h 6858143"/>
              <a:gd name="connsiteX7104" fmla="*/ 3191205 w 6345571"/>
              <a:gd name="connsiteY7104" fmla="*/ 1261485 h 6858143"/>
              <a:gd name="connsiteX7105" fmla="*/ 3170348 w 6345571"/>
              <a:gd name="connsiteY7105" fmla="*/ 1261485 h 6858143"/>
              <a:gd name="connsiteX7106" fmla="*/ 3185246 w 6345571"/>
              <a:gd name="connsiteY7106" fmla="*/ 1270415 h 6858143"/>
              <a:gd name="connsiteX7107" fmla="*/ 3200144 w 6345571"/>
              <a:gd name="connsiteY7107" fmla="*/ 1267438 h 6858143"/>
              <a:gd name="connsiteX7108" fmla="*/ 3197165 w 6345571"/>
              <a:gd name="connsiteY7108" fmla="*/ 1276369 h 6858143"/>
              <a:gd name="connsiteX7109" fmla="*/ 3209083 w 6345571"/>
              <a:gd name="connsiteY7109" fmla="*/ 1273392 h 6858143"/>
              <a:gd name="connsiteX7110" fmla="*/ 3200144 w 6345571"/>
              <a:gd name="connsiteY7110" fmla="*/ 1261485 h 6858143"/>
              <a:gd name="connsiteX7111" fmla="*/ 3218022 w 6345571"/>
              <a:gd name="connsiteY7111" fmla="*/ 1270415 h 6858143"/>
              <a:gd name="connsiteX7112" fmla="*/ 3226961 w 6345571"/>
              <a:gd name="connsiteY7112" fmla="*/ 1264462 h 6858143"/>
              <a:gd name="connsiteX7113" fmla="*/ 3209083 w 6345571"/>
              <a:gd name="connsiteY7113" fmla="*/ 1258508 h 6858143"/>
              <a:gd name="connsiteX7114" fmla="*/ 3223981 w 6345571"/>
              <a:gd name="connsiteY7114" fmla="*/ 1255531 h 6858143"/>
              <a:gd name="connsiteX7115" fmla="*/ 3200144 w 6345571"/>
              <a:gd name="connsiteY7115" fmla="*/ 1246601 h 6858143"/>
              <a:gd name="connsiteX7116" fmla="*/ 3206103 w 6345571"/>
              <a:gd name="connsiteY7116" fmla="*/ 1243624 h 6858143"/>
              <a:gd name="connsiteX7117" fmla="*/ 3194185 w 6345571"/>
              <a:gd name="connsiteY7117" fmla="*/ 1246601 h 6858143"/>
              <a:gd name="connsiteX7118" fmla="*/ 3170348 w 6345571"/>
              <a:gd name="connsiteY7118" fmla="*/ 1237671 h 6858143"/>
              <a:gd name="connsiteX7119" fmla="*/ 3161409 w 6345571"/>
              <a:gd name="connsiteY7119" fmla="*/ 1234694 h 6858143"/>
              <a:gd name="connsiteX7120" fmla="*/ 3161409 w 6345571"/>
              <a:gd name="connsiteY7120" fmla="*/ 1228740 h 6858143"/>
              <a:gd name="connsiteX7121" fmla="*/ 3149490 w 6345571"/>
              <a:gd name="connsiteY7121" fmla="*/ 1228740 h 6858143"/>
              <a:gd name="connsiteX7122" fmla="*/ 3122673 w 6345571"/>
              <a:gd name="connsiteY7122" fmla="*/ 1219810 h 6858143"/>
              <a:gd name="connsiteX7123" fmla="*/ 3122673 w 6345571"/>
              <a:gd name="connsiteY7123" fmla="*/ 1210880 h 6858143"/>
              <a:gd name="connsiteX7124" fmla="*/ 3074999 w 6345571"/>
              <a:gd name="connsiteY7124" fmla="*/ 1201950 h 6858143"/>
              <a:gd name="connsiteX7125" fmla="*/ 3060101 w 6345571"/>
              <a:gd name="connsiteY7125" fmla="*/ 1198973 h 6858143"/>
              <a:gd name="connsiteX7126" fmla="*/ 3054141 w 6345571"/>
              <a:gd name="connsiteY7126" fmla="*/ 1187066 h 6858143"/>
              <a:gd name="connsiteX7127" fmla="*/ 3015406 w 6345571"/>
              <a:gd name="connsiteY7127" fmla="*/ 1175159 h 6858143"/>
              <a:gd name="connsiteX7128" fmla="*/ 3012426 w 6345571"/>
              <a:gd name="connsiteY7128" fmla="*/ 1178135 h 6858143"/>
              <a:gd name="connsiteX7129" fmla="*/ 2988589 w 6345571"/>
              <a:gd name="connsiteY7129" fmla="*/ 1172182 h 6858143"/>
              <a:gd name="connsiteX7130" fmla="*/ 2997528 w 6345571"/>
              <a:gd name="connsiteY7130" fmla="*/ 1163252 h 6858143"/>
              <a:gd name="connsiteX7131" fmla="*/ 2934955 w 6345571"/>
              <a:gd name="connsiteY7131" fmla="*/ 1151345 h 6858143"/>
              <a:gd name="connsiteX7132" fmla="*/ 2931976 w 6345571"/>
              <a:gd name="connsiteY7132" fmla="*/ 1157298 h 6858143"/>
              <a:gd name="connsiteX7133" fmla="*/ 2911118 w 6345571"/>
              <a:gd name="connsiteY7133" fmla="*/ 1151345 h 6858143"/>
              <a:gd name="connsiteX7134" fmla="*/ 2923037 w 6345571"/>
              <a:gd name="connsiteY7134" fmla="*/ 1142414 h 6858143"/>
              <a:gd name="connsiteX7135" fmla="*/ 2896220 w 6345571"/>
              <a:gd name="connsiteY7135" fmla="*/ 1136461 h 6858143"/>
              <a:gd name="connsiteX7136" fmla="*/ 2869403 w 6345571"/>
              <a:gd name="connsiteY7136" fmla="*/ 1130507 h 6858143"/>
              <a:gd name="connsiteX7137" fmla="*/ 2843331 w 6345571"/>
              <a:gd name="connsiteY7137" fmla="*/ 1122321 h 6858143"/>
              <a:gd name="connsiteX7138" fmla="*/ 2827852 w 6345571"/>
              <a:gd name="connsiteY7138" fmla="*/ 1113256 h 6858143"/>
              <a:gd name="connsiteX7139" fmla="*/ 2833647 w 6345571"/>
              <a:gd name="connsiteY7139" fmla="*/ 1112647 h 6858143"/>
              <a:gd name="connsiteX7140" fmla="*/ 2830667 w 6345571"/>
              <a:gd name="connsiteY7140" fmla="*/ 1103716 h 6858143"/>
              <a:gd name="connsiteX7141" fmla="*/ 2809810 w 6345571"/>
              <a:gd name="connsiteY7141" fmla="*/ 1097763 h 6858143"/>
              <a:gd name="connsiteX7142" fmla="*/ 2797891 w 6345571"/>
              <a:gd name="connsiteY7142" fmla="*/ 1103716 h 6858143"/>
              <a:gd name="connsiteX7143" fmla="*/ 2785973 w 6345571"/>
              <a:gd name="connsiteY7143" fmla="*/ 1091809 h 6858143"/>
              <a:gd name="connsiteX7144" fmla="*/ 2782993 w 6345571"/>
              <a:gd name="connsiteY7144" fmla="*/ 1097763 h 6858143"/>
              <a:gd name="connsiteX7145" fmla="*/ 2759156 w 6345571"/>
              <a:gd name="connsiteY7145" fmla="*/ 1088833 h 6858143"/>
              <a:gd name="connsiteX7146" fmla="*/ 2774054 w 6345571"/>
              <a:gd name="connsiteY7146" fmla="*/ 1091809 h 6858143"/>
              <a:gd name="connsiteX7147" fmla="*/ 2768095 w 6345571"/>
              <a:gd name="connsiteY7147" fmla="*/ 1076926 h 6858143"/>
              <a:gd name="connsiteX7148" fmla="*/ 2759156 w 6345571"/>
              <a:gd name="connsiteY7148" fmla="*/ 1082879 h 6858143"/>
              <a:gd name="connsiteX7149" fmla="*/ 2717441 w 6345571"/>
              <a:gd name="connsiteY7149" fmla="*/ 1067995 h 6858143"/>
              <a:gd name="connsiteX7150" fmla="*/ 2699563 w 6345571"/>
              <a:gd name="connsiteY7150" fmla="*/ 1073949 h 6858143"/>
              <a:gd name="connsiteX7151" fmla="*/ 2699563 w 6345571"/>
              <a:gd name="connsiteY7151" fmla="*/ 1065019 h 6858143"/>
              <a:gd name="connsiteX7152" fmla="*/ 2672746 w 6345571"/>
              <a:gd name="connsiteY7152" fmla="*/ 1067995 h 6858143"/>
              <a:gd name="connsiteX7153" fmla="*/ 2678705 w 6345571"/>
              <a:gd name="connsiteY7153" fmla="*/ 1073949 h 6858143"/>
              <a:gd name="connsiteX7154" fmla="*/ 2666787 w 6345571"/>
              <a:gd name="connsiteY7154" fmla="*/ 1076926 h 6858143"/>
              <a:gd name="connsiteX7155" fmla="*/ 2648909 w 6345571"/>
              <a:gd name="connsiteY7155" fmla="*/ 1070972 h 6858143"/>
              <a:gd name="connsiteX7156" fmla="*/ 2660827 w 6345571"/>
              <a:gd name="connsiteY7156" fmla="*/ 1070972 h 6858143"/>
              <a:gd name="connsiteX7157" fmla="*/ 2666787 w 6345571"/>
              <a:gd name="connsiteY7157" fmla="*/ 1067995 h 6858143"/>
              <a:gd name="connsiteX7158" fmla="*/ 2651889 w 6345571"/>
              <a:gd name="connsiteY7158" fmla="*/ 1056088 h 6858143"/>
              <a:gd name="connsiteX7159" fmla="*/ 2657848 w 6345571"/>
              <a:gd name="connsiteY7159" fmla="*/ 1056088 h 6858143"/>
              <a:gd name="connsiteX7160" fmla="*/ 2639970 w 6345571"/>
              <a:gd name="connsiteY7160" fmla="*/ 1050135 h 6858143"/>
              <a:gd name="connsiteX7161" fmla="*/ 2619112 w 6345571"/>
              <a:gd name="connsiteY7161" fmla="*/ 1053112 h 6858143"/>
              <a:gd name="connsiteX7162" fmla="*/ 2625072 w 6345571"/>
              <a:gd name="connsiteY7162" fmla="*/ 1041205 h 6858143"/>
              <a:gd name="connsiteX7163" fmla="*/ 2610173 w 6345571"/>
              <a:gd name="connsiteY7163" fmla="*/ 1049391 h 6858143"/>
              <a:gd name="connsiteX7164" fmla="*/ 2601137 w 6345571"/>
              <a:gd name="connsiteY7164" fmla="*/ 1046231 h 6858143"/>
              <a:gd name="connsiteX7165" fmla="*/ 2604214 w 6345571"/>
              <a:gd name="connsiteY7165" fmla="*/ 1044181 h 6858143"/>
              <a:gd name="connsiteX7166" fmla="*/ 2574417 w 6345571"/>
              <a:gd name="connsiteY7166" fmla="*/ 1038228 h 6858143"/>
              <a:gd name="connsiteX7167" fmla="*/ 2571438 w 6345571"/>
              <a:gd name="connsiteY7167" fmla="*/ 1029297 h 6858143"/>
              <a:gd name="connsiteX7168" fmla="*/ 2556540 w 6345571"/>
              <a:gd name="connsiteY7168" fmla="*/ 1035251 h 6858143"/>
              <a:gd name="connsiteX7169" fmla="*/ 2547601 w 6345571"/>
              <a:gd name="connsiteY7169" fmla="*/ 1029297 h 6858143"/>
              <a:gd name="connsiteX7170" fmla="*/ 2550581 w 6345571"/>
              <a:gd name="connsiteY7170" fmla="*/ 1023344 h 6858143"/>
              <a:gd name="connsiteX7171" fmla="*/ 2496947 w 6345571"/>
              <a:gd name="connsiteY7171" fmla="*/ 1017390 h 6858143"/>
              <a:gd name="connsiteX7172" fmla="*/ 2502906 w 6345571"/>
              <a:gd name="connsiteY7172" fmla="*/ 1005483 h 6858143"/>
              <a:gd name="connsiteX7173" fmla="*/ 2482049 w 6345571"/>
              <a:gd name="connsiteY7173" fmla="*/ 1005483 h 6858143"/>
              <a:gd name="connsiteX7174" fmla="*/ 2493967 w 6345571"/>
              <a:gd name="connsiteY7174" fmla="*/ 1011437 h 6858143"/>
              <a:gd name="connsiteX7175" fmla="*/ 2470130 w 6345571"/>
              <a:gd name="connsiteY7175" fmla="*/ 999530 h 6858143"/>
              <a:gd name="connsiteX7176" fmla="*/ 2470130 w 6345571"/>
              <a:gd name="connsiteY7176" fmla="*/ 1011437 h 6858143"/>
              <a:gd name="connsiteX7177" fmla="*/ 2437726 w 6345571"/>
              <a:gd name="connsiteY7177" fmla="*/ 1002507 h 6858143"/>
              <a:gd name="connsiteX7178" fmla="*/ 2419476 w 6345571"/>
              <a:gd name="connsiteY7178" fmla="*/ 1002507 h 6858143"/>
              <a:gd name="connsiteX7179" fmla="*/ 2416496 w 6345571"/>
              <a:gd name="connsiteY7179" fmla="*/ 993576 h 6858143"/>
              <a:gd name="connsiteX7180" fmla="*/ 2350944 w 6345571"/>
              <a:gd name="connsiteY7180" fmla="*/ 981669 h 6858143"/>
              <a:gd name="connsiteX7181" fmla="*/ 2350944 w 6345571"/>
              <a:gd name="connsiteY7181" fmla="*/ 975716 h 6858143"/>
              <a:gd name="connsiteX7182" fmla="*/ 2330086 w 6345571"/>
              <a:gd name="connsiteY7182" fmla="*/ 978693 h 6858143"/>
              <a:gd name="connsiteX7183" fmla="*/ 2330086 w 6345571"/>
              <a:gd name="connsiteY7183" fmla="*/ 975716 h 6858143"/>
              <a:gd name="connsiteX7184" fmla="*/ 2276453 w 6345571"/>
              <a:gd name="connsiteY7184" fmla="*/ 969762 h 6858143"/>
              <a:gd name="connsiteX7185" fmla="*/ 2279432 w 6345571"/>
              <a:gd name="connsiteY7185" fmla="*/ 963809 h 6858143"/>
              <a:gd name="connsiteX7186" fmla="*/ 2234738 w 6345571"/>
              <a:gd name="connsiteY7186" fmla="*/ 954878 h 6858143"/>
              <a:gd name="connsiteX7187" fmla="*/ 2240697 w 6345571"/>
              <a:gd name="connsiteY7187" fmla="*/ 945948 h 6858143"/>
              <a:gd name="connsiteX7188" fmla="*/ 2237717 w 6345571"/>
              <a:gd name="connsiteY7188" fmla="*/ 945948 h 6858143"/>
              <a:gd name="connsiteX7189" fmla="*/ 2231758 w 6345571"/>
              <a:gd name="connsiteY7189" fmla="*/ 945948 h 6858143"/>
              <a:gd name="connsiteX7190" fmla="*/ 2222819 w 6345571"/>
              <a:gd name="connsiteY7190" fmla="*/ 945948 h 6858143"/>
              <a:gd name="connsiteX7191" fmla="*/ 2216860 w 6345571"/>
              <a:gd name="connsiteY7191" fmla="*/ 951902 h 6858143"/>
              <a:gd name="connsiteX7192" fmla="*/ 2204941 w 6345571"/>
              <a:gd name="connsiteY7192" fmla="*/ 945948 h 6858143"/>
              <a:gd name="connsiteX7193" fmla="*/ 2204941 w 6345571"/>
              <a:gd name="connsiteY7193" fmla="*/ 951902 h 6858143"/>
              <a:gd name="connsiteX7194" fmla="*/ 2184084 w 6345571"/>
              <a:gd name="connsiteY7194" fmla="*/ 945948 h 6858143"/>
              <a:gd name="connsiteX7195" fmla="*/ 2187063 w 6345571"/>
              <a:gd name="connsiteY7195" fmla="*/ 951902 h 6858143"/>
              <a:gd name="connsiteX7196" fmla="*/ 2148328 w 6345571"/>
              <a:gd name="connsiteY7196" fmla="*/ 934041 h 6858143"/>
              <a:gd name="connsiteX7197" fmla="*/ 2145348 w 6345571"/>
              <a:gd name="connsiteY7197" fmla="*/ 939995 h 6858143"/>
              <a:gd name="connsiteX7198" fmla="*/ 2136409 w 6345571"/>
              <a:gd name="connsiteY7198" fmla="*/ 937018 h 6858143"/>
              <a:gd name="connsiteX7199" fmla="*/ 2133429 w 6345571"/>
              <a:gd name="connsiteY7199" fmla="*/ 945948 h 6858143"/>
              <a:gd name="connsiteX7200" fmla="*/ 2124491 w 6345571"/>
              <a:gd name="connsiteY7200" fmla="*/ 939995 h 6858143"/>
              <a:gd name="connsiteX7201" fmla="*/ 2133429 w 6345571"/>
              <a:gd name="connsiteY7201" fmla="*/ 937018 h 6858143"/>
              <a:gd name="connsiteX7202" fmla="*/ 2106613 w 6345571"/>
              <a:gd name="connsiteY7202" fmla="*/ 931064 h 6858143"/>
              <a:gd name="connsiteX7203" fmla="*/ 2103633 w 6345571"/>
              <a:gd name="connsiteY7203" fmla="*/ 931064 h 6858143"/>
              <a:gd name="connsiteX7204" fmla="*/ 2091714 w 6345571"/>
              <a:gd name="connsiteY7204" fmla="*/ 928088 h 6858143"/>
              <a:gd name="connsiteX7205" fmla="*/ 2076816 w 6345571"/>
              <a:gd name="connsiteY7205" fmla="*/ 925111 h 6858143"/>
              <a:gd name="connsiteX7206" fmla="*/ 2041060 w 6345571"/>
              <a:gd name="connsiteY7206" fmla="*/ 931064 h 6858143"/>
              <a:gd name="connsiteX7207" fmla="*/ 2029142 w 6345571"/>
              <a:gd name="connsiteY7207" fmla="*/ 916181 h 6858143"/>
              <a:gd name="connsiteX7208" fmla="*/ 1990406 w 6345571"/>
              <a:gd name="connsiteY7208" fmla="*/ 913204 h 6858143"/>
              <a:gd name="connsiteX7209" fmla="*/ 1990406 w 6345571"/>
              <a:gd name="connsiteY7209" fmla="*/ 922134 h 6858143"/>
              <a:gd name="connsiteX7210" fmla="*/ 1966569 w 6345571"/>
              <a:gd name="connsiteY7210" fmla="*/ 913204 h 6858143"/>
              <a:gd name="connsiteX7211" fmla="*/ 1915915 w 6345571"/>
              <a:gd name="connsiteY7211" fmla="*/ 916181 h 6858143"/>
              <a:gd name="connsiteX7212" fmla="*/ 1868241 w 6345571"/>
              <a:gd name="connsiteY7212" fmla="*/ 907250 h 6858143"/>
              <a:gd name="connsiteX7213" fmla="*/ 1868241 w 6345571"/>
              <a:gd name="connsiteY7213" fmla="*/ 919157 h 6858143"/>
              <a:gd name="connsiteX7214" fmla="*/ 1838444 w 6345571"/>
              <a:gd name="connsiteY7214" fmla="*/ 910227 h 6858143"/>
              <a:gd name="connsiteX7215" fmla="*/ 1805668 w 6345571"/>
              <a:gd name="connsiteY7215" fmla="*/ 907250 h 6858143"/>
              <a:gd name="connsiteX7216" fmla="*/ 1775871 w 6345571"/>
              <a:gd name="connsiteY7216" fmla="*/ 910227 h 6858143"/>
              <a:gd name="connsiteX7217" fmla="*/ 1746075 w 6345571"/>
              <a:gd name="connsiteY7217" fmla="*/ 910227 h 6858143"/>
              <a:gd name="connsiteX7218" fmla="*/ 1737136 w 6345571"/>
              <a:gd name="connsiteY7218" fmla="*/ 895343 h 6858143"/>
              <a:gd name="connsiteX7219" fmla="*/ 1716278 w 6345571"/>
              <a:gd name="connsiteY7219" fmla="*/ 913204 h 6858143"/>
              <a:gd name="connsiteX7220" fmla="*/ 1683502 w 6345571"/>
              <a:gd name="connsiteY7220" fmla="*/ 898320 h 6858143"/>
              <a:gd name="connsiteX7221" fmla="*/ 1614970 w 6345571"/>
              <a:gd name="connsiteY7221" fmla="*/ 904274 h 6858143"/>
              <a:gd name="connsiteX7222" fmla="*/ 1594113 w 6345571"/>
              <a:gd name="connsiteY7222" fmla="*/ 898320 h 6858143"/>
              <a:gd name="connsiteX7223" fmla="*/ 1567296 w 6345571"/>
              <a:gd name="connsiteY7223" fmla="*/ 898320 h 6858143"/>
              <a:gd name="connsiteX7224" fmla="*/ 1564316 w 6345571"/>
              <a:gd name="connsiteY7224" fmla="*/ 910227 h 6858143"/>
              <a:gd name="connsiteX7225" fmla="*/ 1543459 w 6345571"/>
              <a:gd name="connsiteY7225" fmla="*/ 913204 h 6858143"/>
              <a:gd name="connsiteX7226" fmla="*/ 1486845 w 6345571"/>
              <a:gd name="connsiteY7226" fmla="*/ 910227 h 6858143"/>
              <a:gd name="connsiteX7227" fmla="*/ 1480886 w 6345571"/>
              <a:gd name="connsiteY7227" fmla="*/ 889390 h 6858143"/>
              <a:gd name="connsiteX7228" fmla="*/ 1457049 w 6345571"/>
              <a:gd name="connsiteY7228" fmla="*/ 904274 h 6858143"/>
              <a:gd name="connsiteX7229" fmla="*/ 1427252 w 6345571"/>
              <a:gd name="connsiteY7229" fmla="*/ 913204 h 6858143"/>
              <a:gd name="connsiteX7230" fmla="*/ 1439171 w 6345571"/>
              <a:gd name="connsiteY7230" fmla="*/ 901297 h 6858143"/>
              <a:gd name="connsiteX7231" fmla="*/ 1430232 w 6345571"/>
              <a:gd name="connsiteY7231" fmla="*/ 886413 h 6858143"/>
              <a:gd name="connsiteX7232" fmla="*/ 1403415 w 6345571"/>
              <a:gd name="connsiteY7232" fmla="*/ 895343 h 6858143"/>
              <a:gd name="connsiteX7233" fmla="*/ 1415334 w 6345571"/>
              <a:gd name="connsiteY7233" fmla="*/ 886413 h 6858143"/>
              <a:gd name="connsiteX7234" fmla="*/ 1382558 w 6345571"/>
              <a:gd name="connsiteY7234" fmla="*/ 898320 h 6858143"/>
              <a:gd name="connsiteX7235" fmla="*/ 1373619 w 6345571"/>
              <a:gd name="connsiteY7235" fmla="*/ 886413 h 6858143"/>
              <a:gd name="connsiteX7236" fmla="*/ 1352761 w 6345571"/>
              <a:gd name="connsiteY7236" fmla="*/ 901297 h 6858143"/>
              <a:gd name="connsiteX7237" fmla="*/ 1311046 w 6345571"/>
              <a:gd name="connsiteY7237" fmla="*/ 907250 h 6858143"/>
              <a:gd name="connsiteX7238" fmla="*/ 1314026 w 6345571"/>
              <a:gd name="connsiteY7238" fmla="*/ 922134 h 6858143"/>
              <a:gd name="connsiteX7239" fmla="*/ 1299127 w 6345571"/>
              <a:gd name="connsiteY7239" fmla="*/ 907250 h 6858143"/>
              <a:gd name="connsiteX7240" fmla="*/ 1290188 w 6345571"/>
              <a:gd name="connsiteY7240" fmla="*/ 919157 h 6858143"/>
              <a:gd name="connsiteX7241" fmla="*/ 1293168 w 6345571"/>
              <a:gd name="connsiteY7241" fmla="*/ 907250 h 6858143"/>
              <a:gd name="connsiteX7242" fmla="*/ 1233575 w 6345571"/>
              <a:gd name="connsiteY7242" fmla="*/ 913204 h 6858143"/>
              <a:gd name="connsiteX7243" fmla="*/ 1230595 w 6345571"/>
              <a:gd name="connsiteY7243" fmla="*/ 910227 h 6858143"/>
              <a:gd name="connsiteX7244" fmla="*/ 1185901 w 6345571"/>
              <a:gd name="connsiteY7244" fmla="*/ 922134 h 6858143"/>
              <a:gd name="connsiteX7245" fmla="*/ 1176962 w 6345571"/>
              <a:gd name="connsiteY7245" fmla="*/ 922134 h 6858143"/>
              <a:gd name="connsiteX7246" fmla="*/ 1173982 w 6345571"/>
              <a:gd name="connsiteY7246" fmla="*/ 910227 h 6858143"/>
              <a:gd name="connsiteX7247" fmla="*/ 1162063 w 6345571"/>
              <a:gd name="connsiteY7247" fmla="*/ 922134 h 6858143"/>
              <a:gd name="connsiteX7248" fmla="*/ 1173982 w 6345571"/>
              <a:gd name="connsiteY7248" fmla="*/ 925111 h 6858143"/>
              <a:gd name="connsiteX7249" fmla="*/ 1150145 w 6345571"/>
              <a:gd name="connsiteY7249" fmla="*/ 922134 h 6858143"/>
              <a:gd name="connsiteX7250" fmla="*/ 1132267 w 6345571"/>
              <a:gd name="connsiteY7250" fmla="*/ 919157 h 6858143"/>
              <a:gd name="connsiteX7251" fmla="*/ 1138226 w 6345571"/>
              <a:gd name="connsiteY7251" fmla="*/ 910227 h 6858143"/>
              <a:gd name="connsiteX7252" fmla="*/ 1114389 w 6345571"/>
              <a:gd name="connsiteY7252" fmla="*/ 910227 h 6858143"/>
              <a:gd name="connsiteX7253" fmla="*/ 1093532 w 6345571"/>
              <a:gd name="connsiteY7253" fmla="*/ 925111 h 6858143"/>
              <a:gd name="connsiteX7254" fmla="*/ 1093532 w 6345571"/>
              <a:gd name="connsiteY7254" fmla="*/ 913204 h 6858143"/>
              <a:gd name="connsiteX7255" fmla="*/ 1081613 w 6345571"/>
              <a:gd name="connsiteY7255" fmla="*/ 916181 h 6858143"/>
              <a:gd name="connsiteX7256" fmla="*/ 1081613 w 6345571"/>
              <a:gd name="connsiteY7256" fmla="*/ 928088 h 6858143"/>
              <a:gd name="connsiteX7257" fmla="*/ 1060755 w 6345571"/>
              <a:gd name="connsiteY7257" fmla="*/ 925111 h 6858143"/>
              <a:gd name="connsiteX7258" fmla="*/ 1060755 w 6345571"/>
              <a:gd name="connsiteY7258" fmla="*/ 937018 h 6858143"/>
              <a:gd name="connsiteX7259" fmla="*/ 1036918 w 6345571"/>
              <a:gd name="connsiteY7259" fmla="*/ 931064 h 6858143"/>
              <a:gd name="connsiteX7260" fmla="*/ 1039898 w 6345571"/>
              <a:gd name="connsiteY7260" fmla="*/ 913204 h 6858143"/>
              <a:gd name="connsiteX7261" fmla="*/ 1019040 w 6345571"/>
              <a:gd name="connsiteY7261" fmla="*/ 925111 h 6858143"/>
              <a:gd name="connsiteX7262" fmla="*/ 1007122 w 6345571"/>
              <a:gd name="connsiteY7262" fmla="*/ 937018 h 6858143"/>
              <a:gd name="connsiteX7263" fmla="*/ 1007122 w 6345571"/>
              <a:gd name="connsiteY7263" fmla="*/ 916181 h 6858143"/>
              <a:gd name="connsiteX7264" fmla="*/ 998183 w 6345571"/>
              <a:gd name="connsiteY7264" fmla="*/ 928088 h 6858143"/>
              <a:gd name="connsiteX7265" fmla="*/ 956468 w 6345571"/>
              <a:gd name="connsiteY7265" fmla="*/ 922134 h 6858143"/>
              <a:gd name="connsiteX7266" fmla="*/ 959447 w 6345571"/>
              <a:gd name="connsiteY7266" fmla="*/ 931064 h 6858143"/>
              <a:gd name="connsiteX7267" fmla="*/ 947529 w 6345571"/>
              <a:gd name="connsiteY7267" fmla="*/ 934041 h 6858143"/>
              <a:gd name="connsiteX7268" fmla="*/ 935610 w 6345571"/>
              <a:gd name="connsiteY7268" fmla="*/ 925111 h 6858143"/>
              <a:gd name="connsiteX7269" fmla="*/ 935610 w 6345571"/>
              <a:gd name="connsiteY7269" fmla="*/ 907250 h 6858143"/>
              <a:gd name="connsiteX7270" fmla="*/ 959447 w 6345571"/>
              <a:gd name="connsiteY7270" fmla="*/ 898320 h 6858143"/>
              <a:gd name="connsiteX7271" fmla="*/ 983284 w 6345571"/>
              <a:gd name="connsiteY7271" fmla="*/ 910227 h 6858143"/>
              <a:gd name="connsiteX7272" fmla="*/ 992223 w 6345571"/>
              <a:gd name="connsiteY7272" fmla="*/ 895343 h 6858143"/>
              <a:gd name="connsiteX7273" fmla="*/ 992223 w 6345571"/>
              <a:gd name="connsiteY7273" fmla="*/ 910227 h 6858143"/>
              <a:gd name="connsiteX7274" fmla="*/ 1004142 w 6345571"/>
              <a:gd name="connsiteY7274" fmla="*/ 910227 h 6858143"/>
              <a:gd name="connsiteX7275" fmla="*/ 1001162 w 6345571"/>
              <a:gd name="connsiteY7275" fmla="*/ 886413 h 6858143"/>
              <a:gd name="connsiteX7276" fmla="*/ 1010101 w 6345571"/>
              <a:gd name="connsiteY7276" fmla="*/ 910227 h 6858143"/>
              <a:gd name="connsiteX7277" fmla="*/ 1036918 w 6345571"/>
              <a:gd name="connsiteY7277" fmla="*/ 898320 h 6858143"/>
              <a:gd name="connsiteX7278" fmla="*/ 1025000 w 6345571"/>
              <a:gd name="connsiteY7278" fmla="*/ 880459 h 6858143"/>
              <a:gd name="connsiteX7279" fmla="*/ 1039898 w 6345571"/>
              <a:gd name="connsiteY7279" fmla="*/ 898320 h 6858143"/>
              <a:gd name="connsiteX7280" fmla="*/ 1063735 w 6345571"/>
              <a:gd name="connsiteY7280" fmla="*/ 883436 h 6858143"/>
              <a:gd name="connsiteX7281" fmla="*/ 1090552 w 6345571"/>
              <a:gd name="connsiteY7281" fmla="*/ 883436 h 6858143"/>
              <a:gd name="connsiteX7282" fmla="*/ 1090552 w 6345571"/>
              <a:gd name="connsiteY7282" fmla="*/ 874506 h 6858143"/>
              <a:gd name="connsiteX7283" fmla="*/ 1078633 w 6345571"/>
              <a:gd name="connsiteY7283" fmla="*/ 874506 h 6858143"/>
              <a:gd name="connsiteX7284" fmla="*/ 1102470 w 6345571"/>
              <a:gd name="connsiteY7284" fmla="*/ 880459 h 6858143"/>
              <a:gd name="connsiteX7285" fmla="*/ 1108430 w 6345571"/>
              <a:gd name="connsiteY7285" fmla="*/ 865576 h 6858143"/>
              <a:gd name="connsiteX7286" fmla="*/ 1117369 w 6345571"/>
              <a:gd name="connsiteY7286" fmla="*/ 883436 h 6858143"/>
              <a:gd name="connsiteX7287" fmla="*/ 1171002 w 6345571"/>
              <a:gd name="connsiteY7287" fmla="*/ 853669 h 6858143"/>
              <a:gd name="connsiteX7288" fmla="*/ 1176962 w 6345571"/>
              <a:gd name="connsiteY7288" fmla="*/ 865576 h 6858143"/>
              <a:gd name="connsiteX7289" fmla="*/ 1212718 w 6345571"/>
              <a:gd name="connsiteY7289" fmla="*/ 856645 h 6858143"/>
              <a:gd name="connsiteX7290" fmla="*/ 1212718 w 6345571"/>
              <a:gd name="connsiteY7290" fmla="*/ 871529 h 6858143"/>
              <a:gd name="connsiteX7291" fmla="*/ 1224636 w 6345571"/>
              <a:gd name="connsiteY7291" fmla="*/ 859622 h 6858143"/>
              <a:gd name="connsiteX7292" fmla="*/ 1218677 w 6345571"/>
              <a:gd name="connsiteY7292" fmla="*/ 847715 h 6858143"/>
              <a:gd name="connsiteX7293" fmla="*/ 1233575 w 6345571"/>
              <a:gd name="connsiteY7293" fmla="*/ 850692 h 6858143"/>
              <a:gd name="connsiteX7294" fmla="*/ 1236555 w 6345571"/>
              <a:gd name="connsiteY7294" fmla="*/ 868552 h 6858143"/>
              <a:gd name="connsiteX7295" fmla="*/ 1278270 w 6345571"/>
              <a:gd name="connsiteY7295" fmla="*/ 853669 h 6858143"/>
              <a:gd name="connsiteX7296" fmla="*/ 1287209 w 6345571"/>
              <a:gd name="connsiteY7296" fmla="*/ 859622 h 6858143"/>
              <a:gd name="connsiteX7297" fmla="*/ 1296148 w 6345571"/>
              <a:gd name="connsiteY7297" fmla="*/ 850692 h 6858143"/>
              <a:gd name="connsiteX7298" fmla="*/ 1290188 w 6345571"/>
              <a:gd name="connsiteY7298" fmla="*/ 844738 h 6858143"/>
              <a:gd name="connsiteX7299" fmla="*/ 1322965 w 6345571"/>
              <a:gd name="connsiteY7299" fmla="*/ 850692 h 6858143"/>
              <a:gd name="connsiteX7300" fmla="*/ 1322965 w 6345571"/>
              <a:gd name="connsiteY7300" fmla="*/ 841762 h 6858143"/>
              <a:gd name="connsiteX7301" fmla="*/ 1311046 w 6345571"/>
              <a:gd name="connsiteY7301" fmla="*/ 838785 h 6858143"/>
              <a:gd name="connsiteX7302" fmla="*/ 1346802 w 6345571"/>
              <a:gd name="connsiteY7302" fmla="*/ 832831 h 6858143"/>
              <a:gd name="connsiteX7303" fmla="*/ 1364680 w 6345571"/>
              <a:gd name="connsiteY7303" fmla="*/ 832831 h 6858143"/>
              <a:gd name="connsiteX7304" fmla="*/ 1382558 w 6345571"/>
              <a:gd name="connsiteY7304" fmla="*/ 823901 h 6858143"/>
              <a:gd name="connsiteX7305" fmla="*/ 1382558 w 6345571"/>
              <a:gd name="connsiteY7305" fmla="*/ 832831 h 6858143"/>
              <a:gd name="connsiteX7306" fmla="*/ 1430232 w 6345571"/>
              <a:gd name="connsiteY7306" fmla="*/ 832831 h 6858143"/>
              <a:gd name="connsiteX7307" fmla="*/ 1454069 w 6345571"/>
              <a:gd name="connsiteY7307" fmla="*/ 829855 h 6858143"/>
              <a:gd name="connsiteX7308" fmla="*/ 1477906 w 6345571"/>
              <a:gd name="connsiteY7308" fmla="*/ 820924 h 6858143"/>
              <a:gd name="connsiteX7309" fmla="*/ 1507703 w 6345571"/>
              <a:gd name="connsiteY7309" fmla="*/ 832831 h 6858143"/>
              <a:gd name="connsiteX7310" fmla="*/ 1528560 w 6345571"/>
              <a:gd name="connsiteY7310" fmla="*/ 823901 h 6858143"/>
              <a:gd name="connsiteX7311" fmla="*/ 1564316 w 6345571"/>
              <a:gd name="connsiteY7311" fmla="*/ 814971 h 6858143"/>
              <a:gd name="connsiteX7312" fmla="*/ 1570276 w 6345571"/>
              <a:gd name="connsiteY7312" fmla="*/ 826878 h 6858143"/>
              <a:gd name="connsiteX7313" fmla="*/ 1585174 w 6345571"/>
              <a:gd name="connsiteY7313" fmla="*/ 829855 h 6858143"/>
              <a:gd name="connsiteX7314" fmla="*/ 1594113 w 6345571"/>
              <a:gd name="connsiteY7314" fmla="*/ 817948 h 6858143"/>
              <a:gd name="connsiteX7315" fmla="*/ 1588153 w 6345571"/>
              <a:gd name="connsiteY7315" fmla="*/ 829855 h 6858143"/>
              <a:gd name="connsiteX7316" fmla="*/ 1609011 w 6345571"/>
              <a:gd name="connsiteY7316" fmla="*/ 817948 h 6858143"/>
              <a:gd name="connsiteX7317" fmla="*/ 1617950 w 6345571"/>
              <a:gd name="connsiteY7317" fmla="*/ 832831 h 6858143"/>
              <a:gd name="connsiteX7318" fmla="*/ 1644767 w 6345571"/>
              <a:gd name="connsiteY7318" fmla="*/ 809017 h 6858143"/>
              <a:gd name="connsiteX7319" fmla="*/ 1638808 w 6345571"/>
              <a:gd name="connsiteY7319" fmla="*/ 800087 h 6858143"/>
              <a:gd name="connsiteX7320" fmla="*/ 1644767 w 6345571"/>
              <a:gd name="connsiteY7320" fmla="*/ 803064 h 6858143"/>
              <a:gd name="connsiteX7321" fmla="*/ 1638808 w 6345571"/>
              <a:gd name="connsiteY7321" fmla="*/ 788180 h 6858143"/>
              <a:gd name="connsiteX7322" fmla="*/ 1674563 w 6345571"/>
              <a:gd name="connsiteY7322" fmla="*/ 797110 h 6858143"/>
              <a:gd name="connsiteX7323" fmla="*/ 1665624 w 6345571"/>
              <a:gd name="connsiteY7323" fmla="*/ 809017 h 6858143"/>
              <a:gd name="connsiteX7324" fmla="*/ 1650726 w 6345571"/>
              <a:gd name="connsiteY7324" fmla="*/ 814971 h 6858143"/>
              <a:gd name="connsiteX7325" fmla="*/ 1668604 w 6345571"/>
              <a:gd name="connsiteY7325" fmla="*/ 823901 h 6858143"/>
              <a:gd name="connsiteX7326" fmla="*/ 1686482 w 6345571"/>
              <a:gd name="connsiteY7326" fmla="*/ 814971 h 6858143"/>
              <a:gd name="connsiteX7327" fmla="*/ 1674563 w 6345571"/>
              <a:gd name="connsiteY7327" fmla="*/ 809017 h 6858143"/>
              <a:gd name="connsiteX7328" fmla="*/ 1674563 w 6345571"/>
              <a:gd name="connsiteY7328" fmla="*/ 797110 h 6858143"/>
              <a:gd name="connsiteX7329" fmla="*/ 1689462 w 6345571"/>
              <a:gd name="connsiteY7329" fmla="*/ 794133 h 6858143"/>
              <a:gd name="connsiteX7330" fmla="*/ 1683502 w 6345571"/>
              <a:gd name="connsiteY7330" fmla="*/ 806040 h 6858143"/>
              <a:gd name="connsiteX7331" fmla="*/ 1692441 w 6345571"/>
              <a:gd name="connsiteY7331" fmla="*/ 806040 h 6858143"/>
              <a:gd name="connsiteX7332" fmla="*/ 1695421 w 6345571"/>
              <a:gd name="connsiteY7332" fmla="*/ 788180 h 6858143"/>
              <a:gd name="connsiteX7333" fmla="*/ 1752034 w 6345571"/>
              <a:gd name="connsiteY7333" fmla="*/ 809017 h 6858143"/>
              <a:gd name="connsiteX7334" fmla="*/ 1760973 w 6345571"/>
              <a:gd name="connsiteY7334" fmla="*/ 800087 h 6858143"/>
              <a:gd name="connsiteX7335" fmla="*/ 1752034 w 6345571"/>
              <a:gd name="connsiteY7335" fmla="*/ 791157 h 6858143"/>
              <a:gd name="connsiteX7336" fmla="*/ 1784810 w 6345571"/>
              <a:gd name="connsiteY7336" fmla="*/ 809017 h 6858143"/>
              <a:gd name="connsiteX7337" fmla="*/ 1790770 w 6345571"/>
              <a:gd name="connsiteY7337" fmla="*/ 809017 h 6858143"/>
              <a:gd name="connsiteX7338" fmla="*/ 1793749 w 6345571"/>
              <a:gd name="connsiteY7338" fmla="*/ 797110 h 6858143"/>
              <a:gd name="connsiteX7339" fmla="*/ 1781831 w 6345571"/>
              <a:gd name="connsiteY7339" fmla="*/ 794133 h 6858143"/>
              <a:gd name="connsiteX7340" fmla="*/ 1784810 w 6345571"/>
              <a:gd name="connsiteY7340" fmla="*/ 788180 h 6858143"/>
              <a:gd name="connsiteX7341" fmla="*/ 1769912 w 6345571"/>
              <a:gd name="connsiteY7341" fmla="*/ 785203 h 6858143"/>
              <a:gd name="connsiteX7342" fmla="*/ 1763953 w 6345571"/>
              <a:gd name="connsiteY7342" fmla="*/ 776273 h 6858143"/>
              <a:gd name="connsiteX7343" fmla="*/ 1752034 w 6345571"/>
              <a:gd name="connsiteY7343" fmla="*/ 773296 h 6858143"/>
              <a:gd name="connsiteX7344" fmla="*/ 1760973 w 6345571"/>
              <a:gd name="connsiteY7344" fmla="*/ 782226 h 6858143"/>
              <a:gd name="connsiteX7345" fmla="*/ 1749055 w 6345571"/>
              <a:gd name="connsiteY7345" fmla="*/ 788180 h 6858143"/>
              <a:gd name="connsiteX7346" fmla="*/ 1737136 w 6345571"/>
              <a:gd name="connsiteY7346" fmla="*/ 788180 h 6858143"/>
              <a:gd name="connsiteX7347" fmla="*/ 1731177 w 6345571"/>
              <a:gd name="connsiteY7347" fmla="*/ 776273 h 6858143"/>
              <a:gd name="connsiteX7348" fmla="*/ 1749055 w 6345571"/>
              <a:gd name="connsiteY7348" fmla="*/ 779250 h 6858143"/>
              <a:gd name="connsiteX7349" fmla="*/ 1737136 w 6345571"/>
              <a:gd name="connsiteY7349" fmla="*/ 764366 h 6858143"/>
              <a:gd name="connsiteX7350" fmla="*/ 1713299 w 6345571"/>
              <a:gd name="connsiteY7350" fmla="*/ 764366 h 6858143"/>
              <a:gd name="connsiteX7351" fmla="*/ 1719258 w 6345571"/>
              <a:gd name="connsiteY7351" fmla="*/ 758412 h 6858143"/>
              <a:gd name="connsiteX7352" fmla="*/ 1695421 w 6345571"/>
              <a:gd name="connsiteY7352" fmla="*/ 755436 h 6858143"/>
              <a:gd name="connsiteX7353" fmla="*/ 1671584 w 6345571"/>
              <a:gd name="connsiteY7353" fmla="*/ 761389 h 6858143"/>
              <a:gd name="connsiteX7354" fmla="*/ 1674563 w 6345571"/>
              <a:gd name="connsiteY7354" fmla="*/ 764366 h 6858143"/>
              <a:gd name="connsiteX7355" fmla="*/ 1656685 w 6345571"/>
              <a:gd name="connsiteY7355" fmla="*/ 767343 h 6858143"/>
              <a:gd name="connsiteX7356" fmla="*/ 1659665 w 6345571"/>
              <a:gd name="connsiteY7356" fmla="*/ 767343 h 6858143"/>
              <a:gd name="connsiteX7357" fmla="*/ 1647747 w 6345571"/>
              <a:gd name="connsiteY7357" fmla="*/ 758412 h 6858143"/>
              <a:gd name="connsiteX7358" fmla="*/ 1620930 w 6345571"/>
              <a:gd name="connsiteY7358" fmla="*/ 758412 h 6858143"/>
              <a:gd name="connsiteX7359" fmla="*/ 1582194 w 6345571"/>
              <a:gd name="connsiteY7359" fmla="*/ 761389 h 6858143"/>
              <a:gd name="connsiteX7360" fmla="*/ 1600072 w 6345571"/>
              <a:gd name="connsiteY7360" fmla="*/ 758412 h 6858143"/>
              <a:gd name="connsiteX7361" fmla="*/ 1570276 w 6345571"/>
              <a:gd name="connsiteY7361" fmla="*/ 755436 h 6858143"/>
              <a:gd name="connsiteX7362" fmla="*/ 1540479 w 6345571"/>
              <a:gd name="connsiteY7362" fmla="*/ 752459 h 6858143"/>
              <a:gd name="connsiteX7363" fmla="*/ 1501744 w 6345571"/>
              <a:gd name="connsiteY7363" fmla="*/ 761389 h 6858143"/>
              <a:gd name="connsiteX7364" fmla="*/ 1474927 w 6345571"/>
              <a:gd name="connsiteY7364" fmla="*/ 770319 h 6858143"/>
              <a:gd name="connsiteX7365" fmla="*/ 1463008 w 6345571"/>
              <a:gd name="connsiteY7365" fmla="*/ 764366 h 6858143"/>
              <a:gd name="connsiteX7366" fmla="*/ 1436191 w 6345571"/>
              <a:gd name="connsiteY7366" fmla="*/ 758412 h 6858143"/>
              <a:gd name="connsiteX7367" fmla="*/ 1412354 w 6345571"/>
              <a:gd name="connsiteY7367" fmla="*/ 767343 h 6858143"/>
              <a:gd name="connsiteX7368" fmla="*/ 1385537 w 6345571"/>
              <a:gd name="connsiteY7368" fmla="*/ 770319 h 6858143"/>
              <a:gd name="connsiteX7369" fmla="*/ 1388517 w 6345571"/>
              <a:gd name="connsiteY7369" fmla="*/ 752459 h 6858143"/>
              <a:gd name="connsiteX7370" fmla="*/ 1385537 w 6345571"/>
              <a:gd name="connsiteY7370" fmla="*/ 767343 h 6858143"/>
              <a:gd name="connsiteX7371" fmla="*/ 1355741 w 6345571"/>
              <a:gd name="connsiteY7371" fmla="*/ 770319 h 6858143"/>
              <a:gd name="connsiteX7372" fmla="*/ 1325944 w 6345571"/>
              <a:gd name="connsiteY7372" fmla="*/ 779250 h 6858143"/>
              <a:gd name="connsiteX7373" fmla="*/ 1314026 w 6345571"/>
              <a:gd name="connsiteY7373" fmla="*/ 782226 h 6858143"/>
              <a:gd name="connsiteX7374" fmla="*/ 1308066 w 6345571"/>
              <a:gd name="connsiteY7374" fmla="*/ 770319 h 6858143"/>
              <a:gd name="connsiteX7375" fmla="*/ 1284229 w 6345571"/>
              <a:gd name="connsiteY7375" fmla="*/ 785203 h 6858143"/>
              <a:gd name="connsiteX7376" fmla="*/ 1263372 w 6345571"/>
              <a:gd name="connsiteY7376" fmla="*/ 782226 h 6858143"/>
              <a:gd name="connsiteX7377" fmla="*/ 1227616 w 6345571"/>
              <a:gd name="connsiteY7377" fmla="*/ 779250 h 6858143"/>
              <a:gd name="connsiteX7378" fmla="*/ 1182921 w 6345571"/>
              <a:gd name="connsiteY7378" fmla="*/ 776273 h 6858143"/>
              <a:gd name="connsiteX7379" fmla="*/ 1147165 w 6345571"/>
              <a:gd name="connsiteY7379" fmla="*/ 782226 h 6858143"/>
              <a:gd name="connsiteX7380" fmla="*/ 1111409 w 6345571"/>
              <a:gd name="connsiteY7380" fmla="*/ 797110 h 6858143"/>
              <a:gd name="connsiteX7381" fmla="*/ 1099491 w 6345571"/>
              <a:gd name="connsiteY7381" fmla="*/ 791157 h 6858143"/>
              <a:gd name="connsiteX7382" fmla="*/ 1147165 w 6345571"/>
              <a:gd name="connsiteY7382" fmla="*/ 773296 h 6858143"/>
              <a:gd name="connsiteX7383" fmla="*/ 1144186 w 6345571"/>
              <a:gd name="connsiteY7383" fmla="*/ 755436 h 6858143"/>
              <a:gd name="connsiteX7384" fmla="*/ 1129287 w 6345571"/>
              <a:gd name="connsiteY7384" fmla="*/ 767343 h 6858143"/>
              <a:gd name="connsiteX7385" fmla="*/ 1123328 w 6345571"/>
              <a:gd name="connsiteY7385" fmla="*/ 746505 h 6858143"/>
              <a:gd name="connsiteX7386" fmla="*/ 1114389 w 6345571"/>
              <a:gd name="connsiteY7386" fmla="*/ 767343 h 6858143"/>
              <a:gd name="connsiteX7387" fmla="*/ 1090552 w 6345571"/>
              <a:gd name="connsiteY7387" fmla="*/ 767343 h 6858143"/>
              <a:gd name="connsiteX7388" fmla="*/ 1093532 w 6345571"/>
              <a:gd name="connsiteY7388" fmla="*/ 791157 h 6858143"/>
              <a:gd name="connsiteX7389" fmla="*/ 1066715 w 6345571"/>
              <a:gd name="connsiteY7389" fmla="*/ 800087 h 6858143"/>
              <a:gd name="connsiteX7390" fmla="*/ 1057776 w 6345571"/>
              <a:gd name="connsiteY7390" fmla="*/ 788180 h 6858143"/>
              <a:gd name="connsiteX7391" fmla="*/ 1019040 w 6345571"/>
              <a:gd name="connsiteY7391" fmla="*/ 788180 h 6858143"/>
              <a:gd name="connsiteX7392" fmla="*/ 1045857 w 6345571"/>
              <a:gd name="connsiteY7392" fmla="*/ 782226 h 6858143"/>
              <a:gd name="connsiteX7393" fmla="*/ 1030959 w 6345571"/>
              <a:gd name="connsiteY7393" fmla="*/ 764366 h 6858143"/>
              <a:gd name="connsiteX7394" fmla="*/ 1025000 w 6345571"/>
              <a:gd name="connsiteY7394" fmla="*/ 779250 h 6858143"/>
              <a:gd name="connsiteX7395" fmla="*/ 974346 w 6345571"/>
              <a:gd name="connsiteY7395" fmla="*/ 776273 h 6858143"/>
              <a:gd name="connsiteX7396" fmla="*/ 965407 w 6345571"/>
              <a:gd name="connsiteY7396" fmla="*/ 764366 h 6858143"/>
              <a:gd name="connsiteX7397" fmla="*/ 962427 w 6345571"/>
              <a:gd name="connsiteY7397" fmla="*/ 770319 h 6858143"/>
              <a:gd name="connsiteX7398" fmla="*/ 971366 w 6345571"/>
              <a:gd name="connsiteY7398" fmla="*/ 794133 h 6858143"/>
              <a:gd name="connsiteX7399" fmla="*/ 953488 w 6345571"/>
              <a:gd name="connsiteY7399" fmla="*/ 794133 h 6858143"/>
              <a:gd name="connsiteX7400" fmla="*/ 968386 w 6345571"/>
              <a:gd name="connsiteY7400" fmla="*/ 806040 h 6858143"/>
              <a:gd name="connsiteX7401" fmla="*/ 944549 w 6345571"/>
              <a:gd name="connsiteY7401" fmla="*/ 803064 h 6858143"/>
              <a:gd name="connsiteX7402" fmla="*/ 950508 w 6345571"/>
              <a:gd name="connsiteY7402" fmla="*/ 782226 h 6858143"/>
              <a:gd name="connsiteX7403" fmla="*/ 929651 w 6345571"/>
              <a:gd name="connsiteY7403" fmla="*/ 785203 h 6858143"/>
              <a:gd name="connsiteX7404" fmla="*/ 926671 w 6345571"/>
              <a:gd name="connsiteY7404" fmla="*/ 770319 h 6858143"/>
              <a:gd name="connsiteX7405" fmla="*/ 935610 w 6345571"/>
              <a:gd name="connsiteY7405" fmla="*/ 749482 h 6858143"/>
              <a:gd name="connsiteX7406" fmla="*/ 923691 w 6345571"/>
              <a:gd name="connsiteY7406" fmla="*/ 764366 h 6858143"/>
              <a:gd name="connsiteX7407" fmla="*/ 914753 w 6345571"/>
              <a:gd name="connsiteY7407" fmla="*/ 746505 h 6858143"/>
              <a:gd name="connsiteX7408" fmla="*/ 908793 w 6345571"/>
              <a:gd name="connsiteY7408" fmla="*/ 764366 h 6858143"/>
              <a:gd name="connsiteX7409" fmla="*/ 917732 w 6345571"/>
              <a:gd name="connsiteY7409" fmla="*/ 770319 h 6858143"/>
              <a:gd name="connsiteX7410" fmla="*/ 923691 w 6345571"/>
              <a:gd name="connsiteY7410" fmla="*/ 767343 h 6858143"/>
              <a:gd name="connsiteX7411" fmla="*/ 920712 w 6345571"/>
              <a:gd name="connsiteY7411" fmla="*/ 779250 h 6858143"/>
              <a:gd name="connsiteX7412" fmla="*/ 905814 w 6345571"/>
              <a:gd name="connsiteY7412" fmla="*/ 764366 h 6858143"/>
              <a:gd name="connsiteX7413" fmla="*/ 896875 w 6345571"/>
              <a:gd name="connsiteY7413" fmla="*/ 773296 h 6858143"/>
              <a:gd name="connsiteX7414" fmla="*/ 908793 w 6345571"/>
              <a:gd name="connsiteY7414" fmla="*/ 782226 h 6858143"/>
              <a:gd name="connsiteX7415" fmla="*/ 867078 w 6345571"/>
              <a:gd name="connsiteY7415" fmla="*/ 785203 h 6858143"/>
              <a:gd name="connsiteX7416" fmla="*/ 899854 w 6345571"/>
              <a:gd name="connsiteY7416" fmla="*/ 758412 h 6858143"/>
              <a:gd name="connsiteX7417" fmla="*/ 893895 w 6345571"/>
              <a:gd name="connsiteY7417" fmla="*/ 752459 h 6858143"/>
              <a:gd name="connsiteX7418" fmla="*/ 852180 w 6345571"/>
              <a:gd name="connsiteY7418" fmla="*/ 776273 h 6858143"/>
              <a:gd name="connsiteX7419" fmla="*/ 846221 w 6345571"/>
              <a:gd name="connsiteY7419" fmla="*/ 764366 h 6858143"/>
              <a:gd name="connsiteX7420" fmla="*/ 843241 w 6345571"/>
              <a:gd name="connsiteY7420" fmla="*/ 770319 h 6858143"/>
              <a:gd name="connsiteX7421" fmla="*/ 846221 w 6345571"/>
              <a:gd name="connsiteY7421" fmla="*/ 779250 h 6858143"/>
              <a:gd name="connsiteX7422" fmla="*/ 822383 w 6345571"/>
              <a:gd name="connsiteY7422" fmla="*/ 776273 h 6858143"/>
              <a:gd name="connsiteX7423" fmla="*/ 789607 w 6345571"/>
              <a:gd name="connsiteY7423" fmla="*/ 800087 h 6858143"/>
              <a:gd name="connsiteX7424" fmla="*/ 813444 w 6345571"/>
              <a:gd name="connsiteY7424" fmla="*/ 770319 h 6858143"/>
              <a:gd name="connsiteX7425" fmla="*/ 774709 w 6345571"/>
              <a:gd name="connsiteY7425" fmla="*/ 785203 h 6858143"/>
              <a:gd name="connsiteX7426" fmla="*/ 783648 w 6345571"/>
              <a:gd name="connsiteY7426" fmla="*/ 806040 h 6858143"/>
              <a:gd name="connsiteX7427" fmla="*/ 774709 w 6345571"/>
              <a:gd name="connsiteY7427" fmla="*/ 809017 h 6858143"/>
              <a:gd name="connsiteX7428" fmla="*/ 771729 w 6345571"/>
              <a:gd name="connsiteY7428" fmla="*/ 782226 h 6858143"/>
              <a:gd name="connsiteX7429" fmla="*/ 750872 w 6345571"/>
              <a:gd name="connsiteY7429" fmla="*/ 785203 h 6858143"/>
              <a:gd name="connsiteX7430" fmla="*/ 700218 w 6345571"/>
              <a:gd name="connsiteY7430" fmla="*/ 811994 h 6858143"/>
              <a:gd name="connsiteX7431" fmla="*/ 715116 w 6345571"/>
              <a:gd name="connsiteY7431" fmla="*/ 782226 h 6858143"/>
              <a:gd name="connsiteX7432" fmla="*/ 670421 w 6345571"/>
              <a:gd name="connsiteY7432" fmla="*/ 788180 h 6858143"/>
              <a:gd name="connsiteX7433" fmla="*/ 640625 w 6345571"/>
              <a:gd name="connsiteY7433" fmla="*/ 803064 h 6858143"/>
              <a:gd name="connsiteX7434" fmla="*/ 637645 w 6345571"/>
              <a:gd name="connsiteY7434" fmla="*/ 820924 h 6858143"/>
              <a:gd name="connsiteX7435" fmla="*/ 628706 w 6345571"/>
              <a:gd name="connsiteY7435" fmla="*/ 820924 h 6858143"/>
              <a:gd name="connsiteX7436" fmla="*/ 631686 w 6345571"/>
              <a:gd name="connsiteY7436" fmla="*/ 832831 h 6858143"/>
              <a:gd name="connsiteX7437" fmla="*/ 631686 w 6345571"/>
              <a:gd name="connsiteY7437" fmla="*/ 809017 h 6858143"/>
              <a:gd name="connsiteX7438" fmla="*/ 622747 w 6345571"/>
              <a:gd name="connsiteY7438" fmla="*/ 797110 h 6858143"/>
              <a:gd name="connsiteX7439" fmla="*/ 610828 w 6345571"/>
              <a:gd name="connsiteY7439" fmla="*/ 806040 h 6858143"/>
              <a:gd name="connsiteX7440" fmla="*/ 628706 w 6345571"/>
              <a:gd name="connsiteY7440" fmla="*/ 788180 h 6858143"/>
              <a:gd name="connsiteX7441" fmla="*/ 625726 w 6345571"/>
              <a:gd name="connsiteY7441" fmla="*/ 782226 h 6858143"/>
              <a:gd name="connsiteX7442" fmla="*/ 610828 w 6345571"/>
              <a:gd name="connsiteY7442" fmla="*/ 785203 h 6858143"/>
              <a:gd name="connsiteX7443" fmla="*/ 646584 w 6345571"/>
              <a:gd name="connsiteY7443" fmla="*/ 767343 h 6858143"/>
              <a:gd name="connsiteX7444" fmla="*/ 637645 w 6345571"/>
              <a:gd name="connsiteY7444" fmla="*/ 755436 h 6858143"/>
              <a:gd name="connsiteX7445" fmla="*/ 655523 w 6345571"/>
              <a:gd name="connsiteY7445" fmla="*/ 758412 h 6858143"/>
              <a:gd name="connsiteX7446" fmla="*/ 655523 w 6345571"/>
              <a:gd name="connsiteY7446" fmla="*/ 770319 h 6858143"/>
              <a:gd name="connsiteX7447" fmla="*/ 670421 w 6345571"/>
              <a:gd name="connsiteY7447" fmla="*/ 746505 h 6858143"/>
              <a:gd name="connsiteX7448" fmla="*/ 688299 w 6345571"/>
              <a:gd name="connsiteY7448" fmla="*/ 752459 h 6858143"/>
              <a:gd name="connsiteX7449" fmla="*/ 670421 w 6345571"/>
              <a:gd name="connsiteY7449" fmla="*/ 764366 h 6858143"/>
              <a:gd name="connsiteX7450" fmla="*/ 700218 w 6345571"/>
              <a:gd name="connsiteY7450" fmla="*/ 773296 h 6858143"/>
              <a:gd name="connsiteX7451" fmla="*/ 706177 w 6345571"/>
              <a:gd name="connsiteY7451" fmla="*/ 767343 h 6858143"/>
              <a:gd name="connsiteX7452" fmla="*/ 697238 w 6345571"/>
              <a:gd name="connsiteY7452" fmla="*/ 761389 h 6858143"/>
              <a:gd name="connsiteX7453" fmla="*/ 694258 w 6345571"/>
              <a:gd name="connsiteY7453" fmla="*/ 749482 h 6858143"/>
              <a:gd name="connsiteX7454" fmla="*/ 709157 w 6345571"/>
              <a:gd name="connsiteY7454" fmla="*/ 734598 h 6858143"/>
              <a:gd name="connsiteX7455" fmla="*/ 697238 w 6345571"/>
              <a:gd name="connsiteY7455" fmla="*/ 728645 h 6858143"/>
              <a:gd name="connsiteX7456" fmla="*/ 732994 w 6345571"/>
              <a:gd name="connsiteY7456" fmla="*/ 725668 h 6858143"/>
              <a:gd name="connsiteX7457" fmla="*/ 721075 w 6345571"/>
              <a:gd name="connsiteY7457" fmla="*/ 737575 h 6858143"/>
              <a:gd name="connsiteX7458" fmla="*/ 765770 w 6345571"/>
              <a:gd name="connsiteY7458" fmla="*/ 731621 h 6858143"/>
              <a:gd name="connsiteX7459" fmla="*/ 759811 w 6345571"/>
              <a:gd name="connsiteY7459" fmla="*/ 719714 h 6858143"/>
              <a:gd name="connsiteX7460" fmla="*/ 774709 w 6345571"/>
              <a:gd name="connsiteY7460" fmla="*/ 707807 h 6858143"/>
              <a:gd name="connsiteX7461" fmla="*/ 804505 w 6345571"/>
              <a:gd name="connsiteY7461" fmla="*/ 707807 h 6858143"/>
              <a:gd name="connsiteX7462" fmla="*/ 831322 w 6345571"/>
              <a:gd name="connsiteY7462" fmla="*/ 692924 h 6858143"/>
              <a:gd name="connsiteX7463" fmla="*/ 825363 w 6345571"/>
              <a:gd name="connsiteY7463" fmla="*/ 704831 h 6858143"/>
              <a:gd name="connsiteX7464" fmla="*/ 846221 w 6345571"/>
              <a:gd name="connsiteY7464" fmla="*/ 695900 h 6858143"/>
              <a:gd name="connsiteX7465" fmla="*/ 849200 w 6345571"/>
              <a:gd name="connsiteY7465" fmla="*/ 707807 h 6858143"/>
              <a:gd name="connsiteX7466" fmla="*/ 855160 w 6345571"/>
              <a:gd name="connsiteY7466" fmla="*/ 695900 h 6858143"/>
              <a:gd name="connsiteX7467" fmla="*/ 887936 w 6345571"/>
              <a:gd name="connsiteY7467" fmla="*/ 672086 h 6858143"/>
              <a:gd name="connsiteX7468" fmla="*/ 914753 w 6345571"/>
              <a:gd name="connsiteY7468" fmla="*/ 657203 h 6858143"/>
              <a:gd name="connsiteX7469" fmla="*/ 902834 w 6345571"/>
              <a:gd name="connsiteY7469" fmla="*/ 660179 h 6858143"/>
              <a:gd name="connsiteX7470" fmla="*/ 902834 w 6345571"/>
              <a:gd name="connsiteY7470" fmla="*/ 648272 h 6858143"/>
              <a:gd name="connsiteX7471" fmla="*/ 926671 w 6345571"/>
              <a:gd name="connsiteY7471" fmla="*/ 657203 h 6858143"/>
              <a:gd name="connsiteX7472" fmla="*/ 911773 w 6345571"/>
              <a:gd name="connsiteY7472" fmla="*/ 675063 h 6858143"/>
              <a:gd name="connsiteX7473" fmla="*/ 956468 w 6345571"/>
              <a:gd name="connsiteY7473" fmla="*/ 660179 h 6858143"/>
              <a:gd name="connsiteX7474" fmla="*/ 974346 w 6345571"/>
              <a:gd name="connsiteY7474" fmla="*/ 666133 h 6858143"/>
              <a:gd name="connsiteX7475" fmla="*/ 998183 w 6345571"/>
              <a:gd name="connsiteY7475" fmla="*/ 660179 h 6858143"/>
              <a:gd name="connsiteX7476" fmla="*/ 1007122 w 6345571"/>
              <a:gd name="connsiteY7476" fmla="*/ 642319 h 6858143"/>
              <a:gd name="connsiteX7477" fmla="*/ 1013081 w 6345571"/>
              <a:gd name="connsiteY7477" fmla="*/ 660179 h 6858143"/>
              <a:gd name="connsiteX7478" fmla="*/ 1039898 w 6345571"/>
              <a:gd name="connsiteY7478" fmla="*/ 648272 h 6858143"/>
              <a:gd name="connsiteX7479" fmla="*/ 1033939 w 6345571"/>
              <a:gd name="connsiteY7479" fmla="*/ 639342 h 6858143"/>
              <a:gd name="connsiteX7480" fmla="*/ 1054796 w 6345571"/>
              <a:gd name="connsiteY7480" fmla="*/ 645295 h 6858143"/>
              <a:gd name="connsiteX7481" fmla="*/ 1099491 w 6345571"/>
              <a:gd name="connsiteY7481" fmla="*/ 630412 h 6858143"/>
              <a:gd name="connsiteX7482" fmla="*/ 1105450 w 6345571"/>
              <a:gd name="connsiteY7482" fmla="*/ 618505 h 6858143"/>
              <a:gd name="connsiteX7483" fmla="*/ 1105450 w 6345571"/>
              <a:gd name="connsiteY7483" fmla="*/ 633388 h 6858143"/>
              <a:gd name="connsiteX7484" fmla="*/ 1144186 w 6345571"/>
              <a:gd name="connsiteY7484" fmla="*/ 615528 h 6858143"/>
              <a:gd name="connsiteX7485" fmla="*/ 1129287 w 6345571"/>
              <a:gd name="connsiteY7485" fmla="*/ 612551 h 6858143"/>
              <a:gd name="connsiteX7486" fmla="*/ 1162063 w 6345571"/>
              <a:gd name="connsiteY7486" fmla="*/ 606598 h 6858143"/>
              <a:gd name="connsiteX7487" fmla="*/ 1153125 w 6345571"/>
              <a:gd name="connsiteY7487" fmla="*/ 615528 h 6858143"/>
              <a:gd name="connsiteX7488" fmla="*/ 1176962 w 6345571"/>
              <a:gd name="connsiteY7488" fmla="*/ 603621 h 6858143"/>
              <a:gd name="connsiteX7489" fmla="*/ 1168023 w 6345571"/>
              <a:gd name="connsiteY7489" fmla="*/ 597667 h 6858143"/>
              <a:gd name="connsiteX7490" fmla="*/ 1182921 w 6345571"/>
              <a:gd name="connsiteY7490" fmla="*/ 603621 h 6858143"/>
              <a:gd name="connsiteX7491" fmla="*/ 1197819 w 6345571"/>
              <a:gd name="connsiteY7491" fmla="*/ 588737 h 6858143"/>
              <a:gd name="connsiteX7492" fmla="*/ 1179941 w 6345571"/>
              <a:gd name="connsiteY7492" fmla="*/ 579807 h 6858143"/>
              <a:gd name="connsiteX7493" fmla="*/ 1168023 w 6345571"/>
              <a:gd name="connsiteY7493" fmla="*/ 591714 h 6858143"/>
              <a:gd name="connsiteX7494" fmla="*/ 1102470 w 6345571"/>
              <a:gd name="connsiteY7494" fmla="*/ 585760 h 6858143"/>
              <a:gd name="connsiteX7495" fmla="*/ 1069694 w 6345571"/>
              <a:gd name="connsiteY7495" fmla="*/ 597667 h 6858143"/>
              <a:gd name="connsiteX7496" fmla="*/ 1007122 w 6345571"/>
              <a:gd name="connsiteY7496" fmla="*/ 609574 h 6858143"/>
              <a:gd name="connsiteX7497" fmla="*/ 1001162 w 6345571"/>
              <a:gd name="connsiteY7497" fmla="*/ 594691 h 6858143"/>
              <a:gd name="connsiteX7498" fmla="*/ 986264 w 6345571"/>
              <a:gd name="connsiteY7498" fmla="*/ 597667 h 6858143"/>
              <a:gd name="connsiteX7499" fmla="*/ 971366 w 6345571"/>
              <a:gd name="connsiteY7499" fmla="*/ 576830 h 6858143"/>
              <a:gd name="connsiteX7500" fmla="*/ 965407 w 6345571"/>
              <a:gd name="connsiteY7500" fmla="*/ 597667 h 6858143"/>
              <a:gd name="connsiteX7501" fmla="*/ 941569 w 6345571"/>
              <a:gd name="connsiteY7501" fmla="*/ 588737 h 6858143"/>
              <a:gd name="connsiteX7502" fmla="*/ 932630 w 6345571"/>
              <a:gd name="connsiteY7502" fmla="*/ 600644 h 6858143"/>
              <a:gd name="connsiteX7503" fmla="*/ 935610 w 6345571"/>
              <a:gd name="connsiteY7503" fmla="*/ 576830 h 6858143"/>
              <a:gd name="connsiteX7504" fmla="*/ 917732 w 6345571"/>
              <a:gd name="connsiteY7504" fmla="*/ 579807 h 6858143"/>
              <a:gd name="connsiteX7505" fmla="*/ 905814 w 6345571"/>
              <a:gd name="connsiteY7505" fmla="*/ 588737 h 6858143"/>
              <a:gd name="connsiteX7506" fmla="*/ 905814 w 6345571"/>
              <a:gd name="connsiteY7506" fmla="*/ 609574 h 6858143"/>
              <a:gd name="connsiteX7507" fmla="*/ 899854 w 6345571"/>
              <a:gd name="connsiteY7507" fmla="*/ 594691 h 6858143"/>
              <a:gd name="connsiteX7508" fmla="*/ 864098 w 6345571"/>
              <a:gd name="connsiteY7508" fmla="*/ 600644 h 6858143"/>
              <a:gd name="connsiteX7509" fmla="*/ 870058 w 6345571"/>
              <a:gd name="connsiteY7509" fmla="*/ 579807 h 6858143"/>
              <a:gd name="connsiteX7510" fmla="*/ 878997 w 6345571"/>
              <a:gd name="connsiteY7510" fmla="*/ 567900 h 6858143"/>
              <a:gd name="connsiteX7511" fmla="*/ 899854 w 6345571"/>
              <a:gd name="connsiteY7511" fmla="*/ 564923 h 6858143"/>
              <a:gd name="connsiteX7512" fmla="*/ 893895 w 6345571"/>
              <a:gd name="connsiteY7512" fmla="*/ 576830 h 6858143"/>
              <a:gd name="connsiteX7513" fmla="*/ 911773 w 6345571"/>
              <a:gd name="connsiteY7513" fmla="*/ 564923 h 6858143"/>
              <a:gd name="connsiteX7514" fmla="*/ 956468 w 6345571"/>
              <a:gd name="connsiteY7514" fmla="*/ 573853 h 6858143"/>
              <a:gd name="connsiteX7515" fmla="*/ 959447 w 6345571"/>
              <a:gd name="connsiteY7515" fmla="*/ 561946 h 6858143"/>
              <a:gd name="connsiteX7516" fmla="*/ 968386 w 6345571"/>
              <a:gd name="connsiteY7516" fmla="*/ 558970 h 6858143"/>
              <a:gd name="connsiteX7517" fmla="*/ 971366 w 6345571"/>
              <a:gd name="connsiteY7517" fmla="*/ 570876 h 6858143"/>
              <a:gd name="connsiteX7518" fmla="*/ 980305 w 6345571"/>
              <a:gd name="connsiteY7518" fmla="*/ 558970 h 6858143"/>
              <a:gd name="connsiteX7519" fmla="*/ 992223 w 6345571"/>
              <a:gd name="connsiteY7519" fmla="*/ 570876 h 6858143"/>
              <a:gd name="connsiteX7520" fmla="*/ 1025000 w 6345571"/>
              <a:gd name="connsiteY7520" fmla="*/ 567900 h 6858143"/>
              <a:gd name="connsiteX7521" fmla="*/ 1025000 w 6345571"/>
              <a:gd name="connsiteY7521" fmla="*/ 553016 h 6858143"/>
              <a:gd name="connsiteX7522" fmla="*/ 1030959 w 6345571"/>
              <a:gd name="connsiteY7522" fmla="*/ 547062 h 6858143"/>
              <a:gd name="connsiteX7523" fmla="*/ 1051816 w 6345571"/>
              <a:gd name="connsiteY7523" fmla="*/ 550039 h 6858143"/>
              <a:gd name="connsiteX7524" fmla="*/ 1081613 w 6345571"/>
              <a:gd name="connsiteY7524" fmla="*/ 541109 h 6858143"/>
              <a:gd name="connsiteX7525" fmla="*/ 1108430 w 6345571"/>
              <a:gd name="connsiteY7525" fmla="*/ 544086 h 6858143"/>
              <a:gd name="connsiteX7526" fmla="*/ 1114389 w 6345571"/>
              <a:gd name="connsiteY7526" fmla="*/ 514318 h 6858143"/>
              <a:gd name="connsiteX7527" fmla="*/ 1108430 w 6345571"/>
              <a:gd name="connsiteY7527" fmla="*/ 529202 h 6858143"/>
              <a:gd name="connsiteX7528" fmla="*/ 1099491 w 6345571"/>
              <a:gd name="connsiteY7528" fmla="*/ 514318 h 6858143"/>
              <a:gd name="connsiteX7529" fmla="*/ 1078633 w 6345571"/>
              <a:gd name="connsiteY7529" fmla="*/ 520272 h 6858143"/>
              <a:gd name="connsiteX7530" fmla="*/ 1054796 w 6345571"/>
              <a:gd name="connsiteY7530" fmla="*/ 520272 h 6858143"/>
              <a:gd name="connsiteX7531" fmla="*/ 1007122 w 6345571"/>
              <a:gd name="connsiteY7531" fmla="*/ 520272 h 6858143"/>
              <a:gd name="connsiteX7532" fmla="*/ 1025000 w 6345571"/>
              <a:gd name="connsiteY7532" fmla="*/ 511341 h 6858143"/>
              <a:gd name="connsiteX7533" fmla="*/ 1019040 w 6345571"/>
              <a:gd name="connsiteY7533" fmla="*/ 496457 h 6858143"/>
              <a:gd name="connsiteX7534" fmla="*/ 1025000 w 6345571"/>
              <a:gd name="connsiteY7534" fmla="*/ 505388 h 6858143"/>
              <a:gd name="connsiteX7535" fmla="*/ 1028083 w 6345571"/>
              <a:gd name="connsiteY7535" fmla="*/ 500830 h 6858143"/>
              <a:gd name="connsiteX7536" fmla="*/ 1028724 w 6345571"/>
              <a:gd name="connsiteY7536" fmla="*/ 509481 h 6858143"/>
              <a:gd name="connsiteX7537" fmla="*/ 1033939 w 6345571"/>
              <a:gd name="connsiteY7537" fmla="*/ 517295 h 6858143"/>
              <a:gd name="connsiteX7538" fmla="*/ 1051816 w 6345571"/>
              <a:gd name="connsiteY7538" fmla="*/ 505388 h 6858143"/>
              <a:gd name="connsiteX7539" fmla="*/ 1057776 w 6345571"/>
              <a:gd name="connsiteY7539" fmla="*/ 487527 h 6858143"/>
              <a:gd name="connsiteX7540" fmla="*/ 1132267 w 6345571"/>
              <a:gd name="connsiteY7540" fmla="*/ 475620 h 6858143"/>
              <a:gd name="connsiteX7541" fmla="*/ 1132267 w 6345571"/>
              <a:gd name="connsiteY7541" fmla="*/ 460736 h 6858143"/>
              <a:gd name="connsiteX7542" fmla="*/ 1165043 w 6345571"/>
              <a:gd name="connsiteY7542" fmla="*/ 472643 h 6858143"/>
              <a:gd name="connsiteX7543" fmla="*/ 1150145 w 6345571"/>
              <a:gd name="connsiteY7543" fmla="*/ 484550 h 6858143"/>
              <a:gd name="connsiteX7544" fmla="*/ 1147165 w 6345571"/>
              <a:gd name="connsiteY7544" fmla="*/ 475620 h 6858143"/>
              <a:gd name="connsiteX7545" fmla="*/ 1138226 w 6345571"/>
              <a:gd name="connsiteY7545" fmla="*/ 493481 h 6858143"/>
              <a:gd name="connsiteX7546" fmla="*/ 1171002 w 6345571"/>
              <a:gd name="connsiteY7546" fmla="*/ 466690 h 6858143"/>
              <a:gd name="connsiteX7547" fmla="*/ 1191860 w 6345571"/>
              <a:gd name="connsiteY7547" fmla="*/ 466690 h 6858143"/>
              <a:gd name="connsiteX7548" fmla="*/ 1185901 w 6345571"/>
              <a:gd name="connsiteY7548" fmla="*/ 484550 h 6858143"/>
              <a:gd name="connsiteX7549" fmla="*/ 1203779 w 6345571"/>
              <a:gd name="connsiteY7549" fmla="*/ 475620 h 6858143"/>
              <a:gd name="connsiteX7550" fmla="*/ 1215697 w 6345571"/>
              <a:gd name="connsiteY7550" fmla="*/ 460736 h 6858143"/>
              <a:gd name="connsiteX7551" fmla="*/ 1230595 w 6345571"/>
              <a:gd name="connsiteY7551" fmla="*/ 451806 h 6858143"/>
              <a:gd name="connsiteX7552" fmla="*/ 1230595 w 6345571"/>
              <a:gd name="connsiteY7552" fmla="*/ 460736 h 6858143"/>
              <a:gd name="connsiteX7553" fmla="*/ 1245494 w 6345571"/>
              <a:gd name="connsiteY7553" fmla="*/ 454783 h 6858143"/>
              <a:gd name="connsiteX7554" fmla="*/ 1263372 w 6345571"/>
              <a:gd name="connsiteY7554" fmla="*/ 463713 h 6858143"/>
              <a:gd name="connsiteX7555" fmla="*/ 1275290 w 6345571"/>
              <a:gd name="connsiteY7555" fmla="*/ 442876 h 6858143"/>
              <a:gd name="connsiteX7556" fmla="*/ 1287209 w 6345571"/>
              <a:gd name="connsiteY7556" fmla="*/ 451806 h 6858143"/>
              <a:gd name="connsiteX7557" fmla="*/ 1302107 w 6345571"/>
              <a:gd name="connsiteY7557" fmla="*/ 442876 h 6858143"/>
              <a:gd name="connsiteX7558" fmla="*/ 1302107 w 6345571"/>
              <a:gd name="connsiteY7558" fmla="*/ 454783 h 6858143"/>
              <a:gd name="connsiteX7559" fmla="*/ 1305087 w 6345571"/>
              <a:gd name="connsiteY7559" fmla="*/ 442876 h 6858143"/>
              <a:gd name="connsiteX7560" fmla="*/ 1317005 w 6345571"/>
              <a:gd name="connsiteY7560" fmla="*/ 445853 h 6858143"/>
              <a:gd name="connsiteX7561" fmla="*/ 1308066 w 6345571"/>
              <a:gd name="connsiteY7561" fmla="*/ 460736 h 6858143"/>
              <a:gd name="connsiteX7562" fmla="*/ 1325944 w 6345571"/>
              <a:gd name="connsiteY7562" fmla="*/ 439899 h 6858143"/>
              <a:gd name="connsiteX7563" fmla="*/ 1346802 w 6345571"/>
              <a:gd name="connsiteY7563" fmla="*/ 439899 h 6858143"/>
              <a:gd name="connsiteX7564" fmla="*/ 1352761 w 6345571"/>
              <a:gd name="connsiteY7564" fmla="*/ 451806 h 6858143"/>
              <a:gd name="connsiteX7565" fmla="*/ 1370639 w 6345571"/>
              <a:gd name="connsiteY7565" fmla="*/ 445853 h 6858143"/>
              <a:gd name="connsiteX7566" fmla="*/ 1385537 w 6345571"/>
              <a:gd name="connsiteY7566" fmla="*/ 442876 h 6858143"/>
              <a:gd name="connsiteX7567" fmla="*/ 1415334 w 6345571"/>
              <a:gd name="connsiteY7567" fmla="*/ 433946 h 6858143"/>
              <a:gd name="connsiteX7568" fmla="*/ 1424273 w 6345571"/>
              <a:gd name="connsiteY7568" fmla="*/ 448829 h 6858143"/>
              <a:gd name="connsiteX7569" fmla="*/ 1451090 w 6345571"/>
              <a:gd name="connsiteY7569" fmla="*/ 442876 h 6858143"/>
              <a:gd name="connsiteX7570" fmla="*/ 1471947 w 6345571"/>
              <a:gd name="connsiteY7570" fmla="*/ 430969 h 6858143"/>
              <a:gd name="connsiteX7571" fmla="*/ 1474927 w 6345571"/>
              <a:gd name="connsiteY7571" fmla="*/ 439899 h 6858143"/>
              <a:gd name="connsiteX7572" fmla="*/ 1510683 w 6345571"/>
              <a:gd name="connsiteY7572" fmla="*/ 430969 h 6858143"/>
              <a:gd name="connsiteX7573" fmla="*/ 1537499 w 6345571"/>
              <a:gd name="connsiteY7573" fmla="*/ 404178 h 6858143"/>
              <a:gd name="connsiteX7574" fmla="*/ 1585174 w 6345571"/>
              <a:gd name="connsiteY7574" fmla="*/ 419062 h 6858143"/>
              <a:gd name="connsiteX7575" fmla="*/ 1603052 w 6345571"/>
              <a:gd name="connsiteY7575" fmla="*/ 416085 h 6858143"/>
              <a:gd name="connsiteX7576" fmla="*/ 1594113 w 6345571"/>
              <a:gd name="connsiteY7576" fmla="*/ 425015 h 6858143"/>
              <a:gd name="connsiteX7577" fmla="*/ 1620930 w 6345571"/>
              <a:gd name="connsiteY7577" fmla="*/ 413108 h 6858143"/>
              <a:gd name="connsiteX7578" fmla="*/ 1603052 w 6345571"/>
              <a:gd name="connsiteY7578" fmla="*/ 410131 h 6858143"/>
              <a:gd name="connsiteX7579" fmla="*/ 1647747 w 6345571"/>
              <a:gd name="connsiteY7579" fmla="*/ 419062 h 6858143"/>
              <a:gd name="connsiteX7580" fmla="*/ 1650726 w 6345571"/>
              <a:gd name="connsiteY7580" fmla="*/ 404178 h 6858143"/>
              <a:gd name="connsiteX7581" fmla="*/ 1668604 w 6345571"/>
              <a:gd name="connsiteY7581" fmla="*/ 407155 h 6858143"/>
              <a:gd name="connsiteX7582" fmla="*/ 1656685 w 6345571"/>
              <a:gd name="connsiteY7582" fmla="*/ 389294 h 6858143"/>
              <a:gd name="connsiteX7583" fmla="*/ 1632848 w 6345571"/>
              <a:gd name="connsiteY7583" fmla="*/ 386317 h 6858143"/>
              <a:gd name="connsiteX7584" fmla="*/ 1653706 w 6345571"/>
              <a:gd name="connsiteY7584" fmla="*/ 383341 h 6858143"/>
              <a:gd name="connsiteX7585" fmla="*/ 1674563 w 6345571"/>
              <a:gd name="connsiteY7585" fmla="*/ 401201 h 6858143"/>
              <a:gd name="connsiteX7586" fmla="*/ 1683502 w 6345571"/>
              <a:gd name="connsiteY7586" fmla="*/ 383341 h 6858143"/>
              <a:gd name="connsiteX7587" fmla="*/ 1686482 w 6345571"/>
              <a:gd name="connsiteY7587" fmla="*/ 386317 h 6858143"/>
              <a:gd name="connsiteX7588" fmla="*/ 1689462 w 6345571"/>
              <a:gd name="connsiteY7588" fmla="*/ 386317 h 6858143"/>
              <a:gd name="connsiteX7589" fmla="*/ 1680523 w 6345571"/>
              <a:gd name="connsiteY7589" fmla="*/ 407155 h 6858143"/>
              <a:gd name="connsiteX7590" fmla="*/ 1686482 w 6345571"/>
              <a:gd name="connsiteY7590" fmla="*/ 422039 h 6858143"/>
              <a:gd name="connsiteX7591" fmla="*/ 1704360 w 6345571"/>
              <a:gd name="connsiteY7591" fmla="*/ 407155 h 6858143"/>
              <a:gd name="connsiteX7592" fmla="*/ 1743095 w 6345571"/>
              <a:gd name="connsiteY7592" fmla="*/ 395248 h 6858143"/>
              <a:gd name="connsiteX7593" fmla="*/ 1743095 w 6345571"/>
              <a:gd name="connsiteY7593" fmla="*/ 422039 h 6858143"/>
              <a:gd name="connsiteX7594" fmla="*/ 1755014 w 6345571"/>
              <a:gd name="connsiteY7594" fmla="*/ 398224 h 6858143"/>
              <a:gd name="connsiteX7595" fmla="*/ 1781831 w 6345571"/>
              <a:gd name="connsiteY7595" fmla="*/ 395248 h 6858143"/>
              <a:gd name="connsiteX7596" fmla="*/ 1784810 w 6345571"/>
              <a:gd name="connsiteY7596" fmla="*/ 419062 h 6858143"/>
              <a:gd name="connsiteX7597" fmla="*/ 1799709 w 6345571"/>
              <a:gd name="connsiteY7597" fmla="*/ 401201 h 6858143"/>
              <a:gd name="connsiteX7598" fmla="*/ 1823546 w 6345571"/>
              <a:gd name="connsiteY7598" fmla="*/ 419062 h 6858143"/>
              <a:gd name="connsiteX7599" fmla="*/ 1826526 w 6345571"/>
              <a:gd name="connsiteY7599" fmla="*/ 410131 h 6858143"/>
              <a:gd name="connsiteX7600" fmla="*/ 1865261 w 6345571"/>
              <a:gd name="connsiteY7600" fmla="*/ 398224 h 6858143"/>
              <a:gd name="connsiteX7601" fmla="*/ 1883139 w 6345571"/>
              <a:gd name="connsiteY7601" fmla="*/ 398224 h 6858143"/>
              <a:gd name="connsiteX7602" fmla="*/ 1918895 w 6345571"/>
              <a:gd name="connsiteY7602" fmla="*/ 404178 h 6858143"/>
              <a:gd name="connsiteX7603" fmla="*/ 1924854 w 6345571"/>
              <a:gd name="connsiteY7603" fmla="*/ 401201 h 6858143"/>
              <a:gd name="connsiteX7604" fmla="*/ 1921874 w 6345571"/>
              <a:gd name="connsiteY7604" fmla="*/ 392271 h 6858143"/>
              <a:gd name="connsiteX7605" fmla="*/ 1942732 w 6345571"/>
              <a:gd name="connsiteY7605" fmla="*/ 386317 h 6858143"/>
              <a:gd name="connsiteX7606" fmla="*/ 1930813 w 6345571"/>
              <a:gd name="connsiteY7606" fmla="*/ 401201 h 6858143"/>
              <a:gd name="connsiteX7607" fmla="*/ 1975508 w 6345571"/>
              <a:gd name="connsiteY7607" fmla="*/ 413108 h 6858143"/>
              <a:gd name="connsiteX7608" fmla="*/ 1984447 w 6345571"/>
              <a:gd name="connsiteY7608" fmla="*/ 395248 h 6858143"/>
              <a:gd name="connsiteX7609" fmla="*/ 1963589 w 6345571"/>
              <a:gd name="connsiteY7609" fmla="*/ 404178 h 6858143"/>
              <a:gd name="connsiteX7610" fmla="*/ 1969549 w 6345571"/>
              <a:gd name="connsiteY7610" fmla="*/ 377387 h 6858143"/>
              <a:gd name="connsiteX7611" fmla="*/ 1993386 w 6345571"/>
              <a:gd name="connsiteY7611" fmla="*/ 392271 h 6858143"/>
              <a:gd name="connsiteX7612" fmla="*/ 1990406 w 6345571"/>
              <a:gd name="connsiteY7612" fmla="*/ 413108 h 6858143"/>
              <a:gd name="connsiteX7613" fmla="*/ 2002325 w 6345571"/>
              <a:gd name="connsiteY7613" fmla="*/ 404178 h 6858143"/>
              <a:gd name="connsiteX7614" fmla="*/ 1999345 w 6345571"/>
              <a:gd name="connsiteY7614" fmla="*/ 413108 h 6858143"/>
              <a:gd name="connsiteX7615" fmla="*/ 2026162 w 6345571"/>
              <a:gd name="connsiteY7615" fmla="*/ 410131 h 6858143"/>
              <a:gd name="connsiteX7616" fmla="*/ 2073837 w 6345571"/>
              <a:gd name="connsiteY7616" fmla="*/ 419062 h 6858143"/>
              <a:gd name="connsiteX7617" fmla="*/ 2076816 w 6345571"/>
              <a:gd name="connsiteY7617" fmla="*/ 410131 h 6858143"/>
              <a:gd name="connsiteX7618" fmla="*/ 2088735 w 6345571"/>
              <a:gd name="connsiteY7618" fmla="*/ 407155 h 6858143"/>
              <a:gd name="connsiteX7619" fmla="*/ 2121511 w 6345571"/>
              <a:gd name="connsiteY7619" fmla="*/ 410131 h 6858143"/>
              <a:gd name="connsiteX7620" fmla="*/ 2127470 w 6345571"/>
              <a:gd name="connsiteY7620" fmla="*/ 422039 h 6858143"/>
              <a:gd name="connsiteX7621" fmla="*/ 2109592 w 6345571"/>
              <a:gd name="connsiteY7621" fmla="*/ 430969 h 6858143"/>
              <a:gd name="connsiteX7622" fmla="*/ 2145348 w 6345571"/>
              <a:gd name="connsiteY7622" fmla="*/ 436922 h 6858143"/>
              <a:gd name="connsiteX7623" fmla="*/ 2127470 w 6345571"/>
              <a:gd name="connsiteY7623" fmla="*/ 427992 h 6858143"/>
              <a:gd name="connsiteX7624" fmla="*/ 2184084 w 6345571"/>
              <a:gd name="connsiteY7624" fmla="*/ 419062 h 6858143"/>
              <a:gd name="connsiteX7625" fmla="*/ 2181104 w 6345571"/>
              <a:gd name="connsiteY7625" fmla="*/ 410131 h 6858143"/>
              <a:gd name="connsiteX7626" fmla="*/ 2193022 w 6345571"/>
              <a:gd name="connsiteY7626" fmla="*/ 398224 h 6858143"/>
              <a:gd name="connsiteX7627" fmla="*/ 2196002 w 6345571"/>
              <a:gd name="connsiteY7627" fmla="*/ 419062 h 6858143"/>
              <a:gd name="connsiteX7628" fmla="*/ 2222819 w 6345571"/>
              <a:gd name="connsiteY7628" fmla="*/ 425015 h 6858143"/>
              <a:gd name="connsiteX7629" fmla="*/ 2204941 w 6345571"/>
              <a:gd name="connsiteY7629" fmla="*/ 407155 h 6858143"/>
              <a:gd name="connsiteX7630" fmla="*/ 2225799 w 6345571"/>
              <a:gd name="connsiteY7630" fmla="*/ 401201 h 6858143"/>
              <a:gd name="connsiteX7631" fmla="*/ 2231758 w 6345571"/>
              <a:gd name="connsiteY7631" fmla="*/ 436922 h 6858143"/>
              <a:gd name="connsiteX7632" fmla="*/ 2273473 w 6345571"/>
              <a:gd name="connsiteY7632" fmla="*/ 410131 h 6858143"/>
              <a:gd name="connsiteX7633" fmla="*/ 2243677 w 6345571"/>
              <a:gd name="connsiteY7633" fmla="*/ 416085 h 6858143"/>
              <a:gd name="connsiteX7634" fmla="*/ 2252615 w 6345571"/>
              <a:gd name="connsiteY7634" fmla="*/ 404178 h 6858143"/>
              <a:gd name="connsiteX7635" fmla="*/ 2303270 w 6345571"/>
              <a:gd name="connsiteY7635" fmla="*/ 410131 h 6858143"/>
              <a:gd name="connsiteX7636" fmla="*/ 2294331 w 6345571"/>
              <a:gd name="connsiteY7636" fmla="*/ 410131 h 6858143"/>
              <a:gd name="connsiteX7637" fmla="*/ 2297310 w 6345571"/>
              <a:gd name="connsiteY7637" fmla="*/ 425015 h 6858143"/>
              <a:gd name="connsiteX7638" fmla="*/ 2291351 w 6345571"/>
              <a:gd name="connsiteY7638" fmla="*/ 416085 h 6858143"/>
              <a:gd name="connsiteX7639" fmla="*/ 2291351 w 6345571"/>
              <a:gd name="connsiteY7639" fmla="*/ 430969 h 6858143"/>
              <a:gd name="connsiteX7640" fmla="*/ 2267514 w 6345571"/>
              <a:gd name="connsiteY7640" fmla="*/ 439899 h 6858143"/>
              <a:gd name="connsiteX7641" fmla="*/ 2288371 w 6345571"/>
              <a:gd name="connsiteY7641" fmla="*/ 445853 h 6858143"/>
              <a:gd name="connsiteX7642" fmla="*/ 2303270 w 6345571"/>
              <a:gd name="connsiteY7642" fmla="*/ 436922 h 6858143"/>
              <a:gd name="connsiteX7643" fmla="*/ 2300290 w 6345571"/>
              <a:gd name="connsiteY7643" fmla="*/ 451806 h 6858143"/>
              <a:gd name="connsiteX7644" fmla="*/ 2312208 w 6345571"/>
              <a:gd name="connsiteY7644" fmla="*/ 439899 h 6858143"/>
              <a:gd name="connsiteX7645" fmla="*/ 2300290 w 6345571"/>
              <a:gd name="connsiteY7645" fmla="*/ 427992 h 6858143"/>
              <a:gd name="connsiteX7646" fmla="*/ 2321147 w 6345571"/>
              <a:gd name="connsiteY7646" fmla="*/ 430969 h 6858143"/>
              <a:gd name="connsiteX7647" fmla="*/ 2327107 w 6345571"/>
              <a:gd name="connsiteY7647" fmla="*/ 422039 h 6858143"/>
              <a:gd name="connsiteX7648" fmla="*/ 2312208 w 6345571"/>
              <a:gd name="connsiteY7648" fmla="*/ 416085 h 6858143"/>
              <a:gd name="connsiteX7649" fmla="*/ 2327107 w 6345571"/>
              <a:gd name="connsiteY7649" fmla="*/ 407155 h 6858143"/>
              <a:gd name="connsiteX7650" fmla="*/ 2297310 w 6345571"/>
              <a:gd name="connsiteY7650" fmla="*/ 401201 h 6858143"/>
              <a:gd name="connsiteX7651" fmla="*/ 2300290 w 6345571"/>
              <a:gd name="connsiteY7651" fmla="*/ 392271 h 6858143"/>
              <a:gd name="connsiteX7652" fmla="*/ 2291351 w 6345571"/>
              <a:gd name="connsiteY7652" fmla="*/ 401201 h 6858143"/>
              <a:gd name="connsiteX7653" fmla="*/ 2261554 w 6345571"/>
              <a:gd name="connsiteY7653" fmla="*/ 401201 h 6858143"/>
              <a:gd name="connsiteX7654" fmla="*/ 2255595 w 6345571"/>
              <a:gd name="connsiteY7654" fmla="*/ 398224 h 6858143"/>
              <a:gd name="connsiteX7655" fmla="*/ 2252615 w 6345571"/>
              <a:gd name="connsiteY7655" fmla="*/ 389294 h 6858143"/>
              <a:gd name="connsiteX7656" fmla="*/ 2237717 w 6345571"/>
              <a:gd name="connsiteY7656" fmla="*/ 398224 h 6858143"/>
              <a:gd name="connsiteX7657" fmla="*/ 2207921 w 6345571"/>
              <a:gd name="connsiteY7657" fmla="*/ 392271 h 6858143"/>
              <a:gd name="connsiteX7658" fmla="*/ 2204941 w 6345571"/>
              <a:gd name="connsiteY7658" fmla="*/ 377387 h 6858143"/>
              <a:gd name="connsiteX7659" fmla="*/ 2193022 w 6345571"/>
              <a:gd name="connsiteY7659" fmla="*/ 383341 h 6858143"/>
              <a:gd name="connsiteX7660" fmla="*/ 2178124 w 6345571"/>
              <a:gd name="connsiteY7660" fmla="*/ 377387 h 6858143"/>
              <a:gd name="connsiteX7661" fmla="*/ 2154287 w 6345571"/>
              <a:gd name="connsiteY7661" fmla="*/ 386317 h 6858143"/>
              <a:gd name="connsiteX7662" fmla="*/ 2136409 w 6345571"/>
              <a:gd name="connsiteY7662" fmla="*/ 386317 h 6858143"/>
              <a:gd name="connsiteX7663" fmla="*/ 2127470 w 6345571"/>
              <a:gd name="connsiteY7663" fmla="*/ 368457 h 6858143"/>
              <a:gd name="connsiteX7664" fmla="*/ 2085755 w 6345571"/>
              <a:gd name="connsiteY7664" fmla="*/ 365480 h 6858143"/>
              <a:gd name="connsiteX7665" fmla="*/ 2082775 w 6345571"/>
              <a:gd name="connsiteY7665" fmla="*/ 374410 h 6858143"/>
              <a:gd name="connsiteX7666" fmla="*/ 2055959 w 6345571"/>
              <a:gd name="connsiteY7666" fmla="*/ 371434 h 6858143"/>
              <a:gd name="connsiteX7667" fmla="*/ 2064898 w 6345571"/>
              <a:gd name="connsiteY7667" fmla="*/ 356550 h 6858143"/>
              <a:gd name="connsiteX7668" fmla="*/ 1993386 w 6345571"/>
              <a:gd name="connsiteY7668" fmla="*/ 362503 h 6858143"/>
              <a:gd name="connsiteX7669" fmla="*/ 1993386 w 6345571"/>
              <a:gd name="connsiteY7669" fmla="*/ 377387 h 6858143"/>
              <a:gd name="connsiteX7670" fmla="*/ 1969549 w 6345571"/>
              <a:gd name="connsiteY7670" fmla="*/ 374410 h 6858143"/>
              <a:gd name="connsiteX7671" fmla="*/ 1978488 w 6345571"/>
              <a:gd name="connsiteY7671" fmla="*/ 356550 h 6858143"/>
              <a:gd name="connsiteX7672" fmla="*/ 1918895 w 6345571"/>
              <a:gd name="connsiteY7672" fmla="*/ 356550 h 6858143"/>
              <a:gd name="connsiteX7673" fmla="*/ 1889098 w 6345571"/>
              <a:gd name="connsiteY7673" fmla="*/ 356550 h 6858143"/>
              <a:gd name="connsiteX7674" fmla="*/ 1862281 w 6345571"/>
              <a:gd name="connsiteY7674" fmla="*/ 347620 h 6858143"/>
              <a:gd name="connsiteX7675" fmla="*/ 1877180 w 6345571"/>
              <a:gd name="connsiteY7675" fmla="*/ 344643 h 6858143"/>
              <a:gd name="connsiteX7676" fmla="*/ 1868241 w 6345571"/>
              <a:gd name="connsiteY7676" fmla="*/ 332736 h 6858143"/>
              <a:gd name="connsiteX7677" fmla="*/ 1847383 w 6345571"/>
              <a:gd name="connsiteY7677" fmla="*/ 329759 h 6858143"/>
              <a:gd name="connsiteX7678" fmla="*/ 1838444 w 6345571"/>
              <a:gd name="connsiteY7678" fmla="*/ 344643 h 6858143"/>
              <a:gd name="connsiteX7679" fmla="*/ 1820566 w 6345571"/>
              <a:gd name="connsiteY7679" fmla="*/ 332736 h 6858143"/>
              <a:gd name="connsiteX7680" fmla="*/ 1817587 w 6345571"/>
              <a:gd name="connsiteY7680" fmla="*/ 341666 h 6858143"/>
              <a:gd name="connsiteX7681" fmla="*/ 1793749 w 6345571"/>
              <a:gd name="connsiteY7681" fmla="*/ 341666 h 6858143"/>
              <a:gd name="connsiteX7682" fmla="*/ 1808648 w 6345571"/>
              <a:gd name="connsiteY7682" fmla="*/ 335712 h 6858143"/>
              <a:gd name="connsiteX7683" fmla="*/ 1796729 w 6345571"/>
              <a:gd name="connsiteY7683" fmla="*/ 314875 h 6858143"/>
              <a:gd name="connsiteX7684" fmla="*/ 1790770 w 6345571"/>
              <a:gd name="connsiteY7684" fmla="*/ 329759 h 6858143"/>
              <a:gd name="connsiteX7685" fmla="*/ 1740116 w 6345571"/>
              <a:gd name="connsiteY7685" fmla="*/ 326782 h 6858143"/>
              <a:gd name="connsiteX7686" fmla="*/ 1725217 w 6345571"/>
              <a:gd name="connsiteY7686" fmla="*/ 344643 h 6858143"/>
              <a:gd name="connsiteX7687" fmla="*/ 1719258 w 6345571"/>
              <a:gd name="connsiteY7687" fmla="*/ 326782 h 6858143"/>
              <a:gd name="connsiteX7688" fmla="*/ 1695421 w 6345571"/>
              <a:gd name="connsiteY7688" fmla="*/ 344643 h 6858143"/>
              <a:gd name="connsiteX7689" fmla="*/ 1704360 w 6345571"/>
              <a:gd name="connsiteY7689" fmla="*/ 350596 h 6858143"/>
              <a:gd name="connsiteX7690" fmla="*/ 1692441 w 6345571"/>
              <a:gd name="connsiteY7690" fmla="*/ 362503 h 6858143"/>
              <a:gd name="connsiteX7691" fmla="*/ 1674563 w 6345571"/>
              <a:gd name="connsiteY7691" fmla="*/ 359527 h 6858143"/>
              <a:gd name="connsiteX7692" fmla="*/ 1686482 w 6345571"/>
              <a:gd name="connsiteY7692" fmla="*/ 356550 h 6858143"/>
              <a:gd name="connsiteX7693" fmla="*/ 1689462 w 6345571"/>
              <a:gd name="connsiteY7693" fmla="*/ 344643 h 6858143"/>
              <a:gd name="connsiteX7694" fmla="*/ 1668604 w 6345571"/>
              <a:gd name="connsiteY7694" fmla="*/ 335712 h 6858143"/>
              <a:gd name="connsiteX7695" fmla="*/ 1674563 w 6345571"/>
              <a:gd name="connsiteY7695" fmla="*/ 329759 h 6858143"/>
              <a:gd name="connsiteX7696" fmla="*/ 1632848 w 6345571"/>
              <a:gd name="connsiteY7696" fmla="*/ 341666 h 6858143"/>
              <a:gd name="connsiteX7697" fmla="*/ 1635828 w 6345571"/>
              <a:gd name="connsiteY7697" fmla="*/ 323805 h 6858143"/>
              <a:gd name="connsiteX7698" fmla="*/ 1606031 w 6345571"/>
              <a:gd name="connsiteY7698" fmla="*/ 341666 h 6858143"/>
              <a:gd name="connsiteX7699" fmla="*/ 1614970 w 6345571"/>
              <a:gd name="connsiteY7699" fmla="*/ 335712 h 6858143"/>
              <a:gd name="connsiteX7700" fmla="*/ 1585174 w 6345571"/>
              <a:gd name="connsiteY7700" fmla="*/ 338689 h 6858143"/>
              <a:gd name="connsiteX7701" fmla="*/ 1576235 w 6345571"/>
              <a:gd name="connsiteY7701" fmla="*/ 326782 h 6858143"/>
              <a:gd name="connsiteX7702" fmla="*/ 1564316 w 6345571"/>
              <a:gd name="connsiteY7702" fmla="*/ 341666 h 6858143"/>
              <a:gd name="connsiteX7703" fmla="*/ 1552398 w 6345571"/>
              <a:gd name="connsiteY7703" fmla="*/ 335712 h 6858143"/>
              <a:gd name="connsiteX7704" fmla="*/ 1552398 w 6345571"/>
              <a:gd name="connsiteY7704" fmla="*/ 326782 h 6858143"/>
              <a:gd name="connsiteX7705" fmla="*/ 1522601 w 6345571"/>
              <a:gd name="connsiteY7705" fmla="*/ 329759 h 6858143"/>
              <a:gd name="connsiteX7706" fmla="*/ 1492805 w 6345571"/>
              <a:gd name="connsiteY7706" fmla="*/ 341666 h 6858143"/>
              <a:gd name="connsiteX7707" fmla="*/ 1495784 w 6345571"/>
              <a:gd name="connsiteY7707" fmla="*/ 317852 h 6858143"/>
              <a:gd name="connsiteX7708" fmla="*/ 1474927 w 6345571"/>
              <a:gd name="connsiteY7708" fmla="*/ 326782 h 6858143"/>
              <a:gd name="connsiteX7709" fmla="*/ 1489825 w 6345571"/>
              <a:gd name="connsiteY7709" fmla="*/ 332736 h 6858143"/>
              <a:gd name="connsiteX7710" fmla="*/ 1460029 w 6345571"/>
              <a:gd name="connsiteY7710" fmla="*/ 323805 h 6858143"/>
              <a:gd name="connsiteX7711" fmla="*/ 1465988 w 6345571"/>
              <a:gd name="connsiteY7711" fmla="*/ 341666 h 6858143"/>
              <a:gd name="connsiteX7712" fmla="*/ 1430232 w 6345571"/>
              <a:gd name="connsiteY7712" fmla="*/ 341666 h 6858143"/>
              <a:gd name="connsiteX7713" fmla="*/ 1397456 w 6345571"/>
              <a:gd name="connsiteY7713" fmla="*/ 353573 h 6858143"/>
              <a:gd name="connsiteX7714" fmla="*/ 1409374 w 6345571"/>
              <a:gd name="connsiteY7714" fmla="*/ 347620 h 6858143"/>
              <a:gd name="connsiteX7715" fmla="*/ 1400436 w 6345571"/>
              <a:gd name="connsiteY7715" fmla="*/ 332736 h 6858143"/>
              <a:gd name="connsiteX7716" fmla="*/ 1328924 w 6345571"/>
              <a:gd name="connsiteY7716" fmla="*/ 347620 h 6858143"/>
              <a:gd name="connsiteX7717" fmla="*/ 1325944 w 6345571"/>
              <a:gd name="connsiteY7717" fmla="*/ 332736 h 6858143"/>
              <a:gd name="connsiteX7718" fmla="*/ 1305087 w 6345571"/>
              <a:gd name="connsiteY7718" fmla="*/ 350596 h 6858143"/>
              <a:gd name="connsiteX7719" fmla="*/ 1305087 w 6345571"/>
              <a:gd name="connsiteY7719" fmla="*/ 341666 h 6858143"/>
              <a:gd name="connsiteX7720" fmla="*/ 1248473 w 6345571"/>
              <a:gd name="connsiteY7720" fmla="*/ 359527 h 6858143"/>
              <a:gd name="connsiteX7721" fmla="*/ 1248473 w 6345571"/>
              <a:gd name="connsiteY7721" fmla="*/ 347620 h 6858143"/>
              <a:gd name="connsiteX7722" fmla="*/ 1197819 w 6345571"/>
              <a:gd name="connsiteY7722" fmla="*/ 350596 h 6858143"/>
              <a:gd name="connsiteX7723" fmla="*/ 1197819 w 6345571"/>
              <a:gd name="connsiteY7723" fmla="*/ 335712 h 6858143"/>
              <a:gd name="connsiteX7724" fmla="*/ 1182921 w 6345571"/>
              <a:gd name="connsiteY7724" fmla="*/ 338689 h 6858143"/>
              <a:gd name="connsiteX7725" fmla="*/ 1176962 w 6345571"/>
              <a:gd name="connsiteY7725" fmla="*/ 353573 h 6858143"/>
              <a:gd name="connsiteX7726" fmla="*/ 1165043 w 6345571"/>
              <a:gd name="connsiteY7726" fmla="*/ 350596 h 6858143"/>
              <a:gd name="connsiteX7727" fmla="*/ 1168023 w 6345571"/>
              <a:gd name="connsiteY7727" fmla="*/ 362503 h 6858143"/>
              <a:gd name="connsiteX7728" fmla="*/ 1141206 w 6345571"/>
              <a:gd name="connsiteY7728" fmla="*/ 356550 h 6858143"/>
              <a:gd name="connsiteX7729" fmla="*/ 1147165 w 6345571"/>
              <a:gd name="connsiteY7729" fmla="*/ 371434 h 6858143"/>
              <a:gd name="connsiteX7730" fmla="*/ 1114389 w 6345571"/>
              <a:gd name="connsiteY7730" fmla="*/ 362503 h 6858143"/>
              <a:gd name="connsiteX7731" fmla="*/ 1102470 w 6345571"/>
              <a:gd name="connsiteY7731" fmla="*/ 347620 h 6858143"/>
              <a:gd name="connsiteX7732" fmla="*/ 1069694 w 6345571"/>
              <a:gd name="connsiteY7732" fmla="*/ 353573 h 6858143"/>
              <a:gd name="connsiteX7733" fmla="*/ 1072674 w 6345571"/>
              <a:gd name="connsiteY7733" fmla="*/ 344643 h 6858143"/>
              <a:gd name="connsiteX7734" fmla="*/ 1048837 w 6345571"/>
              <a:gd name="connsiteY7734" fmla="*/ 341666 h 6858143"/>
              <a:gd name="connsiteX7735" fmla="*/ 1051816 w 6345571"/>
              <a:gd name="connsiteY7735" fmla="*/ 371434 h 6858143"/>
              <a:gd name="connsiteX7736" fmla="*/ 1036918 w 6345571"/>
              <a:gd name="connsiteY7736" fmla="*/ 359527 h 6858143"/>
              <a:gd name="connsiteX7737" fmla="*/ 1025000 w 6345571"/>
              <a:gd name="connsiteY7737" fmla="*/ 374410 h 6858143"/>
              <a:gd name="connsiteX7738" fmla="*/ 974346 w 6345571"/>
              <a:gd name="connsiteY7738" fmla="*/ 374410 h 6858143"/>
              <a:gd name="connsiteX7739" fmla="*/ 923691 w 6345571"/>
              <a:gd name="connsiteY7739" fmla="*/ 380364 h 6858143"/>
              <a:gd name="connsiteX7740" fmla="*/ 828343 w 6345571"/>
              <a:gd name="connsiteY7740" fmla="*/ 395248 h 6858143"/>
              <a:gd name="connsiteX7741" fmla="*/ 846221 w 6345571"/>
              <a:gd name="connsiteY7741" fmla="*/ 389294 h 6858143"/>
              <a:gd name="connsiteX7742" fmla="*/ 846221 w 6345571"/>
              <a:gd name="connsiteY7742" fmla="*/ 374410 h 6858143"/>
              <a:gd name="connsiteX7743" fmla="*/ 837282 w 6345571"/>
              <a:gd name="connsiteY7743" fmla="*/ 377387 h 6858143"/>
              <a:gd name="connsiteX7744" fmla="*/ 834302 w 6345571"/>
              <a:gd name="connsiteY7744" fmla="*/ 389294 h 6858143"/>
              <a:gd name="connsiteX7745" fmla="*/ 825363 w 6345571"/>
              <a:gd name="connsiteY7745" fmla="*/ 377387 h 6858143"/>
              <a:gd name="connsiteX7746" fmla="*/ 810465 w 6345571"/>
              <a:gd name="connsiteY7746" fmla="*/ 377387 h 6858143"/>
              <a:gd name="connsiteX7747" fmla="*/ 813444 w 6345571"/>
              <a:gd name="connsiteY7747" fmla="*/ 389294 h 6858143"/>
              <a:gd name="connsiteX7748" fmla="*/ 834302 w 6345571"/>
              <a:gd name="connsiteY7748" fmla="*/ 410131 h 6858143"/>
              <a:gd name="connsiteX7749" fmla="*/ 816424 w 6345571"/>
              <a:gd name="connsiteY7749" fmla="*/ 410131 h 6858143"/>
              <a:gd name="connsiteX7750" fmla="*/ 816424 w 6345571"/>
              <a:gd name="connsiteY7750" fmla="*/ 395248 h 6858143"/>
              <a:gd name="connsiteX7751" fmla="*/ 768750 w 6345571"/>
              <a:gd name="connsiteY7751" fmla="*/ 407155 h 6858143"/>
              <a:gd name="connsiteX7752" fmla="*/ 759811 w 6345571"/>
              <a:gd name="connsiteY7752" fmla="*/ 410131 h 6858143"/>
              <a:gd name="connsiteX7753" fmla="*/ 741933 w 6345571"/>
              <a:gd name="connsiteY7753" fmla="*/ 407155 h 6858143"/>
              <a:gd name="connsiteX7754" fmla="*/ 762790 w 6345571"/>
              <a:gd name="connsiteY7754" fmla="*/ 389294 h 6858143"/>
              <a:gd name="connsiteX7755" fmla="*/ 721075 w 6345571"/>
              <a:gd name="connsiteY7755" fmla="*/ 398224 h 6858143"/>
              <a:gd name="connsiteX7756" fmla="*/ 700218 w 6345571"/>
              <a:gd name="connsiteY7756" fmla="*/ 392271 h 6858143"/>
              <a:gd name="connsiteX7757" fmla="*/ 703197 w 6345571"/>
              <a:gd name="connsiteY7757" fmla="*/ 365480 h 6858143"/>
              <a:gd name="connsiteX7758" fmla="*/ 676381 w 6345571"/>
              <a:gd name="connsiteY7758" fmla="*/ 380364 h 6858143"/>
              <a:gd name="connsiteX7759" fmla="*/ 676381 w 6345571"/>
              <a:gd name="connsiteY7759" fmla="*/ 401201 h 6858143"/>
              <a:gd name="connsiteX7760" fmla="*/ 652543 w 6345571"/>
              <a:gd name="connsiteY7760" fmla="*/ 389294 h 6858143"/>
              <a:gd name="connsiteX7761" fmla="*/ 652543 w 6345571"/>
              <a:gd name="connsiteY7761" fmla="*/ 365480 h 6858143"/>
              <a:gd name="connsiteX7762" fmla="*/ 673401 w 6345571"/>
              <a:gd name="connsiteY7762" fmla="*/ 356550 h 6858143"/>
              <a:gd name="connsiteX7763" fmla="*/ 732994 w 6345571"/>
              <a:gd name="connsiteY7763" fmla="*/ 350596 h 6858143"/>
              <a:gd name="connsiteX7764" fmla="*/ 771729 w 6345571"/>
              <a:gd name="connsiteY7764" fmla="*/ 335712 h 6858143"/>
              <a:gd name="connsiteX7765" fmla="*/ 768750 w 6345571"/>
              <a:gd name="connsiteY7765" fmla="*/ 326782 h 6858143"/>
              <a:gd name="connsiteX7766" fmla="*/ 786628 w 6345571"/>
              <a:gd name="connsiteY7766" fmla="*/ 332736 h 6858143"/>
              <a:gd name="connsiteX7767" fmla="*/ 792587 w 6345571"/>
              <a:gd name="connsiteY7767" fmla="*/ 347620 h 6858143"/>
              <a:gd name="connsiteX7768" fmla="*/ 798546 w 6345571"/>
              <a:gd name="connsiteY7768" fmla="*/ 344643 h 6858143"/>
              <a:gd name="connsiteX7769" fmla="*/ 801526 w 6345571"/>
              <a:gd name="connsiteY7769" fmla="*/ 317852 h 6858143"/>
              <a:gd name="connsiteX7770" fmla="*/ 819404 w 6345571"/>
              <a:gd name="connsiteY7770" fmla="*/ 311898 h 6858143"/>
              <a:gd name="connsiteX7771" fmla="*/ 825363 w 6345571"/>
              <a:gd name="connsiteY7771" fmla="*/ 317852 h 6858143"/>
              <a:gd name="connsiteX7772" fmla="*/ 840261 w 6345571"/>
              <a:gd name="connsiteY7772" fmla="*/ 305945 h 6858143"/>
              <a:gd name="connsiteX7773" fmla="*/ 816424 w 6345571"/>
              <a:gd name="connsiteY7773" fmla="*/ 323805 h 6858143"/>
              <a:gd name="connsiteX7774" fmla="*/ 822383 w 6345571"/>
              <a:gd name="connsiteY7774" fmla="*/ 338689 h 6858143"/>
              <a:gd name="connsiteX7775" fmla="*/ 849200 w 6345571"/>
              <a:gd name="connsiteY7775" fmla="*/ 320829 h 6858143"/>
              <a:gd name="connsiteX7776" fmla="*/ 864098 w 6345571"/>
              <a:gd name="connsiteY7776" fmla="*/ 320829 h 6858143"/>
              <a:gd name="connsiteX7777" fmla="*/ 876017 w 6345571"/>
              <a:gd name="connsiteY7777" fmla="*/ 329759 h 6858143"/>
              <a:gd name="connsiteX7778" fmla="*/ 887936 w 6345571"/>
              <a:gd name="connsiteY7778" fmla="*/ 317852 h 6858143"/>
              <a:gd name="connsiteX7779" fmla="*/ 902834 w 6345571"/>
              <a:gd name="connsiteY7779" fmla="*/ 326782 h 6858143"/>
              <a:gd name="connsiteX7780" fmla="*/ 899854 w 6345571"/>
              <a:gd name="connsiteY7780" fmla="*/ 302968 h 6858143"/>
              <a:gd name="connsiteX7781" fmla="*/ 920712 w 6345571"/>
              <a:gd name="connsiteY7781" fmla="*/ 320829 h 6858143"/>
              <a:gd name="connsiteX7782" fmla="*/ 935610 w 6345571"/>
              <a:gd name="connsiteY7782" fmla="*/ 302968 h 6858143"/>
              <a:gd name="connsiteX7783" fmla="*/ 911773 w 6345571"/>
              <a:gd name="connsiteY7783" fmla="*/ 299991 h 6858143"/>
              <a:gd name="connsiteX7784" fmla="*/ 950508 w 6345571"/>
              <a:gd name="connsiteY7784" fmla="*/ 294038 h 6858143"/>
              <a:gd name="connsiteX7785" fmla="*/ 992223 w 6345571"/>
              <a:gd name="connsiteY7785" fmla="*/ 276177 h 6858143"/>
              <a:gd name="connsiteX7786" fmla="*/ 947529 w 6345571"/>
              <a:gd name="connsiteY7786" fmla="*/ 252363 h 6858143"/>
              <a:gd name="connsiteX7787" fmla="*/ 935610 w 6345571"/>
              <a:gd name="connsiteY7787" fmla="*/ 258317 h 6858143"/>
              <a:gd name="connsiteX7788" fmla="*/ 941569 w 6345571"/>
              <a:gd name="connsiteY7788" fmla="*/ 270224 h 6858143"/>
              <a:gd name="connsiteX7789" fmla="*/ 917732 w 6345571"/>
              <a:gd name="connsiteY7789" fmla="*/ 288084 h 6858143"/>
              <a:gd name="connsiteX7790" fmla="*/ 920712 w 6345571"/>
              <a:gd name="connsiteY7790" fmla="*/ 270224 h 6858143"/>
              <a:gd name="connsiteX7791" fmla="*/ 908793 w 6345571"/>
              <a:gd name="connsiteY7791" fmla="*/ 270224 h 6858143"/>
              <a:gd name="connsiteX7792" fmla="*/ 902834 w 6345571"/>
              <a:gd name="connsiteY7792" fmla="*/ 282131 h 6858143"/>
              <a:gd name="connsiteX7793" fmla="*/ 881976 w 6345571"/>
              <a:gd name="connsiteY7793" fmla="*/ 276177 h 6858143"/>
              <a:gd name="connsiteX7794" fmla="*/ 896875 w 6345571"/>
              <a:gd name="connsiteY7794" fmla="*/ 261293 h 6858143"/>
              <a:gd name="connsiteX7795" fmla="*/ 884956 w 6345571"/>
              <a:gd name="connsiteY7795" fmla="*/ 258317 h 6858143"/>
              <a:gd name="connsiteX7796" fmla="*/ 876017 w 6345571"/>
              <a:gd name="connsiteY7796" fmla="*/ 276177 h 6858143"/>
              <a:gd name="connsiteX7797" fmla="*/ 881976 w 6345571"/>
              <a:gd name="connsiteY7797" fmla="*/ 282131 h 6858143"/>
              <a:gd name="connsiteX7798" fmla="*/ 861119 w 6345571"/>
              <a:gd name="connsiteY7798" fmla="*/ 282131 h 6858143"/>
              <a:gd name="connsiteX7799" fmla="*/ 840261 w 6345571"/>
              <a:gd name="connsiteY7799" fmla="*/ 285108 h 6858143"/>
              <a:gd name="connsiteX7800" fmla="*/ 804505 w 6345571"/>
              <a:gd name="connsiteY7800" fmla="*/ 308922 h 6858143"/>
              <a:gd name="connsiteX7801" fmla="*/ 765770 w 6345571"/>
              <a:gd name="connsiteY7801" fmla="*/ 314875 h 6858143"/>
              <a:gd name="connsiteX7802" fmla="*/ 768750 w 6345571"/>
              <a:gd name="connsiteY7802" fmla="*/ 294038 h 6858143"/>
              <a:gd name="connsiteX7803" fmla="*/ 792587 w 6345571"/>
              <a:gd name="connsiteY7803" fmla="*/ 302968 h 6858143"/>
              <a:gd name="connsiteX7804" fmla="*/ 810465 w 6345571"/>
              <a:gd name="connsiteY7804" fmla="*/ 291061 h 6858143"/>
              <a:gd name="connsiteX7805" fmla="*/ 834302 w 6345571"/>
              <a:gd name="connsiteY7805" fmla="*/ 291061 h 6858143"/>
              <a:gd name="connsiteX7806" fmla="*/ 819404 w 6345571"/>
              <a:gd name="connsiteY7806" fmla="*/ 279154 h 6858143"/>
              <a:gd name="connsiteX7807" fmla="*/ 795567 w 6345571"/>
              <a:gd name="connsiteY7807" fmla="*/ 294038 h 6858143"/>
              <a:gd name="connsiteX7808" fmla="*/ 759811 w 6345571"/>
              <a:gd name="connsiteY7808" fmla="*/ 288084 h 6858143"/>
              <a:gd name="connsiteX7809" fmla="*/ 762790 w 6345571"/>
              <a:gd name="connsiteY7809" fmla="*/ 276177 h 6858143"/>
              <a:gd name="connsiteX7810" fmla="*/ 750872 w 6345571"/>
              <a:gd name="connsiteY7810" fmla="*/ 270224 h 6858143"/>
              <a:gd name="connsiteX7811" fmla="*/ 738953 w 6345571"/>
              <a:gd name="connsiteY7811" fmla="*/ 285108 h 6858143"/>
              <a:gd name="connsiteX7812" fmla="*/ 747892 w 6345571"/>
              <a:gd name="connsiteY7812" fmla="*/ 294038 h 6858143"/>
              <a:gd name="connsiteX7813" fmla="*/ 715116 w 6345571"/>
              <a:gd name="connsiteY7813" fmla="*/ 291061 h 6858143"/>
              <a:gd name="connsiteX7814" fmla="*/ 718096 w 6345571"/>
              <a:gd name="connsiteY7814" fmla="*/ 276177 h 6858143"/>
              <a:gd name="connsiteX7815" fmla="*/ 703197 w 6345571"/>
              <a:gd name="connsiteY7815" fmla="*/ 297015 h 6858143"/>
              <a:gd name="connsiteX7816" fmla="*/ 667442 w 6345571"/>
              <a:gd name="connsiteY7816" fmla="*/ 282131 h 6858143"/>
              <a:gd name="connsiteX7817" fmla="*/ 649564 w 6345571"/>
              <a:gd name="connsiteY7817" fmla="*/ 285108 h 6858143"/>
              <a:gd name="connsiteX7818" fmla="*/ 637645 w 6345571"/>
              <a:gd name="connsiteY7818" fmla="*/ 282131 h 6858143"/>
              <a:gd name="connsiteX7819" fmla="*/ 637645 w 6345571"/>
              <a:gd name="connsiteY7819" fmla="*/ 270224 h 6858143"/>
              <a:gd name="connsiteX7820" fmla="*/ 619767 w 6345571"/>
              <a:gd name="connsiteY7820" fmla="*/ 273201 h 6858143"/>
              <a:gd name="connsiteX7821" fmla="*/ 607849 w 6345571"/>
              <a:gd name="connsiteY7821" fmla="*/ 261293 h 6858143"/>
              <a:gd name="connsiteX7822" fmla="*/ 592950 w 6345571"/>
              <a:gd name="connsiteY7822" fmla="*/ 264270 h 6858143"/>
              <a:gd name="connsiteX7823" fmla="*/ 607849 w 6345571"/>
              <a:gd name="connsiteY7823" fmla="*/ 270224 h 6858143"/>
              <a:gd name="connsiteX7824" fmla="*/ 601889 w 6345571"/>
              <a:gd name="connsiteY7824" fmla="*/ 285108 h 6858143"/>
              <a:gd name="connsiteX7825" fmla="*/ 586991 w 6345571"/>
              <a:gd name="connsiteY7825" fmla="*/ 291061 h 6858143"/>
              <a:gd name="connsiteX7826" fmla="*/ 575072 w 6345571"/>
              <a:gd name="connsiteY7826" fmla="*/ 276177 h 6858143"/>
              <a:gd name="connsiteX7827" fmla="*/ 592950 w 6345571"/>
              <a:gd name="connsiteY7827" fmla="*/ 270224 h 6858143"/>
              <a:gd name="connsiteX7828" fmla="*/ 575072 w 6345571"/>
              <a:gd name="connsiteY7828" fmla="*/ 252363 h 6858143"/>
              <a:gd name="connsiteX7829" fmla="*/ 545276 w 6345571"/>
              <a:gd name="connsiteY7829" fmla="*/ 261293 h 6858143"/>
              <a:gd name="connsiteX7830" fmla="*/ 557194 w 6345571"/>
              <a:gd name="connsiteY7830" fmla="*/ 246410 h 6858143"/>
              <a:gd name="connsiteX7831" fmla="*/ 581032 w 6345571"/>
              <a:gd name="connsiteY7831" fmla="*/ 243433 h 6858143"/>
              <a:gd name="connsiteX7832" fmla="*/ 581032 w 6345571"/>
              <a:gd name="connsiteY7832" fmla="*/ 237479 h 6858143"/>
              <a:gd name="connsiteX7833" fmla="*/ 616787 w 6345571"/>
              <a:gd name="connsiteY7833" fmla="*/ 219619 h 6858143"/>
              <a:gd name="connsiteX7834" fmla="*/ 628706 w 6345571"/>
              <a:gd name="connsiteY7834" fmla="*/ 228549 h 6858143"/>
              <a:gd name="connsiteX7835" fmla="*/ 658503 w 6345571"/>
              <a:gd name="connsiteY7835" fmla="*/ 222596 h 6858143"/>
              <a:gd name="connsiteX7836" fmla="*/ 643604 w 6345571"/>
              <a:gd name="connsiteY7836" fmla="*/ 225572 h 6858143"/>
              <a:gd name="connsiteX7837" fmla="*/ 640625 w 6345571"/>
              <a:gd name="connsiteY7837" fmla="*/ 249386 h 6858143"/>
              <a:gd name="connsiteX7838" fmla="*/ 646584 w 6345571"/>
              <a:gd name="connsiteY7838" fmla="*/ 234503 h 6858143"/>
              <a:gd name="connsiteX7839" fmla="*/ 667442 w 6345571"/>
              <a:gd name="connsiteY7839" fmla="*/ 231526 h 6858143"/>
              <a:gd name="connsiteX7840" fmla="*/ 676381 w 6345571"/>
              <a:gd name="connsiteY7840" fmla="*/ 243433 h 6858143"/>
              <a:gd name="connsiteX7841" fmla="*/ 694258 w 6345571"/>
              <a:gd name="connsiteY7841" fmla="*/ 222596 h 6858143"/>
              <a:gd name="connsiteX7842" fmla="*/ 694258 w 6345571"/>
              <a:gd name="connsiteY7842" fmla="*/ 201758 h 6858143"/>
              <a:gd name="connsiteX7843" fmla="*/ 732994 w 6345571"/>
              <a:gd name="connsiteY7843" fmla="*/ 198781 h 6858143"/>
              <a:gd name="connsiteX7844" fmla="*/ 727035 w 6345571"/>
              <a:gd name="connsiteY7844" fmla="*/ 207712 h 6858143"/>
              <a:gd name="connsiteX7845" fmla="*/ 753851 w 6345571"/>
              <a:gd name="connsiteY7845" fmla="*/ 201758 h 6858143"/>
              <a:gd name="connsiteX7846" fmla="*/ 786628 w 6345571"/>
              <a:gd name="connsiteY7846" fmla="*/ 201758 h 6858143"/>
              <a:gd name="connsiteX7847" fmla="*/ 801526 w 6345571"/>
              <a:gd name="connsiteY7847" fmla="*/ 222596 h 6858143"/>
              <a:gd name="connsiteX7848" fmla="*/ 813444 w 6345571"/>
              <a:gd name="connsiteY7848" fmla="*/ 198781 h 6858143"/>
              <a:gd name="connsiteX7849" fmla="*/ 825363 w 6345571"/>
              <a:gd name="connsiteY7849" fmla="*/ 201758 h 6858143"/>
              <a:gd name="connsiteX7850" fmla="*/ 828343 w 6345571"/>
              <a:gd name="connsiteY7850" fmla="*/ 213665 h 6858143"/>
              <a:gd name="connsiteX7851" fmla="*/ 837282 w 6345571"/>
              <a:gd name="connsiteY7851" fmla="*/ 201758 h 6858143"/>
              <a:gd name="connsiteX7852" fmla="*/ 846221 w 6345571"/>
              <a:gd name="connsiteY7852" fmla="*/ 219619 h 6858143"/>
              <a:gd name="connsiteX7853" fmla="*/ 870058 w 6345571"/>
              <a:gd name="connsiteY7853" fmla="*/ 204735 h 6858143"/>
              <a:gd name="connsiteX7854" fmla="*/ 843241 w 6345571"/>
              <a:gd name="connsiteY7854" fmla="*/ 198781 h 6858143"/>
              <a:gd name="connsiteX7855" fmla="*/ 887936 w 6345571"/>
              <a:gd name="connsiteY7855" fmla="*/ 189851 h 6858143"/>
              <a:gd name="connsiteX7856" fmla="*/ 831322 w 6345571"/>
              <a:gd name="connsiteY7856" fmla="*/ 186874 h 6858143"/>
              <a:gd name="connsiteX7857" fmla="*/ 834302 w 6345571"/>
              <a:gd name="connsiteY7857" fmla="*/ 198781 h 6858143"/>
              <a:gd name="connsiteX7858" fmla="*/ 819404 w 6345571"/>
              <a:gd name="connsiteY7858" fmla="*/ 189851 h 6858143"/>
              <a:gd name="connsiteX7859" fmla="*/ 822383 w 6345571"/>
              <a:gd name="connsiteY7859" fmla="*/ 171991 h 6858143"/>
              <a:gd name="connsiteX7860" fmla="*/ 876017 w 6345571"/>
              <a:gd name="connsiteY7860" fmla="*/ 166037 h 6858143"/>
              <a:gd name="connsiteX7861" fmla="*/ 887936 w 6345571"/>
              <a:gd name="connsiteY7861" fmla="*/ 163060 h 6858143"/>
              <a:gd name="connsiteX7862" fmla="*/ 893895 w 6345571"/>
              <a:gd name="connsiteY7862" fmla="*/ 180921 h 6858143"/>
              <a:gd name="connsiteX7863" fmla="*/ 908793 w 6345571"/>
              <a:gd name="connsiteY7863" fmla="*/ 177944 h 6858143"/>
              <a:gd name="connsiteX7864" fmla="*/ 896875 w 6345571"/>
              <a:gd name="connsiteY7864" fmla="*/ 166037 h 6858143"/>
              <a:gd name="connsiteX7865" fmla="*/ 911773 w 6345571"/>
              <a:gd name="connsiteY7865" fmla="*/ 169014 h 6858143"/>
              <a:gd name="connsiteX7866" fmla="*/ 923691 w 6345571"/>
              <a:gd name="connsiteY7866" fmla="*/ 148177 h 6858143"/>
              <a:gd name="connsiteX7867" fmla="*/ 917732 w 6345571"/>
              <a:gd name="connsiteY7867" fmla="*/ 133293 h 6858143"/>
              <a:gd name="connsiteX7868" fmla="*/ 929651 w 6345571"/>
              <a:gd name="connsiteY7868" fmla="*/ 118409 h 6858143"/>
              <a:gd name="connsiteX7869" fmla="*/ 935610 w 6345571"/>
              <a:gd name="connsiteY7869" fmla="*/ 142223 h 6858143"/>
              <a:gd name="connsiteX7870" fmla="*/ 962427 w 6345571"/>
              <a:gd name="connsiteY7870" fmla="*/ 133293 h 6858143"/>
              <a:gd name="connsiteX7871" fmla="*/ 959447 w 6345571"/>
              <a:gd name="connsiteY7871" fmla="*/ 145200 h 6858143"/>
              <a:gd name="connsiteX7872" fmla="*/ 974346 w 6345571"/>
              <a:gd name="connsiteY7872" fmla="*/ 157107 h 6858143"/>
              <a:gd name="connsiteX7873" fmla="*/ 995203 w 6345571"/>
              <a:gd name="connsiteY7873" fmla="*/ 160084 h 6858143"/>
              <a:gd name="connsiteX7874" fmla="*/ 1007122 w 6345571"/>
              <a:gd name="connsiteY7874" fmla="*/ 136270 h 6858143"/>
              <a:gd name="connsiteX7875" fmla="*/ 1022020 w 6345571"/>
              <a:gd name="connsiteY7875" fmla="*/ 157107 h 6858143"/>
              <a:gd name="connsiteX7876" fmla="*/ 1042878 w 6345571"/>
              <a:gd name="connsiteY7876" fmla="*/ 136270 h 6858143"/>
              <a:gd name="connsiteX7877" fmla="*/ 1057776 w 6345571"/>
              <a:gd name="connsiteY7877" fmla="*/ 145200 h 6858143"/>
              <a:gd name="connsiteX7878" fmla="*/ 1013081 w 6345571"/>
              <a:gd name="connsiteY7878" fmla="*/ 121386 h 6858143"/>
              <a:gd name="connsiteX7879" fmla="*/ 1048837 w 6345571"/>
              <a:gd name="connsiteY7879" fmla="*/ 124362 h 6858143"/>
              <a:gd name="connsiteX7880" fmla="*/ 1048837 w 6345571"/>
              <a:gd name="connsiteY7880" fmla="*/ 73758 h 6858143"/>
              <a:gd name="connsiteX7881" fmla="*/ 1102470 w 6345571"/>
              <a:gd name="connsiteY7881" fmla="*/ 61851 h 6858143"/>
              <a:gd name="connsiteX7882" fmla="*/ 1084593 w 6345571"/>
              <a:gd name="connsiteY7882" fmla="*/ 82688 h 6858143"/>
              <a:gd name="connsiteX7883" fmla="*/ 1144186 w 6345571"/>
              <a:gd name="connsiteY7883" fmla="*/ 85665 h 6858143"/>
              <a:gd name="connsiteX7884" fmla="*/ 1206758 w 6345571"/>
              <a:gd name="connsiteY7884" fmla="*/ 97572 h 6858143"/>
              <a:gd name="connsiteX7885" fmla="*/ 1218677 w 6345571"/>
              <a:gd name="connsiteY7885" fmla="*/ 91618 h 6858143"/>
              <a:gd name="connsiteX7886" fmla="*/ 1230595 w 6345571"/>
              <a:gd name="connsiteY7886" fmla="*/ 100548 h 6858143"/>
              <a:gd name="connsiteX7887" fmla="*/ 1302107 w 6345571"/>
              <a:gd name="connsiteY7887" fmla="*/ 103525 h 6858143"/>
              <a:gd name="connsiteX7888" fmla="*/ 1296148 w 6345571"/>
              <a:gd name="connsiteY7888" fmla="*/ 97572 h 6858143"/>
              <a:gd name="connsiteX7889" fmla="*/ 1308066 w 6345571"/>
              <a:gd name="connsiteY7889" fmla="*/ 94595 h 6858143"/>
              <a:gd name="connsiteX7890" fmla="*/ 1311046 w 6345571"/>
              <a:gd name="connsiteY7890" fmla="*/ 103525 h 6858143"/>
              <a:gd name="connsiteX7891" fmla="*/ 1349781 w 6345571"/>
              <a:gd name="connsiteY7891" fmla="*/ 103525 h 6858143"/>
              <a:gd name="connsiteX7892" fmla="*/ 1337863 w 6345571"/>
              <a:gd name="connsiteY7892" fmla="*/ 115432 h 6858143"/>
              <a:gd name="connsiteX7893" fmla="*/ 1364680 w 6345571"/>
              <a:gd name="connsiteY7893" fmla="*/ 121386 h 6858143"/>
              <a:gd name="connsiteX7894" fmla="*/ 1367659 w 6345571"/>
              <a:gd name="connsiteY7894" fmla="*/ 91618 h 6858143"/>
              <a:gd name="connsiteX7895" fmla="*/ 1403415 w 6345571"/>
              <a:gd name="connsiteY7895" fmla="*/ 118409 h 6858143"/>
              <a:gd name="connsiteX7896" fmla="*/ 1391497 w 6345571"/>
              <a:gd name="connsiteY7896" fmla="*/ 109479 h 6858143"/>
              <a:gd name="connsiteX7897" fmla="*/ 1439171 w 6345571"/>
              <a:gd name="connsiteY7897" fmla="*/ 91618 h 6858143"/>
              <a:gd name="connsiteX7898" fmla="*/ 1489825 w 6345571"/>
              <a:gd name="connsiteY7898" fmla="*/ 106502 h 6858143"/>
              <a:gd name="connsiteX7899" fmla="*/ 1504723 w 6345571"/>
              <a:gd name="connsiteY7899" fmla="*/ 94595 h 6858143"/>
              <a:gd name="connsiteX7900" fmla="*/ 1498764 w 6345571"/>
              <a:gd name="connsiteY7900" fmla="*/ 85665 h 6858143"/>
              <a:gd name="connsiteX7901" fmla="*/ 1546438 w 6345571"/>
              <a:gd name="connsiteY7901" fmla="*/ 85665 h 6858143"/>
              <a:gd name="connsiteX7902" fmla="*/ 1519622 w 6345571"/>
              <a:gd name="connsiteY7902" fmla="*/ 97572 h 6858143"/>
              <a:gd name="connsiteX7903" fmla="*/ 1570276 w 6345571"/>
              <a:gd name="connsiteY7903" fmla="*/ 109479 h 6858143"/>
              <a:gd name="connsiteX7904" fmla="*/ 1626889 w 6345571"/>
              <a:gd name="connsiteY7904" fmla="*/ 103525 h 6858143"/>
              <a:gd name="connsiteX7905" fmla="*/ 1644767 w 6345571"/>
              <a:gd name="connsiteY7905" fmla="*/ 118409 h 6858143"/>
              <a:gd name="connsiteX7906" fmla="*/ 1638808 w 6345571"/>
              <a:gd name="connsiteY7906" fmla="*/ 136270 h 6858143"/>
              <a:gd name="connsiteX7907" fmla="*/ 1647747 w 6345571"/>
              <a:gd name="connsiteY7907" fmla="*/ 136270 h 6858143"/>
              <a:gd name="connsiteX7908" fmla="*/ 1656685 w 6345571"/>
              <a:gd name="connsiteY7908" fmla="*/ 118409 h 6858143"/>
              <a:gd name="connsiteX7909" fmla="*/ 1656685 w 6345571"/>
              <a:gd name="connsiteY7909" fmla="*/ 139246 h 6858143"/>
              <a:gd name="connsiteX7910" fmla="*/ 1677543 w 6345571"/>
              <a:gd name="connsiteY7910" fmla="*/ 130316 h 6858143"/>
              <a:gd name="connsiteX7911" fmla="*/ 1677543 w 6345571"/>
              <a:gd name="connsiteY7911" fmla="*/ 145200 h 6858143"/>
              <a:gd name="connsiteX7912" fmla="*/ 1686482 w 6345571"/>
              <a:gd name="connsiteY7912" fmla="*/ 127339 h 6858143"/>
              <a:gd name="connsiteX7913" fmla="*/ 1701380 w 6345571"/>
              <a:gd name="connsiteY7913" fmla="*/ 130316 h 6858143"/>
              <a:gd name="connsiteX7914" fmla="*/ 1695421 w 6345571"/>
              <a:gd name="connsiteY7914" fmla="*/ 142223 h 6858143"/>
              <a:gd name="connsiteX7915" fmla="*/ 1716278 w 6345571"/>
              <a:gd name="connsiteY7915" fmla="*/ 127339 h 6858143"/>
              <a:gd name="connsiteX7916" fmla="*/ 1704360 w 6345571"/>
              <a:gd name="connsiteY7916" fmla="*/ 109479 h 6858143"/>
              <a:gd name="connsiteX7917" fmla="*/ 1752034 w 6345571"/>
              <a:gd name="connsiteY7917" fmla="*/ 109479 h 6858143"/>
              <a:gd name="connsiteX7918" fmla="*/ 1752034 w 6345571"/>
              <a:gd name="connsiteY7918" fmla="*/ 103525 h 6858143"/>
              <a:gd name="connsiteX7919" fmla="*/ 1755014 w 6345571"/>
              <a:gd name="connsiteY7919" fmla="*/ 130316 h 6858143"/>
              <a:gd name="connsiteX7920" fmla="*/ 1778851 w 6345571"/>
              <a:gd name="connsiteY7920" fmla="*/ 133293 h 6858143"/>
              <a:gd name="connsiteX7921" fmla="*/ 1769912 w 6345571"/>
              <a:gd name="connsiteY7921" fmla="*/ 109479 h 6858143"/>
              <a:gd name="connsiteX7922" fmla="*/ 1784810 w 6345571"/>
              <a:gd name="connsiteY7922" fmla="*/ 127339 h 6858143"/>
              <a:gd name="connsiteX7923" fmla="*/ 1799709 w 6345571"/>
              <a:gd name="connsiteY7923" fmla="*/ 112455 h 6858143"/>
              <a:gd name="connsiteX7924" fmla="*/ 1838444 w 6345571"/>
              <a:gd name="connsiteY7924" fmla="*/ 121386 h 6858143"/>
              <a:gd name="connsiteX7925" fmla="*/ 1829505 w 6345571"/>
              <a:gd name="connsiteY7925" fmla="*/ 121386 h 6858143"/>
              <a:gd name="connsiteX7926" fmla="*/ 1829505 w 6345571"/>
              <a:gd name="connsiteY7926" fmla="*/ 133293 h 6858143"/>
              <a:gd name="connsiteX7927" fmla="*/ 1874200 w 6345571"/>
              <a:gd name="connsiteY7927" fmla="*/ 118409 h 6858143"/>
              <a:gd name="connsiteX7928" fmla="*/ 1880159 w 6345571"/>
              <a:gd name="connsiteY7928" fmla="*/ 133293 h 6858143"/>
              <a:gd name="connsiteX7929" fmla="*/ 1898037 w 6345571"/>
              <a:gd name="connsiteY7929" fmla="*/ 127339 h 6858143"/>
              <a:gd name="connsiteX7930" fmla="*/ 1903996 w 6345571"/>
              <a:gd name="connsiteY7930" fmla="*/ 145200 h 6858143"/>
              <a:gd name="connsiteX7931" fmla="*/ 1924854 w 6345571"/>
              <a:gd name="connsiteY7931" fmla="*/ 142223 h 6858143"/>
              <a:gd name="connsiteX7932" fmla="*/ 1930813 w 6345571"/>
              <a:gd name="connsiteY7932" fmla="*/ 157107 h 6858143"/>
              <a:gd name="connsiteX7933" fmla="*/ 1942732 w 6345571"/>
              <a:gd name="connsiteY7933" fmla="*/ 157107 h 6858143"/>
              <a:gd name="connsiteX7934" fmla="*/ 1903996 w 6345571"/>
              <a:gd name="connsiteY7934" fmla="*/ 154130 h 6858143"/>
              <a:gd name="connsiteX7935" fmla="*/ 1886119 w 6345571"/>
              <a:gd name="connsiteY7935" fmla="*/ 151153 h 6858143"/>
              <a:gd name="connsiteX7936" fmla="*/ 1868241 w 6345571"/>
              <a:gd name="connsiteY7936" fmla="*/ 148177 h 6858143"/>
              <a:gd name="connsiteX7937" fmla="*/ 1862281 w 6345571"/>
              <a:gd name="connsiteY7937" fmla="*/ 166037 h 6858143"/>
              <a:gd name="connsiteX7938" fmla="*/ 1886119 w 6345571"/>
              <a:gd name="connsiteY7938" fmla="*/ 169014 h 6858143"/>
              <a:gd name="connsiteX7939" fmla="*/ 1912935 w 6345571"/>
              <a:gd name="connsiteY7939" fmla="*/ 171991 h 6858143"/>
              <a:gd name="connsiteX7940" fmla="*/ 1948691 w 6345571"/>
              <a:gd name="connsiteY7940" fmla="*/ 157107 h 6858143"/>
              <a:gd name="connsiteX7941" fmla="*/ 1957630 w 6345571"/>
              <a:gd name="connsiteY7941" fmla="*/ 169014 h 6858143"/>
              <a:gd name="connsiteX7942" fmla="*/ 1984447 w 6345571"/>
              <a:gd name="connsiteY7942" fmla="*/ 166037 h 6858143"/>
              <a:gd name="connsiteX7943" fmla="*/ 1993386 w 6345571"/>
              <a:gd name="connsiteY7943" fmla="*/ 151153 h 6858143"/>
              <a:gd name="connsiteX7944" fmla="*/ 1972528 w 6345571"/>
              <a:gd name="connsiteY7944" fmla="*/ 151153 h 6858143"/>
              <a:gd name="connsiteX7945" fmla="*/ 1975508 w 6345571"/>
              <a:gd name="connsiteY7945" fmla="*/ 160084 h 6858143"/>
              <a:gd name="connsiteX7946" fmla="*/ 1957630 w 6345571"/>
              <a:gd name="connsiteY7946" fmla="*/ 157107 h 6858143"/>
              <a:gd name="connsiteX7947" fmla="*/ 1963589 w 6345571"/>
              <a:gd name="connsiteY7947" fmla="*/ 130316 h 6858143"/>
              <a:gd name="connsiteX7948" fmla="*/ 1972528 w 6345571"/>
              <a:gd name="connsiteY7948" fmla="*/ 142223 h 6858143"/>
              <a:gd name="connsiteX7949" fmla="*/ 1990406 w 6345571"/>
              <a:gd name="connsiteY7949" fmla="*/ 142223 h 6858143"/>
              <a:gd name="connsiteX7950" fmla="*/ 2005305 w 6345571"/>
              <a:gd name="connsiteY7950" fmla="*/ 133293 h 6858143"/>
              <a:gd name="connsiteX7951" fmla="*/ 2014244 w 6345571"/>
              <a:gd name="connsiteY7951" fmla="*/ 130316 h 6858143"/>
              <a:gd name="connsiteX7952" fmla="*/ 2026162 w 6345571"/>
              <a:gd name="connsiteY7952" fmla="*/ 142223 h 6858143"/>
              <a:gd name="connsiteX7953" fmla="*/ 2026162 w 6345571"/>
              <a:gd name="connsiteY7953" fmla="*/ 133293 h 6858143"/>
              <a:gd name="connsiteX7954" fmla="*/ 2055959 w 6345571"/>
              <a:gd name="connsiteY7954" fmla="*/ 139246 h 6858143"/>
              <a:gd name="connsiteX7955" fmla="*/ 2058938 w 6345571"/>
              <a:gd name="connsiteY7955" fmla="*/ 130316 h 6858143"/>
              <a:gd name="connsiteX7956" fmla="*/ 2032121 w 6345571"/>
              <a:gd name="connsiteY7956" fmla="*/ 121386 h 6858143"/>
              <a:gd name="connsiteX7957" fmla="*/ 2064898 w 6345571"/>
              <a:gd name="connsiteY7957" fmla="*/ 118409 h 6858143"/>
              <a:gd name="connsiteX7958" fmla="*/ 2064898 w 6345571"/>
              <a:gd name="connsiteY7958" fmla="*/ 130316 h 6858143"/>
              <a:gd name="connsiteX7959" fmla="*/ 2073837 w 6345571"/>
              <a:gd name="connsiteY7959" fmla="*/ 127339 h 6858143"/>
              <a:gd name="connsiteX7960" fmla="*/ 2073837 w 6345571"/>
              <a:gd name="connsiteY7960" fmla="*/ 109479 h 6858143"/>
              <a:gd name="connsiteX7961" fmla="*/ 2044040 w 6345571"/>
              <a:gd name="connsiteY7961" fmla="*/ 115432 h 6858143"/>
              <a:gd name="connsiteX7962" fmla="*/ 2035101 w 6345571"/>
              <a:gd name="connsiteY7962" fmla="*/ 97572 h 6858143"/>
              <a:gd name="connsiteX7963" fmla="*/ 1993386 w 6345571"/>
              <a:gd name="connsiteY7963" fmla="*/ 103525 h 6858143"/>
              <a:gd name="connsiteX7964" fmla="*/ 1996366 w 6345571"/>
              <a:gd name="connsiteY7964" fmla="*/ 91618 h 6858143"/>
              <a:gd name="connsiteX7965" fmla="*/ 1975508 w 6345571"/>
              <a:gd name="connsiteY7965" fmla="*/ 103525 h 6858143"/>
              <a:gd name="connsiteX7966" fmla="*/ 1987427 w 6345571"/>
              <a:gd name="connsiteY7966" fmla="*/ 82688 h 6858143"/>
              <a:gd name="connsiteX7967" fmla="*/ 1969549 w 6345571"/>
              <a:gd name="connsiteY7967" fmla="*/ 106502 h 6858143"/>
              <a:gd name="connsiteX7968" fmla="*/ 1969549 w 6345571"/>
              <a:gd name="connsiteY7968" fmla="*/ 82688 h 6858143"/>
              <a:gd name="connsiteX7969" fmla="*/ 1954650 w 6345571"/>
              <a:gd name="connsiteY7969" fmla="*/ 100548 h 6858143"/>
              <a:gd name="connsiteX7970" fmla="*/ 1933793 w 6345571"/>
              <a:gd name="connsiteY7970" fmla="*/ 100548 h 6858143"/>
              <a:gd name="connsiteX7971" fmla="*/ 1924854 w 6345571"/>
              <a:gd name="connsiteY7971" fmla="*/ 100548 h 6858143"/>
              <a:gd name="connsiteX7972" fmla="*/ 1915915 w 6345571"/>
              <a:gd name="connsiteY7972" fmla="*/ 85665 h 6858143"/>
              <a:gd name="connsiteX7973" fmla="*/ 1909956 w 6345571"/>
              <a:gd name="connsiteY7973" fmla="*/ 103525 h 6858143"/>
              <a:gd name="connsiteX7974" fmla="*/ 1886119 w 6345571"/>
              <a:gd name="connsiteY7974" fmla="*/ 94595 h 6858143"/>
              <a:gd name="connsiteX7975" fmla="*/ 1906976 w 6345571"/>
              <a:gd name="connsiteY7975" fmla="*/ 97572 h 6858143"/>
              <a:gd name="connsiteX7976" fmla="*/ 1880159 w 6345571"/>
              <a:gd name="connsiteY7976" fmla="*/ 91618 h 6858143"/>
              <a:gd name="connsiteX7977" fmla="*/ 1865261 w 6345571"/>
              <a:gd name="connsiteY7977" fmla="*/ 73758 h 6858143"/>
              <a:gd name="connsiteX7978" fmla="*/ 1835464 w 6345571"/>
              <a:gd name="connsiteY7978" fmla="*/ 76734 h 6858143"/>
              <a:gd name="connsiteX7979" fmla="*/ 1859302 w 6345571"/>
              <a:gd name="connsiteY7979" fmla="*/ 79711 h 6858143"/>
              <a:gd name="connsiteX7980" fmla="*/ 1868241 w 6345571"/>
              <a:gd name="connsiteY7980" fmla="*/ 88641 h 6858143"/>
              <a:gd name="connsiteX7981" fmla="*/ 1859302 w 6345571"/>
              <a:gd name="connsiteY7981" fmla="*/ 97572 h 6858143"/>
              <a:gd name="connsiteX7982" fmla="*/ 1829505 w 6345571"/>
              <a:gd name="connsiteY7982" fmla="*/ 82688 h 6858143"/>
              <a:gd name="connsiteX7983" fmla="*/ 1829505 w 6345571"/>
              <a:gd name="connsiteY7983" fmla="*/ 64827 h 6858143"/>
              <a:gd name="connsiteX7984" fmla="*/ 1790770 w 6345571"/>
              <a:gd name="connsiteY7984" fmla="*/ 64827 h 6858143"/>
              <a:gd name="connsiteX7985" fmla="*/ 1778851 w 6345571"/>
              <a:gd name="connsiteY7985" fmla="*/ 85665 h 6858143"/>
              <a:gd name="connsiteX7986" fmla="*/ 1772892 w 6345571"/>
              <a:gd name="connsiteY7986" fmla="*/ 88641 h 6858143"/>
              <a:gd name="connsiteX7987" fmla="*/ 1763953 w 6345571"/>
              <a:gd name="connsiteY7987" fmla="*/ 64827 h 6858143"/>
              <a:gd name="connsiteX7988" fmla="*/ 1755014 w 6345571"/>
              <a:gd name="connsiteY7988" fmla="*/ 85665 h 6858143"/>
              <a:gd name="connsiteX7989" fmla="*/ 1725217 w 6345571"/>
              <a:gd name="connsiteY7989" fmla="*/ 73758 h 6858143"/>
              <a:gd name="connsiteX7990" fmla="*/ 1707340 w 6345571"/>
              <a:gd name="connsiteY7990" fmla="*/ 64827 h 6858143"/>
              <a:gd name="connsiteX7991" fmla="*/ 1722238 w 6345571"/>
              <a:gd name="connsiteY7991" fmla="*/ 61851 h 6858143"/>
              <a:gd name="connsiteX7992" fmla="*/ 1698401 w 6345571"/>
              <a:gd name="connsiteY7992" fmla="*/ 55897 h 6858143"/>
              <a:gd name="connsiteX7993" fmla="*/ 1704360 w 6345571"/>
              <a:gd name="connsiteY7993" fmla="*/ 52920 h 6858143"/>
              <a:gd name="connsiteX7994" fmla="*/ 1704360 w 6345571"/>
              <a:gd name="connsiteY7994" fmla="*/ 43990 h 6858143"/>
              <a:gd name="connsiteX7995" fmla="*/ 1716278 w 6345571"/>
              <a:gd name="connsiteY7995" fmla="*/ 52920 h 6858143"/>
              <a:gd name="connsiteX7996" fmla="*/ 1722238 w 6345571"/>
              <a:gd name="connsiteY7996" fmla="*/ 41013 h 6858143"/>
              <a:gd name="connsiteX7997" fmla="*/ 1689462 w 6345571"/>
              <a:gd name="connsiteY7997" fmla="*/ 52920 h 6858143"/>
              <a:gd name="connsiteX7998" fmla="*/ 1677543 w 6345571"/>
              <a:gd name="connsiteY7998" fmla="*/ 49943 h 6858143"/>
              <a:gd name="connsiteX7999" fmla="*/ 1668604 w 6345571"/>
              <a:gd name="connsiteY7999" fmla="*/ 46967 h 6858143"/>
              <a:gd name="connsiteX8000" fmla="*/ 1644767 w 6345571"/>
              <a:gd name="connsiteY8000" fmla="*/ 52920 h 6858143"/>
              <a:gd name="connsiteX8001" fmla="*/ 1644767 w 6345571"/>
              <a:gd name="connsiteY8001" fmla="*/ 73758 h 6858143"/>
              <a:gd name="connsiteX8002" fmla="*/ 1626889 w 6345571"/>
              <a:gd name="connsiteY8002" fmla="*/ 67804 h 6858143"/>
              <a:gd name="connsiteX8003" fmla="*/ 1638808 w 6345571"/>
              <a:gd name="connsiteY8003" fmla="*/ 46967 h 6858143"/>
              <a:gd name="connsiteX8004" fmla="*/ 1585174 w 6345571"/>
              <a:gd name="connsiteY8004" fmla="*/ 52920 h 6858143"/>
              <a:gd name="connsiteX8005" fmla="*/ 1525581 w 6345571"/>
              <a:gd name="connsiteY8005" fmla="*/ 35060 h 6858143"/>
              <a:gd name="connsiteX8006" fmla="*/ 1531540 w 6345571"/>
              <a:gd name="connsiteY8006" fmla="*/ 26129 h 6858143"/>
              <a:gd name="connsiteX8007" fmla="*/ 1519622 w 6345571"/>
              <a:gd name="connsiteY8007" fmla="*/ 11246 h 6858143"/>
              <a:gd name="connsiteX8008" fmla="*/ 1522601 w 6345571"/>
              <a:gd name="connsiteY8008" fmla="*/ 29106 h 6858143"/>
              <a:gd name="connsiteX8009" fmla="*/ 1483866 w 6345571"/>
              <a:gd name="connsiteY8009" fmla="*/ 38036 h 6858143"/>
              <a:gd name="connsiteX8010" fmla="*/ 1439171 w 6345571"/>
              <a:gd name="connsiteY8010" fmla="*/ 35060 h 6858143"/>
              <a:gd name="connsiteX8011" fmla="*/ 1442058 w 6345571"/>
              <a:gd name="connsiteY8011" fmla="*/ 23205 h 6858143"/>
              <a:gd name="connsiteX8012" fmla="*/ 1442151 w 6345571"/>
              <a:gd name="connsiteY8012" fmla="*/ 23153 h 6858143"/>
              <a:gd name="connsiteX8013" fmla="*/ 1442077 w 6345571"/>
              <a:gd name="connsiteY8013" fmla="*/ 23125 h 6858143"/>
              <a:gd name="connsiteX8014" fmla="*/ 1442523 w 6345571"/>
              <a:gd name="connsiteY8014" fmla="*/ 21292 h 6858143"/>
              <a:gd name="connsiteX8015" fmla="*/ 1430232 w 6345571"/>
              <a:gd name="connsiteY8015" fmla="*/ 14222 h 6858143"/>
              <a:gd name="connsiteX8016" fmla="*/ 1448110 w 6345571"/>
              <a:gd name="connsiteY8016" fmla="*/ 14222 h 6858143"/>
              <a:gd name="connsiteX8017" fmla="*/ 1418313 w 6345571"/>
              <a:gd name="connsiteY8017" fmla="*/ 11246 h 6858143"/>
              <a:gd name="connsiteX8018" fmla="*/ 1421293 w 6345571"/>
              <a:gd name="connsiteY8018" fmla="*/ 26129 h 6858143"/>
              <a:gd name="connsiteX8019" fmla="*/ 1435540 w 6345571"/>
              <a:gd name="connsiteY8019" fmla="*/ 20688 h 6858143"/>
              <a:gd name="connsiteX8020" fmla="*/ 1442077 w 6345571"/>
              <a:gd name="connsiteY8020" fmla="*/ 23125 h 6858143"/>
              <a:gd name="connsiteX8021" fmla="*/ 1442058 w 6345571"/>
              <a:gd name="connsiteY8021" fmla="*/ 23205 h 6858143"/>
              <a:gd name="connsiteX8022" fmla="*/ 1433584 w 6345571"/>
              <a:gd name="connsiteY8022" fmla="*/ 27990 h 6858143"/>
              <a:gd name="connsiteX8023" fmla="*/ 1427252 w 6345571"/>
              <a:gd name="connsiteY8023" fmla="*/ 35060 h 6858143"/>
              <a:gd name="connsiteX8024" fmla="*/ 1391497 w 6345571"/>
              <a:gd name="connsiteY8024" fmla="*/ 32083 h 6858143"/>
              <a:gd name="connsiteX8025" fmla="*/ 1361700 w 6345571"/>
              <a:gd name="connsiteY8025" fmla="*/ 41013 h 6858143"/>
              <a:gd name="connsiteX8026" fmla="*/ 1349781 w 6345571"/>
              <a:gd name="connsiteY8026" fmla="*/ 26129 h 6858143"/>
              <a:gd name="connsiteX8027" fmla="*/ 1343822 w 6345571"/>
              <a:gd name="connsiteY8027" fmla="*/ 29106 h 6858143"/>
              <a:gd name="connsiteX8028" fmla="*/ 1334883 w 6345571"/>
              <a:gd name="connsiteY8028" fmla="*/ 38036 h 6858143"/>
              <a:gd name="connsiteX8029" fmla="*/ 1281250 w 6345571"/>
              <a:gd name="connsiteY8029" fmla="*/ 43990 h 6858143"/>
              <a:gd name="connsiteX8030" fmla="*/ 1278270 w 6345571"/>
              <a:gd name="connsiteY8030" fmla="*/ 29106 h 6858143"/>
              <a:gd name="connsiteX8031" fmla="*/ 1266351 w 6345571"/>
              <a:gd name="connsiteY8031" fmla="*/ 26129 h 6858143"/>
              <a:gd name="connsiteX8032" fmla="*/ 1251453 w 6345571"/>
              <a:gd name="connsiteY8032" fmla="*/ 26129 h 6858143"/>
              <a:gd name="connsiteX8033" fmla="*/ 1248473 w 6345571"/>
              <a:gd name="connsiteY8033" fmla="*/ 35060 h 6858143"/>
              <a:gd name="connsiteX8034" fmla="*/ 1227616 w 6345571"/>
              <a:gd name="connsiteY8034" fmla="*/ 29106 h 6858143"/>
              <a:gd name="connsiteX8035" fmla="*/ 1227616 w 6345571"/>
              <a:gd name="connsiteY8035" fmla="*/ 17199 h 6858143"/>
              <a:gd name="connsiteX8036" fmla="*/ 1215697 w 6345571"/>
              <a:gd name="connsiteY8036" fmla="*/ 23153 h 6858143"/>
              <a:gd name="connsiteX8037" fmla="*/ 1227616 w 6345571"/>
              <a:gd name="connsiteY8037" fmla="*/ 29106 h 6858143"/>
              <a:gd name="connsiteX8038" fmla="*/ 1209738 w 6345571"/>
              <a:gd name="connsiteY8038" fmla="*/ 38036 h 6858143"/>
              <a:gd name="connsiteX8039" fmla="*/ 1200799 w 6345571"/>
              <a:gd name="connsiteY8039" fmla="*/ 29106 h 6858143"/>
              <a:gd name="connsiteX8040" fmla="*/ 1188880 w 6345571"/>
              <a:gd name="connsiteY8040" fmla="*/ 23153 h 6858143"/>
              <a:gd name="connsiteX8041" fmla="*/ 1117369 w 6345571"/>
              <a:gd name="connsiteY8041" fmla="*/ 23153 h 6858143"/>
              <a:gd name="connsiteX8042" fmla="*/ 1105450 w 6345571"/>
              <a:gd name="connsiteY8042" fmla="*/ 23153 h 6858143"/>
              <a:gd name="connsiteX8043" fmla="*/ 1057776 w 6345571"/>
              <a:gd name="connsiteY8043" fmla="*/ 23153 h 6858143"/>
              <a:gd name="connsiteX8044" fmla="*/ 1019040 w 6345571"/>
              <a:gd name="connsiteY8044" fmla="*/ 17199 h 6858143"/>
              <a:gd name="connsiteX8045" fmla="*/ 1027979 w 6345571"/>
              <a:gd name="connsiteY8045" fmla="*/ 11246 h 6858143"/>
              <a:gd name="connsiteX8046" fmla="*/ 1010101 w 6345571"/>
              <a:gd name="connsiteY8046" fmla="*/ 14222 h 6858143"/>
              <a:gd name="connsiteX8047" fmla="*/ 1013081 w 6345571"/>
              <a:gd name="connsiteY8047" fmla="*/ 23153 h 6858143"/>
              <a:gd name="connsiteX8048" fmla="*/ 983284 w 6345571"/>
              <a:gd name="connsiteY8048" fmla="*/ 32083 h 6858143"/>
              <a:gd name="connsiteX8049" fmla="*/ 1019040 w 6345571"/>
              <a:gd name="connsiteY8049" fmla="*/ 5292 h 68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Lst>
            <a:rect l="l" t="t" r="r" b="b"/>
            <a:pathLst>
              <a:path w="6345571" h="6858143">
                <a:moveTo>
                  <a:pt x="4597600" y="6801235"/>
                </a:moveTo>
                <a:cubicBezTo>
                  <a:pt x="4603559" y="6807188"/>
                  <a:pt x="4633356" y="6828025"/>
                  <a:pt x="4621437" y="6833979"/>
                </a:cubicBezTo>
                <a:cubicBezTo>
                  <a:pt x="4630377" y="6842909"/>
                  <a:pt x="4645275" y="6848863"/>
                  <a:pt x="4654213" y="6857793"/>
                </a:cubicBezTo>
                <a:cubicBezTo>
                  <a:pt x="4654213" y="6854816"/>
                  <a:pt x="4651234" y="6851839"/>
                  <a:pt x="4651234" y="6845886"/>
                </a:cubicBezTo>
                <a:lnTo>
                  <a:pt x="4662140" y="6858143"/>
                </a:lnTo>
                <a:lnTo>
                  <a:pt x="4638942" y="6858143"/>
                </a:lnTo>
                <a:lnTo>
                  <a:pt x="4636335" y="6854816"/>
                </a:lnTo>
                <a:cubicBezTo>
                  <a:pt x="4618458" y="6839932"/>
                  <a:pt x="4603559" y="6819095"/>
                  <a:pt x="4597600" y="6801235"/>
                </a:cubicBezTo>
                <a:close/>
                <a:moveTo>
                  <a:pt x="4490340" y="6753614"/>
                </a:moveTo>
                <a:lnTo>
                  <a:pt x="4499271" y="6762537"/>
                </a:lnTo>
                <a:lnTo>
                  <a:pt x="4498834" y="6763211"/>
                </a:lnTo>
                <a:close/>
                <a:moveTo>
                  <a:pt x="4487353" y="6741699"/>
                </a:moveTo>
                <a:cubicBezTo>
                  <a:pt x="4493313" y="6747653"/>
                  <a:pt x="4490333" y="6744676"/>
                  <a:pt x="4490333" y="6753606"/>
                </a:cubicBezTo>
                <a:lnTo>
                  <a:pt x="4490340" y="6753614"/>
                </a:lnTo>
                <a:lnTo>
                  <a:pt x="4484373" y="6747653"/>
                </a:lnTo>
                <a:cubicBezTo>
                  <a:pt x="4493313" y="6750630"/>
                  <a:pt x="4478414" y="6738723"/>
                  <a:pt x="4487353" y="6741699"/>
                </a:cubicBezTo>
                <a:close/>
                <a:moveTo>
                  <a:pt x="3596438" y="6676211"/>
                </a:moveTo>
                <a:lnTo>
                  <a:pt x="3596438" y="6676211"/>
                </a:lnTo>
                <a:lnTo>
                  <a:pt x="3596438" y="6676211"/>
                </a:lnTo>
                <a:close/>
                <a:moveTo>
                  <a:pt x="3608356" y="6673234"/>
                </a:moveTo>
                <a:cubicBezTo>
                  <a:pt x="3605377" y="6679187"/>
                  <a:pt x="3608356" y="6679187"/>
                  <a:pt x="3614315" y="6676211"/>
                </a:cubicBezTo>
                <a:cubicBezTo>
                  <a:pt x="3611336" y="6682164"/>
                  <a:pt x="3617295" y="6682164"/>
                  <a:pt x="3614315" y="6685141"/>
                </a:cubicBezTo>
                <a:cubicBezTo>
                  <a:pt x="3609846" y="6685141"/>
                  <a:pt x="3605377" y="6683652"/>
                  <a:pt x="3601652" y="6681420"/>
                </a:cubicBezTo>
                <a:lnTo>
                  <a:pt x="3596438" y="6676211"/>
                </a:lnTo>
                <a:close/>
                <a:moveTo>
                  <a:pt x="4475435" y="6646442"/>
                </a:moveTo>
                <a:lnTo>
                  <a:pt x="4475435" y="6646443"/>
                </a:lnTo>
                <a:cubicBezTo>
                  <a:pt x="4472455" y="6647932"/>
                  <a:pt x="4473945" y="6649420"/>
                  <a:pt x="4475435" y="6649048"/>
                </a:cubicBezTo>
                <a:close/>
                <a:moveTo>
                  <a:pt x="3650071" y="6530349"/>
                </a:moveTo>
                <a:lnTo>
                  <a:pt x="3660581" y="6538749"/>
                </a:lnTo>
                <a:lnTo>
                  <a:pt x="3658638" y="6537791"/>
                </a:lnTo>
                <a:cubicBezTo>
                  <a:pt x="3656031" y="6535559"/>
                  <a:pt x="3653051" y="6531838"/>
                  <a:pt x="3650071" y="6530349"/>
                </a:cubicBezTo>
                <a:close/>
                <a:moveTo>
                  <a:pt x="3438516" y="6381511"/>
                </a:moveTo>
                <a:cubicBezTo>
                  <a:pt x="3447455" y="6381511"/>
                  <a:pt x="3468313" y="6381511"/>
                  <a:pt x="3474272" y="6387465"/>
                </a:cubicBezTo>
                <a:cubicBezTo>
                  <a:pt x="3471292" y="6390442"/>
                  <a:pt x="3462353" y="6384488"/>
                  <a:pt x="3462353" y="6390442"/>
                </a:cubicBezTo>
                <a:cubicBezTo>
                  <a:pt x="3456394" y="6384488"/>
                  <a:pt x="3438516" y="6390442"/>
                  <a:pt x="3438516" y="6381511"/>
                </a:cubicBezTo>
                <a:close/>
                <a:moveTo>
                  <a:pt x="6278123" y="6363651"/>
                </a:moveTo>
                <a:cubicBezTo>
                  <a:pt x="6293021" y="6366628"/>
                  <a:pt x="6325797" y="6372581"/>
                  <a:pt x="6337716" y="6390442"/>
                </a:cubicBezTo>
                <a:cubicBezTo>
                  <a:pt x="6331757" y="6396395"/>
                  <a:pt x="6319838" y="6381511"/>
                  <a:pt x="6319838" y="6393418"/>
                </a:cubicBezTo>
                <a:cubicBezTo>
                  <a:pt x="6328777" y="6397884"/>
                  <a:pt x="6334736" y="6403093"/>
                  <a:pt x="6341440" y="6407186"/>
                </a:cubicBezTo>
                <a:lnTo>
                  <a:pt x="6345571" y="6408306"/>
                </a:lnTo>
                <a:lnTo>
                  <a:pt x="6345571" y="6428314"/>
                </a:lnTo>
                <a:lnTo>
                  <a:pt x="6331058" y="6415512"/>
                </a:lnTo>
                <a:cubicBezTo>
                  <a:pt x="6326728" y="6410535"/>
                  <a:pt x="6324307" y="6405325"/>
                  <a:pt x="6325797" y="6399372"/>
                </a:cubicBezTo>
                <a:cubicBezTo>
                  <a:pt x="6325797" y="6405325"/>
                  <a:pt x="6310899" y="6402349"/>
                  <a:pt x="6310899" y="6396395"/>
                </a:cubicBezTo>
                <a:cubicBezTo>
                  <a:pt x="6313879" y="6396395"/>
                  <a:pt x="6316859" y="6393418"/>
                  <a:pt x="6319838" y="6390442"/>
                </a:cubicBezTo>
                <a:cubicBezTo>
                  <a:pt x="6307919" y="6378535"/>
                  <a:pt x="6281103" y="6384488"/>
                  <a:pt x="6278123" y="6363651"/>
                </a:cubicBezTo>
                <a:close/>
                <a:moveTo>
                  <a:pt x="5015619" y="6335610"/>
                </a:moveTo>
                <a:lnTo>
                  <a:pt x="5017731" y="6336860"/>
                </a:lnTo>
                <a:lnTo>
                  <a:pt x="5018173" y="6339595"/>
                </a:lnTo>
                <a:close/>
                <a:moveTo>
                  <a:pt x="5150441" y="6331365"/>
                </a:moveTo>
                <a:lnTo>
                  <a:pt x="5151070" y="6331651"/>
                </a:lnTo>
                <a:cubicBezTo>
                  <a:pt x="5152560" y="6333883"/>
                  <a:pt x="5153305" y="6336860"/>
                  <a:pt x="5154795" y="6339837"/>
                </a:cubicBezTo>
                <a:close/>
                <a:moveTo>
                  <a:pt x="5008792" y="6324953"/>
                </a:moveTo>
                <a:lnTo>
                  <a:pt x="5015619" y="6335610"/>
                </a:lnTo>
                <a:lnTo>
                  <a:pt x="5007674" y="6330906"/>
                </a:lnTo>
                <a:cubicBezTo>
                  <a:pt x="5005067" y="6327930"/>
                  <a:pt x="5004322" y="6324953"/>
                  <a:pt x="5008792" y="6324953"/>
                </a:cubicBezTo>
                <a:close/>
                <a:moveTo>
                  <a:pt x="2816456" y="6316939"/>
                </a:moveTo>
                <a:lnTo>
                  <a:pt x="2815769" y="6318999"/>
                </a:lnTo>
                <a:cubicBezTo>
                  <a:pt x="2812789" y="6320488"/>
                  <a:pt x="2813534" y="6320488"/>
                  <a:pt x="2815024" y="6319372"/>
                </a:cubicBezTo>
                <a:close/>
                <a:moveTo>
                  <a:pt x="2788953" y="6292209"/>
                </a:moveTo>
                <a:lnTo>
                  <a:pt x="2792528" y="6294352"/>
                </a:lnTo>
                <a:lnTo>
                  <a:pt x="2792304" y="6294441"/>
                </a:lnTo>
                <a:cubicBezTo>
                  <a:pt x="2791187" y="6293697"/>
                  <a:pt x="2790442" y="6292209"/>
                  <a:pt x="2788953" y="6292209"/>
                </a:cubicBezTo>
                <a:close/>
                <a:moveTo>
                  <a:pt x="6089803" y="6071155"/>
                </a:moveTo>
                <a:lnTo>
                  <a:pt x="6090405" y="6071928"/>
                </a:lnTo>
                <a:cubicBezTo>
                  <a:pt x="6090405" y="6076393"/>
                  <a:pt x="6088915" y="6077882"/>
                  <a:pt x="6088170" y="6077138"/>
                </a:cubicBezTo>
                <a:close/>
                <a:moveTo>
                  <a:pt x="6090405" y="6068952"/>
                </a:moveTo>
                <a:lnTo>
                  <a:pt x="6089803" y="6071155"/>
                </a:lnTo>
                <a:lnTo>
                  <a:pt x="6088183" y="6069074"/>
                </a:lnTo>
                <a:close/>
                <a:moveTo>
                  <a:pt x="4835972" y="5902253"/>
                </a:moveTo>
                <a:lnTo>
                  <a:pt x="4841503" y="5909581"/>
                </a:lnTo>
                <a:lnTo>
                  <a:pt x="4841931" y="5911183"/>
                </a:lnTo>
                <a:cubicBezTo>
                  <a:pt x="4838952" y="5908207"/>
                  <a:pt x="4838952" y="5905230"/>
                  <a:pt x="4835972" y="5902253"/>
                </a:cubicBezTo>
                <a:close/>
                <a:moveTo>
                  <a:pt x="2270493" y="5776113"/>
                </a:moveTo>
                <a:cubicBezTo>
                  <a:pt x="2271238" y="5776485"/>
                  <a:pt x="2271983" y="5777229"/>
                  <a:pt x="2273473" y="5777229"/>
                </a:cubicBezTo>
                <a:lnTo>
                  <a:pt x="2267514" y="5777229"/>
                </a:lnTo>
                <a:cubicBezTo>
                  <a:pt x="2269004" y="5775741"/>
                  <a:pt x="2269748" y="5775741"/>
                  <a:pt x="2270493" y="5776113"/>
                </a:cubicBezTo>
                <a:close/>
                <a:moveTo>
                  <a:pt x="2067877" y="5187831"/>
                </a:moveTo>
                <a:cubicBezTo>
                  <a:pt x="2067877" y="5190808"/>
                  <a:pt x="2067877" y="5190808"/>
                  <a:pt x="2067877" y="5190808"/>
                </a:cubicBezTo>
                <a:lnTo>
                  <a:pt x="2067584" y="5190464"/>
                </a:lnTo>
                <a:close/>
                <a:moveTo>
                  <a:pt x="1647746" y="5156203"/>
                </a:moveTo>
                <a:cubicBezTo>
                  <a:pt x="1649236" y="5155087"/>
                  <a:pt x="1650726" y="5155087"/>
                  <a:pt x="1650726" y="5158063"/>
                </a:cubicBezTo>
                <a:cubicBezTo>
                  <a:pt x="1647747" y="5161040"/>
                  <a:pt x="1644767" y="5158063"/>
                  <a:pt x="1644767" y="5161040"/>
                </a:cubicBezTo>
                <a:cubicBezTo>
                  <a:pt x="1644767" y="5159551"/>
                  <a:pt x="1646257" y="5157319"/>
                  <a:pt x="1647746" y="5156203"/>
                </a:cubicBezTo>
                <a:close/>
                <a:moveTo>
                  <a:pt x="1454069" y="5041970"/>
                </a:moveTo>
                <a:lnTo>
                  <a:pt x="1457049" y="5047923"/>
                </a:lnTo>
                <a:cubicBezTo>
                  <a:pt x="1454814" y="5048667"/>
                  <a:pt x="1453883" y="5048109"/>
                  <a:pt x="1453604" y="5046900"/>
                </a:cubicBezTo>
                <a:close/>
                <a:moveTo>
                  <a:pt x="1454069" y="5041970"/>
                </a:moveTo>
                <a:lnTo>
                  <a:pt x="1454069" y="5041970"/>
                </a:lnTo>
                <a:lnTo>
                  <a:pt x="1454069" y="5041970"/>
                </a:lnTo>
                <a:close/>
                <a:moveTo>
                  <a:pt x="1427252" y="4970527"/>
                </a:moveTo>
                <a:cubicBezTo>
                  <a:pt x="1424273" y="4979458"/>
                  <a:pt x="1427252" y="4976481"/>
                  <a:pt x="1421293" y="4982434"/>
                </a:cubicBezTo>
                <a:cubicBezTo>
                  <a:pt x="1424273" y="4976481"/>
                  <a:pt x="1421293" y="4973504"/>
                  <a:pt x="1427252" y="4970527"/>
                </a:cubicBezTo>
                <a:close/>
                <a:moveTo>
                  <a:pt x="1588153" y="4913969"/>
                </a:moveTo>
                <a:cubicBezTo>
                  <a:pt x="1588153" y="4916946"/>
                  <a:pt x="1594113" y="4916946"/>
                  <a:pt x="1588153" y="4919922"/>
                </a:cubicBezTo>
                <a:cubicBezTo>
                  <a:pt x="1585174" y="4916946"/>
                  <a:pt x="1582194" y="4916946"/>
                  <a:pt x="1588153" y="4913969"/>
                </a:cubicBezTo>
                <a:close/>
                <a:moveTo>
                  <a:pt x="1762870" y="4895161"/>
                </a:moveTo>
                <a:lnTo>
                  <a:pt x="1763983" y="4895625"/>
                </a:lnTo>
                <a:lnTo>
                  <a:pt x="1763953" y="4896108"/>
                </a:lnTo>
                <a:close/>
                <a:moveTo>
                  <a:pt x="1757994" y="4893132"/>
                </a:moveTo>
                <a:cubicBezTo>
                  <a:pt x="1759483" y="4891643"/>
                  <a:pt x="1760228" y="4892387"/>
                  <a:pt x="1760973" y="4893504"/>
                </a:cubicBezTo>
                <a:lnTo>
                  <a:pt x="1762870" y="4895161"/>
                </a:lnTo>
                <a:close/>
                <a:moveTo>
                  <a:pt x="1507703" y="4791922"/>
                </a:moveTo>
                <a:cubicBezTo>
                  <a:pt x="1510683" y="4797875"/>
                  <a:pt x="1513662" y="4797875"/>
                  <a:pt x="1516642" y="4800852"/>
                </a:cubicBezTo>
                <a:cubicBezTo>
                  <a:pt x="1513662" y="4803829"/>
                  <a:pt x="1510683" y="4797875"/>
                  <a:pt x="1510683" y="4800852"/>
                </a:cubicBezTo>
                <a:cubicBezTo>
                  <a:pt x="1516642" y="4797875"/>
                  <a:pt x="1513662" y="4812759"/>
                  <a:pt x="1519622" y="4803829"/>
                </a:cubicBezTo>
                <a:cubicBezTo>
                  <a:pt x="1522601" y="4812759"/>
                  <a:pt x="1525581" y="4818713"/>
                  <a:pt x="1531540" y="4824666"/>
                </a:cubicBezTo>
                <a:cubicBezTo>
                  <a:pt x="1531540" y="4824666"/>
                  <a:pt x="1534520" y="4821689"/>
                  <a:pt x="1537499" y="4821689"/>
                </a:cubicBezTo>
                <a:cubicBezTo>
                  <a:pt x="1537499" y="4821689"/>
                  <a:pt x="1537499" y="4824666"/>
                  <a:pt x="1540479" y="4821689"/>
                </a:cubicBezTo>
                <a:cubicBezTo>
                  <a:pt x="1540479" y="4827643"/>
                  <a:pt x="1534520" y="4824666"/>
                  <a:pt x="1534520" y="4830620"/>
                </a:cubicBezTo>
                <a:cubicBezTo>
                  <a:pt x="1528560" y="4833596"/>
                  <a:pt x="1525581" y="4833596"/>
                  <a:pt x="1522601" y="4836573"/>
                </a:cubicBezTo>
                <a:cubicBezTo>
                  <a:pt x="1519622" y="4833596"/>
                  <a:pt x="1519622" y="4827643"/>
                  <a:pt x="1519622" y="4824666"/>
                </a:cubicBezTo>
                <a:cubicBezTo>
                  <a:pt x="1516642" y="4827643"/>
                  <a:pt x="1513662" y="4827643"/>
                  <a:pt x="1510683" y="4824666"/>
                </a:cubicBezTo>
                <a:cubicBezTo>
                  <a:pt x="1516642" y="4821689"/>
                  <a:pt x="1522601" y="4824666"/>
                  <a:pt x="1522601" y="4818713"/>
                </a:cubicBezTo>
                <a:cubicBezTo>
                  <a:pt x="1519622" y="4818713"/>
                  <a:pt x="1510683" y="4818713"/>
                  <a:pt x="1516642" y="4812759"/>
                </a:cubicBezTo>
                <a:cubicBezTo>
                  <a:pt x="1513662" y="4812759"/>
                  <a:pt x="1510683" y="4809782"/>
                  <a:pt x="1507703" y="4809782"/>
                </a:cubicBezTo>
                <a:cubicBezTo>
                  <a:pt x="1507703" y="4815736"/>
                  <a:pt x="1504723" y="4818713"/>
                  <a:pt x="1498764" y="4818713"/>
                </a:cubicBezTo>
                <a:cubicBezTo>
                  <a:pt x="1498764" y="4812759"/>
                  <a:pt x="1504723" y="4818713"/>
                  <a:pt x="1504723" y="4809782"/>
                </a:cubicBezTo>
                <a:cubicBezTo>
                  <a:pt x="1495784" y="4812759"/>
                  <a:pt x="1498764" y="4803829"/>
                  <a:pt x="1489825" y="4800852"/>
                </a:cubicBezTo>
                <a:cubicBezTo>
                  <a:pt x="1498764" y="4797875"/>
                  <a:pt x="1498764" y="4800852"/>
                  <a:pt x="1501744" y="4794899"/>
                </a:cubicBezTo>
                <a:cubicBezTo>
                  <a:pt x="1501744" y="4797875"/>
                  <a:pt x="1507703" y="4791922"/>
                  <a:pt x="1507703" y="4791922"/>
                </a:cubicBezTo>
                <a:close/>
                <a:moveTo>
                  <a:pt x="1561337" y="4702619"/>
                </a:moveTo>
                <a:lnTo>
                  <a:pt x="1561337" y="4714526"/>
                </a:lnTo>
                <a:cubicBezTo>
                  <a:pt x="1558357" y="4711549"/>
                  <a:pt x="1555377" y="4711549"/>
                  <a:pt x="1555377" y="4708572"/>
                </a:cubicBezTo>
                <a:cubicBezTo>
                  <a:pt x="1558357" y="4705596"/>
                  <a:pt x="1564316" y="4705596"/>
                  <a:pt x="1561337" y="4702619"/>
                </a:cubicBezTo>
                <a:close/>
                <a:moveTo>
                  <a:pt x="6340695" y="4422804"/>
                </a:moveTo>
                <a:cubicBezTo>
                  <a:pt x="6339206" y="4425781"/>
                  <a:pt x="6339950" y="4428013"/>
                  <a:pt x="6342185" y="4429501"/>
                </a:cubicBezTo>
                <a:lnTo>
                  <a:pt x="6345571" y="4430226"/>
                </a:lnTo>
                <a:lnTo>
                  <a:pt x="6345571" y="4450288"/>
                </a:lnTo>
                <a:lnTo>
                  <a:pt x="6341813" y="4439920"/>
                </a:lnTo>
                <a:cubicBezTo>
                  <a:pt x="6339206" y="4432478"/>
                  <a:pt x="6337716" y="4425781"/>
                  <a:pt x="6340695" y="4422804"/>
                </a:cubicBezTo>
                <a:close/>
                <a:moveTo>
                  <a:pt x="2353924" y="4187640"/>
                </a:moveTo>
                <a:cubicBezTo>
                  <a:pt x="2356903" y="4187640"/>
                  <a:pt x="2359883" y="4190616"/>
                  <a:pt x="2359883" y="4193593"/>
                </a:cubicBezTo>
                <a:lnTo>
                  <a:pt x="2354305" y="4188639"/>
                </a:lnTo>
                <a:close/>
                <a:moveTo>
                  <a:pt x="1725217" y="4128104"/>
                </a:moveTo>
                <a:cubicBezTo>
                  <a:pt x="1734156" y="4140011"/>
                  <a:pt x="1749055" y="4160849"/>
                  <a:pt x="1760973" y="4151918"/>
                </a:cubicBezTo>
                <a:cubicBezTo>
                  <a:pt x="1760973" y="4160849"/>
                  <a:pt x="1772892" y="4157872"/>
                  <a:pt x="1772892" y="4163825"/>
                </a:cubicBezTo>
                <a:cubicBezTo>
                  <a:pt x="1769912" y="4166802"/>
                  <a:pt x="1760973" y="4157872"/>
                  <a:pt x="1763953" y="4163825"/>
                </a:cubicBezTo>
                <a:cubicBezTo>
                  <a:pt x="1766933" y="4172756"/>
                  <a:pt x="1772892" y="4172756"/>
                  <a:pt x="1778851" y="4175733"/>
                </a:cubicBezTo>
                <a:cubicBezTo>
                  <a:pt x="1778851" y="4172756"/>
                  <a:pt x="1778851" y="4169779"/>
                  <a:pt x="1778851" y="4169779"/>
                </a:cubicBezTo>
                <a:cubicBezTo>
                  <a:pt x="1784810" y="4178709"/>
                  <a:pt x="1778851" y="4178709"/>
                  <a:pt x="1769912" y="4178709"/>
                </a:cubicBezTo>
                <a:cubicBezTo>
                  <a:pt x="1763953" y="4172756"/>
                  <a:pt x="1766933" y="4169779"/>
                  <a:pt x="1755014" y="4166802"/>
                </a:cubicBezTo>
                <a:cubicBezTo>
                  <a:pt x="1746075" y="4157872"/>
                  <a:pt x="1725217" y="4148942"/>
                  <a:pt x="1725217" y="4142988"/>
                </a:cubicBezTo>
                <a:cubicBezTo>
                  <a:pt x="1728197" y="4145965"/>
                  <a:pt x="1731177" y="4148942"/>
                  <a:pt x="1731177" y="4145965"/>
                </a:cubicBezTo>
                <a:cubicBezTo>
                  <a:pt x="1725217" y="4140011"/>
                  <a:pt x="1719258" y="4134058"/>
                  <a:pt x="1719258" y="4140011"/>
                </a:cubicBezTo>
                <a:cubicBezTo>
                  <a:pt x="1707340" y="4131081"/>
                  <a:pt x="1716278" y="4128104"/>
                  <a:pt x="1725217" y="4128104"/>
                </a:cubicBezTo>
                <a:close/>
                <a:moveTo>
                  <a:pt x="1451792" y="4096017"/>
                </a:moveTo>
                <a:lnTo>
                  <a:pt x="1458539" y="4097220"/>
                </a:lnTo>
                <a:cubicBezTo>
                  <a:pt x="1461518" y="4099081"/>
                  <a:pt x="1463008" y="4101313"/>
                  <a:pt x="1460029" y="4101313"/>
                </a:cubicBezTo>
                <a:close/>
                <a:moveTo>
                  <a:pt x="1446110" y="4092363"/>
                </a:moveTo>
                <a:lnTo>
                  <a:pt x="1451792" y="4096017"/>
                </a:lnTo>
                <a:lnTo>
                  <a:pt x="1448110" y="4095360"/>
                </a:lnTo>
                <a:close/>
                <a:moveTo>
                  <a:pt x="1105450" y="4014987"/>
                </a:moveTo>
                <a:lnTo>
                  <a:pt x="1111726" y="4019442"/>
                </a:lnTo>
                <a:lnTo>
                  <a:pt x="1111037" y="4019825"/>
                </a:lnTo>
                <a:cubicBezTo>
                  <a:pt x="1108430" y="4018708"/>
                  <a:pt x="1105450" y="4016476"/>
                  <a:pt x="1105450" y="4014987"/>
                </a:cubicBezTo>
                <a:close/>
                <a:moveTo>
                  <a:pt x="1311046" y="3979266"/>
                </a:moveTo>
                <a:cubicBezTo>
                  <a:pt x="1308066" y="3979266"/>
                  <a:pt x="1311046" y="3982243"/>
                  <a:pt x="1311046" y="3982243"/>
                </a:cubicBezTo>
                <a:lnTo>
                  <a:pt x="1310900" y="3982179"/>
                </a:lnTo>
                <a:close/>
                <a:moveTo>
                  <a:pt x="1972528" y="3875080"/>
                </a:moveTo>
                <a:lnTo>
                  <a:pt x="1977671" y="3880803"/>
                </a:lnTo>
                <a:lnTo>
                  <a:pt x="1977371" y="3880661"/>
                </a:lnTo>
                <a:cubicBezTo>
                  <a:pt x="1975508" y="3878801"/>
                  <a:pt x="1974018" y="3876568"/>
                  <a:pt x="1972528" y="3875080"/>
                </a:cubicBezTo>
                <a:close/>
                <a:moveTo>
                  <a:pt x="5599507" y="3733312"/>
                </a:moveTo>
                <a:cubicBezTo>
                  <a:pt x="5601742" y="3734428"/>
                  <a:pt x="5603232" y="3736660"/>
                  <a:pt x="5601743" y="3738149"/>
                </a:cubicBezTo>
                <a:lnTo>
                  <a:pt x="5598955" y="3733465"/>
                </a:lnTo>
                <a:close/>
                <a:moveTo>
                  <a:pt x="1740116" y="3702428"/>
                </a:moveTo>
                <a:lnTo>
                  <a:pt x="1746525" y="3707820"/>
                </a:lnTo>
                <a:lnTo>
                  <a:pt x="1745703" y="3707637"/>
                </a:lnTo>
                <a:cubicBezTo>
                  <a:pt x="1743095" y="3706149"/>
                  <a:pt x="1740116" y="3703916"/>
                  <a:pt x="1740116" y="3702428"/>
                </a:cubicBezTo>
                <a:close/>
                <a:moveTo>
                  <a:pt x="3471292" y="3628009"/>
                </a:moveTo>
                <a:cubicBezTo>
                  <a:pt x="3474272" y="3628009"/>
                  <a:pt x="3474272" y="3630986"/>
                  <a:pt x="3477252" y="3633962"/>
                </a:cubicBezTo>
                <a:lnTo>
                  <a:pt x="3471383" y="3628578"/>
                </a:lnTo>
                <a:close/>
                <a:moveTo>
                  <a:pt x="5254859" y="3615791"/>
                </a:moveTo>
                <a:lnTo>
                  <a:pt x="5256103" y="3616102"/>
                </a:lnTo>
                <a:lnTo>
                  <a:pt x="5256304" y="3617410"/>
                </a:lnTo>
                <a:close/>
                <a:moveTo>
                  <a:pt x="5247164" y="3607171"/>
                </a:moveTo>
                <a:lnTo>
                  <a:pt x="5254859" y="3615791"/>
                </a:lnTo>
                <a:lnTo>
                  <a:pt x="5247164" y="3613869"/>
                </a:lnTo>
                <a:cubicBezTo>
                  <a:pt x="5244929" y="3611637"/>
                  <a:pt x="5244184" y="3608660"/>
                  <a:pt x="5247164" y="3607171"/>
                </a:cubicBezTo>
                <a:close/>
                <a:moveTo>
                  <a:pt x="1076030" y="3190488"/>
                </a:moveTo>
                <a:lnTo>
                  <a:pt x="1093532" y="3193402"/>
                </a:lnTo>
                <a:cubicBezTo>
                  <a:pt x="1092042" y="3197867"/>
                  <a:pt x="1087573" y="3196378"/>
                  <a:pt x="1081986" y="3193402"/>
                </a:cubicBezTo>
                <a:close/>
                <a:moveTo>
                  <a:pt x="1075605" y="3190280"/>
                </a:moveTo>
                <a:lnTo>
                  <a:pt x="1076030" y="3190488"/>
                </a:lnTo>
                <a:lnTo>
                  <a:pt x="1075654" y="3190425"/>
                </a:lnTo>
                <a:close/>
                <a:moveTo>
                  <a:pt x="2926016" y="3160658"/>
                </a:moveTo>
                <a:lnTo>
                  <a:pt x="2930705" y="3164903"/>
                </a:lnTo>
                <a:lnTo>
                  <a:pt x="2930486" y="3165123"/>
                </a:lnTo>
                <a:cubicBezTo>
                  <a:pt x="2928251" y="3164378"/>
                  <a:pt x="2926016" y="3162146"/>
                  <a:pt x="2926016" y="3160658"/>
                </a:cubicBezTo>
                <a:close/>
                <a:moveTo>
                  <a:pt x="938590" y="3044564"/>
                </a:moveTo>
                <a:lnTo>
                  <a:pt x="941569" y="3047540"/>
                </a:lnTo>
                <a:lnTo>
                  <a:pt x="941569" y="3047541"/>
                </a:lnTo>
                <a:cubicBezTo>
                  <a:pt x="941569" y="3047541"/>
                  <a:pt x="938590" y="3044564"/>
                  <a:pt x="938590" y="3044564"/>
                </a:cubicBezTo>
                <a:close/>
                <a:moveTo>
                  <a:pt x="667177" y="2844681"/>
                </a:moveTo>
                <a:lnTo>
                  <a:pt x="667442" y="2845121"/>
                </a:lnTo>
                <a:lnTo>
                  <a:pt x="666742" y="2845021"/>
                </a:lnTo>
                <a:close/>
                <a:moveTo>
                  <a:pt x="646584" y="2842144"/>
                </a:moveTo>
                <a:lnTo>
                  <a:pt x="666742" y="2845021"/>
                </a:lnTo>
                <a:lnTo>
                  <a:pt x="661855" y="2848842"/>
                </a:lnTo>
                <a:cubicBezTo>
                  <a:pt x="657758" y="2849586"/>
                  <a:pt x="652543" y="2848098"/>
                  <a:pt x="646584" y="2842144"/>
                </a:cubicBezTo>
                <a:close/>
                <a:moveTo>
                  <a:pt x="6266205" y="2827261"/>
                </a:moveTo>
                <a:cubicBezTo>
                  <a:pt x="6278123" y="2827261"/>
                  <a:pt x="6304940" y="2827261"/>
                  <a:pt x="6316859" y="2839167"/>
                </a:cubicBezTo>
                <a:cubicBezTo>
                  <a:pt x="6316859" y="2842144"/>
                  <a:pt x="6301960" y="2833214"/>
                  <a:pt x="6307919" y="2842144"/>
                </a:cubicBezTo>
                <a:cubicBezTo>
                  <a:pt x="6313879" y="2843633"/>
                  <a:pt x="6319838" y="2845865"/>
                  <a:pt x="6326170" y="2847354"/>
                </a:cubicBezTo>
                <a:lnTo>
                  <a:pt x="6345571" y="2848058"/>
                </a:lnTo>
                <a:lnTo>
                  <a:pt x="6345571" y="2866955"/>
                </a:lnTo>
                <a:lnTo>
                  <a:pt x="6339206" y="2863726"/>
                </a:lnTo>
                <a:cubicBezTo>
                  <a:pt x="6326542" y="2858516"/>
                  <a:pt x="6313879" y="2854051"/>
                  <a:pt x="6310899" y="2845121"/>
                </a:cubicBezTo>
                <a:cubicBezTo>
                  <a:pt x="6313879" y="2851074"/>
                  <a:pt x="6301960" y="2851074"/>
                  <a:pt x="6301960" y="2845121"/>
                </a:cubicBezTo>
                <a:cubicBezTo>
                  <a:pt x="6304940" y="2845121"/>
                  <a:pt x="6304940" y="2842144"/>
                  <a:pt x="6304940" y="2839167"/>
                </a:cubicBezTo>
                <a:cubicBezTo>
                  <a:pt x="6293021" y="2833214"/>
                  <a:pt x="6278123" y="2842144"/>
                  <a:pt x="6266205" y="2827261"/>
                </a:cubicBezTo>
                <a:close/>
                <a:moveTo>
                  <a:pt x="871333" y="2704955"/>
                </a:moveTo>
                <a:lnTo>
                  <a:pt x="873037" y="2705213"/>
                </a:lnTo>
                <a:lnTo>
                  <a:pt x="872252" y="2705393"/>
                </a:lnTo>
                <a:close/>
                <a:moveTo>
                  <a:pt x="828343" y="2693306"/>
                </a:moveTo>
                <a:cubicBezTo>
                  <a:pt x="840261" y="2696283"/>
                  <a:pt x="852925" y="2698516"/>
                  <a:pt x="864843" y="2701864"/>
                </a:cubicBezTo>
                <a:lnTo>
                  <a:pt x="871333" y="2704955"/>
                </a:lnTo>
                <a:lnTo>
                  <a:pt x="848455" y="2701492"/>
                </a:lnTo>
                <a:cubicBezTo>
                  <a:pt x="840261" y="2700004"/>
                  <a:pt x="832812" y="2697771"/>
                  <a:pt x="828343" y="2693306"/>
                </a:cubicBezTo>
                <a:close/>
                <a:moveTo>
                  <a:pt x="3262717" y="2660562"/>
                </a:moveTo>
                <a:cubicBezTo>
                  <a:pt x="3265697" y="2660562"/>
                  <a:pt x="3268676" y="2663538"/>
                  <a:pt x="3268676" y="2666515"/>
                </a:cubicBezTo>
                <a:lnTo>
                  <a:pt x="3263062" y="2661638"/>
                </a:lnTo>
                <a:close/>
                <a:moveTo>
                  <a:pt x="6028342" y="2641104"/>
                </a:moveTo>
                <a:lnTo>
                  <a:pt x="6030812" y="2642701"/>
                </a:lnTo>
                <a:cubicBezTo>
                  <a:pt x="6032302" y="2645678"/>
                  <a:pt x="6031557" y="2647166"/>
                  <a:pt x="6030440" y="2646794"/>
                </a:cubicBezTo>
                <a:close/>
                <a:moveTo>
                  <a:pt x="6026207" y="2639725"/>
                </a:moveTo>
                <a:lnTo>
                  <a:pt x="6027833" y="2639725"/>
                </a:lnTo>
                <a:lnTo>
                  <a:pt x="6028342" y="2641104"/>
                </a:lnTo>
                <a:close/>
                <a:moveTo>
                  <a:pt x="2240697" y="2520654"/>
                </a:moveTo>
                <a:lnTo>
                  <a:pt x="2243677" y="2523631"/>
                </a:lnTo>
                <a:lnTo>
                  <a:pt x="2243677" y="2523631"/>
                </a:lnTo>
                <a:cubicBezTo>
                  <a:pt x="2243677" y="2523631"/>
                  <a:pt x="2243677" y="2520654"/>
                  <a:pt x="2240697" y="2520654"/>
                </a:cubicBezTo>
                <a:close/>
                <a:moveTo>
                  <a:pt x="2031299" y="2323914"/>
                </a:moveTo>
                <a:lnTo>
                  <a:pt x="2032121" y="2324188"/>
                </a:lnTo>
                <a:lnTo>
                  <a:pt x="2031635" y="2324674"/>
                </a:lnTo>
                <a:close/>
                <a:moveTo>
                  <a:pt x="2023182" y="2318235"/>
                </a:moveTo>
                <a:cubicBezTo>
                  <a:pt x="2026162" y="2317490"/>
                  <a:pt x="2028024" y="2318048"/>
                  <a:pt x="2029281" y="2319351"/>
                </a:cubicBezTo>
                <a:lnTo>
                  <a:pt x="2031299" y="2323914"/>
                </a:lnTo>
                <a:lnTo>
                  <a:pt x="2026535" y="2322328"/>
                </a:lnTo>
                <a:cubicBezTo>
                  <a:pt x="2024672" y="2321955"/>
                  <a:pt x="2023182" y="2321211"/>
                  <a:pt x="2023182" y="2318235"/>
                </a:cubicBezTo>
                <a:close/>
                <a:moveTo>
                  <a:pt x="2732339" y="2264653"/>
                </a:moveTo>
                <a:lnTo>
                  <a:pt x="2737106" y="2268820"/>
                </a:lnTo>
                <a:lnTo>
                  <a:pt x="2736808" y="2269118"/>
                </a:lnTo>
                <a:cubicBezTo>
                  <a:pt x="2734574" y="2268374"/>
                  <a:pt x="2732339" y="2266141"/>
                  <a:pt x="2732339" y="2264653"/>
                </a:cubicBezTo>
                <a:close/>
                <a:moveTo>
                  <a:pt x="1922137" y="1919182"/>
                </a:moveTo>
                <a:lnTo>
                  <a:pt x="1921874" y="1919349"/>
                </a:lnTo>
                <a:lnTo>
                  <a:pt x="1921782" y="1919200"/>
                </a:lnTo>
                <a:close/>
                <a:moveTo>
                  <a:pt x="1917032" y="1911535"/>
                </a:moveTo>
                <a:lnTo>
                  <a:pt x="1921782" y="1919200"/>
                </a:lnTo>
                <a:lnTo>
                  <a:pt x="1918895" y="1919349"/>
                </a:lnTo>
                <a:cubicBezTo>
                  <a:pt x="1915915" y="1914884"/>
                  <a:pt x="1915915" y="1911907"/>
                  <a:pt x="1917032" y="1911535"/>
                </a:cubicBezTo>
                <a:close/>
                <a:moveTo>
                  <a:pt x="2821729" y="1109670"/>
                </a:moveTo>
                <a:lnTo>
                  <a:pt x="2827852" y="1113256"/>
                </a:lnTo>
                <a:lnTo>
                  <a:pt x="2826571" y="1113391"/>
                </a:lnTo>
                <a:cubicBezTo>
                  <a:pt x="2824708" y="1112647"/>
                  <a:pt x="2823219" y="1111158"/>
                  <a:pt x="2821729" y="1109670"/>
                </a:cubicBezTo>
                <a:close/>
                <a:moveTo>
                  <a:pt x="2595275" y="1044181"/>
                </a:moveTo>
                <a:lnTo>
                  <a:pt x="2601137" y="1046231"/>
                </a:lnTo>
                <a:lnTo>
                  <a:pt x="2600862" y="1046414"/>
                </a:lnTo>
                <a:cubicBezTo>
                  <a:pt x="2598255" y="1046414"/>
                  <a:pt x="2595275" y="1045670"/>
                  <a:pt x="2595275" y="1044181"/>
                </a:cubicBezTo>
                <a:close/>
                <a:moveTo>
                  <a:pt x="2414634" y="1001390"/>
                </a:moveTo>
                <a:cubicBezTo>
                  <a:pt x="2416496" y="1001762"/>
                  <a:pt x="2417986" y="1002507"/>
                  <a:pt x="2419476" y="1002507"/>
                </a:cubicBezTo>
                <a:lnTo>
                  <a:pt x="2407557" y="1002507"/>
                </a:lnTo>
                <a:cubicBezTo>
                  <a:pt x="2410537" y="1001018"/>
                  <a:pt x="2412772" y="1001018"/>
                  <a:pt x="2414634" y="1001390"/>
                </a:cubicBezTo>
                <a:close/>
                <a:moveTo>
                  <a:pt x="2047020" y="993576"/>
                </a:moveTo>
                <a:lnTo>
                  <a:pt x="2047578" y="993948"/>
                </a:lnTo>
                <a:lnTo>
                  <a:pt x="2046704" y="994298"/>
                </a:lnTo>
                <a:close/>
                <a:moveTo>
                  <a:pt x="2064898" y="990599"/>
                </a:moveTo>
                <a:cubicBezTo>
                  <a:pt x="2052979" y="990599"/>
                  <a:pt x="2061918" y="996553"/>
                  <a:pt x="2055959" y="999530"/>
                </a:cubicBezTo>
                <a:lnTo>
                  <a:pt x="2047578" y="993948"/>
                </a:lnTo>
                <a:lnTo>
                  <a:pt x="2054097" y="991344"/>
                </a:lnTo>
                <a:cubicBezTo>
                  <a:pt x="2057449" y="989855"/>
                  <a:pt x="2060428" y="989111"/>
                  <a:pt x="2064898" y="990599"/>
                </a:cubicBezTo>
                <a:close/>
                <a:moveTo>
                  <a:pt x="1027979" y="499434"/>
                </a:moveTo>
                <a:lnTo>
                  <a:pt x="1028945" y="499555"/>
                </a:lnTo>
                <a:lnTo>
                  <a:pt x="1028083" y="500830"/>
                </a:lnTo>
                <a:close/>
                <a:moveTo>
                  <a:pt x="1045857" y="484550"/>
                </a:moveTo>
                <a:cubicBezTo>
                  <a:pt x="1033939" y="490504"/>
                  <a:pt x="1045857" y="493481"/>
                  <a:pt x="1039898" y="505388"/>
                </a:cubicBezTo>
                <a:cubicBezTo>
                  <a:pt x="1038408" y="503899"/>
                  <a:pt x="1036173" y="501667"/>
                  <a:pt x="1033938" y="500178"/>
                </a:cubicBezTo>
                <a:lnTo>
                  <a:pt x="1028945" y="499555"/>
                </a:lnTo>
                <a:lnTo>
                  <a:pt x="1034311" y="491620"/>
                </a:lnTo>
                <a:cubicBezTo>
                  <a:pt x="1036918" y="488271"/>
                  <a:pt x="1039898" y="486039"/>
                  <a:pt x="1045857" y="484550"/>
                </a:cubicBezTo>
                <a:close/>
                <a:moveTo>
                  <a:pt x="1483866" y="38036"/>
                </a:moveTo>
                <a:cubicBezTo>
                  <a:pt x="1492805" y="43990"/>
                  <a:pt x="1501744" y="49943"/>
                  <a:pt x="1495784" y="55897"/>
                </a:cubicBezTo>
                <a:cubicBezTo>
                  <a:pt x="1486845" y="58874"/>
                  <a:pt x="1477906" y="52920"/>
                  <a:pt x="1471947" y="55897"/>
                </a:cubicBezTo>
                <a:cubicBezTo>
                  <a:pt x="1474927" y="52920"/>
                  <a:pt x="1465988" y="46967"/>
                  <a:pt x="1468967" y="43990"/>
                </a:cubicBezTo>
                <a:cubicBezTo>
                  <a:pt x="1477906" y="49943"/>
                  <a:pt x="1486845" y="52920"/>
                  <a:pt x="1492805" y="49943"/>
                </a:cubicBezTo>
                <a:cubicBezTo>
                  <a:pt x="1480886" y="43990"/>
                  <a:pt x="1480886" y="49943"/>
                  <a:pt x="1483866" y="38036"/>
                </a:cubicBezTo>
                <a:close/>
                <a:moveTo>
                  <a:pt x="1031412" y="142"/>
                </a:moveTo>
                <a:lnTo>
                  <a:pt x="1069101" y="142"/>
                </a:lnTo>
                <a:lnTo>
                  <a:pt x="1064480" y="6408"/>
                </a:lnTo>
                <a:cubicBezTo>
                  <a:pt x="1062245" y="7525"/>
                  <a:pt x="1060756" y="8269"/>
                  <a:pt x="1063735" y="11246"/>
                </a:cubicBezTo>
                <a:cubicBezTo>
                  <a:pt x="1074164" y="8269"/>
                  <a:pt x="1086082" y="6036"/>
                  <a:pt x="1096139" y="2315"/>
                </a:cubicBezTo>
                <a:lnTo>
                  <a:pt x="1098722" y="142"/>
                </a:lnTo>
                <a:lnTo>
                  <a:pt x="1124098" y="142"/>
                </a:lnTo>
                <a:lnTo>
                  <a:pt x="1126308" y="5292"/>
                </a:lnTo>
                <a:lnTo>
                  <a:pt x="1131491" y="142"/>
                </a:lnTo>
                <a:lnTo>
                  <a:pt x="1160213" y="142"/>
                </a:lnTo>
                <a:lnTo>
                  <a:pt x="1153497" y="3060"/>
                </a:lnTo>
                <a:cubicBezTo>
                  <a:pt x="1150890" y="5292"/>
                  <a:pt x="1148655" y="8269"/>
                  <a:pt x="1147165" y="11246"/>
                </a:cubicBezTo>
                <a:cubicBezTo>
                  <a:pt x="1138226" y="2315"/>
                  <a:pt x="1120348" y="5292"/>
                  <a:pt x="1120348" y="17199"/>
                </a:cubicBezTo>
                <a:cubicBezTo>
                  <a:pt x="1135247" y="23153"/>
                  <a:pt x="1147165" y="14222"/>
                  <a:pt x="1162063" y="20176"/>
                </a:cubicBezTo>
                <a:cubicBezTo>
                  <a:pt x="1165043" y="17199"/>
                  <a:pt x="1168023" y="14222"/>
                  <a:pt x="1168023" y="11246"/>
                </a:cubicBezTo>
                <a:cubicBezTo>
                  <a:pt x="1165043" y="2315"/>
                  <a:pt x="1153125" y="11246"/>
                  <a:pt x="1159084" y="5292"/>
                </a:cubicBezTo>
                <a:cubicBezTo>
                  <a:pt x="1162064" y="6780"/>
                  <a:pt x="1163553" y="4548"/>
                  <a:pt x="1165043" y="1571"/>
                </a:cubicBezTo>
                <a:lnTo>
                  <a:pt x="1166083" y="142"/>
                </a:lnTo>
                <a:lnTo>
                  <a:pt x="1264097" y="142"/>
                </a:lnTo>
                <a:lnTo>
                  <a:pt x="1260392" y="11246"/>
                </a:lnTo>
                <a:cubicBezTo>
                  <a:pt x="1266351" y="17199"/>
                  <a:pt x="1269331" y="11246"/>
                  <a:pt x="1275290" y="11246"/>
                </a:cubicBezTo>
                <a:cubicBezTo>
                  <a:pt x="1272311" y="-661"/>
                  <a:pt x="1287209" y="2315"/>
                  <a:pt x="1290188" y="2315"/>
                </a:cubicBezTo>
                <a:lnTo>
                  <a:pt x="1290941" y="142"/>
                </a:lnTo>
                <a:lnTo>
                  <a:pt x="1304120" y="142"/>
                </a:lnTo>
                <a:lnTo>
                  <a:pt x="1305087" y="2315"/>
                </a:lnTo>
                <a:lnTo>
                  <a:pt x="1313575" y="142"/>
                </a:lnTo>
                <a:lnTo>
                  <a:pt x="1352225" y="142"/>
                </a:lnTo>
                <a:lnTo>
                  <a:pt x="1346802" y="8269"/>
                </a:lnTo>
                <a:cubicBezTo>
                  <a:pt x="1358721" y="11246"/>
                  <a:pt x="1363935" y="7525"/>
                  <a:pt x="1368404" y="1943"/>
                </a:cubicBezTo>
                <a:lnTo>
                  <a:pt x="1370169" y="142"/>
                </a:lnTo>
                <a:lnTo>
                  <a:pt x="2235372" y="142"/>
                </a:lnTo>
                <a:lnTo>
                  <a:pt x="2235855" y="5292"/>
                </a:lnTo>
                <a:cubicBezTo>
                  <a:pt x="2233993" y="9013"/>
                  <a:pt x="2231758" y="12734"/>
                  <a:pt x="2234738" y="17199"/>
                </a:cubicBezTo>
                <a:cubicBezTo>
                  <a:pt x="2240697" y="11246"/>
                  <a:pt x="2246656" y="14222"/>
                  <a:pt x="2252615" y="14222"/>
                </a:cubicBezTo>
                <a:lnTo>
                  <a:pt x="2263742" y="142"/>
                </a:lnTo>
                <a:lnTo>
                  <a:pt x="2342234" y="142"/>
                </a:lnTo>
                <a:lnTo>
                  <a:pt x="2342005" y="2315"/>
                </a:lnTo>
                <a:cubicBezTo>
                  <a:pt x="2344240" y="3804"/>
                  <a:pt x="2346289" y="3432"/>
                  <a:pt x="2348244" y="2129"/>
                </a:cubicBezTo>
                <a:lnTo>
                  <a:pt x="2350201" y="142"/>
                </a:lnTo>
                <a:lnTo>
                  <a:pt x="2381586" y="142"/>
                </a:lnTo>
                <a:lnTo>
                  <a:pt x="2381858" y="2315"/>
                </a:lnTo>
                <a:cubicBezTo>
                  <a:pt x="2384465" y="5292"/>
                  <a:pt x="2388190" y="8269"/>
                  <a:pt x="2389679" y="11246"/>
                </a:cubicBezTo>
                <a:cubicBezTo>
                  <a:pt x="2392659" y="8269"/>
                  <a:pt x="2395639" y="11246"/>
                  <a:pt x="2401598" y="5292"/>
                </a:cubicBezTo>
                <a:cubicBezTo>
                  <a:pt x="2398619" y="6780"/>
                  <a:pt x="2394894" y="6780"/>
                  <a:pt x="2392659" y="5292"/>
                </a:cubicBezTo>
                <a:lnTo>
                  <a:pt x="2392659" y="142"/>
                </a:lnTo>
                <a:lnTo>
                  <a:pt x="2400895" y="142"/>
                </a:lnTo>
                <a:lnTo>
                  <a:pt x="2406440" y="2687"/>
                </a:lnTo>
                <a:lnTo>
                  <a:pt x="2408376" y="142"/>
                </a:lnTo>
                <a:lnTo>
                  <a:pt x="2415411" y="142"/>
                </a:lnTo>
                <a:lnTo>
                  <a:pt x="2416496" y="5292"/>
                </a:lnTo>
                <a:cubicBezTo>
                  <a:pt x="2428415" y="-6615"/>
                  <a:pt x="2422456" y="5292"/>
                  <a:pt x="2431394" y="5292"/>
                </a:cubicBezTo>
                <a:lnTo>
                  <a:pt x="2432425" y="142"/>
                </a:lnTo>
                <a:lnTo>
                  <a:pt x="2476894" y="142"/>
                </a:lnTo>
                <a:lnTo>
                  <a:pt x="2479069" y="2315"/>
                </a:lnTo>
                <a:cubicBezTo>
                  <a:pt x="2479069" y="11246"/>
                  <a:pt x="2470130" y="17199"/>
                  <a:pt x="2470130" y="23153"/>
                </a:cubicBezTo>
                <a:cubicBezTo>
                  <a:pt x="2482049" y="23153"/>
                  <a:pt x="2490988" y="29106"/>
                  <a:pt x="2499926" y="26129"/>
                </a:cubicBezTo>
                <a:cubicBezTo>
                  <a:pt x="2505886" y="23153"/>
                  <a:pt x="2505886" y="11246"/>
                  <a:pt x="2514825" y="17199"/>
                </a:cubicBezTo>
                <a:cubicBezTo>
                  <a:pt x="2511845" y="26129"/>
                  <a:pt x="2499926" y="20176"/>
                  <a:pt x="2508865" y="32083"/>
                </a:cubicBezTo>
                <a:cubicBezTo>
                  <a:pt x="2514825" y="23153"/>
                  <a:pt x="2514825" y="29106"/>
                  <a:pt x="2523764" y="32083"/>
                </a:cubicBezTo>
                <a:cubicBezTo>
                  <a:pt x="2523764" y="26129"/>
                  <a:pt x="2526743" y="20176"/>
                  <a:pt x="2526743" y="14222"/>
                </a:cubicBezTo>
                <a:cubicBezTo>
                  <a:pt x="2523764" y="17199"/>
                  <a:pt x="2511845" y="11246"/>
                  <a:pt x="2517804" y="8269"/>
                </a:cubicBezTo>
                <a:cubicBezTo>
                  <a:pt x="2523764" y="8269"/>
                  <a:pt x="2526743" y="17199"/>
                  <a:pt x="2535682" y="8269"/>
                </a:cubicBezTo>
                <a:cubicBezTo>
                  <a:pt x="2535682" y="5292"/>
                  <a:pt x="2531958" y="4548"/>
                  <a:pt x="2528978" y="3804"/>
                </a:cubicBezTo>
                <a:lnTo>
                  <a:pt x="2527146" y="142"/>
                </a:lnTo>
                <a:lnTo>
                  <a:pt x="2539941" y="142"/>
                </a:lnTo>
                <a:lnTo>
                  <a:pt x="2542014" y="3432"/>
                </a:lnTo>
                <a:cubicBezTo>
                  <a:pt x="2543131" y="6780"/>
                  <a:pt x="2543131" y="9757"/>
                  <a:pt x="2541642" y="11246"/>
                </a:cubicBezTo>
                <a:cubicBezTo>
                  <a:pt x="2547601" y="11246"/>
                  <a:pt x="2550581" y="20176"/>
                  <a:pt x="2559519" y="14222"/>
                </a:cubicBezTo>
                <a:cubicBezTo>
                  <a:pt x="2565479" y="23153"/>
                  <a:pt x="2562499" y="41013"/>
                  <a:pt x="2571438" y="35060"/>
                </a:cubicBezTo>
                <a:cubicBezTo>
                  <a:pt x="2583357" y="32083"/>
                  <a:pt x="2568458" y="23153"/>
                  <a:pt x="2583357" y="17199"/>
                </a:cubicBezTo>
                <a:cubicBezTo>
                  <a:pt x="2592295" y="26129"/>
                  <a:pt x="2571438" y="29106"/>
                  <a:pt x="2580377" y="38036"/>
                </a:cubicBezTo>
                <a:cubicBezTo>
                  <a:pt x="2598255" y="43990"/>
                  <a:pt x="2613153" y="49943"/>
                  <a:pt x="2631031" y="41013"/>
                </a:cubicBezTo>
                <a:cubicBezTo>
                  <a:pt x="2628051" y="52920"/>
                  <a:pt x="2645929" y="43990"/>
                  <a:pt x="2651889" y="46967"/>
                </a:cubicBezTo>
                <a:cubicBezTo>
                  <a:pt x="2657848" y="49943"/>
                  <a:pt x="2651889" y="64827"/>
                  <a:pt x="2663807" y="64827"/>
                </a:cubicBezTo>
                <a:cubicBezTo>
                  <a:pt x="2672746" y="55897"/>
                  <a:pt x="2684665" y="43990"/>
                  <a:pt x="2690624" y="41013"/>
                </a:cubicBezTo>
                <a:cubicBezTo>
                  <a:pt x="2690624" y="46967"/>
                  <a:pt x="2693603" y="49943"/>
                  <a:pt x="2699563" y="55897"/>
                </a:cubicBezTo>
                <a:cubicBezTo>
                  <a:pt x="2699563" y="67804"/>
                  <a:pt x="2684665" y="52920"/>
                  <a:pt x="2687644" y="64827"/>
                </a:cubicBezTo>
                <a:cubicBezTo>
                  <a:pt x="2696583" y="67804"/>
                  <a:pt x="2717441" y="76734"/>
                  <a:pt x="2723400" y="64827"/>
                </a:cubicBezTo>
                <a:cubicBezTo>
                  <a:pt x="2717441" y="58874"/>
                  <a:pt x="2708502" y="64827"/>
                  <a:pt x="2708502" y="55897"/>
                </a:cubicBezTo>
                <a:cubicBezTo>
                  <a:pt x="2729359" y="46967"/>
                  <a:pt x="2756176" y="70781"/>
                  <a:pt x="2771075" y="61851"/>
                </a:cubicBezTo>
                <a:cubicBezTo>
                  <a:pt x="2780013" y="67804"/>
                  <a:pt x="2788953" y="76734"/>
                  <a:pt x="2794912" y="79711"/>
                </a:cubicBezTo>
                <a:cubicBezTo>
                  <a:pt x="2803851" y="85665"/>
                  <a:pt x="2809810" y="85665"/>
                  <a:pt x="2818749" y="79711"/>
                </a:cubicBezTo>
                <a:cubicBezTo>
                  <a:pt x="2821729" y="85665"/>
                  <a:pt x="2818749" y="94595"/>
                  <a:pt x="2827688" y="91618"/>
                </a:cubicBezTo>
                <a:cubicBezTo>
                  <a:pt x="2827688" y="85665"/>
                  <a:pt x="2827688" y="82688"/>
                  <a:pt x="2824708" y="79711"/>
                </a:cubicBezTo>
                <a:cubicBezTo>
                  <a:pt x="2830667" y="73758"/>
                  <a:pt x="2833647" y="70781"/>
                  <a:pt x="2839607" y="67804"/>
                </a:cubicBezTo>
                <a:cubicBezTo>
                  <a:pt x="2836627" y="91618"/>
                  <a:pt x="2869403" y="67804"/>
                  <a:pt x="2866423" y="82688"/>
                </a:cubicBezTo>
                <a:cubicBezTo>
                  <a:pt x="2863444" y="76734"/>
                  <a:pt x="2857484" y="85665"/>
                  <a:pt x="2857484" y="91618"/>
                </a:cubicBezTo>
                <a:cubicBezTo>
                  <a:pt x="2866423" y="88641"/>
                  <a:pt x="2869403" y="103525"/>
                  <a:pt x="2878342" y="94595"/>
                </a:cubicBezTo>
                <a:cubicBezTo>
                  <a:pt x="2878342" y="82688"/>
                  <a:pt x="2887281" y="94595"/>
                  <a:pt x="2896220" y="88641"/>
                </a:cubicBezTo>
                <a:cubicBezTo>
                  <a:pt x="2905159" y="94595"/>
                  <a:pt x="2887281" y="94595"/>
                  <a:pt x="2896220" y="103525"/>
                </a:cubicBezTo>
                <a:cubicBezTo>
                  <a:pt x="2899199" y="100548"/>
                  <a:pt x="2902179" y="100548"/>
                  <a:pt x="2905159" y="100548"/>
                </a:cubicBezTo>
                <a:cubicBezTo>
                  <a:pt x="2899199" y="112455"/>
                  <a:pt x="2878342" y="103525"/>
                  <a:pt x="2881321" y="121386"/>
                </a:cubicBezTo>
                <a:cubicBezTo>
                  <a:pt x="2896220" y="112455"/>
                  <a:pt x="2911118" y="139246"/>
                  <a:pt x="2920057" y="118409"/>
                </a:cubicBezTo>
                <a:cubicBezTo>
                  <a:pt x="2923037" y="121386"/>
                  <a:pt x="2920057" y="124362"/>
                  <a:pt x="2923037" y="130316"/>
                </a:cubicBezTo>
                <a:cubicBezTo>
                  <a:pt x="2931976" y="121386"/>
                  <a:pt x="2940915" y="133293"/>
                  <a:pt x="2943894" y="124362"/>
                </a:cubicBezTo>
                <a:cubicBezTo>
                  <a:pt x="2940915" y="115432"/>
                  <a:pt x="2934955" y="127339"/>
                  <a:pt x="2931976" y="118409"/>
                </a:cubicBezTo>
                <a:cubicBezTo>
                  <a:pt x="2949853" y="112455"/>
                  <a:pt x="2958793" y="121386"/>
                  <a:pt x="2970711" y="106502"/>
                </a:cubicBezTo>
                <a:cubicBezTo>
                  <a:pt x="2976671" y="115432"/>
                  <a:pt x="2964752" y="118409"/>
                  <a:pt x="2967731" y="127339"/>
                </a:cubicBezTo>
                <a:cubicBezTo>
                  <a:pt x="2961772" y="112455"/>
                  <a:pt x="2946874" y="127339"/>
                  <a:pt x="2949853" y="136270"/>
                </a:cubicBezTo>
                <a:cubicBezTo>
                  <a:pt x="2961772" y="130316"/>
                  <a:pt x="2970711" y="139246"/>
                  <a:pt x="2979650" y="136270"/>
                </a:cubicBezTo>
                <a:cubicBezTo>
                  <a:pt x="2979650" y="130316"/>
                  <a:pt x="2979650" y="124362"/>
                  <a:pt x="2976671" y="118409"/>
                </a:cubicBezTo>
                <a:cubicBezTo>
                  <a:pt x="2985609" y="109479"/>
                  <a:pt x="2991569" y="118409"/>
                  <a:pt x="3000507" y="115432"/>
                </a:cubicBezTo>
                <a:cubicBezTo>
                  <a:pt x="3009447" y="121386"/>
                  <a:pt x="3000507" y="127339"/>
                  <a:pt x="3003487" y="133293"/>
                </a:cubicBezTo>
                <a:cubicBezTo>
                  <a:pt x="3024345" y="118409"/>
                  <a:pt x="3048182" y="142223"/>
                  <a:pt x="3066060" y="130316"/>
                </a:cubicBezTo>
                <a:cubicBezTo>
                  <a:pt x="3066060" y="136270"/>
                  <a:pt x="3060101" y="142223"/>
                  <a:pt x="3060101" y="148177"/>
                </a:cubicBezTo>
                <a:cubicBezTo>
                  <a:pt x="3072019" y="157107"/>
                  <a:pt x="3069039" y="136270"/>
                  <a:pt x="3077979" y="145200"/>
                </a:cubicBezTo>
                <a:cubicBezTo>
                  <a:pt x="3074999" y="148177"/>
                  <a:pt x="3072019" y="151153"/>
                  <a:pt x="3074999" y="154130"/>
                </a:cubicBezTo>
                <a:cubicBezTo>
                  <a:pt x="3080958" y="151153"/>
                  <a:pt x="3089897" y="151153"/>
                  <a:pt x="3092877" y="145200"/>
                </a:cubicBezTo>
                <a:cubicBezTo>
                  <a:pt x="3086917" y="142223"/>
                  <a:pt x="3080958" y="142223"/>
                  <a:pt x="3074999" y="136270"/>
                </a:cubicBezTo>
                <a:cubicBezTo>
                  <a:pt x="3077979" y="133293"/>
                  <a:pt x="3077979" y="127339"/>
                  <a:pt x="3072019" y="121386"/>
                </a:cubicBezTo>
                <a:cubicBezTo>
                  <a:pt x="3086917" y="121386"/>
                  <a:pt x="3101816" y="130316"/>
                  <a:pt x="3113734" y="133293"/>
                </a:cubicBezTo>
                <a:cubicBezTo>
                  <a:pt x="3128633" y="130316"/>
                  <a:pt x="3122673" y="121386"/>
                  <a:pt x="3125653" y="112455"/>
                </a:cubicBezTo>
                <a:cubicBezTo>
                  <a:pt x="3137571" y="124362"/>
                  <a:pt x="3125653" y="121386"/>
                  <a:pt x="3131612" y="136270"/>
                </a:cubicBezTo>
                <a:cubicBezTo>
                  <a:pt x="3110755" y="148177"/>
                  <a:pt x="3104795" y="136270"/>
                  <a:pt x="3086917" y="136270"/>
                </a:cubicBezTo>
                <a:cubicBezTo>
                  <a:pt x="3095857" y="145200"/>
                  <a:pt x="3092877" y="145200"/>
                  <a:pt x="3101816" y="154130"/>
                </a:cubicBezTo>
                <a:cubicBezTo>
                  <a:pt x="3095857" y="166037"/>
                  <a:pt x="3086917" y="163060"/>
                  <a:pt x="3086917" y="174967"/>
                </a:cubicBezTo>
                <a:cubicBezTo>
                  <a:pt x="3083938" y="169014"/>
                  <a:pt x="3069039" y="171991"/>
                  <a:pt x="3069039" y="174967"/>
                </a:cubicBezTo>
                <a:cubicBezTo>
                  <a:pt x="3074999" y="189851"/>
                  <a:pt x="3095857" y="180921"/>
                  <a:pt x="3092877" y="169014"/>
                </a:cubicBezTo>
                <a:cubicBezTo>
                  <a:pt x="3095857" y="180921"/>
                  <a:pt x="3116714" y="177944"/>
                  <a:pt x="3116714" y="169014"/>
                </a:cubicBezTo>
                <a:cubicBezTo>
                  <a:pt x="3113734" y="160084"/>
                  <a:pt x="3104795" y="171991"/>
                  <a:pt x="3101816" y="163060"/>
                </a:cubicBezTo>
                <a:cubicBezTo>
                  <a:pt x="3104795" y="163060"/>
                  <a:pt x="3101816" y="157107"/>
                  <a:pt x="3101816" y="154130"/>
                </a:cubicBezTo>
                <a:cubicBezTo>
                  <a:pt x="3119693" y="151153"/>
                  <a:pt x="3140551" y="163060"/>
                  <a:pt x="3158429" y="171991"/>
                </a:cubicBezTo>
                <a:cubicBezTo>
                  <a:pt x="3170348" y="174967"/>
                  <a:pt x="3176307" y="177944"/>
                  <a:pt x="3185246" y="174967"/>
                </a:cubicBezTo>
                <a:cubicBezTo>
                  <a:pt x="3191205" y="174967"/>
                  <a:pt x="3194185" y="171991"/>
                  <a:pt x="3197165" y="163060"/>
                </a:cubicBezTo>
                <a:cubicBezTo>
                  <a:pt x="3194185" y="166037"/>
                  <a:pt x="3185246" y="163060"/>
                  <a:pt x="3191205" y="157107"/>
                </a:cubicBezTo>
                <a:cubicBezTo>
                  <a:pt x="3194185" y="157107"/>
                  <a:pt x="3206103" y="163060"/>
                  <a:pt x="3203124" y="157107"/>
                </a:cubicBezTo>
                <a:cubicBezTo>
                  <a:pt x="3194185" y="151153"/>
                  <a:pt x="3182266" y="157107"/>
                  <a:pt x="3167368" y="163060"/>
                </a:cubicBezTo>
                <a:cubicBezTo>
                  <a:pt x="3164388" y="142223"/>
                  <a:pt x="3149490" y="160084"/>
                  <a:pt x="3143531" y="148177"/>
                </a:cubicBezTo>
                <a:cubicBezTo>
                  <a:pt x="3149490" y="139246"/>
                  <a:pt x="3152470" y="151153"/>
                  <a:pt x="3158429" y="148177"/>
                </a:cubicBezTo>
                <a:cubicBezTo>
                  <a:pt x="3158429" y="145200"/>
                  <a:pt x="3161409" y="139246"/>
                  <a:pt x="3161409" y="133293"/>
                </a:cubicBezTo>
                <a:cubicBezTo>
                  <a:pt x="3173327" y="130316"/>
                  <a:pt x="3173327" y="121386"/>
                  <a:pt x="3182266" y="133293"/>
                </a:cubicBezTo>
                <a:cubicBezTo>
                  <a:pt x="3179287" y="142223"/>
                  <a:pt x="3161409" y="136270"/>
                  <a:pt x="3167368" y="151153"/>
                </a:cubicBezTo>
                <a:cubicBezTo>
                  <a:pt x="3182266" y="142223"/>
                  <a:pt x="3194185" y="139246"/>
                  <a:pt x="3194185" y="130316"/>
                </a:cubicBezTo>
                <a:cubicBezTo>
                  <a:pt x="3191205" y="121386"/>
                  <a:pt x="3176307" y="127339"/>
                  <a:pt x="3182266" y="115432"/>
                </a:cubicBezTo>
                <a:cubicBezTo>
                  <a:pt x="3185246" y="118409"/>
                  <a:pt x="3191205" y="121386"/>
                  <a:pt x="3194185" y="118409"/>
                </a:cubicBezTo>
                <a:cubicBezTo>
                  <a:pt x="3194185" y="136270"/>
                  <a:pt x="3218022" y="130316"/>
                  <a:pt x="3206103" y="151153"/>
                </a:cubicBezTo>
                <a:cubicBezTo>
                  <a:pt x="3218022" y="139246"/>
                  <a:pt x="3253778" y="136270"/>
                  <a:pt x="3262717" y="154130"/>
                </a:cubicBezTo>
                <a:cubicBezTo>
                  <a:pt x="3259737" y="148177"/>
                  <a:pt x="3262717" y="148177"/>
                  <a:pt x="3262717" y="145200"/>
                </a:cubicBezTo>
                <a:cubicBezTo>
                  <a:pt x="3265697" y="148177"/>
                  <a:pt x="3268676" y="151153"/>
                  <a:pt x="3271656" y="148177"/>
                </a:cubicBezTo>
                <a:cubicBezTo>
                  <a:pt x="3274635" y="154130"/>
                  <a:pt x="3271656" y="160084"/>
                  <a:pt x="3265697" y="163060"/>
                </a:cubicBezTo>
                <a:cubicBezTo>
                  <a:pt x="3256757" y="157107"/>
                  <a:pt x="3244839" y="157107"/>
                  <a:pt x="3232920" y="154130"/>
                </a:cubicBezTo>
                <a:cubicBezTo>
                  <a:pt x="3235900" y="160084"/>
                  <a:pt x="3223981" y="163060"/>
                  <a:pt x="3229941" y="169014"/>
                </a:cubicBezTo>
                <a:cubicBezTo>
                  <a:pt x="3241859" y="157107"/>
                  <a:pt x="3259737" y="177944"/>
                  <a:pt x="3280595" y="169014"/>
                </a:cubicBezTo>
                <a:cubicBezTo>
                  <a:pt x="3274635" y="160084"/>
                  <a:pt x="3268676" y="163060"/>
                  <a:pt x="3277615" y="154130"/>
                </a:cubicBezTo>
                <a:cubicBezTo>
                  <a:pt x="3289534" y="154130"/>
                  <a:pt x="3313371" y="174967"/>
                  <a:pt x="3319330" y="157107"/>
                </a:cubicBezTo>
                <a:cubicBezTo>
                  <a:pt x="3319330" y="169014"/>
                  <a:pt x="3319330" y="180921"/>
                  <a:pt x="3334229" y="169014"/>
                </a:cubicBezTo>
                <a:cubicBezTo>
                  <a:pt x="3340188" y="174967"/>
                  <a:pt x="3334229" y="177944"/>
                  <a:pt x="3337208" y="183898"/>
                </a:cubicBezTo>
                <a:cubicBezTo>
                  <a:pt x="3331249" y="192828"/>
                  <a:pt x="3331249" y="174967"/>
                  <a:pt x="3325289" y="183898"/>
                </a:cubicBezTo>
                <a:cubicBezTo>
                  <a:pt x="3334229" y="198781"/>
                  <a:pt x="3316351" y="183898"/>
                  <a:pt x="3319330" y="192828"/>
                </a:cubicBezTo>
                <a:cubicBezTo>
                  <a:pt x="3322310" y="201758"/>
                  <a:pt x="3331249" y="195805"/>
                  <a:pt x="3334229" y="198781"/>
                </a:cubicBezTo>
                <a:cubicBezTo>
                  <a:pt x="3331249" y="183898"/>
                  <a:pt x="3346147" y="189851"/>
                  <a:pt x="3346147" y="174967"/>
                </a:cubicBezTo>
                <a:cubicBezTo>
                  <a:pt x="3346147" y="186874"/>
                  <a:pt x="3361045" y="201758"/>
                  <a:pt x="3367005" y="189851"/>
                </a:cubicBezTo>
                <a:cubicBezTo>
                  <a:pt x="3369984" y="195805"/>
                  <a:pt x="3372964" y="192828"/>
                  <a:pt x="3375943" y="198781"/>
                </a:cubicBezTo>
                <a:cubicBezTo>
                  <a:pt x="3375943" y="216642"/>
                  <a:pt x="3349127" y="198781"/>
                  <a:pt x="3355086" y="216642"/>
                </a:cubicBezTo>
                <a:cubicBezTo>
                  <a:pt x="3343167" y="207712"/>
                  <a:pt x="3331249" y="204735"/>
                  <a:pt x="3316351" y="204735"/>
                </a:cubicBezTo>
                <a:cubicBezTo>
                  <a:pt x="3304432" y="201758"/>
                  <a:pt x="3292513" y="201758"/>
                  <a:pt x="3280595" y="198781"/>
                </a:cubicBezTo>
                <a:cubicBezTo>
                  <a:pt x="3286554" y="216642"/>
                  <a:pt x="3304432" y="198781"/>
                  <a:pt x="3301452" y="216642"/>
                </a:cubicBezTo>
                <a:cubicBezTo>
                  <a:pt x="3313371" y="216642"/>
                  <a:pt x="3313371" y="213665"/>
                  <a:pt x="3316351" y="204735"/>
                </a:cubicBezTo>
                <a:cubicBezTo>
                  <a:pt x="3331249" y="216642"/>
                  <a:pt x="3325289" y="207712"/>
                  <a:pt x="3322310" y="219619"/>
                </a:cubicBezTo>
                <a:cubicBezTo>
                  <a:pt x="3331249" y="219619"/>
                  <a:pt x="3334229" y="225572"/>
                  <a:pt x="3334229" y="213665"/>
                </a:cubicBezTo>
                <a:cubicBezTo>
                  <a:pt x="3349127" y="219619"/>
                  <a:pt x="3328269" y="231526"/>
                  <a:pt x="3325289" y="240456"/>
                </a:cubicBezTo>
                <a:cubicBezTo>
                  <a:pt x="3337208" y="234503"/>
                  <a:pt x="3343167" y="252363"/>
                  <a:pt x="3355086" y="249386"/>
                </a:cubicBezTo>
                <a:cubicBezTo>
                  <a:pt x="3355086" y="243433"/>
                  <a:pt x="3355086" y="240456"/>
                  <a:pt x="3355086" y="234503"/>
                </a:cubicBezTo>
                <a:cubicBezTo>
                  <a:pt x="3346147" y="240456"/>
                  <a:pt x="3343167" y="234503"/>
                  <a:pt x="3337208" y="237479"/>
                </a:cubicBezTo>
                <a:cubicBezTo>
                  <a:pt x="3334229" y="231526"/>
                  <a:pt x="3340188" y="216642"/>
                  <a:pt x="3346147" y="222596"/>
                </a:cubicBezTo>
                <a:cubicBezTo>
                  <a:pt x="3340188" y="222596"/>
                  <a:pt x="3337208" y="234503"/>
                  <a:pt x="3343167" y="231526"/>
                </a:cubicBezTo>
                <a:cubicBezTo>
                  <a:pt x="3349127" y="228549"/>
                  <a:pt x="3352106" y="225572"/>
                  <a:pt x="3355086" y="219619"/>
                </a:cubicBezTo>
                <a:cubicBezTo>
                  <a:pt x="3361045" y="222596"/>
                  <a:pt x="3375943" y="237479"/>
                  <a:pt x="3378923" y="228549"/>
                </a:cubicBezTo>
                <a:cubicBezTo>
                  <a:pt x="3375943" y="219619"/>
                  <a:pt x="3364025" y="228549"/>
                  <a:pt x="3361045" y="216642"/>
                </a:cubicBezTo>
                <a:cubicBezTo>
                  <a:pt x="3369984" y="207712"/>
                  <a:pt x="3375943" y="222596"/>
                  <a:pt x="3378923" y="210689"/>
                </a:cubicBezTo>
                <a:cubicBezTo>
                  <a:pt x="3375943" y="231526"/>
                  <a:pt x="3414679" y="240456"/>
                  <a:pt x="3417659" y="222596"/>
                </a:cubicBezTo>
                <a:cubicBezTo>
                  <a:pt x="3426597" y="231526"/>
                  <a:pt x="3417659" y="240456"/>
                  <a:pt x="3429577" y="237479"/>
                </a:cubicBezTo>
                <a:cubicBezTo>
                  <a:pt x="3432557" y="237479"/>
                  <a:pt x="3432557" y="231526"/>
                  <a:pt x="3435537" y="228549"/>
                </a:cubicBezTo>
                <a:cubicBezTo>
                  <a:pt x="3438516" y="237479"/>
                  <a:pt x="3441496" y="228549"/>
                  <a:pt x="3447455" y="225572"/>
                </a:cubicBezTo>
                <a:cubicBezTo>
                  <a:pt x="3453415" y="231526"/>
                  <a:pt x="3456394" y="237479"/>
                  <a:pt x="3465333" y="243433"/>
                </a:cubicBezTo>
                <a:cubicBezTo>
                  <a:pt x="3454904" y="244921"/>
                  <a:pt x="3445220" y="247154"/>
                  <a:pt x="3437026" y="250875"/>
                </a:cubicBezTo>
                <a:lnTo>
                  <a:pt x="3430221" y="256627"/>
                </a:lnTo>
                <a:lnTo>
                  <a:pt x="3429577" y="255340"/>
                </a:lnTo>
                <a:lnTo>
                  <a:pt x="3428468" y="258109"/>
                </a:lnTo>
                <a:lnTo>
                  <a:pt x="3417659" y="267247"/>
                </a:lnTo>
                <a:cubicBezTo>
                  <a:pt x="3422128" y="268735"/>
                  <a:pt x="3424362" y="267247"/>
                  <a:pt x="3425852" y="264642"/>
                </a:cubicBezTo>
                <a:lnTo>
                  <a:pt x="3428468" y="258109"/>
                </a:lnTo>
                <a:lnTo>
                  <a:pt x="3430221" y="256627"/>
                </a:lnTo>
                <a:lnTo>
                  <a:pt x="3433255" y="262689"/>
                </a:lnTo>
                <a:cubicBezTo>
                  <a:pt x="3438144" y="266875"/>
                  <a:pt x="3445965" y="263526"/>
                  <a:pt x="3450435" y="270224"/>
                </a:cubicBezTo>
                <a:cubicBezTo>
                  <a:pt x="3444475" y="273201"/>
                  <a:pt x="3447455" y="282131"/>
                  <a:pt x="3450435" y="288084"/>
                </a:cubicBezTo>
                <a:cubicBezTo>
                  <a:pt x="3462353" y="279154"/>
                  <a:pt x="3465333" y="294038"/>
                  <a:pt x="3468313" y="294038"/>
                </a:cubicBezTo>
                <a:cubicBezTo>
                  <a:pt x="3474272" y="294038"/>
                  <a:pt x="3480231" y="291061"/>
                  <a:pt x="3480231" y="288084"/>
                </a:cubicBezTo>
                <a:cubicBezTo>
                  <a:pt x="3477252" y="285108"/>
                  <a:pt x="3462353" y="288084"/>
                  <a:pt x="3468313" y="279154"/>
                </a:cubicBezTo>
                <a:cubicBezTo>
                  <a:pt x="3471292" y="282131"/>
                  <a:pt x="3486191" y="276177"/>
                  <a:pt x="3483211" y="273201"/>
                </a:cubicBezTo>
                <a:cubicBezTo>
                  <a:pt x="3480231" y="279154"/>
                  <a:pt x="3465333" y="270224"/>
                  <a:pt x="3471292" y="261293"/>
                </a:cubicBezTo>
                <a:cubicBezTo>
                  <a:pt x="3489170" y="252363"/>
                  <a:pt x="3492150" y="270224"/>
                  <a:pt x="3504069" y="258317"/>
                </a:cubicBezTo>
                <a:cubicBezTo>
                  <a:pt x="3507048" y="264270"/>
                  <a:pt x="3504069" y="264270"/>
                  <a:pt x="3501089" y="270224"/>
                </a:cubicBezTo>
                <a:cubicBezTo>
                  <a:pt x="3513007" y="270224"/>
                  <a:pt x="3524926" y="282131"/>
                  <a:pt x="3533865" y="270224"/>
                </a:cubicBezTo>
                <a:cubicBezTo>
                  <a:pt x="3545783" y="291061"/>
                  <a:pt x="3554723" y="273201"/>
                  <a:pt x="3569621" y="279154"/>
                </a:cubicBezTo>
                <a:cubicBezTo>
                  <a:pt x="3569621" y="276177"/>
                  <a:pt x="3575580" y="294038"/>
                  <a:pt x="3581539" y="279154"/>
                </a:cubicBezTo>
                <a:cubicBezTo>
                  <a:pt x="3587499" y="288084"/>
                  <a:pt x="3581539" y="288084"/>
                  <a:pt x="3584519" y="297015"/>
                </a:cubicBezTo>
                <a:cubicBezTo>
                  <a:pt x="3593458" y="285108"/>
                  <a:pt x="3605377" y="302968"/>
                  <a:pt x="3620275" y="299991"/>
                </a:cubicBezTo>
                <a:cubicBezTo>
                  <a:pt x="3614315" y="302968"/>
                  <a:pt x="3614315" y="308922"/>
                  <a:pt x="3617295" y="314875"/>
                </a:cubicBezTo>
                <a:cubicBezTo>
                  <a:pt x="3626234" y="323805"/>
                  <a:pt x="3626234" y="308922"/>
                  <a:pt x="3629214" y="311898"/>
                </a:cubicBezTo>
                <a:cubicBezTo>
                  <a:pt x="3626234" y="314875"/>
                  <a:pt x="3626234" y="317852"/>
                  <a:pt x="3629214" y="323805"/>
                </a:cubicBezTo>
                <a:cubicBezTo>
                  <a:pt x="3635173" y="314875"/>
                  <a:pt x="3635173" y="332736"/>
                  <a:pt x="3641133" y="329759"/>
                </a:cubicBezTo>
                <a:cubicBezTo>
                  <a:pt x="3647092" y="326782"/>
                  <a:pt x="3641133" y="317852"/>
                  <a:pt x="3644112" y="314875"/>
                </a:cubicBezTo>
                <a:cubicBezTo>
                  <a:pt x="3656031" y="326782"/>
                  <a:pt x="3676888" y="317852"/>
                  <a:pt x="3685827" y="326782"/>
                </a:cubicBezTo>
                <a:cubicBezTo>
                  <a:pt x="3682847" y="329759"/>
                  <a:pt x="3679868" y="332736"/>
                  <a:pt x="3679868" y="338689"/>
                </a:cubicBezTo>
                <a:cubicBezTo>
                  <a:pt x="3694766" y="332736"/>
                  <a:pt x="3700725" y="332736"/>
                  <a:pt x="3697746" y="347620"/>
                </a:cubicBezTo>
                <a:cubicBezTo>
                  <a:pt x="3712644" y="347620"/>
                  <a:pt x="3733501" y="344643"/>
                  <a:pt x="3736481" y="365480"/>
                </a:cubicBezTo>
                <a:cubicBezTo>
                  <a:pt x="3745420" y="359527"/>
                  <a:pt x="3748400" y="368457"/>
                  <a:pt x="3757339" y="368457"/>
                </a:cubicBezTo>
                <a:cubicBezTo>
                  <a:pt x="3763298" y="362503"/>
                  <a:pt x="3766278" y="365480"/>
                  <a:pt x="3775217" y="359527"/>
                </a:cubicBezTo>
                <a:cubicBezTo>
                  <a:pt x="3775217" y="368457"/>
                  <a:pt x="3772237" y="371434"/>
                  <a:pt x="3781176" y="371434"/>
                </a:cubicBezTo>
                <a:cubicBezTo>
                  <a:pt x="3778196" y="380364"/>
                  <a:pt x="3769257" y="374410"/>
                  <a:pt x="3763298" y="374410"/>
                </a:cubicBezTo>
                <a:cubicBezTo>
                  <a:pt x="3763298" y="383341"/>
                  <a:pt x="3754359" y="389294"/>
                  <a:pt x="3748400" y="395248"/>
                </a:cubicBezTo>
                <a:cubicBezTo>
                  <a:pt x="3754359" y="401201"/>
                  <a:pt x="3763298" y="407155"/>
                  <a:pt x="3772237" y="398224"/>
                </a:cubicBezTo>
                <a:cubicBezTo>
                  <a:pt x="3781176" y="404178"/>
                  <a:pt x="3787135" y="419062"/>
                  <a:pt x="3807993" y="407155"/>
                </a:cubicBezTo>
                <a:cubicBezTo>
                  <a:pt x="3813952" y="413108"/>
                  <a:pt x="3799054" y="422039"/>
                  <a:pt x="3807993" y="422039"/>
                </a:cubicBezTo>
                <a:cubicBezTo>
                  <a:pt x="3810973" y="419062"/>
                  <a:pt x="3810973" y="416085"/>
                  <a:pt x="3813952" y="416085"/>
                </a:cubicBezTo>
                <a:cubicBezTo>
                  <a:pt x="3816932" y="422039"/>
                  <a:pt x="3819911" y="425015"/>
                  <a:pt x="3825871" y="427992"/>
                </a:cubicBezTo>
                <a:cubicBezTo>
                  <a:pt x="3831830" y="430969"/>
                  <a:pt x="3837789" y="433946"/>
                  <a:pt x="3843749" y="433946"/>
                </a:cubicBezTo>
                <a:cubicBezTo>
                  <a:pt x="3858647" y="439899"/>
                  <a:pt x="3870565" y="442876"/>
                  <a:pt x="3879505" y="451806"/>
                </a:cubicBezTo>
                <a:cubicBezTo>
                  <a:pt x="3876525" y="439899"/>
                  <a:pt x="3873545" y="442876"/>
                  <a:pt x="3873545" y="427992"/>
                </a:cubicBezTo>
                <a:cubicBezTo>
                  <a:pt x="3864606" y="436922"/>
                  <a:pt x="3867586" y="419062"/>
                  <a:pt x="3858647" y="427992"/>
                </a:cubicBezTo>
                <a:cubicBezTo>
                  <a:pt x="3861627" y="430969"/>
                  <a:pt x="3864606" y="430969"/>
                  <a:pt x="3861627" y="433946"/>
                </a:cubicBezTo>
                <a:cubicBezTo>
                  <a:pt x="3849708" y="430969"/>
                  <a:pt x="3843749" y="427992"/>
                  <a:pt x="3840769" y="422039"/>
                </a:cubicBezTo>
                <a:cubicBezTo>
                  <a:pt x="3834810" y="416085"/>
                  <a:pt x="3828851" y="413108"/>
                  <a:pt x="3816932" y="410131"/>
                </a:cubicBezTo>
                <a:cubicBezTo>
                  <a:pt x="3825871" y="407155"/>
                  <a:pt x="3834810" y="413108"/>
                  <a:pt x="3828851" y="398224"/>
                </a:cubicBezTo>
                <a:cubicBezTo>
                  <a:pt x="3837789" y="395248"/>
                  <a:pt x="3840769" y="401201"/>
                  <a:pt x="3840769" y="410131"/>
                </a:cubicBezTo>
                <a:cubicBezTo>
                  <a:pt x="3849708" y="410131"/>
                  <a:pt x="3873545" y="407155"/>
                  <a:pt x="3882484" y="419062"/>
                </a:cubicBezTo>
                <a:cubicBezTo>
                  <a:pt x="3879505" y="419062"/>
                  <a:pt x="3873545" y="422039"/>
                  <a:pt x="3876525" y="427992"/>
                </a:cubicBezTo>
                <a:cubicBezTo>
                  <a:pt x="3879505" y="433946"/>
                  <a:pt x="3888443" y="427992"/>
                  <a:pt x="3894403" y="430969"/>
                </a:cubicBezTo>
                <a:cubicBezTo>
                  <a:pt x="3891423" y="427992"/>
                  <a:pt x="3891423" y="425015"/>
                  <a:pt x="3891423" y="422039"/>
                </a:cubicBezTo>
                <a:cubicBezTo>
                  <a:pt x="3909301" y="430969"/>
                  <a:pt x="3930159" y="436922"/>
                  <a:pt x="3948037" y="442876"/>
                </a:cubicBezTo>
                <a:cubicBezTo>
                  <a:pt x="3953996" y="448829"/>
                  <a:pt x="3948037" y="451806"/>
                  <a:pt x="3951016" y="457760"/>
                </a:cubicBezTo>
                <a:cubicBezTo>
                  <a:pt x="3953996" y="457760"/>
                  <a:pt x="3959955" y="454783"/>
                  <a:pt x="3962935" y="454783"/>
                </a:cubicBezTo>
                <a:cubicBezTo>
                  <a:pt x="3965914" y="457760"/>
                  <a:pt x="3959955" y="460736"/>
                  <a:pt x="3959955" y="463713"/>
                </a:cubicBezTo>
                <a:cubicBezTo>
                  <a:pt x="3965914" y="463713"/>
                  <a:pt x="3965914" y="469667"/>
                  <a:pt x="3971873" y="466690"/>
                </a:cubicBezTo>
                <a:cubicBezTo>
                  <a:pt x="3971873" y="463713"/>
                  <a:pt x="3968894" y="457760"/>
                  <a:pt x="3971873" y="454783"/>
                </a:cubicBezTo>
                <a:cubicBezTo>
                  <a:pt x="3977833" y="460736"/>
                  <a:pt x="3986772" y="457760"/>
                  <a:pt x="3989751" y="466690"/>
                </a:cubicBezTo>
                <a:cubicBezTo>
                  <a:pt x="3983792" y="469667"/>
                  <a:pt x="3977833" y="469667"/>
                  <a:pt x="3983792" y="475620"/>
                </a:cubicBezTo>
                <a:cubicBezTo>
                  <a:pt x="3989751" y="472643"/>
                  <a:pt x="3989751" y="478597"/>
                  <a:pt x="3998691" y="472643"/>
                </a:cubicBezTo>
                <a:cubicBezTo>
                  <a:pt x="3995711" y="469667"/>
                  <a:pt x="3998691" y="463713"/>
                  <a:pt x="4001670" y="463713"/>
                </a:cubicBezTo>
                <a:cubicBezTo>
                  <a:pt x="4004650" y="484550"/>
                  <a:pt x="4022528" y="472643"/>
                  <a:pt x="4031467" y="481574"/>
                </a:cubicBezTo>
                <a:cubicBezTo>
                  <a:pt x="4031467" y="484550"/>
                  <a:pt x="4022528" y="484550"/>
                  <a:pt x="4022528" y="490504"/>
                </a:cubicBezTo>
                <a:cubicBezTo>
                  <a:pt x="4040405" y="514318"/>
                  <a:pt x="4088080" y="508365"/>
                  <a:pt x="4105958" y="547062"/>
                </a:cubicBezTo>
                <a:cubicBezTo>
                  <a:pt x="4111917" y="544086"/>
                  <a:pt x="4105958" y="538132"/>
                  <a:pt x="4111917" y="538132"/>
                </a:cubicBezTo>
                <a:cubicBezTo>
                  <a:pt x="4123836" y="541109"/>
                  <a:pt x="4108937" y="541109"/>
                  <a:pt x="4111917" y="550039"/>
                </a:cubicBezTo>
                <a:cubicBezTo>
                  <a:pt x="4123836" y="555993"/>
                  <a:pt x="4114897" y="544086"/>
                  <a:pt x="4123836" y="544086"/>
                </a:cubicBezTo>
                <a:cubicBezTo>
                  <a:pt x="4126815" y="550039"/>
                  <a:pt x="4120856" y="553016"/>
                  <a:pt x="4126815" y="558970"/>
                </a:cubicBezTo>
                <a:cubicBezTo>
                  <a:pt x="4135755" y="555993"/>
                  <a:pt x="4141714" y="567900"/>
                  <a:pt x="4153632" y="567900"/>
                </a:cubicBezTo>
                <a:cubicBezTo>
                  <a:pt x="4150653" y="561946"/>
                  <a:pt x="4153632" y="558970"/>
                  <a:pt x="4156612" y="555993"/>
                </a:cubicBezTo>
                <a:cubicBezTo>
                  <a:pt x="4156612" y="558970"/>
                  <a:pt x="4162571" y="555993"/>
                  <a:pt x="4165551" y="555993"/>
                </a:cubicBezTo>
                <a:cubicBezTo>
                  <a:pt x="4171510" y="573853"/>
                  <a:pt x="4189388" y="561946"/>
                  <a:pt x="4195347" y="573853"/>
                </a:cubicBezTo>
                <a:cubicBezTo>
                  <a:pt x="4189388" y="585760"/>
                  <a:pt x="4180449" y="570876"/>
                  <a:pt x="4174490" y="573853"/>
                </a:cubicBezTo>
                <a:cubicBezTo>
                  <a:pt x="4174490" y="576830"/>
                  <a:pt x="4171510" y="576830"/>
                  <a:pt x="4171510" y="579807"/>
                </a:cubicBezTo>
                <a:cubicBezTo>
                  <a:pt x="4186409" y="585760"/>
                  <a:pt x="4198327" y="594691"/>
                  <a:pt x="4213225" y="600644"/>
                </a:cubicBezTo>
                <a:cubicBezTo>
                  <a:pt x="4207266" y="591714"/>
                  <a:pt x="4201307" y="582784"/>
                  <a:pt x="4192367" y="582784"/>
                </a:cubicBezTo>
                <a:cubicBezTo>
                  <a:pt x="4198327" y="582784"/>
                  <a:pt x="4195347" y="576830"/>
                  <a:pt x="4198327" y="573853"/>
                </a:cubicBezTo>
                <a:cubicBezTo>
                  <a:pt x="4207266" y="591714"/>
                  <a:pt x="4210245" y="576830"/>
                  <a:pt x="4219185" y="582784"/>
                </a:cubicBezTo>
                <a:cubicBezTo>
                  <a:pt x="4219185" y="591714"/>
                  <a:pt x="4222165" y="603621"/>
                  <a:pt x="4231103" y="606598"/>
                </a:cubicBezTo>
                <a:cubicBezTo>
                  <a:pt x="4231103" y="594691"/>
                  <a:pt x="4228123" y="591714"/>
                  <a:pt x="4231103" y="585760"/>
                </a:cubicBezTo>
                <a:cubicBezTo>
                  <a:pt x="4234083" y="594691"/>
                  <a:pt x="4243022" y="591714"/>
                  <a:pt x="4243022" y="603621"/>
                </a:cubicBezTo>
                <a:cubicBezTo>
                  <a:pt x="4248981" y="597667"/>
                  <a:pt x="4260899" y="600644"/>
                  <a:pt x="4257920" y="612551"/>
                </a:cubicBezTo>
                <a:cubicBezTo>
                  <a:pt x="4278777" y="609574"/>
                  <a:pt x="4287717" y="621481"/>
                  <a:pt x="4302615" y="630412"/>
                </a:cubicBezTo>
                <a:cubicBezTo>
                  <a:pt x="4311554" y="633388"/>
                  <a:pt x="4317513" y="618505"/>
                  <a:pt x="4323473" y="624458"/>
                </a:cubicBezTo>
                <a:cubicBezTo>
                  <a:pt x="4311554" y="633388"/>
                  <a:pt x="4329431" y="630412"/>
                  <a:pt x="4326452" y="648272"/>
                </a:cubicBezTo>
                <a:cubicBezTo>
                  <a:pt x="4350289" y="636365"/>
                  <a:pt x="4362208" y="660179"/>
                  <a:pt x="4380085" y="645295"/>
                </a:cubicBezTo>
                <a:cubicBezTo>
                  <a:pt x="4380085" y="657203"/>
                  <a:pt x="4392005" y="651249"/>
                  <a:pt x="4397963" y="654226"/>
                </a:cubicBezTo>
                <a:cubicBezTo>
                  <a:pt x="4377106" y="672086"/>
                  <a:pt x="4430740" y="681017"/>
                  <a:pt x="4442659" y="681017"/>
                </a:cubicBezTo>
                <a:cubicBezTo>
                  <a:pt x="4439679" y="695900"/>
                  <a:pt x="4424781" y="678040"/>
                  <a:pt x="4421801" y="686970"/>
                </a:cubicBezTo>
                <a:cubicBezTo>
                  <a:pt x="4424781" y="692924"/>
                  <a:pt x="4427760" y="701854"/>
                  <a:pt x="4433719" y="704831"/>
                </a:cubicBezTo>
                <a:cubicBezTo>
                  <a:pt x="4433719" y="692924"/>
                  <a:pt x="4436699" y="701854"/>
                  <a:pt x="4442659" y="704831"/>
                </a:cubicBezTo>
                <a:cubicBezTo>
                  <a:pt x="4445638" y="695900"/>
                  <a:pt x="4448617" y="695900"/>
                  <a:pt x="4454577" y="692924"/>
                </a:cubicBezTo>
                <a:cubicBezTo>
                  <a:pt x="4460537" y="701854"/>
                  <a:pt x="4445638" y="701854"/>
                  <a:pt x="4445638" y="707807"/>
                </a:cubicBezTo>
                <a:cubicBezTo>
                  <a:pt x="4448617" y="719714"/>
                  <a:pt x="4457557" y="722691"/>
                  <a:pt x="4448617" y="737575"/>
                </a:cubicBezTo>
                <a:cubicBezTo>
                  <a:pt x="4457557" y="731621"/>
                  <a:pt x="4463516" y="722691"/>
                  <a:pt x="4472455" y="716738"/>
                </a:cubicBezTo>
                <a:cubicBezTo>
                  <a:pt x="4472455" y="728645"/>
                  <a:pt x="4484373" y="734598"/>
                  <a:pt x="4484373" y="746505"/>
                </a:cubicBezTo>
                <a:cubicBezTo>
                  <a:pt x="4490333" y="737575"/>
                  <a:pt x="4484373" y="719714"/>
                  <a:pt x="4487353" y="710784"/>
                </a:cubicBezTo>
                <a:cubicBezTo>
                  <a:pt x="4502251" y="716738"/>
                  <a:pt x="4487353" y="746505"/>
                  <a:pt x="4514170" y="740552"/>
                </a:cubicBezTo>
                <a:cubicBezTo>
                  <a:pt x="4499271" y="725668"/>
                  <a:pt x="4511191" y="713761"/>
                  <a:pt x="4493313" y="698877"/>
                </a:cubicBezTo>
                <a:cubicBezTo>
                  <a:pt x="4502251" y="701854"/>
                  <a:pt x="4520129" y="707807"/>
                  <a:pt x="4517149" y="716738"/>
                </a:cubicBezTo>
                <a:cubicBezTo>
                  <a:pt x="4517149" y="713761"/>
                  <a:pt x="4514170" y="713761"/>
                  <a:pt x="4511191" y="716738"/>
                </a:cubicBezTo>
                <a:cubicBezTo>
                  <a:pt x="4511191" y="731621"/>
                  <a:pt x="4517149" y="737575"/>
                  <a:pt x="4526089" y="743529"/>
                </a:cubicBezTo>
                <a:cubicBezTo>
                  <a:pt x="4520129" y="749482"/>
                  <a:pt x="4514170" y="746505"/>
                  <a:pt x="4517149" y="758412"/>
                </a:cubicBezTo>
                <a:cubicBezTo>
                  <a:pt x="4520129" y="758412"/>
                  <a:pt x="4523109" y="767343"/>
                  <a:pt x="4529068" y="764366"/>
                </a:cubicBezTo>
                <a:cubicBezTo>
                  <a:pt x="4529068" y="758412"/>
                  <a:pt x="4520129" y="758412"/>
                  <a:pt x="4532048" y="755436"/>
                </a:cubicBezTo>
                <a:cubicBezTo>
                  <a:pt x="4538007" y="761389"/>
                  <a:pt x="4540987" y="773296"/>
                  <a:pt x="4552905" y="761389"/>
                </a:cubicBezTo>
                <a:cubicBezTo>
                  <a:pt x="4552905" y="779250"/>
                  <a:pt x="4573763" y="785203"/>
                  <a:pt x="4576743" y="773296"/>
                </a:cubicBezTo>
                <a:cubicBezTo>
                  <a:pt x="4579723" y="779250"/>
                  <a:pt x="4579723" y="782226"/>
                  <a:pt x="4579723" y="785203"/>
                </a:cubicBezTo>
                <a:cubicBezTo>
                  <a:pt x="4588661" y="779250"/>
                  <a:pt x="4591641" y="785203"/>
                  <a:pt x="4600580" y="788180"/>
                </a:cubicBezTo>
                <a:cubicBezTo>
                  <a:pt x="4600580" y="800087"/>
                  <a:pt x="4594621" y="800087"/>
                  <a:pt x="4600580" y="809017"/>
                </a:cubicBezTo>
                <a:cubicBezTo>
                  <a:pt x="4612499" y="809017"/>
                  <a:pt x="4624417" y="806040"/>
                  <a:pt x="4633356" y="817948"/>
                </a:cubicBezTo>
                <a:cubicBezTo>
                  <a:pt x="4624417" y="820924"/>
                  <a:pt x="4615478" y="809017"/>
                  <a:pt x="4612499" y="820924"/>
                </a:cubicBezTo>
                <a:cubicBezTo>
                  <a:pt x="4618458" y="823901"/>
                  <a:pt x="4615478" y="832831"/>
                  <a:pt x="4618458" y="832831"/>
                </a:cubicBezTo>
                <a:cubicBezTo>
                  <a:pt x="4636335" y="832831"/>
                  <a:pt x="4639315" y="838785"/>
                  <a:pt x="4654213" y="826878"/>
                </a:cubicBezTo>
                <a:cubicBezTo>
                  <a:pt x="4657193" y="838785"/>
                  <a:pt x="4669112" y="838785"/>
                  <a:pt x="4681031" y="841762"/>
                </a:cubicBezTo>
                <a:cubicBezTo>
                  <a:pt x="4692949" y="844738"/>
                  <a:pt x="4704867" y="847715"/>
                  <a:pt x="4704867" y="862599"/>
                </a:cubicBezTo>
                <a:cubicBezTo>
                  <a:pt x="4710827" y="859622"/>
                  <a:pt x="4713807" y="856645"/>
                  <a:pt x="4716786" y="859622"/>
                </a:cubicBezTo>
                <a:cubicBezTo>
                  <a:pt x="4722745" y="868552"/>
                  <a:pt x="4707847" y="877483"/>
                  <a:pt x="4716786" y="883436"/>
                </a:cubicBezTo>
                <a:cubicBezTo>
                  <a:pt x="4725725" y="880459"/>
                  <a:pt x="4719766" y="871529"/>
                  <a:pt x="4728705" y="871529"/>
                </a:cubicBezTo>
                <a:cubicBezTo>
                  <a:pt x="4740623" y="877483"/>
                  <a:pt x="4746583" y="889390"/>
                  <a:pt x="4761481" y="880459"/>
                </a:cubicBezTo>
                <a:cubicBezTo>
                  <a:pt x="4767441" y="892367"/>
                  <a:pt x="4752542" y="886413"/>
                  <a:pt x="4752542" y="892367"/>
                </a:cubicBezTo>
                <a:cubicBezTo>
                  <a:pt x="4761481" y="901297"/>
                  <a:pt x="4773399" y="913204"/>
                  <a:pt x="4785318" y="901297"/>
                </a:cubicBezTo>
                <a:cubicBezTo>
                  <a:pt x="4791277" y="907250"/>
                  <a:pt x="4797237" y="919157"/>
                  <a:pt x="4809155" y="916181"/>
                </a:cubicBezTo>
                <a:cubicBezTo>
                  <a:pt x="4812135" y="922134"/>
                  <a:pt x="4806175" y="925111"/>
                  <a:pt x="4809155" y="934041"/>
                </a:cubicBezTo>
                <a:cubicBezTo>
                  <a:pt x="4815115" y="931064"/>
                  <a:pt x="4818095" y="934041"/>
                  <a:pt x="4821074" y="937018"/>
                </a:cubicBezTo>
                <a:cubicBezTo>
                  <a:pt x="4821074" y="939995"/>
                  <a:pt x="4824053" y="945948"/>
                  <a:pt x="4830013" y="942971"/>
                </a:cubicBezTo>
                <a:cubicBezTo>
                  <a:pt x="4830013" y="937018"/>
                  <a:pt x="4838952" y="934041"/>
                  <a:pt x="4841931" y="931064"/>
                </a:cubicBezTo>
                <a:cubicBezTo>
                  <a:pt x="4844911" y="942971"/>
                  <a:pt x="4824053" y="939995"/>
                  <a:pt x="4827033" y="954878"/>
                </a:cubicBezTo>
                <a:cubicBezTo>
                  <a:pt x="4832993" y="951902"/>
                  <a:pt x="4832993" y="957855"/>
                  <a:pt x="4838952" y="960832"/>
                </a:cubicBezTo>
                <a:cubicBezTo>
                  <a:pt x="4838952" y="954878"/>
                  <a:pt x="4841931" y="948925"/>
                  <a:pt x="4847891" y="948925"/>
                </a:cubicBezTo>
                <a:cubicBezTo>
                  <a:pt x="4850871" y="957855"/>
                  <a:pt x="4838952" y="957855"/>
                  <a:pt x="4847891" y="963809"/>
                </a:cubicBezTo>
                <a:cubicBezTo>
                  <a:pt x="4856830" y="960832"/>
                  <a:pt x="4856830" y="951902"/>
                  <a:pt x="4859809" y="945948"/>
                </a:cubicBezTo>
                <a:cubicBezTo>
                  <a:pt x="4859809" y="960832"/>
                  <a:pt x="4868749" y="939995"/>
                  <a:pt x="4868749" y="948925"/>
                </a:cubicBezTo>
                <a:cubicBezTo>
                  <a:pt x="4865769" y="951902"/>
                  <a:pt x="4871728" y="951902"/>
                  <a:pt x="4871728" y="957855"/>
                </a:cubicBezTo>
                <a:cubicBezTo>
                  <a:pt x="4865769" y="960832"/>
                  <a:pt x="4862789" y="954878"/>
                  <a:pt x="4862789" y="960832"/>
                </a:cubicBezTo>
                <a:cubicBezTo>
                  <a:pt x="4862789" y="972739"/>
                  <a:pt x="4871728" y="969762"/>
                  <a:pt x="4880667" y="972739"/>
                </a:cubicBezTo>
                <a:cubicBezTo>
                  <a:pt x="4880667" y="963809"/>
                  <a:pt x="4868749" y="972739"/>
                  <a:pt x="4871728" y="957855"/>
                </a:cubicBezTo>
                <a:cubicBezTo>
                  <a:pt x="4889606" y="951902"/>
                  <a:pt x="4889606" y="972739"/>
                  <a:pt x="4901525" y="954878"/>
                </a:cubicBezTo>
                <a:cubicBezTo>
                  <a:pt x="4895565" y="963809"/>
                  <a:pt x="4901525" y="969762"/>
                  <a:pt x="4898545" y="975716"/>
                </a:cubicBezTo>
                <a:cubicBezTo>
                  <a:pt x="4895565" y="975716"/>
                  <a:pt x="4886627" y="978693"/>
                  <a:pt x="4883647" y="984646"/>
                </a:cubicBezTo>
                <a:cubicBezTo>
                  <a:pt x="4889606" y="990599"/>
                  <a:pt x="4898545" y="1008460"/>
                  <a:pt x="4910463" y="993576"/>
                </a:cubicBezTo>
                <a:cubicBezTo>
                  <a:pt x="4901525" y="996553"/>
                  <a:pt x="4895565" y="984646"/>
                  <a:pt x="4901525" y="978693"/>
                </a:cubicBezTo>
                <a:cubicBezTo>
                  <a:pt x="4916423" y="978693"/>
                  <a:pt x="4925361" y="987623"/>
                  <a:pt x="4943239" y="984646"/>
                </a:cubicBezTo>
                <a:cubicBezTo>
                  <a:pt x="4946219" y="999530"/>
                  <a:pt x="4967077" y="993576"/>
                  <a:pt x="4955158" y="1008460"/>
                </a:cubicBezTo>
                <a:cubicBezTo>
                  <a:pt x="4970057" y="1008460"/>
                  <a:pt x="4973036" y="1014414"/>
                  <a:pt x="4981975" y="1011437"/>
                </a:cubicBezTo>
                <a:cubicBezTo>
                  <a:pt x="4973036" y="1023344"/>
                  <a:pt x="4999853" y="1017390"/>
                  <a:pt x="4996873" y="1032274"/>
                </a:cubicBezTo>
                <a:cubicBezTo>
                  <a:pt x="4987935" y="1035251"/>
                  <a:pt x="4987935" y="1020367"/>
                  <a:pt x="4978995" y="1026321"/>
                </a:cubicBezTo>
                <a:cubicBezTo>
                  <a:pt x="4981975" y="1047158"/>
                  <a:pt x="4964097" y="1020367"/>
                  <a:pt x="4961117" y="1035251"/>
                </a:cubicBezTo>
                <a:cubicBezTo>
                  <a:pt x="4964097" y="1044181"/>
                  <a:pt x="4970057" y="1044181"/>
                  <a:pt x="4973036" y="1047158"/>
                </a:cubicBezTo>
                <a:cubicBezTo>
                  <a:pt x="4987935" y="1041205"/>
                  <a:pt x="5002833" y="1050135"/>
                  <a:pt x="5020711" y="1044181"/>
                </a:cubicBezTo>
                <a:cubicBezTo>
                  <a:pt x="5017731" y="1053112"/>
                  <a:pt x="5005813" y="1053112"/>
                  <a:pt x="5005813" y="1062042"/>
                </a:cubicBezTo>
                <a:cubicBezTo>
                  <a:pt x="4999853" y="1065019"/>
                  <a:pt x="4990914" y="1050135"/>
                  <a:pt x="4987935" y="1062042"/>
                </a:cubicBezTo>
                <a:cubicBezTo>
                  <a:pt x="4999853" y="1065019"/>
                  <a:pt x="5011771" y="1067995"/>
                  <a:pt x="5014751" y="1082879"/>
                </a:cubicBezTo>
                <a:cubicBezTo>
                  <a:pt x="5026670" y="1085856"/>
                  <a:pt x="5041568" y="1079902"/>
                  <a:pt x="5041568" y="1097763"/>
                </a:cubicBezTo>
                <a:cubicBezTo>
                  <a:pt x="5053487" y="1103716"/>
                  <a:pt x="5074345" y="1082879"/>
                  <a:pt x="5077324" y="1100740"/>
                </a:cubicBezTo>
                <a:cubicBezTo>
                  <a:pt x="5068385" y="1097763"/>
                  <a:pt x="5065405" y="1103716"/>
                  <a:pt x="5056467" y="1109670"/>
                </a:cubicBezTo>
                <a:cubicBezTo>
                  <a:pt x="5080303" y="1112647"/>
                  <a:pt x="5098181" y="1139438"/>
                  <a:pt x="5113079" y="1130507"/>
                </a:cubicBezTo>
                <a:cubicBezTo>
                  <a:pt x="5113079" y="1115624"/>
                  <a:pt x="5104141" y="1136461"/>
                  <a:pt x="5104141" y="1121577"/>
                </a:cubicBezTo>
                <a:cubicBezTo>
                  <a:pt x="5110100" y="1118600"/>
                  <a:pt x="5116059" y="1118600"/>
                  <a:pt x="5119039" y="1118600"/>
                </a:cubicBezTo>
                <a:cubicBezTo>
                  <a:pt x="5116059" y="1130507"/>
                  <a:pt x="5124999" y="1136461"/>
                  <a:pt x="5130957" y="1142414"/>
                </a:cubicBezTo>
                <a:cubicBezTo>
                  <a:pt x="5145856" y="1130507"/>
                  <a:pt x="5148835" y="1142414"/>
                  <a:pt x="5160754" y="1142414"/>
                </a:cubicBezTo>
                <a:cubicBezTo>
                  <a:pt x="5166713" y="1151345"/>
                  <a:pt x="5160754" y="1157298"/>
                  <a:pt x="5166713" y="1160275"/>
                </a:cubicBezTo>
                <a:cubicBezTo>
                  <a:pt x="5184591" y="1157298"/>
                  <a:pt x="5157775" y="1130507"/>
                  <a:pt x="5178632" y="1136461"/>
                </a:cubicBezTo>
                <a:cubicBezTo>
                  <a:pt x="5169693" y="1148368"/>
                  <a:pt x="5184591" y="1178135"/>
                  <a:pt x="5199489" y="1181112"/>
                </a:cubicBezTo>
                <a:cubicBezTo>
                  <a:pt x="5196510" y="1175159"/>
                  <a:pt x="5199489" y="1172182"/>
                  <a:pt x="5202469" y="1169205"/>
                </a:cubicBezTo>
                <a:cubicBezTo>
                  <a:pt x="5208429" y="1178135"/>
                  <a:pt x="5199489" y="1178135"/>
                  <a:pt x="5202469" y="1187066"/>
                </a:cubicBezTo>
                <a:cubicBezTo>
                  <a:pt x="5217367" y="1193019"/>
                  <a:pt x="5223327" y="1181112"/>
                  <a:pt x="5223327" y="1198973"/>
                </a:cubicBezTo>
                <a:cubicBezTo>
                  <a:pt x="5229286" y="1195996"/>
                  <a:pt x="5229286" y="1190043"/>
                  <a:pt x="5235245" y="1187066"/>
                </a:cubicBezTo>
                <a:cubicBezTo>
                  <a:pt x="5238225" y="1195996"/>
                  <a:pt x="5232265" y="1195996"/>
                  <a:pt x="5235245" y="1201950"/>
                </a:cubicBezTo>
                <a:cubicBezTo>
                  <a:pt x="5247164" y="1201950"/>
                  <a:pt x="5256103" y="1204926"/>
                  <a:pt x="5259083" y="1216833"/>
                </a:cubicBezTo>
                <a:cubicBezTo>
                  <a:pt x="5271001" y="1219810"/>
                  <a:pt x="5262062" y="1204926"/>
                  <a:pt x="5273981" y="1204926"/>
                </a:cubicBezTo>
                <a:cubicBezTo>
                  <a:pt x="5276961" y="1210880"/>
                  <a:pt x="5285899" y="1210880"/>
                  <a:pt x="5288879" y="1216833"/>
                </a:cubicBezTo>
                <a:cubicBezTo>
                  <a:pt x="5282920" y="1216833"/>
                  <a:pt x="5279940" y="1219810"/>
                  <a:pt x="5276961" y="1222787"/>
                </a:cubicBezTo>
                <a:cubicBezTo>
                  <a:pt x="5312717" y="1243624"/>
                  <a:pt x="5333574" y="1255531"/>
                  <a:pt x="5363371" y="1282322"/>
                </a:cubicBezTo>
                <a:cubicBezTo>
                  <a:pt x="5363371" y="1276369"/>
                  <a:pt x="5363371" y="1273392"/>
                  <a:pt x="5369329" y="1273392"/>
                </a:cubicBezTo>
                <a:cubicBezTo>
                  <a:pt x="5366350" y="1285299"/>
                  <a:pt x="5378269" y="1279345"/>
                  <a:pt x="5378269" y="1285299"/>
                </a:cubicBezTo>
                <a:cubicBezTo>
                  <a:pt x="5375289" y="1285299"/>
                  <a:pt x="5372309" y="1291252"/>
                  <a:pt x="5375289" y="1294229"/>
                </a:cubicBezTo>
                <a:cubicBezTo>
                  <a:pt x="5384228" y="1297206"/>
                  <a:pt x="5387207" y="1309113"/>
                  <a:pt x="5402106" y="1306136"/>
                </a:cubicBezTo>
                <a:cubicBezTo>
                  <a:pt x="5402106" y="1312090"/>
                  <a:pt x="5399126" y="1315066"/>
                  <a:pt x="5399126" y="1321020"/>
                </a:cubicBezTo>
                <a:cubicBezTo>
                  <a:pt x="5419983" y="1315066"/>
                  <a:pt x="5419983" y="1335904"/>
                  <a:pt x="5434882" y="1335904"/>
                </a:cubicBezTo>
                <a:cubicBezTo>
                  <a:pt x="5434882" y="1332927"/>
                  <a:pt x="5437861" y="1332927"/>
                  <a:pt x="5437861" y="1329950"/>
                </a:cubicBezTo>
                <a:cubicBezTo>
                  <a:pt x="5428923" y="1329950"/>
                  <a:pt x="5425943" y="1321020"/>
                  <a:pt x="5422963" y="1315066"/>
                </a:cubicBezTo>
                <a:cubicBezTo>
                  <a:pt x="5431903" y="1321020"/>
                  <a:pt x="5443821" y="1323997"/>
                  <a:pt x="5455739" y="1315066"/>
                </a:cubicBezTo>
                <a:cubicBezTo>
                  <a:pt x="5458719" y="1326973"/>
                  <a:pt x="5437861" y="1318043"/>
                  <a:pt x="5440841" y="1326973"/>
                </a:cubicBezTo>
                <a:cubicBezTo>
                  <a:pt x="5464679" y="1341857"/>
                  <a:pt x="5524271" y="1344834"/>
                  <a:pt x="5539169" y="1371625"/>
                </a:cubicBezTo>
                <a:cubicBezTo>
                  <a:pt x="5548109" y="1365671"/>
                  <a:pt x="5548109" y="1371625"/>
                  <a:pt x="5554068" y="1374602"/>
                </a:cubicBezTo>
                <a:cubicBezTo>
                  <a:pt x="5545129" y="1389485"/>
                  <a:pt x="5524271" y="1365671"/>
                  <a:pt x="5521292" y="1383532"/>
                </a:cubicBezTo>
                <a:cubicBezTo>
                  <a:pt x="5536190" y="1395439"/>
                  <a:pt x="5554068" y="1404369"/>
                  <a:pt x="5580885" y="1410323"/>
                </a:cubicBezTo>
                <a:cubicBezTo>
                  <a:pt x="5580885" y="1422230"/>
                  <a:pt x="5574925" y="1422230"/>
                  <a:pt x="5577905" y="1410323"/>
                </a:cubicBezTo>
                <a:cubicBezTo>
                  <a:pt x="5574925" y="1416276"/>
                  <a:pt x="5551089" y="1407346"/>
                  <a:pt x="5545129" y="1416276"/>
                </a:cubicBezTo>
                <a:cubicBezTo>
                  <a:pt x="5557047" y="1425207"/>
                  <a:pt x="5580885" y="1428183"/>
                  <a:pt x="5586844" y="1425207"/>
                </a:cubicBezTo>
                <a:cubicBezTo>
                  <a:pt x="5586844" y="1428183"/>
                  <a:pt x="5586844" y="1431160"/>
                  <a:pt x="5586844" y="1434137"/>
                </a:cubicBezTo>
                <a:cubicBezTo>
                  <a:pt x="5601743" y="1437114"/>
                  <a:pt x="5616641" y="1443067"/>
                  <a:pt x="5631539" y="1446044"/>
                </a:cubicBezTo>
                <a:cubicBezTo>
                  <a:pt x="5646437" y="1451997"/>
                  <a:pt x="5661335" y="1454974"/>
                  <a:pt x="5685173" y="1449021"/>
                </a:cubicBezTo>
                <a:cubicBezTo>
                  <a:pt x="5685173" y="1457951"/>
                  <a:pt x="5676233" y="1460928"/>
                  <a:pt x="5673254" y="1466881"/>
                </a:cubicBezTo>
                <a:cubicBezTo>
                  <a:pt x="5670275" y="1460928"/>
                  <a:pt x="5676233" y="1457951"/>
                  <a:pt x="5673254" y="1457951"/>
                </a:cubicBezTo>
                <a:cubicBezTo>
                  <a:pt x="5667295" y="1454974"/>
                  <a:pt x="5664315" y="1454974"/>
                  <a:pt x="5664315" y="1460928"/>
                </a:cubicBezTo>
                <a:cubicBezTo>
                  <a:pt x="5667295" y="1463904"/>
                  <a:pt x="5670275" y="1472835"/>
                  <a:pt x="5679213" y="1475811"/>
                </a:cubicBezTo>
                <a:cubicBezTo>
                  <a:pt x="5679213" y="1469858"/>
                  <a:pt x="5685173" y="1469858"/>
                  <a:pt x="5688152" y="1466881"/>
                </a:cubicBezTo>
                <a:cubicBezTo>
                  <a:pt x="5694111" y="1469858"/>
                  <a:pt x="5688152" y="1484742"/>
                  <a:pt x="5694111" y="1487718"/>
                </a:cubicBezTo>
                <a:cubicBezTo>
                  <a:pt x="5697091" y="1484742"/>
                  <a:pt x="5703051" y="1484742"/>
                  <a:pt x="5703051" y="1481765"/>
                </a:cubicBezTo>
                <a:cubicBezTo>
                  <a:pt x="5694111" y="1475811"/>
                  <a:pt x="5694111" y="1478788"/>
                  <a:pt x="5700071" y="1466881"/>
                </a:cubicBezTo>
                <a:cubicBezTo>
                  <a:pt x="5691132" y="1466881"/>
                  <a:pt x="5688152" y="1460928"/>
                  <a:pt x="5685173" y="1454974"/>
                </a:cubicBezTo>
                <a:cubicBezTo>
                  <a:pt x="5694111" y="1454974"/>
                  <a:pt x="5676233" y="1446044"/>
                  <a:pt x="5688152" y="1443067"/>
                </a:cubicBezTo>
                <a:cubicBezTo>
                  <a:pt x="5694111" y="1449021"/>
                  <a:pt x="5691132" y="1446044"/>
                  <a:pt x="5691132" y="1457951"/>
                </a:cubicBezTo>
                <a:cubicBezTo>
                  <a:pt x="5703051" y="1475811"/>
                  <a:pt x="5720929" y="1463904"/>
                  <a:pt x="5732847" y="1472835"/>
                </a:cubicBezTo>
                <a:cubicBezTo>
                  <a:pt x="5720929" y="1478788"/>
                  <a:pt x="5703051" y="1478788"/>
                  <a:pt x="5700071" y="1493672"/>
                </a:cubicBezTo>
                <a:cubicBezTo>
                  <a:pt x="5703051" y="1508556"/>
                  <a:pt x="5729867" y="1499626"/>
                  <a:pt x="5735827" y="1508556"/>
                </a:cubicBezTo>
                <a:cubicBezTo>
                  <a:pt x="5732847" y="1523440"/>
                  <a:pt x="5747745" y="1520463"/>
                  <a:pt x="5750725" y="1526416"/>
                </a:cubicBezTo>
                <a:cubicBezTo>
                  <a:pt x="5759664" y="1520463"/>
                  <a:pt x="5786481" y="1526416"/>
                  <a:pt x="5780521" y="1535347"/>
                </a:cubicBezTo>
                <a:cubicBezTo>
                  <a:pt x="5774562" y="1529393"/>
                  <a:pt x="5762643" y="1526416"/>
                  <a:pt x="5765623" y="1538323"/>
                </a:cubicBezTo>
                <a:cubicBezTo>
                  <a:pt x="5774562" y="1535347"/>
                  <a:pt x="5777542" y="1541300"/>
                  <a:pt x="5783501" y="1544277"/>
                </a:cubicBezTo>
                <a:cubicBezTo>
                  <a:pt x="5783501" y="1538323"/>
                  <a:pt x="5789461" y="1541300"/>
                  <a:pt x="5789461" y="1535347"/>
                </a:cubicBezTo>
                <a:cubicBezTo>
                  <a:pt x="5807339" y="1541300"/>
                  <a:pt x="5801379" y="1538323"/>
                  <a:pt x="5822237" y="1544277"/>
                </a:cubicBezTo>
                <a:cubicBezTo>
                  <a:pt x="5822237" y="1571068"/>
                  <a:pt x="5852033" y="1547254"/>
                  <a:pt x="5849053" y="1579998"/>
                </a:cubicBezTo>
                <a:cubicBezTo>
                  <a:pt x="5857993" y="1577021"/>
                  <a:pt x="5860972" y="1582975"/>
                  <a:pt x="5869911" y="1579998"/>
                </a:cubicBezTo>
                <a:cubicBezTo>
                  <a:pt x="5857993" y="1591905"/>
                  <a:pt x="5849053" y="1597859"/>
                  <a:pt x="5834155" y="1600835"/>
                </a:cubicBezTo>
                <a:cubicBezTo>
                  <a:pt x="5855013" y="1618696"/>
                  <a:pt x="5875870" y="1639533"/>
                  <a:pt x="5905667" y="1624649"/>
                </a:cubicBezTo>
                <a:cubicBezTo>
                  <a:pt x="5920565" y="1642510"/>
                  <a:pt x="5944402" y="1660371"/>
                  <a:pt x="5974199" y="1651440"/>
                </a:cubicBezTo>
                <a:cubicBezTo>
                  <a:pt x="5974199" y="1642510"/>
                  <a:pt x="5968239" y="1639533"/>
                  <a:pt x="5965259" y="1633580"/>
                </a:cubicBezTo>
                <a:cubicBezTo>
                  <a:pt x="5959301" y="1630603"/>
                  <a:pt x="5950361" y="1627626"/>
                  <a:pt x="5941423" y="1627626"/>
                </a:cubicBezTo>
                <a:cubicBezTo>
                  <a:pt x="5926525" y="1624649"/>
                  <a:pt x="5911626" y="1621673"/>
                  <a:pt x="5911626" y="1609766"/>
                </a:cubicBezTo>
                <a:cubicBezTo>
                  <a:pt x="5911626" y="1615719"/>
                  <a:pt x="5896728" y="1621673"/>
                  <a:pt x="5893748" y="1612742"/>
                </a:cubicBezTo>
                <a:cubicBezTo>
                  <a:pt x="5899707" y="1612742"/>
                  <a:pt x="5902687" y="1609766"/>
                  <a:pt x="5899707" y="1603812"/>
                </a:cubicBezTo>
                <a:cubicBezTo>
                  <a:pt x="5887789" y="1600835"/>
                  <a:pt x="5863951" y="1618696"/>
                  <a:pt x="5852033" y="1600835"/>
                </a:cubicBezTo>
                <a:cubicBezTo>
                  <a:pt x="5869911" y="1594882"/>
                  <a:pt x="5905667" y="1585952"/>
                  <a:pt x="5920565" y="1597859"/>
                </a:cubicBezTo>
                <a:cubicBezTo>
                  <a:pt x="5917585" y="1603812"/>
                  <a:pt x="5902687" y="1594882"/>
                  <a:pt x="5902687" y="1606789"/>
                </a:cubicBezTo>
                <a:cubicBezTo>
                  <a:pt x="5923545" y="1606789"/>
                  <a:pt x="5935463" y="1612742"/>
                  <a:pt x="5956321" y="1603812"/>
                </a:cubicBezTo>
                <a:cubicBezTo>
                  <a:pt x="5962280" y="1615719"/>
                  <a:pt x="5971219" y="1624649"/>
                  <a:pt x="5977179" y="1636556"/>
                </a:cubicBezTo>
                <a:cubicBezTo>
                  <a:pt x="5998036" y="1633580"/>
                  <a:pt x="6003995" y="1645487"/>
                  <a:pt x="6021873" y="1630603"/>
                </a:cubicBezTo>
                <a:cubicBezTo>
                  <a:pt x="6021873" y="1642510"/>
                  <a:pt x="6006975" y="1636556"/>
                  <a:pt x="6009955" y="1648464"/>
                </a:cubicBezTo>
                <a:cubicBezTo>
                  <a:pt x="6018893" y="1657394"/>
                  <a:pt x="6015914" y="1651440"/>
                  <a:pt x="6009955" y="1663347"/>
                </a:cubicBezTo>
                <a:cubicBezTo>
                  <a:pt x="6009955" y="1663347"/>
                  <a:pt x="6009955" y="1663347"/>
                  <a:pt x="6036771" y="1663347"/>
                </a:cubicBezTo>
                <a:cubicBezTo>
                  <a:pt x="6039751" y="1669301"/>
                  <a:pt x="6042731" y="1675254"/>
                  <a:pt x="6051669" y="1675254"/>
                </a:cubicBezTo>
                <a:cubicBezTo>
                  <a:pt x="6057629" y="1666324"/>
                  <a:pt x="6048690" y="1669301"/>
                  <a:pt x="6045711" y="1663347"/>
                </a:cubicBezTo>
                <a:cubicBezTo>
                  <a:pt x="6057629" y="1666324"/>
                  <a:pt x="6063588" y="1663347"/>
                  <a:pt x="6066568" y="1657394"/>
                </a:cubicBezTo>
                <a:cubicBezTo>
                  <a:pt x="6069547" y="1663347"/>
                  <a:pt x="6081466" y="1663347"/>
                  <a:pt x="6078487" y="1675254"/>
                </a:cubicBezTo>
                <a:cubicBezTo>
                  <a:pt x="6069547" y="1678231"/>
                  <a:pt x="6063588" y="1678231"/>
                  <a:pt x="6063588" y="1687161"/>
                </a:cubicBezTo>
                <a:cubicBezTo>
                  <a:pt x="6078487" y="1684185"/>
                  <a:pt x="6096365" y="1684185"/>
                  <a:pt x="6111263" y="1681208"/>
                </a:cubicBezTo>
                <a:cubicBezTo>
                  <a:pt x="6105303" y="1702045"/>
                  <a:pt x="6141059" y="1678231"/>
                  <a:pt x="6135100" y="1699068"/>
                </a:cubicBezTo>
                <a:cubicBezTo>
                  <a:pt x="6126161" y="1705022"/>
                  <a:pt x="6123181" y="1696092"/>
                  <a:pt x="6120201" y="1705022"/>
                </a:cubicBezTo>
                <a:cubicBezTo>
                  <a:pt x="6120201" y="1696092"/>
                  <a:pt x="6108283" y="1699068"/>
                  <a:pt x="6105303" y="1696092"/>
                </a:cubicBezTo>
                <a:cubicBezTo>
                  <a:pt x="6102323" y="1699068"/>
                  <a:pt x="6099344" y="1702045"/>
                  <a:pt x="6099344" y="1707999"/>
                </a:cubicBezTo>
                <a:cubicBezTo>
                  <a:pt x="6105303" y="1707999"/>
                  <a:pt x="6114242" y="1707999"/>
                  <a:pt x="6120201" y="1707999"/>
                </a:cubicBezTo>
                <a:cubicBezTo>
                  <a:pt x="6111263" y="1722882"/>
                  <a:pt x="6129141" y="1716929"/>
                  <a:pt x="6129141" y="1728836"/>
                </a:cubicBezTo>
                <a:cubicBezTo>
                  <a:pt x="6108283" y="1728836"/>
                  <a:pt x="6099344" y="1705022"/>
                  <a:pt x="6072527" y="1725859"/>
                </a:cubicBezTo>
                <a:cubicBezTo>
                  <a:pt x="6081466" y="1743720"/>
                  <a:pt x="6135100" y="1731813"/>
                  <a:pt x="6117222" y="1764557"/>
                </a:cubicBezTo>
                <a:cubicBezTo>
                  <a:pt x="6120201" y="1767534"/>
                  <a:pt x="6126161" y="1767534"/>
                  <a:pt x="6135100" y="1767534"/>
                </a:cubicBezTo>
                <a:cubicBezTo>
                  <a:pt x="6135100" y="1761580"/>
                  <a:pt x="6135100" y="1758604"/>
                  <a:pt x="6138079" y="1755627"/>
                </a:cubicBezTo>
                <a:cubicBezTo>
                  <a:pt x="6155957" y="1782418"/>
                  <a:pt x="6191713" y="1788371"/>
                  <a:pt x="6209591" y="1818139"/>
                </a:cubicBezTo>
                <a:cubicBezTo>
                  <a:pt x="6209591" y="1812185"/>
                  <a:pt x="6215551" y="1812185"/>
                  <a:pt x="6218530" y="1812185"/>
                </a:cubicBezTo>
                <a:cubicBezTo>
                  <a:pt x="6215551" y="1821116"/>
                  <a:pt x="6230449" y="1818139"/>
                  <a:pt x="6230449" y="1827069"/>
                </a:cubicBezTo>
                <a:cubicBezTo>
                  <a:pt x="6218530" y="1830046"/>
                  <a:pt x="6215551" y="1818139"/>
                  <a:pt x="6209591" y="1830046"/>
                </a:cubicBezTo>
                <a:cubicBezTo>
                  <a:pt x="6218530" y="1838976"/>
                  <a:pt x="6227469" y="1847906"/>
                  <a:pt x="6239387" y="1853860"/>
                </a:cubicBezTo>
                <a:cubicBezTo>
                  <a:pt x="6242367" y="1862790"/>
                  <a:pt x="6236408" y="1862790"/>
                  <a:pt x="6236408" y="1868744"/>
                </a:cubicBezTo>
                <a:cubicBezTo>
                  <a:pt x="6239387" y="1868744"/>
                  <a:pt x="6242367" y="1865767"/>
                  <a:pt x="6248327" y="1865767"/>
                </a:cubicBezTo>
                <a:cubicBezTo>
                  <a:pt x="6248327" y="1871720"/>
                  <a:pt x="6242367" y="1874697"/>
                  <a:pt x="6245347" y="1883628"/>
                </a:cubicBezTo>
                <a:cubicBezTo>
                  <a:pt x="6257265" y="1883628"/>
                  <a:pt x="6254286" y="1886604"/>
                  <a:pt x="6263225" y="1883628"/>
                </a:cubicBezTo>
                <a:cubicBezTo>
                  <a:pt x="6260245" y="1892558"/>
                  <a:pt x="6248327" y="1895535"/>
                  <a:pt x="6245347" y="1904465"/>
                </a:cubicBezTo>
                <a:cubicBezTo>
                  <a:pt x="6254286" y="1910418"/>
                  <a:pt x="6266205" y="1910418"/>
                  <a:pt x="6266205" y="1919349"/>
                </a:cubicBezTo>
                <a:cubicBezTo>
                  <a:pt x="6263225" y="1919349"/>
                  <a:pt x="6263225" y="1922325"/>
                  <a:pt x="6260245" y="1922325"/>
                </a:cubicBezTo>
                <a:cubicBezTo>
                  <a:pt x="6260245" y="1922325"/>
                  <a:pt x="6260245" y="1925302"/>
                  <a:pt x="6257265" y="1925302"/>
                </a:cubicBezTo>
                <a:cubicBezTo>
                  <a:pt x="6260245" y="1913395"/>
                  <a:pt x="6248327" y="1907442"/>
                  <a:pt x="6245347" y="1916372"/>
                </a:cubicBezTo>
                <a:cubicBezTo>
                  <a:pt x="6257265" y="1925302"/>
                  <a:pt x="6263225" y="1934232"/>
                  <a:pt x="6281103" y="1934232"/>
                </a:cubicBezTo>
                <a:cubicBezTo>
                  <a:pt x="6272163" y="1943163"/>
                  <a:pt x="6287062" y="1943163"/>
                  <a:pt x="6281103" y="1952093"/>
                </a:cubicBezTo>
                <a:cubicBezTo>
                  <a:pt x="6284083" y="1946139"/>
                  <a:pt x="6290041" y="1946139"/>
                  <a:pt x="6293021" y="1955070"/>
                </a:cubicBezTo>
                <a:cubicBezTo>
                  <a:pt x="6278123" y="1955070"/>
                  <a:pt x="6272163" y="1961023"/>
                  <a:pt x="6272163" y="1972930"/>
                </a:cubicBezTo>
                <a:cubicBezTo>
                  <a:pt x="6263225" y="1969954"/>
                  <a:pt x="6257265" y="1964000"/>
                  <a:pt x="6248327" y="1961023"/>
                </a:cubicBezTo>
                <a:cubicBezTo>
                  <a:pt x="6248327" y="1969954"/>
                  <a:pt x="6236408" y="1964000"/>
                  <a:pt x="6239387" y="1975907"/>
                </a:cubicBezTo>
                <a:cubicBezTo>
                  <a:pt x="6257265" y="1969954"/>
                  <a:pt x="6269184" y="1978884"/>
                  <a:pt x="6281103" y="1987814"/>
                </a:cubicBezTo>
                <a:cubicBezTo>
                  <a:pt x="6287062" y="1981861"/>
                  <a:pt x="6301960" y="1972930"/>
                  <a:pt x="6304940" y="1987814"/>
                </a:cubicBezTo>
                <a:cubicBezTo>
                  <a:pt x="6296001" y="1987814"/>
                  <a:pt x="6296001" y="1981861"/>
                  <a:pt x="6287062" y="1984837"/>
                </a:cubicBezTo>
                <a:cubicBezTo>
                  <a:pt x="6281103" y="1990791"/>
                  <a:pt x="6284083" y="2002698"/>
                  <a:pt x="6284083" y="2002698"/>
                </a:cubicBezTo>
                <a:cubicBezTo>
                  <a:pt x="6287062" y="2002698"/>
                  <a:pt x="6296001" y="1990791"/>
                  <a:pt x="6298981" y="1999721"/>
                </a:cubicBezTo>
                <a:cubicBezTo>
                  <a:pt x="6296001" y="1999721"/>
                  <a:pt x="6290041" y="2008651"/>
                  <a:pt x="6296001" y="2008651"/>
                </a:cubicBezTo>
                <a:cubicBezTo>
                  <a:pt x="6304940" y="2011628"/>
                  <a:pt x="6304940" y="1999721"/>
                  <a:pt x="6316859" y="2002698"/>
                </a:cubicBezTo>
                <a:cubicBezTo>
                  <a:pt x="6319838" y="2011628"/>
                  <a:pt x="6307919" y="2020558"/>
                  <a:pt x="6313879" y="2023535"/>
                </a:cubicBezTo>
                <a:cubicBezTo>
                  <a:pt x="6316859" y="2014605"/>
                  <a:pt x="6334737" y="2008651"/>
                  <a:pt x="6337716" y="2014605"/>
                </a:cubicBezTo>
                <a:cubicBezTo>
                  <a:pt x="6334737" y="2023535"/>
                  <a:pt x="6328777" y="2017582"/>
                  <a:pt x="6325797" y="2023535"/>
                </a:cubicBezTo>
                <a:cubicBezTo>
                  <a:pt x="6337716" y="2023535"/>
                  <a:pt x="6319838" y="2035442"/>
                  <a:pt x="6328777" y="2035442"/>
                </a:cubicBezTo>
                <a:cubicBezTo>
                  <a:pt x="6331012" y="2030977"/>
                  <a:pt x="6334178" y="2028558"/>
                  <a:pt x="6337763" y="2027628"/>
                </a:cubicBezTo>
                <a:lnTo>
                  <a:pt x="6345571" y="2028386"/>
                </a:lnTo>
                <a:lnTo>
                  <a:pt x="6345571" y="2248727"/>
                </a:lnTo>
                <a:lnTo>
                  <a:pt x="6340695" y="2246792"/>
                </a:lnTo>
                <a:cubicBezTo>
                  <a:pt x="6337716" y="2231908"/>
                  <a:pt x="6325797" y="2220001"/>
                  <a:pt x="6313879" y="2214048"/>
                </a:cubicBezTo>
                <a:cubicBezTo>
                  <a:pt x="6301960" y="2205118"/>
                  <a:pt x="6290041" y="2202141"/>
                  <a:pt x="6281103" y="2199164"/>
                </a:cubicBezTo>
                <a:cubicBezTo>
                  <a:pt x="6284083" y="2205118"/>
                  <a:pt x="6304940" y="2208095"/>
                  <a:pt x="6293021" y="2217025"/>
                </a:cubicBezTo>
                <a:cubicBezTo>
                  <a:pt x="6275143" y="2211071"/>
                  <a:pt x="6269184" y="2196187"/>
                  <a:pt x="6251306" y="2196187"/>
                </a:cubicBezTo>
                <a:cubicBezTo>
                  <a:pt x="6245347" y="2184280"/>
                  <a:pt x="6224489" y="2163443"/>
                  <a:pt x="6212571" y="2172373"/>
                </a:cubicBezTo>
                <a:cubicBezTo>
                  <a:pt x="6203632" y="2166420"/>
                  <a:pt x="6215551" y="2169397"/>
                  <a:pt x="6215551" y="2160466"/>
                </a:cubicBezTo>
                <a:cubicBezTo>
                  <a:pt x="6206611" y="2154513"/>
                  <a:pt x="6182774" y="2160466"/>
                  <a:pt x="6182774" y="2145583"/>
                </a:cubicBezTo>
                <a:cubicBezTo>
                  <a:pt x="6191713" y="2142606"/>
                  <a:pt x="6191713" y="2160466"/>
                  <a:pt x="6197673" y="2151536"/>
                </a:cubicBezTo>
                <a:cubicBezTo>
                  <a:pt x="6191713" y="2142606"/>
                  <a:pt x="6182774" y="2124745"/>
                  <a:pt x="6173835" y="2142606"/>
                </a:cubicBezTo>
                <a:cubicBezTo>
                  <a:pt x="6161917" y="2118791"/>
                  <a:pt x="6141059" y="2106885"/>
                  <a:pt x="6120201" y="2092001"/>
                </a:cubicBezTo>
                <a:cubicBezTo>
                  <a:pt x="6102323" y="2100931"/>
                  <a:pt x="6072527" y="2097954"/>
                  <a:pt x="6057629" y="2089024"/>
                </a:cubicBezTo>
                <a:cubicBezTo>
                  <a:pt x="6054649" y="2094977"/>
                  <a:pt x="6048690" y="2103908"/>
                  <a:pt x="6045711" y="2112838"/>
                </a:cubicBezTo>
                <a:cubicBezTo>
                  <a:pt x="6048690" y="2115815"/>
                  <a:pt x="6051669" y="2115815"/>
                  <a:pt x="6060609" y="2115815"/>
                </a:cubicBezTo>
                <a:cubicBezTo>
                  <a:pt x="6060609" y="2106885"/>
                  <a:pt x="6063588" y="2103908"/>
                  <a:pt x="6072527" y="2103908"/>
                </a:cubicBezTo>
                <a:cubicBezTo>
                  <a:pt x="6081466" y="2112838"/>
                  <a:pt x="6087425" y="2124745"/>
                  <a:pt x="6102323" y="2130699"/>
                </a:cubicBezTo>
                <a:cubicBezTo>
                  <a:pt x="6102323" y="2133676"/>
                  <a:pt x="6099344" y="2136652"/>
                  <a:pt x="6099344" y="2142606"/>
                </a:cubicBezTo>
                <a:cubicBezTo>
                  <a:pt x="6111263" y="2136652"/>
                  <a:pt x="6108283" y="2145583"/>
                  <a:pt x="6117222" y="2148559"/>
                </a:cubicBezTo>
                <a:cubicBezTo>
                  <a:pt x="6117222" y="2145583"/>
                  <a:pt x="6117222" y="2142606"/>
                  <a:pt x="6120201" y="2139629"/>
                </a:cubicBezTo>
                <a:cubicBezTo>
                  <a:pt x="6120201" y="2145583"/>
                  <a:pt x="6120201" y="2151536"/>
                  <a:pt x="6123181" y="2154513"/>
                </a:cubicBezTo>
                <a:cubicBezTo>
                  <a:pt x="6111263" y="2151536"/>
                  <a:pt x="6090405" y="2145583"/>
                  <a:pt x="6084445" y="2157489"/>
                </a:cubicBezTo>
                <a:cubicBezTo>
                  <a:pt x="6102323" y="2166420"/>
                  <a:pt x="6120201" y="2160466"/>
                  <a:pt x="6126161" y="2178327"/>
                </a:cubicBezTo>
                <a:cubicBezTo>
                  <a:pt x="6126161" y="2184280"/>
                  <a:pt x="6114242" y="2181304"/>
                  <a:pt x="6117222" y="2190234"/>
                </a:cubicBezTo>
                <a:cubicBezTo>
                  <a:pt x="6120201" y="2199164"/>
                  <a:pt x="6138079" y="2199164"/>
                  <a:pt x="6138079" y="2214048"/>
                </a:cubicBezTo>
                <a:cubicBezTo>
                  <a:pt x="6129141" y="2214048"/>
                  <a:pt x="6123181" y="2214048"/>
                  <a:pt x="6123181" y="2220001"/>
                </a:cubicBezTo>
                <a:cubicBezTo>
                  <a:pt x="6123181" y="2231908"/>
                  <a:pt x="6141059" y="2228932"/>
                  <a:pt x="6135100" y="2243816"/>
                </a:cubicBezTo>
                <a:cubicBezTo>
                  <a:pt x="6138079" y="2243816"/>
                  <a:pt x="6138079" y="2240839"/>
                  <a:pt x="6144039" y="2240839"/>
                </a:cubicBezTo>
                <a:cubicBezTo>
                  <a:pt x="6144039" y="2258699"/>
                  <a:pt x="6149998" y="2264653"/>
                  <a:pt x="6161917" y="2270606"/>
                </a:cubicBezTo>
                <a:cubicBezTo>
                  <a:pt x="6158937" y="2288467"/>
                  <a:pt x="6170855" y="2291444"/>
                  <a:pt x="6170855" y="2306327"/>
                </a:cubicBezTo>
                <a:cubicBezTo>
                  <a:pt x="6117222" y="2291444"/>
                  <a:pt x="6090405" y="2249769"/>
                  <a:pt x="6036771" y="2237862"/>
                </a:cubicBezTo>
                <a:cubicBezTo>
                  <a:pt x="6030812" y="2220001"/>
                  <a:pt x="6012934" y="2217025"/>
                  <a:pt x="5992077" y="2214048"/>
                </a:cubicBezTo>
                <a:lnTo>
                  <a:pt x="5988075" y="2207880"/>
                </a:lnTo>
                <a:lnTo>
                  <a:pt x="5989097" y="2208095"/>
                </a:lnTo>
                <a:lnTo>
                  <a:pt x="5987734" y="2207355"/>
                </a:lnTo>
                <a:lnTo>
                  <a:pt x="5979041" y="2193955"/>
                </a:lnTo>
                <a:cubicBezTo>
                  <a:pt x="5971219" y="2190234"/>
                  <a:pt x="5960790" y="2190234"/>
                  <a:pt x="5950361" y="2196187"/>
                </a:cubicBezTo>
                <a:cubicBezTo>
                  <a:pt x="5956320" y="2197676"/>
                  <a:pt x="5964514" y="2197676"/>
                  <a:pt x="5971964" y="2198792"/>
                </a:cubicBezTo>
                <a:lnTo>
                  <a:pt x="5987734" y="2207355"/>
                </a:lnTo>
                <a:lnTo>
                  <a:pt x="5988075" y="2207880"/>
                </a:lnTo>
                <a:lnTo>
                  <a:pt x="5953713" y="2200652"/>
                </a:lnTo>
                <a:cubicBezTo>
                  <a:pt x="5942912" y="2197676"/>
                  <a:pt x="5933974" y="2193210"/>
                  <a:pt x="5929504" y="2184280"/>
                </a:cubicBezTo>
                <a:cubicBezTo>
                  <a:pt x="5926525" y="2193210"/>
                  <a:pt x="5911626" y="2187257"/>
                  <a:pt x="5905667" y="2181304"/>
                </a:cubicBezTo>
                <a:cubicBezTo>
                  <a:pt x="5914605" y="2178327"/>
                  <a:pt x="5932483" y="2184280"/>
                  <a:pt x="5935463" y="2178327"/>
                </a:cubicBezTo>
                <a:cubicBezTo>
                  <a:pt x="5920565" y="2169397"/>
                  <a:pt x="5902687" y="2184280"/>
                  <a:pt x="5884809" y="2175350"/>
                </a:cubicBezTo>
                <a:cubicBezTo>
                  <a:pt x="5884809" y="2169397"/>
                  <a:pt x="5890769" y="2169397"/>
                  <a:pt x="5890769" y="2163443"/>
                </a:cubicBezTo>
                <a:cubicBezTo>
                  <a:pt x="5881829" y="2160466"/>
                  <a:pt x="5863951" y="2157489"/>
                  <a:pt x="5875870" y="2148559"/>
                </a:cubicBezTo>
                <a:cubicBezTo>
                  <a:pt x="5872891" y="2148559"/>
                  <a:pt x="5872891" y="2148559"/>
                  <a:pt x="5869911" y="2145583"/>
                </a:cubicBezTo>
                <a:cubicBezTo>
                  <a:pt x="5863951" y="2151536"/>
                  <a:pt x="5855013" y="2151536"/>
                  <a:pt x="5849053" y="2157489"/>
                </a:cubicBezTo>
                <a:cubicBezTo>
                  <a:pt x="5849053" y="2160466"/>
                  <a:pt x="5852033" y="2160466"/>
                  <a:pt x="5855013" y="2163443"/>
                </a:cubicBezTo>
                <a:cubicBezTo>
                  <a:pt x="5860972" y="2163443"/>
                  <a:pt x="5860972" y="2157489"/>
                  <a:pt x="5869911" y="2160466"/>
                </a:cubicBezTo>
                <a:cubicBezTo>
                  <a:pt x="5863951" y="2172373"/>
                  <a:pt x="5881829" y="2160466"/>
                  <a:pt x="5878850" y="2166420"/>
                </a:cubicBezTo>
                <a:cubicBezTo>
                  <a:pt x="5866931" y="2172373"/>
                  <a:pt x="5869911" y="2166420"/>
                  <a:pt x="5855013" y="2166420"/>
                </a:cubicBezTo>
                <a:cubicBezTo>
                  <a:pt x="5849053" y="2172373"/>
                  <a:pt x="5852033" y="2181304"/>
                  <a:pt x="5857993" y="2184280"/>
                </a:cubicBezTo>
                <a:cubicBezTo>
                  <a:pt x="5849053" y="2184280"/>
                  <a:pt x="5837135" y="2184280"/>
                  <a:pt x="5837135" y="2193210"/>
                </a:cubicBezTo>
                <a:cubicBezTo>
                  <a:pt x="5855013" y="2190234"/>
                  <a:pt x="5893748" y="2181304"/>
                  <a:pt x="5884809" y="2202141"/>
                </a:cubicBezTo>
                <a:cubicBezTo>
                  <a:pt x="5890769" y="2205118"/>
                  <a:pt x="5899707" y="2208095"/>
                  <a:pt x="5902687" y="2211071"/>
                </a:cubicBezTo>
                <a:cubicBezTo>
                  <a:pt x="5905667" y="2208095"/>
                  <a:pt x="5905667" y="2205118"/>
                  <a:pt x="5911626" y="2202141"/>
                </a:cubicBezTo>
                <a:cubicBezTo>
                  <a:pt x="5911626" y="2208095"/>
                  <a:pt x="5911626" y="2214048"/>
                  <a:pt x="5917585" y="2217025"/>
                </a:cubicBezTo>
                <a:cubicBezTo>
                  <a:pt x="5980158" y="2231908"/>
                  <a:pt x="6027833" y="2276560"/>
                  <a:pt x="6063588" y="2306327"/>
                </a:cubicBezTo>
                <a:cubicBezTo>
                  <a:pt x="6039751" y="2309304"/>
                  <a:pt x="6036771" y="2303351"/>
                  <a:pt x="6018893" y="2303351"/>
                </a:cubicBezTo>
                <a:cubicBezTo>
                  <a:pt x="6027833" y="2312281"/>
                  <a:pt x="6039751" y="2321211"/>
                  <a:pt x="6051669" y="2327165"/>
                </a:cubicBezTo>
                <a:cubicBezTo>
                  <a:pt x="6051669" y="2333118"/>
                  <a:pt x="6045711" y="2345025"/>
                  <a:pt x="6051669" y="2345025"/>
                </a:cubicBezTo>
                <a:cubicBezTo>
                  <a:pt x="6066568" y="2336095"/>
                  <a:pt x="6060609" y="2362886"/>
                  <a:pt x="6081466" y="2359909"/>
                </a:cubicBezTo>
                <a:cubicBezTo>
                  <a:pt x="6078487" y="2371816"/>
                  <a:pt x="6087425" y="2368839"/>
                  <a:pt x="6090405" y="2377770"/>
                </a:cubicBezTo>
                <a:cubicBezTo>
                  <a:pt x="6081466" y="2377770"/>
                  <a:pt x="6081466" y="2371816"/>
                  <a:pt x="6072527" y="2371816"/>
                </a:cubicBezTo>
                <a:cubicBezTo>
                  <a:pt x="6072527" y="2380746"/>
                  <a:pt x="6066568" y="2383723"/>
                  <a:pt x="6069547" y="2389677"/>
                </a:cubicBezTo>
                <a:cubicBezTo>
                  <a:pt x="6039751" y="2392654"/>
                  <a:pt x="6009955" y="2383723"/>
                  <a:pt x="5980158" y="2377770"/>
                </a:cubicBezTo>
                <a:cubicBezTo>
                  <a:pt x="5959301" y="2374793"/>
                  <a:pt x="5914605" y="2365863"/>
                  <a:pt x="5902687" y="2350979"/>
                </a:cubicBezTo>
                <a:cubicBezTo>
                  <a:pt x="5893748" y="2350979"/>
                  <a:pt x="5884809" y="2350979"/>
                  <a:pt x="5875870" y="2348002"/>
                </a:cubicBezTo>
                <a:cubicBezTo>
                  <a:pt x="5866931" y="2345025"/>
                  <a:pt x="5857993" y="2342048"/>
                  <a:pt x="5852033" y="2339072"/>
                </a:cubicBezTo>
                <a:cubicBezTo>
                  <a:pt x="5834155" y="2330141"/>
                  <a:pt x="5819257" y="2321211"/>
                  <a:pt x="5807339" y="2312281"/>
                </a:cubicBezTo>
                <a:cubicBezTo>
                  <a:pt x="5777542" y="2312281"/>
                  <a:pt x="5756684" y="2294420"/>
                  <a:pt x="5729867" y="2279537"/>
                </a:cubicBezTo>
                <a:cubicBezTo>
                  <a:pt x="5732847" y="2279537"/>
                  <a:pt x="5735827" y="2276560"/>
                  <a:pt x="5735827" y="2273583"/>
                </a:cubicBezTo>
                <a:cubicBezTo>
                  <a:pt x="5723908" y="2273583"/>
                  <a:pt x="5711989" y="2258699"/>
                  <a:pt x="5706030" y="2270606"/>
                </a:cubicBezTo>
                <a:cubicBezTo>
                  <a:pt x="5706030" y="2264653"/>
                  <a:pt x="5706030" y="2258699"/>
                  <a:pt x="5706030" y="2252746"/>
                </a:cubicBezTo>
                <a:cubicBezTo>
                  <a:pt x="5691132" y="2246792"/>
                  <a:pt x="5673254" y="2240839"/>
                  <a:pt x="5655376" y="2237862"/>
                </a:cubicBezTo>
                <a:cubicBezTo>
                  <a:pt x="5637498" y="2234885"/>
                  <a:pt x="5619621" y="2234885"/>
                  <a:pt x="5598763" y="2237862"/>
                </a:cubicBezTo>
                <a:cubicBezTo>
                  <a:pt x="5592803" y="2228932"/>
                  <a:pt x="5580885" y="2222978"/>
                  <a:pt x="5565987" y="2231908"/>
                </a:cubicBezTo>
                <a:cubicBezTo>
                  <a:pt x="5560027" y="2196187"/>
                  <a:pt x="5527251" y="2166420"/>
                  <a:pt x="5497455" y="2160466"/>
                </a:cubicBezTo>
                <a:cubicBezTo>
                  <a:pt x="5497455" y="2166420"/>
                  <a:pt x="5509373" y="2160466"/>
                  <a:pt x="5506393" y="2169397"/>
                </a:cubicBezTo>
                <a:cubicBezTo>
                  <a:pt x="5497455" y="2175350"/>
                  <a:pt x="5494475" y="2169397"/>
                  <a:pt x="5482557" y="2178327"/>
                </a:cubicBezTo>
                <a:cubicBezTo>
                  <a:pt x="5479577" y="2172373"/>
                  <a:pt x="5476597" y="2166420"/>
                  <a:pt x="5464679" y="2169397"/>
                </a:cubicBezTo>
                <a:cubicBezTo>
                  <a:pt x="5467658" y="2160466"/>
                  <a:pt x="5464679" y="2151536"/>
                  <a:pt x="5458719" y="2148559"/>
                </a:cubicBezTo>
                <a:cubicBezTo>
                  <a:pt x="5455739" y="2157489"/>
                  <a:pt x="5446801" y="2157489"/>
                  <a:pt x="5437861" y="2160466"/>
                </a:cubicBezTo>
                <a:cubicBezTo>
                  <a:pt x="5422963" y="2118791"/>
                  <a:pt x="5390187" y="2092001"/>
                  <a:pt x="5342513" y="2083070"/>
                </a:cubicBezTo>
                <a:cubicBezTo>
                  <a:pt x="5345493" y="2065210"/>
                  <a:pt x="5318675" y="2077117"/>
                  <a:pt x="5312717" y="2071163"/>
                </a:cubicBezTo>
                <a:cubicBezTo>
                  <a:pt x="5297818" y="2089024"/>
                  <a:pt x="5276961" y="2059256"/>
                  <a:pt x="5268021" y="2080094"/>
                </a:cubicBezTo>
                <a:cubicBezTo>
                  <a:pt x="5271001" y="2083070"/>
                  <a:pt x="5273981" y="2086047"/>
                  <a:pt x="5273981" y="2092001"/>
                </a:cubicBezTo>
                <a:cubicBezTo>
                  <a:pt x="5276961" y="2089024"/>
                  <a:pt x="5279940" y="2089024"/>
                  <a:pt x="5282920" y="2092001"/>
                </a:cubicBezTo>
                <a:cubicBezTo>
                  <a:pt x="5288879" y="2100931"/>
                  <a:pt x="5276961" y="2100931"/>
                  <a:pt x="5285899" y="2106885"/>
                </a:cubicBezTo>
                <a:cubicBezTo>
                  <a:pt x="5291859" y="2109861"/>
                  <a:pt x="5285899" y="2097954"/>
                  <a:pt x="5294839" y="2100931"/>
                </a:cubicBezTo>
                <a:cubicBezTo>
                  <a:pt x="5303777" y="2109861"/>
                  <a:pt x="5309737" y="2118791"/>
                  <a:pt x="5321655" y="2115815"/>
                </a:cubicBezTo>
                <a:cubicBezTo>
                  <a:pt x="5327615" y="2124745"/>
                  <a:pt x="5312717" y="2115815"/>
                  <a:pt x="5315696" y="2121768"/>
                </a:cubicBezTo>
                <a:cubicBezTo>
                  <a:pt x="5324635" y="2127722"/>
                  <a:pt x="5333574" y="2139629"/>
                  <a:pt x="5342513" y="2133676"/>
                </a:cubicBezTo>
                <a:cubicBezTo>
                  <a:pt x="5348472" y="2139629"/>
                  <a:pt x="5354431" y="2148559"/>
                  <a:pt x="5363371" y="2148559"/>
                </a:cubicBezTo>
                <a:cubicBezTo>
                  <a:pt x="5366350" y="2154513"/>
                  <a:pt x="5360391" y="2154513"/>
                  <a:pt x="5366350" y="2160466"/>
                </a:cubicBezTo>
                <a:cubicBezTo>
                  <a:pt x="5375289" y="2157489"/>
                  <a:pt x="5372309" y="2172373"/>
                  <a:pt x="5381249" y="2169397"/>
                </a:cubicBezTo>
                <a:cubicBezTo>
                  <a:pt x="5384228" y="2166420"/>
                  <a:pt x="5387207" y="2166420"/>
                  <a:pt x="5390187" y="2166420"/>
                </a:cubicBezTo>
                <a:cubicBezTo>
                  <a:pt x="5393167" y="2172373"/>
                  <a:pt x="5378269" y="2169397"/>
                  <a:pt x="5381249" y="2178327"/>
                </a:cubicBezTo>
                <a:cubicBezTo>
                  <a:pt x="5387207" y="2178327"/>
                  <a:pt x="5387207" y="2181304"/>
                  <a:pt x="5390187" y="2184280"/>
                </a:cubicBezTo>
                <a:cubicBezTo>
                  <a:pt x="5390187" y="2181304"/>
                  <a:pt x="5393167" y="2178327"/>
                  <a:pt x="5399126" y="2178327"/>
                </a:cubicBezTo>
                <a:cubicBezTo>
                  <a:pt x="5402106" y="2184280"/>
                  <a:pt x="5390187" y="2184280"/>
                  <a:pt x="5399126" y="2187257"/>
                </a:cubicBezTo>
                <a:cubicBezTo>
                  <a:pt x="5405085" y="2190234"/>
                  <a:pt x="5405085" y="2184280"/>
                  <a:pt x="5408065" y="2178327"/>
                </a:cubicBezTo>
                <a:cubicBezTo>
                  <a:pt x="5408065" y="2187257"/>
                  <a:pt x="5411045" y="2175350"/>
                  <a:pt x="5417004" y="2184280"/>
                </a:cubicBezTo>
                <a:cubicBezTo>
                  <a:pt x="5411045" y="2184280"/>
                  <a:pt x="5417004" y="2187257"/>
                  <a:pt x="5417004" y="2190234"/>
                </a:cubicBezTo>
                <a:cubicBezTo>
                  <a:pt x="5414025" y="2190234"/>
                  <a:pt x="5411045" y="2187257"/>
                  <a:pt x="5411045" y="2190234"/>
                </a:cubicBezTo>
                <a:cubicBezTo>
                  <a:pt x="5411045" y="2196187"/>
                  <a:pt x="5419983" y="2199164"/>
                  <a:pt x="5425943" y="2202141"/>
                </a:cubicBezTo>
                <a:cubicBezTo>
                  <a:pt x="5425943" y="2193210"/>
                  <a:pt x="5417004" y="2199164"/>
                  <a:pt x="5417004" y="2190234"/>
                </a:cubicBezTo>
                <a:cubicBezTo>
                  <a:pt x="5431903" y="2190234"/>
                  <a:pt x="5434882" y="2202141"/>
                  <a:pt x="5440841" y="2193210"/>
                </a:cubicBezTo>
                <a:cubicBezTo>
                  <a:pt x="5437861" y="2199164"/>
                  <a:pt x="5440841" y="2202141"/>
                  <a:pt x="5440841" y="2205118"/>
                </a:cubicBezTo>
                <a:cubicBezTo>
                  <a:pt x="5437861" y="2205118"/>
                  <a:pt x="5431903" y="2205118"/>
                  <a:pt x="5428923" y="2211071"/>
                </a:cubicBezTo>
                <a:cubicBezTo>
                  <a:pt x="5434882" y="2214048"/>
                  <a:pt x="5446801" y="2228932"/>
                  <a:pt x="5452760" y="2222978"/>
                </a:cubicBezTo>
                <a:cubicBezTo>
                  <a:pt x="5443821" y="2222978"/>
                  <a:pt x="5440841" y="2214048"/>
                  <a:pt x="5443821" y="2208095"/>
                </a:cubicBezTo>
                <a:cubicBezTo>
                  <a:pt x="5455739" y="2211071"/>
                  <a:pt x="5461699" y="2220001"/>
                  <a:pt x="5476597" y="2222978"/>
                </a:cubicBezTo>
                <a:cubicBezTo>
                  <a:pt x="5479577" y="2231908"/>
                  <a:pt x="5497455" y="2231908"/>
                  <a:pt x="5488515" y="2240839"/>
                </a:cubicBezTo>
                <a:cubicBezTo>
                  <a:pt x="5500435" y="2243816"/>
                  <a:pt x="5503414" y="2246792"/>
                  <a:pt x="5512353" y="2249769"/>
                </a:cubicBezTo>
                <a:cubicBezTo>
                  <a:pt x="5506393" y="2255722"/>
                  <a:pt x="5524271" y="2255722"/>
                  <a:pt x="5527251" y="2264653"/>
                </a:cubicBezTo>
                <a:cubicBezTo>
                  <a:pt x="5518312" y="2264653"/>
                  <a:pt x="5518312" y="2255722"/>
                  <a:pt x="5509373" y="2255722"/>
                </a:cubicBezTo>
                <a:cubicBezTo>
                  <a:pt x="5515333" y="2273583"/>
                  <a:pt x="5497455" y="2252746"/>
                  <a:pt x="5497455" y="2258699"/>
                </a:cubicBezTo>
                <a:cubicBezTo>
                  <a:pt x="5500435" y="2267629"/>
                  <a:pt x="5506393" y="2267629"/>
                  <a:pt x="5506393" y="2270606"/>
                </a:cubicBezTo>
                <a:cubicBezTo>
                  <a:pt x="5521292" y="2270606"/>
                  <a:pt x="5533211" y="2279537"/>
                  <a:pt x="5545129" y="2279537"/>
                </a:cubicBezTo>
                <a:cubicBezTo>
                  <a:pt x="5545129" y="2282513"/>
                  <a:pt x="5536190" y="2279537"/>
                  <a:pt x="5536190" y="2285490"/>
                </a:cubicBezTo>
                <a:cubicBezTo>
                  <a:pt x="5530231" y="2288467"/>
                  <a:pt x="5524271" y="2276560"/>
                  <a:pt x="5521292" y="2282513"/>
                </a:cubicBezTo>
                <a:cubicBezTo>
                  <a:pt x="5533211" y="2288467"/>
                  <a:pt x="5542149" y="2291444"/>
                  <a:pt x="5545129" y="2303351"/>
                </a:cubicBezTo>
                <a:cubicBezTo>
                  <a:pt x="5554068" y="2306327"/>
                  <a:pt x="5565987" y="2306327"/>
                  <a:pt x="5568966" y="2318235"/>
                </a:cubicBezTo>
                <a:cubicBezTo>
                  <a:pt x="5580885" y="2327165"/>
                  <a:pt x="5592803" y="2315258"/>
                  <a:pt x="5598763" y="2327165"/>
                </a:cubicBezTo>
                <a:cubicBezTo>
                  <a:pt x="5589824" y="2324188"/>
                  <a:pt x="5589824" y="2327165"/>
                  <a:pt x="5583865" y="2330141"/>
                </a:cubicBezTo>
                <a:cubicBezTo>
                  <a:pt x="5598763" y="2336095"/>
                  <a:pt x="5616641" y="2359909"/>
                  <a:pt x="5628559" y="2353956"/>
                </a:cubicBezTo>
                <a:cubicBezTo>
                  <a:pt x="5625579" y="2345025"/>
                  <a:pt x="5622600" y="2356932"/>
                  <a:pt x="5622600" y="2348002"/>
                </a:cubicBezTo>
                <a:cubicBezTo>
                  <a:pt x="5625579" y="2348002"/>
                  <a:pt x="5628559" y="2348002"/>
                  <a:pt x="5631539" y="2348002"/>
                </a:cubicBezTo>
                <a:cubicBezTo>
                  <a:pt x="5631539" y="2356932"/>
                  <a:pt x="5637498" y="2362886"/>
                  <a:pt x="5643457" y="2365863"/>
                </a:cubicBezTo>
                <a:cubicBezTo>
                  <a:pt x="5655376" y="2362886"/>
                  <a:pt x="5658355" y="2371816"/>
                  <a:pt x="5670275" y="2374793"/>
                </a:cubicBezTo>
                <a:cubicBezTo>
                  <a:pt x="5673254" y="2380746"/>
                  <a:pt x="5670275" y="2383723"/>
                  <a:pt x="5676233" y="2386700"/>
                </a:cubicBezTo>
                <a:cubicBezTo>
                  <a:pt x="5682193" y="2386700"/>
                  <a:pt x="5679213" y="2380746"/>
                  <a:pt x="5676233" y="2377770"/>
                </a:cubicBezTo>
                <a:cubicBezTo>
                  <a:pt x="5676233" y="2371816"/>
                  <a:pt x="5673254" y="2368839"/>
                  <a:pt x="5682193" y="2371816"/>
                </a:cubicBezTo>
                <a:cubicBezTo>
                  <a:pt x="5676233" y="2377770"/>
                  <a:pt x="5691132" y="2401584"/>
                  <a:pt x="5703051" y="2407537"/>
                </a:cubicBezTo>
                <a:cubicBezTo>
                  <a:pt x="5703051" y="2401584"/>
                  <a:pt x="5703051" y="2401584"/>
                  <a:pt x="5706030" y="2401584"/>
                </a:cubicBezTo>
                <a:cubicBezTo>
                  <a:pt x="5709010" y="2407537"/>
                  <a:pt x="5703051" y="2407537"/>
                  <a:pt x="5706030" y="2410514"/>
                </a:cubicBezTo>
                <a:cubicBezTo>
                  <a:pt x="5717949" y="2419444"/>
                  <a:pt x="5720929" y="2410514"/>
                  <a:pt x="5723908" y="2425398"/>
                </a:cubicBezTo>
                <a:cubicBezTo>
                  <a:pt x="5729867" y="2425398"/>
                  <a:pt x="5726887" y="2419444"/>
                  <a:pt x="5732847" y="2419444"/>
                </a:cubicBezTo>
                <a:cubicBezTo>
                  <a:pt x="5735827" y="2425398"/>
                  <a:pt x="5729867" y="2425398"/>
                  <a:pt x="5732847" y="2428375"/>
                </a:cubicBezTo>
                <a:cubicBezTo>
                  <a:pt x="5744765" y="2431351"/>
                  <a:pt x="5750725" y="2434328"/>
                  <a:pt x="5753705" y="2443258"/>
                </a:cubicBezTo>
                <a:cubicBezTo>
                  <a:pt x="5762643" y="2446235"/>
                  <a:pt x="5756684" y="2437305"/>
                  <a:pt x="5765623" y="2440282"/>
                </a:cubicBezTo>
                <a:cubicBezTo>
                  <a:pt x="5768603" y="2443258"/>
                  <a:pt x="5774562" y="2446235"/>
                  <a:pt x="5777542" y="2449212"/>
                </a:cubicBezTo>
                <a:cubicBezTo>
                  <a:pt x="5774562" y="2449212"/>
                  <a:pt x="5771583" y="2449212"/>
                  <a:pt x="5771583" y="2452189"/>
                </a:cubicBezTo>
                <a:cubicBezTo>
                  <a:pt x="5786481" y="2461119"/>
                  <a:pt x="5798399" y="2470049"/>
                  <a:pt x="5810318" y="2478979"/>
                </a:cubicBezTo>
                <a:cubicBezTo>
                  <a:pt x="5822237" y="2487910"/>
                  <a:pt x="5831175" y="2496840"/>
                  <a:pt x="5846073" y="2508747"/>
                </a:cubicBezTo>
                <a:cubicBezTo>
                  <a:pt x="5846073" y="2505770"/>
                  <a:pt x="5846073" y="2502794"/>
                  <a:pt x="5849053" y="2505770"/>
                </a:cubicBezTo>
                <a:cubicBezTo>
                  <a:pt x="5849053" y="2511724"/>
                  <a:pt x="5855013" y="2511724"/>
                  <a:pt x="5857993" y="2514701"/>
                </a:cubicBezTo>
                <a:cubicBezTo>
                  <a:pt x="5855013" y="2514701"/>
                  <a:pt x="5855013" y="2517677"/>
                  <a:pt x="5855013" y="2520654"/>
                </a:cubicBezTo>
                <a:cubicBezTo>
                  <a:pt x="5863951" y="2523631"/>
                  <a:pt x="5866931" y="2532561"/>
                  <a:pt x="5878850" y="2535538"/>
                </a:cubicBezTo>
                <a:cubicBezTo>
                  <a:pt x="5878850" y="2538515"/>
                  <a:pt x="5875870" y="2538515"/>
                  <a:pt x="5878850" y="2544468"/>
                </a:cubicBezTo>
                <a:cubicBezTo>
                  <a:pt x="5893748" y="2544468"/>
                  <a:pt x="5896728" y="2556375"/>
                  <a:pt x="5905667" y="2562329"/>
                </a:cubicBezTo>
                <a:cubicBezTo>
                  <a:pt x="5905667" y="2559352"/>
                  <a:pt x="5908647" y="2559352"/>
                  <a:pt x="5908647" y="2556375"/>
                </a:cubicBezTo>
                <a:cubicBezTo>
                  <a:pt x="5902687" y="2556375"/>
                  <a:pt x="5899707" y="2550422"/>
                  <a:pt x="5896728" y="2544468"/>
                </a:cubicBezTo>
                <a:cubicBezTo>
                  <a:pt x="5902687" y="2550422"/>
                  <a:pt x="5911626" y="2553398"/>
                  <a:pt x="5920565" y="2550422"/>
                </a:cubicBezTo>
                <a:cubicBezTo>
                  <a:pt x="5926525" y="2559352"/>
                  <a:pt x="5908647" y="2550422"/>
                  <a:pt x="5911626" y="2556375"/>
                </a:cubicBezTo>
                <a:cubicBezTo>
                  <a:pt x="5920565" y="2562329"/>
                  <a:pt x="5938443" y="2571259"/>
                  <a:pt x="5953341" y="2577213"/>
                </a:cubicBezTo>
                <a:cubicBezTo>
                  <a:pt x="5971219" y="2586143"/>
                  <a:pt x="5986117" y="2595073"/>
                  <a:pt x="5992077" y="2606980"/>
                </a:cubicBezTo>
                <a:cubicBezTo>
                  <a:pt x="6001015" y="2604004"/>
                  <a:pt x="6001015" y="2606980"/>
                  <a:pt x="6006975" y="2612934"/>
                </a:cubicBezTo>
                <a:cubicBezTo>
                  <a:pt x="6001015" y="2618887"/>
                  <a:pt x="5983137" y="2601027"/>
                  <a:pt x="5980158" y="2609957"/>
                </a:cubicBezTo>
                <a:lnTo>
                  <a:pt x="6026207" y="2639725"/>
                </a:lnTo>
                <a:lnTo>
                  <a:pt x="6017032" y="2639725"/>
                </a:lnTo>
                <a:cubicBezTo>
                  <a:pt x="6012189" y="2638236"/>
                  <a:pt x="6006975" y="2636748"/>
                  <a:pt x="6003995" y="2639725"/>
                </a:cubicBezTo>
                <a:cubicBezTo>
                  <a:pt x="6015914" y="2645678"/>
                  <a:pt x="6033791" y="2654608"/>
                  <a:pt x="6039751" y="2654608"/>
                </a:cubicBezTo>
                <a:cubicBezTo>
                  <a:pt x="6036771" y="2654608"/>
                  <a:pt x="6036771" y="2657585"/>
                  <a:pt x="6039751" y="2660562"/>
                </a:cubicBezTo>
                <a:cubicBezTo>
                  <a:pt x="6063588" y="2669492"/>
                  <a:pt x="6084445" y="2687353"/>
                  <a:pt x="6117222" y="2690330"/>
                </a:cubicBezTo>
                <a:cubicBezTo>
                  <a:pt x="6117222" y="2696283"/>
                  <a:pt x="6114242" y="2696283"/>
                  <a:pt x="6108283" y="2699260"/>
                </a:cubicBezTo>
                <a:cubicBezTo>
                  <a:pt x="6108283" y="2693306"/>
                  <a:pt x="6111263" y="2693306"/>
                  <a:pt x="6108283" y="2693306"/>
                </a:cubicBezTo>
                <a:cubicBezTo>
                  <a:pt x="6105303" y="2690330"/>
                  <a:pt x="6102323" y="2687353"/>
                  <a:pt x="6102323" y="2693306"/>
                </a:cubicBezTo>
                <a:cubicBezTo>
                  <a:pt x="6105303" y="2696283"/>
                  <a:pt x="6108283" y="2702236"/>
                  <a:pt x="6114242" y="2705213"/>
                </a:cubicBezTo>
                <a:cubicBezTo>
                  <a:pt x="6114242" y="2702236"/>
                  <a:pt x="6120201" y="2705213"/>
                  <a:pt x="6120201" y="2702236"/>
                </a:cubicBezTo>
                <a:cubicBezTo>
                  <a:pt x="6126161" y="2705213"/>
                  <a:pt x="6123181" y="2714144"/>
                  <a:pt x="6129141" y="2717120"/>
                </a:cubicBezTo>
                <a:cubicBezTo>
                  <a:pt x="6132120" y="2717120"/>
                  <a:pt x="6135100" y="2717120"/>
                  <a:pt x="6135100" y="2717120"/>
                </a:cubicBezTo>
                <a:cubicBezTo>
                  <a:pt x="6126161" y="2708190"/>
                  <a:pt x="6129141" y="2711167"/>
                  <a:pt x="6132120" y="2705213"/>
                </a:cubicBezTo>
                <a:cubicBezTo>
                  <a:pt x="6126161" y="2702236"/>
                  <a:pt x="6120201" y="2696283"/>
                  <a:pt x="6117222" y="2693306"/>
                </a:cubicBezTo>
                <a:cubicBezTo>
                  <a:pt x="6126161" y="2693306"/>
                  <a:pt x="6111263" y="2684376"/>
                  <a:pt x="6117222" y="2684376"/>
                </a:cubicBezTo>
                <a:cubicBezTo>
                  <a:pt x="6123181" y="2690330"/>
                  <a:pt x="6120201" y="2687353"/>
                  <a:pt x="6123181" y="2696283"/>
                </a:cubicBezTo>
                <a:cubicBezTo>
                  <a:pt x="6135100" y="2711167"/>
                  <a:pt x="6147019" y="2705213"/>
                  <a:pt x="6155957" y="2714144"/>
                </a:cubicBezTo>
                <a:cubicBezTo>
                  <a:pt x="6147019" y="2717120"/>
                  <a:pt x="6135100" y="2714144"/>
                  <a:pt x="6135100" y="2723074"/>
                </a:cubicBezTo>
                <a:cubicBezTo>
                  <a:pt x="6141059" y="2734981"/>
                  <a:pt x="6155957" y="2732004"/>
                  <a:pt x="6164897" y="2740934"/>
                </a:cubicBezTo>
                <a:cubicBezTo>
                  <a:pt x="6164897" y="2749865"/>
                  <a:pt x="6173835" y="2752842"/>
                  <a:pt x="6179795" y="2758795"/>
                </a:cubicBezTo>
                <a:cubicBezTo>
                  <a:pt x="6182774" y="2752842"/>
                  <a:pt x="6203632" y="2761772"/>
                  <a:pt x="6200652" y="2767725"/>
                </a:cubicBezTo>
                <a:cubicBezTo>
                  <a:pt x="6197673" y="2764748"/>
                  <a:pt x="6188733" y="2758795"/>
                  <a:pt x="6191713" y="2767725"/>
                </a:cubicBezTo>
                <a:cubicBezTo>
                  <a:pt x="6197673" y="2767725"/>
                  <a:pt x="6200652" y="2773679"/>
                  <a:pt x="6206611" y="2773679"/>
                </a:cubicBezTo>
                <a:cubicBezTo>
                  <a:pt x="6203632" y="2770702"/>
                  <a:pt x="6209591" y="2773679"/>
                  <a:pt x="6209591" y="2767725"/>
                </a:cubicBezTo>
                <a:cubicBezTo>
                  <a:pt x="6224489" y="2776655"/>
                  <a:pt x="6218530" y="2773679"/>
                  <a:pt x="6236408" y="2782609"/>
                </a:cubicBezTo>
                <a:cubicBezTo>
                  <a:pt x="6239387" y="2800469"/>
                  <a:pt x="6260245" y="2791539"/>
                  <a:pt x="6260245" y="2812376"/>
                </a:cubicBezTo>
                <a:cubicBezTo>
                  <a:pt x="6269184" y="2812376"/>
                  <a:pt x="6269184" y="2818330"/>
                  <a:pt x="6278123" y="2818330"/>
                </a:cubicBezTo>
                <a:cubicBezTo>
                  <a:pt x="6269184" y="2824284"/>
                  <a:pt x="6263225" y="2824284"/>
                  <a:pt x="6254286" y="2824284"/>
                </a:cubicBezTo>
                <a:cubicBezTo>
                  <a:pt x="6272163" y="2842144"/>
                  <a:pt x="6290041" y="2860005"/>
                  <a:pt x="6310899" y="2857028"/>
                </a:cubicBezTo>
                <a:cubicBezTo>
                  <a:pt x="6318348" y="2862982"/>
                  <a:pt x="6327287" y="2871168"/>
                  <a:pt x="6336971" y="2877493"/>
                </a:cubicBezTo>
                <a:lnTo>
                  <a:pt x="6345571" y="2881842"/>
                </a:lnTo>
                <a:lnTo>
                  <a:pt x="6345571" y="3341685"/>
                </a:lnTo>
                <a:lnTo>
                  <a:pt x="6315369" y="3326240"/>
                </a:lnTo>
                <a:cubicBezTo>
                  <a:pt x="6304940" y="3319170"/>
                  <a:pt x="6294512" y="3310984"/>
                  <a:pt x="6284083" y="3303542"/>
                </a:cubicBezTo>
                <a:cubicBezTo>
                  <a:pt x="6287062" y="3303542"/>
                  <a:pt x="6287062" y="3300565"/>
                  <a:pt x="6287062" y="3300565"/>
                </a:cubicBezTo>
                <a:cubicBezTo>
                  <a:pt x="6278123" y="3297589"/>
                  <a:pt x="6266205" y="3282704"/>
                  <a:pt x="6263225" y="3291635"/>
                </a:cubicBezTo>
                <a:cubicBezTo>
                  <a:pt x="6263225" y="3285681"/>
                  <a:pt x="6260245" y="3282704"/>
                  <a:pt x="6260245" y="3276751"/>
                </a:cubicBezTo>
                <a:cubicBezTo>
                  <a:pt x="6233429" y="3261867"/>
                  <a:pt x="6206611" y="3246983"/>
                  <a:pt x="6173835" y="3246983"/>
                </a:cubicBezTo>
                <a:cubicBezTo>
                  <a:pt x="6167876" y="3238053"/>
                  <a:pt x="6158937" y="3232100"/>
                  <a:pt x="6149998" y="3235077"/>
                </a:cubicBezTo>
                <a:cubicBezTo>
                  <a:pt x="6144039" y="3220193"/>
                  <a:pt x="6133610" y="3206053"/>
                  <a:pt x="6121691" y="3194518"/>
                </a:cubicBezTo>
                <a:lnTo>
                  <a:pt x="6093342" y="3175543"/>
                </a:lnTo>
                <a:lnTo>
                  <a:pt x="6093385" y="3175541"/>
                </a:lnTo>
                <a:cubicBezTo>
                  <a:pt x="6093385" y="3169588"/>
                  <a:pt x="6084445" y="3172564"/>
                  <a:pt x="6084445" y="3169588"/>
                </a:cubicBezTo>
                <a:lnTo>
                  <a:pt x="6093342" y="3175543"/>
                </a:lnTo>
                <a:lnTo>
                  <a:pt x="6083328" y="3175913"/>
                </a:lnTo>
                <a:cubicBezTo>
                  <a:pt x="6080721" y="3175541"/>
                  <a:pt x="6078486" y="3175541"/>
                  <a:pt x="6075507" y="3178518"/>
                </a:cubicBezTo>
                <a:cubicBezTo>
                  <a:pt x="6069547" y="3172564"/>
                  <a:pt x="6069547" y="3166611"/>
                  <a:pt x="6060609" y="3169588"/>
                </a:cubicBezTo>
                <a:cubicBezTo>
                  <a:pt x="6060609" y="3160658"/>
                  <a:pt x="6057629" y="3154704"/>
                  <a:pt x="6051669" y="3151727"/>
                </a:cubicBezTo>
                <a:cubicBezTo>
                  <a:pt x="6048690" y="3157681"/>
                  <a:pt x="6042731" y="3157681"/>
                  <a:pt x="6036771" y="3154704"/>
                </a:cubicBezTo>
                <a:cubicBezTo>
                  <a:pt x="6027833" y="3139820"/>
                  <a:pt x="6015914" y="3124936"/>
                  <a:pt x="6001015" y="3110053"/>
                </a:cubicBezTo>
                <a:cubicBezTo>
                  <a:pt x="5986117" y="3098145"/>
                  <a:pt x="5968239" y="3089215"/>
                  <a:pt x="5950361" y="3080285"/>
                </a:cubicBezTo>
                <a:cubicBezTo>
                  <a:pt x="5950361" y="3068378"/>
                  <a:pt x="5929504" y="3071355"/>
                  <a:pt x="5923545" y="3062424"/>
                </a:cubicBezTo>
                <a:cubicBezTo>
                  <a:pt x="5917585" y="3077308"/>
                  <a:pt x="5893748" y="3044564"/>
                  <a:pt x="5890769" y="3065401"/>
                </a:cubicBezTo>
                <a:cubicBezTo>
                  <a:pt x="5866931" y="3020750"/>
                  <a:pt x="5801379" y="3002889"/>
                  <a:pt x="5777542" y="2976098"/>
                </a:cubicBezTo>
                <a:cubicBezTo>
                  <a:pt x="5762643" y="2976098"/>
                  <a:pt x="5738807" y="2964191"/>
                  <a:pt x="5726887" y="2952284"/>
                </a:cubicBezTo>
                <a:cubicBezTo>
                  <a:pt x="5711989" y="2946331"/>
                  <a:pt x="5700071" y="2940377"/>
                  <a:pt x="5688152" y="2931447"/>
                </a:cubicBezTo>
                <a:cubicBezTo>
                  <a:pt x="5676233" y="2925493"/>
                  <a:pt x="5667295" y="2916563"/>
                  <a:pt x="5655376" y="2907633"/>
                </a:cubicBezTo>
                <a:cubicBezTo>
                  <a:pt x="5646437" y="2904656"/>
                  <a:pt x="5637498" y="2898703"/>
                  <a:pt x="5631539" y="2895726"/>
                </a:cubicBezTo>
                <a:cubicBezTo>
                  <a:pt x="5655376" y="2928470"/>
                  <a:pt x="5679213" y="2958238"/>
                  <a:pt x="5711989" y="2979075"/>
                </a:cubicBezTo>
                <a:cubicBezTo>
                  <a:pt x="5711989" y="2985029"/>
                  <a:pt x="5711989" y="2993959"/>
                  <a:pt x="5711989" y="2999912"/>
                </a:cubicBezTo>
                <a:cubicBezTo>
                  <a:pt x="5732847" y="3005866"/>
                  <a:pt x="5741786" y="3020750"/>
                  <a:pt x="5747745" y="3035633"/>
                </a:cubicBezTo>
                <a:cubicBezTo>
                  <a:pt x="5750725" y="3035633"/>
                  <a:pt x="5750725" y="3029680"/>
                  <a:pt x="5753705" y="3029680"/>
                </a:cubicBezTo>
                <a:cubicBezTo>
                  <a:pt x="5762643" y="3035633"/>
                  <a:pt x="5759664" y="3053494"/>
                  <a:pt x="5768603" y="3059448"/>
                </a:cubicBezTo>
                <a:cubicBezTo>
                  <a:pt x="5804359" y="3083262"/>
                  <a:pt x="5831175" y="3118983"/>
                  <a:pt x="5855013" y="3154704"/>
                </a:cubicBezTo>
                <a:cubicBezTo>
                  <a:pt x="5852033" y="3151727"/>
                  <a:pt x="5857993" y="3151727"/>
                  <a:pt x="5863951" y="3148751"/>
                </a:cubicBezTo>
                <a:cubicBezTo>
                  <a:pt x="5875870" y="3172564"/>
                  <a:pt x="5890769" y="3193402"/>
                  <a:pt x="5908647" y="3214239"/>
                </a:cubicBezTo>
                <a:cubicBezTo>
                  <a:pt x="5926525" y="3235077"/>
                  <a:pt x="5944402" y="3252937"/>
                  <a:pt x="5962280" y="3273774"/>
                </a:cubicBezTo>
                <a:cubicBezTo>
                  <a:pt x="5962280" y="3282704"/>
                  <a:pt x="5956321" y="3279728"/>
                  <a:pt x="5956321" y="3288658"/>
                </a:cubicBezTo>
                <a:cubicBezTo>
                  <a:pt x="5974199" y="3288658"/>
                  <a:pt x="5971219" y="3303542"/>
                  <a:pt x="5989097" y="3300565"/>
                </a:cubicBezTo>
                <a:cubicBezTo>
                  <a:pt x="5986117" y="3324379"/>
                  <a:pt x="6003995" y="3324379"/>
                  <a:pt x="6003995" y="3345216"/>
                </a:cubicBezTo>
                <a:cubicBezTo>
                  <a:pt x="6015914" y="3348193"/>
                  <a:pt x="6024853" y="3360100"/>
                  <a:pt x="6036771" y="3372008"/>
                </a:cubicBezTo>
                <a:cubicBezTo>
                  <a:pt x="6045711" y="3386891"/>
                  <a:pt x="6054649" y="3401775"/>
                  <a:pt x="6063588" y="3410705"/>
                </a:cubicBezTo>
                <a:cubicBezTo>
                  <a:pt x="6048690" y="3425589"/>
                  <a:pt x="6093385" y="3443450"/>
                  <a:pt x="6093385" y="3467264"/>
                </a:cubicBezTo>
                <a:cubicBezTo>
                  <a:pt x="6102323" y="3470240"/>
                  <a:pt x="6099344" y="3461310"/>
                  <a:pt x="6105303" y="3461310"/>
                </a:cubicBezTo>
                <a:cubicBezTo>
                  <a:pt x="6108283" y="3467264"/>
                  <a:pt x="6105303" y="3482148"/>
                  <a:pt x="6123181" y="3482148"/>
                </a:cubicBezTo>
                <a:cubicBezTo>
                  <a:pt x="6126161" y="3497031"/>
                  <a:pt x="6132120" y="3505961"/>
                  <a:pt x="6138079" y="3517869"/>
                </a:cubicBezTo>
                <a:cubicBezTo>
                  <a:pt x="6141059" y="3520846"/>
                  <a:pt x="6147019" y="3526799"/>
                  <a:pt x="6149998" y="3529776"/>
                </a:cubicBezTo>
                <a:cubicBezTo>
                  <a:pt x="6149998" y="3529776"/>
                  <a:pt x="6149998" y="3529776"/>
                  <a:pt x="6161917" y="3544659"/>
                </a:cubicBezTo>
                <a:cubicBezTo>
                  <a:pt x="6161917" y="3556567"/>
                  <a:pt x="6144039" y="3544659"/>
                  <a:pt x="6147019" y="3559543"/>
                </a:cubicBezTo>
                <a:cubicBezTo>
                  <a:pt x="6170855" y="3571450"/>
                  <a:pt x="6188733" y="3583357"/>
                  <a:pt x="6206611" y="3604195"/>
                </a:cubicBezTo>
                <a:cubicBezTo>
                  <a:pt x="6197673" y="3613125"/>
                  <a:pt x="6197673" y="3601218"/>
                  <a:pt x="6185754" y="3601218"/>
                </a:cubicBezTo>
                <a:cubicBezTo>
                  <a:pt x="6188733" y="3610148"/>
                  <a:pt x="6176815" y="3604195"/>
                  <a:pt x="6179795" y="3616102"/>
                </a:cubicBezTo>
                <a:cubicBezTo>
                  <a:pt x="6194693" y="3619079"/>
                  <a:pt x="6209591" y="3628009"/>
                  <a:pt x="6206611" y="3642892"/>
                </a:cubicBezTo>
                <a:cubicBezTo>
                  <a:pt x="6203632" y="3639916"/>
                  <a:pt x="6197673" y="3625032"/>
                  <a:pt x="6191713" y="3633962"/>
                </a:cubicBezTo>
                <a:cubicBezTo>
                  <a:pt x="6200652" y="3645869"/>
                  <a:pt x="6206611" y="3657776"/>
                  <a:pt x="6224489" y="3663730"/>
                </a:cubicBezTo>
                <a:cubicBezTo>
                  <a:pt x="6224489" y="3672660"/>
                  <a:pt x="6215551" y="3669683"/>
                  <a:pt x="6218530" y="3678614"/>
                </a:cubicBezTo>
                <a:cubicBezTo>
                  <a:pt x="6227469" y="3684567"/>
                  <a:pt x="6227469" y="3696474"/>
                  <a:pt x="6245347" y="3693498"/>
                </a:cubicBezTo>
                <a:cubicBezTo>
                  <a:pt x="6242367" y="3717311"/>
                  <a:pt x="6266205" y="3723265"/>
                  <a:pt x="6275143" y="3741126"/>
                </a:cubicBezTo>
                <a:cubicBezTo>
                  <a:pt x="6284083" y="3741126"/>
                  <a:pt x="6275143" y="3720288"/>
                  <a:pt x="6287062" y="3729219"/>
                </a:cubicBezTo>
                <a:cubicBezTo>
                  <a:pt x="6293021" y="3741126"/>
                  <a:pt x="6272163" y="3741126"/>
                  <a:pt x="6281103" y="3750056"/>
                </a:cubicBezTo>
                <a:cubicBezTo>
                  <a:pt x="6287062" y="3744102"/>
                  <a:pt x="6301960" y="3741126"/>
                  <a:pt x="6298981" y="3756009"/>
                </a:cubicBezTo>
                <a:cubicBezTo>
                  <a:pt x="6296001" y="3756009"/>
                  <a:pt x="6287062" y="3753033"/>
                  <a:pt x="6287062" y="3758986"/>
                </a:cubicBezTo>
                <a:cubicBezTo>
                  <a:pt x="6296001" y="3782800"/>
                  <a:pt x="6310899" y="3803638"/>
                  <a:pt x="6328777" y="3824475"/>
                </a:cubicBezTo>
                <a:cubicBezTo>
                  <a:pt x="6328777" y="3824475"/>
                  <a:pt x="6328777" y="3824475"/>
                  <a:pt x="6325797" y="3827452"/>
                </a:cubicBezTo>
                <a:cubicBezTo>
                  <a:pt x="6330267" y="3834894"/>
                  <a:pt x="6335482" y="3848289"/>
                  <a:pt x="6341813" y="3859080"/>
                </a:cubicBezTo>
                <a:lnTo>
                  <a:pt x="6345571" y="3863844"/>
                </a:lnTo>
                <a:lnTo>
                  <a:pt x="6345571" y="3950174"/>
                </a:lnTo>
                <a:lnTo>
                  <a:pt x="6334737" y="3934615"/>
                </a:lnTo>
                <a:cubicBezTo>
                  <a:pt x="6325797" y="3919731"/>
                  <a:pt x="6316859" y="3910801"/>
                  <a:pt x="6304940" y="3913778"/>
                </a:cubicBezTo>
                <a:cubicBezTo>
                  <a:pt x="6301960" y="3901870"/>
                  <a:pt x="6310899" y="3907824"/>
                  <a:pt x="6310899" y="3901870"/>
                </a:cubicBezTo>
                <a:cubicBezTo>
                  <a:pt x="6301960" y="3889963"/>
                  <a:pt x="6298981" y="3872103"/>
                  <a:pt x="6284083" y="3863173"/>
                </a:cubicBezTo>
                <a:cubicBezTo>
                  <a:pt x="6290041" y="3866149"/>
                  <a:pt x="6296001" y="3866149"/>
                  <a:pt x="6298981" y="3860196"/>
                </a:cubicBezTo>
                <a:cubicBezTo>
                  <a:pt x="6293021" y="3857219"/>
                  <a:pt x="6290041" y="3851266"/>
                  <a:pt x="6281103" y="3851266"/>
                </a:cubicBezTo>
                <a:cubicBezTo>
                  <a:pt x="6278123" y="3854242"/>
                  <a:pt x="6278123" y="3863173"/>
                  <a:pt x="6275143" y="3863173"/>
                </a:cubicBezTo>
                <a:cubicBezTo>
                  <a:pt x="6275143" y="3854242"/>
                  <a:pt x="6263225" y="3854242"/>
                  <a:pt x="6269184" y="3845312"/>
                </a:cubicBezTo>
                <a:cubicBezTo>
                  <a:pt x="6278123" y="3848289"/>
                  <a:pt x="6281103" y="3845312"/>
                  <a:pt x="6284083" y="3836382"/>
                </a:cubicBezTo>
                <a:cubicBezTo>
                  <a:pt x="6257265" y="3830428"/>
                  <a:pt x="6272163" y="3791730"/>
                  <a:pt x="6245347" y="3794707"/>
                </a:cubicBezTo>
                <a:cubicBezTo>
                  <a:pt x="6242367" y="3791730"/>
                  <a:pt x="6242367" y="3788754"/>
                  <a:pt x="6245347" y="3782800"/>
                </a:cubicBezTo>
                <a:cubicBezTo>
                  <a:pt x="6236408" y="3785777"/>
                  <a:pt x="6236408" y="3770893"/>
                  <a:pt x="6230449" y="3776847"/>
                </a:cubicBezTo>
                <a:cubicBezTo>
                  <a:pt x="6230449" y="3782800"/>
                  <a:pt x="6236408" y="3785777"/>
                  <a:pt x="6230449" y="3788754"/>
                </a:cubicBezTo>
                <a:cubicBezTo>
                  <a:pt x="6221509" y="3776847"/>
                  <a:pt x="6224489" y="3758986"/>
                  <a:pt x="6215551" y="3747079"/>
                </a:cubicBezTo>
                <a:cubicBezTo>
                  <a:pt x="6215551" y="3750056"/>
                  <a:pt x="6209591" y="3750056"/>
                  <a:pt x="6209591" y="3753033"/>
                </a:cubicBezTo>
                <a:cubicBezTo>
                  <a:pt x="6206611" y="3758986"/>
                  <a:pt x="6212571" y="3758986"/>
                  <a:pt x="6209591" y="3764940"/>
                </a:cubicBezTo>
                <a:cubicBezTo>
                  <a:pt x="6197673" y="3756009"/>
                  <a:pt x="6191713" y="3741126"/>
                  <a:pt x="6185754" y="3729219"/>
                </a:cubicBezTo>
                <a:cubicBezTo>
                  <a:pt x="6179795" y="3714335"/>
                  <a:pt x="6170855" y="3702428"/>
                  <a:pt x="6152977" y="3696474"/>
                </a:cubicBezTo>
                <a:cubicBezTo>
                  <a:pt x="6152977" y="3681590"/>
                  <a:pt x="6158937" y="3699451"/>
                  <a:pt x="6161917" y="3690521"/>
                </a:cubicBezTo>
                <a:cubicBezTo>
                  <a:pt x="6155957" y="3669683"/>
                  <a:pt x="6138079" y="3660753"/>
                  <a:pt x="6132120" y="3639916"/>
                </a:cubicBezTo>
                <a:cubicBezTo>
                  <a:pt x="6105303" y="3639916"/>
                  <a:pt x="6120201" y="3589311"/>
                  <a:pt x="6090405" y="3598241"/>
                </a:cubicBezTo>
                <a:cubicBezTo>
                  <a:pt x="6099344" y="3583357"/>
                  <a:pt x="6072527" y="3583357"/>
                  <a:pt x="6078487" y="3559543"/>
                </a:cubicBezTo>
                <a:cubicBezTo>
                  <a:pt x="6063588" y="3562520"/>
                  <a:pt x="6063588" y="3550613"/>
                  <a:pt x="6054649" y="3541683"/>
                </a:cubicBezTo>
                <a:cubicBezTo>
                  <a:pt x="6069547" y="3532752"/>
                  <a:pt x="6042731" y="3505961"/>
                  <a:pt x="6024853" y="3508938"/>
                </a:cubicBezTo>
                <a:cubicBezTo>
                  <a:pt x="6021873" y="3500008"/>
                  <a:pt x="6030812" y="3502985"/>
                  <a:pt x="6030812" y="3497031"/>
                </a:cubicBezTo>
                <a:cubicBezTo>
                  <a:pt x="6021873" y="3497031"/>
                  <a:pt x="6030812" y="3482148"/>
                  <a:pt x="6021873" y="3482148"/>
                </a:cubicBezTo>
                <a:cubicBezTo>
                  <a:pt x="6018893" y="3488101"/>
                  <a:pt x="6003995" y="3488101"/>
                  <a:pt x="6003995" y="3479171"/>
                </a:cubicBezTo>
                <a:cubicBezTo>
                  <a:pt x="6009955" y="3479171"/>
                  <a:pt x="6021873" y="3485124"/>
                  <a:pt x="6021873" y="3479171"/>
                </a:cubicBezTo>
                <a:cubicBezTo>
                  <a:pt x="6021873" y="3464287"/>
                  <a:pt x="6001015" y="3470240"/>
                  <a:pt x="5995056" y="3461310"/>
                </a:cubicBezTo>
                <a:cubicBezTo>
                  <a:pt x="6001015" y="3458333"/>
                  <a:pt x="5998036" y="3455357"/>
                  <a:pt x="5998036" y="3446427"/>
                </a:cubicBezTo>
                <a:cubicBezTo>
                  <a:pt x="5983137" y="3446427"/>
                  <a:pt x="5977179" y="3434519"/>
                  <a:pt x="5962280" y="3434519"/>
                </a:cubicBezTo>
                <a:cubicBezTo>
                  <a:pt x="5965259" y="3437496"/>
                  <a:pt x="5965259" y="3443450"/>
                  <a:pt x="5956321" y="3443450"/>
                </a:cubicBezTo>
                <a:cubicBezTo>
                  <a:pt x="5956321" y="3440473"/>
                  <a:pt x="5956321" y="3437496"/>
                  <a:pt x="5953341" y="3437496"/>
                </a:cubicBezTo>
                <a:cubicBezTo>
                  <a:pt x="5950361" y="3437496"/>
                  <a:pt x="5953341" y="3449403"/>
                  <a:pt x="5947382" y="3449403"/>
                </a:cubicBezTo>
                <a:cubicBezTo>
                  <a:pt x="5941423" y="3425589"/>
                  <a:pt x="5929504" y="3440473"/>
                  <a:pt x="5929504" y="3413682"/>
                </a:cubicBezTo>
                <a:cubicBezTo>
                  <a:pt x="5935463" y="3413682"/>
                  <a:pt x="5941423" y="3434519"/>
                  <a:pt x="5944402" y="3413682"/>
                </a:cubicBezTo>
                <a:cubicBezTo>
                  <a:pt x="5953341" y="3410705"/>
                  <a:pt x="5956321" y="3434519"/>
                  <a:pt x="5962280" y="3425589"/>
                </a:cubicBezTo>
                <a:cubicBezTo>
                  <a:pt x="5959301" y="3416659"/>
                  <a:pt x="5950361" y="3416659"/>
                  <a:pt x="5953341" y="3401775"/>
                </a:cubicBezTo>
                <a:cubicBezTo>
                  <a:pt x="5941423" y="3404752"/>
                  <a:pt x="5944402" y="3389868"/>
                  <a:pt x="5932483" y="3389868"/>
                </a:cubicBezTo>
                <a:cubicBezTo>
                  <a:pt x="5929504" y="3398798"/>
                  <a:pt x="5938443" y="3395821"/>
                  <a:pt x="5938443" y="3404752"/>
                </a:cubicBezTo>
                <a:cubicBezTo>
                  <a:pt x="5929504" y="3401775"/>
                  <a:pt x="5932483" y="3410705"/>
                  <a:pt x="5929504" y="3413682"/>
                </a:cubicBezTo>
                <a:cubicBezTo>
                  <a:pt x="5917585" y="3413682"/>
                  <a:pt x="5914605" y="3407729"/>
                  <a:pt x="5914605" y="3398798"/>
                </a:cubicBezTo>
                <a:cubicBezTo>
                  <a:pt x="5917585" y="3398798"/>
                  <a:pt x="5923545" y="3401775"/>
                  <a:pt x="5926525" y="3395821"/>
                </a:cubicBezTo>
                <a:cubicBezTo>
                  <a:pt x="5923545" y="3395821"/>
                  <a:pt x="5923545" y="3389868"/>
                  <a:pt x="5920565" y="3389868"/>
                </a:cubicBezTo>
                <a:cubicBezTo>
                  <a:pt x="5911626" y="3386891"/>
                  <a:pt x="5914605" y="3398798"/>
                  <a:pt x="5902687" y="3395821"/>
                </a:cubicBezTo>
                <a:cubicBezTo>
                  <a:pt x="5902687" y="3383914"/>
                  <a:pt x="5890769" y="3374984"/>
                  <a:pt x="5884809" y="3363077"/>
                </a:cubicBezTo>
                <a:cubicBezTo>
                  <a:pt x="5875870" y="3354147"/>
                  <a:pt x="5872891" y="3345216"/>
                  <a:pt x="5878850" y="3330333"/>
                </a:cubicBezTo>
                <a:cubicBezTo>
                  <a:pt x="5872891" y="3327356"/>
                  <a:pt x="5866931" y="3315449"/>
                  <a:pt x="5860972" y="3324379"/>
                </a:cubicBezTo>
                <a:cubicBezTo>
                  <a:pt x="5857993" y="3333310"/>
                  <a:pt x="5875870" y="3336286"/>
                  <a:pt x="5863951" y="3342240"/>
                </a:cubicBezTo>
                <a:cubicBezTo>
                  <a:pt x="5860972" y="3327356"/>
                  <a:pt x="5825216" y="3309495"/>
                  <a:pt x="5852033" y="3297589"/>
                </a:cubicBezTo>
                <a:cubicBezTo>
                  <a:pt x="5849053" y="3294612"/>
                  <a:pt x="5849053" y="3294612"/>
                  <a:pt x="5846073" y="3291635"/>
                </a:cubicBezTo>
                <a:cubicBezTo>
                  <a:pt x="5834155" y="3288658"/>
                  <a:pt x="5837135" y="3300565"/>
                  <a:pt x="5828196" y="3297589"/>
                </a:cubicBezTo>
                <a:cubicBezTo>
                  <a:pt x="5816277" y="3282704"/>
                  <a:pt x="5804359" y="3267821"/>
                  <a:pt x="5792440" y="3249960"/>
                </a:cubicBezTo>
                <a:cubicBezTo>
                  <a:pt x="5780521" y="3235077"/>
                  <a:pt x="5768603" y="3220193"/>
                  <a:pt x="5753705" y="3214239"/>
                </a:cubicBezTo>
                <a:cubicBezTo>
                  <a:pt x="5735827" y="3175541"/>
                  <a:pt x="5703051" y="3151727"/>
                  <a:pt x="5679213" y="3118983"/>
                </a:cubicBezTo>
                <a:cubicBezTo>
                  <a:pt x="5676233" y="3121960"/>
                  <a:pt x="5679213" y="3127913"/>
                  <a:pt x="5676233" y="3127913"/>
                </a:cubicBezTo>
                <a:cubicBezTo>
                  <a:pt x="5670275" y="3092192"/>
                  <a:pt x="5622600" y="3068378"/>
                  <a:pt x="5604722" y="3035633"/>
                </a:cubicBezTo>
                <a:cubicBezTo>
                  <a:pt x="5598763" y="3038610"/>
                  <a:pt x="5598763" y="3041587"/>
                  <a:pt x="5592803" y="3041587"/>
                </a:cubicBezTo>
                <a:cubicBezTo>
                  <a:pt x="5580885" y="3020750"/>
                  <a:pt x="5560027" y="3005866"/>
                  <a:pt x="5548109" y="2982052"/>
                </a:cubicBezTo>
                <a:cubicBezTo>
                  <a:pt x="5545129" y="2988005"/>
                  <a:pt x="5545129" y="2990982"/>
                  <a:pt x="5539169" y="2988005"/>
                </a:cubicBezTo>
                <a:cubicBezTo>
                  <a:pt x="5542149" y="2970145"/>
                  <a:pt x="5530231" y="2955261"/>
                  <a:pt x="5515333" y="2961214"/>
                </a:cubicBezTo>
                <a:cubicBezTo>
                  <a:pt x="5506393" y="2928470"/>
                  <a:pt x="5467658" y="2928470"/>
                  <a:pt x="5461699" y="2895726"/>
                </a:cubicBezTo>
                <a:cubicBezTo>
                  <a:pt x="5452760" y="2904656"/>
                  <a:pt x="5440841" y="2883819"/>
                  <a:pt x="5452760" y="2883819"/>
                </a:cubicBezTo>
                <a:cubicBezTo>
                  <a:pt x="5449780" y="2892749"/>
                  <a:pt x="5467658" y="2895726"/>
                  <a:pt x="5470638" y="2889772"/>
                </a:cubicBezTo>
                <a:cubicBezTo>
                  <a:pt x="5464679" y="2877865"/>
                  <a:pt x="5470638" y="2877865"/>
                  <a:pt x="5473617" y="2865958"/>
                </a:cubicBezTo>
                <a:cubicBezTo>
                  <a:pt x="5455739" y="2857028"/>
                  <a:pt x="5443821" y="2874888"/>
                  <a:pt x="5440841" y="2880842"/>
                </a:cubicBezTo>
                <a:cubicBezTo>
                  <a:pt x="5428923" y="2862982"/>
                  <a:pt x="5408065" y="2851074"/>
                  <a:pt x="5393167" y="2839167"/>
                </a:cubicBezTo>
                <a:cubicBezTo>
                  <a:pt x="5390187" y="2833214"/>
                  <a:pt x="5396147" y="2833214"/>
                  <a:pt x="5396147" y="2827261"/>
                </a:cubicBezTo>
                <a:cubicBezTo>
                  <a:pt x="5366350" y="2818330"/>
                  <a:pt x="5345493" y="2797493"/>
                  <a:pt x="5324635" y="2776655"/>
                </a:cubicBezTo>
                <a:cubicBezTo>
                  <a:pt x="5306757" y="2755818"/>
                  <a:pt x="5285899" y="2734981"/>
                  <a:pt x="5265042" y="2726051"/>
                </a:cubicBezTo>
                <a:cubicBezTo>
                  <a:pt x="5262062" y="2714144"/>
                  <a:pt x="5256103" y="2714144"/>
                  <a:pt x="5256103" y="2705213"/>
                </a:cubicBezTo>
                <a:cubicBezTo>
                  <a:pt x="5253123" y="2705213"/>
                  <a:pt x="5253123" y="2708190"/>
                  <a:pt x="5247164" y="2708190"/>
                </a:cubicBezTo>
                <a:cubicBezTo>
                  <a:pt x="5217367" y="2675446"/>
                  <a:pt x="5184591" y="2651632"/>
                  <a:pt x="5151815" y="2624841"/>
                </a:cubicBezTo>
                <a:cubicBezTo>
                  <a:pt x="5151815" y="2624841"/>
                  <a:pt x="5151815" y="2624841"/>
                  <a:pt x="5139897" y="2615911"/>
                </a:cubicBezTo>
                <a:cubicBezTo>
                  <a:pt x="5139897" y="2615911"/>
                  <a:pt x="5139897" y="2615911"/>
                  <a:pt x="5127978" y="2606980"/>
                </a:cubicBezTo>
                <a:cubicBezTo>
                  <a:pt x="5119039" y="2601027"/>
                  <a:pt x="5113079" y="2595073"/>
                  <a:pt x="5104141" y="2589119"/>
                </a:cubicBezTo>
                <a:cubicBezTo>
                  <a:pt x="5089243" y="2577213"/>
                  <a:pt x="5071365" y="2562329"/>
                  <a:pt x="5056467" y="2547445"/>
                </a:cubicBezTo>
                <a:cubicBezTo>
                  <a:pt x="5044548" y="2553398"/>
                  <a:pt x="5032629" y="2535538"/>
                  <a:pt x="5029649" y="2517677"/>
                </a:cubicBezTo>
                <a:cubicBezTo>
                  <a:pt x="5008792" y="2523631"/>
                  <a:pt x="5008792" y="2502794"/>
                  <a:pt x="4993893" y="2496840"/>
                </a:cubicBezTo>
                <a:cubicBezTo>
                  <a:pt x="4981975" y="2502794"/>
                  <a:pt x="4937281" y="2461119"/>
                  <a:pt x="4913443" y="2449212"/>
                </a:cubicBezTo>
                <a:cubicBezTo>
                  <a:pt x="4916423" y="2446235"/>
                  <a:pt x="4919403" y="2443258"/>
                  <a:pt x="4919403" y="2437305"/>
                </a:cubicBezTo>
                <a:cubicBezTo>
                  <a:pt x="4889606" y="2440282"/>
                  <a:pt x="4886627" y="2407537"/>
                  <a:pt x="4868749" y="2416467"/>
                </a:cubicBezTo>
                <a:cubicBezTo>
                  <a:pt x="4868749" y="2410514"/>
                  <a:pt x="4868749" y="2407537"/>
                  <a:pt x="4868749" y="2404560"/>
                </a:cubicBezTo>
                <a:cubicBezTo>
                  <a:pt x="4865769" y="2398607"/>
                  <a:pt x="4856830" y="2401584"/>
                  <a:pt x="4853850" y="2404560"/>
                </a:cubicBezTo>
                <a:cubicBezTo>
                  <a:pt x="4847891" y="2392654"/>
                  <a:pt x="4841931" y="2404560"/>
                  <a:pt x="4850871" y="2389677"/>
                </a:cubicBezTo>
                <a:cubicBezTo>
                  <a:pt x="4832993" y="2386700"/>
                  <a:pt x="4824053" y="2368839"/>
                  <a:pt x="4806175" y="2371816"/>
                </a:cubicBezTo>
                <a:cubicBezTo>
                  <a:pt x="4809155" y="2368839"/>
                  <a:pt x="4812135" y="2368839"/>
                  <a:pt x="4812135" y="2362886"/>
                </a:cubicBezTo>
                <a:cubicBezTo>
                  <a:pt x="4797237" y="2362886"/>
                  <a:pt x="4794257" y="2348002"/>
                  <a:pt x="4779359" y="2348002"/>
                </a:cubicBezTo>
                <a:cubicBezTo>
                  <a:pt x="4782339" y="2348002"/>
                  <a:pt x="4779359" y="2333118"/>
                  <a:pt x="4776379" y="2336095"/>
                </a:cubicBezTo>
                <a:cubicBezTo>
                  <a:pt x="4764461" y="2333118"/>
                  <a:pt x="4773399" y="2348002"/>
                  <a:pt x="4764461" y="2345025"/>
                </a:cubicBezTo>
                <a:cubicBezTo>
                  <a:pt x="4755521" y="2324188"/>
                  <a:pt x="4740623" y="2315258"/>
                  <a:pt x="4719766" y="2312281"/>
                </a:cubicBezTo>
                <a:cubicBezTo>
                  <a:pt x="4719766" y="2303351"/>
                  <a:pt x="4713807" y="2303351"/>
                  <a:pt x="4707847" y="2300374"/>
                </a:cubicBezTo>
                <a:cubicBezTo>
                  <a:pt x="4701888" y="2297397"/>
                  <a:pt x="4689969" y="2294420"/>
                  <a:pt x="4681031" y="2288467"/>
                </a:cubicBezTo>
                <a:cubicBezTo>
                  <a:pt x="4672091" y="2282513"/>
                  <a:pt x="4660173" y="2255722"/>
                  <a:pt x="4648255" y="2267629"/>
                </a:cubicBezTo>
                <a:cubicBezTo>
                  <a:pt x="4630377" y="2243816"/>
                  <a:pt x="4609519" y="2234885"/>
                  <a:pt x="4588661" y="2222978"/>
                </a:cubicBezTo>
                <a:cubicBezTo>
                  <a:pt x="4585681" y="2220001"/>
                  <a:pt x="4579723" y="2217025"/>
                  <a:pt x="4573763" y="2217025"/>
                </a:cubicBezTo>
                <a:cubicBezTo>
                  <a:pt x="4567803" y="2214048"/>
                  <a:pt x="4564824" y="2211071"/>
                  <a:pt x="4558865" y="2208095"/>
                </a:cubicBezTo>
                <a:cubicBezTo>
                  <a:pt x="4549926" y="2202141"/>
                  <a:pt x="4543967" y="2196187"/>
                  <a:pt x="4535027" y="2190234"/>
                </a:cubicBezTo>
                <a:cubicBezTo>
                  <a:pt x="4535027" y="2187257"/>
                  <a:pt x="4532048" y="2187257"/>
                  <a:pt x="4532048" y="2187257"/>
                </a:cubicBezTo>
                <a:cubicBezTo>
                  <a:pt x="4532048" y="2190234"/>
                  <a:pt x="4532048" y="2193210"/>
                  <a:pt x="4529068" y="2193210"/>
                </a:cubicBezTo>
                <a:cubicBezTo>
                  <a:pt x="4523109" y="2190234"/>
                  <a:pt x="4526089" y="2190234"/>
                  <a:pt x="4529068" y="2184280"/>
                </a:cubicBezTo>
                <a:cubicBezTo>
                  <a:pt x="4526089" y="2184280"/>
                  <a:pt x="4523109" y="2181304"/>
                  <a:pt x="4520129" y="2181304"/>
                </a:cubicBezTo>
                <a:cubicBezTo>
                  <a:pt x="4508211" y="2178327"/>
                  <a:pt x="4493313" y="2169397"/>
                  <a:pt x="4475435" y="2157489"/>
                </a:cubicBezTo>
                <a:cubicBezTo>
                  <a:pt x="4472455" y="2157489"/>
                  <a:pt x="4469475" y="2154513"/>
                  <a:pt x="4466495" y="2151536"/>
                </a:cubicBezTo>
                <a:cubicBezTo>
                  <a:pt x="4457557" y="2148559"/>
                  <a:pt x="4451597" y="2142606"/>
                  <a:pt x="4442659" y="2139629"/>
                </a:cubicBezTo>
                <a:cubicBezTo>
                  <a:pt x="4436699" y="2136652"/>
                  <a:pt x="4430740" y="2133676"/>
                  <a:pt x="4424781" y="2130699"/>
                </a:cubicBezTo>
                <a:cubicBezTo>
                  <a:pt x="4421801" y="2130699"/>
                  <a:pt x="4421801" y="2127722"/>
                  <a:pt x="4418821" y="2127722"/>
                </a:cubicBezTo>
                <a:cubicBezTo>
                  <a:pt x="4305595" y="2068187"/>
                  <a:pt x="4192367" y="2011628"/>
                  <a:pt x="4076161" y="1949116"/>
                </a:cubicBezTo>
                <a:cubicBezTo>
                  <a:pt x="4076161" y="1952093"/>
                  <a:pt x="4076161" y="1955070"/>
                  <a:pt x="4076161" y="1955070"/>
                </a:cubicBezTo>
                <a:cubicBezTo>
                  <a:pt x="4243022" y="2041396"/>
                  <a:pt x="4403923" y="2133676"/>
                  <a:pt x="4564824" y="2234885"/>
                </a:cubicBezTo>
                <a:cubicBezTo>
                  <a:pt x="4722745" y="2333118"/>
                  <a:pt x="4877687" y="2440282"/>
                  <a:pt x="5026670" y="2553398"/>
                </a:cubicBezTo>
                <a:cubicBezTo>
                  <a:pt x="5175653" y="2669492"/>
                  <a:pt x="5318675" y="2791539"/>
                  <a:pt x="5452760" y="2922517"/>
                </a:cubicBezTo>
                <a:cubicBezTo>
                  <a:pt x="5467658" y="2940377"/>
                  <a:pt x="5485536" y="2958238"/>
                  <a:pt x="5500435" y="2973122"/>
                </a:cubicBezTo>
                <a:cubicBezTo>
                  <a:pt x="5500435" y="2973122"/>
                  <a:pt x="5500435" y="2973122"/>
                  <a:pt x="5551089" y="3023726"/>
                </a:cubicBezTo>
                <a:cubicBezTo>
                  <a:pt x="5551089" y="3023726"/>
                  <a:pt x="5551089" y="3023726"/>
                  <a:pt x="5574925" y="3050517"/>
                </a:cubicBezTo>
                <a:cubicBezTo>
                  <a:pt x="5583865" y="3059448"/>
                  <a:pt x="5589824" y="3068378"/>
                  <a:pt x="5598763" y="3074332"/>
                </a:cubicBezTo>
                <a:cubicBezTo>
                  <a:pt x="5598763" y="3074332"/>
                  <a:pt x="5598763" y="3074332"/>
                  <a:pt x="5646437" y="3127913"/>
                </a:cubicBezTo>
                <a:cubicBezTo>
                  <a:pt x="5661335" y="3145774"/>
                  <a:pt x="5676233" y="3163634"/>
                  <a:pt x="5691132" y="3181495"/>
                </a:cubicBezTo>
                <a:cubicBezTo>
                  <a:pt x="5691132" y="3181495"/>
                  <a:pt x="5691132" y="3181495"/>
                  <a:pt x="5714969" y="3208286"/>
                </a:cubicBezTo>
                <a:cubicBezTo>
                  <a:pt x="5723908" y="3217216"/>
                  <a:pt x="5729867" y="3226146"/>
                  <a:pt x="5738807" y="3235077"/>
                </a:cubicBezTo>
                <a:cubicBezTo>
                  <a:pt x="5768603" y="3270798"/>
                  <a:pt x="5798399" y="3306519"/>
                  <a:pt x="5825216" y="3345216"/>
                </a:cubicBezTo>
                <a:cubicBezTo>
                  <a:pt x="5834155" y="3357123"/>
                  <a:pt x="5846073" y="3369031"/>
                  <a:pt x="5855013" y="3380938"/>
                </a:cubicBezTo>
                <a:cubicBezTo>
                  <a:pt x="5866931" y="3392845"/>
                  <a:pt x="5872891" y="3404752"/>
                  <a:pt x="5875870" y="3416659"/>
                </a:cubicBezTo>
                <a:cubicBezTo>
                  <a:pt x="5893748" y="3419635"/>
                  <a:pt x="5899707" y="3437496"/>
                  <a:pt x="5914605" y="3443450"/>
                </a:cubicBezTo>
                <a:cubicBezTo>
                  <a:pt x="5917585" y="3449403"/>
                  <a:pt x="5911626" y="3458333"/>
                  <a:pt x="5917585" y="3458333"/>
                </a:cubicBezTo>
                <a:cubicBezTo>
                  <a:pt x="5923545" y="3455357"/>
                  <a:pt x="5926525" y="3461310"/>
                  <a:pt x="5929504" y="3467264"/>
                </a:cubicBezTo>
                <a:cubicBezTo>
                  <a:pt x="5932483" y="3473217"/>
                  <a:pt x="5935463" y="3482148"/>
                  <a:pt x="5935463" y="3485124"/>
                </a:cubicBezTo>
                <a:cubicBezTo>
                  <a:pt x="5944402" y="3502985"/>
                  <a:pt x="5971219" y="3508938"/>
                  <a:pt x="5965259" y="3520846"/>
                </a:cubicBezTo>
                <a:cubicBezTo>
                  <a:pt x="5959301" y="3517869"/>
                  <a:pt x="5953341" y="3514892"/>
                  <a:pt x="5950361" y="3505961"/>
                </a:cubicBezTo>
                <a:cubicBezTo>
                  <a:pt x="5944402" y="3520846"/>
                  <a:pt x="5956321" y="3526799"/>
                  <a:pt x="5968239" y="3535729"/>
                </a:cubicBezTo>
                <a:cubicBezTo>
                  <a:pt x="5974199" y="3538706"/>
                  <a:pt x="5980158" y="3544659"/>
                  <a:pt x="5983137" y="3547636"/>
                </a:cubicBezTo>
                <a:cubicBezTo>
                  <a:pt x="5989097" y="3553590"/>
                  <a:pt x="5989097" y="3559543"/>
                  <a:pt x="5989097" y="3568473"/>
                </a:cubicBezTo>
                <a:cubicBezTo>
                  <a:pt x="6021873" y="3574427"/>
                  <a:pt x="6021873" y="3630986"/>
                  <a:pt x="6048690" y="3625032"/>
                </a:cubicBezTo>
                <a:cubicBezTo>
                  <a:pt x="6045711" y="3630986"/>
                  <a:pt x="6051669" y="3630986"/>
                  <a:pt x="6048690" y="3639916"/>
                </a:cubicBezTo>
                <a:cubicBezTo>
                  <a:pt x="6060609" y="3636939"/>
                  <a:pt x="6075507" y="3657776"/>
                  <a:pt x="6060609" y="3666707"/>
                </a:cubicBezTo>
                <a:cubicBezTo>
                  <a:pt x="6075507" y="3684567"/>
                  <a:pt x="6099344" y="3690521"/>
                  <a:pt x="6102323" y="3714335"/>
                </a:cubicBezTo>
                <a:cubicBezTo>
                  <a:pt x="6099344" y="3720288"/>
                  <a:pt x="6087425" y="3711358"/>
                  <a:pt x="6087425" y="3720288"/>
                </a:cubicBezTo>
                <a:cubicBezTo>
                  <a:pt x="6090405" y="3720288"/>
                  <a:pt x="6102323" y="3726242"/>
                  <a:pt x="6102323" y="3717311"/>
                </a:cubicBezTo>
                <a:cubicBezTo>
                  <a:pt x="6123181" y="3732195"/>
                  <a:pt x="6123181" y="3764940"/>
                  <a:pt x="6147019" y="3773870"/>
                </a:cubicBezTo>
                <a:cubicBezTo>
                  <a:pt x="6138079" y="3779824"/>
                  <a:pt x="6149998" y="3791730"/>
                  <a:pt x="6158937" y="3785777"/>
                </a:cubicBezTo>
                <a:cubicBezTo>
                  <a:pt x="6158937" y="3791730"/>
                  <a:pt x="6152977" y="3791730"/>
                  <a:pt x="6149998" y="3794707"/>
                </a:cubicBezTo>
                <a:cubicBezTo>
                  <a:pt x="6161917" y="3800661"/>
                  <a:pt x="6158937" y="3821498"/>
                  <a:pt x="6176815" y="3815545"/>
                </a:cubicBezTo>
                <a:cubicBezTo>
                  <a:pt x="6179795" y="3824475"/>
                  <a:pt x="6185754" y="3830428"/>
                  <a:pt x="6188733" y="3839359"/>
                </a:cubicBezTo>
                <a:cubicBezTo>
                  <a:pt x="6176815" y="3863173"/>
                  <a:pt x="6224489" y="3892940"/>
                  <a:pt x="6221509" y="3928661"/>
                </a:cubicBezTo>
                <a:cubicBezTo>
                  <a:pt x="6239387" y="3934615"/>
                  <a:pt x="6242367" y="3949499"/>
                  <a:pt x="6248327" y="3961406"/>
                </a:cubicBezTo>
                <a:cubicBezTo>
                  <a:pt x="6254286" y="3976289"/>
                  <a:pt x="6257265" y="3991174"/>
                  <a:pt x="6278123" y="3997127"/>
                </a:cubicBezTo>
                <a:cubicBezTo>
                  <a:pt x="6269184" y="4006057"/>
                  <a:pt x="6284083" y="4003080"/>
                  <a:pt x="6281103" y="4012011"/>
                </a:cubicBezTo>
                <a:cubicBezTo>
                  <a:pt x="6269184" y="4009034"/>
                  <a:pt x="6263225" y="4000104"/>
                  <a:pt x="6257265" y="3991174"/>
                </a:cubicBezTo>
                <a:cubicBezTo>
                  <a:pt x="6251306" y="3982243"/>
                  <a:pt x="6245347" y="3973313"/>
                  <a:pt x="6236408" y="3967359"/>
                </a:cubicBezTo>
                <a:cubicBezTo>
                  <a:pt x="6233429" y="3967359"/>
                  <a:pt x="6227469" y="3970336"/>
                  <a:pt x="6224489" y="3973313"/>
                </a:cubicBezTo>
                <a:cubicBezTo>
                  <a:pt x="6224489" y="3979266"/>
                  <a:pt x="6227469" y="3985220"/>
                  <a:pt x="6239387" y="3985220"/>
                </a:cubicBezTo>
                <a:cubicBezTo>
                  <a:pt x="6239387" y="4000104"/>
                  <a:pt x="6221509" y="3982243"/>
                  <a:pt x="6224489" y="4000104"/>
                </a:cubicBezTo>
                <a:cubicBezTo>
                  <a:pt x="6233429" y="3991174"/>
                  <a:pt x="6239387" y="4017964"/>
                  <a:pt x="6248327" y="4003080"/>
                </a:cubicBezTo>
                <a:cubicBezTo>
                  <a:pt x="6248327" y="4017964"/>
                  <a:pt x="6263225" y="4017964"/>
                  <a:pt x="6260245" y="4026894"/>
                </a:cubicBezTo>
                <a:cubicBezTo>
                  <a:pt x="6266205" y="4014987"/>
                  <a:pt x="6272163" y="4023918"/>
                  <a:pt x="6281103" y="4017964"/>
                </a:cubicBezTo>
                <a:cubicBezTo>
                  <a:pt x="6278123" y="4038801"/>
                  <a:pt x="6290041" y="4041778"/>
                  <a:pt x="6301960" y="4044755"/>
                </a:cubicBezTo>
                <a:cubicBezTo>
                  <a:pt x="6301960" y="4053685"/>
                  <a:pt x="6293021" y="4050708"/>
                  <a:pt x="6293021" y="4056662"/>
                </a:cubicBezTo>
                <a:cubicBezTo>
                  <a:pt x="6304940" y="4065592"/>
                  <a:pt x="6316859" y="4089406"/>
                  <a:pt x="6310899" y="4098337"/>
                </a:cubicBezTo>
                <a:cubicBezTo>
                  <a:pt x="6310899" y="4086430"/>
                  <a:pt x="6296001" y="4083453"/>
                  <a:pt x="6293021" y="4071546"/>
                </a:cubicBezTo>
                <a:cubicBezTo>
                  <a:pt x="6290041" y="4083453"/>
                  <a:pt x="6281103" y="4080476"/>
                  <a:pt x="6281103" y="4092383"/>
                </a:cubicBezTo>
                <a:cubicBezTo>
                  <a:pt x="6290041" y="4089406"/>
                  <a:pt x="6290041" y="4095360"/>
                  <a:pt x="6298981" y="4098337"/>
                </a:cubicBezTo>
                <a:cubicBezTo>
                  <a:pt x="6281103" y="4104290"/>
                  <a:pt x="6301960" y="4151918"/>
                  <a:pt x="6316859" y="4151918"/>
                </a:cubicBezTo>
                <a:cubicBezTo>
                  <a:pt x="6319838" y="4163825"/>
                  <a:pt x="6307919" y="4151918"/>
                  <a:pt x="6307919" y="4163825"/>
                </a:cubicBezTo>
                <a:cubicBezTo>
                  <a:pt x="6310899" y="4163825"/>
                  <a:pt x="6310899" y="4166802"/>
                  <a:pt x="6313879" y="4166802"/>
                </a:cubicBezTo>
                <a:cubicBezTo>
                  <a:pt x="6325797" y="4163825"/>
                  <a:pt x="6331757" y="4166802"/>
                  <a:pt x="6334737" y="4151918"/>
                </a:cubicBezTo>
                <a:cubicBezTo>
                  <a:pt x="6334737" y="4160849"/>
                  <a:pt x="6340695" y="4163825"/>
                  <a:pt x="6343675" y="4169779"/>
                </a:cubicBezTo>
                <a:cubicBezTo>
                  <a:pt x="6346655" y="4166802"/>
                  <a:pt x="6345165" y="4163081"/>
                  <a:pt x="6344048" y="4159732"/>
                </a:cubicBezTo>
                <a:lnTo>
                  <a:pt x="6345571" y="4155167"/>
                </a:lnTo>
                <a:lnTo>
                  <a:pt x="6345571" y="4174874"/>
                </a:lnTo>
                <a:lnTo>
                  <a:pt x="6342558" y="4174616"/>
                </a:lnTo>
                <a:cubicBezTo>
                  <a:pt x="6339205" y="4173500"/>
                  <a:pt x="6336226" y="4172756"/>
                  <a:pt x="6331757" y="4175733"/>
                </a:cubicBezTo>
                <a:cubicBezTo>
                  <a:pt x="6331757" y="4184663"/>
                  <a:pt x="6343675" y="4187640"/>
                  <a:pt x="6343675" y="4196570"/>
                </a:cubicBezTo>
                <a:cubicBezTo>
                  <a:pt x="6334737" y="4196570"/>
                  <a:pt x="6334737" y="4208477"/>
                  <a:pt x="6328777" y="4205500"/>
                </a:cubicBezTo>
                <a:cubicBezTo>
                  <a:pt x="6322818" y="4202523"/>
                  <a:pt x="6310899" y="4190616"/>
                  <a:pt x="6304940" y="4202523"/>
                </a:cubicBezTo>
                <a:cubicBezTo>
                  <a:pt x="6304940" y="4208477"/>
                  <a:pt x="6322818" y="4205500"/>
                  <a:pt x="6322818" y="4211454"/>
                </a:cubicBezTo>
                <a:cubicBezTo>
                  <a:pt x="6310899" y="4211454"/>
                  <a:pt x="6319838" y="4229314"/>
                  <a:pt x="6307919" y="4226337"/>
                </a:cubicBezTo>
                <a:cubicBezTo>
                  <a:pt x="6310899" y="4232291"/>
                  <a:pt x="6325797" y="4244198"/>
                  <a:pt x="6328777" y="4226337"/>
                </a:cubicBezTo>
                <a:cubicBezTo>
                  <a:pt x="6313879" y="4229314"/>
                  <a:pt x="6328777" y="4220384"/>
                  <a:pt x="6331757" y="4214430"/>
                </a:cubicBezTo>
                <a:cubicBezTo>
                  <a:pt x="6328777" y="4211454"/>
                  <a:pt x="6325797" y="4211454"/>
                  <a:pt x="6325797" y="4208477"/>
                </a:cubicBezTo>
                <a:cubicBezTo>
                  <a:pt x="6331757" y="4211454"/>
                  <a:pt x="6334737" y="4208477"/>
                  <a:pt x="6340695" y="4208477"/>
                </a:cubicBezTo>
                <a:cubicBezTo>
                  <a:pt x="6343675" y="4217407"/>
                  <a:pt x="6331757" y="4217407"/>
                  <a:pt x="6331757" y="4229314"/>
                </a:cubicBezTo>
                <a:cubicBezTo>
                  <a:pt x="6334737" y="4232291"/>
                  <a:pt x="6334737" y="4235268"/>
                  <a:pt x="6343675" y="4235268"/>
                </a:cubicBezTo>
                <a:cubicBezTo>
                  <a:pt x="6345165" y="4232291"/>
                  <a:pt x="6342931" y="4229314"/>
                  <a:pt x="6341813" y="4227082"/>
                </a:cubicBezTo>
                <a:lnTo>
                  <a:pt x="6345571" y="4224194"/>
                </a:lnTo>
                <a:lnTo>
                  <a:pt x="6345571" y="4253013"/>
                </a:lnTo>
                <a:lnTo>
                  <a:pt x="6345165" y="4252756"/>
                </a:lnTo>
                <a:cubicBezTo>
                  <a:pt x="6339206" y="4249407"/>
                  <a:pt x="6333246" y="4245686"/>
                  <a:pt x="6325797" y="4238244"/>
                </a:cubicBezTo>
                <a:cubicBezTo>
                  <a:pt x="6325797" y="4241221"/>
                  <a:pt x="6322818" y="4241221"/>
                  <a:pt x="6319838" y="4244198"/>
                </a:cubicBezTo>
                <a:cubicBezTo>
                  <a:pt x="6325797" y="4251640"/>
                  <a:pt x="6333247" y="4257593"/>
                  <a:pt x="6340323" y="4263919"/>
                </a:cubicBezTo>
                <a:lnTo>
                  <a:pt x="6345571" y="4270232"/>
                </a:lnTo>
                <a:lnTo>
                  <a:pt x="6345571" y="4411541"/>
                </a:lnTo>
                <a:lnTo>
                  <a:pt x="6344048" y="4407175"/>
                </a:lnTo>
                <a:cubicBezTo>
                  <a:pt x="6339206" y="4399733"/>
                  <a:pt x="6334736" y="4393036"/>
                  <a:pt x="6337716" y="4387082"/>
                </a:cubicBezTo>
                <a:cubicBezTo>
                  <a:pt x="6331757" y="4384106"/>
                  <a:pt x="6328777" y="4387082"/>
                  <a:pt x="6328777" y="4393036"/>
                </a:cubicBezTo>
                <a:cubicBezTo>
                  <a:pt x="6316859" y="4393036"/>
                  <a:pt x="6313879" y="4387082"/>
                  <a:pt x="6310899" y="4381129"/>
                </a:cubicBezTo>
                <a:cubicBezTo>
                  <a:pt x="6316859" y="4357315"/>
                  <a:pt x="6298981" y="4342431"/>
                  <a:pt x="6281103" y="4324570"/>
                </a:cubicBezTo>
                <a:cubicBezTo>
                  <a:pt x="6287062" y="4324570"/>
                  <a:pt x="6290041" y="4336478"/>
                  <a:pt x="6296001" y="4327547"/>
                </a:cubicBezTo>
                <a:cubicBezTo>
                  <a:pt x="6301960" y="4315640"/>
                  <a:pt x="6281103" y="4318617"/>
                  <a:pt x="6281103" y="4309687"/>
                </a:cubicBezTo>
                <a:cubicBezTo>
                  <a:pt x="6284083" y="4306710"/>
                  <a:pt x="6290041" y="4309687"/>
                  <a:pt x="6290041" y="4300756"/>
                </a:cubicBezTo>
                <a:cubicBezTo>
                  <a:pt x="6287062" y="4300756"/>
                  <a:pt x="6284083" y="4300756"/>
                  <a:pt x="6278123" y="4297780"/>
                </a:cubicBezTo>
                <a:cubicBezTo>
                  <a:pt x="6284083" y="4279919"/>
                  <a:pt x="6251306" y="4282896"/>
                  <a:pt x="6245347" y="4268012"/>
                </a:cubicBezTo>
                <a:cubicBezTo>
                  <a:pt x="6254286" y="4250152"/>
                  <a:pt x="6230449" y="4235268"/>
                  <a:pt x="6218530" y="4244198"/>
                </a:cubicBezTo>
                <a:cubicBezTo>
                  <a:pt x="6221509" y="4247175"/>
                  <a:pt x="6239387" y="4253128"/>
                  <a:pt x="6227469" y="4256105"/>
                </a:cubicBezTo>
                <a:cubicBezTo>
                  <a:pt x="6227469" y="4244198"/>
                  <a:pt x="6221509" y="4265035"/>
                  <a:pt x="6215551" y="4259082"/>
                </a:cubicBezTo>
                <a:cubicBezTo>
                  <a:pt x="6215551" y="4250152"/>
                  <a:pt x="6215551" y="4244198"/>
                  <a:pt x="6215551" y="4235268"/>
                </a:cubicBezTo>
                <a:cubicBezTo>
                  <a:pt x="6233429" y="4235268"/>
                  <a:pt x="6230449" y="4235268"/>
                  <a:pt x="6239387" y="4241221"/>
                </a:cubicBezTo>
                <a:cubicBezTo>
                  <a:pt x="6236408" y="4220384"/>
                  <a:pt x="6221509" y="4202523"/>
                  <a:pt x="6209591" y="4199547"/>
                </a:cubicBezTo>
                <a:cubicBezTo>
                  <a:pt x="6215551" y="4199547"/>
                  <a:pt x="6212571" y="4184663"/>
                  <a:pt x="6209591" y="4181686"/>
                </a:cubicBezTo>
                <a:cubicBezTo>
                  <a:pt x="6194693" y="4190616"/>
                  <a:pt x="6203632" y="4163825"/>
                  <a:pt x="6194693" y="4160849"/>
                </a:cubicBezTo>
                <a:cubicBezTo>
                  <a:pt x="6191713" y="4160849"/>
                  <a:pt x="6173835" y="4163825"/>
                  <a:pt x="6170855" y="4154895"/>
                </a:cubicBezTo>
                <a:cubicBezTo>
                  <a:pt x="6179795" y="4151918"/>
                  <a:pt x="6185754" y="4151918"/>
                  <a:pt x="6188733" y="4142988"/>
                </a:cubicBezTo>
                <a:cubicBezTo>
                  <a:pt x="6170855" y="4140011"/>
                  <a:pt x="6191713" y="4122151"/>
                  <a:pt x="6167876" y="4119174"/>
                </a:cubicBezTo>
                <a:cubicBezTo>
                  <a:pt x="6173835" y="4128104"/>
                  <a:pt x="6164897" y="4125127"/>
                  <a:pt x="6158937" y="4128104"/>
                </a:cubicBezTo>
                <a:cubicBezTo>
                  <a:pt x="6155957" y="4116197"/>
                  <a:pt x="6141059" y="4101313"/>
                  <a:pt x="6158937" y="4107267"/>
                </a:cubicBezTo>
                <a:cubicBezTo>
                  <a:pt x="6152977" y="4101313"/>
                  <a:pt x="6144039" y="4098337"/>
                  <a:pt x="6138079" y="4089406"/>
                </a:cubicBezTo>
                <a:cubicBezTo>
                  <a:pt x="6129141" y="4083453"/>
                  <a:pt x="6126161" y="4074523"/>
                  <a:pt x="6123181" y="4065592"/>
                </a:cubicBezTo>
                <a:cubicBezTo>
                  <a:pt x="6120201" y="4065592"/>
                  <a:pt x="6114242" y="4062616"/>
                  <a:pt x="6111263" y="4062616"/>
                </a:cubicBezTo>
                <a:cubicBezTo>
                  <a:pt x="6108283" y="4050708"/>
                  <a:pt x="6123181" y="4062616"/>
                  <a:pt x="6126161" y="4056662"/>
                </a:cubicBezTo>
                <a:cubicBezTo>
                  <a:pt x="6114242" y="4041778"/>
                  <a:pt x="6099344" y="4041778"/>
                  <a:pt x="6090405" y="4023918"/>
                </a:cubicBezTo>
                <a:cubicBezTo>
                  <a:pt x="6087425" y="4032848"/>
                  <a:pt x="6096365" y="4032848"/>
                  <a:pt x="6093385" y="4041778"/>
                </a:cubicBezTo>
                <a:cubicBezTo>
                  <a:pt x="6090405" y="4029871"/>
                  <a:pt x="6066568" y="4020941"/>
                  <a:pt x="6075507" y="4009034"/>
                </a:cubicBezTo>
                <a:cubicBezTo>
                  <a:pt x="6075507" y="4014987"/>
                  <a:pt x="6084445" y="4023918"/>
                  <a:pt x="6084445" y="4017964"/>
                </a:cubicBezTo>
                <a:cubicBezTo>
                  <a:pt x="6081466" y="4009034"/>
                  <a:pt x="6078487" y="3997127"/>
                  <a:pt x="6063588" y="3997127"/>
                </a:cubicBezTo>
                <a:cubicBezTo>
                  <a:pt x="6066568" y="4003080"/>
                  <a:pt x="6072527" y="4006057"/>
                  <a:pt x="6063588" y="4009034"/>
                </a:cubicBezTo>
                <a:cubicBezTo>
                  <a:pt x="6060609" y="4000104"/>
                  <a:pt x="6051669" y="3997127"/>
                  <a:pt x="6063588" y="3991174"/>
                </a:cubicBezTo>
                <a:cubicBezTo>
                  <a:pt x="6048690" y="3997127"/>
                  <a:pt x="6051669" y="3988197"/>
                  <a:pt x="6042731" y="3982243"/>
                </a:cubicBezTo>
                <a:cubicBezTo>
                  <a:pt x="6042731" y="3991174"/>
                  <a:pt x="6045711" y="3994150"/>
                  <a:pt x="6039751" y="4006057"/>
                </a:cubicBezTo>
                <a:cubicBezTo>
                  <a:pt x="6048690" y="4006057"/>
                  <a:pt x="6045711" y="4012011"/>
                  <a:pt x="6054649" y="4009034"/>
                </a:cubicBezTo>
                <a:cubicBezTo>
                  <a:pt x="6048690" y="4023918"/>
                  <a:pt x="6057629" y="4032848"/>
                  <a:pt x="6066568" y="4041778"/>
                </a:cubicBezTo>
                <a:cubicBezTo>
                  <a:pt x="6075507" y="4050708"/>
                  <a:pt x="6084445" y="4062616"/>
                  <a:pt x="6081466" y="4077499"/>
                </a:cubicBezTo>
                <a:cubicBezTo>
                  <a:pt x="6099344" y="4083453"/>
                  <a:pt x="6087425" y="4104290"/>
                  <a:pt x="6108283" y="4107267"/>
                </a:cubicBezTo>
                <a:cubicBezTo>
                  <a:pt x="6117222" y="4128104"/>
                  <a:pt x="6126161" y="4148942"/>
                  <a:pt x="6141059" y="4166802"/>
                </a:cubicBezTo>
                <a:cubicBezTo>
                  <a:pt x="6135100" y="4166802"/>
                  <a:pt x="6135100" y="4175733"/>
                  <a:pt x="6129141" y="4175733"/>
                </a:cubicBezTo>
                <a:cubicBezTo>
                  <a:pt x="6132120" y="4181686"/>
                  <a:pt x="6129141" y="4190616"/>
                  <a:pt x="6138079" y="4190616"/>
                </a:cubicBezTo>
                <a:cubicBezTo>
                  <a:pt x="6135100" y="4202523"/>
                  <a:pt x="6129141" y="4202523"/>
                  <a:pt x="6123181" y="4211454"/>
                </a:cubicBezTo>
                <a:cubicBezTo>
                  <a:pt x="6132120" y="4211454"/>
                  <a:pt x="6141059" y="4214430"/>
                  <a:pt x="6144039" y="4211454"/>
                </a:cubicBezTo>
                <a:cubicBezTo>
                  <a:pt x="6149998" y="4223361"/>
                  <a:pt x="6147019" y="4232291"/>
                  <a:pt x="6144039" y="4235268"/>
                </a:cubicBezTo>
                <a:cubicBezTo>
                  <a:pt x="6152977" y="4235268"/>
                  <a:pt x="6155957" y="4235268"/>
                  <a:pt x="6158937" y="4241221"/>
                </a:cubicBezTo>
                <a:cubicBezTo>
                  <a:pt x="6149998" y="4247175"/>
                  <a:pt x="6141059" y="4235268"/>
                  <a:pt x="6138079" y="4244198"/>
                </a:cubicBezTo>
                <a:cubicBezTo>
                  <a:pt x="6144039" y="4247175"/>
                  <a:pt x="6155957" y="4256105"/>
                  <a:pt x="6144039" y="4265035"/>
                </a:cubicBezTo>
                <a:cubicBezTo>
                  <a:pt x="6152977" y="4265035"/>
                  <a:pt x="6152977" y="4270989"/>
                  <a:pt x="6158937" y="4273966"/>
                </a:cubicBezTo>
                <a:cubicBezTo>
                  <a:pt x="6161917" y="4268012"/>
                  <a:pt x="6167876" y="4265035"/>
                  <a:pt x="6179795" y="4268012"/>
                </a:cubicBezTo>
                <a:cubicBezTo>
                  <a:pt x="6176815" y="4276942"/>
                  <a:pt x="6170855" y="4265035"/>
                  <a:pt x="6164897" y="4276942"/>
                </a:cubicBezTo>
                <a:cubicBezTo>
                  <a:pt x="6179795" y="4282896"/>
                  <a:pt x="6170855" y="4297780"/>
                  <a:pt x="6182774" y="4309687"/>
                </a:cubicBezTo>
                <a:cubicBezTo>
                  <a:pt x="6167876" y="4306710"/>
                  <a:pt x="6167876" y="4303733"/>
                  <a:pt x="6158937" y="4312663"/>
                </a:cubicBezTo>
                <a:cubicBezTo>
                  <a:pt x="6161917" y="4306710"/>
                  <a:pt x="6149998" y="4309687"/>
                  <a:pt x="6144039" y="4306710"/>
                </a:cubicBezTo>
                <a:cubicBezTo>
                  <a:pt x="6147019" y="4297780"/>
                  <a:pt x="6141059" y="4291826"/>
                  <a:pt x="6135100" y="4285873"/>
                </a:cubicBezTo>
                <a:cubicBezTo>
                  <a:pt x="6144039" y="4282896"/>
                  <a:pt x="6144039" y="4294803"/>
                  <a:pt x="6149998" y="4288849"/>
                </a:cubicBezTo>
                <a:cubicBezTo>
                  <a:pt x="6135100" y="4285873"/>
                  <a:pt x="6149998" y="4265035"/>
                  <a:pt x="6132120" y="4270989"/>
                </a:cubicBezTo>
                <a:cubicBezTo>
                  <a:pt x="6135100" y="4253128"/>
                  <a:pt x="6132120" y="4244198"/>
                  <a:pt x="6126161" y="4226337"/>
                </a:cubicBezTo>
                <a:cubicBezTo>
                  <a:pt x="6120201" y="4226337"/>
                  <a:pt x="6117222" y="4226337"/>
                  <a:pt x="6111263" y="4226337"/>
                </a:cubicBezTo>
                <a:cubicBezTo>
                  <a:pt x="6114242" y="4223361"/>
                  <a:pt x="6114242" y="4220384"/>
                  <a:pt x="6108283" y="4220384"/>
                </a:cubicBezTo>
                <a:cubicBezTo>
                  <a:pt x="6105303" y="4208477"/>
                  <a:pt x="6120201" y="4220384"/>
                  <a:pt x="6120201" y="4211454"/>
                </a:cubicBezTo>
                <a:cubicBezTo>
                  <a:pt x="6120201" y="4202523"/>
                  <a:pt x="6111263" y="4199547"/>
                  <a:pt x="6102323" y="4205500"/>
                </a:cubicBezTo>
                <a:cubicBezTo>
                  <a:pt x="6102323" y="4196570"/>
                  <a:pt x="6108283" y="4199547"/>
                  <a:pt x="6108283" y="4190616"/>
                </a:cubicBezTo>
                <a:cubicBezTo>
                  <a:pt x="6102323" y="4178709"/>
                  <a:pt x="6087425" y="4184663"/>
                  <a:pt x="6093385" y="4160849"/>
                </a:cubicBezTo>
                <a:cubicBezTo>
                  <a:pt x="6087425" y="4160849"/>
                  <a:pt x="6087425" y="4169779"/>
                  <a:pt x="6081466" y="4163825"/>
                </a:cubicBezTo>
                <a:cubicBezTo>
                  <a:pt x="6078487" y="4151918"/>
                  <a:pt x="6078487" y="4148942"/>
                  <a:pt x="6072527" y="4160849"/>
                </a:cubicBezTo>
                <a:cubicBezTo>
                  <a:pt x="6066568" y="4157872"/>
                  <a:pt x="6072527" y="4145965"/>
                  <a:pt x="6066568" y="4140011"/>
                </a:cubicBezTo>
                <a:cubicBezTo>
                  <a:pt x="6042731" y="4131081"/>
                  <a:pt x="6048690" y="4101313"/>
                  <a:pt x="6039751" y="4086430"/>
                </a:cubicBezTo>
                <a:cubicBezTo>
                  <a:pt x="6027833" y="4086430"/>
                  <a:pt x="6012934" y="4080476"/>
                  <a:pt x="6009955" y="4092383"/>
                </a:cubicBezTo>
                <a:cubicBezTo>
                  <a:pt x="6015914" y="4092383"/>
                  <a:pt x="6018893" y="4086430"/>
                  <a:pt x="6024853" y="4092383"/>
                </a:cubicBezTo>
                <a:cubicBezTo>
                  <a:pt x="6024853" y="4104290"/>
                  <a:pt x="6012934" y="4095360"/>
                  <a:pt x="6015914" y="4104290"/>
                </a:cubicBezTo>
                <a:cubicBezTo>
                  <a:pt x="6024853" y="4119174"/>
                  <a:pt x="6033791" y="4131081"/>
                  <a:pt x="6039751" y="4145965"/>
                </a:cubicBezTo>
                <a:cubicBezTo>
                  <a:pt x="6048690" y="4160849"/>
                  <a:pt x="6054649" y="4175733"/>
                  <a:pt x="6057629" y="4193593"/>
                </a:cubicBezTo>
                <a:cubicBezTo>
                  <a:pt x="6045711" y="4193593"/>
                  <a:pt x="6048690" y="4184663"/>
                  <a:pt x="6042731" y="4181686"/>
                </a:cubicBezTo>
                <a:cubicBezTo>
                  <a:pt x="6030812" y="4184663"/>
                  <a:pt x="6039751" y="4193593"/>
                  <a:pt x="6030812" y="4190616"/>
                </a:cubicBezTo>
                <a:cubicBezTo>
                  <a:pt x="6030812" y="4187640"/>
                  <a:pt x="6033791" y="4184663"/>
                  <a:pt x="6033791" y="4181686"/>
                </a:cubicBezTo>
                <a:cubicBezTo>
                  <a:pt x="6021873" y="4175733"/>
                  <a:pt x="6015914" y="4178709"/>
                  <a:pt x="6009955" y="4169779"/>
                </a:cubicBezTo>
                <a:cubicBezTo>
                  <a:pt x="6021873" y="4178709"/>
                  <a:pt x="6018893" y="4166802"/>
                  <a:pt x="6030812" y="4166802"/>
                </a:cubicBezTo>
                <a:cubicBezTo>
                  <a:pt x="6027833" y="4169779"/>
                  <a:pt x="6024853" y="4178709"/>
                  <a:pt x="6030812" y="4178709"/>
                </a:cubicBezTo>
                <a:cubicBezTo>
                  <a:pt x="6033791" y="4175733"/>
                  <a:pt x="6042731" y="4178709"/>
                  <a:pt x="6045711" y="4169779"/>
                </a:cubicBezTo>
                <a:cubicBezTo>
                  <a:pt x="6030812" y="4178709"/>
                  <a:pt x="6039751" y="4160849"/>
                  <a:pt x="6024853" y="4157872"/>
                </a:cubicBezTo>
                <a:cubicBezTo>
                  <a:pt x="6024853" y="4166802"/>
                  <a:pt x="6009955" y="4157872"/>
                  <a:pt x="6006975" y="4157872"/>
                </a:cubicBezTo>
                <a:cubicBezTo>
                  <a:pt x="6003995" y="4148942"/>
                  <a:pt x="5992077" y="4134058"/>
                  <a:pt x="5983137" y="4122151"/>
                </a:cubicBezTo>
                <a:cubicBezTo>
                  <a:pt x="5971219" y="4110244"/>
                  <a:pt x="5962280" y="4098337"/>
                  <a:pt x="5965259" y="4089406"/>
                </a:cubicBezTo>
                <a:cubicBezTo>
                  <a:pt x="5959301" y="4089406"/>
                  <a:pt x="5962280" y="4101313"/>
                  <a:pt x="5953341" y="4095360"/>
                </a:cubicBezTo>
                <a:cubicBezTo>
                  <a:pt x="5959301" y="4074523"/>
                  <a:pt x="5956321" y="4074523"/>
                  <a:pt x="5950361" y="4062616"/>
                </a:cubicBezTo>
                <a:cubicBezTo>
                  <a:pt x="5956321" y="4068569"/>
                  <a:pt x="5965259" y="4059639"/>
                  <a:pt x="5968239" y="4071546"/>
                </a:cubicBezTo>
                <a:cubicBezTo>
                  <a:pt x="5962280" y="4068569"/>
                  <a:pt x="5959301" y="4068569"/>
                  <a:pt x="5959301" y="4074523"/>
                </a:cubicBezTo>
                <a:cubicBezTo>
                  <a:pt x="5965259" y="4077499"/>
                  <a:pt x="5974199" y="4083453"/>
                  <a:pt x="5980158" y="4077499"/>
                </a:cubicBezTo>
                <a:cubicBezTo>
                  <a:pt x="5971219" y="4074523"/>
                  <a:pt x="5968239" y="4044755"/>
                  <a:pt x="5941423" y="4056662"/>
                </a:cubicBezTo>
                <a:cubicBezTo>
                  <a:pt x="5941423" y="4047732"/>
                  <a:pt x="5932483" y="4044755"/>
                  <a:pt x="5929504" y="4035825"/>
                </a:cubicBezTo>
                <a:cubicBezTo>
                  <a:pt x="5941423" y="4035825"/>
                  <a:pt x="5947382" y="4047732"/>
                  <a:pt x="5953341" y="4035825"/>
                </a:cubicBezTo>
                <a:cubicBezTo>
                  <a:pt x="5953341" y="4026894"/>
                  <a:pt x="5932483" y="4032848"/>
                  <a:pt x="5932483" y="4020941"/>
                </a:cubicBezTo>
                <a:cubicBezTo>
                  <a:pt x="5917585" y="4038801"/>
                  <a:pt x="5911626" y="4003080"/>
                  <a:pt x="5899707" y="4009034"/>
                </a:cubicBezTo>
                <a:cubicBezTo>
                  <a:pt x="5902687" y="4003080"/>
                  <a:pt x="5905667" y="4006057"/>
                  <a:pt x="5908647" y="4003080"/>
                </a:cubicBezTo>
                <a:cubicBezTo>
                  <a:pt x="5908647" y="3997127"/>
                  <a:pt x="5902687" y="3988197"/>
                  <a:pt x="5896728" y="3994150"/>
                </a:cubicBezTo>
                <a:cubicBezTo>
                  <a:pt x="5899707" y="3979266"/>
                  <a:pt x="5887789" y="3985220"/>
                  <a:pt x="5896728" y="3973313"/>
                </a:cubicBezTo>
                <a:cubicBezTo>
                  <a:pt x="5887789" y="3967359"/>
                  <a:pt x="5878850" y="3964382"/>
                  <a:pt x="5872891" y="3970336"/>
                </a:cubicBezTo>
                <a:cubicBezTo>
                  <a:pt x="5863951" y="3964382"/>
                  <a:pt x="5884809" y="3961406"/>
                  <a:pt x="5875870" y="3955452"/>
                </a:cubicBezTo>
                <a:cubicBezTo>
                  <a:pt x="5866931" y="3961406"/>
                  <a:pt x="5860972" y="3961406"/>
                  <a:pt x="5857993" y="3949499"/>
                </a:cubicBezTo>
                <a:cubicBezTo>
                  <a:pt x="5857993" y="3943545"/>
                  <a:pt x="5866931" y="3946522"/>
                  <a:pt x="5866931" y="3943545"/>
                </a:cubicBezTo>
                <a:cubicBezTo>
                  <a:pt x="5860972" y="3937592"/>
                  <a:pt x="5860972" y="3943545"/>
                  <a:pt x="5855013" y="3943545"/>
                </a:cubicBezTo>
                <a:cubicBezTo>
                  <a:pt x="5855013" y="3940568"/>
                  <a:pt x="5852033" y="3937592"/>
                  <a:pt x="5855013" y="3931638"/>
                </a:cubicBezTo>
                <a:cubicBezTo>
                  <a:pt x="5860972" y="3922708"/>
                  <a:pt x="5860972" y="3943545"/>
                  <a:pt x="5869911" y="3934615"/>
                </a:cubicBezTo>
                <a:cubicBezTo>
                  <a:pt x="5866931" y="3919731"/>
                  <a:pt x="5852033" y="3916755"/>
                  <a:pt x="5843094" y="3928661"/>
                </a:cubicBezTo>
                <a:cubicBezTo>
                  <a:pt x="5849053" y="3916755"/>
                  <a:pt x="5849053" y="3898894"/>
                  <a:pt x="5834155" y="3907824"/>
                </a:cubicBezTo>
                <a:cubicBezTo>
                  <a:pt x="5828196" y="3901870"/>
                  <a:pt x="5837135" y="3901870"/>
                  <a:pt x="5837135" y="3895917"/>
                </a:cubicBezTo>
                <a:cubicBezTo>
                  <a:pt x="5816277" y="3881033"/>
                  <a:pt x="5816277" y="3863173"/>
                  <a:pt x="5789461" y="3848289"/>
                </a:cubicBezTo>
                <a:cubicBezTo>
                  <a:pt x="5789461" y="3839359"/>
                  <a:pt x="5798399" y="3839359"/>
                  <a:pt x="5798399" y="3833405"/>
                </a:cubicBezTo>
                <a:cubicBezTo>
                  <a:pt x="5786481" y="3824475"/>
                  <a:pt x="5768603" y="3830428"/>
                  <a:pt x="5777542" y="3812568"/>
                </a:cubicBezTo>
                <a:cubicBezTo>
                  <a:pt x="5762643" y="3812568"/>
                  <a:pt x="5765623" y="3800661"/>
                  <a:pt x="5756684" y="3803638"/>
                </a:cubicBezTo>
                <a:cubicBezTo>
                  <a:pt x="5759664" y="3803638"/>
                  <a:pt x="5762643" y="3797684"/>
                  <a:pt x="5762643" y="3794707"/>
                </a:cubicBezTo>
                <a:cubicBezTo>
                  <a:pt x="5753705" y="3794707"/>
                  <a:pt x="5717949" y="3779824"/>
                  <a:pt x="5735827" y="3767917"/>
                </a:cubicBezTo>
                <a:cubicBezTo>
                  <a:pt x="5720929" y="3764940"/>
                  <a:pt x="5706030" y="3756009"/>
                  <a:pt x="5694111" y="3758986"/>
                </a:cubicBezTo>
                <a:cubicBezTo>
                  <a:pt x="5703051" y="3735172"/>
                  <a:pt x="5655376" y="3717311"/>
                  <a:pt x="5679213" y="3711358"/>
                </a:cubicBezTo>
                <a:cubicBezTo>
                  <a:pt x="5679213" y="3699451"/>
                  <a:pt x="5664315" y="3714335"/>
                  <a:pt x="5667295" y="3699451"/>
                </a:cubicBezTo>
                <a:cubicBezTo>
                  <a:pt x="5670275" y="3687544"/>
                  <a:pt x="5673254" y="3711358"/>
                  <a:pt x="5679213" y="3699451"/>
                </a:cubicBezTo>
                <a:cubicBezTo>
                  <a:pt x="5676233" y="3690521"/>
                  <a:pt x="5664315" y="3672660"/>
                  <a:pt x="5652397" y="3684567"/>
                </a:cubicBezTo>
                <a:cubicBezTo>
                  <a:pt x="5658355" y="3687544"/>
                  <a:pt x="5667295" y="3699451"/>
                  <a:pt x="5661335" y="3702428"/>
                </a:cubicBezTo>
                <a:cubicBezTo>
                  <a:pt x="5652397" y="3687544"/>
                  <a:pt x="5637498" y="3675637"/>
                  <a:pt x="5640478" y="3660753"/>
                </a:cubicBezTo>
                <a:cubicBezTo>
                  <a:pt x="5631539" y="3654800"/>
                  <a:pt x="5637498" y="3669683"/>
                  <a:pt x="5628559" y="3666707"/>
                </a:cubicBezTo>
                <a:cubicBezTo>
                  <a:pt x="5628559" y="3651823"/>
                  <a:pt x="5619621" y="3657776"/>
                  <a:pt x="5616641" y="3648846"/>
                </a:cubicBezTo>
                <a:cubicBezTo>
                  <a:pt x="5616641" y="3657776"/>
                  <a:pt x="5616641" y="3663730"/>
                  <a:pt x="5610681" y="3669683"/>
                </a:cubicBezTo>
                <a:cubicBezTo>
                  <a:pt x="5619621" y="3672660"/>
                  <a:pt x="5628559" y="3675637"/>
                  <a:pt x="5625579" y="3690521"/>
                </a:cubicBezTo>
                <a:cubicBezTo>
                  <a:pt x="5613661" y="3687544"/>
                  <a:pt x="5619621" y="3675637"/>
                  <a:pt x="5607701" y="3675637"/>
                </a:cubicBezTo>
                <a:cubicBezTo>
                  <a:pt x="5604722" y="3660753"/>
                  <a:pt x="5619621" y="3648846"/>
                  <a:pt x="5607701" y="3645869"/>
                </a:cubicBezTo>
                <a:cubicBezTo>
                  <a:pt x="5598763" y="3645869"/>
                  <a:pt x="5598763" y="3651823"/>
                  <a:pt x="5589824" y="3651823"/>
                </a:cubicBezTo>
                <a:cubicBezTo>
                  <a:pt x="5589824" y="3648846"/>
                  <a:pt x="5589824" y="3648846"/>
                  <a:pt x="5589824" y="3645869"/>
                </a:cubicBezTo>
                <a:cubicBezTo>
                  <a:pt x="5586844" y="3645869"/>
                  <a:pt x="5586844" y="3645869"/>
                  <a:pt x="5586844" y="3642892"/>
                </a:cubicBezTo>
                <a:cubicBezTo>
                  <a:pt x="5595783" y="3642892"/>
                  <a:pt x="5604722" y="3642892"/>
                  <a:pt x="5607701" y="3636939"/>
                </a:cubicBezTo>
                <a:cubicBezTo>
                  <a:pt x="5598763" y="3630986"/>
                  <a:pt x="5610681" y="3630986"/>
                  <a:pt x="5616641" y="3625032"/>
                </a:cubicBezTo>
                <a:cubicBezTo>
                  <a:pt x="5613661" y="3613125"/>
                  <a:pt x="5601743" y="3622055"/>
                  <a:pt x="5592803" y="3619079"/>
                </a:cubicBezTo>
                <a:cubicBezTo>
                  <a:pt x="5592803" y="3601218"/>
                  <a:pt x="5574925" y="3580380"/>
                  <a:pt x="5557047" y="3595265"/>
                </a:cubicBezTo>
                <a:cubicBezTo>
                  <a:pt x="5557047" y="3583357"/>
                  <a:pt x="5574925" y="3589311"/>
                  <a:pt x="5577905" y="3577404"/>
                </a:cubicBezTo>
                <a:cubicBezTo>
                  <a:pt x="5571946" y="3580380"/>
                  <a:pt x="5560027" y="3580380"/>
                  <a:pt x="5554068" y="3583357"/>
                </a:cubicBezTo>
                <a:cubicBezTo>
                  <a:pt x="5551089" y="3571450"/>
                  <a:pt x="5545129" y="3565497"/>
                  <a:pt x="5533211" y="3565497"/>
                </a:cubicBezTo>
                <a:cubicBezTo>
                  <a:pt x="5533211" y="3553590"/>
                  <a:pt x="5551089" y="3562520"/>
                  <a:pt x="5548109" y="3544659"/>
                </a:cubicBezTo>
                <a:cubicBezTo>
                  <a:pt x="5539169" y="3544659"/>
                  <a:pt x="5533211" y="3544659"/>
                  <a:pt x="5527251" y="3544659"/>
                </a:cubicBezTo>
                <a:cubicBezTo>
                  <a:pt x="5536190" y="3535729"/>
                  <a:pt x="5524271" y="3529776"/>
                  <a:pt x="5521292" y="3517869"/>
                </a:cubicBezTo>
                <a:cubicBezTo>
                  <a:pt x="5518312" y="3517869"/>
                  <a:pt x="5518312" y="3520846"/>
                  <a:pt x="5512353" y="3520846"/>
                </a:cubicBezTo>
                <a:cubicBezTo>
                  <a:pt x="5509373" y="3505961"/>
                  <a:pt x="5497455" y="3491078"/>
                  <a:pt x="5476597" y="3500008"/>
                </a:cubicBezTo>
                <a:cubicBezTo>
                  <a:pt x="5485536" y="3488101"/>
                  <a:pt x="5470638" y="3476194"/>
                  <a:pt x="5464679" y="3482148"/>
                </a:cubicBezTo>
                <a:cubicBezTo>
                  <a:pt x="5470638" y="3458333"/>
                  <a:pt x="5446801" y="3467264"/>
                  <a:pt x="5443821" y="3452380"/>
                </a:cubicBezTo>
                <a:cubicBezTo>
                  <a:pt x="5437861" y="3458333"/>
                  <a:pt x="5440841" y="3452380"/>
                  <a:pt x="5434882" y="3449403"/>
                </a:cubicBezTo>
                <a:cubicBezTo>
                  <a:pt x="5434882" y="3452380"/>
                  <a:pt x="5431903" y="3455357"/>
                  <a:pt x="5431903" y="3458333"/>
                </a:cubicBezTo>
                <a:cubicBezTo>
                  <a:pt x="5422963" y="3455357"/>
                  <a:pt x="5414025" y="3455357"/>
                  <a:pt x="5414025" y="3446427"/>
                </a:cubicBezTo>
                <a:cubicBezTo>
                  <a:pt x="5422963" y="3446427"/>
                  <a:pt x="5425943" y="3458333"/>
                  <a:pt x="5431903" y="3446427"/>
                </a:cubicBezTo>
                <a:cubicBezTo>
                  <a:pt x="5417004" y="3437496"/>
                  <a:pt x="5422963" y="3410705"/>
                  <a:pt x="5408065" y="3401775"/>
                </a:cubicBezTo>
                <a:cubicBezTo>
                  <a:pt x="5399126" y="3398798"/>
                  <a:pt x="5393167" y="3401775"/>
                  <a:pt x="5387207" y="3410705"/>
                </a:cubicBezTo>
                <a:cubicBezTo>
                  <a:pt x="5393167" y="3428566"/>
                  <a:pt x="5405085" y="3404752"/>
                  <a:pt x="5408065" y="3419635"/>
                </a:cubicBezTo>
                <a:cubicBezTo>
                  <a:pt x="5396147" y="3416659"/>
                  <a:pt x="5396147" y="3428566"/>
                  <a:pt x="5387207" y="3434519"/>
                </a:cubicBezTo>
                <a:cubicBezTo>
                  <a:pt x="5390187" y="3428566"/>
                  <a:pt x="5390187" y="3422612"/>
                  <a:pt x="5387207" y="3419635"/>
                </a:cubicBezTo>
                <a:cubicBezTo>
                  <a:pt x="5384228" y="3413682"/>
                  <a:pt x="5381249" y="3410705"/>
                  <a:pt x="5378269" y="3407729"/>
                </a:cubicBezTo>
                <a:cubicBezTo>
                  <a:pt x="5387207" y="3404752"/>
                  <a:pt x="5396147" y="3401775"/>
                  <a:pt x="5396147" y="3389868"/>
                </a:cubicBezTo>
                <a:cubicBezTo>
                  <a:pt x="5390187" y="3389868"/>
                  <a:pt x="5381249" y="3398798"/>
                  <a:pt x="5381249" y="3389868"/>
                </a:cubicBezTo>
                <a:cubicBezTo>
                  <a:pt x="5384228" y="3389868"/>
                  <a:pt x="5387207" y="3386891"/>
                  <a:pt x="5390187" y="3383914"/>
                </a:cubicBezTo>
                <a:cubicBezTo>
                  <a:pt x="5381249" y="3377961"/>
                  <a:pt x="5372309" y="3374984"/>
                  <a:pt x="5366350" y="3369031"/>
                </a:cubicBezTo>
                <a:cubicBezTo>
                  <a:pt x="5372309" y="3351170"/>
                  <a:pt x="5342513" y="3342240"/>
                  <a:pt x="5336553" y="3327356"/>
                </a:cubicBezTo>
                <a:cubicBezTo>
                  <a:pt x="5336553" y="3330333"/>
                  <a:pt x="5330594" y="3330333"/>
                  <a:pt x="5327615" y="3333310"/>
                </a:cubicBezTo>
                <a:cubicBezTo>
                  <a:pt x="5324635" y="3327356"/>
                  <a:pt x="5324635" y="3321402"/>
                  <a:pt x="5315696" y="3324379"/>
                </a:cubicBezTo>
                <a:cubicBezTo>
                  <a:pt x="5324635" y="3303542"/>
                  <a:pt x="5303777" y="3309495"/>
                  <a:pt x="5291859" y="3300565"/>
                </a:cubicBezTo>
                <a:cubicBezTo>
                  <a:pt x="5300797" y="3297589"/>
                  <a:pt x="5288879" y="3291635"/>
                  <a:pt x="5294839" y="3288658"/>
                </a:cubicBezTo>
                <a:cubicBezTo>
                  <a:pt x="5306757" y="3285681"/>
                  <a:pt x="5309737" y="3288658"/>
                  <a:pt x="5312717" y="3294612"/>
                </a:cubicBezTo>
                <a:cubicBezTo>
                  <a:pt x="5324635" y="3276751"/>
                  <a:pt x="5303777" y="3264844"/>
                  <a:pt x="5291859" y="3261867"/>
                </a:cubicBezTo>
                <a:cubicBezTo>
                  <a:pt x="5291859" y="3270798"/>
                  <a:pt x="5300797" y="3270798"/>
                  <a:pt x="5297818" y="3282704"/>
                </a:cubicBezTo>
                <a:cubicBezTo>
                  <a:pt x="5279940" y="3273774"/>
                  <a:pt x="5271001" y="3255914"/>
                  <a:pt x="5247164" y="3249960"/>
                </a:cubicBezTo>
                <a:cubicBezTo>
                  <a:pt x="5244185" y="3249960"/>
                  <a:pt x="5244185" y="3255914"/>
                  <a:pt x="5244185" y="3258891"/>
                </a:cubicBezTo>
                <a:cubicBezTo>
                  <a:pt x="5244185" y="3258891"/>
                  <a:pt x="5244185" y="3258891"/>
                  <a:pt x="5229286" y="3258891"/>
                </a:cubicBezTo>
                <a:cubicBezTo>
                  <a:pt x="5226307" y="3249960"/>
                  <a:pt x="5241205" y="3252937"/>
                  <a:pt x="5238225" y="3241030"/>
                </a:cubicBezTo>
                <a:cubicBezTo>
                  <a:pt x="5235245" y="3223170"/>
                  <a:pt x="5217367" y="3238053"/>
                  <a:pt x="5220347" y="3220193"/>
                </a:cubicBezTo>
                <a:cubicBezTo>
                  <a:pt x="5208429" y="3226146"/>
                  <a:pt x="5217367" y="3241030"/>
                  <a:pt x="5223327" y="3244007"/>
                </a:cubicBezTo>
                <a:cubicBezTo>
                  <a:pt x="5208429" y="3249960"/>
                  <a:pt x="5211408" y="3226146"/>
                  <a:pt x="5202469" y="3238053"/>
                </a:cubicBezTo>
                <a:cubicBezTo>
                  <a:pt x="5202469" y="3220193"/>
                  <a:pt x="5220347" y="3223170"/>
                  <a:pt x="5217367" y="3205309"/>
                </a:cubicBezTo>
                <a:cubicBezTo>
                  <a:pt x="5205449" y="3202332"/>
                  <a:pt x="5184591" y="3172564"/>
                  <a:pt x="5169693" y="3199355"/>
                </a:cubicBezTo>
                <a:cubicBezTo>
                  <a:pt x="5181611" y="3199355"/>
                  <a:pt x="5187571" y="3205309"/>
                  <a:pt x="5196510" y="3211262"/>
                </a:cubicBezTo>
                <a:cubicBezTo>
                  <a:pt x="5187571" y="3220193"/>
                  <a:pt x="5187571" y="3202332"/>
                  <a:pt x="5181611" y="3217216"/>
                </a:cubicBezTo>
                <a:cubicBezTo>
                  <a:pt x="5172673" y="3199355"/>
                  <a:pt x="5145856" y="3190425"/>
                  <a:pt x="5142876" y="3178518"/>
                </a:cubicBezTo>
                <a:cubicBezTo>
                  <a:pt x="5145856" y="3181495"/>
                  <a:pt x="5148835" y="3181495"/>
                  <a:pt x="5151815" y="3184472"/>
                </a:cubicBezTo>
                <a:cubicBezTo>
                  <a:pt x="5151815" y="3172564"/>
                  <a:pt x="5142876" y="3169588"/>
                  <a:pt x="5157775" y="3169588"/>
                </a:cubicBezTo>
                <a:cubicBezTo>
                  <a:pt x="5166713" y="3169588"/>
                  <a:pt x="5145856" y="3178518"/>
                  <a:pt x="5157775" y="3181495"/>
                </a:cubicBezTo>
                <a:cubicBezTo>
                  <a:pt x="5172673" y="3181495"/>
                  <a:pt x="5157775" y="3172564"/>
                  <a:pt x="5166713" y="3169588"/>
                </a:cubicBezTo>
                <a:cubicBezTo>
                  <a:pt x="5172673" y="3181495"/>
                  <a:pt x="5181611" y="3166611"/>
                  <a:pt x="5190551" y="3178518"/>
                </a:cubicBezTo>
                <a:cubicBezTo>
                  <a:pt x="5190551" y="3166611"/>
                  <a:pt x="5184591" y="3163634"/>
                  <a:pt x="5178632" y="3160658"/>
                </a:cubicBezTo>
                <a:cubicBezTo>
                  <a:pt x="5172673" y="3160658"/>
                  <a:pt x="5160754" y="3169588"/>
                  <a:pt x="5160754" y="3157681"/>
                </a:cubicBezTo>
                <a:cubicBezTo>
                  <a:pt x="5163734" y="3154704"/>
                  <a:pt x="5172673" y="3154704"/>
                  <a:pt x="5172673" y="3148751"/>
                </a:cubicBezTo>
                <a:cubicBezTo>
                  <a:pt x="5166713" y="3145774"/>
                  <a:pt x="5157775" y="3139820"/>
                  <a:pt x="5154795" y="3148751"/>
                </a:cubicBezTo>
                <a:cubicBezTo>
                  <a:pt x="5163734" y="3151727"/>
                  <a:pt x="5148835" y="3163634"/>
                  <a:pt x="5157775" y="3166611"/>
                </a:cubicBezTo>
                <a:cubicBezTo>
                  <a:pt x="5142876" y="3172564"/>
                  <a:pt x="5145856" y="3154704"/>
                  <a:pt x="5139897" y="3148751"/>
                </a:cubicBezTo>
                <a:cubicBezTo>
                  <a:pt x="5136917" y="3151727"/>
                  <a:pt x="5130957" y="3148751"/>
                  <a:pt x="5127978" y="3154704"/>
                </a:cubicBezTo>
                <a:cubicBezTo>
                  <a:pt x="5136917" y="3154704"/>
                  <a:pt x="5136917" y="3163634"/>
                  <a:pt x="5139897" y="3169588"/>
                </a:cubicBezTo>
                <a:cubicBezTo>
                  <a:pt x="5127978" y="3175541"/>
                  <a:pt x="5136917" y="3163634"/>
                  <a:pt x="5122019" y="3166611"/>
                </a:cubicBezTo>
                <a:cubicBezTo>
                  <a:pt x="5127978" y="3175541"/>
                  <a:pt x="5139897" y="3181495"/>
                  <a:pt x="5142876" y="3190425"/>
                </a:cubicBezTo>
                <a:cubicBezTo>
                  <a:pt x="5139897" y="3190425"/>
                  <a:pt x="5136917" y="3190425"/>
                  <a:pt x="5133937" y="3193402"/>
                </a:cubicBezTo>
                <a:cubicBezTo>
                  <a:pt x="5139897" y="3199355"/>
                  <a:pt x="5145856" y="3202332"/>
                  <a:pt x="5151815" y="3193402"/>
                </a:cubicBezTo>
                <a:cubicBezTo>
                  <a:pt x="5154795" y="3205309"/>
                  <a:pt x="5163734" y="3214239"/>
                  <a:pt x="5172673" y="3214239"/>
                </a:cubicBezTo>
                <a:cubicBezTo>
                  <a:pt x="5163734" y="3214239"/>
                  <a:pt x="5169693" y="3223170"/>
                  <a:pt x="5178632" y="3220193"/>
                </a:cubicBezTo>
                <a:cubicBezTo>
                  <a:pt x="5178632" y="3223170"/>
                  <a:pt x="5175653" y="3226146"/>
                  <a:pt x="5175653" y="3229123"/>
                </a:cubicBezTo>
                <a:cubicBezTo>
                  <a:pt x="5178632" y="3232100"/>
                  <a:pt x="5181611" y="3232100"/>
                  <a:pt x="5190551" y="3232100"/>
                </a:cubicBezTo>
                <a:cubicBezTo>
                  <a:pt x="5187571" y="3249960"/>
                  <a:pt x="5199489" y="3249960"/>
                  <a:pt x="5211408" y="3255914"/>
                </a:cubicBezTo>
                <a:cubicBezTo>
                  <a:pt x="5205449" y="3255914"/>
                  <a:pt x="5208429" y="3264844"/>
                  <a:pt x="5205449" y="3267821"/>
                </a:cubicBezTo>
                <a:cubicBezTo>
                  <a:pt x="5226307" y="3267821"/>
                  <a:pt x="5226307" y="3306519"/>
                  <a:pt x="5250143" y="3294612"/>
                </a:cubicBezTo>
                <a:cubicBezTo>
                  <a:pt x="5247164" y="3309495"/>
                  <a:pt x="5259083" y="3306519"/>
                  <a:pt x="5265042" y="3306519"/>
                </a:cubicBezTo>
                <a:cubicBezTo>
                  <a:pt x="5265042" y="3318426"/>
                  <a:pt x="5259083" y="3318426"/>
                  <a:pt x="5259083" y="3327356"/>
                </a:cubicBezTo>
                <a:cubicBezTo>
                  <a:pt x="5279940" y="3318426"/>
                  <a:pt x="5276961" y="3354147"/>
                  <a:pt x="5288879" y="3360100"/>
                </a:cubicBezTo>
                <a:cubicBezTo>
                  <a:pt x="5294839" y="3357123"/>
                  <a:pt x="5294839" y="3354147"/>
                  <a:pt x="5297818" y="3354147"/>
                </a:cubicBezTo>
                <a:cubicBezTo>
                  <a:pt x="5303777" y="3363077"/>
                  <a:pt x="5306757" y="3363077"/>
                  <a:pt x="5315696" y="3374984"/>
                </a:cubicBezTo>
                <a:cubicBezTo>
                  <a:pt x="5312717" y="3380938"/>
                  <a:pt x="5303777" y="3369031"/>
                  <a:pt x="5300797" y="3380938"/>
                </a:cubicBezTo>
                <a:cubicBezTo>
                  <a:pt x="5336553" y="3372008"/>
                  <a:pt x="5342513" y="3413682"/>
                  <a:pt x="5357411" y="3425589"/>
                </a:cubicBezTo>
                <a:cubicBezTo>
                  <a:pt x="5360391" y="3419635"/>
                  <a:pt x="5360391" y="3416659"/>
                  <a:pt x="5369329" y="3416659"/>
                </a:cubicBezTo>
                <a:cubicBezTo>
                  <a:pt x="5369329" y="3425589"/>
                  <a:pt x="5381249" y="3425589"/>
                  <a:pt x="5384228" y="3434519"/>
                </a:cubicBezTo>
                <a:cubicBezTo>
                  <a:pt x="5375289" y="3434519"/>
                  <a:pt x="5369329" y="3437496"/>
                  <a:pt x="5366350" y="3440473"/>
                </a:cubicBezTo>
                <a:cubicBezTo>
                  <a:pt x="5375289" y="3455357"/>
                  <a:pt x="5393167" y="3470240"/>
                  <a:pt x="5408065" y="3485124"/>
                </a:cubicBezTo>
                <a:cubicBezTo>
                  <a:pt x="5425943" y="3497031"/>
                  <a:pt x="5437861" y="3511915"/>
                  <a:pt x="5440841" y="3532752"/>
                </a:cubicBezTo>
                <a:cubicBezTo>
                  <a:pt x="5437861" y="3526799"/>
                  <a:pt x="5437861" y="3523822"/>
                  <a:pt x="5428923" y="3523822"/>
                </a:cubicBezTo>
                <a:cubicBezTo>
                  <a:pt x="5431903" y="3532752"/>
                  <a:pt x="5422963" y="3532752"/>
                  <a:pt x="5425943" y="3538706"/>
                </a:cubicBezTo>
                <a:cubicBezTo>
                  <a:pt x="5443821" y="3535729"/>
                  <a:pt x="5431903" y="3553590"/>
                  <a:pt x="5437861" y="3556567"/>
                </a:cubicBezTo>
                <a:cubicBezTo>
                  <a:pt x="5446801" y="3559543"/>
                  <a:pt x="5446801" y="3550613"/>
                  <a:pt x="5458719" y="3553590"/>
                </a:cubicBezTo>
                <a:cubicBezTo>
                  <a:pt x="5452760" y="3565497"/>
                  <a:pt x="5458719" y="3568473"/>
                  <a:pt x="5458719" y="3574427"/>
                </a:cubicBezTo>
                <a:cubicBezTo>
                  <a:pt x="5464679" y="3577404"/>
                  <a:pt x="5464679" y="3571450"/>
                  <a:pt x="5467658" y="3568473"/>
                </a:cubicBezTo>
                <a:cubicBezTo>
                  <a:pt x="5470638" y="3577404"/>
                  <a:pt x="5491495" y="3583357"/>
                  <a:pt x="5485536" y="3592288"/>
                </a:cubicBezTo>
                <a:cubicBezTo>
                  <a:pt x="5479577" y="3589311"/>
                  <a:pt x="5479577" y="3580380"/>
                  <a:pt x="5470638" y="3583357"/>
                </a:cubicBezTo>
                <a:cubicBezTo>
                  <a:pt x="5479577" y="3598241"/>
                  <a:pt x="5467658" y="3592288"/>
                  <a:pt x="5461699" y="3607171"/>
                </a:cubicBezTo>
                <a:cubicBezTo>
                  <a:pt x="5470638" y="3610148"/>
                  <a:pt x="5473617" y="3604195"/>
                  <a:pt x="5476597" y="3601218"/>
                </a:cubicBezTo>
                <a:cubicBezTo>
                  <a:pt x="5488515" y="3607171"/>
                  <a:pt x="5497455" y="3625032"/>
                  <a:pt x="5506393" y="3639916"/>
                </a:cubicBezTo>
                <a:cubicBezTo>
                  <a:pt x="5515333" y="3633962"/>
                  <a:pt x="5521292" y="3642892"/>
                  <a:pt x="5530231" y="3642892"/>
                </a:cubicBezTo>
                <a:cubicBezTo>
                  <a:pt x="5533211" y="3651823"/>
                  <a:pt x="5518312" y="3645869"/>
                  <a:pt x="5521292" y="3657776"/>
                </a:cubicBezTo>
                <a:cubicBezTo>
                  <a:pt x="5536190" y="3654800"/>
                  <a:pt x="5542149" y="3660753"/>
                  <a:pt x="5551089" y="3663730"/>
                </a:cubicBezTo>
                <a:cubicBezTo>
                  <a:pt x="5551089" y="3657776"/>
                  <a:pt x="5548109" y="3654800"/>
                  <a:pt x="5551089" y="3654800"/>
                </a:cubicBezTo>
                <a:cubicBezTo>
                  <a:pt x="5551089" y="3663730"/>
                  <a:pt x="5563007" y="3660753"/>
                  <a:pt x="5565987" y="3654800"/>
                </a:cubicBezTo>
                <a:cubicBezTo>
                  <a:pt x="5568966" y="3663730"/>
                  <a:pt x="5577905" y="3663730"/>
                  <a:pt x="5577905" y="3672660"/>
                </a:cubicBezTo>
                <a:cubicBezTo>
                  <a:pt x="5565987" y="3675637"/>
                  <a:pt x="5568966" y="3669683"/>
                  <a:pt x="5565987" y="3666707"/>
                </a:cubicBezTo>
                <a:cubicBezTo>
                  <a:pt x="5565987" y="3675637"/>
                  <a:pt x="5560027" y="3672660"/>
                  <a:pt x="5557047" y="3669683"/>
                </a:cubicBezTo>
                <a:cubicBezTo>
                  <a:pt x="5563007" y="3675637"/>
                  <a:pt x="5563007" y="3684567"/>
                  <a:pt x="5560027" y="3693498"/>
                </a:cubicBezTo>
                <a:cubicBezTo>
                  <a:pt x="5563007" y="3687544"/>
                  <a:pt x="5551089" y="3684567"/>
                  <a:pt x="5551089" y="3690521"/>
                </a:cubicBezTo>
                <a:cubicBezTo>
                  <a:pt x="5554068" y="3708381"/>
                  <a:pt x="5577905" y="3705405"/>
                  <a:pt x="5586844" y="3717311"/>
                </a:cubicBezTo>
                <a:cubicBezTo>
                  <a:pt x="5577905" y="3717311"/>
                  <a:pt x="5568966" y="3714335"/>
                  <a:pt x="5571946" y="3726242"/>
                </a:cubicBezTo>
                <a:cubicBezTo>
                  <a:pt x="5577905" y="3723265"/>
                  <a:pt x="5586844" y="3722521"/>
                  <a:pt x="5593548" y="3724381"/>
                </a:cubicBezTo>
                <a:lnTo>
                  <a:pt x="5598955" y="3733465"/>
                </a:lnTo>
                <a:lnTo>
                  <a:pt x="5592803" y="3735172"/>
                </a:lnTo>
                <a:cubicBezTo>
                  <a:pt x="5601743" y="3744102"/>
                  <a:pt x="5604722" y="3753033"/>
                  <a:pt x="5616641" y="3758986"/>
                </a:cubicBezTo>
                <a:cubicBezTo>
                  <a:pt x="5616641" y="3764940"/>
                  <a:pt x="5613661" y="3770893"/>
                  <a:pt x="5610681" y="3773870"/>
                </a:cubicBezTo>
                <a:cubicBezTo>
                  <a:pt x="5619621" y="3776847"/>
                  <a:pt x="5616641" y="3773870"/>
                  <a:pt x="5628559" y="3773870"/>
                </a:cubicBezTo>
                <a:cubicBezTo>
                  <a:pt x="5628559" y="3779824"/>
                  <a:pt x="5631539" y="3779824"/>
                  <a:pt x="5628559" y="3785777"/>
                </a:cubicBezTo>
                <a:cubicBezTo>
                  <a:pt x="5628559" y="3791730"/>
                  <a:pt x="5625579" y="3788754"/>
                  <a:pt x="5622600" y="3791730"/>
                </a:cubicBezTo>
                <a:cubicBezTo>
                  <a:pt x="5631539" y="3815545"/>
                  <a:pt x="5652397" y="3818521"/>
                  <a:pt x="5670275" y="3830428"/>
                </a:cubicBezTo>
                <a:cubicBezTo>
                  <a:pt x="5661335" y="3833405"/>
                  <a:pt x="5655376" y="3836382"/>
                  <a:pt x="5649417" y="3842336"/>
                </a:cubicBezTo>
                <a:cubicBezTo>
                  <a:pt x="5655376" y="3848289"/>
                  <a:pt x="5655376" y="3857219"/>
                  <a:pt x="5667295" y="3857219"/>
                </a:cubicBezTo>
                <a:cubicBezTo>
                  <a:pt x="5670275" y="3848289"/>
                  <a:pt x="5649417" y="3845312"/>
                  <a:pt x="5664315" y="3839359"/>
                </a:cubicBezTo>
                <a:cubicBezTo>
                  <a:pt x="5673254" y="3845312"/>
                  <a:pt x="5673254" y="3857219"/>
                  <a:pt x="5673254" y="3872103"/>
                </a:cubicBezTo>
                <a:cubicBezTo>
                  <a:pt x="5688152" y="3875080"/>
                  <a:pt x="5673254" y="3860196"/>
                  <a:pt x="5685173" y="3857219"/>
                </a:cubicBezTo>
                <a:cubicBezTo>
                  <a:pt x="5691132" y="3884010"/>
                  <a:pt x="5717949" y="3892940"/>
                  <a:pt x="5729867" y="3904847"/>
                </a:cubicBezTo>
                <a:cubicBezTo>
                  <a:pt x="5723908" y="3907824"/>
                  <a:pt x="5726887" y="3898894"/>
                  <a:pt x="5720929" y="3898894"/>
                </a:cubicBezTo>
                <a:cubicBezTo>
                  <a:pt x="5720929" y="3907824"/>
                  <a:pt x="5711989" y="3904847"/>
                  <a:pt x="5711989" y="3913778"/>
                </a:cubicBezTo>
                <a:cubicBezTo>
                  <a:pt x="5744765" y="3919731"/>
                  <a:pt x="5741786" y="3952476"/>
                  <a:pt x="5759664" y="3970336"/>
                </a:cubicBezTo>
                <a:cubicBezTo>
                  <a:pt x="5753705" y="3967359"/>
                  <a:pt x="5747745" y="3970336"/>
                  <a:pt x="5747745" y="3979266"/>
                </a:cubicBezTo>
                <a:cubicBezTo>
                  <a:pt x="5759664" y="3979266"/>
                  <a:pt x="5771583" y="3979266"/>
                  <a:pt x="5774562" y="3988197"/>
                </a:cubicBezTo>
                <a:cubicBezTo>
                  <a:pt x="5771583" y="3988197"/>
                  <a:pt x="5768603" y="3991174"/>
                  <a:pt x="5768603" y="3991174"/>
                </a:cubicBezTo>
                <a:cubicBezTo>
                  <a:pt x="5786481" y="4003080"/>
                  <a:pt x="5786481" y="4026894"/>
                  <a:pt x="5810318" y="4032848"/>
                </a:cubicBezTo>
                <a:cubicBezTo>
                  <a:pt x="5804359" y="4032848"/>
                  <a:pt x="5801379" y="4035825"/>
                  <a:pt x="5798399" y="4038801"/>
                </a:cubicBezTo>
                <a:cubicBezTo>
                  <a:pt x="5822237" y="4059639"/>
                  <a:pt x="5813297" y="4059639"/>
                  <a:pt x="5822237" y="4083453"/>
                </a:cubicBezTo>
                <a:cubicBezTo>
                  <a:pt x="5816277" y="4083453"/>
                  <a:pt x="5813297" y="4083453"/>
                  <a:pt x="5810318" y="4089406"/>
                </a:cubicBezTo>
                <a:cubicBezTo>
                  <a:pt x="5825216" y="4089406"/>
                  <a:pt x="5807339" y="4098337"/>
                  <a:pt x="5819257" y="4101313"/>
                </a:cubicBezTo>
                <a:cubicBezTo>
                  <a:pt x="5825216" y="4104290"/>
                  <a:pt x="5831175" y="4101313"/>
                  <a:pt x="5834155" y="4101313"/>
                </a:cubicBezTo>
                <a:cubicBezTo>
                  <a:pt x="5834155" y="4107267"/>
                  <a:pt x="5834155" y="4110244"/>
                  <a:pt x="5840115" y="4113220"/>
                </a:cubicBezTo>
                <a:cubicBezTo>
                  <a:pt x="5843094" y="4113220"/>
                  <a:pt x="5843094" y="4104290"/>
                  <a:pt x="5846073" y="4104290"/>
                </a:cubicBezTo>
                <a:cubicBezTo>
                  <a:pt x="5852033" y="4119174"/>
                  <a:pt x="5846073" y="4116197"/>
                  <a:pt x="5855013" y="4131081"/>
                </a:cubicBezTo>
                <a:cubicBezTo>
                  <a:pt x="5855013" y="4125127"/>
                  <a:pt x="5855013" y="4116197"/>
                  <a:pt x="5863951" y="4119174"/>
                </a:cubicBezTo>
                <a:cubicBezTo>
                  <a:pt x="5857993" y="4142988"/>
                  <a:pt x="5887789" y="4166802"/>
                  <a:pt x="5860972" y="4169779"/>
                </a:cubicBezTo>
                <a:cubicBezTo>
                  <a:pt x="5860972" y="4181686"/>
                  <a:pt x="5875870" y="4184663"/>
                  <a:pt x="5878850" y="4193593"/>
                </a:cubicBezTo>
                <a:cubicBezTo>
                  <a:pt x="5875870" y="4193593"/>
                  <a:pt x="5869911" y="4193593"/>
                  <a:pt x="5869911" y="4196570"/>
                </a:cubicBezTo>
                <a:cubicBezTo>
                  <a:pt x="5881829" y="4202523"/>
                  <a:pt x="5866931" y="4211454"/>
                  <a:pt x="5875870" y="4220384"/>
                </a:cubicBezTo>
                <a:cubicBezTo>
                  <a:pt x="5887789" y="4217407"/>
                  <a:pt x="5890769" y="4205500"/>
                  <a:pt x="5902687" y="4202523"/>
                </a:cubicBezTo>
                <a:cubicBezTo>
                  <a:pt x="5893748" y="4214430"/>
                  <a:pt x="5896728" y="4238244"/>
                  <a:pt x="5914605" y="4229314"/>
                </a:cubicBezTo>
                <a:cubicBezTo>
                  <a:pt x="5920565" y="4244198"/>
                  <a:pt x="5926525" y="4259082"/>
                  <a:pt x="5932483" y="4273966"/>
                </a:cubicBezTo>
                <a:cubicBezTo>
                  <a:pt x="5938443" y="4288849"/>
                  <a:pt x="5947382" y="4303733"/>
                  <a:pt x="5953341" y="4318617"/>
                </a:cubicBezTo>
                <a:cubicBezTo>
                  <a:pt x="5968239" y="4345408"/>
                  <a:pt x="5983137" y="4372199"/>
                  <a:pt x="5995056" y="4401966"/>
                </a:cubicBezTo>
                <a:cubicBezTo>
                  <a:pt x="5983137" y="4401966"/>
                  <a:pt x="5992077" y="4390059"/>
                  <a:pt x="5983137" y="4387082"/>
                </a:cubicBezTo>
                <a:cubicBezTo>
                  <a:pt x="5977179" y="4393036"/>
                  <a:pt x="5974199" y="4384106"/>
                  <a:pt x="5968239" y="4393036"/>
                </a:cubicBezTo>
                <a:cubicBezTo>
                  <a:pt x="5974199" y="4393036"/>
                  <a:pt x="5971219" y="4398989"/>
                  <a:pt x="5974199" y="4398989"/>
                </a:cubicBezTo>
                <a:cubicBezTo>
                  <a:pt x="5977179" y="4398989"/>
                  <a:pt x="5980158" y="4396013"/>
                  <a:pt x="5986117" y="4398989"/>
                </a:cubicBezTo>
                <a:cubicBezTo>
                  <a:pt x="5986117" y="4407920"/>
                  <a:pt x="5980158" y="4404943"/>
                  <a:pt x="5977179" y="4407920"/>
                </a:cubicBezTo>
                <a:cubicBezTo>
                  <a:pt x="5977179" y="4413873"/>
                  <a:pt x="5980158" y="4416850"/>
                  <a:pt x="5983137" y="4422804"/>
                </a:cubicBezTo>
                <a:cubicBezTo>
                  <a:pt x="5986117" y="4419827"/>
                  <a:pt x="5989097" y="4419827"/>
                  <a:pt x="5992077" y="4416850"/>
                </a:cubicBezTo>
                <a:cubicBezTo>
                  <a:pt x="5995056" y="4404943"/>
                  <a:pt x="6001015" y="4398989"/>
                  <a:pt x="6006975" y="4393036"/>
                </a:cubicBezTo>
                <a:cubicBezTo>
                  <a:pt x="6003995" y="4398989"/>
                  <a:pt x="6015914" y="4398989"/>
                  <a:pt x="6009955" y="4407920"/>
                </a:cubicBezTo>
                <a:cubicBezTo>
                  <a:pt x="6006975" y="4407920"/>
                  <a:pt x="5998036" y="4401966"/>
                  <a:pt x="5998036" y="4410897"/>
                </a:cubicBezTo>
                <a:cubicBezTo>
                  <a:pt x="6009955" y="4422804"/>
                  <a:pt x="5998036" y="4449594"/>
                  <a:pt x="6018893" y="4452571"/>
                </a:cubicBezTo>
                <a:cubicBezTo>
                  <a:pt x="6012934" y="4461501"/>
                  <a:pt x="6012934" y="4464478"/>
                  <a:pt x="6021873" y="4458525"/>
                </a:cubicBezTo>
                <a:cubicBezTo>
                  <a:pt x="6018893" y="4470432"/>
                  <a:pt x="6021873" y="4473408"/>
                  <a:pt x="6024853" y="4479362"/>
                </a:cubicBezTo>
                <a:cubicBezTo>
                  <a:pt x="6012934" y="4473408"/>
                  <a:pt x="6012934" y="4464478"/>
                  <a:pt x="6003995" y="4461501"/>
                </a:cubicBezTo>
                <a:cubicBezTo>
                  <a:pt x="5995056" y="4482339"/>
                  <a:pt x="6015914" y="4485316"/>
                  <a:pt x="6018893" y="4500199"/>
                </a:cubicBezTo>
                <a:cubicBezTo>
                  <a:pt x="6006975" y="4503176"/>
                  <a:pt x="6021873" y="4512106"/>
                  <a:pt x="6018893" y="4521037"/>
                </a:cubicBezTo>
                <a:cubicBezTo>
                  <a:pt x="6009955" y="4524013"/>
                  <a:pt x="5998036" y="4515083"/>
                  <a:pt x="5992077" y="4524013"/>
                </a:cubicBezTo>
                <a:cubicBezTo>
                  <a:pt x="6006975" y="4526990"/>
                  <a:pt x="6003995" y="4538897"/>
                  <a:pt x="6009955" y="4544851"/>
                </a:cubicBezTo>
                <a:cubicBezTo>
                  <a:pt x="6024853" y="4544851"/>
                  <a:pt x="6018893" y="4541874"/>
                  <a:pt x="6030812" y="4541874"/>
                </a:cubicBezTo>
                <a:cubicBezTo>
                  <a:pt x="6024853" y="4553781"/>
                  <a:pt x="6027833" y="4550804"/>
                  <a:pt x="6021873" y="4562711"/>
                </a:cubicBezTo>
                <a:cubicBezTo>
                  <a:pt x="6012934" y="4562711"/>
                  <a:pt x="6012934" y="4565688"/>
                  <a:pt x="6001015" y="4568665"/>
                </a:cubicBezTo>
                <a:cubicBezTo>
                  <a:pt x="5998036" y="4565688"/>
                  <a:pt x="6001015" y="4553781"/>
                  <a:pt x="5989097" y="4553781"/>
                </a:cubicBezTo>
                <a:cubicBezTo>
                  <a:pt x="5992077" y="4529967"/>
                  <a:pt x="5977179" y="4521037"/>
                  <a:pt x="5974199" y="4500199"/>
                </a:cubicBezTo>
                <a:cubicBezTo>
                  <a:pt x="5950361" y="4500199"/>
                  <a:pt x="5962280" y="4479362"/>
                  <a:pt x="5950361" y="4470432"/>
                </a:cubicBezTo>
                <a:cubicBezTo>
                  <a:pt x="5950361" y="4476385"/>
                  <a:pt x="5947382" y="4479362"/>
                  <a:pt x="5944402" y="4476385"/>
                </a:cubicBezTo>
                <a:cubicBezTo>
                  <a:pt x="5947382" y="4467455"/>
                  <a:pt x="5935463" y="4467455"/>
                  <a:pt x="5941423" y="4458525"/>
                </a:cubicBezTo>
                <a:cubicBezTo>
                  <a:pt x="5947382" y="4455548"/>
                  <a:pt x="5956321" y="4458525"/>
                  <a:pt x="5959301" y="4449594"/>
                </a:cubicBezTo>
                <a:cubicBezTo>
                  <a:pt x="5956321" y="4446618"/>
                  <a:pt x="5956321" y="4446618"/>
                  <a:pt x="5953341" y="4443641"/>
                </a:cubicBezTo>
                <a:cubicBezTo>
                  <a:pt x="5941423" y="4440664"/>
                  <a:pt x="5938443" y="4455548"/>
                  <a:pt x="5926525" y="4449594"/>
                </a:cubicBezTo>
                <a:cubicBezTo>
                  <a:pt x="5929504" y="4437687"/>
                  <a:pt x="5929504" y="4437687"/>
                  <a:pt x="5914605" y="4434711"/>
                </a:cubicBezTo>
                <a:cubicBezTo>
                  <a:pt x="5917585" y="4431734"/>
                  <a:pt x="5917585" y="4428757"/>
                  <a:pt x="5920565" y="4425780"/>
                </a:cubicBezTo>
                <a:cubicBezTo>
                  <a:pt x="5917585" y="4422804"/>
                  <a:pt x="5905667" y="4422804"/>
                  <a:pt x="5905667" y="4419827"/>
                </a:cubicBezTo>
                <a:cubicBezTo>
                  <a:pt x="5920565" y="4407920"/>
                  <a:pt x="5920565" y="4428757"/>
                  <a:pt x="5929504" y="4434711"/>
                </a:cubicBezTo>
                <a:cubicBezTo>
                  <a:pt x="5932483" y="4428757"/>
                  <a:pt x="5941423" y="4434711"/>
                  <a:pt x="5941423" y="4422804"/>
                </a:cubicBezTo>
                <a:cubicBezTo>
                  <a:pt x="5929504" y="4419827"/>
                  <a:pt x="5929504" y="4407920"/>
                  <a:pt x="5917585" y="4404943"/>
                </a:cubicBezTo>
                <a:cubicBezTo>
                  <a:pt x="5914605" y="4396013"/>
                  <a:pt x="5926525" y="4393036"/>
                  <a:pt x="5911626" y="4393036"/>
                </a:cubicBezTo>
                <a:cubicBezTo>
                  <a:pt x="5914605" y="4384106"/>
                  <a:pt x="5920565" y="4387082"/>
                  <a:pt x="5920565" y="4378152"/>
                </a:cubicBezTo>
                <a:cubicBezTo>
                  <a:pt x="5911626" y="4378152"/>
                  <a:pt x="5911626" y="4372199"/>
                  <a:pt x="5902687" y="4372199"/>
                </a:cubicBezTo>
                <a:cubicBezTo>
                  <a:pt x="5902687" y="4366245"/>
                  <a:pt x="5914605" y="4360292"/>
                  <a:pt x="5908647" y="4354338"/>
                </a:cubicBezTo>
                <a:cubicBezTo>
                  <a:pt x="5902687" y="4363268"/>
                  <a:pt x="5899707" y="4372199"/>
                  <a:pt x="5884809" y="4366245"/>
                </a:cubicBezTo>
                <a:cubicBezTo>
                  <a:pt x="5899707" y="4351361"/>
                  <a:pt x="5881829" y="4357315"/>
                  <a:pt x="5896728" y="4342431"/>
                </a:cubicBezTo>
                <a:cubicBezTo>
                  <a:pt x="5881829" y="4342431"/>
                  <a:pt x="5887789" y="4339454"/>
                  <a:pt x="5875870" y="4336478"/>
                </a:cubicBezTo>
                <a:cubicBezTo>
                  <a:pt x="5875870" y="4342431"/>
                  <a:pt x="5890769" y="4351361"/>
                  <a:pt x="5878850" y="4357315"/>
                </a:cubicBezTo>
                <a:cubicBezTo>
                  <a:pt x="5869911" y="4348385"/>
                  <a:pt x="5869911" y="4333501"/>
                  <a:pt x="5863951" y="4324570"/>
                </a:cubicBezTo>
                <a:cubicBezTo>
                  <a:pt x="5849053" y="4333501"/>
                  <a:pt x="5846073" y="4303733"/>
                  <a:pt x="5834155" y="4294803"/>
                </a:cubicBezTo>
                <a:cubicBezTo>
                  <a:pt x="5834155" y="4309687"/>
                  <a:pt x="5846073" y="4339454"/>
                  <a:pt x="5825216" y="4342431"/>
                </a:cubicBezTo>
                <a:cubicBezTo>
                  <a:pt x="5825216" y="4348385"/>
                  <a:pt x="5831175" y="4348385"/>
                  <a:pt x="5834155" y="4351361"/>
                </a:cubicBezTo>
                <a:cubicBezTo>
                  <a:pt x="5837135" y="4345408"/>
                  <a:pt x="5840115" y="4342431"/>
                  <a:pt x="5843094" y="4342431"/>
                </a:cubicBezTo>
                <a:cubicBezTo>
                  <a:pt x="5846073" y="4360292"/>
                  <a:pt x="5863951" y="4339454"/>
                  <a:pt x="5866931" y="4354338"/>
                </a:cubicBezTo>
                <a:cubicBezTo>
                  <a:pt x="5860972" y="4354338"/>
                  <a:pt x="5855013" y="4351361"/>
                  <a:pt x="5852033" y="4360292"/>
                </a:cubicBezTo>
                <a:cubicBezTo>
                  <a:pt x="5852033" y="4363268"/>
                  <a:pt x="5852033" y="4366245"/>
                  <a:pt x="5855013" y="4369222"/>
                </a:cubicBezTo>
                <a:cubicBezTo>
                  <a:pt x="5857993" y="4369222"/>
                  <a:pt x="5863951" y="4369222"/>
                  <a:pt x="5866931" y="4369222"/>
                </a:cubicBezTo>
                <a:cubicBezTo>
                  <a:pt x="5863951" y="4378152"/>
                  <a:pt x="5869911" y="4384106"/>
                  <a:pt x="5866931" y="4390059"/>
                </a:cubicBezTo>
                <a:cubicBezTo>
                  <a:pt x="5852033" y="4393036"/>
                  <a:pt x="5857993" y="4384106"/>
                  <a:pt x="5849053" y="4384106"/>
                </a:cubicBezTo>
                <a:cubicBezTo>
                  <a:pt x="5846073" y="4387082"/>
                  <a:pt x="5846073" y="4393036"/>
                  <a:pt x="5849053" y="4396013"/>
                </a:cubicBezTo>
                <a:cubicBezTo>
                  <a:pt x="5855013" y="4396013"/>
                  <a:pt x="5860972" y="4396013"/>
                  <a:pt x="5866931" y="4398989"/>
                </a:cubicBezTo>
                <a:cubicBezTo>
                  <a:pt x="5866931" y="4393036"/>
                  <a:pt x="5866931" y="4390059"/>
                  <a:pt x="5872891" y="4390059"/>
                </a:cubicBezTo>
                <a:cubicBezTo>
                  <a:pt x="5872891" y="4404943"/>
                  <a:pt x="5881829" y="4413873"/>
                  <a:pt x="5887789" y="4425780"/>
                </a:cubicBezTo>
                <a:cubicBezTo>
                  <a:pt x="5908647" y="4422804"/>
                  <a:pt x="5914605" y="4434711"/>
                  <a:pt x="5917585" y="4449594"/>
                </a:cubicBezTo>
                <a:cubicBezTo>
                  <a:pt x="5920565" y="4464478"/>
                  <a:pt x="5920565" y="4479362"/>
                  <a:pt x="5929504" y="4482339"/>
                </a:cubicBezTo>
                <a:cubicBezTo>
                  <a:pt x="5923545" y="4482339"/>
                  <a:pt x="5917585" y="4482339"/>
                  <a:pt x="5911626" y="4485316"/>
                </a:cubicBezTo>
                <a:cubicBezTo>
                  <a:pt x="5914605" y="4470432"/>
                  <a:pt x="5917585" y="4446618"/>
                  <a:pt x="5899707" y="4449594"/>
                </a:cubicBezTo>
                <a:cubicBezTo>
                  <a:pt x="5905667" y="4437687"/>
                  <a:pt x="5896728" y="4434711"/>
                  <a:pt x="5893748" y="4428757"/>
                </a:cubicBezTo>
                <a:cubicBezTo>
                  <a:pt x="5884809" y="4434711"/>
                  <a:pt x="5896728" y="4440664"/>
                  <a:pt x="5884809" y="4446618"/>
                </a:cubicBezTo>
                <a:cubicBezTo>
                  <a:pt x="5905667" y="4443641"/>
                  <a:pt x="5881829" y="4470432"/>
                  <a:pt x="5905667" y="4461501"/>
                </a:cubicBezTo>
                <a:cubicBezTo>
                  <a:pt x="5896728" y="4479362"/>
                  <a:pt x="5911626" y="4482339"/>
                  <a:pt x="5908647" y="4494246"/>
                </a:cubicBezTo>
                <a:cubicBezTo>
                  <a:pt x="5902687" y="4494246"/>
                  <a:pt x="5902687" y="4488292"/>
                  <a:pt x="5896728" y="4497223"/>
                </a:cubicBezTo>
                <a:cubicBezTo>
                  <a:pt x="5902687" y="4497223"/>
                  <a:pt x="5893748" y="4506153"/>
                  <a:pt x="5893748" y="4506153"/>
                </a:cubicBezTo>
                <a:cubicBezTo>
                  <a:pt x="5902687" y="4500199"/>
                  <a:pt x="5896728" y="4515083"/>
                  <a:pt x="5908647" y="4512106"/>
                </a:cubicBezTo>
                <a:cubicBezTo>
                  <a:pt x="5908647" y="4509130"/>
                  <a:pt x="5908647" y="4506153"/>
                  <a:pt x="5914605" y="4506153"/>
                </a:cubicBezTo>
                <a:cubicBezTo>
                  <a:pt x="5914605" y="4515083"/>
                  <a:pt x="5926525" y="4518060"/>
                  <a:pt x="5917585" y="4532944"/>
                </a:cubicBezTo>
                <a:cubicBezTo>
                  <a:pt x="5914605" y="4532944"/>
                  <a:pt x="5908647" y="4529967"/>
                  <a:pt x="5905667" y="4532944"/>
                </a:cubicBezTo>
                <a:cubicBezTo>
                  <a:pt x="5911626" y="4541874"/>
                  <a:pt x="5917585" y="4535920"/>
                  <a:pt x="5926525" y="4541874"/>
                </a:cubicBezTo>
                <a:cubicBezTo>
                  <a:pt x="5914605" y="4556758"/>
                  <a:pt x="5932483" y="4562711"/>
                  <a:pt x="5917585" y="4577595"/>
                </a:cubicBezTo>
                <a:cubicBezTo>
                  <a:pt x="5926525" y="4583549"/>
                  <a:pt x="5923545" y="4595456"/>
                  <a:pt x="5923545" y="4604386"/>
                </a:cubicBezTo>
                <a:cubicBezTo>
                  <a:pt x="5920565" y="4601409"/>
                  <a:pt x="5911626" y="4604386"/>
                  <a:pt x="5911626" y="4607363"/>
                </a:cubicBezTo>
                <a:cubicBezTo>
                  <a:pt x="5914605" y="4610339"/>
                  <a:pt x="5911626" y="4619270"/>
                  <a:pt x="5911626" y="4622246"/>
                </a:cubicBezTo>
                <a:cubicBezTo>
                  <a:pt x="5911626" y="4622246"/>
                  <a:pt x="5911626" y="4622246"/>
                  <a:pt x="5914605" y="4622246"/>
                </a:cubicBezTo>
                <a:cubicBezTo>
                  <a:pt x="5914605" y="4622246"/>
                  <a:pt x="5917585" y="4622246"/>
                  <a:pt x="5917585" y="4619270"/>
                </a:cubicBezTo>
                <a:cubicBezTo>
                  <a:pt x="5920565" y="4625223"/>
                  <a:pt x="5917585" y="4628200"/>
                  <a:pt x="5917585" y="4628200"/>
                </a:cubicBezTo>
                <a:cubicBezTo>
                  <a:pt x="5917585" y="4628200"/>
                  <a:pt x="5917585" y="4628200"/>
                  <a:pt x="5917585" y="4631177"/>
                </a:cubicBezTo>
                <a:cubicBezTo>
                  <a:pt x="5917585" y="4628200"/>
                  <a:pt x="5914605" y="4628200"/>
                  <a:pt x="5914605" y="4628200"/>
                </a:cubicBezTo>
                <a:cubicBezTo>
                  <a:pt x="5911626" y="4628200"/>
                  <a:pt x="5908647" y="4631177"/>
                  <a:pt x="5908647" y="4634153"/>
                </a:cubicBezTo>
                <a:cubicBezTo>
                  <a:pt x="5917585" y="4634153"/>
                  <a:pt x="5905667" y="4643084"/>
                  <a:pt x="5911626" y="4646061"/>
                </a:cubicBezTo>
                <a:cubicBezTo>
                  <a:pt x="5923545" y="4640107"/>
                  <a:pt x="5914605" y="4640107"/>
                  <a:pt x="5917585" y="4631177"/>
                </a:cubicBezTo>
                <a:cubicBezTo>
                  <a:pt x="5923545" y="4628200"/>
                  <a:pt x="5920565" y="4634153"/>
                  <a:pt x="5932483" y="4634153"/>
                </a:cubicBezTo>
                <a:cubicBezTo>
                  <a:pt x="5926525" y="4640107"/>
                  <a:pt x="5929504" y="4646061"/>
                  <a:pt x="5938443" y="4643084"/>
                </a:cubicBezTo>
                <a:cubicBezTo>
                  <a:pt x="5929504" y="4649037"/>
                  <a:pt x="5938443" y="4660944"/>
                  <a:pt x="5926525" y="4660944"/>
                </a:cubicBezTo>
                <a:cubicBezTo>
                  <a:pt x="5923545" y="4657968"/>
                  <a:pt x="5938443" y="4646061"/>
                  <a:pt x="5917585" y="4643084"/>
                </a:cubicBezTo>
                <a:cubicBezTo>
                  <a:pt x="5920565" y="4654991"/>
                  <a:pt x="5914605" y="4654991"/>
                  <a:pt x="5908647" y="4660944"/>
                </a:cubicBezTo>
                <a:cubicBezTo>
                  <a:pt x="5917585" y="4663921"/>
                  <a:pt x="5923545" y="4675828"/>
                  <a:pt x="5917585" y="4678805"/>
                </a:cubicBezTo>
                <a:cubicBezTo>
                  <a:pt x="5914605" y="4678805"/>
                  <a:pt x="5914605" y="4675828"/>
                  <a:pt x="5911626" y="4672851"/>
                </a:cubicBezTo>
                <a:cubicBezTo>
                  <a:pt x="5911626" y="4678805"/>
                  <a:pt x="5908647" y="4684758"/>
                  <a:pt x="5914605" y="4687735"/>
                </a:cubicBezTo>
                <a:cubicBezTo>
                  <a:pt x="5911626" y="4687735"/>
                  <a:pt x="5911626" y="4687735"/>
                  <a:pt x="5911626" y="4687735"/>
                </a:cubicBezTo>
                <a:cubicBezTo>
                  <a:pt x="5911626" y="4690712"/>
                  <a:pt x="5914605" y="4690712"/>
                  <a:pt x="5914605" y="4693689"/>
                </a:cubicBezTo>
                <a:cubicBezTo>
                  <a:pt x="5920565" y="4696665"/>
                  <a:pt x="5923545" y="4696665"/>
                  <a:pt x="5929504" y="4699642"/>
                </a:cubicBezTo>
                <a:cubicBezTo>
                  <a:pt x="5932483" y="4702619"/>
                  <a:pt x="5935463" y="4702619"/>
                  <a:pt x="5935463" y="4705596"/>
                </a:cubicBezTo>
                <a:cubicBezTo>
                  <a:pt x="5929504" y="4705596"/>
                  <a:pt x="5926525" y="4705596"/>
                  <a:pt x="5923545" y="4705596"/>
                </a:cubicBezTo>
                <a:cubicBezTo>
                  <a:pt x="5920565" y="4708572"/>
                  <a:pt x="5917585" y="4705596"/>
                  <a:pt x="5908647" y="4705596"/>
                </a:cubicBezTo>
                <a:cubicBezTo>
                  <a:pt x="5908647" y="4699642"/>
                  <a:pt x="5911626" y="4693689"/>
                  <a:pt x="5905667" y="4684758"/>
                </a:cubicBezTo>
                <a:cubicBezTo>
                  <a:pt x="5905667" y="4684758"/>
                  <a:pt x="5902687" y="4681782"/>
                  <a:pt x="5899707" y="4681782"/>
                </a:cubicBezTo>
                <a:cubicBezTo>
                  <a:pt x="5905667" y="4669875"/>
                  <a:pt x="5899707" y="4666898"/>
                  <a:pt x="5893748" y="4660944"/>
                </a:cubicBezTo>
                <a:cubicBezTo>
                  <a:pt x="5893748" y="4663921"/>
                  <a:pt x="5887789" y="4666898"/>
                  <a:pt x="5887789" y="4660944"/>
                </a:cubicBezTo>
                <a:cubicBezTo>
                  <a:pt x="5893748" y="4654991"/>
                  <a:pt x="5878850" y="4643084"/>
                  <a:pt x="5866931" y="4637130"/>
                </a:cubicBezTo>
                <a:cubicBezTo>
                  <a:pt x="5866931" y="4631177"/>
                  <a:pt x="5869911" y="4631177"/>
                  <a:pt x="5872891" y="4628200"/>
                </a:cubicBezTo>
                <a:cubicBezTo>
                  <a:pt x="5860972" y="4616293"/>
                  <a:pt x="5849053" y="4604386"/>
                  <a:pt x="5846073" y="4589502"/>
                </a:cubicBezTo>
                <a:cubicBezTo>
                  <a:pt x="5849053" y="4595456"/>
                  <a:pt x="5855013" y="4601409"/>
                  <a:pt x="5860972" y="4604386"/>
                </a:cubicBezTo>
                <a:cubicBezTo>
                  <a:pt x="5860972" y="4604386"/>
                  <a:pt x="5863951" y="4601409"/>
                  <a:pt x="5863951" y="4601409"/>
                </a:cubicBezTo>
                <a:cubicBezTo>
                  <a:pt x="5872891" y="4601409"/>
                  <a:pt x="5869911" y="4604386"/>
                  <a:pt x="5866931" y="4610339"/>
                </a:cubicBezTo>
                <a:cubicBezTo>
                  <a:pt x="5869911" y="4610339"/>
                  <a:pt x="5869911" y="4610339"/>
                  <a:pt x="5872891" y="4613316"/>
                </a:cubicBezTo>
                <a:cubicBezTo>
                  <a:pt x="5878850" y="4613316"/>
                  <a:pt x="5887789" y="4616293"/>
                  <a:pt x="5890769" y="4610339"/>
                </a:cubicBezTo>
                <a:cubicBezTo>
                  <a:pt x="5887789" y="4604386"/>
                  <a:pt x="5884809" y="4610339"/>
                  <a:pt x="5875870" y="4607363"/>
                </a:cubicBezTo>
                <a:cubicBezTo>
                  <a:pt x="5881829" y="4598432"/>
                  <a:pt x="5869911" y="4598432"/>
                  <a:pt x="5869911" y="4589502"/>
                </a:cubicBezTo>
                <a:cubicBezTo>
                  <a:pt x="5869911" y="4580572"/>
                  <a:pt x="5881829" y="4589502"/>
                  <a:pt x="5881829" y="4580572"/>
                </a:cubicBezTo>
                <a:cubicBezTo>
                  <a:pt x="5869911" y="4586525"/>
                  <a:pt x="5860972" y="4577595"/>
                  <a:pt x="5857993" y="4571642"/>
                </a:cubicBezTo>
                <a:cubicBezTo>
                  <a:pt x="5849053" y="4574618"/>
                  <a:pt x="5846073" y="4577595"/>
                  <a:pt x="5837135" y="4577595"/>
                </a:cubicBezTo>
                <a:cubicBezTo>
                  <a:pt x="5840115" y="4562711"/>
                  <a:pt x="5825216" y="4559735"/>
                  <a:pt x="5828196" y="4544851"/>
                </a:cubicBezTo>
                <a:cubicBezTo>
                  <a:pt x="5834155" y="4541874"/>
                  <a:pt x="5834155" y="4553781"/>
                  <a:pt x="5840115" y="4547827"/>
                </a:cubicBezTo>
                <a:cubicBezTo>
                  <a:pt x="5828196" y="4541874"/>
                  <a:pt x="5840115" y="4532944"/>
                  <a:pt x="5828196" y="4526990"/>
                </a:cubicBezTo>
                <a:cubicBezTo>
                  <a:pt x="5834155" y="4521037"/>
                  <a:pt x="5831175" y="4503176"/>
                  <a:pt x="5822237" y="4500199"/>
                </a:cubicBezTo>
                <a:cubicBezTo>
                  <a:pt x="5825216" y="4488292"/>
                  <a:pt x="5837135" y="4494246"/>
                  <a:pt x="5837135" y="4479362"/>
                </a:cubicBezTo>
                <a:cubicBezTo>
                  <a:pt x="5825216" y="4485316"/>
                  <a:pt x="5825216" y="4470432"/>
                  <a:pt x="5813297" y="4476385"/>
                </a:cubicBezTo>
                <a:cubicBezTo>
                  <a:pt x="5819257" y="4470432"/>
                  <a:pt x="5810318" y="4470432"/>
                  <a:pt x="5810318" y="4464478"/>
                </a:cubicBezTo>
                <a:cubicBezTo>
                  <a:pt x="5816277" y="4464478"/>
                  <a:pt x="5822237" y="4467455"/>
                  <a:pt x="5822237" y="4461501"/>
                </a:cubicBezTo>
                <a:cubicBezTo>
                  <a:pt x="5816277" y="4461501"/>
                  <a:pt x="5816277" y="4455548"/>
                  <a:pt x="5810318" y="4455548"/>
                </a:cubicBezTo>
                <a:cubicBezTo>
                  <a:pt x="5813297" y="4446618"/>
                  <a:pt x="5822237" y="4449594"/>
                  <a:pt x="5825216" y="4443641"/>
                </a:cubicBezTo>
                <a:cubicBezTo>
                  <a:pt x="5807339" y="4443641"/>
                  <a:pt x="5813297" y="4431734"/>
                  <a:pt x="5804359" y="4428757"/>
                </a:cubicBezTo>
                <a:cubicBezTo>
                  <a:pt x="5801379" y="4437687"/>
                  <a:pt x="5804359" y="4443641"/>
                  <a:pt x="5804359" y="4452571"/>
                </a:cubicBezTo>
                <a:cubicBezTo>
                  <a:pt x="5792440" y="4443641"/>
                  <a:pt x="5801379" y="4422804"/>
                  <a:pt x="5786481" y="4416850"/>
                </a:cubicBezTo>
                <a:cubicBezTo>
                  <a:pt x="5789461" y="4434711"/>
                  <a:pt x="5786481" y="4455548"/>
                  <a:pt x="5798399" y="4467455"/>
                </a:cubicBezTo>
                <a:cubicBezTo>
                  <a:pt x="5798399" y="4461501"/>
                  <a:pt x="5801379" y="4455548"/>
                  <a:pt x="5807339" y="4458525"/>
                </a:cubicBezTo>
                <a:cubicBezTo>
                  <a:pt x="5804359" y="4470432"/>
                  <a:pt x="5801379" y="4467455"/>
                  <a:pt x="5801379" y="4476385"/>
                </a:cubicBezTo>
                <a:cubicBezTo>
                  <a:pt x="5795419" y="4479362"/>
                  <a:pt x="5789461" y="4476385"/>
                  <a:pt x="5783501" y="4479362"/>
                </a:cubicBezTo>
                <a:cubicBezTo>
                  <a:pt x="5789461" y="4455548"/>
                  <a:pt x="5786481" y="4434711"/>
                  <a:pt x="5765623" y="4434711"/>
                </a:cubicBezTo>
                <a:cubicBezTo>
                  <a:pt x="5771583" y="4434711"/>
                  <a:pt x="5771583" y="4422804"/>
                  <a:pt x="5762643" y="4425780"/>
                </a:cubicBezTo>
                <a:cubicBezTo>
                  <a:pt x="5762643" y="4413873"/>
                  <a:pt x="5774562" y="4422804"/>
                  <a:pt x="5777542" y="4416850"/>
                </a:cubicBezTo>
                <a:cubicBezTo>
                  <a:pt x="5771583" y="4413873"/>
                  <a:pt x="5771583" y="4404943"/>
                  <a:pt x="5768603" y="4401966"/>
                </a:cubicBezTo>
                <a:cubicBezTo>
                  <a:pt x="5765623" y="4407920"/>
                  <a:pt x="5774562" y="4419827"/>
                  <a:pt x="5762643" y="4416850"/>
                </a:cubicBezTo>
                <a:cubicBezTo>
                  <a:pt x="5753705" y="4416850"/>
                  <a:pt x="5768603" y="4401966"/>
                  <a:pt x="5759664" y="4404943"/>
                </a:cubicBezTo>
                <a:cubicBezTo>
                  <a:pt x="5744765" y="4407920"/>
                  <a:pt x="5747745" y="4407920"/>
                  <a:pt x="5738807" y="4401966"/>
                </a:cubicBezTo>
                <a:cubicBezTo>
                  <a:pt x="5738807" y="4410897"/>
                  <a:pt x="5729867" y="4410897"/>
                  <a:pt x="5726887" y="4410897"/>
                </a:cubicBezTo>
                <a:cubicBezTo>
                  <a:pt x="5729867" y="4398989"/>
                  <a:pt x="5714969" y="4407920"/>
                  <a:pt x="5709010" y="4407920"/>
                </a:cubicBezTo>
                <a:cubicBezTo>
                  <a:pt x="5711989" y="4396013"/>
                  <a:pt x="5726887" y="4404943"/>
                  <a:pt x="5726887" y="4393036"/>
                </a:cubicBezTo>
                <a:cubicBezTo>
                  <a:pt x="5717949" y="4390059"/>
                  <a:pt x="5714969" y="4384106"/>
                  <a:pt x="5711989" y="4375175"/>
                </a:cubicBezTo>
                <a:cubicBezTo>
                  <a:pt x="5720929" y="4375175"/>
                  <a:pt x="5720929" y="4381129"/>
                  <a:pt x="5723908" y="4372199"/>
                </a:cubicBezTo>
                <a:cubicBezTo>
                  <a:pt x="5720929" y="4366245"/>
                  <a:pt x="5729867" y="4366245"/>
                  <a:pt x="5729867" y="4354338"/>
                </a:cubicBezTo>
                <a:cubicBezTo>
                  <a:pt x="5717949" y="4363268"/>
                  <a:pt x="5720929" y="4348385"/>
                  <a:pt x="5726887" y="4336478"/>
                </a:cubicBezTo>
                <a:cubicBezTo>
                  <a:pt x="5714969" y="4333501"/>
                  <a:pt x="5709010" y="4330524"/>
                  <a:pt x="5700071" y="4336478"/>
                </a:cubicBezTo>
                <a:cubicBezTo>
                  <a:pt x="5703051" y="4324570"/>
                  <a:pt x="5709010" y="4321594"/>
                  <a:pt x="5714969" y="4318617"/>
                </a:cubicBezTo>
                <a:cubicBezTo>
                  <a:pt x="5700071" y="4318617"/>
                  <a:pt x="5703051" y="4300756"/>
                  <a:pt x="5691132" y="4306710"/>
                </a:cubicBezTo>
                <a:cubicBezTo>
                  <a:pt x="5691132" y="4303733"/>
                  <a:pt x="5697091" y="4291826"/>
                  <a:pt x="5691132" y="4291826"/>
                </a:cubicBezTo>
                <a:cubicBezTo>
                  <a:pt x="5670275" y="4306710"/>
                  <a:pt x="5703051" y="4327547"/>
                  <a:pt x="5685173" y="4339454"/>
                </a:cubicBezTo>
                <a:cubicBezTo>
                  <a:pt x="5682193" y="4330524"/>
                  <a:pt x="5682193" y="4318617"/>
                  <a:pt x="5679213" y="4309687"/>
                </a:cubicBezTo>
                <a:cubicBezTo>
                  <a:pt x="5664315" y="4324570"/>
                  <a:pt x="5649417" y="4318617"/>
                  <a:pt x="5634519" y="4330524"/>
                </a:cubicBezTo>
                <a:cubicBezTo>
                  <a:pt x="5640478" y="4315640"/>
                  <a:pt x="5616641" y="4306710"/>
                  <a:pt x="5604722" y="4291826"/>
                </a:cubicBezTo>
                <a:cubicBezTo>
                  <a:pt x="5613661" y="4294803"/>
                  <a:pt x="5616641" y="4294803"/>
                  <a:pt x="5628559" y="4297780"/>
                </a:cubicBezTo>
                <a:cubicBezTo>
                  <a:pt x="5631539" y="4273966"/>
                  <a:pt x="5628559" y="4256105"/>
                  <a:pt x="5607701" y="4250152"/>
                </a:cubicBezTo>
                <a:cubicBezTo>
                  <a:pt x="5616641" y="4220384"/>
                  <a:pt x="5589824" y="4223361"/>
                  <a:pt x="5598763" y="4193593"/>
                </a:cubicBezTo>
                <a:cubicBezTo>
                  <a:pt x="5589824" y="4196570"/>
                  <a:pt x="5592803" y="4187640"/>
                  <a:pt x="5586844" y="4187640"/>
                </a:cubicBezTo>
                <a:cubicBezTo>
                  <a:pt x="5586844" y="4181686"/>
                  <a:pt x="5589824" y="4178709"/>
                  <a:pt x="5589824" y="4172756"/>
                </a:cubicBezTo>
                <a:cubicBezTo>
                  <a:pt x="5577905" y="4166802"/>
                  <a:pt x="5574925" y="4154895"/>
                  <a:pt x="5571946" y="4142988"/>
                </a:cubicBezTo>
                <a:cubicBezTo>
                  <a:pt x="5568966" y="4131081"/>
                  <a:pt x="5568966" y="4119174"/>
                  <a:pt x="5563007" y="4113220"/>
                </a:cubicBezTo>
                <a:cubicBezTo>
                  <a:pt x="5563007" y="4116197"/>
                  <a:pt x="5563007" y="4122151"/>
                  <a:pt x="5560027" y="4122151"/>
                </a:cubicBezTo>
                <a:cubicBezTo>
                  <a:pt x="5557047" y="4119174"/>
                  <a:pt x="5542149" y="4119174"/>
                  <a:pt x="5551089" y="4113220"/>
                </a:cubicBezTo>
                <a:cubicBezTo>
                  <a:pt x="5551089" y="4119174"/>
                  <a:pt x="5560027" y="4113220"/>
                  <a:pt x="5560027" y="4107267"/>
                </a:cubicBezTo>
                <a:cubicBezTo>
                  <a:pt x="5554068" y="4104290"/>
                  <a:pt x="5545129" y="4080476"/>
                  <a:pt x="5542149" y="4077499"/>
                </a:cubicBezTo>
                <a:cubicBezTo>
                  <a:pt x="5548109" y="4077499"/>
                  <a:pt x="5557047" y="4086430"/>
                  <a:pt x="5557047" y="4080476"/>
                </a:cubicBezTo>
                <a:cubicBezTo>
                  <a:pt x="5557047" y="4071546"/>
                  <a:pt x="5551089" y="4065592"/>
                  <a:pt x="5548109" y="4056662"/>
                </a:cubicBezTo>
                <a:cubicBezTo>
                  <a:pt x="5539169" y="4059639"/>
                  <a:pt x="5533211" y="4068569"/>
                  <a:pt x="5524271" y="4068569"/>
                </a:cubicBezTo>
                <a:cubicBezTo>
                  <a:pt x="5539169" y="4056662"/>
                  <a:pt x="5554068" y="4035825"/>
                  <a:pt x="5530231" y="4026894"/>
                </a:cubicBezTo>
                <a:cubicBezTo>
                  <a:pt x="5527251" y="4035825"/>
                  <a:pt x="5524271" y="4032848"/>
                  <a:pt x="5527251" y="4038801"/>
                </a:cubicBezTo>
                <a:cubicBezTo>
                  <a:pt x="5506393" y="4038801"/>
                  <a:pt x="5509373" y="4020941"/>
                  <a:pt x="5488515" y="4014987"/>
                </a:cubicBezTo>
                <a:cubicBezTo>
                  <a:pt x="5494475" y="4006057"/>
                  <a:pt x="5488515" y="4000104"/>
                  <a:pt x="5482557" y="3994150"/>
                </a:cubicBezTo>
                <a:cubicBezTo>
                  <a:pt x="5476597" y="3988197"/>
                  <a:pt x="5473617" y="3982243"/>
                  <a:pt x="5476597" y="3967359"/>
                </a:cubicBezTo>
                <a:cubicBezTo>
                  <a:pt x="5467658" y="3970336"/>
                  <a:pt x="5470638" y="3958429"/>
                  <a:pt x="5458719" y="3961406"/>
                </a:cubicBezTo>
                <a:cubicBezTo>
                  <a:pt x="5458719" y="3964382"/>
                  <a:pt x="5458719" y="3970336"/>
                  <a:pt x="5455739" y="3970336"/>
                </a:cubicBezTo>
                <a:cubicBezTo>
                  <a:pt x="5458719" y="3952476"/>
                  <a:pt x="5431903" y="3958429"/>
                  <a:pt x="5431903" y="3937592"/>
                </a:cubicBezTo>
                <a:cubicBezTo>
                  <a:pt x="5443821" y="3934615"/>
                  <a:pt x="5446801" y="3958429"/>
                  <a:pt x="5455739" y="3949499"/>
                </a:cubicBezTo>
                <a:cubicBezTo>
                  <a:pt x="5452760" y="3943545"/>
                  <a:pt x="5443821" y="3931638"/>
                  <a:pt x="5437861" y="3922708"/>
                </a:cubicBezTo>
                <a:cubicBezTo>
                  <a:pt x="5431903" y="3913778"/>
                  <a:pt x="5428923" y="3904847"/>
                  <a:pt x="5437861" y="3904847"/>
                </a:cubicBezTo>
                <a:cubicBezTo>
                  <a:pt x="5428923" y="3895917"/>
                  <a:pt x="5408065" y="3886987"/>
                  <a:pt x="5402106" y="3869126"/>
                </a:cubicBezTo>
                <a:cubicBezTo>
                  <a:pt x="5402106" y="3854242"/>
                  <a:pt x="5411045" y="3851266"/>
                  <a:pt x="5402106" y="3842336"/>
                </a:cubicBezTo>
                <a:cubicBezTo>
                  <a:pt x="5408065" y="3833405"/>
                  <a:pt x="5417004" y="3842336"/>
                  <a:pt x="5419983" y="3836382"/>
                </a:cubicBezTo>
                <a:cubicBezTo>
                  <a:pt x="5419983" y="3833405"/>
                  <a:pt x="5419983" y="3833405"/>
                  <a:pt x="5417004" y="3830428"/>
                </a:cubicBezTo>
                <a:cubicBezTo>
                  <a:pt x="5408065" y="3830428"/>
                  <a:pt x="5408065" y="3836382"/>
                  <a:pt x="5399126" y="3833405"/>
                </a:cubicBezTo>
                <a:cubicBezTo>
                  <a:pt x="5396147" y="3824475"/>
                  <a:pt x="5411045" y="3830428"/>
                  <a:pt x="5414025" y="3821498"/>
                </a:cubicBezTo>
                <a:cubicBezTo>
                  <a:pt x="5414025" y="3809591"/>
                  <a:pt x="5396147" y="3827452"/>
                  <a:pt x="5393167" y="3812568"/>
                </a:cubicBezTo>
                <a:cubicBezTo>
                  <a:pt x="5402106" y="3812568"/>
                  <a:pt x="5405085" y="3809591"/>
                  <a:pt x="5405085" y="3803638"/>
                </a:cubicBezTo>
                <a:cubicBezTo>
                  <a:pt x="5396147" y="3797684"/>
                  <a:pt x="5396147" y="3803638"/>
                  <a:pt x="5387207" y="3806614"/>
                </a:cubicBezTo>
                <a:cubicBezTo>
                  <a:pt x="5390187" y="3797684"/>
                  <a:pt x="5378269" y="3803638"/>
                  <a:pt x="5381249" y="3794707"/>
                </a:cubicBezTo>
                <a:cubicBezTo>
                  <a:pt x="5387207" y="3788754"/>
                  <a:pt x="5390187" y="3800661"/>
                  <a:pt x="5393167" y="3791730"/>
                </a:cubicBezTo>
                <a:cubicBezTo>
                  <a:pt x="5396147" y="3779824"/>
                  <a:pt x="5375289" y="3788754"/>
                  <a:pt x="5369329" y="3785777"/>
                </a:cubicBezTo>
                <a:cubicBezTo>
                  <a:pt x="5375289" y="3791730"/>
                  <a:pt x="5375289" y="3806614"/>
                  <a:pt x="5363371" y="3806614"/>
                </a:cubicBezTo>
                <a:cubicBezTo>
                  <a:pt x="5354431" y="3794707"/>
                  <a:pt x="5348472" y="3776847"/>
                  <a:pt x="5333574" y="3770893"/>
                </a:cubicBezTo>
                <a:cubicBezTo>
                  <a:pt x="5333574" y="3773870"/>
                  <a:pt x="5333574" y="3776847"/>
                  <a:pt x="5330594" y="3776847"/>
                </a:cubicBezTo>
                <a:cubicBezTo>
                  <a:pt x="5327615" y="3761963"/>
                  <a:pt x="5348472" y="3767917"/>
                  <a:pt x="5348472" y="3756009"/>
                </a:cubicBezTo>
                <a:cubicBezTo>
                  <a:pt x="5333574" y="3758986"/>
                  <a:pt x="5345493" y="3738149"/>
                  <a:pt x="5333574" y="3738149"/>
                </a:cubicBezTo>
                <a:cubicBezTo>
                  <a:pt x="5330594" y="3744102"/>
                  <a:pt x="5339533" y="3756009"/>
                  <a:pt x="5324635" y="3758986"/>
                </a:cubicBezTo>
                <a:cubicBezTo>
                  <a:pt x="5321655" y="3750056"/>
                  <a:pt x="5327615" y="3744102"/>
                  <a:pt x="5327615" y="3738149"/>
                </a:cubicBezTo>
                <a:cubicBezTo>
                  <a:pt x="5321655" y="3738149"/>
                  <a:pt x="5315696" y="3738149"/>
                  <a:pt x="5306757" y="3738149"/>
                </a:cubicBezTo>
                <a:cubicBezTo>
                  <a:pt x="5306757" y="3723265"/>
                  <a:pt x="5291859" y="3720288"/>
                  <a:pt x="5288879" y="3705405"/>
                </a:cubicBezTo>
                <a:cubicBezTo>
                  <a:pt x="5303777" y="3702428"/>
                  <a:pt x="5285899" y="3711358"/>
                  <a:pt x="5294839" y="3711358"/>
                </a:cubicBezTo>
                <a:cubicBezTo>
                  <a:pt x="5300797" y="3711358"/>
                  <a:pt x="5300797" y="3705405"/>
                  <a:pt x="5303777" y="3702428"/>
                </a:cubicBezTo>
                <a:cubicBezTo>
                  <a:pt x="5291859" y="3702428"/>
                  <a:pt x="5271001" y="3693498"/>
                  <a:pt x="5265042" y="3681590"/>
                </a:cubicBezTo>
                <a:cubicBezTo>
                  <a:pt x="5265042" y="3672660"/>
                  <a:pt x="5273981" y="3675637"/>
                  <a:pt x="5273981" y="3666707"/>
                </a:cubicBezTo>
                <a:cubicBezTo>
                  <a:pt x="5268021" y="3657776"/>
                  <a:pt x="5271001" y="3651823"/>
                  <a:pt x="5256103" y="3657776"/>
                </a:cubicBezTo>
                <a:cubicBezTo>
                  <a:pt x="5253123" y="3645869"/>
                  <a:pt x="5262062" y="3648846"/>
                  <a:pt x="5265042" y="3642892"/>
                </a:cubicBezTo>
                <a:cubicBezTo>
                  <a:pt x="5262062" y="3636939"/>
                  <a:pt x="5256103" y="3633962"/>
                  <a:pt x="5250143" y="3630986"/>
                </a:cubicBezTo>
                <a:cubicBezTo>
                  <a:pt x="5256103" y="3629497"/>
                  <a:pt x="5257593" y="3628009"/>
                  <a:pt x="5257593" y="3625776"/>
                </a:cubicBezTo>
                <a:lnTo>
                  <a:pt x="5256304" y="3617410"/>
                </a:lnTo>
                <a:lnTo>
                  <a:pt x="5271746" y="3634706"/>
                </a:lnTo>
                <a:cubicBezTo>
                  <a:pt x="5278450" y="3645125"/>
                  <a:pt x="5284410" y="3656288"/>
                  <a:pt x="5291859" y="3666707"/>
                </a:cubicBezTo>
                <a:cubicBezTo>
                  <a:pt x="5291859" y="3657776"/>
                  <a:pt x="5303777" y="3660753"/>
                  <a:pt x="5306757" y="3654800"/>
                </a:cubicBezTo>
                <a:cubicBezTo>
                  <a:pt x="5288879" y="3636939"/>
                  <a:pt x="5276961" y="3589311"/>
                  <a:pt x="5244185" y="3604195"/>
                </a:cubicBezTo>
                <a:cubicBezTo>
                  <a:pt x="5235245" y="3595265"/>
                  <a:pt x="5247164" y="3598241"/>
                  <a:pt x="5247164" y="3586334"/>
                </a:cubicBezTo>
                <a:cubicBezTo>
                  <a:pt x="5238225" y="3586334"/>
                  <a:pt x="5235245" y="3577404"/>
                  <a:pt x="5226307" y="3574427"/>
                </a:cubicBezTo>
                <a:cubicBezTo>
                  <a:pt x="5220347" y="3577404"/>
                  <a:pt x="5217367" y="3571450"/>
                  <a:pt x="5211408" y="3577404"/>
                </a:cubicBezTo>
                <a:cubicBezTo>
                  <a:pt x="5214388" y="3583357"/>
                  <a:pt x="5214388" y="3592288"/>
                  <a:pt x="5226307" y="3592288"/>
                </a:cubicBezTo>
                <a:cubicBezTo>
                  <a:pt x="5226307" y="3586334"/>
                  <a:pt x="5226307" y="3583357"/>
                  <a:pt x="5229286" y="3583357"/>
                </a:cubicBezTo>
                <a:cubicBezTo>
                  <a:pt x="5229286" y="3589311"/>
                  <a:pt x="5238225" y="3589311"/>
                  <a:pt x="5238225" y="3598241"/>
                </a:cubicBezTo>
                <a:cubicBezTo>
                  <a:pt x="5226307" y="3598241"/>
                  <a:pt x="5226307" y="3610148"/>
                  <a:pt x="5214388" y="3613125"/>
                </a:cubicBezTo>
                <a:cubicBezTo>
                  <a:pt x="5208429" y="3607171"/>
                  <a:pt x="5220347" y="3607171"/>
                  <a:pt x="5220347" y="3598241"/>
                </a:cubicBezTo>
                <a:cubicBezTo>
                  <a:pt x="5199489" y="3601218"/>
                  <a:pt x="5211408" y="3565497"/>
                  <a:pt x="5190551" y="3583357"/>
                </a:cubicBezTo>
                <a:cubicBezTo>
                  <a:pt x="5190551" y="3580380"/>
                  <a:pt x="5187571" y="3577404"/>
                  <a:pt x="5181611" y="3577404"/>
                </a:cubicBezTo>
                <a:cubicBezTo>
                  <a:pt x="5178632" y="3571450"/>
                  <a:pt x="5190551" y="3565497"/>
                  <a:pt x="5181611" y="3562520"/>
                </a:cubicBezTo>
                <a:cubicBezTo>
                  <a:pt x="5178632" y="3562520"/>
                  <a:pt x="5178632" y="3568473"/>
                  <a:pt x="5175653" y="3568473"/>
                </a:cubicBezTo>
                <a:cubicBezTo>
                  <a:pt x="5172673" y="3559543"/>
                  <a:pt x="5163734" y="3556567"/>
                  <a:pt x="5160754" y="3544659"/>
                </a:cubicBezTo>
                <a:cubicBezTo>
                  <a:pt x="5157775" y="3556567"/>
                  <a:pt x="5151815" y="3538706"/>
                  <a:pt x="5151815" y="3550613"/>
                </a:cubicBezTo>
                <a:cubicBezTo>
                  <a:pt x="5160754" y="3550613"/>
                  <a:pt x="5160754" y="3562520"/>
                  <a:pt x="5163734" y="3571450"/>
                </a:cubicBezTo>
                <a:cubicBezTo>
                  <a:pt x="5157775" y="3559543"/>
                  <a:pt x="5148835" y="3562520"/>
                  <a:pt x="5136917" y="3556567"/>
                </a:cubicBezTo>
                <a:cubicBezTo>
                  <a:pt x="5139897" y="3553590"/>
                  <a:pt x="5148835" y="3553590"/>
                  <a:pt x="5148835" y="3547636"/>
                </a:cubicBezTo>
                <a:cubicBezTo>
                  <a:pt x="5142876" y="3547636"/>
                  <a:pt x="5142876" y="3541683"/>
                  <a:pt x="5139897" y="3544659"/>
                </a:cubicBezTo>
                <a:cubicBezTo>
                  <a:pt x="5136917" y="3547636"/>
                  <a:pt x="5127978" y="3550613"/>
                  <a:pt x="5124999" y="3556567"/>
                </a:cubicBezTo>
                <a:cubicBezTo>
                  <a:pt x="5136917" y="3559543"/>
                  <a:pt x="5136917" y="3571450"/>
                  <a:pt x="5148835" y="3571450"/>
                </a:cubicBezTo>
                <a:cubicBezTo>
                  <a:pt x="5151815" y="3580380"/>
                  <a:pt x="5145856" y="3580380"/>
                  <a:pt x="5145856" y="3589311"/>
                </a:cubicBezTo>
                <a:cubicBezTo>
                  <a:pt x="5160754" y="3598241"/>
                  <a:pt x="5178632" y="3586334"/>
                  <a:pt x="5178632" y="3610148"/>
                </a:cubicBezTo>
                <a:cubicBezTo>
                  <a:pt x="5175653" y="3619079"/>
                  <a:pt x="5166713" y="3604195"/>
                  <a:pt x="5166713" y="3619079"/>
                </a:cubicBezTo>
                <a:cubicBezTo>
                  <a:pt x="5178632" y="3616102"/>
                  <a:pt x="5181611" y="3616102"/>
                  <a:pt x="5187571" y="3622055"/>
                </a:cubicBezTo>
                <a:cubicBezTo>
                  <a:pt x="5184591" y="3630986"/>
                  <a:pt x="5169693" y="3616102"/>
                  <a:pt x="5169693" y="3630986"/>
                </a:cubicBezTo>
                <a:cubicBezTo>
                  <a:pt x="5178632" y="3625032"/>
                  <a:pt x="5181611" y="3633962"/>
                  <a:pt x="5196510" y="3625032"/>
                </a:cubicBezTo>
                <a:cubicBezTo>
                  <a:pt x="5196510" y="3645869"/>
                  <a:pt x="5181611" y="3625032"/>
                  <a:pt x="5178632" y="3642892"/>
                </a:cubicBezTo>
                <a:cubicBezTo>
                  <a:pt x="5196510" y="3639916"/>
                  <a:pt x="5193531" y="3651823"/>
                  <a:pt x="5199489" y="3636939"/>
                </a:cubicBezTo>
                <a:cubicBezTo>
                  <a:pt x="5196510" y="3654800"/>
                  <a:pt x="5202469" y="3660753"/>
                  <a:pt x="5214388" y="3651823"/>
                </a:cubicBezTo>
                <a:cubicBezTo>
                  <a:pt x="5214388" y="3657776"/>
                  <a:pt x="5214388" y="3660753"/>
                  <a:pt x="5220347" y="3657776"/>
                </a:cubicBezTo>
                <a:cubicBezTo>
                  <a:pt x="5220347" y="3663730"/>
                  <a:pt x="5205449" y="3672660"/>
                  <a:pt x="5214388" y="3675637"/>
                </a:cubicBezTo>
                <a:cubicBezTo>
                  <a:pt x="5220347" y="3675637"/>
                  <a:pt x="5226307" y="3669683"/>
                  <a:pt x="5232265" y="3666707"/>
                </a:cubicBezTo>
                <a:cubicBezTo>
                  <a:pt x="5235245" y="3672660"/>
                  <a:pt x="5250143" y="3681590"/>
                  <a:pt x="5241205" y="3687544"/>
                </a:cubicBezTo>
                <a:cubicBezTo>
                  <a:pt x="5241205" y="3678614"/>
                  <a:pt x="5232265" y="3678614"/>
                  <a:pt x="5229286" y="3672660"/>
                </a:cubicBezTo>
                <a:cubicBezTo>
                  <a:pt x="5232265" y="3693498"/>
                  <a:pt x="5259083" y="3699451"/>
                  <a:pt x="5238225" y="3717311"/>
                </a:cubicBezTo>
                <a:cubicBezTo>
                  <a:pt x="5250143" y="3720288"/>
                  <a:pt x="5247164" y="3735172"/>
                  <a:pt x="5259083" y="3735172"/>
                </a:cubicBezTo>
                <a:cubicBezTo>
                  <a:pt x="5256103" y="3729219"/>
                  <a:pt x="5262062" y="3714335"/>
                  <a:pt x="5247164" y="3717311"/>
                </a:cubicBezTo>
                <a:cubicBezTo>
                  <a:pt x="5247164" y="3717311"/>
                  <a:pt x="5247164" y="3717311"/>
                  <a:pt x="5247164" y="3705405"/>
                </a:cubicBezTo>
                <a:cubicBezTo>
                  <a:pt x="5253123" y="3705405"/>
                  <a:pt x="5256103" y="3705405"/>
                  <a:pt x="5259083" y="3705405"/>
                </a:cubicBezTo>
                <a:cubicBezTo>
                  <a:pt x="5259083" y="3714335"/>
                  <a:pt x="5265042" y="3723265"/>
                  <a:pt x="5268021" y="3735172"/>
                </a:cubicBezTo>
                <a:cubicBezTo>
                  <a:pt x="5265042" y="3738149"/>
                  <a:pt x="5256103" y="3738149"/>
                  <a:pt x="5256103" y="3747079"/>
                </a:cubicBezTo>
                <a:cubicBezTo>
                  <a:pt x="5271001" y="3747079"/>
                  <a:pt x="5273981" y="3770893"/>
                  <a:pt x="5276961" y="3773870"/>
                </a:cubicBezTo>
                <a:cubicBezTo>
                  <a:pt x="5285899" y="3767917"/>
                  <a:pt x="5294839" y="3779824"/>
                  <a:pt x="5300797" y="3767917"/>
                </a:cubicBezTo>
                <a:cubicBezTo>
                  <a:pt x="5300797" y="3770893"/>
                  <a:pt x="5303777" y="3770893"/>
                  <a:pt x="5306757" y="3770893"/>
                </a:cubicBezTo>
                <a:cubicBezTo>
                  <a:pt x="5297818" y="3779824"/>
                  <a:pt x="5303777" y="3788754"/>
                  <a:pt x="5291859" y="3791730"/>
                </a:cubicBezTo>
                <a:cubicBezTo>
                  <a:pt x="5297818" y="3797684"/>
                  <a:pt x="5309737" y="3791730"/>
                  <a:pt x="5312717" y="3785777"/>
                </a:cubicBezTo>
                <a:cubicBezTo>
                  <a:pt x="5315696" y="3800661"/>
                  <a:pt x="5345493" y="3809591"/>
                  <a:pt x="5321655" y="3812568"/>
                </a:cubicBezTo>
                <a:cubicBezTo>
                  <a:pt x="5321655" y="3818521"/>
                  <a:pt x="5336553" y="3824475"/>
                  <a:pt x="5324635" y="3830428"/>
                </a:cubicBezTo>
                <a:cubicBezTo>
                  <a:pt x="5321655" y="3830428"/>
                  <a:pt x="5321655" y="3821498"/>
                  <a:pt x="5315696" y="3821498"/>
                </a:cubicBezTo>
                <a:cubicBezTo>
                  <a:pt x="5309737" y="3836382"/>
                  <a:pt x="5324635" y="3833405"/>
                  <a:pt x="5324635" y="3842336"/>
                </a:cubicBezTo>
                <a:cubicBezTo>
                  <a:pt x="5321655" y="3842336"/>
                  <a:pt x="5321655" y="3842336"/>
                  <a:pt x="5318675" y="3842336"/>
                </a:cubicBezTo>
                <a:cubicBezTo>
                  <a:pt x="5318675" y="3845312"/>
                  <a:pt x="5315696" y="3848289"/>
                  <a:pt x="5312717" y="3845312"/>
                </a:cubicBezTo>
                <a:cubicBezTo>
                  <a:pt x="5312717" y="3842336"/>
                  <a:pt x="5315696" y="3836382"/>
                  <a:pt x="5309737" y="3833405"/>
                </a:cubicBezTo>
                <a:cubicBezTo>
                  <a:pt x="5306757" y="3836382"/>
                  <a:pt x="5300797" y="3833405"/>
                  <a:pt x="5300797" y="3836382"/>
                </a:cubicBezTo>
                <a:cubicBezTo>
                  <a:pt x="5306757" y="3845312"/>
                  <a:pt x="5309737" y="3860196"/>
                  <a:pt x="5327615" y="3851266"/>
                </a:cubicBezTo>
                <a:cubicBezTo>
                  <a:pt x="5330594" y="3866149"/>
                  <a:pt x="5339533" y="3878057"/>
                  <a:pt x="5351451" y="3884010"/>
                </a:cubicBezTo>
                <a:cubicBezTo>
                  <a:pt x="5354431" y="3878057"/>
                  <a:pt x="5360391" y="3872103"/>
                  <a:pt x="5369329" y="3869126"/>
                </a:cubicBezTo>
                <a:cubicBezTo>
                  <a:pt x="5354431" y="3886987"/>
                  <a:pt x="5375289" y="3872103"/>
                  <a:pt x="5375289" y="3889963"/>
                </a:cubicBezTo>
                <a:cubicBezTo>
                  <a:pt x="5363371" y="3895917"/>
                  <a:pt x="5354431" y="3884010"/>
                  <a:pt x="5351451" y="3892940"/>
                </a:cubicBezTo>
                <a:cubicBezTo>
                  <a:pt x="5360391" y="3907824"/>
                  <a:pt x="5363371" y="3925685"/>
                  <a:pt x="5384228" y="3928661"/>
                </a:cubicBezTo>
                <a:cubicBezTo>
                  <a:pt x="5381249" y="3937592"/>
                  <a:pt x="5387207" y="3946522"/>
                  <a:pt x="5393167" y="3955452"/>
                </a:cubicBezTo>
                <a:cubicBezTo>
                  <a:pt x="5396147" y="3964382"/>
                  <a:pt x="5402106" y="3973313"/>
                  <a:pt x="5399126" y="3982243"/>
                </a:cubicBezTo>
                <a:cubicBezTo>
                  <a:pt x="5393167" y="3982243"/>
                  <a:pt x="5393167" y="3976289"/>
                  <a:pt x="5390187" y="3982243"/>
                </a:cubicBezTo>
                <a:cubicBezTo>
                  <a:pt x="5393167" y="3991174"/>
                  <a:pt x="5375289" y="3991174"/>
                  <a:pt x="5384228" y="4000104"/>
                </a:cubicBezTo>
                <a:cubicBezTo>
                  <a:pt x="5390187" y="3997127"/>
                  <a:pt x="5393167" y="3991174"/>
                  <a:pt x="5399126" y="3988197"/>
                </a:cubicBezTo>
                <a:cubicBezTo>
                  <a:pt x="5414025" y="3988197"/>
                  <a:pt x="5414025" y="4003080"/>
                  <a:pt x="5422963" y="4009034"/>
                </a:cubicBezTo>
                <a:cubicBezTo>
                  <a:pt x="5425943" y="4000104"/>
                  <a:pt x="5425943" y="3991174"/>
                  <a:pt x="5434882" y="3991174"/>
                </a:cubicBezTo>
                <a:cubicBezTo>
                  <a:pt x="5437861" y="3997127"/>
                  <a:pt x="5437861" y="4006057"/>
                  <a:pt x="5443821" y="4009034"/>
                </a:cubicBezTo>
                <a:cubicBezTo>
                  <a:pt x="5437861" y="4009034"/>
                  <a:pt x="5440841" y="4017964"/>
                  <a:pt x="5434882" y="4017964"/>
                </a:cubicBezTo>
                <a:cubicBezTo>
                  <a:pt x="5437861" y="4009034"/>
                  <a:pt x="5434882" y="4000104"/>
                  <a:pt x="5428923" y="3997127"/>
                </a:cubicBezTo>
                <a:cubicBezTo>
                  <a:pt x="5431903" y="4009034"/>
                  <a:pt x="5434882" y="4006057"/>
                  <a:pt x="5422963" y="4012011"/>
                </a:cubicBezTo>
                <a:cubicBezTo>
                  <a:pt x="5431903" y="4020941"/>
                  <a:pt x="5434882" y="4035825"/>
                  <a:pt x="5440841" y="4044755"/>
                </a:cubicBezTo>
                <a:cubicBezTo>
                  <a:pt x="5431903" y="4044755"/>
                  <a:pt x="5422963" y="4056662"/>
                  <a:pt x="5428923" y="4062616"/>
                </a:cubicBezTo>
                <a:cubicBezTo>
                  <a:pt x="5417004" y="4065592"/>
                  <a:pt x="5428923" y="4050708"/>
                  <a:pt x="5419983" y="4050708"/>
                </a:cubicBezTo>
                <a:cubicBezTo>
                  <a:pt x="5414025" y="4059639"/>
                  <a:pt x="5414025" y="4074523"/>
                  <a:pt x="5431903" y="4074523"/>
                </a:cubicBezTo>
                <a:cubicBezTo>
                  <a:pt x="5437861" y="4065592"/>
                  <a:pt x="5434882" y="4065592"/>
                  <a:pt x="5443821" y="4062616"/>
                </a:cubicBezTo>
                <a:cubicBezTo>
                  <a:pt x="5443821" y="4050708"/>
                  <a:pt x="5428923" y="4065592"/>
                  <a:pt x="5431903" y="4050708"/>
                </a:cubicBezTo>
                <a:cubicBezTo>
                  <a:pt x="5437861" y="4050708"/>
                  <a:pt x="5440841" y="4056662"/>
                  <a:pt x="5449780" y="4053685"/>
                </a:cubicBezTo>
                <a:cubicBezTo>
                  <a:pt x="5458719" y="4071546"/>
                  <a:pt x="5461699" y="4098337"/>
                  <a:pt x="5482557" y="4101313"/>
                </a:cubicBezTo>
                <a:cubicBezTo>
                  <a:pt x="5482557" y="4110244"/>
                  <a:pt x="5476597" y="4110244"/>
                  <a:pt x="5476597" y="4119174"/>
                </a:cubicBezTo>
                <a:cubicBezTo>
                  <a:pt x="5479577" y="4119174"/>
                  <a:pt x="5479577" y="4122151"/>
                  <a:pt x="5479577" y="4122151"/>
                </a:cubicBezTo>
                <a:cubicBezTo>
                  <a:pt x="5485536" y="4125127"/>
                  <a:pt x="5491495" y="4113220"/>
                  <a:pt x="5491495" y="4122151"/>
                </a:cubicBezTo>
                <a:cubicBezTo>
                  <a:pt x="5488515" y="4137035"/>
                  <a:pt x="5500435" y="4166802"/>
                  <a:pt x="5521292" y="4160849"/>
                </a:cubicBezTo>
                <a:cubicBezTo>
                  <a:pt x="5521292" y="4172756"/>
                  <a:pt x="5509373" y="4163825"/>
                  <a:pt x="5509373" y="4169779"/>
                </a:cubicBezTo>
                <a:cubicBezTo>
                  <a:pt x="5515333" y="4172756"/>
                  <a:pt x="5509373" y="4178709"/>
                  <a:pt x="5509373" y="4181686"/>
                </a:cubicBezTo>
                <a:cubicBezTo>
                  <a:pt x="5521292" y="4178709"/>
                  <a:pt x="5518312" y="4187640"/>
                  <a:pt x="5515333" y="4193593"/>
                </a:cubicBezTo>
                <a:cubicBezTo>
                  <a:pt x="5521292" y="4193593"/>
                  <a:pt x="5521292" y="4190616"/>
                  <a:pt x="5527251" y="4193593"/>
                </a:cubicBezTo>
                <a:cubicBezTo>
                  <a:pt x="5524271" y="4199547"/>
                  <a:pt x="5530231" y="4202523"/>
                  <a:pt x="5527251" y="4211454"/>
                </a:cubicBezTo>
                <a:cubicBezTo>
                  <a:pt x="5521292" y="4208477"/>
                  <a:pt x="5518312" y="4211454"/>
                  <a:pt x="5518312" y="4214430"/>
                </a:cubicBezTo>
                <a:cubicBezTo>
                  <a:pt x="5521292" y="4217407"/>
                  <a:pt x="5524271" y="4220384"/>
                  <a:pt x="5527251" y="4223361"/>
                </a:cubicBezTo>
                <a:cubicBezTo>
                  <a:pt x="5530231" y="4217407"/>
                  <a:pt x="5527251" y="4214430"/>
                  <a:pt x="5527251" y="4211454"/>
                </a:cubicBezTo>
                <a:cubicBezTo>
                  <a:pt x="5533211" y="4214430"/>
                  <a:pt x="5539169" y="4220384"/>
                  <a:pt x="5542149" y="4220384"/>
                </a:cubicBezTo>
                <a:cubicBezTo>
                  <a:pt x="5527251" y="4223361"/>
                  <a:pt x="5551089" y="4232291"/>
                  <a:pt x="5539169" y="4244198"/>
                </a:cubicBezTo>
                <a:cubicBezTo>
                  <a:pt x="5554068" y="4256105"/>
                  <a:pt x="5563007" y="4273966"/>
                  <a:pt x="5563007" y="4297780"/>
                </a:cubicBezTo>
                <a:cubicBezTo>
                  <a:pt x="5574925" y="4297780"/>
                  <a:pt x="5568966" y="4300756"/>
                  <a:pt x="5565987" y="4306710"/>
                </a:cubicBezTo>
                <a:cubicBezTo>
                  <a:pt x="5571946" y="4309687"/>
                  <a:pt x="5574925" y="4312663"/>
                  <a:pt x="5577905" y="4315640"/>
                </a:cubicBezTo>
                <a:cubicBezTo>
                  <a:pt x="5577905" y="4315640"/>
                  <a:pt x="5580885" y="4315640"/>
                  <a:pt x="5583865" y="4318617"/>
                </a:cubicBezTo>
                <a:cubicBezTo>
                  <a:pt x="5583865" y="4318617"/>
                  <a:pt x="5583865" y="4318617"/>
                  <a:pt x="5580885" y="4321594"/>
                </a:cubicBezTo>
                <a:cubicBezTo>
                  <a:pt x="5580885" y="4321594"/>
                  <a:pt x="5583865" y="4321594"/>
                  <a:pt x="5583865" y="4324570"/>
                </a:cubicBezTo>
                <a:cubicBezTo>
                  <a:pt x="5586844" y="4330524"/>
                  <a:pt x="5589824" y="4339454"/>
                  <a:pt x="5583865" y="4345408"/>
                </a:cubicBezTo>
                <a:cubicBezTo>
                  <a:pt x="5592803" y="4345408"/>
                  <a:pt x="5595783" y="4348385"/>
                  <a:pt x="5595783" y="4354338"/>
                </a:cubicBezTo>
                <a:cubicBezTo>
                  <a:pt x="5595783" y="4354338"/>
                  <a:pt x="5598763" y="4354338"/>
                  <a:pt x="5598763" y="4354338"/>
                </a:cubicBezTo>
                <a:cubicBezTo>
                  <a:pt x="5598763" y="4360292"/>
                  <a:pt x="5595783" y="4360292"/>
                  <a:pt x="5595783" y="4363268"/>
                </a:cubicBezTo>
                <a:cubicBezTo>
                  <a:pt x="5595783" y="4363268"/>
                  <a:pt x="5595783" y="4366245"/>
                  <a:pt x="5595783" y="4369222"/>
                </a:cubicBezTo>
                <a:cubicBezTo>
                  <a:pt x="5604722" y="4378152"/>
                  <a:pt x="5613661" y="4369222"/>
                  <a:pt x="5610681" y="4384106"/>
                </a:cubicBezTo>
                <a:cubicBezTo>
                  <a:pt x="5616641" y="4384106"/>
                  <a:pt x="5616641" y="4378152"/>
                  <a:pt x="5622600" y="4378152"/>
                </a:cubicBezTo>
                <a:cubicBezTo>
                  <a:pt x="5625579" y="4387082"/>
                  <a:pt x="5619621" y="4384106"/>
                  <a:pt x="5619621" y="4393036"/>
                </a:cubicBezTo>
                <a:cubicBezTo>
                  <a:pt x="5631539" y="4396013"/>
                  <a:pt x="5637498" y="4398989"/>
                  <a:pt x="5637498" y="4413873"/>
                </a:cubicBezTo>
                <a:cubicBezTo>
                  <a:pt x="5646437" y="4416850"/>
                  <a:pt x="5643457" y="4401966"/>
                  <a:pt x="5652397" y="4407920"/>
                </a:cubicBezTo>
                <a:cubicBezTo>
                  <a:pt x="5655376" y="4413873"/>
                  <a:pt x="5661335" y="4413873"/>
                  <a:pt x="5664315" y="4419827"/>
                </a:cubicBezTo>
                <a:cubicBezTo>
                  <a:pt x="5658355" y="4419827"/>
                  <a:pt x="5655376" y="4419827"/>
                  <a:pt x="5652397" y="4422804"/>
                </a:cubicBezTo>
                <a:cubicBezTo>
                  <a:pt x="5679213" y="4449594"/>
                  <a:pt x="5697091" y="4467455"/>
                  <a:pt x="5714969" y="4500199"/>
                </a:cubicBezTo>
                <a:cubicBezTo>
                  <a:pt x="5717949" y="4497223"/>
                  <a:pt x="5717949" y="4494246"/>
                  <a:pt x="5723908" y="4494246"/>
                </a:cubicBezTo>
                <a:cubicBezTo>
                  <a:pt x="5717949" y="4503176"/>
                  <a:pt x="5729867" y="4503176"/>
                  <a:pt x="5729867" y="4506153"/>
                </a:cubicBezTo>
                <a:cubicBezTo>
                  <a:pt x="5726887" y="4509130"/>
                  <a:pt x="5723908" y="4509130"/>
                  <a:pt x="5720929" y="4515083"/>
                </a:cubicBezTo>
                <a:cubicBezTo>
                  <a:pt x="5729867" y="4521037"/>
                  <a:pt x="5732847" y="4529967"/>
                  <a:pt x="5744765" y="4532944"/>
                </a:cubicBezTo>
                <a:cubicBezTo>
                  <a:pt x="5744765" y="4538897"/>
                  <a:pt x="5738807" y="4538897"/>
                  <a:pt x="5738807" y="4544851"/>
                </a:cubicBezTo>
                <a:cubicBezTo>
                  <a:pt x="5759664" y="4544851"/>
                  <a:pt x="5753705" y="4562711"/>
                  <a:pt x="5765623" y="4568665"/>
                </a:cubicBezTo>
                <a:cubicBezTo>
                  <a:pt x="5765623" y="4565688"/>
                  <a:pt x="5768603" y="4565688"/>
                  <a:pt x="5768603" y="4565688"/>
                </a:cubicBezTo>
                <a:cubicBezTo>
                  <a:pt x="5762643" y="4559735"/>
                  <a:pt x="5762643" y="4553781"/>
                  <a:pt x="5762643" y="4547827"/>
                </a:cubicBezTo>
                <a:cubicBezTo>
                  <a:pt x="5768603" y="4553781"/>
                  <a:pt x="5777542" y="4559735"/>
                  <a:pt x="5789461" y="4556758"/>
                </a:cubicBezTo>
                <a:cubicBezTo>
                  <a:pt x="5789461" y="4568665"/>
                  <a:pt x="5774562" y="4553781"/>
                  <a:pt x="5771583" y="4562711"/>
                </a:cubicBezTo>
                <a:cubicBezTo>
                  <a:pt x="5792440" y="4580572"/>
                  <a:pt x="5843094" y="4604386"/>
                  <a:pt x="5852033" y="4631177"/>
                </a:cubicBezTo>
                <a:cubicBezTo>
                  <a:pt x="5860972" y="4628200"/>
                  <a:pt x="5857993" y="4634153"/>
                  <a:pt x="5863951" y="4640107"/>
                </a:cubicBezTo>
                <a:cubicBezTo>
                  <a:pt x="5852033" y="4649037"/>
                  <a:pt x="5840115" y="4622246"/>
                  <a:pt x="5834155" y="4637130"/>
                </a:cubicBezTo>
                <a:cubicBezTo>
                  <a:pt x="5837135" y="4643084"/>
                  <a:pt x="5843094" y="4649037"/>
                  <a:pt x="5852033" y="4657968"/>
                </a:cubicBezTo>
                <a:cubicBezTo>
                  <a:pt x="5857993" y="4663921"/>
                  <a:pt x="5866931" y="4669875"/>
                  <a:pt x="5878850" y="4678805"/>
                </a:cubicBezTo>
                <a:cubicBezTo>
                  <a:pt x="5878850" y="4687735"/>
                  <a:pt x="5872891" y="4687735"/>
                  <a:pt x="5875870" y="4678805"/>
                </a:cubicBezTo>
                <a:cubicBezTo>
                  <a:pt x="5872891" y="4681782"/>
                  <a:pt x="5855013" y="4666898"/>
                  <a:pt x="5849053" y="4672851"/>
                </a:cubicBezTo>
                <a:cubicBezTo>
                  <a:pt x="5855013" y="4684758"/>
                  <a:pt x="5875870" y="4693689"/>
                  <a:pt x="5881829" y="4693689"/>
                </a:cubicBezTo>
                <a:cubicBezTo>
                  <a:pt x="5878850" y="4693689"/>
                  <a:pt x="5878850" y="4696665"/>
                  <a:pt x="5878850" y="4702619"/>
                </a:cubicBezTo>
                <a:cubicBezTo>
                  <a:pt x="5905667" y="4714526"/>
                  <a:pt x="5920565" y="4738340"/>
                  <a:pt x="5962280" y="4744294"/>
                </a:cubicBezTo>
                <a:cubicBezTo>
                  <a:pt x="5959301" y="4753224"/>
                  <a:pt x="5953341" y="4753224"/>
                  <a:pt x="5947382" y="4756201"/>
                </a:cubicBezTo>
                <a:cubicBezTo>
                  <a:pt x="5947382" y="4750247"/>
                  <a:pt x="5953341" y="4750247"/>
                  <a:pt x="5950361" y="4747270"/>
                </a:cubicBezTo>
                <a:cubicBezTo>
                  <a:pt x="5947382" y="4744294"/>
                  <a:pt x="5944402" y="4741317"/>
                  <a:pt x="5941423" y="4747270"/>
                </a:cubicBezTo>
                <a:cubicBezTo>
                  <a:pt x="5944402" y="4753224"/>
                  <a:pt x="5944402" y="4762154"/>
                  <a:pt x="5950361" y="4765131"/>
                </a:cubicBezTo>
                <a:cubicBezTo>
                  <a:pt x="5953341" y="4762154"/>
                  <a:pt x="5959301" y="4762154"/>
                  <a:pt x="5959301" y="4762154"/>
                </a:cubicBezTo>
                <a:cubicBezTo>
                  <a:pt x="5965259" y="4765131"/>
                  <a:pt x="5956321" y="4777038"/>
                  <a:pt x="5962280" y="4780015"/>
                </a:cubicBezTo>
                <a:cubicBezTo>
                  <a:pt x="5965259" y="4780015"/>
                  <a:pt x="5971219" y="4782991"/>
                  <a:pt x="5971219" y="4780015"/>
                </a:cubicBezTo>
                <a:cubicBezTo>
                  <a:pt x="5965259" y="4771084"/>
                  <a:pt x="5965259" y="4771084"/>
                  <a:pt x="5971219" y="4765131"/>
                </a:cubicBezTo>
                <a:cubicBezTo>
                  <a:pt x="5965259" y="4762154"/>
                  <a:pt x="5962280" y="4756201"/>
                  <a:pt x="5959301" y="4750247"/>
                </a:cubicBezTo>
                <a:cubicBezTo>
                  <a:pt x="5971219" y="4753224"/>
                  <a:pt x="5956321" y="4738340"/>
                  <a:pt x="5965259" y="4741317"/>
                </a:cubicBezTo>
                <a:cubicBezTo>
                  <a:pt x="5971219" y="4747270"/>
                  <a:pt x="5968239" y="4744294"/>
                  <a:pt x="5965259" y="4753224"/>
                </a:cubicBezTo>
                <a:cubicBezTo>
                  <a:pt x="5974199" y="4771084"/>
                  <a:pt x="5989097" y="4768108"/>
                  <a:pt x="5998036" y="4780015"/>
                </a:cubicBezTo>
                <a:cubicBezTo>
                  <a:pt x="5986117" y="4780015"/>
                  <a:pt x="5971219" y="4777038"/>
                  <a:pt x="5965259" y="4788945"/>
                </a:cubicBezTo>
                <a:cubicBezTo>
                  <a:pt x="5965259" y="4800852"/>
                  <a:pt x="5989097" y="4800852"/>
                  <a:pt x="5995056" y="4812759"/>
                </a:cubicBezTo>
                <a:cubicBezTo>
                  <a:pt x="5989097" y="4824666"/>
                  <a:pt x="6001015" y="4827643"/>
                  <a:pt x="6003995" y="4833596"/>
                </a:cubicBezTo>
                <a:cubicBezTo>
                  <a:pt x="6009955" y="4827643"/>
                  <a:pt x="6033791" y="4842527"/>
                  <a:pt x="6027833" y="4848480"/>
                </a:cubicBezTo>
                <a:cubicBezTo>
                  <a:pt x="6024853" y="4842527"/>
                  <a:pt x="6012934" y="4836573"/>
                  <a:pt x="6012934" y="4848480"/>
                </a:cubicBezTo>
                <a:cubicBezTo>
                  <a:pt x="6021873" y="4848480"/>
                  <a:pt x="6021873" y="4854434"/>
                  <a:pt x="6027833" y="4857410"/>
                </a:cubicBezTo>
                <a:cubicBezTo>
                  <a:pt x="6027833" y="4854434"/>
                  <a:pt x="6033791" y="4857410"/>
                  <a:pt x="6033791" y="4851457"/>
                </a:cubicBezTo>
                <a:cubicBezTo>
                  <a:pt x="6048690" y="4863364"/>
                  <a:pt x="6042731" y="4860387"/>
                  <a:pt x="6063588" y="4869318"/>
                </a:cubicBezTo>
                <a:cubicBezTo>
                  <a:pt x="6057629" y="4881225"/>
                  <a:pt x="6066568" y="4884201"/>
                  <a:pt x="6072527" y="4890155"/>
                </a:cubicBezTo>
                <a:cubicBezTo>
                  <a:pt x="6078487" y="4893132"/>
                  <a:pt x="6081466" y="4896108"/>
                  <a:pt x="6078487" y="4908015"/>
                </a:cubicBezTo>
                <a:cubicBezTo>
                  <a:pt x="6087425" y="4910992"/>
                  <a:pt x="6087425" y="4916946"/>
                  <a:pt x="6096365" y="4916946"/>
                </a:cubicBezTo>
                <a:cubicBezTo>
                  <a:pt x="6084445" y="4922899"/>
                  <a:pt x="6075507" y="4925876"/>
                  <a:pt x="6060609" y="4925876"/>
                </a:cubicBezTo>
                <a:cubicBezTo>
                  <a:pt x="6075507" y="4946713"/>
                  <a:pt x="6087425" y="4970527"/>
                  <a:pt x="6117222" y="4967551"/>
                </a:cubicBezTo>
                <a:cubicBezTo>
                  <a:pt x="6126161" y="4985411"/>
                  <a:pt x="6144039" y="5012202"/>
                  <a:pt x="6170855" y="5012202"/>
                </a:cubicBezTo>
                <a:cubicBezTo>
                  <a:pt x="6176815" y="4982434"/>
                  <a:pt x="6120201" y="4976481"/>
                  <a:pt x="6126161" y="4955644"/>
                </a:cubicBezTo>
                <a:cubicBezTo>
                  <a:pt x="6126161" y="4961597"/>
                  <a:pt x="6111263" y="4961597"/>
                  <a:pt x="6111263" y="4952667"/>
                </a:cubicBezTo>
                <a:cubicBezTo>
                  <a:pt x="6114242" y="4952667"/>
                  <a:pt x="6117222" y="4952667"/>
                  <a:pt x="6117222" y="4946713"/>
                </a:cubicBezTo>
                <a:cubicBezTo>
                  <a:pt x="6108283" y="4940760"/>
                  <a:pt x="6081466" y="4946713"/>
                  <a:pt x="6075507" y="4928853"/>
                </a:cubicBezTo>
                <a:cubicBezTo>
                  <a:pt x="6093385" y="4928853"/>
                  <a:pt x="6126161" y="4931829"/>
                  <a:pt x="6135100" y="4946713"/>
                </a:cubicBezTo>
                <a:cubicBezTo>
                  <a:pt x="6132120" y="4952667"/>
                  <a:pt x="6120201" y="4940760"/>
                  <a:pt x="6120201" y="4949690"/>
                </a:cubicBezTo>
                <a:cubicBezTo>
                  <a:pt x="6135100" y="4958620"/>
                  <a:pt x="6144039" y="4964574"/>
                  <a:pt x="6164897" y="4964574"/>
                </a:cubicBezTo>
                <a:cubicBezTo>
                  <a:pt x="6167876" y="4976481"/>
                  <a:pt x="6173835" y="4988388"/>
                  <a:pt x="6176815" y="5000295"/>
                </a:cubicBezTo>
                <a:cubicBezTo>
                  <a:pt x="6197673" y="5003272"/>
                  <a:pt x="6197673" y="5015179"/>
                  <a:pt x="6215551" y="5009225"/>
                </a:cubicBezTo>
                <a:cubicBezTo>
                  <a:pt x="6215551" y="5018155"/>
                  <a:pt x="6203632" y="5009225"/>
                  <a:pt x="6203632" y="5021132"/>
                </a:cubicBezTo>
                <a:cubicBezTo>
                  <a:pt x="6209591" y="5033039"/>
                  <a:pt x="6209591" y="5024109"/>
                  <a:pt x="6200652" y="5033039"/>
                </a:cubicBezTo>
                <a:cubicBezTo>
                  <a:pt x="6200652" y="5033039"/>
                  <a:pt x="6200652" y="5033039"/>
                  <a:pt x="6224489" y="5041970"/>
                </a:cubicBezTo>
                <a:cubicBezTo>
                  <a:pt x="6224489" y="5047923"/>
                  <a:pt x="6227469" y="5053877"/>
                  <a:pt x="6233429" y="5059830"/>
                </a:cubicBezTo>
                <a:cubicBezTo>
                  <a:pt x="6239387" y="5050900"/>
                  <a:pt x="6230449" y="5050900"/>
                  <a:pt x="6230449" y="5044946"/>
                </a:cubicBezTo>
                <a:cubicBezTo>
                  <a:pt x="6239387" y="5050900"/>
                  <a:pt x="6245347" y="5050900"/>
                  <a:pt x="6248327" y="5044946"/>
                </a:cubicBezTo>
                <a:cubicBezTo>
                  <a:pt x="6251306" y="5053877"/>
                  <a:pt x="6260245" y="5053877"/>
                  <a:pt x="6254286" y="5065784"/>
                </a:cubicBezTo>
                <a:cubicBezTo>
                  <a:pt x="6248327" y="5065784"/>
                  <a:pt x="6242367" y="5062807"/>
                  <a:pt x="6242367" y="5071737"/>
                </a:cubicBezTo>
                <a:cubicBezTo>
                  <a:pt x="6254286" y="5074714"/>
                  <a:pt x="6269184" y="5077691"/>
                  <a:pt x="6284083" y="5080667"/>
                </a:cubicBezTo>
                <a:cubicBezTo>
                  <a:pt x="6275143" y="5095551"/>
                  <a:pt x="6310899" y="5089598"/>
                  <a:pt x="6301960" y="5104482"/>
                </a:cubicBezTo>
                <a:cubicBezTo>
                  <a:pt x="6293021" y="5107458"/>
                  <a:pt x="6293021" y="5098528"/>
                  <a:pt x="6287062" y="5104482"/>
                </a:cubicBezTo>
                <a:cubicBezTo>
                  <a:pt x="6287062" y="5098528"/>
                  <a:pt x="6278123" y="5098528"/>
                  <a:pt x="6275143" y="5092574"/>
                </a:cubicBezTo>
                <a:cubicBezTo>
                  <a:pt x="6272163" y="5095551"/>
                  <a:pt x="6269184" y="5095551"/>
                  <a:pt x="6269184" y="5101505"/>
                </a:cubicBezTo>
                <a:cubicBezTo>
                  <a:pt x="6275143" y="5104482"/>
                  <a:pt x="6281103" y="5104482"/>
                  <a:pt x="6284083" y="5107458"/>
                </a:cubicBezTo>
                <a:cubicBezTo>
                  <a:pt x="6275143" y="5116389"/>
                  <a:pt x="6293021" y="5119365"/>
                  <a:pt x="6290041" y="5131272"/>
                </a:cubicBezTo>
                <a:cubicBezTo>
                  <a:pt x="6272163" y="5122342"/>
                  <a:pt x="6269184" y="5098528"/>
                  <a:pt x="6242367" y="5107458"/>
                </a:cubicBezTo>
                <a:cubicBezTo>
                  <a:pt x="6245347" y="5125319"/>
                  <a:pt x="6296001" y="5134249"/>
                  <a:pt x="6272163" y="5155086"/>
                </a:cubicBezTo>
                <a:cubicBezTo>
                  <a:pt x="6275143" y="5161040"/>
                  <a:pt x="6281103" y="5161040"/>
                  <a:pt x="6287062" y="5164017"/>
                </a:cubicBezTo>
                <a:cubicBezTo>
                  <a:pt x="6287062" y="5161040"/>
                  <a:pt x="6287062" y="5155086"/>
                  <a:pt x="6293021" y="5158063"/>
                </a:cubicBezTo>
                <a:cubicBezTo>
                  <a:pt x="6301960" y="5184854"/>
                  <a:pt x="6331757" y="5202715"/>
                  <a:pt x="6340695" y="5232482"/>
                </a:cubicBezTo>
                <a:cubicBezTo>
                  <a:pt x="6340695" y="5230994"/>
                  <a:pt x="6342185" y="5230994"/>
                  <a:pt x="6344048" y="5230994"/>
                </a:cubicBezTo>
                <a:lnTo>
                  <a:pt x="6345571" y="5230588"/>
                </a:lnTo>
                <a:lnTo>
                  <a:pt x="6345571" y="5242359"/>
                </a:lnTo>
                <a:lnTo>
                  <a:pt x="6343023" y="5241087"/>
                </a:lnTo>
                <a:cubicBezTo>
                  <a:pt x="6342185" y="5241226"/>
                  <a:pt x="6341440" y="5242157"/>
                  <a:pt x="6340695" y="5244389"/>
                </a:cubicBezTo>
                <a:lnTo>
                  <a:pt x="6345571" y="5252508"/>
                </a:lnTo>
                <a:lnTo>
                  <a:pt x="6345571" y="5374600"/>
                </a:lnTo>
                <a:lnTo>
                  <a:pt x="6343675" y="5372390"/>
                </a:lnTo>
                <a:cubicBezTo>
                  <a:pt x="6340695" y="5381320"/>
                  <a:pt x="6331757" y="5372390"/>
                  <a:pt x="6331757" y="5384297"/>
                </a:cubicBezTo>
                <a:lnTo>
                  <a:pt x="6345571" y="5389505"/>
                </a:lnTo>
                <a:lnTo>
                  <a:pt x="6345571" y="5619620"/>
                </a:lnTo>
                <a:lnTo>
                  <a:pt x="6345165" y="5618717"/>
                </a:lnTo>
                <a:cubicBezTo>
                  <a:pt x="6336226" y="5608298"/>
                  <a:pt x="6325797" y="5600112"/>
                  <a:pt x="6319838" y="5595647"/>
                </a:cubicBezTo>
                <a:cubicBezTo>
                  <a:pt x="6319838" y="5601600"/>
                  <a:pt x="6337716" y="5610531"/>
                  <a:pt x="6325797" y="5616484"/>
                </a:cubicBezTo>
                <a:cubicBezTo>
                  <a:pt x="6310899" y="5604577"/>
                  <a:pt x="6310899" y="5589693"/>
                  <a:pt x="6296001" y="5583740"/>
                </a:cubicBezTo>
                <a:cubicBezTo>
                  <a:pt x="6290041" y="5568856"/>
                  <a:pt x="6278123" y="5545042"/>
                  <a:pt x="6266205" y="5550995"/>
                </a:cubicBezTo>
                <a:cubicBezTo>
                  <a:pt x="6260245" y="5539088"/>
                  <a:pt x="6272163" y="5548019"/>
                  <a:pt x="6272163" y="5539088"/>
                </a:cubicBezTo>
                <a:cubicBezTo>
                  <a:pt x="6269184" y="5536112"/>
                  <a:pt x="6263225" y="5533135"/>
                  <a:pt x="6257265" y="5530158"/>
                </a:cubicBezTo>
                <a:cubicBezTo>
                  <a:pt x="6251306" y="5527181"/>
                  <a:pt x="6245347" y="5524205"/>
                  <a:pt x="6248327" y="5515274"/>
                </a:cubicBezTo>
                <a:cubicBezTo>
                  <a:pt x="6254286" y="5518251"/>
                  <a:pt x="6254286" y="5533135"/>
                  <a:pt x="6260245" y="5527181"/>
                </a:cubicBezTo>
                <a:cubicBezTo>
                  <a:pt x="6257265" y="5518251"/>
                  <a:pt x="6251306" y="5497414"/>
                  <a:pt x="6242367" y="5512298"/>
                </a:cubicBezTo>
                <a:cubicBezTo>
                  <a:pt x="6236408" y="5485507"/>
                  <a:pt x="6218530" y="5467646"/>
                  <a:pt x="6203632" y="5449786"/>
                </a:cubicBezTo>
                <a:cubicBezTo>
                  <a:pt x="6188733" y="5452762"/>
                  <a:pt x="6161917" y="5437879"/>
                  <a:pt x="6152977" y="5425972"/>
                </a:cubicBezTo>
                <a:cubicBezTo>
                  <a:pt x="6147019" y="5428948"/>
                  <a:pt x="6141059" y="5434902"/>
                  <a:pt x="6135100" y="5443832"/>
                </a:cubicBezTo>
                <a:cubicBezTo>
                  <a:pt x="6138079" y="5446809"/>
                  <a:pt x="6141059" y="5446809"/>
                  <a:pt x="6147019" y="5449786"/>
                </a:cubicBezTo>
                <a:cubicBezTo>
                  <a:pt x="6149998" y="5443832"/>
                  <a:pt x="6155957" y="5440855"/>
                  <a:pt x="6161917" y="5443832"/>
                </a:cubicBezTo>
                <a:cubicBezTo>
                  <a:pt x="6164897" y="5455739"/>
                  <a:pt x="6170855" y="5467646"/>
                  <a:pt x="6182774" y="5476576"/>
                </a:cubicBezTo>
                <a:cubicBezTo>
                  <a:pt x="6182774" y="5482530"/>
                  <a:pt x="6176815" y="5479553"/>
                  <a:pt x="6176815" y="5485507"/>
                </a:cubicBezTo>
                <a:cubicBezTo>
                  <a:pt x="6188733" y="5482530"/>
                  <a:pt x="6182774" y="5491460"/>
                  <a:pt x="6191713" y="5497414"/>
                </a:cubicBezTo>
                <a:cubicBezTo>
                  <a:pt x="6191713" y="5494437"/>
                  <a:pt x="6191713" y="5491460"/>
                  <a:pt x="6194693" y="5491460"/>
                </a:cubicBezTo>
                <a:cubicBezTo>
                  <a:pt x="6191713" y="5497414"/>
                  <a:pt x="6191713" y="5500391"/>
                  <a:pt x="6194693" y="5503367"/>
                </a:cubicBezTo>
                <a:cubicBezTo>
                  <a:pt x="6185754" y="5500391"/>
                  <a:pt x="6167876" y="5485507"/>
                  <a:pt x="6161917" y="5494437"/>
                </a:cubicBezTo>
                <a:cubicBezTo>
                  <a:pt x="6173835" y="5509321"/>
                  <a:pt x="6188733" y="5509321"/>
                  <a:pt x="6191713" y="5527181"/>
                </a:cubicBezTo>
                <a:cubicBezTo>
                  <a:pt x="6191713" y="5533135"/>
                  <a:pt x="6179795" y="5524205"/>
                  <a:pt x="6179795" y="5533135"/>
                </a:cubicBezTo>
                <a:cubicBezTo>
                  <a:pt x="6182774" y="5545042"/>
                  <a:pt x="6197673" y="5548019"/>
                  <a:pt x="6194693" y="5562903"/>
                </a:cubicBezTo>
                <a:cubicBezTo>
                  <a:pt x="6188733" y="5559926"/>
                  <a:pt x="6182774" y="5556949"/>
                  <a:pt x="6179795" y="5562903"/>
                </a:cubicBezTo>
                <a:cubicBezTo>
                  <a:pt x="6176815" y="5571833"/>
                  <a:pt x="6191713" y="5574810"/>
                  <a:pt x="6185754" y="5586717"/>
                </a:cubicBezTo>
                <a:cubicBezTo>
                  <a:pt x="6188733" y="5589693"/>
                  <a:pt x="6188733" y="5586717"/>
                  <a:pt x="6194693" y="5586717"/>
                </a:cubicBezTo>
                <a:cubicBezTo>
                  <a:pt x="6188733" y="5601600"/>
                  <a:pt x="6194693" y="5613507"/>
                  <a:pt x="6203632" y="5619461"/>
                </a:cubicBezTo>
                <a:cubicBezTo>
                  <a:pt x="6194693" y="5637321"/>
                  <a:pt x="6206611" y="5643275"/>
                  <a:pt x="6200652" y="5655182"/>
                </a:cubicBezTo>
                <a:cubicBezTo>
                  <a:pt x="6179795" y="5640298"/>
                  <a:pt x="6167876" y="5619461"/>
                  <a:pt x="6152977" y="5601600"/>
                </a:cubicBezTo>
                <a:cubicBezTo>
                  <a:pt x="6147019" y="5592670"/>
                  <a:pt x="6138079" y="5583740"/>
                  <a:pt x="6132120" y="5574810"/>
                </a:cubicBezTo>
                <a:cubicBezTo>
                  <a:pt x="6123181" y="5565879"/>
                  <a:pt x="6114242" y="5556949"/>
                  <a:pt x="6102323" y="5550995"/>
                </a:cubicBezTo>
                <a:cubicBezTo>
                  <a:pt x="6102323" y="5533135"/>
                  <a:pt x="6087425" y="5524205"/>
                  <a:pt x="6069547" y="5515274"/>
                </a:cubicBezTo>
                <a:cubicBezTo>
                  <a:pt x="6072527" y="5500391"/>
                  <a:pt x="6057629" y="5482530"/>
                  <a:pt x="6036771" y="5485507"/>
                </a:cubicBezTo>
                <a:cubicBezTo>
                  <a:pt x="6048690" y="5491460"/>
                  <a:pt x="6066568" y="5497414"/>
                  <a:pt x="6066568" y="5509321"/>
                </a:cubicBezTo>
                <a:cubicBezTo>
                  <a:pt x="6048690" y="5497414"/>
                  <a:pt x="6024853" y="5488484"/>
                  <a:pt x="6021873" y="5467646"/>
                </a:cubicBezTo>
                <a:cubicBezTo>
                  <a:pt x="6015914" y="5476576"/>
                  <a:pt x="6006975" y="5464669"/>
                  <a:pt x="6003995" y="5458716"/>
                </a:cubicBezTo>
                <a:cubicBezTo>
                  <a:pt x="6009955" y="5458716"/>
                  <a:pt x="6024853" y="5470623"/>
                  <a:pt x="6030812" y="5464669"/>
                </a:cubicBezTo>
                <a:cubicBezTo>
                  <a:pt x="6018893" y="5452762"/>
                  <a:pt x="5998036" y="5461693"/>
                  <a:pt x="5986117" y="5449786"/>
                </a:cubicBezTo>
                <a:cubicBezTo>
                  <a:pt x="5986117" y="5443832"/>
                  <a:pt x="5992077" y="5443832"/>
                  <a:pt x="5992077" y="5437879"/>
                </a:cubicBezTo>
                <a:cubicBezTo>
                  <a:pt x="5986117" y="5431925"/>
                  <a:pt x="5971219" y="5422995"/>
                  <a:pt x="5983137" y="5422995"/>
                </a:cubicBezTo>
                <a:cubicBezTo>
                  <a:pt x="5980158" y="5420018"/>
                  <a:pt x="5980158" y="5420018"/>
                  <a:pt x="5980158" y="5417041"/>
                </a:cubicBezTo>
                <a:cubicBezTo>
                  <a:pt x="5974199" y="5420018"/>
                  <a:pt x="5962280" y="5417041"/>
                  <a:pt x="5959301" y="5420018"/>
                </a:cubicBezTo>
                <a:cubicBezTo>
                  <a:pt x="5956321" y="5422995"/>
                  <a:pt x="5959301" y="5422995"/>
                  <a:pt x="5962280" y="5425972"/>
                </a:cubicBezTo>
                <a:cubicBezTo>
                  <a:pt x="5968239" y="5428948"/>
                  <a:pt x="5968239" y="5422995"/>
                  <a:pt x="5974199" y="5428948"/>
                </a:cubicBezTo>
                <a:cubicBezTo>
                  <a:pt x="5968239" y="5437879"/>
                  <a:pt x="5986117" y="5431925"/>
                  <a:pt x="5983137" y="5437879"/>
                </a:cubicBezTo>
                <a:cubicBezTo>
                  <a:pt x="5968239" y="5437879"/>
                  <a:pt x="5974199" y="5434902"/>
                  <a:pt x="5962280" y="5428948"/>
                </a:cubicBezTo>
                <a:cubicBezTo>
                  <a:pt x="5956321" y="5431925"/>
                  <a:pt x="5956321" y="5443832"/>
                  <a:pt x="5959301" y="5446809"/>
                </a:cubicBezTo>
                <a:cubicBezTo>
                  <a:pt x="5953341" y="5443832"/>
                  <a:pt x="5944402" y="5440855"/>
                  <a:pt x="5938443" y="5446809"/>
                </a:cubicBezTo>
                <a:cubicBezTo>
                  <a:pt x="5956321" y="5449786"/>
                  <a:pt x="5992077" y="5455739"/>
                  <a:pt x="5980158" y="5473600"/>
                </a:cubicBezTo>
                <a:cubicBezTo>
                  <a:pt x="5986117" y="5476576"/>
                  <a:pt x="5992077" y="5479553"/>
                  <a:pt x="5995056" y="5485507"/>
                </a:cubicBezTo>
                <a:cubicBezTo>
                  <a:pt x="5995056" y="5482530"/>
                  <a:pt x="5998036" y="5479553"/>
                  <a:pt x="6001015" y="5479553"/>
                </a:cubicBezTo>
                <a:cubicBezTo>
                  <a:pt x="6001015" y="5485507"/>
                  <a:pt x="6001015" y="5491460"/>
                  <a:pt x="6003995" y="5494437"/>
                </a:cubicBezTo>
                <a:cubicBezTo>
                  <a:pt x="6027833" y="5512298"/>
                  <a:pt x="6048690" y="5533135"/>
                  <a:pt x="6066568" y="5556949"/>
                </a:cubicBezTo>
                <a:cubicBezTo>
                  <a:pt x="6075507" y="5565879"/>
                  <a:pt x="6084445" y="5577786"/>
                  <a:pt x="6090405" y="5589693"/>
                </a:cubicBezTo>
                <a:cubicBezTo>
                  <a:pt x="6099344" y="5601600"/>
                  <a:pt x="6105303" y="5610531"/>
                  <a:pt x="6111263" y="5619461"/>
                </a:cubicBezTo>
                <a:cubicBezTo>
                  <a:pt x="6090405" y="5613507"/>
                  <a:pt x="6087425" y="5610531"/>
                  <a:pt x="6072527" y="5604577"/>
                </a:cubicBezTo>
                <a:cubicBezTo>
                  <a:pt x="6075507" y="5610531"/>
                  <a:pt x="6081466" y="5613507"/>
                  <a:pt x="6084445" y="5619461"/>
                </a:cubicBezTo>
                <a:cubicBezTo>
                  <a:pt x="6087425" y="5625414"/>
                  <a:pt x="6090405" y="5631368"/>
                  <a:pt x="6096365" y="5634345"/>
                </a:cubicBezTo>
                <a:cubicBezTo>
                  <a:pt x="6093385" y="5640298"/>
                  <a:pt x="6087425" y="5649229"/>
                  <a:pt x="6090405" y="5652205"/>
                </a:cubicBezTo>
                <a:cubicBezTo>
                  <a:pt x="6105303" y="5649229"/>
                  <a:pt x="6096365" y="5670066"/>
                  <a:pt x="6111263" y="5673043"/>
                </a:cubicBezTo>
                <a:cubicBezTo>
                  <a:pt x="6108283" y="5681973"/>
                  <a:pt x="6117222" y="5681973"/>
                  <a:pt x="6117222" y="5690903"/>
                </a:cubicBezTo>
                <a:cubicBezTo>
                  <a:pt x="6108283" y="5690903"/>
                  <a:pt x="6111263" y="5684950"/>
                  <a:pt x="6102323" y="5681973"/>
                </a:cubicBezTo>
                <a:cubicBezTo>
                  <a:pt x="6099344" y="5687926"/>
                  <a:pt x="6093385" y="5690903"/>
                  <a:pt x="6099344" y="5696857"/>
                </a:cubicBezTo>
                <a:cubicBezTo>
                  <a:pt x="6069547" y="5687926"/>
                  <a:pt x="6048690" y="5673043"/>
                  <a:pt x="6021873" y="5655182"/>
                </a:cubicBezTo>
                <a:cubicBezTo>
                  <a:pt x="6006975" y="5646252"/>
                  <a:pt x="5971219" y="5625414"/>
                  <a:pt x="5962280" y="5607554"/>
                </a:cubicBezTo>
                <a:cubicBezTo>
                  <a:pt x="5932483" y="5598624"/>
                  <a:pt x="5908647" y="5565879"/>
                  <a:pt x="5890769" y="5545042"/>
                </a:cubicBezTo>
                <a:cubicBezTo>
                  <a:pt x="5863951" y="5533135"/>
                  <a:pt x="5849053" y="5512298"/>
                  <a:pt x="5831175" y="5491460"/>
                </a:cubicBezTo>
                <a:cubicBezTo>
                  <a:pt x="5834155" y="5491460"/>
                  <a:pt x="5834155" y="5491460"/>
                  <a:pt x="5837135" y="5488484"/>
                </a:cubicBezTo>
                <a:cubicBezTo>
                  <a:pt x="5828196" y="5485507"/>
                  <a:pt x="5819257" y="5464669"/>
                  <a:pt x="5810318" y="5473600"/>
                </a:cubicBezTo>
                <a:cubicBezTo>
                  <a:pt x="5813297" y="5470623"/>
                  <a:pt x="5813297" y="5464669"/>
                  <a:pt x="5816277" y="5458716"/>
                </a:cubicBezTo>
                <a:cubicBezTo>
                  <a:pt x="5804359" y="5446809"/>
                  <a:pt x="5789461" y="5437879"/>
                  <a:pt x="5774562" y="5428948"/>
                </a:cubicBezTo>
                <a:cubicBezTo>
                  <a:pt x="5759664" y="5422995"/>
                  <a:pt x="5744765" y="5417041"/>
                  <a:pt x="5726887" y="5414065"/>
                </a:cubicBezTo>
                <a:cubicBezTo>
                  <a:pt x="5720929" y="5402157"/>
                  <a:pt x="5714969" y="5393227"/>
                  <a:pt x="5700071" y="5399181"/>
                </a:cubicBezTo>
                <a:cubicBezTo>
                  <a:pt x="5700071" y="5381320"/>
                  <a:pt x="5694111" y="5363460"/>
                  <a:pt x="5688152" y="5348576"/>
                </a:cubicBezTo>
                <a:cubicBezTo>
                  <a:pt x="5682193" y="5339646"/>
                  <a:pt x="5679213" y="5333692"/>
                  <a:pt x="5673254" y="5327738"/>
                </a:cubicBezTo>
                <a:cubicBezTo>
                  <a:pt x="5667295" y="5321785"/>
                  <a:pt x="5661335" y="5315831"/>
                  <a:pt x="5655376" y="5312855"/>
                </a:cubicBezTo>
                <a:cubicBezTo>
                  <a:pt x="5655376" y="5318808"/>
                  <a:pt x="5664315" y="5315831"/>
                  <a:pt x="5661335" y="5321785"/>
                </a:cubicBezTo>
                <a:cubicBezTo>
                  <a:pt x="5649417" y="5324762"/>
                  <a:pt x="5649417" y="5318808"/>
                  <a:pt x="5637498" y="5321785"/>
                </a:cubicBezTo>
                <a:cubicBezTo>
                  <a:pt x="5634519" y="5318808"/>
                  <a:pt x="5637498" y="5312855"/>
                  <a:pt x="5625579" y="5309878"/>
                </a:cubicBezTo>
                <a:cubicBezTo>
                  <a:pt x="5628559" y="5300948"/>
                  <a:pt x="5628559" y="5294994"/>
                  <a:pt x="5622600" y="5292017"/>
                </a:cubicBezTo>
                <a:cubicBezTo>
                  <a:pt x="5619621" y="5297971"/>
                  <a:pt x="5610681" y="5294994"/>
                  <a:pt x="5601743" y="5294994"/>
                </a:cubicBezTo>
                <a:cubicBezTo>
                  <a:pt x="5598763" y="5274157"/>
                  <a:pt x="5592803" y="5253320"/>
                  <a:pt x="5580885" y="5238436"/>
                </a:cubicBezTo>
                <a:cubicBezTo>
                  <a:pt x="5577905" y="5229505"/>
                  <a:pt x="5568966" y="5223552"/>
                  <a:pt x="5563007" y="5214622"/>
                </a:cubicBezTo>
                <a:cubicBezTo>
                  <a:pt x="5554068" y="5208668"/>
                  <a:pt x="5545129" y="5202715"/>
                  <a:pt x="5536190" y="5196761"/>
                </a:cubicBezTo>
                <a:cubicBezTo>
                  <a:pt x="5542149" y="5181877"/>
                  <a:pt x="5518312" y="5184854"/>
                  <a:pt x="5512353" y="5175924"/>
                </a:cubicBezTo>
                <a:cubicBezTo>
                  <a:pt x="5497455" y="5190808"/>
                  <a:pt x="5485536" y="5152110"/>
                  <a:pt x="5470638" y="5172947"/>
                </a:cubicBezTo>
                <a:cubicBezTo>
                  <a:pt x="5467658" y="5161040"/>
                  <a:pt x="5464679" y="5149133"/>
                  <a:pt x="5455739" y="5137226"/>
                </a:cubicBezTo>
                <a:cubicBezTo>
                  <a:pt x="5452760" y="5134249"/>
                  <a:pt x="5446801" y="5128296"/>
                  <a:pt x="5443821" y="5122342"/>
                </a:cubicBezTo>
                <a:cubicBezTo>
                  <a:pt x="5437861" y="5119365"/>
                  <a:pt x="5434882" y="5113412"/>
                  <a:pt x="5428923" y="5110435"/>
                </a:cubicBezTo>
                <a:cubicBezTo>
                  <a:pt x="5408065" y="5092574"/>
                  <a:pt x="5384228" y="5077691"/>
                  <a:pt x="5378269" y="5062807"/>
                </a:cubicBezTo>
                <a:cubicBezTo>
                  <a:pt x="5372309" y="5059830"/>
                  <a:pt x="5363371" y="5056853"/>
                  <a:pt x="5357411" y="5053877"/>
                </a:cubicBezTo>
                <a:cubicBezTo>
                  <a:pt x="5357411" y="5065784"/>
                  <a:pt x="5372309" y="5077691"/>
                  <a:pt x="5375289" y="5068760"/>
                </a:cubicBezTo>
                <a:cubicBezTo>
                  <a:pt x="5375289" y="5074714"/>
                  <a:pt x="5375289" y="5077691"/>
                  <a:pt x="5375289" y="5080667"/>
                </a:cubicBezTo>
                <a:cubicBezTo>
                  <a:pt x="5387207" y="5077691"/>
                  <a:pt x="5384228" y="5086621"/>
                  <a:pt x="5393167" y="5089598"/>
                </a:cubicBezTo>
                <a:cubicBezTo>
                  <a:pt x="5390187" y="5101505"/>
                  <a:pt x="5384228" y="5098528"/>
                  <a:pt x="5387207" y="5110435"/>
                </a:cubicBezTo>
                <a:cubicBezTo>
                  <a:pt x="5399126" y="5113412"/>
                  <a:pt x="5411045" y="5116389"/>
                  <a:pt x="5414025" y="5131272"/>
                </a:cubicBezTo>
                <a:cubicBezTo>
                  <a:pt x="5405085" y="5131272"/>
                  <a:pt x="5399126" y="5116389"/>
                  <a:pt x="5393167" y="5122342"/>
                </a:cubicBezTo>
                <a:cubicBezTo>
                  <a:pt x="5399126" y="5128296"/>
                  <a:pt x="5396147" y="5137226"/>
                  <a:pt x="5396147" y="5140203"/>
                </a:cubicBezTo>
                <a:cubicBezTo>
                  <a:pt x="5411045" y="5146156"/>
                  <a:pt x="5414025" y="5152110"/>
                  <a:pt x="5428923" y="5149133"/>
                </a:cubicBezTo>
                <a:cubicBezTo>
                  <a:pt x="5431903" y="5172947"/>
                  <a:pt x="5470638" y="5172947"/>
                  <a:pt x="5464679" y="5202715"/>
                </a:cubicBezTo>
                <a:cubicBezTo>
                  <a:pt x="5470638" y="5199738"/>
                  <a:pt x="5473617" y="5199738"/>
                  <a:pt x="5476597" y="5205691"/>
                </a:cubicBezTo>
                <a:cubicBezTo>
                  <a:pt x="5479577" y="5217598"/>
                  <a:pt x="5461699" y="5214622"/>
                  <a:pt x="5470638" y="5223552"/>
                </a:cubicBezTo>
                <a:cubicBezTo>
                  <a:pt x="5479577" y="5226529"/>
                  <a:pt x="5476597" y="5214622"/>
                  <a:pt x="5482557" y="5217598"/>
                </a:cubicBezTo>
                <a:cubicBezTo>
                  <a:pt x="5494475" y="5229505"/>
                  <a:pt x="5494475" y="5241412"/>
                  <a:pt x="5509373" y="5244389"/>
                </a:cubicBezTo>
                <a:cubicBezTo>
                  <a:pt x="5512353" y="5253320"/>
                  <a:pt x="5500435" y="5241412"/>
                  <a:pt x="5500435" y="5250343"/>
                </a:cubicBezTo>
                <a:cubicBezTo>
                  <a:pt x="5506393" y="5259273"/>
                  <a:pt x="5512353" y="5274157"/>
                  <a:pt x="5527251" y="5271180"/>
                </a:cubicBezTo>
                <a:cubicBezTo>
                  <a:pt x="5530231" y="5280110"/>
                  <a:pt x="5533211" y="5289041"/>
                  <a:pt x="5545129" y="5294994"/>
                </a:cubicBezTo>
                <a:cubicBezTo>
                  <a:pt x="5542149" y="5300948"/>
                  <a:pt x="5539169" y="5300948"/>
                  <a:pt x="5539169" y="5309878"/>
                </a:cubicBezTo>
                <a:cubicBezTo>
                  <a:pt x="5554068" y="5309878"/>
                  <a:pt x="5542149" y="5324762"/>
                  <a:pt x="5554068" y="5324762"/>
                </a:cubicBezTo>
                <a:cubicBezTo>
                  <a:pt x="5557047" y="5321785"/>
                  <a:pt x="5563007" y="5321785"/>
                  <a:pt x="5568966" y="5321785"/>
                </a:cubicBezTo>
                <a:cubicBezTo>
                  <a:pt x="5565987" y="5333692"/>
                  <a:pt x="5551089" y="5321785"/>
                  <a:pt x="5548109" y="5336669"/>
                </a:cubicBezTo>
                <a:cubicBezTo>
                  <a:pt x="5554068" y="5336669"/>
                  <a:pt x="5554068" y="5342622"/>
                  <a:pt x="5557047" y="5345599"/>
                </a:cubicBezTo>
                <a:cubicBezTo>
                  <a:pt x="5560027" y="5339646"/>
                  <a:pt x="5563007" y="5336669"/>
                  <a:pt x="5568966" y="5339646"/>
                </a:cubicBezTo>
                <a:cubicBezTo>
                  <a:pt x="5568966" y="5348576"/>
                  <a:pt x="5557047" y="5342622"/>
                  <a:pt x="5563007" y="5351553"/>
                </a:cubicBezTo>
                <a:cubicBezTo>
                  <a:pt x="5574925" y="5354529"/>
                  <a:pt x="5577905" y="5348576"/>
                  <a:pt x="5580885" y="5342622"/>
                </a:cubicBezTo>
                <a:cubicBezTo>
                  <a:pt x="5574925" y="5354529"/>
                  <a:pt x="5589824" y="5339646"/>
                  <a:pt x="5589824" y="5348576"/>
                </a:cubicBezTo>
                <a:cubicBezTo>
                  <a:pt x="5583865" y="5348576"/>
                  <a:pt x="5589824" y="5354529"/>
                  <a:pt x="5586844" y="5357506"/>
                </a:cubicBezTo>
                <a:cubicBezTo>
                  <a:pt x="5580885" y="5357506"/>
                  <a:pt x="5580885" y="5351553"/>
                  <a:pt x="5577905" y="5357506"/>
                </a:cubicBezTo>
                <a:cubicBezTo>
                  <a:pt x="5574925" y="5366436"/>
                  <a:pt x="5586844" y="5369413"/>
                  <a:pt x="5589824" y="5375367"/>
                </a:cubicBezTo>
                <a:cubicBezTo>
                  <a:pt x="5592803" y="5366436"/>
                  <a:pt x="5580885" y="5369413"/>
                  <a:pt x="5586844" y="5357506"/>
                </a:cubicBezTo>
                <a:cubicBezTo>
                  <a:pt x="5604722" y="5360483"/>
                  <a:pt x="5598763" y="5378343"/>
                  <a:pt x="5613661" y="5369413"/>
                </a:cubicBezTo>
                <a:cubicBezTo>
                  <a:pt x="5607701" y="5375367"/>
                  <a:pt x="5610681" y="5378343"/>
                  <a:pt x="5607701" y="5384297"/>
                </a:cubicBezTo>
                <a:cubicBezTo>
                  <a:pt x="5604722" y="5381320"/>
                  <a:pt x="5595783" y="5381320"/>
                  <a:pt x="5592803" y="5387274"/>
                </a:cubicBezTo>
                <a:cubicBezTo>
                  <a:pt x="5595783" y="5393227"/>
                  <a:pt x="5598763" y="5414065"/>
                  <a:pt x="5610681" y="5408111"/>
                </a:cubicBezTo>
                <a:cubicBezTo>
                  <a:pt x="5604722" y="5405134"/>
                  <a:pt x="5601743" y="5393227"/>
                  <a:pt x="5607701" y="5387274"/>
                </a:cubicBezTo>
                <a:cubicBezTo>
                  <a:pt x="5622600" y="5396204"/>
                  <a:pt x="5625579" y="5408111"/>
                  <a:pt x="5643457" y="5414065"/>
                </a:cubicBezTo>
                <a:cubicBezTo>
                  <a:pt x="5640478" y="5425972"/>
                  <a:pt x="5661335" y="5428948"/>
                  <a:pt x="5646437" y="5437879"/>
                </a:cubicBezTo>
                <a:cubicBezTo>
                  <a:pt x="5661335" y="5443832"/>
                  <a:pt x="5661335" y="5452762"/>
                  <a:pt x="5670275" y="5452762"/>
                </a:cubicBezTo>
                <a:cubicBezTo>
                  <a:pt x="5661335" y="5458716"/>
                  <a:pt x="5682193" y="5467646"/>
                  <a:pt x="5679213" y="5476576"/>
                </a:cubicBezTo>
                <a:cubicBezTo>
                  <a:pt x="5670275" y="5476576"/>
                  <a:pt x="5673254" y="5464669"/>
                  <a:pt x="5664315" y="5464669"/>
                </a:cubicBezTo>
                <a:cubicBezTo>
                  <a:pt x="5661335" y="5485507"/>
                  <a:pt x="5652397" y="5452762"/>
                  <a:pt x="5646437" y="5464669"/>
                </a:cubicBezTo>
                <a:cubicBezTo>
                  <a:pt x="5646437" y="5473600"/>
                  <a:pt x="5652397" y="5476576"/>
                  <a:pt x="5652397" y="5479553"/>
                </a:cubicBezTo>
                <a:cubicBezTo>
                  <a:pt x="5667295" y="5482530"/>
                  <a:pt x="5679213" y="5497414"/>
                  <a:pt x="5697091" y="5500391"/>
                </a:cubicBezTo>
                <a:cubicBezTo>
                  <a:pt x="5694111" y="5506344"/>
                  <a:pt x="5682193" y="5500391"/>
                  <a:pt x="5679213" y="5506344"/>
                </a:cubicBezTo>
                <a:cubicBezTo>
                  <a:pt x="5673254" y="5506344"/>
                  <a:pt x="5670275" y="5491460"/>
                  <a:pt x="5664315" y="5500391"/>
                </a:cubicBezTo>
                <a:cubicBezTo>
                  <a:pt x="5673254" y="5509321"/>
                  <a:pt x="5685173" y="5515274"/>
                  <a:pt x="5682193" y="5530158"/>
                </a:cubicBezTo>
                <a:cubicBezTo>
                  <a:pt x="5691132" y="5536112"/>
                  <a:pt x="5706030" y="5539088"/>
                  <a:pt x="5700071" y="5553972"/>
                </a:cubicBezTo>
                <a:cubicBezTo>
                  <a:pt x="5711989" y="5565879"/>
                  <a:pt x="5732847" y="5553972"/>
                  <a:pt x="5732847" y="5574810"/>
                </a:cubicBezTo>
                <a:cubicBezTo>
                  <a:pt x="5723908" y="5565879"/>
                  <a:pt x="5720929" y="5571833"/>
                  <a:pt x="5711989" y="5574810"/>
                </a:cubicBezTo>
                <a:cubicBezTo>
                  <a:pt x="5729867" y="5583740"/>
                  <a:pt x="5738807" y="5616484"/>
                  <a:pt x="5753705" y="5613507"/>
                </a:cubicBezTo>
                <a:cubicBezTo>
                  <a:pt x="5759664" y="5601600"/>
                  <a:pt x="5744765" y="5616484"/>
                  <a:pt x="5750725" y="5604577"/>
                </a:cubicBezTo>
                <a:cubicBezTo>
                  <a:pt x="5756684" y="5604577"/>
                  <a:pt x="5759664" y="5607554"/>
                  <a:pt x="5765623" y="5607554"/>
                </a:cubicBezTo>
                <a:cubicBezTo>
                  <a:pt x="5756684" y="5616484"/>
                  <a:pt x="5762643" y="5625414"/>
                  <a:pt x="5768603" y="5634345"/>
                </a:cubicBezTo>
                <a:cubicBezTo>
                  <a:pt x="5783501" y="5628391"/>
                  <a:pt x="5783501" y="5643275"/>
                  <a:pt x="5795419" y="5646252"/>
                </a:cubicBezTo>
                <a:cubicBezTo>
                  <a:pt x="5795419" y="5658159"/>
                  <a:pt x="5792440" y="5658159"/>
                  <a:pt x="5795419" y="5664112"/>
                </a:cubicBezTo>
                <a:cubicBezTo>
                  <a:pt x="5810318" y="5670066"/>
                  <a:pt x="5795419" y="5637321"/>
                  <a:pt x="5813297" y="5649229"/>
                </a:cubicBezTo>
                <a:cubicBezTo>
                  <a:pt x="5801379" y="5655182"/>
                  <a:pt x="5807339" y="5687926"/>
                  <a:pt x="5819257" y="5696857"/>
                </a:cubicBezTo>
                <a:cubicBezTo>
                  <a:pt x="5819257" y="5690903"/>
                  <a:pt x="5822237" y="5690903"/>
                  <a:pt x="5825216" y="5690903"/>
                </a:cubicBezTo>
                <a:cubicBezTo>
                  <a:pt x="5825216" y="5699833"/>
                  <a:pt x="5819257" y="5696857"/>
                  <a:pt x="5819257" y="5702810"/>
                </a:cubicBezTo>
                <a:cubicBezTo>
                  <a:pt x="5831175" y="5714717"/>
                  <a:pt x="5840115" y="5708764"/>
                  <a:pt x="5837135" y="5723648"/>
                </a:cubicBezTo>
                <a:cubicBezTo>
                  <a:pt x="5843094" y="5723648"/>
                  <a:pt x="5843094" y="5717694"/>
                  <a:pt x="5849053" y="5720671"/>
                </a:cubicBezTo>
                <a:cubicBezTo>
                  <a:pt x="5849053" y="5726624"/>
                  <a:pt x="5843094" y="5726624"/>
                  <a:pt x="5843094" y="5732578"/>
                </a:cubicBezTo>
                <a:cubicBezTo>
                  <a:pt x="5855013" y="5738531"/>
                  <a:pt x="5863951" y="5744485"/>
                  <a:pt x="5860972" y="5756392"/>
                </a:cubicBezTo>
                <a:cubicBezTo>
                  <a:pt x="5869911" y="5762345"/>
                  <a:pt x="5866931" y="5747462"/>
                  <a:pt x="5878850" y="5753415"/>
                </a:cubicBezTo>
                <a:cubicBezTo>
                  <a:pt x="5878850" y="5759369"/>
                  <a:pt x="5887789" y="5762345"/>
                  <a:pt x="5887789" y="5768299"/>
                </a:cubicBezTo>
                <a:cubicBezTo>
                  <a:pt x="5881829" y="5765322"/>
                  <a:pt x="5878850" y="5765322"/>
                  <a:pt x="5875870" y="5771276"/>
                </a:cubicBezTo>
                <a:cubicBezTo>
                  <a:pt x="5902687" y="5801043"/>
                  <a:pt x="5917585" y="5824857"/>
                  <a:pt x="5938443" y="5857602"/>
                </a:cubicBezTo>
                <a:cubicBezTo>
                  <a:pt x="5938443" y="5854625"/>
                  <a:pt x="5938443" y="5851648"/>
                  <a:pt x="5944402" y="5854625"/>
                </a:cubicBezTo>
                <a:cubicBezTo>
                  <a:pt x="5938443" y="5863555"/>
                  <a:pt x="5950361" y="5863555"/>
                  <a:pt x="5950361" y="5869509"/>
                </a:cubicBezTo>
                <a:cubicBezTo>
                  <a:pt x="5947382" y="5869509"/>
                  <a:pt x="5944402" y="5872486"/>
                  <a:pt x="5941423" y="5875462"/>
                </a:cubicBezTo>
                <a:cubicBezTo>
                  <a:pt x="5950361" y="5881416"/>
                  <a:pt x="5950361" y="5893323"/>
                  <a:pt x="5962280" y="5899276"/>
                </a:cubicBezTo>
                <a:cubicBezTo>
                  <a:pt x="5962280" y="5905230"/>
                  <a:pt x="5959301" y="5905230"/>
                  <a:pt x="5959301" y="5908207"/>
                </a:cubicBezTo>
                <a:cubicBezTo>
                  <a:pt x="5977179" y="5914160"/>
                  <a:pt x="5971219" y="5932021"/>
                  <a:pt x="5983137" y="5940951"/>
                </a:cubicBezTo>
                <a:cubicBezTo>
                  <a:pt x="5983137" y="5937974"/>
                  <a:pt x="5986117" y="5937974"/>
                  <a:pt x="5989097" y="5934997"/>
                </a:cubicBezTo>
                <a:cubicBezTo>
                  <a:pt x="5983137" y="5932021"/>
                  <a:pt x="5983137" y="5923090"/>
                  <a:pt x="5980158" y="5917137"/>
                </a:cubicBezTo>
                <a:cubicBezTo>
                  <a:pt x="5986117" y="5923090"/>
                  <a:pt x="5995056" y="5932021"/>
                  <a:pt x="6006975" y="5929044"/>
                </a:cubicBezTo>
                <a:cubicBezTo>
                  <a:pt x="6009955" y="5943928"/>
                  <a:pt x="5992077" y="5926067"/>
                  <a:pt x="5992077" y="5934997"/>
                </a:cubicBezTo>
                <a:cubicBezTo>
                  <a:pt x="6009955" y="5955835"/>
                  <a:pt x="6060609" y="5988579"/>
                  <a:pt x="6066568" y="6018347"/>
                </a:cubicBezTo>
                <a:cubicBezTo>
                  <a:pt x="6075507" y="6015370"/>
                  <a:pt x="6075507" y="6021323"/>
                  <a:pt x="6078487" y="6027277"/>
                </a:cubicBezTo>
                <a:cubicBezTo>
                  <a:pt x="6066568" y="6036207"/>
                  <a:pt x="6054649" y="6006440"/>
                  <a:pt x="6048690" y="6018347"/>
                </a:cubicBezTo>
                <a:lnTo>
                  <a:pt x="6088183" y="6069074"/>
                </a:lnTo>
                <a:lnTo>
                  <a:pt x="6084492" y="6069277"/>
                </a:lnTo>
                <a:cubicBezTo>
                  <a:pt x="6077369" y="6066347"/>
                  <a:pt x="6067313" y="6056300"/>
                  <a:pt x="6060609" y="6062998"/>
                </a:cubicBezTo>
                <a:cubicBezTo>
                  <a:pt x="6069547" y="6071928"/>
                  <a:pt x="6087425" y="6086812"/>
                  <a:pt x="6096365" y="6086812"/>
                </a:cubicBezTo>
                <a:cubicBezTo>
                  <a:pt x="6093385" y="6086812"/>
                  <a:pt x="6093385" y="6092766"/>
                  <a:pt x="6090405" y="6095742"/>
                </a:cubicBezTo>
                <a:cubicBezTo>
                  <a:pt x="6117222" y="6113603"/>
                  <a:pt x="6132120" y="6140394"/>
                  <a:pt x="6173835" y="6152301"/>
                </a:cubicBezTo>
                <a:cubicBezTo>
                  <a:pt x="6170855" y="6161231"/>
                  <a:pt x="6161917" y="6161231"/>
                  <a:pt x="6158937" y="6161231"/>
                </a:cubicBezTo>
                <a:cubicBezTo>
                  <a:pt x="6158937" y="6158254"/>
                  <a:pt x="6164897" y="6155278"/>
                  <a:pt x="6158937" y="6155278"/>
                </a:cubicBezTo>
                <a:cubicBezTo>
                  <a:pt x="6155957" y="6149324"/>
                  <a:pt x="6152977" y="6149324"/>
                  <a:pt x="6149998" y="6152301"/>
                </a:cubicBezTo>
                <a:cubicBezTo>
                  <a:pt x="6155957" y="6158254"/>
                  <a:pt x="6155957" y="6167185"/>
                  <a:pt x="6161917" y="6173138"/>
                </a:cubicBezTo>
                <a:cubicBezTo>
                  <a:pt x="6161917" y="6170161"/>
                  <a:pt x="6167876" y="6173138"/>
                  <a:pt x="6170855" y="6170161"/>
                </a:cubicBezTo>
                <a:cubicBezTo>
                  <a:pt x="6173835" y="6176115"/>
                  <a:pt x="6164897" y="6185045"/>
                  <a:pt x="6170855" y="6190999"/>
                </a:cubicBezTo>
                <a:cubicBezTo>
                  <a:pt x="6173835" y="6190999"/>
                  <a:pt x="6179795" y="6193976"/>
                  <a:pt x="6179795" y="6190999"/>
                </a:cubicBezTo>
                <a:cubicBezTo>
                  <a:pt x="6173835" y="6179092"/>
                  <a:pt x="6173835" y="6182069"/>
                  <a:pt x="6182774" y="6176115"/>
                </a:cubicBezTo>
                <a:cubicBezTo>
                  <a:pt x="6173835" y="6170161"/>
                  <a:pt x="6173835" y="6164208"/>
                  <a:pt x="6170855" y="6158254"/>
                </a:cubicBezTo>
                <a:cubicBezTo>
                  <a:pt x="6179795" y="6161231"/>
                  <a:pt x="6167876" y="6146347"/>
                  <a:pt x="6176815" y="6149324"/>
                </a:cubicBezTo>
                <a:cubicBezTo>
                  <a:pt x="6182774" y="6155278"/>
                  <a:pt x="6179795" y="6152301"/>
                  <a:pt x="6176815" y="6164208"/>
                </a:cubicBezTo>
                <a:cubicBezTo>
                  <a:pt x="6182774" y="6185045"/>
                  <a:pt x="6200652" y="6182069"/>
                  <a:pt x="6209591" y="6196952"/>
                </a:cubicBezTo>
                <a:cubicBezTo>
                  <a:pt x="6194693" y="6193976"/>
                  <a:pt x="6179795" y="6188022"/>
                  <a:pt x="6173835" y="6199929"/>
                </a:cubicBezTo>
                <a:cubicBezTo>
                  <a:pt x="6173835" y="6214813"/>
                  <a:pt x="6197673" y="6217790"/>
                  <a:pt x="6203632" y="6226720"/>
                </a:cubicBezTo>
                <a:cubicBezTo>
                  <a:pt x="6197673" y="6241604"/>
                  <a:pt x="6206611" y="6244580"/>
                  <a:pt x="6209591" y="6253511"/>
                </a:cubicBezTo>
                <a:cubicBezTo>
                  <a:pt x="6218530" y="6247557"/>
                  <a:pt x="6239387" y="6265418"/>
                  <a:pt x="6233429" y="6271371"/>
                </a:cubicBezTo>
                <a:cubicBezTo>
                  <a:pt x="6230449" y="6265418"/>
                  <a:pt x="6221509" y="6256488"/>
                  <a:pt x="6218530" y="6268395"/>
                </a:cubicBezTo>
                <a:cubicBezTo>
                  <a:pt x="6227469" y="6271371"/>
                  <a:pt x="6227469" y="6277325"/>
                  <a:pt x="6233429" y="6280302"/>
                </a:cubicBezTo>
                <a:cubicBezTo>
                  <a:pt x="6233429" y="6277325"/>
                  <a:pt x="6239387" y="6283278"/>
                  <a:pt x="6239387" y="6274348"/>
                </a:cubicBezTo>
                <a:cubicBezTo>
                  <a:pt x="6254286" y="6289232"/>
                  <a:pt x="6248327" y="6286255"/>
                  <a:pt x="6266205" y="6301139"/>
                </a:cubicBezTo>
                <a:cubicBezTo>
                  <a:pt x="6257265" y="6324953"/>
                  <a:pt x="6290041" y="6316023"/>
                  <a:pt x="6281103" y="6342814"/>
                </a:cubicBezTo>
                <a:cubicBezTo>
                  <a:pt x="6290041" y="6345790"/>
                  <a:pt x="6290041" y="6351744"/>
                  <a:pt x="6298981" y="6354721"/>
                </a:cubicBezTo>
                <a:cubicBezTo>
                  <a:pt x="6284083" y="6360674"/>
                  <a:pt x="6275143" y="6360674"/>
                  <a:pt x="6260245" y="6357697"/>
                </a:cubicBezTo>
                <a:cubicBezTo>
                  <a:pt x="6275143" y="6381511"/>
                  <a:pt x="6287062" y="6411279"/>
                  <a:pt x="6316859" y="6411279"/>
                </a:cubicBezTo>
                <a:cubicBezTo>
                  <a:pt x="6321328" y="6421698"/>
                  <a:pt x="6327287" y="6434349"/>
                  <a:pt x="6335481" y="6445140"/>
                </a:cubicBezTo>
                <a:lnTo>
                  <a:pt x="6345571" y="6455386"/>
                </a:lnTo>
                <a:lnTo>
                  <a:pt x="6345571" y="6858143"/>
                </a:lnTo>
                <a:lnTo>
                  <a:pt x="5942788" y="6858143"/>
                </a:lnTo>
                <a:lnTo>
                  <a:pt x="5938071" y="6853700"/>
                </a:lnTo>
                <a:cubicBezTo>
                  <a:pt x="5923545" y="6842909"/>
                  <a:pt x="5907157" y="6833979"/>
                  <a:pt x="5887789" y="6828025"/>
                </a:cubicBezTo>
                <a:cubicBezTo>
                  <a:pt x="5884809" y="6816118"/>
                  <a:pt x="5878850" y="6804211"/>
                  <a:pt x="5863951" y="6807188"/>
                </a:cubicBezTo>
                <a:cubicBezTo>
                  <a:pt x="5866931" y="6771467"/>
                  <a:pt x="5849053" y="6729792"/>
                  <a:pt x="5825216" y="6711932"/>
                </a:cubicBezTo>
                <a:cubicBezTo>
                  <a:pt x="5822237" y="6717885"/>
                  <a:pt x="5831175" y="6717885"/>
                  <a:pt x="5828196" y="6723839"/>
                </a:cubicBezTo>
                <a:cubicBezTo>
                  <a:pt x="5819257" y="6723839"/>
                  <a:pt x="5816277" y="6717885"/>
                  <a:pt x="5810318" y="6717885"/>
                </a:cubicBezTo>
                <a:cubicBezTo>
                  <a:pt x="5819257" y="6729792"/>
                  <a:pt x="5828196" y="6744676"/>
                  <a:pt x="5828196" y="6750630"/>
                </a:cubicBezTo>
                <a:cubicBezTo>
                  <a:pt x="5822237" y="6741699"/>
                  <a:pt x="5816277" y="6729792"/>
                  <a:pt x="5807339" y="6717885"/>
                </a:cubicBezTo>
                <a:cubicBezTo>
                  <a:pt x="5807339" y="6717885"/>
                  <a:pt x="5807339" y="6720862"/>
                  <a:pt x="5807339" y="6720862"/>
                </a:cubicBezTo>
                <a:cubicBezTo>
                  <a:pt x="5804359" y="6717885"/>
                  <a:pt x="5804359" y="6714908"/>
                  <a:pt x="5801379" y="6711932"/>
                </a:cubicBezTo>
                <a:cubicBezTo>
                  <a:pt x="5801379" y="6711932"/>
                  <a:pt x="5801379" y="6708955"/>
                  <a:pt x="5801379" y="6708955"/>
                </a:cubicBezTo>
                <a:cubicBezTo>
                  <a:pt x="5798399" y="6705978"/>
                  <a:pt x="5798399" y="6705978"/>
                  <a:pt x="5792440" y="6705978"/>
                </a:cubicBezTo>
                <a:cubicBezTo>
                  <a:pt x="5798399" y="6697048"/>
                  <a:pt x="5798399" y="6688118"/>
                  <a:pt x="5792440" y="6682164"/>
                </a:cubicBezTo>
                <a:cubicBezTo>
                  <a:pt x="5789461" y="6685141"/>
                  <a:pt x="5786481" y="6685885"/>
                  <a:pt x="5783129" y="6685885"/>
                </a:cubicBezTo>
                <a:lnTo>
                  <a:pt x="5772132" y="6685176"/>
                </a:lnTo>
                <a:lnTo>
                  <a:pt x="5771583" y="6684707"/>
                </a:lnTo>
                <a:lnTo>
                  <a:pt x="5771583" y="6676211"/>
                </a:lnTo>
                <a:cubicBezTo>
                  <a:pt x="5768603" y="6676211"/>
                  <a:pt x="5765623" y="6676211"/>
                  <a:pt x="5768603" y="6682164"/>
                </a:cubicBezTo>
                <a:lnTo>
                  <a:pt x="5771583" y="6684707"/>
                </a:lnTo>
                <a:lnTo>
                  <a:pt x="5771583" y="6685141"/>
                </a:lnTo>
                <a:lnTo>
                  <a:pt x="5772132" y="6685176"/>
                </a:lnTo>
                <a:lnTo>
                  <a:pt x="5786480" y="6697420"/>
                </a:lnTo>
                <a:cubicBezTo>
                  <a:pt x="5791695" y="6703001"/>
                  <a:pt x="5795419" y="6708955"/>
                  <a:pt x="5795419" y="6714908"/>
                </a:cubicBezTo>
                <a:cubicBezTo>
                  <a:pt x="5792440" y="6711932"/>
                  <a:pt x="5783501" y="6697048"/>
                  <a:pt x="5783501" y="6703001"/>
                </a:cubicBezTo>
                <a:cubicBezTo>
                  <a:pt x="5792440" y="6714908"/>
                  <a:pt x="5798399" y="6729792"/>
                  <a:pt x="5813297" y="6738723"/>
                </a:cubicBezTo>
                <a:cubicBezTo>
                  <a:pt x="5813297" y="6747653"/>
                  <a:pt x="5810318" y="6744676"/>
                  <a:pt x="5813297" y="6753606"/>
                </a:cubicBezTo>
                <a:cubicBezTo>
                  <a:pt x="5822237" y="6762537"/>
                  <a:pt x="5822237" y="6771467"/>
                  <a:pt x="5837135" y="6774444"/>
                </a:cubicBezTo>
                <a:cubicBezTo>
                  <a:pt x="5840115" y="6795281"/>
                  <a:pt x="5857993" y="6807188"/>
                  <a:pt x="5869911" y="6825049"/>
                </a:cubicBezTo>
                <a:cubicBezTo>
                  <a:pt x="5875870" y="6831002"/>
                  <a:pt x="5866931" y="6810165"/>
                  <a:pt x="5875870" y="6819095"/>
                </a:cubicBezTo>
                <a:cubicBezTo>
                  <a:pt x="5881829" y="6833979"/>
                  <a:pt x="5866931" y="6825049"/>
                  <a:pt x="5875870" y="6836956"/>
                </a:cubicBezTo>
                <a:cubicBezTo>
                  <a:pt x="5878850" y="6833979"/>
                  <a:pt x="5890769" y="6836956"/>
                  <a:pt x="5890769" y="6848863"/>
                </a:cubicBezTo>
                <a:cubicBezTo>
                  <a:pt x="5887789" y="6845886"/>
                  <a:pt x="5881829" y="6842909"/>
                  <a:pt x="5881829" y="6845886"/>
                </a:cubicBezTo>
                <a:lnTo>
                  <a:pt x="5888893" y="6858143"/>
                </a:lnTo>
                <a:lnTo>
                  <a:pt x="5855130" y="6858143"/>
                </a:lnTo>
                <a:lnTo>
                  <a:pt x="5855013" y="6857793"/>
                </a:lnTo>
                <a:cubicBezTo>
                  <a:pt x="5849053" y="6857793"/>
                  <a:pt x="5846073" y="6839932"/>
                  <a:pt x="5843094" y="6845886"/>
                </a:cubicBezTo>
                <a:cubicBezTo>
                  <a:pt x="5843094" y="6848863"/>
                  <a:pt x="5849053" y="6854816"/>
                  <a:pt x="5843094" y="6854816"/>
                </a:cubicBezTo>
                <a:cubicBezTo>
                  <a:pt x="5837135" y="6842909"/>
                  <a:pt x="5834155" y="6828025"/>
                  <a:pt x="5825216" y="6813142"/>
                </a:cubicBezTo>
                <a:cubicBezTo>
                  <a:pt x="5825216" y="6816118"/>
                  <a:pt x="5822237" y="6813142"/>
                  <a:pt x="5822237" y="6816118"/>
                </a:cubicBezTo>
                <a:cubicBezTo>
                  <a:pt x="5822237" y="6822072"/>
                  <a:pt x="5825216" y="6825049"/>
                  <a:pt x="5825216" y="6828025"/>
                </a:cubicBezTo>
                <a:cubicBezTo>
                  <a:pt x="5798399" y="6804211"/>
                  <a:pt x="5795419" y="6768490"/>
                  <a:pt x="5765623" y="6747653"/>
                </a:cubicBezTo>
                <a:cubicBezTo>
                  <a:pt x="5762643" y="6735746"/>
                  <a:pt x="5771583" y="6753606"/>
                  <a:pt x="5771583" y="6744676"/>
                </a:cubicBezTo>
                <a:cubicBezTo>
                  <a:pt x="5762643" y="6723839"/>
                  <a:pt x="5747745" y="6708955"/>
                  <a:pt x="5738807" y="6691094"/>
                </a:cubicBezTo>
                <a:cubicBezTo>
                  <a:pt x="5714969" y="6679187"/>
                  <a:pt x="5717949" y="6640490"/>
                  <a:pt x="5697091" y="6637513"/>
                </a:cubicBezTo>
                <a:cubicBezTo>
                  <a:pt x="5700071" y="6628582"/>
                  <a:pt x="5679213" y="6616675"/>
                  <a:pt x="5679213" y="6601792"/>
                </a:cubicBezTo>
                <a:cubicBezTo>
                  <a:pt x="5667295" y="6595838"/>
                  <a:pt x="5664315" y="6583931"/>
                  <a:pt x="5658355" y="6575001"/>
                </a:cubicBezTo>
                <a:cubicBezTo>
                  <a:pt x="5664315" y="6572024"/>
                  <a:pt x="5640478" y="6539280"/>
                  <a:pt x="5625579" y="6536303"/>
                </a:cubicBezTo>
                <a:cubicBezTo>
                  <a:pt x="5622600" y="6527373"/>
                  <a:pt x="5628559" y="6533326"/>
                  <a:pt x="5628559" y="6527373"/>
                </a:cubicBezTo>
                <a:cubicBezTo>
                  <a:pt x="5622600" y="6524396"/>
                  <a:pt x="5625579" y="6512489"/>
                  <a:pt x="5616641" y="6509512"/>
                </a:cubicBezTo>
                <a:cubicBezTo>
                  <a:pt x="5616641" y="6512489"/>
                  <a:pt x="5607701" y="6512489"/>
                  <a:pt x="5604722" y="6503559"/>
                </a:cubicBezTo>
                <a:cubicBezTo>
                  <a:pt x="5607701" y="6503559"/>
                  <a:pt x="5619621" y="6512489"/>
                  <a:pt x="5616641" y="6506535"/>
                </a:cubicBezTo>
                <a:cubicBezTo>
                  <a:pt x="5613661" y="6494628"/>
                  <a:pt x="5598763" y="6491652"/>
                  <a:pt x="5592803" y="6482721"/>
                </a:cubicBezTo>
                <a:cubicBezTo>
                  <a:pt x="5598763" y="6482721"/>
                  <a:pt x="5595783" y="6479744"/>
                  <a:pt x="5592803" y="6470814"/>
                </a:cubicBezTo>
                <a:cubicBezTo>
                  <a:pt x="5580885" y="6464861"/>
                  <a:pt x="5574925" y="6452954"/>
                  <a:pt x="5563007" y="6447000"/>
                </a:cubicBezTo>
                <a:cubicBezTo>
                  <a:pt x="5565987" y="6452954"/>
                  <a:pt x="5565987" y="6455930"/>
                  <a:pt x="5560027" y="6452954"/>
                </a:cubicBezTo>
                <a:cubicBezTo>
                  <a:pt x="5560027" y="6452954"/>
                  <a:pt x="5560027" y="6449977"/>
                  <a:pt x="5557047" y="6447000"/>
                </a:cubicBezTo>
                <a:cubicBezTo>
                  <a:pt x="5554068" y="6447000"/>
                  <a:pt x="5557047" y="6458907"/>
                  <a:pt x="5554068" y="6455930"/>
                </a:cubicBezTo>
                <a:cubicBezTo>
                  <a:pt x="5545129" y="6432116"/>
                  <a:pt x="5536190" y="6441047"/>
                  <a:pt x="5530231" y="6417233"/>
                </a:cubicBezTo>
                <a:cubicBezTo>
                  <a:pt x="5536190" y="6420209"/>
                  <a:pt x="5545129" y="6441047"/>
                  <a:pt x="5545129" y="6423186"/>
                </a:cubicBezTo>
                <a:cubicBezTo>
                  <a:pt x="5551089" y="6426163"/>
                  <a:pt x="5557047" y="6444023"/>
                  <a:pt x="5560027" y="6438070"/>
                </a:cubicBezTo>
                <a:cubicBezTo>
                  <a:pt x="5557047" y="6432116"/>
                  <a:pt x="5548109" y="6426163"/>
                  <a:pt x="5551089" y="6417233"/>
                </a:cubicBezTo>
                <a:cubicBezTo>
                  <a:pt x="5539169" y="6414256"/>
                  <a:pt x="5539169" y="6402349"/>
                  <a:pt x="5530231" y="6399372"/>
                </a:cubicBezTo>
                <a:cubicBezTo>
                  <a:pt x="5530231" y="6405325"/>
                  <a:pt x="5536190" y="6405325"/>
                  <a:pt x="5536190" y="6411279"/>
                </a:cubicBezTo>
                <a:cubicBezTo>
                  <a:pt x="5530231" y="6405325"/>
                  <a:pt x="5533211" y="6414256"/>
                  <a:pt x="5530231" y="6417233"/>
                </a:cubicBezTo>
                <a:cubicBezTo>
                  <a:pt x="5521292" y="6411279"/>
                  <a:pt x="5518312" y="6405325"/>
                  <a:pt x="5515333" y="6399372"/>
                </a:cubicBezTo>
                <a:cubicBezTo>
                  <a:pt x="5521292" y="6399372"/>
                  <a:pt x="5527251" y="6405325"/>
                  <a:pt x="5527251" y="6402349"/>
                </a:cubicBezTo>
                <a:cubicBezTo>
                  <a:pt x="5524271" y="6399372"/>
                  <a:pt x="5524271" y="6396395"/>
                  <a:pt x="5521292" y="6393418"/>
                </a:cubicBezTo>
                <a:cubicBezTo>
                  <a:pt x="5512353" y="6387465"/>
                  <a:pt x="5515333" y="6399372"/>
                  <a:pt x="5509373" y="6393418"/>
                </a:cubicBezTo>
                <a:cubicBezTo>
                  <a:pt x="5500435" y="6369604"/>
                  <a:pt x="5476597" y="6351744"/>
                  <a:pt x="5473617" y="6330906"/>
                </a:cubicBezTo>
                <a:cubicBezTo>
                  <a:pt x="5470638" y="6324953"/>
                  <a:pt x="5464679" y="6318999"/>
                  <a:pt x="5461699" y="6313046"/>
                </a:cubicBezTo>
                <a:cubicBezTo>
                  <a:pt x="5461699" y="6313046"/>
                  <a:pt x="5461699" y="6316023"/>
                  <a:pt x="5461699" y="6316023"/>
                </a:cubicBezTo>
                <a:cubicBezTo>
                  <a:pt x="5461699" y="6318999"/>
                  <a:pt x="5473617" y="6330906"/>
                  <a:pt x="5464679" y="6330906"/>
                </a:cubicBezTo>
                <a:cubicBezTo>
                  <a:pt x="5461699" y="6318999"/>
                  <a:pt x="5437861" y="6295185"/>
                  <a:pt x="5443821" y="6289232"/>
                </a:cubicBezTo>
                <a:cubicBezTo>
                  <a:pt x="5422963" y="6277325"/>
                  <a:pt x="5414025" y="6265418"/>
                  <a:pt x="5393167" y="6253511"/>
                </a:cubicBezTo>
                <a:cubicBezTo>
                  <a:pt x="5393167" y="6247557"/>
                  <a:pt x="5405085" y="6244580"/>
                  <a:pt x="5399126" y="6238627"/>
                </a:cubicBezTo>
                <a:cubicBezTo>
                  <a:pt x="5387207" y="6244580"/>
                  <a:pt x="5375289" y="6232673"/>
                  <a:pt x="5369329" y="6223743"/>
                </a:cubicBezTo>
                <a:cubicBezTo>
                  <a:pt x="5390187" y="6256488"/>
                  <a:pt x="5414025" y="6289232"/>
                  <a:pt x="5434882" y="6318999"/>
                </a:cubicBezTo>
                <a:cubicBezTo>
                  <a:pt x="5455739" y="6345790"/>
                  <a:pt x="5482557" y="6381511"/>
                  <a:pt x="5491495" y="6399372"/>
                </a:cubicBezTo>
                <a:cubicBezTo>
                  <a:pt x="5506393" y="6411279"/>
                  <a:pt x="5512353" y="6429140"/>
                  <a:pt x="5527251" y="6438070"/>
                </a:cubicBezTo>
                <a:cubicBezTo>
                  <a:pt x="5530231" y="6444023"/>
                  <a:pt x="5527251" y="6452954"/>
                  <a:pt x="5530231" y="6452954"/>
                </a:cubicBezTo>
                <a:cubicBezTo>
                  <a:pt x="5539169" y="6449977"/>
                  <a:pt x="5548109" y="6476768"/>
                  <a:pt x="5551089" y="6485698"/>
                </a:cubicBezTo>
                <a:cubicBezTo>
                  <a:pt x="5560027" y="6503559"/>
                  <a:pt x="5583865" y="6518442"/>
                  <a:pt x="5580885" y="6527373"/>
                </a:cubicBezTo>
                <a:cubicBezTo>
                  <a:pt x="5577905" y="6521419"/>
                  <a:pt x="5571946" y="6515466"/>
                  <a:pt x="5565987" y="6509512"/>
                </a:cubicBezTo>
                <a:cubicBezTo>
                  <a:pt x="5565987" y="6530349"/>
                  <a:pt x="5607701" y="6551187"/>
                  <a:pt x="5610681" y="6575001"/>
                </a:cubicBezTo>
                <a:cubicBezTo>
                  <a:pt x="5637498" y="6592861"/>
                  <a:pt x="5649417" y="6646443"/>
                  <a:pt x="5667295" y="6649420"/>
                </a:cubicBezTo>
                <a:cubicBezTo>
                  <a:pt x="5667295" y="6655373"/>
                  <a:pt x="5673254" y="6655373"/>
                  <a:pt x="5673254" y="6664304"/>
                </a:cubicBezTo>
                <a:cubicBezTo>
                  <a:pt x="5682193" y="6664304"/>
                  <a:pt x="5697091" y="6688118"/>
                  <a:pt x="5688152" y="6691094"/>
                </a:cubicBezTo>
                <a:cubicBezTo>
                  <a:pt x="5703051" y="6711932"/>
                  <a:pt x="5720929" y="6726816"/>
                  <a:pt x="5729867" y="6747653"/>
                </a:cubicBezTo>
                <a:cubicBezTo>
                  <a:pt x="5729867" y="6750630"/>
                  <a:pt x="5717949" y="6741699"/>
                  <a:pt x="5717949" y="6747653"/>
                </a:cubicBezTo>
                <a:cubicBezTo>
                  <a:pt x="5720929" y="6747653"/>
                  <a:pt x="5732847" y="6759560"/>
                  <a:pt x="5729867" y="6750630"/>
                </a:cubicBezTo>
                <a:cubicBezTo>
                  <a:pt x="5750725" y="6771467"/>
                  <a:pt x="5756684" y="6798258"/>
                  <a:pt x="5777542" y="6819095"/>
                </a:cubicBezTo>
                <a:cubicBezTo>
                  <a:pt x="5771583" y="6819095"/>
                  <a:pt x="5783501" y="6833979"/>
                  <a:pt x="5789461" y="6831002"/>
                </a:cubicBezTo>
                <a:cubicBezTo>
                  <a:pt x="5789461" y="6836956"/>
                  <a:pt x="5786481" y="6836956"/>
                  <a:pt x="5786481" y="6836956"/>
                </a:cubicBezTo>
                <a:cubicBezTo>
                  <a:pt x="5790950" y="6841421"/>
                  <a:pt x="5793930" y="6848118"/>
                  <a:pt x="5797282" y="6853700"/>
                </a:cubicBezTo>
                <a:lnTo>
                  <a:pt x="5803047" y="6858143"/>
                </a:lnTo>
                <a:lnTo>
                  <a:pt x="5577557" y="6858143"/>
                </a:lnTo>
                <a:lnTo>
                  <a:pt x="5571946" y="6857793"/>
                </a:lnTo>
                <a:cubicBezTo>
                  <a:pt x="5574925" y="6848863"/>
                  <a:pt x="5568966" y="6831002"/>
                  <a:pt x="5560027" y="6836956"/>
                </a:cubicBezTo>
                <a:cubicBezTo>
                  <a:pt x="5554068" y="6828025"/>
                  <a:pt x="5563007" y="6833979"/>
                  <a:pt x="5563007" y="6828025"/>
                </a:cubicBezTo>
                <a:cubicBezTo>
                  <a:pt x="5539169" y="6804211"/>
                  <a:pt x="5536190" y="6786351"/>
                  <a:pt x="5512353" y="6765513"/>
                </a:cubicBezTo>
                <a:cubicBezTo>
                  <a:pt x="5509373" y="6756583"/>
                  <a:pt x="5515333" y="6759560"/>
                  <a:pt x="5515333" y="6753606"/>
                </a:cubicBezTo>
                <a:cubicBezTo>
                  <a:pt x="5503414" y="6741699"/>
                  <a:pt x="5491495" y="6738723"/>
                  <a:pt x="5494475" y="6726816"/>
                </a:cubicBezTo>
                <a:cubicBezTo>
                  <a:pt x="5482557" y="6723839"/>
                  <a:pt x="5482557" y="6711932"/>
                  <a:pt x="5476597" y="6711932"/>
                </a:cubicBezTo>
                <a:cubicBezTo>
                  <a:pt x="5479577" y="6711932"/>
                  <a:pt x="5476597" y="6708955"/>
                  <a:pt x="5476597" y="6703001"/>
                </a:cubicBezTo>
                <a:cubicBezTo>
                  <a:pt x="5470638" y="6700025"/>
                  <a:pt x="5437861" y="6673234"/>
                  <a:pt x="5449780" y="6670257"/>
                </a:cubicBezTo>
                <a:cubicBezTo>
                  <a:pt x="5437861" y="6661327"/>
                  <a:pt x="5422963" y="6649420"/>
                  <a:pt x="5414025" y="6646443"/>
                </a:cubicBezTo>
                <a:cubicBezTo>
                  <a:pt x="5417004" y="6637513"/>
                  <a:pt x="5405085" y="6622629"/>
                  <a:pt x="5396147" y="6613699"/>
                </a:cubicBezTo>
                <a:cubicBezTo>
                  <a:pt x="5390187" y="6601792"/>
                  <a:pt x="5384228" y="6595838"/>
                  <a:pt x="5393167" y="6595838"/>
                </a:cubicBezTo>
                <a:cubicBezTo>
                  <a:pt x="5387207" y="6583931"/>
                  <a:pt x="5381249" y="6592861"/>
                  <a:pt x="5378269" y="6580954"/>
                </a:cubicBezTo>
                <a:cubicBezTo>
                  <a:pt x="5378269" y="6572024"/>
                  <a:pt x="5387207" y="6592861"/>
                  <a:pt x="5387207" y="6583931"/>
                </a:cubicBezTo>
                <a:cubicBezTo>
                  <a:pt x="5384228" y="6575001"/>
                  <a:pt x="5369329" y="6554163"/>
                  <a:pt x="5363371" y="6563094"/>
                </a:cubicBezTo>
                <a:cubicBezTo>
                  <a:pt x="5369329" y="6566071"/>
                  <a:pt x="5378269" y="6580954"/>
                  <a:pt x="5372309" y="6580954"/>
                </a:cubicBezTo>
                <a:cubicBezTo>
                  <a:pt x="5363371" y="6563094"/>
                  <a:pt x="5348472" y="6545233"/>
                  <a:pt x="5348472" y="6533326"/>
                </a:cubicBezTo>
                <a:cubicBezTo>
                  <a:pt x="5339533" y="6527373"/>
                  <a:pt x="5348472" y="6542256"/>
                  <a:pt x="5339533" y="6533326"/>
                </a:cubicBezTo>
                <a:cubicBezTo>
                  <a:pt x="5336553" y="6521419"/>
                  <a:pt x="5333574" y="6524396"/>
                  <a:pt x="5327615" y="6515466"/>
                </a:cubicBezTo>
                <a:cubicBezTo>
                  <a:pt x="5327615" y="6521419"/>
                  <a:pt x="5327615" y="6530349"/>
                  <a:pt x="5327615" y="6530349"/>
                </a:cubicBezTo>
                <a:cubicBezTo>
                  <a:pt x="5333574" y="6536303"/>
                  <a:pt x="5342513" y="6545233"/>
                  <a:pt x="5342513" y="6557140"/>
                </a:cubicBezTo>
                <a:cubicBezTo>
                  <a:pt x="5333574" y="6551187"/>
                  <a:pt x="5333574" y="6539280"/>
                  <a:pt x="5324635" y="6536303"/>
                </a:cubicBezTo>
                <a:cubicBezTo>
                  <a:pt x="5318675" y="6521419"/>
                  <a:pt x="5330594" y="6518442"/>
                  <a:pt x="5318675" y="6509512"/>
                </a:cubicBezTo>
                <a:cubicBezTo>
                  <a:pt x="5312717" y="6506535"/>
                  <a:pt x="5312717" y="6512489"/>
                  <a:pt x="5303777" y="6506535"/>
                </a:cubicBezTo>
                <a:cubicBezTo>
                  <a:pt x="5303777" y="6506535"/>
                  <a:pt x="5303777" y="6503559"/>
                  <a:pt x="5303777" y="6500582"/>
                </a:cubicBezTo>
                <a:cubicBezTo>
                  <a:pt x="5300797" y="6500582"/>
                  <a:pt x="5300797" y="6500582"/>
                  <a:pt x="5300797" y="6497605"/>
                </a:cubicBezTo>
                <a:cubicBezTo>
                  <a:pt x="5309737" y="6503559"/>
                  <a:pt x="5315696" y="6506535"/>
                  <a:pt x="5318675" y="6500582"/>
                </a:cubicBezTo>
                <a:cubicBezTo>
                  <a:pt x="5306757" y="6491652"/>
                  <a:pt x="5315696" y="6494628"/>
                  <a:pt x="5321655" y="6494628"/>
                </a:cubicBezTo>
                <a:cubicBezTo>
                  <a:pt x="5315696" y="6479744"/>
                  <a:pt x="5309737" y="6485698"/>
                  <a:pt x="5300797" y="6476768"/>
                </a:cubicBezTo>
                <a:cubicBezTo>
                  <a:pt x="5294839" y="6461884"/>
                  <a:pt x="5276961" y="6438070"/>
                  <a:pt x="5268021" y="6444023"/>
                </a:cubicBezTo>
                <a:cubicBezTo>
                  <a:pt x="5265042" y="6432116"/>
                  <a:pt x="5279940" y="6444023"/>
                  <a:pt x="5279940" y="6435093"/>
                </a:cubicBezTo>
                <a:cubicBezTo>
                  <a:pt x="5273981" y="6435093"/>
                  <a:pt x="5265042" y="6429140"/>
                  <a:pt x="5259083" y="6429140"/>
                </a:cubicBezTo>
                <a:cubicBezTo>
                  <a:pt x="5256103" y="6420209"/>
                  <a:pt x="5250143" y="6411279"/>
                  <a:pt x="5238225" y="6405325"/>
                </a:cubicBezTo>
                <a:cubicBezTo>
                  <a:pt x="5238225" y="6396395"/>
                  <a:pt x="5253123" y="6411279"/>
                  <a:pt x="5247164" y="6393418"/>
                </a:cubicBezTo>
                <a:cubicBezTo>
                  <a:pt x="5241205" y="6390442"/>
                  <a:pt x="5235245" y="6387465"/>
                  <a:pt x="5229286" y="6384488"/>
                </a:cubicBezTo>
                <a:cubicBezTo>
                  <a:pt x="5238225" y="6381511"/>
                  <a:pt x="5226307" y="6372581"/>
                  <a:pt x="5220347" y="6357697"/>
                </a:cubicBezTo>
                <a:cubicBezTo>
                  <a:pt x="5217367" y="6357697"/>
                  <a:pt x="5217367" y="6360674"/>
                  <a:pt x="5214388" y="6357697"/>
                </a:cubicBezTo>
                <a:cubicBezTo>
                  <a:pt x="5208429" y="6342814"/>
                  <a:pt x="5193531" y="6324953"/>
                  <a:pt x="5178632" y="6324953"/>
                </a:cubicBezTo>
                <a:cubicBezTo>
                  <a:pt x="5184591" y="6318999"/>
                  <a:pt x="5169693" y="6301139"/>
                  <a:pt x="5163734" y="6304116"/>
                </a:cubicBezTo>
                <a:cubicBezTo>
                  <a:pt x="5166713" y="6286255"/>
                  <a:pt x="5145856" y="6283278"/>
                  <a:pt x="5142876" y="6268395"/>
                </a:cubicBezTo>
                <a:cubicBezTo>
                  <a:pt x="5136917" y="6271371"/>
                  <a:pt x="5139897" y="6265418"/>
                  <a:pt x="5133937" y="6262441"/>
                </a:cubicBezTo>
                <a:cubicBezTo>
                  <a:pt x="5133937" y="6265418"/>
                  <a:pt x="5133937" y="6268395"/>
                  <a:pt x="5133937" y="6268395"/>
                </a:cubicBezTo>
                <a:cubicBezTo>
                  <a:pt x="5124999" y="6262441"/>
                  <a:pt x="5119039" y="6259464"/>
                  <a:pt x="5116059" y="6250534"/>
                </a:cubicBezTo>
                <a:cubicBezTo>
                  <a:pt x="5122019" y="6253511"/>
                  <a:pt x="5130957" y="6268395"/>
                  <a:pt x="5130957" y="6259464"/>
                </a:cubicBezTo>
                <a:cubicBezTo>
                  <a:pt x="5116059" y="6244580"/>
                  <a:pt x="5116059" y="6223743"/>
                  <a:pt x="5101161" y="6208859"/>
                </a:cubicBezTo>
                <a:cubicBezTo>
                  <a:pt x="5095202" y="6202906"/>
                  <a:pt x="5089243" y="6202906"/>
                  <a:pt x="5086263" y="6208859"/>
                </a:cubicBezTo>
                <a:cubicBezTo>
                  <a:pt x="5095202" y="6226720"/>
                  <a:pt x="5101161" y="6208859"/>
                  <a:pt x="5107121" y="6223743"/>
                </a:cubicBezTo>
                <a:cubicBezTo>
                  <a:pt x="5095202" y="6217790"/>
                  <a:pt x="5098181" y="6229697"/>
                  <a:pt x="5092222" y="6229697"/>
                </a:cubicBezTo>
                <a:cubicBezTo>
                  <a:pt x="5095202" y="6220766"/>
                  <a:pt x="5083283" y="6211836"/>
                  <a:pt x="5080303" y="6202906"/>
                </a:cubicBezTo>
                <a:cubicBezTo>
                  <a:pt x="5086263" y="6202906"/>
                  <a:pt x="5092222" y="6205883"/>
                  <a:pt x="5089243" y="6193976"/>
                </a:cubicBezTo>
                <a:cubicBezTo>
                  <a:pt x="5086263" y="6190999"/>
                  <a:pt x="5080303" y="6196952"/>
                  <a:pt x="5077324" y="6188022"/>
                </a:cubicBezTo>
                <a:cubicBezTo>
                  <a:pt x="5080303" y="6188022"/>
                  <a:pt x="5083283" y="6188022"/>
                  <a:pt x="5083283" y="6185045"/>
                </a:cubicBezTo>
                <a:cubicBezTo>
                  <a:pt x="5077324" y="6179092"/>
                  <a:pt x="5068385" y="6170161"/>
                  <a:pt x="5059446" y="6164208"/>
                </a:cubicBezTo>
                <a:cubicBezTo>
                  <a:pt x="5062425" y="6149324"/>
                  <a:pt x="5035609" y="6131464"/>
                  <a:pt x="5029649" y="6113603"/>
                </a:cubicBezTo>
                <a:cubicBezTo>
                  <a:pt x="5029649" y="6116580"/>
                  <a:pt x="5023690" y="6113603"/>
                  <a:pt x="5020711" y="6116580"/>
                </a:cubicBezTo>
                <a:cubicBezTo>
                  <a:pt x="5017731" y="6110626"/>
                  <a:pt x="5017731" y="6104673"/>
                  <a:pt x="5008792" y="6101696"/>
                </a:cubicBezTo>
                <a:cubicBezTo>
                  <a:pt x="5011771" y="6086812"/>
                  <a:pt x="4996873" y="6083835"/>
                  <a:pt x="4984955" y="6071928"/>
                </a:cubicBezTo>
                <a:cubicBezTo>
                  <a:pt x="4990914" y="6071928"/>
                  <a:pt x="4978995" y="6062998"/>
                  <a:pt x="4984955" y="6062998"/>
                </a:cubicBezTo>
                <a:cubicBezTo>
                  <a:pt x="4993893" y="6065975"/>
                  <a:pt x="4999853" y="6068952"/>
                  <a:pt x="5002833" y="6074905"/>
                </a:cubicBezTo>
                <a:cubicBezTo>
                  <a:pt x="5008792" y="6062998"/>
                  <a:pt x="4987935" y="6048114"/>
                  <a:pt x="4976016" y="6039184"/>
                </a:cubicBezTo>
                <a:cubicBezTo>
                  <a:pt x="4978995" y="6045138"/>
                  <a:pt x="4987935" y="6048114"/>
                  <a:pt x="4987935" y="6057045"/>
                </a:cubicBezTo>
                <a:cubicBezTo>
                  <a:pt x="4970057" y="6042161"/>
                  <a:pt x="4958138" y="6021323"/>
                  <a:pt x="4937281" y="6009416"/>
                </a:cubicBezTo>
                <a:cubicBezTo>
                  <a:pt x="4934301" y="6006440"/>
                  <a:pt x="4937281" y="6012393"/>
                  <a:pt x="4937281" y="6015370"/>
                </a:cubicBezTo>
                <a:cubicBezTo>
                  <a:pt x="4937281" y="6015370"/>
                  <a:pt x="4937281" y="6015370"/>
                  <a:pt x="4922382" y="6009416"/>
                </a:cubicBezTo>
                <a:cubicBezTo>
                  <a:pt x="4919403" y="6000486"/>
                  <a:pt x="4931321" y="6006440"/>
                  <a:pt x="4928341" y="5997509"/>
                </a:cubicBezTo>
                <a:cubicBezTo>
                  <a:pt x="4922382" y="5979649"/>
                  <a:pt x="4910463" y="5985602"/>
                  <a:pt x="4910463" y="5970719"/>
                </a:cubicBezTo>
                <a:cubicBezTo>
                  <a:pt x="4898545" y="5970719"/>
                  <a:pt x="4910463" y="5988579"/>
                  <a:pt x="4916423" y="5994533"/>
                </a:cubicBezTo>
                <a:cubicBezTo>
                  <a:pt x="4904504" y="5991556"/>
                  <a:pt x="4904504" y="5973695"/>
                  <a:pt x="4895565" y="5976672"/>
                </a:cubicBezTo>
                <a:cubicBezTo>
                  <a:pt x="4895565" y="5964765"/>
                  <a:pt x="4910463" y="5973695"/>
                  <a:pt x="4904504" y="5955835"/>
                </a:cubicBezTo>
                <a:cubicBezTo>
                  <a:pt x="4892585" y="5949881"/>
                  <a:pt x="4871728" y="5914160"/>
                  <a:pt x="4859809" y="5929044"/>
                </a:cubicBezTo>
                <a:cubicBezTo>
                  <a:pt x="4871728" y="5937974"/>
                  <a:pt x="4880667" y="5943928"/>
                  <a:pt x="4886627" y="5952858"/>
                </a:cubicBezTo>
                <a:cubicBezTo>
                  <a:pt x="4880667" y="5955835"/>
                  <a:pt x="4877687" y="5940951"/>
                  <a:pt x="4874707" y="5949881"/>
                </a:cubicBezTo>
                <a:cubicBezTo>
                  <a:pt x="4870238" y="5942439"/>
                  <a:pt x="4861299" y="5933509"/>
                  <a:pt x="4853105" y="5924951"/>
                </a:cubicBezTo>
                <a:lnTo>
                  <a:pt x="4841503" y="5909581"/>
                </a:lnTo>
                <a:lnTo>
                  <a:pt x="4838952" y="5900021"/>
                </a:lnTo>
                <a:cubicBezTo>
                  <a:pt x="4838207" y="5897788"/>
                  <a:pt x="4838952" y="5897788"/>
                  <a:pt x="4844911" y="5902253"/>
                </a:cubicBezTo>
                <a:cubicBezTo>
                  <a:pt x="4853850" y="5905230"/>
                  <a:pt x="4838952" y="5905230"/>
                  <a:pt x="4847891" y="5908207"/>
                </a:cubicBezTo>
                <a:cubicBezTo>
                  <a:pt x="4862789" y="5917137"/>
                  <a:pt x="4847891" y="5905230"/>
                  <a:pt x="4853850" y="5905230"/>
                </a:cubicBezTo>
                <a:cubicBezTo>
                  <a:pt x="4859809" y="5917137"/>
                  <a:pt x="4865769" y="5908207"/>
                  <a:pt x="4877687" y="5923090"/>
                </a:cubicBezTo>
                <a:cubicBezTo>
                  <a:pt x="4874707" y="5914160"/>
                  <a:pt x="4868749" y="5908207"/>
                  <a:pt x="4862789" y="5902253"/>
                </a:cubicBezTo>
                <a:cubicBezTo>
                  <a:pt x="4856830" y="5899276"/>
                  <a:pt x="4850871" y="5902253"/>
                  <a:pt x="4847891" y="5893323"/>
                </a:cubicBezTo>
                <a:cubicBezTo>
                  <a:pt x="4850871" y="5890346"/>
                  <a:pt x="4856830" y="5893323"/>
                  <a:pt x="4856830" y="5887369"/>
                </a:cubicBezTo>
                <a:cubicBezTo>
                  <a:pt x="4847891" y="5881416"/>
                  <a:pt x="4841931" y="5875462"/>
                  <a:pt x="4838952" y="5881416"/>
                </a:cubicBezTo>
                <a:cubicBezTo>
                  <a:pt x="4847891" y="5887369"/>
                  <a:pt x="4835972" y="5890346"/>
                  <a:pt x="4844911" y="5899276"/>
                </a:cubicBezTo>
                <a:cubicBezTo>
                  <a:pt x="4832993" y="5896300"/>
                  <a:pt x="4835972" y="5884393"/>
                  <a:pt x="4830013" y="5878439"/>
                </a:cubicBezTo>
                <a:cubicBezTo>
                  <a:pt x="4824053" y="5875462"/>
                  <a:pt x="4818095" y="5872486"/>
                  <a:pt x="4818095" y="5875462"/>
                </a:cubicBezTo>
                <a:cubicBezTo>
                  <a:pt x="4824053" y="5878439"/>
                  <a:pt x="4830013" y="5887369"/>
                  <a:pt x="4832993" y="5893323"/>
                </a:cubicBezTo>
                <a:cubicBezTo>
                  <a:pt x="4824053" y="5893323"/>
                  <a:pt x="4827033" y="5887369"/>
                  <a:pt x="4815115" y="5884393"/>
                </a:cubicBezTo>
                <a:cubicBezTo>
                  <a:pt x="4821074" y="5893323"/>
                  <a:pt x="4832993" y="5902253"/>
                  <a:pt x="4838952" y="5914160"/>
                </a:cubicBezTo>
                <a:cubicBezTo>
                  <a:pt x="4835972" y="5911183"/>
                  <a:pt x="4830013" y="5908207"/>
                  <a:pt x="4830013" y="5911183"/>
                </a:cubicBezTo>
                <a:cubicBezTo>
                  <a:pt x="4835972" y="5920114"/>
                  <a:pt x="4841931" y="5923090"/>
                  <a:pt x="4844911" y="5917137"/>
                </a:cubicBezTo>
                <a:cubicBezTo>
                  <a:pt x="4850871" y="5929044"/>
                  <a:pt x="4856830" y="5940951"/>
                  <a:pt x="4865769" y="5943928"/>
                </a:cubicBezTo>
                <a:cubicBezTo>
                  <a:pt x="4859809" y="5943928"/>
                  <a:pt x="4868749" y="5952858"/>
                  <a:pt x="4871728" y="5952858"/>
                </a:cubicBezTo>
                <a:cubicBezTo>
                  <a:pt x="4871728" y="5955835"/>
                  <a:pt x="4871728" y="5958812"/>
                  <a:pt x="4871728" y="5958812"/>
                </a:cubicBezTo>
                <a:cubicBezTo>
                  <a:pt x="4874707" y="5961788"/>
                  <a:pt x="4877687" y="5964765"/>
                  <a:pt x="4883647" y="5967742"/>
                </a:cubicBezTo>
                <a:cubicBezTo>
                  <a:pt x="4883647" y="5982626"/>
                  <a:pt x="4895565" y="5988579"/>
                  <a:pt x="4907484" y="5997509"/>
                </a:cubicBezTo>
                <a:cubicBezTo>
                  <a:pt x="4901525" y="5994533"/>
                  <a:pt x="4907484" y="6006440"/>
                  <a:pt x="4904504" y="6006440"/>
                </a:cubicBezTo>
                <a:cubicBezTo>
                  <a:pt x="4922382" y="6015370"/>
                  <a:pt x="4928341" y="6048114"/>
                  <a:pt x="4946219" y="6051091"/>
                </a:cubicBezTo>
                <a:cubicBezTo>
                  <a:pt x="4946219" y="6060021"/>
                  <a:pt x="4955158" y="6062998"/>
                  <a:pt x="4961117" y="6065975"/>
                </a:cubicBezTo>
                <a:cubicBezTo>
                  <a:pt x="4967077" y="6074905"/>
                  <a:pt x="4961117" y="6074905"/>
                  <a:pt x="4964097" y="6080859"/>
                </a:cubicBezTo>
                <a:cubicBezTo>
                  <a:pt x="4976016" y="6080859"/>
                  <a:pt x="4981975" y="6110626"/>
                  <a:pt x="4993893" y="6122533"/>
                </a:cubicBezTo>
                <a:cubicBezTo>
                  <a:pt x="4996873" y="6122533"/>
                  <a:pt x="4996873" y="6119557"/>
                  <a:pt x="4999853" y="6119557"/>
                </a:cubicBezTo>
                <a:cubicBezTo>
                  <a:pt x="5008792" y="6131464"/>
                  <a:pt x="5008792" y="6134440"/>
                  <a:pt x="5020711" y="6146347"/>
                </a:cubicBezTo>
                <a:cubicBezTo>
                  <a:pt x="5017731" y="6149324"/>
                  <a:pt x="5008792" y="6137417"/>
                  <a:pt x="5008792" y="6146347"/>
                </a:cubicBezTo>
                <a:cubicBezTo>
                  <a:pt x="5035609" y="6152301"/>
                  <a:pt x="5050507" y="6190999"/>
                  <a:pt x="5062425" y="6208859"/>
                </a:cubicBezTo>
                <a:cubicBezTo>
                  <a:pt x="5065405" y="6205883"/>
                  <a:pt x="5065405" y="6202906"/>
                  <a:pt x="5071365" y="6205883"/>
                </a:cubicBezTo>
                <a:cubicBezTo>
                  <a:pt x="5074345" y="6214813"/>
                  <a:pt x="5083283" y="6220766"/>
                  <a:pt x="5089243" y="6226720"/>
                </a:cubicBezTo>
                <a:cubicBezTo>
                  <a:pt x="5080303" y="6223743"/>
                  <a:pt x="5077324" y="6223743"/>
                  <a:pt x="5074345" y="6226720"/>
                </a:cubicBezTo>
                <a:cubicBezTo>
                  <a:pt x="5092222" y="6253511"/>
                  <a:pt x="5121832" y="6283651"/>
                  <a:pt x="5140548" y="6312116"/>
                </a:cubicBezTo>
                <a:lnTo>
                  <a:pt x="5150441" y="6331365"/>
                </a:lnTo>
                <a:lnTo>
                  <a:pt x="5142876" y="6327930"/>
                </a:lnTo>
                <a:cubicBezTo>
                  <a:pt x="5148835" y="6333883"/>
                  <a:pt x="5142876" y="6330906"/>
                  <a:pt x="5142876" y="6339837"/>
                </a:cubicBezTo>
                <a:cubicBezTo>
                  <a:pt x="5160754" y="6342814"/>
                  <a:pt x="5154795" y="6354721"/>
                  <a:pt x="5157775" y="6360674"/>
                </a:cubicBezTo>
                <a:cubicBezTo>
                  <a:pt x="5166713" y="6366628"/>
                  <a:pt x="5166713" y="6360674"/>
                  <a:pt x="5172673" y="6366628"/>
                </a:cubicBezTo>
                <a:cubicBezTo>
                  <a:pt x="5172673" y="6375558"/>
                  <a:pt x="5175653" y="6378535"/>
                  <a:pt x="5178632" y="6384488"/>
                </a:cubicBezTo>
                <a:cubicBezTo>
                  <a:pt x="5184591" y="6390442"/>
                  <a:pt x="5184591" y="6384488"/>
                  <a:pt x="5187571" y="6384488"/>
                </a:cubicBezTo>
                <a:cubicBezTo>
                  <a:pt x="5190551" y="6393418"/>
                  <a:pt x="5208429" y="6405325"/>
                  <a:pt x="5205449" y="6411279"/>
                </a:cubicBezTo>
                <a:cubicBezTo>
                  <a:pt x="5199489" y="6405325"/>
                  <a:pt x="5199489" y="6399372"/>
                  <a:pt x="5190551" y="6396395"/>
                </a:cubicBezTo>
                <a:cubicBezTo>
                  <a:pt x="5202469" y="6414256"/>
                  <a:pt x="5190551" y="6405325"/>
                  <a:pt x="5187571" y="6414256"/>
                </a:cubicBezTo>
                <a:cubicBezTo>
                  <a:pt x="5196510" y="6420209"/>
                  <a:pt x="5196510" y="6417233"/>
                  <a:pt x="5199489" y="6417233"/>
                </a:cubicBezTo>
                <a:cubicBezTo>
                  <a:pt x="5211408" y="6426163"/>
                  <a:pt x="5223327" y="6447000"/>
                  <a:pt x="5235245" y="6464861"/>
                </a:cubicBezTo>
                <a:cubicBezTo>
                  <a:pt x="5238225" y="6461884"/>
                  <a:pt x="5247164" y="6470814"/>
                  <a:pt x="5253123" y="6473791"/>
                </a:cubicBezTo>
                <a:cubicBezTo>
                  <a:pt x="5256103" y="6485698"/>
                  <a:pt x="5244185" y="6473791"/>
                  <a:pt x="5247164" y="6485698"/>
                </a:cubicBezTo>
                <a:cubicBezTo>
                  <a:pt x="5259083" y="6488675"/>
                  <a:pt x="5268021" y="6494628"/>
                  <a:pt x="5273981" y="6503559"/>
                </a:cubicBezTo>
                <a:cubicBezTo>
                  <a:pt x="5273981" y="6497605"/>
                  <a:pt x="5271001" y="6494628"/>
                  <a:pt x="5273981" y="6494628"/>
                </a:cubicBezTo>
                <a:cubicBezTo>
                  <a:pt x="5276961" y="6503559"/>
                  <a:pt x="5285899" y="6506535"/>
                  <a:pt x="5285899" y="6500582"/>
                </a:cubicBezTo>
                <a:cubicBezTo>
                  <a:pt x="5288879" y="6509512"/>
                  <a:pt x="5297818" y="6512489"/>
                  <a:pt x="5297818" y="6521419"/>
                </a:cubicBezTo>
                <a:cubicBezTo>
                  <a:pt x="5291859" y="6521419"/>
                  <a:pt x="5291859" y="6515466"/>
                  <a:pt x="5288879" y="6512489"/>
                </a:cubicBezTo>
                <a:cubicBezTo>
                  <a:pt x="5291859" y="6521419"/>
                  <a:pt x="5282920" y="6512489"/>
                  <a:pt x="5279940" y="6509512"/>
                </a:cubicBezTo>
                <a:cubicBezTo>
                  <a:pt x="5285899" y="6518442"/>
                  <a:pt x="5291859" y="6527373"/>
                  <a:pt x="5288879" y="6533326"/>
                </a:cubicBezTo>
                <a:cubicBezTo>
                  <a:pt x="5288879" y="6527373"/>
                  <a:pt x="5279940" y="6521419"/>
                  <a:pt x="5279940" y="6527373"/>
                </a:cubicBezTo>
                <a:cubicBezTo>
                  <a:pt x="5288879" y="6545233"/>
                  <a:pt x="5306757" y="6551187"/>
                  <a:pt x="5315696" y="6566071"/>
                </a:cubicBezTo>
                <a:cubicBezTo>
                  <a:pt x="5309737" y="6563094"/>
                  <a:pt x="5300797" y="6554163"/>
                  <a:pt x="5303777" y="6569047"/>
                </a:cubicBezTo>
                <a:cubicBezTo>
                  <a:pt x="5315696" y="6569047"/>
                  <a:pt x="5336553" y="6580954"/>
                  <a:pt x="5333574" y="6592861"/>
                </a:cubicBezTo>
                <a:cubicBezTo>
                  <a:pt x="5333574" y="6589885"/>
                  <a:pt x="5324635" y="6580954"/>
                  <a:pt x="5327615" y="6586908"/>
                </a:cubicBezTo>
                <a:cubicBezTo>
                  <a:pt x="5333574" y="6595838"/>
                  <a:pt x="5339533" y="6607745"/>
                  <a:pt x="5348472" y="6616675"/>
                </a:cubicBezTo>
                <a:cubicBezTo>
                  <a:pt x="5351451" y="6622629"/>
                  <a:pt x="5351451" y="6625606"/>
                  <a:pt x="5348472" y="6628582"/>
                </a:cubicBezTo>
                <a:cubicBezTo>
                  <a:pt x="5357411" y="6634536"/>
                  <a:pt x="5354431" y="6631559"/>
                  <a:pt x="5363371" y="6634536"/>
                </a:cubicBezTo>
                <a:cubicBezTo>
                  <a:pt x="5363371" y="6640490"/>
                  <a:pt x="5366350" y="6643466"/>
                  <a:pt x="5366350" y="6646443"/>
                </a:cubicBezTo>
                <a:cubicBezTo>
                  <a:pt x="5369329" y="6649420"/>
                  <a:pt x="5363371" y="6646443"/>
                  <a:pt x="5363371" y="6649420"/>
                </a:cubicBezTo>
                <a:cubicBezTo>
                  <a:pt x="5375289" y="6676211"/>
                  <a:pt x="5393167" y="6685141"/>
                  <a:pt x="5411045" y="6705978"/>
                </a:cubicBezTo>
                <a:cubicBezTo>
                  <a:pt x="5405085" y="6703001"/>
                  <a:pt x="5399126" y="6705978"/>
                  <a:pt x="5396147" y="6705978"/>
                </a:cubicBezTo>
                <a:cubicBezTo>
                  <a:pt x="5402106" y="6714908"/>
                  <a:pt x="5405085" y="6723839"/>
                  <a:pt x="5414025" y="6726816"/>
                </a:cubicBezTo>
                <a:cubicBezTo>
                  <a:pt x="5414025" y="6720862"/>
                  <a:pt x="5396147" y="6708955"/>
                  <a:pt x="5408065" y="6711932"/>
                </a:cubicBezTo>
                <a:cubicBezTo>
                  <a:pt x="5417004" y="6717885"/>
                  <a:pt x="5419983" y="6729792"/>
                  <a:pt x="5422963" y="6744676"/>
                </a:cubicBezTo>
                <a:cubicBezTo>
                  <a:pt x="5434882" y="6750630"/>
                  <a:pt x="5419983" y="6732769"/>
                  <a:pt x="5428923" y="6732769"/>
                </a:cubicBezTo>
                <a:cubicBezTo>
                  <a:pt x="5440841" y="6759560"/>
                  <a:pt x="5461699" y="6780397"/>
                  <a:pt x="5479577" y="6798258"/>
                </a:cubicBezTo>
                <a:cubicBezTo>
                  <a:pt x="5470638" y="6795281"/>
                  <a:pt x="5473617" y="6789327"/>
                  <a:pt x="5467658" y="6786351"/>
                </a:cubicBezTo>
                <a:cubicBezTo>
                  <a:pt x="5470638" y="6795281"/>
                  <a:pt x="5461699" y="6789327"/>
                  <a:pt x="5464679" y="6798258"/>
                </a:cubicBezTo>
                <a:cubicBezTo>
                  <a:pt x="5479577" y="6807188"/>
                  <a:pt x="5487771" y="6819095"/>
                  <a:pt x="5494475" y="6831746"/>
                </a:cubicBezTo>
                <a:lnTo>
                  <a:pt x="5508982" y="6858143"/>
                </a:lnTo>
                <a:lnTo>
                  <a:pt x="5357066" y="6858143"/>
                </a:lnTo>
                <a:lnTo>
                  <a:pt x="5354757" y="6849700"/>
                </a:lnTo>
                <a:cubicBezTo>
                  <a:pt x="5352383" y="6845700"/>
                  <a:pt x="5348472" y="6841421"/>
                  <a:pt x="5342513" y="6836956"/>
                </a:cubicBezTo>
                <a:cubicBezTo>
                  <a:pt x="5342513" y="6845886"/>
                  <a:pt x="5339533" y="6839932"/>
                  <a:pt x="5342513" y="6848863"/>
                </a:cubicBezTo>
                <a:cubicBezTo>
                  <a:pt x="5324635" y="6839932"/>
                  <a:pt x="5324635" y="6825049"/>
                  <a:pt x="5306757" y="6810165"/>
                </a:cubicBezTo>
                <a:cubicBezTo>
                  <a:pt x="5306757" y="6795281"/>
                  <a:pt x="5282920" y="6780397"/>
                  <a:pt x="5282920" y="6759560"/>
                </a:cubicBezTo>
                <a:cubicBezTo>
                  <a:pt x="5276961" y="6756583"/>
                  <a:pt x="5276961" y="6747653"/>
                  <a:pt x="5268021" y="6747653"/>
                </a:cubicBezTo>
                <a:cubicBezTo>
                  <a:pt x="5268021" y="6750630"/>
                  <a:pt x="5268021" y="6753606"/>
                  <a:pt x="5265042" y="6753606"/>
                </a:cubicBezTo>
                <a:cubicBezTo>
                  <a:pt x="5265042" y="6738723"/>
                  <a:pt x="5244185" y="6729792"/>
                  <a:pt x="5238225" y="6711932"/>
                </a:cubicBezTo>
                <a:cubicBezTo>
                  <a:pt x="5250143" y="6714908"/>
                  <a:pt x="5256103" y="6735746"/>
                  <a:pt x="5262062" y="6732769"/>
                </a:cubicBezTo>
                <a:cubicBezTo>
                  <a:pt x="5256103" y="6717885"/>
                  <a:pt x="5220347" y="6676211"/>
                  <a:pt x="5235245" y="6682164"/>
                </a:cubicBezTo>
                <a:cubicBezTo>
                  <a:pt x="5226307" y="6670257"/>
                  <a:pt x="5205449" y="6655373"/>
                  <a:pt x="5196510" y="6634536"/>
                </a:cubicBezTo>
                <a:cubicBezTo>
                  <a:pt x="5193531" y="6619652"/>
                  <a:pt x="5199489" y="6619652"/>
                  <a:pt x="5190551" y="6610722"/>
                </a:cubicBezTo>
                <a:cubicBezTo>
                  <a:pt x="5193531" y="6604768"/>
                  <a:pt x="5202469" y="6616675"/>
                  <a:pt x="5205449" y="6613699"/>
                </a:cubicBezTo>
                <a:cubicBezTo>
                  <a:pt x="5205449" y="6610722"/>
                  <a:pt x="5202469" y="6607745"/>
                  <a:pt x="5199489" y="6604768"/>
                </a:cubicBezTo>
                <a:cubicBezTo>
                  <a:pt x="5193531" y="6601792"/>
                  <a:pt x="5193531" y="6604768"/>
                  <a:pt x="5184591" y="6601792"/>
                </a:cubicBezTo>
                <a:cubicBezTo>
                  <a:pt x="5181611" y="6589885"/>
                  <a:pt x="5196510" y="6601792"/>
                  <a:pt x="5196510" y="6595838"/>
                </a:cubicBezTo>
                <a:cubicBezTo>
                  <a:pt x="5193531" y="6583931"/>
                  <a:pt x="5181611" y="6592861"/>
                  <a:pt x="5178632" y="6577978"/>
                </a:cubicBezTo>
                <a:cubicBezTo>
                  <a:pt x="5184591" y="6583931"/>
                  <a:pt x="5184591" y="6580954"/>
                  <a:pt x="5184591" y="6575001"/>
                </a:cubicBezTo>
                <a:cubicBezTo>
                  <a:pt x="5175653" y="6566071"/>
                  <a:pt x="5175653" y="6572024"/>
                  <a:pt x="5169693" y="6569047"/>
                </a:cubicBezTo>
                <a:cubicBezTo>
                  <a:pt x="5172673" y="6563094"/>
                  <a:pt x="5160754" y="6563094"/>
                  <a:pt x="5163734" y="6557140"/>
                </a:cubicBezTo>
                <a:cubicBezTo>
                  <a:pt x="5166713" y="6551187"/>
                  <a:pt x="5172673" y="6566071"/>
                  <a:pt x="5172673" y="6560117"/>
                </a:cubicBezTo>
                <a:cubicBezTo>
                  <a:pt x="5172673" y="6548210"/>
                  <a:pt x="5157775" y="6548210"/>
                  <a:pt x="5148835" y="6542256"/>
                </a:cubicBezTo>
                <a:cubicBezTo>
                  <a:pt x="5154795" y="6548210"/>
                  <a:pt x="5160754" y="6566071"/>
                  <a:pt x="5148835" y="6560117"/>
                </a:cubicBezTo>
                <a:cubicBezTo>
                  <a:pt x="5139897" y="6545233"/>
                  <a:pt x="5130957" y="6527373"/>
                  <a:pt x="5116059" y="6515466"/>
                </a:cubicBezTo>
                <a:cubicBezTo>
                  <a:pt x="5116059" y="6515466"/>
                  <a:pt x="5116059" y="6518442"/>
                  <a:pt x="5116059" y="6518442"/>
                </a:cubicBezTo>
                <a:cubicBezTo>
                  <a:pt x="5110100" y="6503559"/>
                  <a:pt x="5127978" y="6518442"/>
                  <a:pt x="5124999" y="6506535"/>
                </a:cubicBezTo>
                <a:cubicBezTo>
                  <a:pt x="5113079" y="6503559"/>
                  <a:pt x="5119039" y="6488675"/>
                  <a:pt x="5110100" y="6482721"/>
                </a:cubicBezTo>
                <a:cubicBezTo>
                  <a:pt x="5107121" y="6488675"/>
                  <a:pt x="5119039" y="6500582"/>
                  <a:pt x="5104141" y="6497605"/>
                </a:cubicBezTo>
                <a:cubicBezTo>
                  <a:pt x="5101161" y="6488675"/>
                  <a:pt x="5104141" y="6488675"/>
                  <a:pt x="5104141" y="6482721"/>
                </a:cubicBezTo>
                <a:cubicBezTo>
                  <a:pt x="5098181" y="6479744"/>
                  <a:pt x="5092222" y="6476768"/>
                  <a:pt x="5086263" y="6473791"/>
                </a:cubicBezTo>
                <a:cubicBezTo>
                  <a:pt x="5083283" y="6458907"/>
                  <a:pt x="5068385" y="6449977"/>
                  <a:pt x="5065405" y="6435093"/>
                </a:cubicBezTo>
                <a:cubicBezTo>
                  <a:pt x="5074345" y="6438070"/>
                  <a:pt x="5062425" y="6438070"/>
                  <a:pt x="5071365" y="6444023"/>
                </a:cubicBezTo>
                <a:cubicBezTo>
                  <a:pt x="5074345" y="6444023"/>
                  <a:pt x="5071365" y="6438070"/>
                  <a:pt x="5074345" y="6438070"/>
                </a:cubicBezTo>
                <a:cubicBezTo>
                  <a:pt x="5065405" y="6432116"/>
                  <a:pt x="5047527" y="6417233"/>
                  <a:pt x="5038589" y="6402349"/>
                </a:cubicBezTo>
                <a:cubicBezTo>
                  <a:pt x="5035609" y="6393418"/>
                  <a:pt x="5044548" y="6399372"/>
                  <a:pt x="5041568" y="6390442"/>
                </a:cubicBezTo>
                <a:cubicBezTo>
                  <a:pt x="5035609" y="6381511"/>
                  <a:pt x="5035609" y="6378535"/>
                  <a:pt x="5023690" y="6375558"/>
                </a:cubicBezTo>
                <a:cubicBezTo>
                  <a:pt x="5020711" y="6366628"/>
                  <a:pt x="5029649" y="6369604"/>
                  <a:pt x="5029649" y="6366628"/>
                </a:cubicBezTo>
                <a:cubicBezTo>
                  <a:pt x="5026670" y="6360674"/>
                  <a:pt x="5020711" y="6354721"/>
                  <a:pt x="5014751" y="6348767"/>
                </a:cubicBezTo>
                <a:cubicBezTo>
                  <a:pt x="5019221" y="6351744"/>
                  <a:pt x="5019966" y="6351000"/>
                  <a:pt x="5019593" y="6348395"/>
                </a:cubicBezTo>
                <a:lnTo>
                  <a:pt x="5018173" y="6339595"/>
                </a:lnTo>
                <a:lnTo>
                  <a:pt x="5056467" y="6399372"/>
                </a:lnTo>
                <a:cubicBezTo>
                  <a:pt x="5056467" y="6393418"/>
                  <a:pt x="5068385" y="6399372"/>
                  <a:pt x="5068385" y="6396395"/>
                </a:cubicBezTo>
                <a:cubicBezTo>
                  <a:pt x="5047527" y="6372581"/>
                  <a:pt x="5026670" y="6321976"/>
                  <a:pt x="5002833" y="6321976"/>
                </a:cubicBezTo>
                <a:cubicBezTo>
                  <a:pt x="4993893" y="6313046"/>
                  <a:pt x="5005813" y="6318999"/>
                  <a:pt x="5002833" y="6310069"/>
                </a:cubicBezTo>
                <a:cubicBezTo>
                  <a:pt x="4993893" y="6304116"/>
                  <a:pt x="4990914" y="6295185"/>
                  <a:pt x="4981975" y="6286255"/>
                </a:cubicBezTo>
                <a:cubicBezTo>
                  <a:pt x="4976016" y="6289232"/>
                  <a:pt x="4973036" y="6280302"/>
                  <a:pt x="4970057" y="6283278"/>
                </a:cubicBezTo>
                <a:cubicBezTo>
                  <a:pt x="4973036" y="6292209"/>
                  <a:pt x="4976016" y="6298162"/>
                  <a:pt x="4984955" y="6304116"/>
                </a:cubicBezTo>
                <a:cubicBezTo>
                  <a:pt x="4984955" y="6301139"/>
                  <a:pt x="4984955" y="6295185"/>
                  <a:pt x="4987935" y="6295185"/>
                </a:cubicBezTo>
                <a:cubicBezTo>
                  <a:pt x="4987935" y="6304116"/>
                  <a:pt x="4996873" y="6307092"/>
                  <a:pt x="4996873" y="6313046"/>
                </a:cubicBezTo>
                <a:cubicBezTo>
                  <a:pt x="4987935" y="6310069"/>
                  <a:pt x="4987935" y="6321976"/>
                  <a:pt x="4978995" y="6318999"/>
                </a:cubicBezTo>
                <a:cubicBezTo>
                  <a:pt x="4973036" y="6310069"/>
                  <a:pt x="4984955" y="6316023"/>
                  <a:pt x="4981975" y="6307092"/>
                </a:cubicBezTo>
                <a:cubicBezTo>
                  <a:pt x="4964097" y="6301139"/>
                  <a:pt x="4967077" y="6271371"/>
                  <a:pt x="4952179" y="6280302"/>
                </a:cubicBezTo>
                <a:cubicBezTo>
                  <a:pt x="4952179" y="6277325"/>
                  <a:pt x="4949199" y="6274348"/>
                  <a:pt x="4943239" y="6271371"/>
                </a:cubicBezTo>
                <a:cubicBezTo>
                  <a:pt x="4940260" y="6262441"/>
                  <a:pt x="4949199" y="6265418"/>
                  <a:pt x="4943239" y="6259464"/>
                </a:cubicBezTo>
                <a:cubicBezTo>
                  <a:pt x="4940260" y="6256488"/>
                  <a:pt x="4940260" y="6262441"/>
                  <a:pt x="4937281" y="6262441"/>
                </a:cubicBezTo>
                <a:cubicBezTo>
                  <a:pt x="4931321" y="6250534"/>
                  <a:pt x="4925361" y="6244580"/>
                  <a:pt x="4919403" y="6232673"/>
                </a:cubicBezTo>
                <a:cubicBezTo>
                  <a:pt x="4919403" y="6241604"/>
                  <a:pt x="4910463" y="6223743"/>
                  <a:pt x="4910463" y="6232673"/>
                </a:cubicBezTo>
                <a:cubicBezTo>
                  <a:pt x="4919403" y="6238627"/>
                  <a:pt x="4922382" y="6250534"/>
                  <a:pt x="4928341" y="6259464"/>
                </a:cubicBezTo>
                <a:cubicBezTo>
                  <a:pt x="4919403" y="6244580"/>
                  <a:pt x="4913443" y="6244580"/>
                  <a:pt x="4901525" y="6232673"/>
                </a:cubicBezTo>
                <a:cubicBezTo>
                  <a:pt x="4904504" y="6232673"/>
                  <a:pt x="4910463" y="6235650"/>
                  <a:pt x="4907484" y="6229697"/>
                </a:cubicBezTo>
                <a:cubicBezTo>
                  <a:pt x="4904504" y="6226720"/>
                  <a:pt x="4904504" y="6223743"/>
                  <a:pt x="4901525" y="6223743"/>
                </a:cubicBezTo>
                <a:cubicBezTo>
                  <a:pt x="4898545" y="6226720"/>
                  <a:pt x="4892585" y="6223743"/>
                  <a:pt x="4892585" y="6229697"/>
                </a:cubicBezTo>
                <a:cubicBezTo>
                  <a:pt x="4901525" y="6235650"/>
                  <a:pt x="4904504" y="6247557"/>
                  <a:pt x="4913443" y="6250534"/>
                </a:cubicBezTo>
                <a:cubicBezTo>
                  <a:pt x="4916423" y="6259464"/>
                  <a:pt x="4913443" y="6259464"/>
                  <a:pt x="4913443" y="6265418"/>
                </a:cubicBezTo>
                <a:cubicBezTo>
                  <a:pt x="4931321" y="6280302"/>
                  <a:pt x="4943239" y="6280302"/>
                  <a:pt x="4949199" y="6301139"/>
                </a:cubicBezTo>
                <a:cubicBezTo>
                  <a:pt x="4946219" y="6307092"/>
                  <a:pt x="4937281" y="6289232"/>
                  <a:pt x="4940260" y="6301139"/>
                </a:cubicBezTo>
                <a:cubicBezTo>
                  <a:pt x="4949199" y="6304116"/>
                  <a:pt x="4952179" y="6307092"/>
                  <a:pt x="4958138" y="6316023"/>
                </a:cubicBezTo>
                <a:cubicBezTo>
                  <a:pt x="4958138" y="6321976"/>
                  <a:pt x="4940260" y="6301139"/>
                  <a:pt x="4943239" y="6313046"/>
                </a:cubicBezTo>
                <a:cubicBezTo>
                  <a:pt x="4952179" y="6316023"/>
                  <a:pt x="4955158" y="6324953"/>
                  <a:pt x="4967077" y="6321976"/>
                </a:cubicBezTo>
                <a:cubicBezTo>
                  <a:pt x="4973036" y="6339837"/>
                  <a:pt x="4952179" y="6313046"/>
                  <a:pt x="4955158" y="6327930"/>
                </a:cubicBezTo>
                <a:cubicBezTo>
                  <a:pt x="4970057" y="6333883"/>
                  <a:pt x="4970057" y="6345790"/>
                  <a:pt x="4973036" y="6333883"/>
                </a:cubicBezTo>
                <a:cubicBezTo>
                  <a:pt x="4973036" y="6348767"/>
                  <a:pt x="4981975" y="6357697"/>
                  <a:pt x="4987935" y="6354721"/>
                </a:cubicBezTo>
                <a:cubicBezTo>
                  <a:pt x="4987935" y="6357697"/>
                  <a:pt x="4990914" y="6360674"/>
                  <a:pt x="4993893" y="6360674"/>
                </a:cubicBezTo>
                <a:cubicBezTo>
                  <a:pt x="4996873" y="6366628"/>
                  <a:pt x="4984955" y="6366628"/>
                  <a:pt x="4993893" y="6375558"/>
                </a:cubicBezTo>
                <a:cubicBezTo>
                  <a:pt x="4999853" y="6378535"/>
                  <a:pt x="5002833" y="6375558"/>
                  <a:pt x="5005813" y="6375558"/>
                </a:cubicBezTo>
                <a:cubicBezTo>
                  <a:pt x="5011771" y="6381511"/>
                  <a:pt x="5023690" y="6396395"/>
                  <a:pt x="5017731" y="6399372"/>
                </a:cubicBezTo>
                <a:cubicBezTo>
                  <a:pt x="5017731" y="6390442"/>
                  <a:pt x="5008792" y="6387465"/>
                  <a:pt x="5005813" y="6381511"/>
                </a:cubicBezTo>
                <a:cubicBezTo>
                  <a:pt x="5011771" y="6399372"/>
                  <a:pt x="5035609" y="6417233"/>
                  <a:pt x="5023690" y="6426163"/>
                </a:cubicBezTo>
                <a:cubicBezTo>
                  <a:pt x="5035609" y="6432116"/>
                  <a:pt x="5032629" y="6444023"/>
                  <a:pt x="5044548" y="6449977"/>
                </a:cubicBezTo>
                <a:cubicBezTo>
                  <a:pt x="5041568" y="6444023"/>
                  <a:pt x="5041568" y="6432116"/>
                  <a:pt x="5029649" y="6429140"/>
                </a:cubicBezTo>
                <a:cubicBezTo>
                  <a:pt x="5029649" y="6429140"/>
                  <a:pt x="5029649" y="6429140"/>
                  <a:pt x="5029649" y="6417233"/>
                </a:cubicBezTo>
                <a:cubicBezTo>
                  <a:pt x="5032629" y="6420209"/>
                  <a:pt x="5035609" y="6420209"/>
                  <a:pt x="5038589" y="6423186"/>
                </a:cubicBezTo>
                <a:cubicBezTo>
                  <a:pt x="5041568" y="6432116"/>
                  <a:pt x="5047527" y="6441047"/>
                  <a:pt x="5053487" y="6452954"/>
                </a:cubicBezTo>
                <a:cubicBezTo>
                  <a:pt x="5050507" y="6455930"/>
                  <a:pt x="5041568" y="6449977"/>
                  <a:pt x="5044548" y="6458907"/>
                </a:cubicBezTo>
                <a:cubicBezTo>
                  <a:pt x="5059446" y="6467837"/>
                  <a:pt x="5065405" y="6488675"/>
                  <a:pt x="5068385" y="6494628"/>
                </a:cubicBezTo>
                <a:cubicBezTo>
                  <a:pt x="5074345" y="6491652"/>
                  <a:pt x="5086263" y="6506535"/>
                  <a:pt x="5089243" y="6497605"/>
                </a:cubicBezTo>
                <a:cubicBezTo>
                  <a:pt x="5089243" y="6500582"/>
                  <a:pt x="5092222" y="6503559"/>
                  <a:pt x="5092222" y="6503559"/>
                </a:cubicBezTo>
                <a:cubicBezTo>
                  <a:pt x="5089243" y="6509512"/>
                  <a:pt x="5095202" y="6518442"/>
                  <a:pt x="5086263" y="6518442"/>
                </a:cubicBezTo>
                <a:cubicBezTo>
                  <a:pt x="5092222" y="6524396"/>
                  <a:pt x="5101161" y="6524396"/>
                  <a:pt x="5104141" y="6521419"/>
                </a:cubicBezTo>
                <a:cubicBezTo>
                  <a:pt x="5107121" y="6533326"/>
                  <a:pt x="5133937" y="6557140"/>
                  <a:pt x="5116059" y="6548210"/>
                </a:cubicBezTo>
                <a:cubicBezTo>
                  <a:pt x="5119039" y="6554163"/>
                  <a:pt x="5130957" y="6566071"/>
                  <a:pt x="5124999" y="6569047"/>
                </a:cubicBezTo>
                <a:cubicBezTo>
                  <a:pt x="5119039" y="6563094"/>
                  <a:pt x="5119039" y="6557140"/>
                  <a:pt x="5113079" y="6554163"/>
                </a:cubicBezTo>
                <a:cubicBezTo>
                  <a:pt x="5110100" y="6566071"/>
                  <a:pt x="5122019" y="6569047"/>
                  <a:pt x="5124999" y="6577978"/>
                </a:cubicBezTo>
                <a:cubicBezTo>
                  <a:pt x="5124999" y="6577978"/>
                  <a:pt x="5122019" y="6577978"/>
                  <a:pt x="5119039" y="6575001"/>
                </a:cubicBezTo>
                <a:cubicBezTo>
                  <a:pt x="5119039" y="6577978"/>
                  <a:pt x="5119039" y="6577978"/>
                  <a:pt x="5116059" y="6575001"/>
                </a:cubicBezTo>
                <a:cubicBezTo>
                  <a:pt x="5116059" y="6572024"/>
                  <a:pt x="5116059" y="6566071"/>
                  <a:pt x="5110100" y="6563094"/>
                </a:cubicBezTo>
                <a:cubicBezTo>
                  <a:pt x="5110100" y="6563094"/>
                  <a:pt x="5104141" y="6560117"/>
                  <a:pt x="5104141" y="6563094"/>
                </a:cubicBezTo>
                <a:cubicBezTo>
                  <a:pt x="5110100" y="6572024"/>
                  <a:pt x="5116059" y="6589885"/>
                  <a:pt x="5127978" y="6586908"/>
                </a:cubicBezTo>
                <a:cubicBezTo>
                  <a:pt x="5136917" y="6601792"/>
                  <a:pt x="5145856" y="6616675"/>
                  <a:pt x="5157775" y="6628582"/>
                </a:cubicBezTo>
                <a:cubicBezTo>
                  <a:pt x="5160754" y="6622629"/>
                  <a:pt x="5163734" y="6619652"/>
                  <a:pt x="5169693" y="6622629"/>
                </a:cubicBezTo>
                <a:cubicBezTo>
                  <a:pt x="5160754" y="6631559"/>
                  <a:pt x="5175653" y="6628582"/>
                  <a:pt x="5178632" y="6643466"/>
                </a:cubicBezTo>
                <a:cubicBezTo>
                  <a:pt x="5172673" y="6643466"/>
                  <a:pt x="5160754" y="6628582"/>
                  <a:pt x="5160754" y="6637513"/>
                </a:cubicBezTo>
                <a:cubicBezTo>
                  <a:pt x="5169693" y="6652397"/>
                  <a:pt x="5178632" y="6673234"/>
                  <a:pt x="5196510" y="6682164"/>
                </a:cubicBezTo>
                <a:cubicBezTo>
                  <a:pt x="5196510" y="6703001"/>
                  <a:pt x="5220347" y="6723839"/>
                  <a:pt x="5223327" y="6741699"/>
                </a:cubicBezTo>
                <a:cubicBezTo>
                  <a:pt x="5217367" y="6738723"/>
                  <a:pt x="5214388" y="6732769"/>
                  <a:pt x="5214388" y="6738723"/>
                </a:cubicBezTo>
                <a:cubicBezTo>
                  <a:pt x="5220347" y="6747653"/>
                  <a:pt x="5202469" y="6741699"/>
                  <a:pt x="5214388" y="6750630"/>
                </a:cubicBezTo>
                <a:cubicBezTo>
                  <a:pt x="5217367" y="6753606"/>
                  <a:pt x="5217367" y="6747653"/>
                  <a:pt x="5223327" y="6747653"/>
                </a:cubicBezTo>
                <a:cubicBezTo>
                  <a:pt x="5235245" y="6753606"/>
                  <a:pt x="5241205" y="6768490"/>
                  <a:pt x="5250143" y="6777420"/>
                </a:cubicBezTo>
                <a:cubicBezTo>
                  <a:pt x="5250143" y="6771467"/>
                  <a:pt x="5247164" y="6762537"/>
                  <a:pt x="5253123" y="6765513"/>
                </a:cubicBezTo>
                <a:cubicBezTo>
                  <a:pt x="5259083" y="6771467"/>
                  <a:pt x="5262062" y="6780397"/>
                  <a:pt x="5268021" y="6786351"/>
                </a:cubicBezTo>
                <a:cubicBezTo>
                  <a:pt x="5262062" y="6783374"/>
                  <a:pt x="5265042" y="6792304"/>
                  <a:pt x="5262062" y="6792304"/>
                </a:cubicBezTo>
                <a:lnTo>
                  <a:pt x="5255401" y="6778996"/>
                </a:lnTo>
                <a:lnTo>
                  <a:pt x="5255731" y="6778909"/>
                </a:lnTo>
                <a:cubicBezTo>
                  <a:pt x="5255358" y="6777420"/>
                  <a:pt x="5253123" y="6774444"/>
                  <a:pt x="5250143" y="6768490"/>
                </a:cubicBezTo>
                <a:lnTo>
                  <a:pt x="5255401" y="6778996"/>
                </a:lnTo>
                <a:lnTo>
                  <a:pt x="5250143" y="6780397"/>
                </a:lnTo>
                <a:cubicBezTo>
                  <a:pt x="5259083" y="6792304"/>
                  <a:pt x="5265042" y="6807188"/>
                  <a:pt x="5273981" y="6819095"/>
                </a:cubicBezTo>
                <a:cubicBezTo>
                  <a:pt x="5265042" y="6816118"/>
                  <a:pt x="5262062" y="6822072"/>
                  <a:pt x="5268021" y="6831002"/>
                </a:cubicBezTo>
                <a:cubicBezTo>
                  <a:pt x="5259083" y="6831002"/>
                  <a:pt x="5265042" y="6819095"/>
                  <a:pt x="5256103" y="6816118"/>
                </a:cubicBezTo>
                <a:cubicBezTo>
                  <a:pt x="5253123" y="6825049"/>
                  <a:pt x="5259083" y="6836956"/>
                  <a:pt x="5273981" y="6845886"/>
                </a:cubicBezTo>
                <a:cubicBezTo>
                  <a:pt x="5276961" y="6836956"/>
                  <a:pt x="5273981" y="6836956"/>
                  <a:pt x="5279940" y="6839932"/>
                </a:cubicBezTo>
                <a:cubicBezTo>
                  <a:pt x="5276961" y="6828025"/>
                  <a:pt x="5268021" y="6833979"/>
                  <a:pt x="5268021" y="6822072"/>
                </a:cubicBezTo>
                <a:cubicBezTo>
                  <a:pt x="5273981" y="6825049"/>
                  <a:pt x="5273981" y="6831002"/>
                  <a:pt x="5282920" y="6831002"/>
                </a:cubicBezTo>
                <a:lnTo>
                  <a:pt x="5297390" y="6858143"/>
                </a:lnTo>
                <a:lnTo>
                  <a:pt x="4669462" y="6858143"/>
                </a:lnTo>
                <a:lnTo>
                  <a:pt x="4656821" y="6845514"/>
                </a:lnTo>
                <a:cubicBezTo>
                  <a:pt x="4650489" y="6839188"/>
                  <a:pt x="4643785" y="6833979"/>
                  <a:pt x="4636335" y="6833979"/>
                </a:cubicBezTo>
                <a:cubicBezTo>
                  <a:pt x="4630377" y="6798258"/>
                  <a:pt x="4582702" y="6777420"/>
                  <a:pt x="4567803" y="6741699"/>
                </a:cubicBezTo>
                <a:cubicBezTo>
                  <a:pt x="4558865" y="6738723"/>
                  <a:pt x="4555885" y="6726816"/>
                  <a:pt x="4552905" y="6732769"/>
                </a:cubicBezTo>
                <a:cubicBezTo>
                  <a:pt x="4552905" y="6726816"/>
                  <a:pt x="4546946" y="6726816"/>
                  <a:pt x="4546946" y="6720862"/>
                </a:cubicBezTo>
                <a:cubicBezTo>
                  <a:pt x="4549926" y="6720862"/>
                  <a:pt x="4552905" y="6723839"/>
                  <a:pt x="4552905" y="6720862"/>
                </a:cubicBezTo>
                <a:cubicBezTo>
                  <a:pt x="4538007" y="6711932"/>
                  <a:pt x="4535027" y="6697048"/>
                  <a:pt x="4520129" y="6688118"/>
                </a:cubicBezTo>
                <a:cubicBezTo>
                  <a:pt x="4520129" y="6691094"/>
                  <a:pt x="4529068" y="6703001"/>
                  <a:pt x="4520129" y="6697048"/>
                </a:cubicBezTo>
                <a:cubicBezTo>
                  <a:pt x="4517149" y="6682164"/>
                  <a:pt x="4508211" y="6688118"/>
                  <a:pt x="4505231" y="6679187"/>
                </a:cubicBezTo>
                <a:cubicBezTo>
                  <a:pt x="4517149" y="6685141"/>
                  <a:pt x="4505231" y="6673234"/>
                  <a:pt x="4508211" y="6670257"/>
                </a:cubicBezTo>
                <a:cubicBezTo>
                  <a:pt x="4505231" y="6667280"/>
                  <a:pt x="4505231" y="6667280"/>
                  <a:pt x="4505231" y="6664304"/>
                </a:cubicBezTo>
                <a:cubicBezTo>
                  <a:pt x="4499271" y="6664304"/>
                  <a:pt x="4490333" y="6658350"/>
                  <a:pt x="4493313" y="6652397"/>
                </a:cubicBezTo>
                <a:cubicBezTo>
                  <a:pt x="4487353" y="6649420"/>
                  <a:pt x="4481394" y="6643466"/>
                  <a:pt x="4475435" y="6640490"/>
                </a:cubicBezTo>
                <a:lnTo>
                  <a:pt x="4475435" y="6646442"/>
                </a:lnTo>
                <a:lnTo>
                  <a:pt x="4472455" y="6634536"/>
                </a:lnTo>
                <a:cubicBezTo>
                  <a:pt x="4463516" y="6625606"/>
                  <a:pt x="4454577" y="6616675"/>
                  <a:pt x="4445638" y="6607745"/>
                </a:cubicBezTo>
                <a:cubicBezTo>
                  <a:pt x="4433719" y="6595838"/>
                  <a:pt x="4424781" y="6586908"/>
                  <a:pt x="4412862" y="6577978"/>
                </a:cubicBezTo>
                <a:cubicBezTo>
                  <a:pt x="4421801" y="6580954"/>
                  <a:pt x="4427760" y="6592861"/>
                  <a:pt x="4427760" y="6583931"/>
                </a:cubicBezTo>
                <a:cubicBezTo>
                  <a:pt x="4421801" y="6575001"/>
                  <a:pt x="4406903" y="6566071"/>
                  <a:pt x="4400943" y="6560117"/>
                </a:cubicBezTo>
                <a:cubicBezTo>
                  <a:pt x="4403923" y="6560117"/>
                  <a:pt x="4406903" y="6563094"/>
                  <a:pt x="4403923" y="6557140"/>
                </a:cubicBezTo>
                <a:cubicBezTo>
                  <a:pt x="4394984" y="6557140"/>
                  <a:pt x="4394984" y="6548210"/>
                  <a:pt x="4389025" y="6542256"/>
                </a:cubicBezTo>
                <a:cubicBezTo>
                  <a:pt x="4389025" y="6545233"/>
                  <a:pt x="4389025" y="6548210"/>
                  <a:pt x="4389025" y="6548210"/>
                </a:cubicBezTo>
                <a:cubicBezTo>
                  <a:pt x="4386045" y="6533326"/>
                  <a:pt x="4377106" y="6539280"/>
                  <a:pt x="4374127" y="6533326"/>
                </a:cubicBezTo>
                <a:cubicBezTo>
                  <a:pt x="4377106" y="6533326"/>
                  <a:pt x="4377106" y="6533326"/>
                  <a:pt x="4377106" y="6527373"/>
                </a:cubicBezTo>
                <a:cubicBezTo>
                  <a:pt x="4359228" y="6506535"/>
                  <a:pt x="4347309" y="6482721"/>
                  <a:pt x="4326452" y="6470814"/>
                </a:cubicBezTo>
                <a:cubicBezTo>
                  <a:pt x="4323473" y="6464861"/>
                  <a:pt x="4323473" y="6455930"/>
                  <a:pt x="4314533" y="6455930"/>
                </a:cubicBezTo>
                <a:cubicBezTo>
                  <a:pt x="4311554" y="6449977"/>
                  <a:pt x="4314533" y="6452954"/>
                  <a:pt x="4314533" y="6447000"/>
                </a:cubicBezTo>
                <a:cubicBezTo>
                  <a:pt x="4305595" y="6444023"/>
                  <a:pt x="4287717" y="6426163"/>
                  <a:pt x="4284737" y="6414256"/>
                </a:cubicBezTo>
                <a:cubicBezTo>
                  <a:pt x="4281757" y="6411279"/>
                  <a:pt x="4278777" y="6411279"/>
                  <a:pt x="4275798" y="6408302"/>
                </a:cubicBezTo>
                <a:cubicBezTo>
                  <a:pt x="4266859" y="6390442"/>
                  <a:pt x="4254941" y="6372581"/>
                  <a:pt x="4243022" y="6357697"/>
                </a:cubicBezTo>
                <a:cubicBezTo>
                  <a:pt x="4228123" y="6339837"/>
                  <a:pt x="4216205" y="6324953"/>
                  <a:pt x="4201307" y="6310069"/>
                </a:cubicBezTo>
                <a:cubicBezTo>
                  <a:pt x="4174490" y="6280302"/>
                  <a:pt x="4147673" y="6247557"/>
                  <a:pt x="4123836" y="6214813"/>
                </a:cubicBezTo>
                <a:cubicBezTo>
                  <a:pt x="4108937" y="6205883"/>
                  <a:pt x="4097019" y="6190999"/>
                  <a:pt x="4088080" y="6176115"/>
                </a:cubicBezTo>
                <a:cubicBezTo>
                  <a:pt x="4085100" y="6176115"/>
                  <a:pt x="4082121" y="6176115"/>
                  <a:pt x="4079141" y="6173138"/>
                </a:cubicBezTo>
                <a:cubicBezTo>
                  <a:pt x="4073182" y="6161231"/>
                  <a:pt x="4058283" y="6146347"/>
                  <a:pt x="4049345" y="6143371"/>
                </a:cubicBezTo>
                <a:cubicBezTo>
                  <a:pt x="4055304" y="6137417"/>
                  <a:pt x="4043385" y="6137417"/>
                  <a:pt x="4037426" y="6131464"/>
                </a:cubicBezTo>
                <a:cubicBezTo>
                  <a:pt x="4031467" y="6122533"/>
                  <a:pt x="4022528" y="6110626"/>
                  <a:pt x="4016568" y="6101696"/>
                </a:cubicBezTo>
                <a:cubicBezTo>
                  <a:pt x="4007629" y="6092766"/>
                  <a:pt x="3998691" y="6083835"/>
                  <a:pt x="3989751" y="6074905"/>
                </a:cubicBezTo>
                <a:cubicBezTo>
                  <a:pt x="3971873" y="6057045"/>
                  <a:pt x="3953996" y="6042161"/>
                  <a:pt x="3939097" y="6021323"/>
                </a:cubicBezTo>
                <a:cubicBezTo>
                  <a:pt x="3939097" y="6021323"/>
                  <a:pt x="3936118" y="6018347"/>
                  <a:pt x="3933138" y="6018347"/>
                </a:cubicBezTo>
                <a:cubicBezTo>
                  <a:pt x="3810973" y="5884393"/>
                  <a:pt x="3685827" y="5759369"/>
                  <a:pt x="3557702" y="5637321"/>
                </a:cubicBezTo>
                <a:cubicBezTo>
                  <a:pt x="3429577" y="5515274"/>
                  <a:pt x="3298473" y="5393227"/>
                  <a:pt x="3167368" y="5268203"/>
                </a:cubicBezTo>
                <a:cubicBezTo>
                  <a:pt x="3164388" y="5271180"/>
                  <a:pt x="3155449" y="5265227"/>
                  <a:pt x="3152470" y="5259273"/>
                </a:cubicBezTo>
                <a:cubicBezTo>
                  <a:pt x="3158429" y="5262250"/>
                  <a:pt x="3161409" y="5265227"/>
                  <a:pt x="3161409" y="5262250"/>
                </a:cubicBezTo>
                <a:cubicBezTo>
                  <a:pt x="3152470" y="5250343"/>
                  <a:pt x="3152470" y="5259273"/>
                  <a:pt x="3143531" y="5253320"/>
                </a:cubicBezTo>
                <a:cubicBezTo>
                  <a:pt x="3143531" y="5250343"/>
                  <a:pt x="3143531" y="5247366"/>
                  <a:pt x="3140551" y="5244389"/>
                </a:cubicBezTo>
                <a:cubicBezTo>
                  <a:pt x="3122673" y="5229505"/>
                  <a:pt x="3104795" y="5214622"/>
                  <a:pt x="3089897" y="5199738"/>
                </a:cubicBezTo>
                <a:cubicBezTo>
                  <a:pt x="3074999" y="5187831"/>
                  <a:pt x="3057121" y="5172947"/>
                  <a:pt x="3039243" y="5158063"/>
                </a:cubicBezTo>
                <a:cubicBezTo>
                  <a:pt x="3042223" y="5158063"/>
                  <a:pt x="3042223" y="5155086"/>
                  <a:pt x="3039243" y="5155086"/>
                </a:cubicBezTo>
                <a:cubicBezTo>
                  <a:pt x="3036263" y="5152110"/>
                  <a:pt x="3033284" y="5152110"/>
                  <a:pt x="3030304" y="5152110"/>
                </a:cubicBezTo>
                <a:cubicBezTo>
                  <a:pt x="3012426" y="5134249"/>
                  <a:pt x="2997528" y="5119365"/>
                  <a:pt x="2979650" y="5104482"/>
                </a:cubicBezTo>
                <a:cubicBezTo>
                  <a:pt x="2961772" y="5089598"/>
                  <a:pt x="2943894" y="5074714"/>
                  <a:pt x="2926016" y="5059830"/>
                </a:cubicBezTo>
                <a:cubicBezTo>
                  <a:pt x="2908139" y="5044946"/>
                  <a:pt x="2893240" y="5030063"/>
                  <a:pt x="2875362" y="5015179"/>
                </a:cubicBezTo>
                <a:cubicBezTo>
                  <a:pt x="2857484" y="5000295"/>
                  <a:pt x="2839607" y="4985411"/>
                  <a:pt x="2821729" y="4970527"/>
                </a:cubicBezTo>
                <a:cubicBezTo>
                  <a:pt x="2815769" y="4961597"/>
                  <a:pt x="2806830" y="4955644"/>
                  <a:pt x="2797891" y="4949690"/>
                </a:cubicBezTo>
                <a:cubicBezTo>
                  <a:pt x="2788953" y="4943737"/>
                  <a:pt x="2782993" y="4937783"/>
                  <a:pt x="2774054" y="4931829"/>
                </a:cubicBezTo>
                <a:cubicBezTo>
                  <a:pt x="2759156" y="4916946"/>
                  <a:pt x="2741278" y="4902062"/>
                  <a:pt x="2729359" y="4887178"/>
                </a:cubicBezTo>
                <a:cubicBezTo>
                  <a:pt x="2714461" y="4884201"/>
                  <a:pt x="2708502" y="4866341"/>
                  <a:pt x="2693603" y="4863364"/>
                </a:cubicBezTo>
                <a:cubicBezTo>
                  <a:pt x="2678705" y="4839550"/>
                  <a:pt x="2651889" y="4833596"/>
                  <a:pt x="2636990" y="4809782"/>
                </a:cubicBezTo>
                <a:cubicBezTo>
                  <a:pt x="2634011" y="4806806"/>
                  <a:pt x="2628051" y="4803829"/>
                  <a:pt x="2625072" y="4800852"/>
                </a:cubicBezTo>
                <a:cubicBezTo>
                  <a:pt x="2622092" y="4806806"/>
                  <a:pt x="2622092" y="4812759"/>
                  <a:pt x="2636990" y="4815736"/>
                </a:cubicBezTo>
                <a:cubicBezTo>
                  <a:pt x="2636990" y="4821689"/>
                  <a:pt x="2634011" y="4821689"/>
                  <a:pt x="2636990" y="4824666"/>
                </a:cubicBezTo>
                <a:cubicBezTo>
                  <a:pt x="2631031" y="4827643"/>
                  <a:pt x="2634011" y="4815736"/>
                  <a:pt x="2625072" y="4818713"/>
                </a:cubicBezTo>
                <a:cubicBezTo>
                  <a:pt x="2631031" y="4833596"/>
                  <a:pt x="2619112" y="4815736"/>
                  <a:pt x="2619112" y="4821689"/>
                </a:cubicBezTo>
                <a:cubicBezTo>
                  <a:pt x="2622092" y="4827643"/>
                  <a:pt x="2628051" y="4827643"/>
                  <a:pt x="2631031" y="4833596"/>
                </a:cubicBezTo>
                <a:cubicBezTo>
                  <a:pt x="2631031" y="4821689"/>
                  <a:pt x="2642949" y="4833596"/>
                  <a:pt x="2642949" y="4824666"/>
                </a:cubicBezTo>
                <a:cubicBezTo>
                  <a:pt x="2642949" y="4830620"/>
                  <a:pt x="2651889" y="4845503"/>
                  <a:pt x="2660827" y="4842527"/>
                </a:cubicBezTo>
                <a:cubicBezTo>
                  <a:pt x="2660827" y="4848480"/>
                  <a:pt x="2663807" y="4848480"/>
                  <a:pt x="2666787" y="4851457"/>
                </a:cubicBezTo>
                <a:cubicBezTo>
                  <a:pt x="2660827" y="4863364"/>
                  <a:pt x="2642949" y="4839550"/>
                  <a:pt x="2645929" y="4854434"/>
                </a:cubicBezTo>
                <a:cubicBezTo>
                  <a:pt x="2628051" y="4830620"/>
                  <a:pt x="2607194" y="4821689"/>
                  <a:pt x="2586336" y="4806806"/>
                </a:cubicBezTo>
                <a:cubicBezTo>
                  <a:pt x="2589316" y="4818713"/>
                  <a:pt x="2607194" y="4818713"/>
                  <a:pt x="2601235" y="4827643"/>
                </a:cubicBezTo>
                <a:cubicBezTo>
                  <a:pt x="2610173" y="4830620"/>
                  <a:pt x="2613153" y="4830620"/>
                  <a:pt x="2616133" y="4827643"/>
                </a:cubicBezTo>
                <a:cubicBezTo>
                  <a:pt x="2625072" y="4839550"/>
                  <a:pt x="2622092" y="4833596"/>
                  <a:pt x="2616133" y="4839550"/>
                </a:cubicBezTo>
                <a:cubicBezTo>
                  <a:pt x="2625072" y="4842527"/>
                  <a:pt x="2628051" y="4848480"/>
                  <a:pt x="2631031" y="4842527"/>
                </a:cubicBezTo>
                <a:cubicBezTo>
                  <a:pt x="2639970" y="4851457"/>
                  <a:pt x="2619112" y="4848480"/>
                  <a:pt x="2619112" y="4851457"/>
                </a:cubicBezTo>
                <a:cubicBezTo>
                  <a:pt x="2628051" y="4857410"/>
                  <a:pt x="2631031" y="4869318"/>
                  <a:pt x="2639970" y="4872294"/>
                </a:cubicBezTo>
                <a:cubicBezTo>
                  <a:pt x="2639970" y="4869318"/>
                  <a:pt x="2642949" y="4866341"/>
                  <a:pt x="2642949" y="4863364"/>
                </a:cubicBezTo>
                <a:cubicBezTo>
                  <a:pt x="2636990" y="4863364"/>
                  <a:pt x="2634011" y="4857410"/>
                  <a:pt x="2628051" y="4857410"/>
                </a:cubicBezTo>
                <a:cubicBezTo>
                  <a:pt x="2628051" y="4851457"/>
                  <a:pt x="2634011" y="4845503"/>
                  <a:pt x="2636990" y="4851457"/>
                </a:cubicBezTo>
                <a:cubicBezTo>
                  <a:pt x="2634011" y="4848480"/>
                  <a:pt x="2628051" y="4854434"/>
                  <a:pt x="2634011" y="4854434"/>
                </a:cubicBezTo>
                <a:cubicBezTo>
                  <a:pt x="2639970" y="4857410"/>
                  <a:pt x="2642949" y="4857410"/>
                  <a:pt x="2645929" y="4854434"/>
                </a:cubicBezTo>
                <a:cubicBezTo>
                  <a:pt x="2651889" y="4860387"/>
                  <a:pt x="2660827" y="4875271"/>
                  <a:pt x="2663807" y="4872294"/>
                </a:cubicBezTo>
                <a:cubicBezTo>
                  <a:pt x="2663807" y="4863364"/>
                  <a:pt x="2651889" y="4863364"/>
                  <a:pt x="2651889" y="4857410"/>
                </a:cubicBezTo>
                <a:cubicBezTo>
                  <a:pt x="2660827" y="4854434"/>
                  <a:pt x="2660827" y="4866341"/>
                  <a:pt x="2666787" y="4860387"/>
                </a:cubicBezTo>
                <a:cubicBezTo>
                  <a:pt x="2660827" y="4872294"/>
                  <a:pt x="2690624" y="4896108"/>
                  <a:pt x="2696583" y="4887178"/>
                </a:cubicBezTo>
                <a:cubicBezTo>
                  <a:pt x="2702543" y="4896108"/>
                  <a:pt x="2693603" y="4899085"/>
                  <a:pt x="2702543" y="4902062"/>
                </a:cubicBezTo>
                <a:cubicBezTo>
                  <a:pt x="2708502" y="4902062"/>
                  <a:pt x="2705522" y="4899085"/>
                  <a:pt x="2708502" y="4899085"/>
                </a:cubicBezTo>
                <a:cubicBezTo>
                  <a:pt x="2711481" y="4905039"/>
                  <a:pt x="2717441" y="4902062"/>
                  <a:pt x="2720421" y="4902062"/>
                </a:cubicBezTo>
                <a:cubicBezTo>
                  <a:pt x="2723400" y="4908015"/>
                  <a:pt x="2726380" y="4916946"/>
                  <a:pt x="2732339" y="4919922"/>
                </a:cubicBezTo>
                <a:cubicBezTo>
                  <a:pt x="2717441" y="4913969"/>
                  <a:pt x="2699563" y="4908015"/>
                  <a:pt x="2690624" y="4913969"/>
                </a:cubicBezTo>
                <a:cubicBezTo>
                  <a:pt x="2696583" y="4919922"/>
                  <a:pt x="2696583" y="4913969"/>
                  <a:pt x="2702543" y="4913969"/>
                </a:cubicBezTo>
                <a:cubicBezTo>
                  <a:pt x="2702543" y="4922899"/>
                  <a:pt x="2714461" y="4922899"/>
                  <a:pt x="2717441" y="4931829"/>
                </a:cubicBezTo>
                <a:cubicBezTo>
                  <a:pt x="2711481" y="4931829"/>
                  <a:pt x="2711481" y="4934806"/>
                  <a:pt x="2714461" y="4940760"/>
                </a:cubicBezTo>
                <a:cubicBezTo>
                  <a:pt x="2726380" y="4943737"/>
                  <a:pt x="2726380" y="4955644"/>
                  <a:pt x="2729359" y="4955644"/>
                </a:cubicBezTo>
                <a:cubicBezTo>
                  <a:pt x="2732339" y="4955644"/>
                  <a:pt x="2738298" y="4958620"/>
                  <a:pt x="2738298" y="4955644"/>
                </a:cubicBezTo>
                <a:cubicBezTo>
                  <a:pt x="2738298" y="4952667"/>
                  <a:pt x="2723400" y="4946713"/>
                  <a:pt x="2732339" y="4946713"/>
                </a:cubicBezTo>
                <a:cubicBezTo>
                  <a:pt x="2732339" y="4949690"/>
                  <a:pt x="2747237" y="4952667"/>
                  <a:pt x="2744258" y="4949690"/>
                </a:cubicBezTo>
                <a:cubicBezTo>
                  <a:pt x="2741278" y="4949690"/>
                  <a:pt x="2729359" y="4940760"/>
                  <a:pt x="2735319" y="4937783"/>
                </a:cubicBezTo>
                <a:cubicBezTo>
                  <a:pt x="2750217" y="4937783"/>
                  <a:pt x="2753197" y="4952667"/>
                  <a:pt x="2762135" y="4949690"/>
                </a:cubicBezTo>
                <a:cubicBezTo>
                  <a:pt x="2765115" y="4955644"/>
                  <a:pt x="2762135" y="4952667"/>
                  <a:pt x="2759156" y="4955644"/>
                </a:cubicBezTo>
                <a:cubicBezTo>
                  <a:pt x="2768095" y="4961597"/>
                  <a:pt x="2780013" y="4976481"/>
                  <a:pt x="2785973" y="4973504"/>
                </a:cubicBezTo>
                <a:cubicBezTo>
                  <a:pt x="2791932" y="4988388"/>
                  <a:pt x="2803851" y="4985411"/>
                  <a:pt x="2815769" y="4994341"/>
                </a:cubicBezTo>
                <a:cubicBezTo>
                  <a:pt x="2815769" y="4994341"/>
                  <a:pt x="2818749" y="5006248"/>
                  <a:pt x="2824708" y="5000295"/>
                </a:cubicBezTo>
                <a:cubicBezTo>
                  <a:pt x="2827688" y="5006248"/>
                  <a:pt x="2821729" y="5006248"/>
                  <a:pt x="2824708" y="5012202"/>
                </a:cubicBezTo>
                <a:cubicBezTo>
                  <a:pt x="2833647" y="5009225"/>
                  <a:pt x="2842586" y="5027086"/>
                  <a:pt x="2851525" y="5033039"/>
                </a:cubicBezTo>
                <a:cubicBezTo>
                  <a:pt x="2848545" y="5030063"/>
                  <a:pt x="2848545" y="5033039"/>
                  <a:pt x="2851525" y="5038993"/>
                </a:cubicBezTo>
                <a:cubicBezTo>
                  <a:pt x="2857484" y="5050900"/>
                  <a:pt x="2857484" y="5038993"/>
                  <a:pt x="2860464" y="5044946"/>
                </a:cubicBezTo>
                <a:cubicBezTo>
                  <a:pt x="2857484" y="5044946"/>
                  <a:pt x="2857484" y="5044946"/>
                  <a:pt x="2857484" y="5050900"/>
                </a:cubicBezTo>
                <a:cubicBezTo>
                  <a:pt x="2866423" y="5047923"/>
                  <a:pt x="2860464" y="5059830"/>
                  <a:pt x="2866423" y="5059830"/>
                </a:cubicBezTo>
                <a:cubicBezTo>
                  <a:pt x="2872383" y="5059830"/>
                  <a:pt x="2869403" y="5053877"/>
                  <a:pt x="2872383" y="5053877"/>
                </a:cubicBezTo>
                <a:cubicBezTo>
                  <a:pt x="2881321" y="5065784"/>
                  <a:pt x="2896220" y="5068760"/>
                  <a:pt x="2905159" y="5080667"/>
                </a:cubicBezTo>
                <a:cubicBezTo>
                  <a:pt x="2902179" y="5080667"/>
                  <a:pt x="2899199" y="5080667"/>
                  <a:pt x="2899199" y="5083644"/>
                </a:cubicBezTo>
                <a:cubicBezTo>
                  <a:pt x="2911118" y="5086621"/>
                  <a:pt x="2917077" y="5092574"/>
                  <a:pt x="2911118" y="5098528"/>
                </a:cubicBezTo>
                <a:cubicBezTo>
                  <a:pt x="2926016" y="5104482"/>
                  <a:pt x="2943894" y="5116389"/>
                  <a:pt x="2943894" y="5128296"/>
                </a:cubicBezTo>
                <a:cubicBezTo>
                  <a:pt x="2952833" y="5128296"/>
                  <a:pt x="2952833" y="5137226"/>
                  <a:pt x="2958793" y="5140203"/>
                </a:cubicBezTo>
                <a:cubicBezTo>
                  <a:pt x="2964752" y="5137226"/>
                  <a:pt x="2967731" y="5143179"/>
                  <a:pt x="2973691" y="5143179"/>
                </a:cubicBezTo>
                <a:cubicBezTo>
                  <a:pt x="2973691" y="5149133"/>
                  <a:pt x="2973691" y="5149133"/>
                  <a:pt x="2979650" y="5155086"/>
                </a:cubicBezTo>
                <a:cubicBezTo>
                  <a:pt x="2973691" y="5158063"/>
                  <a:pt x="2967731" y="5149133"/>
                  <a:pt x="2961772" y="5146156"/>
                </a:cubicBezTo>
                <a:cubicBezTo>
                  <a:pt x="2964752" y="5155086"/>
                  <a:pt x="2955813" y="5152110"/>
                  <a:pt x="2949853" y="5152110"/>
                </a:cubicBezTo>
                <a:cubicBezTo>
                  <a:pt x="2952833" y="5161040"/>
                  <a:pt x="2958793" y="5166993"/>
                  <a:pt x="2967731" y="5164017"/>
                </a:cubicBezTo>
                <a:cubicBezTo>
                  <a:pt x="2976671" y="5175924"/>
                  <a:pt x="2979650" y="5187831"/>
                  <a:pt x="2997528" y="5190808"/>
                </a:cubicBezTo>
                <a:cubicBezTo>
                  <a:pt x="3000507" y="5196761"/>
                  <a:pt x="2988589" y="5193784"/>
                  <a:pt x="2997528" y="5199738"/>
                </a:cubicBezTo>
                <a:cubicBezTo>
                  <a:pt x="2997528" y="5199738"/>
                  <a:pt x="2997528" y="5196761"/>
                  <a:pt x="3000507" y="5196761"/>
                </a:cubicBezTo>
                <a:cubicBezTo>
                  <a:pt x="3006467" y="5214622"/>
                  <a:pt x="3039243" y="5232482"/>
                  <a:pt x="3054141" y="5253320"/>
                </a:cubicBezTo>
                <a:cubicBezTo>
                  <a:pt x="3051162" y="5241412"/>
                  <a:pt x="3048182" y="5241412"/>
                  <a:pt x="3048182" y="5232482"/>
                </a:cubicBezTo>
                <a:cubicBezTo>
                  <a:pt x="3042223" y="5235459"/>
                  <a:pt x="3045202" y="5226529"/>
                  <a:pt x="3039243" y="5226529"/>
                </a:cubicBezTo>
                <a:cubicBezTo>
                  <a:pt x="3039243" y="5229505"/>
                  <a:pt x="3042223" y="5229505"/>
                  <a:pt x="3039243" y="5232482"/>
                </a:cubicBezTo>
                <a:cubicBezTo>
                  <a:pt x="3021365" y="5217598"/>
                  <a:pt x="3021365" y="5208668"/>
                  <a:pt x="3006467" y="5196761"/>
                </a:cubicBezTo>
                <a:cubicBezTo>
                  <a:pt x="3012426" y="5199738"/>
                  <a:pt x="3018385" y="5205691"/>
                  <a:pt x="3012426" y="5193784"/>
                </a:cubicBezTo>
                <a:cubicBezTo>
                  <a:pt x="3021365" y="5196761"/>
                  <a:pt x="3024345" y="5202715"/>
                  <a:pt x="3024345" y="5208668"/>
                </a:cubicBezTo>
                <a:cubicBezTo>
                  <a:pt x="3030304" y="5208668"/>
                  <a:pt x="3051162" y="5220575"/>
                  <a:pt x="3057121" y="5232482"/>
                </a:cubicBezTo>
                <a:cubicBezTo>
                  <a:pt x="3054141" y="5229505"/>
                  <a:pt x="3048182" y="5229505"/>
                  <a:pt x="3051162" y="5235459"/>
                </a:cubicBezTo>
                <a:cubicBezTo>
                  <a:pt x="3054141" y="5241412"/>
                  <a:pt x="3060101" y="5241412"/>
                  <a:pt x="3066060" y="5244389"/>
                </a:cubicBezTo>
                <a:cubicBezTo>
                  <a:pt x="3066060" y="5241412"/>
                  <a:pt x="3063080" y="5238436"/>
                  <a:pt x="3063080" y="5238436"/>
                </a:cubicBezTo>
                <a:cubicBezTo>
                  <a:pt x="3077979" y="5253320"/>
                  <a:pt x="3092877" y="5265227"/>
                  <a:pt x="3110755" y="5277134"/>
                </a:cubicBezTo>
                <a:cubicBezTo>
                  <a:pt x="3113734" y="5286064"/>
                  <a:pt x="3107775" y="5283087"/>
                  <a:pt x="3110755" y="5289041"/>
                </a:cubicBezTo>
                <a:cubicBezTo>
                  <a:pt x="3113734" y="5289041"/>
                  <a:pt x="3116714" y="5292017"/>
                  <a:pt x="3119693" y="5292017"/>
                </a:cubicBezTo>
                <a:cubicBezTo>
                  <a:pt x="3122673" y="5297971"/>
                  <a:pt x="3116714" y="5294994"/>
                  <a:pt x="3116714" y="5297971"/>
                </a:cubicBezTo>
                <a:cubicBezTo>
                  <a:pt x="3119693" y="5297971"/>
                  <a:pt x="3119693" y="5303924"/>
                  <a:pt x="3125653" y="5303924"/>
                </a:cubicBezTo>
                <a:cubicBezTo>
                  <a:pt x="3125653" y="5300948"/>
                  <a:pt x="3125653" y="5297971"/>
                  <a:pt x="3128633" y="5297971"/>
                </a:cubicBezTo>
                <a:cubicBezTo>
                  <a:pt x="3131612" y="5303924"/>
                  <a:pt x="3137571" y="5306901"/>
                  <a:pt x="3140551" y="5312855"/>
                </a:cubicBezTo>
                <a:cubicBezTo>
                  <a:pt x="3137571" y="5312855"/>
                  <a:pt x="3131612" y="5309878"/>
                  <a:pt x="3134592" y="5315831"/>
                </a:cubicBezTo>
                <a:cubicBezTo>
                  <a:pt x="3140551" y="5315831"/>
                  <a:pt x="3140551" y="5321785"/>
                  <a:pt x="3146511" y="5321785"/>
                </a:cubicBezTo>
                <a:cubicBezTo>
                  <a:pt x="3146511" y="5315831"/>
                  <a:pt x="3146511" y="5315831"/>
                  <a:pt x="3149490" y="5315831"/>
                </a:cubicBezTo>
                <a:cubicBezTo>
                  <a:pt x="3149490" y="5330715"/>
                  <a:pt x="3167368" y="5330715"/>
                  <a:pt x="3173327" y="5342622"/>
                </a:cubicBezTo>
                <a:cubicBezTo>
                  <a:pt x="3173327" y="5345599"/>
                  <a:pt x="3164388" y="5339646"/>
                  <a:pt x="3164388" y="5342622"/>
                </a:cubicBezTo>
                <a:cubicBezTo>
                  <a:pt x="3179287" y="5366436"/>
                  <a:pt x="3218022" y="5384297"/>
                  <a:pt x="3229941" y="5420018"/>
                </a:cubicBezTo>
                <a:cubicBezTo>
                  <a:pt x="3232920" y="5420018"/>
                  <a:pt x="3229941" y="5414065"/>
                  <a:pt x="3235900" y="5417041"/>
                </a:cubicBezTo>
                <a:cubicBezTo>
                  <a:pt x="3244839" y="5425972"/>
                  <a:pt x="3232920" y="5417041"/>
                  <a:pt x="3235900" y="5425972"/>
                </a:cubicBezTo>
                <a:cubicBezTo>
                  <a:pt x="3244839" y="5434902"/>
                  <a:pt x="3235900" y="5422995"/>
                  <a:pt x="3244839" y="5425972"/>
                </a:cubicBezTo>
                <a:cubicBezTo>
                  <a:pt x="3247819" y="5431925"/>
                  <a:pt x="3241859" y="5428948"/>
                  <a:pt x="3244839" y="5437879"/>
                </a:cubicBezTo>
                <a:cubicBezTo>
                  <a:pt x="3253778" y="5440855"/>
                  <a:pt x="3256757" y="5449786"/>
                  <a:pt x="3265697" y="5455739"/>
                </a:cubicBezTo>
                <a:cubicBezTo>
                  <a:pt x="3265697" y="5449786"/>
                  <a:pt x="3268676" y="5449786"/>
                  <a:pt x="3271656" y="5449786"/>
                </a:cubicBezTo>
                <a:cubicBezTo>
                  <a:pt x="3271656" y="5452762"/>
                  <a:pt x="3274635" y="5452762"/>
                  <a:pt x="3277615" y="5452762"/>
                </a:cubicBezTo>
                <a:cubicBezTo>
                  <a:pt x="3283575" y="5470623"/>
                  <a:pt x="3298473" y="5467646"/>
                  <a:pt x="3301452" y="5479553"/>
                </a:cubicBezTo>
                <a:cubicBezTo>
                  <a:pt x="3295493" y="5485507"/>
                  <a:pt x="3289534" y="5470623"/>
                  <a:pt x="3283575" y="5467646"/>
                </a:cubicBezTo>
                <a:cubicBezTo>
                  <a:pt x="3283575" y="5470623"/>
                  <a:pt x="3283575" y="5470623"/>
                  <a:pt x="3280595" y="5470623"/>
                </a:cubicBezTo>
                <a:cubicBezTo>
                  <a:pt x="3292513" y="5482530"/>
                  <a:pt x="3304432" y="5494437"/>
                  <a:pt x="3313371" y="5506344"/>
                </a:cubicBezTo>
                <a:cubicBezTo>
                  <a:pt x="3310391" y="5497414"/>
                  <a:pt x="3304432" y="5488484"/>
                  <a:pt x="3298473" y="5482530"/>
                </a:cubicBezTo>
                <a:cubicBezTo>
                  <a:pt x="3304432" y="5485507"/>
                  <a:pt x="3301452" y="5482530"/>
                  <a:pt x="3304432" y="5479553"/>
                </a:cubicBezTo>
                <a:cubicBezTo>
                  <a:pt x="3310391" y="5497414"/>
                  <a:pt x="3313371" y="5485507"/>
                  <a:pt x="3319330" y="5494437"/>
                </a:cubicBezTo>
                <a:cubicBezTo>
                  <a:pt x="3319330" y="5500391"/>
                  <a:pt x="3322310" y="5512298"/>
                  <a:pt x="3328269" y="5515274"/>
                </a:cubicBezTo>
                <a:cubicBezTo>
                  <a:pt x="3331249" y="5509321"/>
                  <a:pt x="3328269" y="5506344"/>
                  <a:pt x="3328269" y="5503367"/>
                </a:cubicBezTo>
                <a:cubicBezTo>
                  <a:pt x="3331249" y="5509321"/>
                  <a:pt x="3337208" y="5512298"/>
                  <a:pt x="3337208" y="5521228"/>
                </a:cubicBezTo>
                <a:cubicBezTo>
                  <a:pt x="3343167" y="5518251"/>
                  <a:pt x="3352106" y="5527181"/>
                  <a:pt x="3349127" y="5533135"/>
                </a:cubicBezTo>
                <a:cubicBezTo>
                  <a:pt x="3367005" y="5539088"/>
                  <a:pt x="3375943" y="5553972"/>
                  <a:pt x="3384883" y="5565879"/>
                </a:cubicBezTo>
                <a:cubicBezTo>
                  <a:pt x="3393821" y="5571833"/>
                  <a:pt x="3399781" y="5565879"/>
                  <a:pt x="3402761" y="5571833"/>
                </a:cubicBezTo>
                <a:cubicBezTo>
                  <a:pt x="3393821" y="5571833"/>
                  <a:pt x="3405740" y="5577786"/>
                  <a:pt x="3402761" y="5586717"/>
                </a:cubicBezTo>
                <a:cubicBezTo>
                  <a:pt x="3411699" y="5589693"/>
                  <a:pt x="3420638" y="5595647"/>
                  <a:pt x="3426597" y="5601600"/>
                </a:cubicBezTo>
                <a:cubicBezTo>
                  <a:pt x="3432557" y="5607554"/>
                  <a:pt x="3438516" y="5613507"/>
                  <a:pt x="3447455" y="5610531"/>
                </a:cubicBezTo>
                <a:cubicBezTo>
                  <a:pt x="3447455" y="5619461"/>
                  <a:pt x="3456394" y="5619461"/>
                  <a:pt x="3459374" y="5625414"/>
                </a:cubicBezTo>
                <a:cubicBezTo>
                  <a:pt x="3441496" y="5628391"/>
                  <a:pt x="3486191" y="5658159"/>
                  <a:pt x="3498109" y="5664112"/>
                </a:cubicBezTo>
                <a:cubicBezTo>
                  <a:pt x="3492150" y="5673043"/>
                  <a:pt x="3483211" y="5655182"/>
                  <a:pt x="3480231" y="5658159"/>
                </a:cubicBezTo>
                <a:cubicBezTo>
                  <a:pt x="3483211" y="5664112"/>
                  <a:pt x="3483211" y="5670066"/>
                  <a:pt x="3486191" y="5676019"/>
                </a:cubicBezTo>
                <a:cubicBezTo>
                  <a:pt x="3489170" y="5667089"/>
                  <a:pt x="3492150" y="5676019"/>
                  <a:pt x="3495129" y="5678996"/>
                </a:cubicBezTo>
                <a:cubicBezTo>
                  <a:pt x="3498109" y="5676019"/>
                  <a:pt x="3501089" y="5676019"/>
                  <a:pt x="3507048" y="5676019"/>
                </a:cubicBezTo>
                <a:cubicBezTo>
                  <a:pt x="3510028" y="5684950"/>
                  <a:pt x="3498109" y="5678996"/>
                  <a:pt x="3498109" y="5684950"/>
                </a:cubicBezTo>
                <a:cubicBezTo>
                  <a:pt x="3501089" y="5693880"/>
                  <a:pt x="3507048" y="5699833"/>
                  <a:pt x="3498109" y="5705787"/>
                </a:cubicBezTo>
                <a:cubicBezTo>
                  <a:pt x="3507048" y="5705787"/>
                  <a:pt x="3510028" y="5699833"/>
                  <a:pt x="3518967" y="5702810"/>
                </a:cubicBezTo>
                <a:cubicBezTo>
                  <a:pt x="3518967" y="5708764"/>
                  <a:pt x="3527906" y="5720671"/>
                  <a:pt x="3527906" y="5726624"/>
                </a:cubicBezTo>
                <a:cubicBezTo>
                  <a:pt x="3533865" y="5723648"/>
                  <a:pt x="3527906" y="5708764"/>
                  <a:pt x="3530885" y="5705787"/>
                </a:cubicBezTo>
                <a:cubicBezTo>
                  <a:pt x="3542804" y="5714717"/>
                  <a:pt x="3530885" y="5729601"/>
                  <a:pt x="3551743" y="5735555"/>
                </a:cubicBezTo>
                <a:cubicBezTo>
                  <a:pt x="3539824" y="5717694"/>
                  <a:pt x="3548763" y="5717694"/>
                  <a:pt x="3536845" y="5696857"/>
                </a:cubicBezTo>
                <a:cubicBezTo>
                  <a:pt x="3542804" y="5705787"/>
                  <a:pt x="3557702" y="5717694"/>
                  <a:pt x="3554723" y="5720671"/>
                </a:cubicBezTo>
                <a:cubicBezTo>
                  <a:pt x="3554723" y="5720671"/>
                  <a:pt x="3551743" y="5717694"/>
                  <a:pt x="3548763" y="5717694"/>
                </a:cubicBezTo>
                <a:cubicBezTo>
                  <a:pt x="3548763" y="5729601"/>
                  <a:pt x="3554723" y="5735555"/>
                  <a:pt x="3560682" y="5744485"/>
                </a:cubicBezTo>
                <a:cubicBezTo>
                  <a:pt x="3554723" y="5744485"/>
                  <a:pt x="3551743" y="5738531"/>
                  <a:pt x="3551743" y="5750438"/>
                </a:cubicBezTo>
                <a:cubicBezTo>
                  <a:pt x="3557702" y="5753415"/>
                  <a:pt x="3557702" y="5759369"/>
                  <a:pt x="3563661" y="5759369"/>
                </a:cubicBezTo>
                <a:cubicBezTo>
                  <a:pt x="3563661" y="5756392"/>
                  <a:pt x="3554723" y="5750438"/>
                  <a:pt x="3563661" y="5753415"/>
                </a:cubicBezTo>
                <a:cubicBezTo>
                  <a:pt x="3569621" y="5762345"/>
                  <a:pt x="3572601" y="5771276"/>
                  <a:pt x="3584519" y="5768299"/>
                </a:cubicBezTo>
                <a:cubicBezTo>
                  <a:pt x="3581539" y="5780206"/>
                  <a:pt x="3599417" y="5795090"/>
                  <a:pt x="3602397" y="5789136"/>
                </a:cubicBezTo>
                <a:cubicBezTo>
                  <a:pt x="3602397" y="5792113"/>
                  <a:pt x="3602397" y="5795090"/>
                  <a:pt x="3605377" y="5798067"/>
                </a:cubicBezTo>
                <a:cubicBezTo>
                  <a:pt x="3611336" y="5795090"/>
                  <a:pt x="3611336" y="5801043"/>
                  <a:pt x="3620275" y="5806997"/>
                </a:cubicBezTo>
                <a:cubicBezTo>
                  <a:pt x="3620275" y="5815927"/>
                  <a:pt x="3614315" y="5812950"/>
                  <a:pt x="3620275" y="5821881"/>
                </a:cubicBezTo>
                <a:cubicBezTo>
                  <a:pt x="3629214" y="5827834"/>
                  <a:pt x="3641133" y="5830811"/>
                  <a:pt x="3647092" y="5842718"/>
                </a:cubicBezTo>
                <a:cubicBezTo>
                  <a:pt x="3638153" y="5842718"/>
                  <a:pt x="3632193" y="5827834"/>
                  <a:pt x="3629214" y="5833788"/>
                </a:cubicBezTo>
                <a:cubicBezTo>
                  <a:pt x="3635173" y="5839741"/>
                  <a:pt x="3632193" y="5845695"/>
                  <a:pt x="3635173" y="5848671"/>
                </a:cubicBezTo>
                <a:cubicBezTo>
                  <a:pt x="3647092" y="5854625"/>
                  <a:pt x="3650071" y="5860578"/>
                  <a:pt x="3661990" y="5860578"/>
                </a:cubicBezTo>
                <a:cubicBezTo>
                  <a:pt x="3670929" y="5881416"/>
                  <a:pt x="3700725" y="5881416"/>
                  <a:pt x="3703705" y="5908207"/>
                </a:cubicBezTo>
                <a:cubicBezTo>
                  <a:pt x="3706685" y="5905230"/>
                  <a:pt x="3709665" y="5905230"/>
                  <a:pt x="3712644" y="5911183"/>
                </a:cubicBezTo>
                <a:cubicBezTo>
                  <a:pt x="3718603" y="5920114"/>
                  <a:pt x="3703705" y="5917137"/>
                  <a:pt x="3712644" y="5926067"/>
                </a:cubicBezTo>
                <a:cubicBezTo>
                  <a:pt x="3718603" y="5929044"/>
                  <a:pt x="3712644" y="5917137"/>
                  <a:pt x="3721583" y="5923090"/>
                </a:cubicBezTo>
                <a:cubicBezTo>
                  <a:pt x="3730522" y="5932021"/>
                  <a:pt x="3736481" y="5943928"/>
                  <a:pt x="3748400" y="5943928"/>
                </a:cubicBezTo>
                <a:cubicBezTo>
                  <a:pt x="3751379" y="5952858"/>
                  <a:pt x="3739461" y="5943928"/>
                  <a:pt x="3742441" y="5949881"/>
                </a:cubicBezTo>
                <a:cubicBezTo>
                  <a:pt x="3748400" y="5958812"/>
                  <a:pt x="3757339" y="5970719"/>
                  <a:pt x="3766278" y="5970719"/>
                </a:cubicBezTo>
                <a:cubicBezTo>
                  <a:pt x="3772237" y="5976672"/>
                  <a:pt x="3775217" y="5985602"/>
                  <a:pt x="3787135" y="5988579"/>
                </a:cubicBezTo>
                <a:cubicBezTo>
                  <a:pt x="3787135" y="5994533"/>
                  <a:pt x="3784156" y="5994533"/>
                  <a:pt x="3787135" y="6003463"/>
                </a:cubicBezTo>
                <a:cubicBezTo>
                  <a:pt x="3796074" y="6003463"/>
                  <a:pt x="3793095" y="6015370"/>
                  <a:pt x="3802033" y="6018347"/>
                </a:cubicBezTo>
                <a:cubicBezTo>
                  <a:pt x="3802033" y="6012393"/>
                  <a:pt x="3807993" y="6015370"/>
                  <a:pt x="3813952" y="6015370"/>
                </a:cubicBezTo>
                <a:cubicBezTo>
                  <a:pt x="3813952" y="6024300"/>
                  <a:pt x="3799054" y="6012393"/>
                  <a:pt x="3799054" y="6027277"/>
                </a:cubicBezTo>
                <a:cubicBezTo>
                  <a:pt x="3805013" y="6027277"/>
                  <a:pt x="3805013" y="6030254"/>
                  <a:pt x="3807993" y="6033231"/>
                </a:cubicBezTo>
                <a:cubicBezTo>
                  <a:pt x="3810973" y="6030254"/>
                  <a:pt x="3810973" y="6027277"/>
                  <a:pt x="3816932" y="6030254"/>
                </a:cubicBezTo>
                <a:cubicBezTo>
                  <a:pt x="3819911" y="6036207"/>
                  <a:pt x="3810973" y="6033231"/>
                  <a:pt x="3816932" y="6039184"/>
                </a:cubicBezTo>
                <a:cubicBezTo>
                  <a:pt x="3822891" y="6042161"/>
                  <a:pt x="3825871" y="6036207"/>
                  <a:pt x="3825871" y="6033231"/>
                </a:cubicBezTo>
                <a:cubicBezTo>
                  <a:pt x="3825871" y="6042161"/>
                  <a:pt x="3831830" y="6030254"/>
                  <a:pt x="3834810" y="6039184"/>
                </a:cubicBezTo>
                <a:cubicBezTo>
                  <a:pt x="3828851" y="6039184"/>
                  <a:pt x="3834810" y="6042161"/>
                  <a:pt x="3834810" y="6048114"/>
                </a:cubicBezTo>
                <a:cubicBezTo>
                  <a:pt x="3831830" y="6045138"/>
                  <a:pt x="3828851" y="6042161"/>
                  <a:pt x="3828851" y="6045138"/>
                </a:cubicBezTo>
                <a:cubicBezTo>
                  <a:pt x="3828851" y="6054068"/>
                  <a:pt x="3837789" y="6057045"/>
                  <a:pt x="3840769" y="6060021"/>
                </a:cubicBezTo>
                <a:cubicBezTo>
                  <a:pt x="3843749" y="6054068"/>
                  <a:pt x="3831830" y="6054068"/>
                  <a:pt x="3834810" y="6048114"/>
                </a:cubicBezTo>
                <a:cubicBezTo>
                  <a:pt x="3849708" y="6051091"/>
                  <a:pt x="3849708" y="6065975"/>
                  <a:pt x="3858647" y="6057045"/>
                </a:cubicBezTo>
                <a:cubicBezTo>
                  <a:pt x="3855667" y="6062998"/>
                  <a:pt x="3858647" y="6065975"/>
                  <a:pt x="3855667" y="6068952"/>
                </a:cubicBezTo>
                <a:cubicBezTo>
                  <a:pt x="3852687" y="6068952"/>
                  <a:pt x="3846728" y="6065975"/>
                  <a:pt x="3843749" y="6071928"/>
                </a:cubicBezTo>
                <a:cubicBezTo>
                  <a:pt x="3849708" y="6077882"/>
                  <a:pt x="3858647" y="6095742"/>
                  <a:pt x="3864606" y="6089789"/>
                </a:cubicBezTo>
                <a:cubicBezTo>
                  <a:pt x="3858647" y="6086812"/>
                  <a:pt x="3855667" y="6077882"/>
                  <a:pt x="3858647" y="6074905"/>
                </a:cubicBezTo>
                <a:cubicBezTo>
                  <a:pt x="3870565" y="6080859"/>
                  <a:pt x="3876525" y="6092766"/>
                  <a:pt x="3891423" y="6095742"/>
                </a:cubicBezTo>
                <a:cubicBezTo>
                  <a:pt x="3894403" y="6107650"/>
                  <a:pt x="3909301" y="6110626"/>
                  <a:pt x="3900362" y="6116580"/>
                </a:cubicBezTo>
                <a:cubicBezTo>
                  <a:pt x="3912281" y="6122533"/>
                  <a:pt x="3915260" y="6131464"/>
                  <a:pt x="3924199" y="6131464"/>
                </a:cubicBezTo>
                <a:cubicBezTo>
                  <a:pt x="3915260" y="6137417"/>
                  <a:pt x="3936118" y="6143371"/>
                  <a:pt x="3936118" y="6152301"/>
                </a:cubicBezTo>
                <a:cubicBezTo>
                  <a:pt x="3927179" y="6152301"/>
                  <a:pt x="3930159" y="6143371"/>
                  <a:pt x="3921219" y="6140394"/>
                </a:cubicBezTo>
                <a:cubicBezTo>
                  <a:pt x="3924199" y="6158254"/>
                  <a:pt x="3909301" y="6131464"/>
                  <a:pt x="3906321" y="6140394"/>
                </a:cubicBezTo>
                <a:cubicBezTo>
                  <a:pt x="3909301" y="6149324"/>
                  <a:pt x="3915260" y="6149324"/>
                  <a:pt x="3915260" y="6155278"/>
                </a:cubicBezTo>
                <a:cubicBezTo>
                  <a:pt x="3921219" y="6155278"/>
                  <a:pt x="3927179" y="6158254"/>
                  <a:pt x="3936118" y="6164208"/>
                </a:cubicBezTo>
                <a:cubicBezTo>
                  <a:pt x="3942077" y="6167185"/>
                  <a:pt x="3948037" y="6170161"/>
                  <a:pt x="3953996" y="6173138"/>
                </a:cubicBezTo>
                <a:cubicBezTo>
                  <a:pt x="3953996" y="6179092"/>
                  <a:pt x="3945057" y="6173138"/>
                  <a:pt x="3942077" y="6179092"/>
                </a:cubicBezTo>
                <a:cubicBezTo>
                  <a:pt x="3936118" y="6179092"/>
                  <a:pt x="3930159" y="6164208"/>
                  <a:pt x="3930159" y="6170161"/>
                </a:cubicBezTo>
                <a:cubicBezTo>
                  <a:pt x="3939097" y="6179092"/>
                  <a:pt x="3948037" y="6185045"/>
                  <a:pt x="3951016" y="6199929"/>
                </a:cubicBezTo>
                <a:cubicBezTo>
                  <a:pt x="3959955" y="6205883"/>
                  <a:pt x="3971873" y="6208859"/>
                  <a:pt x="3971873" y="6220766"/>
                </a:cubicBezTo>
                <a:cubicBezTo>
                  <a:pt x="3980813" y="6229697"/>
                  <a:pt x="3995711" y="6223743"/>
                  <a:pt x="4001670" y="6238627"/>
                </a:cubicBezTo>
                <a:cubicBezTo>
                  <a:pt x="3992731" y="6232673"/>
                  <a:pt x="3989751" y="6235650"/>
                  <a:pt x="3983792" y="6235650"/>
                </a:cubicBezTo>
                <a:cubicBezTo>
                  <a:pt x="4001670" y="6247557"/>
                  <a:pt x="4016568" y="6274348"/>
                  <a:pt x="4028487" y="6274348"/>
                </a:cubicBezTo>
                <a:cubicBezTo>
                  <a:pt x="4028487" y="6262441"/>
                  <a:pt x="4022528" y="6274348"/>
                  <a:pt x="4022528" y="6265418"/>
                </a:cubicBezTo>
                <a:cubicBezTo>
                  <a:pt x="4025507" y="6265418"/>
                  <a:pt x="4028487" y="6268395"/>
                  <a:pt x="4034446" y="6268395"/>
                </a:cubicBezTo>
                <a:cubicBezTo>
                  <a:pt x="4028487" y="6274348"/>
                  <a:pt x="4037426" y="6283278"/>
                  <a:pt x="4043385" y="6289232"/>
                </a:cubicBezTo>
                <a:cubicBezTo>
                  <a:pt x="4052324" y="6286255"/>
                  <a:pt x="4058283" y="6298162"/>
                  <a:pt x="4067223" y="6304116"/>
                </a:cubicBezTo>
                <a:cubicBezTo>
                  <a:pt x="4070202" y="6313046"/>
                  <a:pt x="4067223" y="6313046"/>
                  <a:pt x="4070202" y="6318999"/>
                </a:cubicBezTo>
                <a:cubicBezTo>
                  <a:pt x="4085100" y="6321976"/>
                  <a:pt x="4064243" y="6295185"/>
                  <a:pt x="4082121" y="6307092"/>
                </a:cubicBezTo>
                <a:cubicBezTo>
                  <a:pt x="4073182" y="6310069"/>
                  <a:pt x="4085100" y="6339837"/>
                  <a:pt x="4097019" y="6345790"/>
                </a:cubicBezTo>
                <a:cubicBezTo>
                  <a:pt x="4097019" y="6342814"/>
                  <a:pt x="4097019" y="6342814"/>
                  <a:pt x="4099999" y="6342814"/>
                </a:cubicBezTo>
                <a:cubicBezTo>
                  <a:pt x="4102978" y="6348767"/>
                  <a:pt x="4097019" y="6345790"/>
                  <a:pt x="4099999" y="6351744"/>
                </a:cubicBezTo>
                <a:cubicBezTo>
                  <a:pt x="4111917" y="6363651"/>
                  <a:pt x="4114897" y="6357697"/>
                  <a:pt x="4117877" y="6369604"/>
                </a:cubicBezTo>
                <a:cubicBezTo>
                  <a:pt x="4123836" y="6372581"/>
                  <a:pt x="4120856" y="6366628"/>
                  <a:pt x="4126815" y="6366628"/>
                </a:cubicBezTo>
                <a:cubicBezTo>
                  <a:pt x="4129795" y="6375558"/>
                  <a:pt x="4123836" y="6372581"/>
                  <a:pt x="4123836" y="6378535"/>
                </a:cubicBezTo>
                <a:cubicBezTo>
                  <a:pt x="4135755" y="6381511"/>
                  <a:pt x="4144693" y="6390442"/>
                  <a:pt x="4144693" y="6399372"/>
                </a:cubicBezTo>
                <a:cubicBezTo>
                  <a:pt x="4153632" y="6405325"/>
                  <a:pt x="4147673" y="6390442"/>
                  <a:pt x="4156612" y="6396395"/>
                </a:cubicBezTo>
                <a:cubicBezTo>
                  <a:pt x="4159591" y="6402349"/>
                  <a:pt x="4165551" y="6405325"/>
                  <a:pt x="4168531" y="6411279"/>
                </a:cubicBezTo>
                <a:cubicBezTo>
                  <a:pt x="4165551" y="6408302"/>
                  <a:pt x="4159591" y="6408302"/>
                  <a:pt x="4159591" y="6411279"/>
                </a:cubicBezTo>
                <a:cubicBezTo>
                  <a:pt x="4186409" y="6441047"/>
                  <a:pt x="4207266" y="6458907"/>
                  <a:pt x="4231103" y="6488675"/>
                </a:cubicBezTo>
                <a:cubicBezTo>
                  <a:pt x="4231103" y="6485698"/>
                  <a:pt x="4231103" y="6482721"/>
                  <a:pt x="4234083" y="6485698"/>
                </a:cubicBezTo>
                <a:cubicBezTo>
                  <a:pt x="4234083" y="6494628"/>
                  <a:pt x="4240042" y="6494628"/>
                  <a:pt x="4243022" y="6497605"/>
                </a:cubicBezTo>
                <a:cubicBezTo>
                  <a:pt x="4240042" y="6497605"/>
                  <a:pt x="4237063" y="6500582"/>
                  <a:pt x="4237063" y="6503559"/>
                </a:cubicBezTo>
                <a:cubicBezTo>
                  <a:pt x="4246001" y="6509512"/>
                  <a:pt x="4248981" y="6521419"/>
                  <a:pt x="4260899" y="6524396"/>
                </a:cubicBezTo>
                <a:cubicBezTo>
                  <a:pt x="4260899" y="6530349"/>
                  <a:pt x="4257920" y="6527373"/>
                  <a:pt x="4257920" y="6533326"/>
                </a:cubicBezTo>
                <a:cubicBezTo>
                  <a:pt x="4275798" y="6536303"/>
                  <a:pt x="4275798" y="6554163"/>
                  <a:pt x="4284737" y="6560117"/>
                </a:cubicBezTo>
                <a:cubicBezTo>
                  <a:pt x="4284737" y="6557140"/>
                  <a:pt x="4287717" y="6557140"/>
                  <a:pt x="4287717" y="6557140"/>
                </a:cubicBezTo>
                <a:cubicBezTo>
                  <a:pt x="4281757" y="6551187"/>
                  <a:pt x="4281757" y="6545233"/>
                  <a:pt x="4278777" y="6539280"/>
                </a:cubicBezTo>
                <a:cubicBezTo>
                  <a:pt x="4284737" y="6545233"/>
                  <a:pt x="4293676" y="6554163"/>
                  <a:pt x="4302615" y="6551187"/>
                </a:cubicBezTo>
                <a:cubicBezTo>
                  <a:pt x="4305595" y="6563094"/>
                  <a:pt x="4287717" y="6548210"/>
                  <a:pt x="4290696" y="6554163"/>
                </a:cubicBezTo>
                <a:cubicBezTo>
                  <a:pt x="4311554" y="6575001"/>
                  <a:pt x="4359228" y="6601792"/>
                  <a:pt x="4368167" y="6628582"/>
                </a:cubicBezTo>
                <a:cubicBezTo>
                  <a:pt x="4377106" y="6625606"/>
                  <a:pt x="4377106" y="6631559"/>
                  <a:pt x="4380085" y="6637513"/>
                </a:cubicBezTo>
                <a:cubicBezTo>
                  <a:pt x="4374127" y="6643466"/>
                  <a:pt x="4359228" y="6619652"/>
                  <a:pt x="4356249" y="6628582"/>
                </a:cubicBezTo>
                <a:cubicBezTo>
                  <a:pt x="4368167" y="6643466"/>
                  <a:pt x="4383065" y="6658350"/>
                  <a:pt x="4403923" y="6673234"/>
                </a:cubicBezTo>
                <a:cubicBezTo>
                  <a:pt x="4403923" y="6682164"/>
                  <a:pt x="4397963" y="6679187"/>
                  <a:pt x="4400943" y="6673234"/>
                </a:cubicBezTo>
                <a:cubicBezTo>
                  <a:pt x="4397963" y="6676211"/>
                  <a:pt x="4380085" y="6661327"/>
                  <a:pt x="4377106" y="6664304"/>
                </a:cubicBezTo>
                <a:cubicBezTo>
                  <a:pt x="4386045" y="6676211"/>
                  <a:pt x="4403923" y="6688118"/>
                  <a:pt x="4409882" y="6688118"/>
                </a:cubicBezTo>
                <a:cubicBezTo>
                  <a:pt x="4406903" y="6688118"/>
                  <a:pt x="4409882" y="6691094"/>
                  <a:pt x="4409882" y="6694071"/>
                </a:cubicBezTo>
                <a:cubicBezTo>
                  <a:pt x="4433719" y="6711932"/>
                  <a:pt x="4451597" y="6732769"/>
                  <a:pt x="4484373" y="6744676"/>
                </a:cubicBezTo>
                <a:cubicBezTo>
                  <a:pt x="4484373" y="6750630"/>
                  <a:pt x="4481394" y="6750630"/>
                  <a:pt x="4475435" y="6753606"/>
                </a:cubicBezTo>
                <a:cubicBezTo>
                  <a:pt x="4475435" y="6747653"/>
                  <a:pt x="4481394" y="6747653"/>
                  <a:pt x="4475435" y="6744676"/>
                </a:cubicBezTo>
                <a:cubicBezTo>
                  <a:pt x="4472455" y="6741699"/>
                  <a:pt x="4469475" y="6741699"/>
                  <a:pt x="4469475" y="6744676"/>
                </a:cubicBezTo>
                <a:cubicBezTo>
                  <a:pt x="4475435" y="6750630"/>
                  <a:pt x="4475435" y="6756583"/>
                  <a:pt x="4481394" y="6762537"/>
                </a:cubicBezTo>
                <a:cubicBezTo>
                  <a:pt x="4481394" y="6759560"/>
                  <a:pt x="4487353" y="6759560"/>
                  <a:pt x="4487353" y="6759560"/>
                </a:cubicBezTo>
                <a:cubicBezTo>
                  <a:pt x="4493313" y="6762537"/>
                  <a:pt x="4490333" y="6771467"/>
                  <a:pt x="4493313" y="6774444"/>
                </a:cubicBezTo>
                <a:cubicBezTo>
                  <a:pt x="4496292" y="6777420"/>
                  <a:pt x="4502251" y="6780397"/>
                  <a:pt x="4502251" y="6777420"/>
                </a:cubicBezTo>
                <a:cubicBezTo>
                  <a:pt x="4497782" y="6772955"/>
                  <a:pt x="4495548" y="6770723"/>
                  <a:pt x="4495175" y="6768862"/>
                </a:cubicBezTo>
                <a:lnTo>
                  <a:pt x="4498834" y="6763211"/>
                </a:lnTo>
                <a:lnTo>
                  <a:pt x="4499225" y="6763653"/>
                </a:lnTo>
                <a:cubicBezTo>
                  <a:pt x="4508024" y="6770909"/>
                  <a:pt x="4516405" y="6771467"/>
                  <a:pt x="4523109" y="6780397"/>
                </a:cubicBezTo>
                <a:cubicBezTo>
                  <a:pt x="4514170" y="6780397"/>
                  <a:pt x="4502251" y="6774444"/>
                  <a:pt x="4499271" y="6786351"/>
                </a:cubicBezTo>
                <a:cubicBezTo>
                  <a:pt x="4502251" y="6798258"/>
                  <a:pt x="4523109" y="6798258"/>
                  <a:pt x="4529068" y="6810165"/>
                </a:cubicBezTo>
                <a:cubicBezTo>
                  <a:pt x="4526089" y="6819095"/>
                  <a:pt x="4538007" y="6822072"/>
                  <a:pt x="4540987" y="6831002"/>
                </a:cubicBezTo>
                <a:cubicBezTo>
                  <a:pt x="4546946" y="6828025"/>
                  <a:pt x="4567803" y="6842909"/>
                  <a:pt x="4561845" y="6845886"/>
                </a:cubicBezTo>
                <a:cubicBezTo>
                  <a:pt x="4558865" y="6839932"/>
                  <a:pt x="4549926" y="6833979"/>
                  <a:pt x="4552905" y="6842909"/>
                </a:cubicBezTo>
                <a:cubicBezTo>
                  <a:pt x="4558865" y="6845886"/>
                  <a:pt x="4561845" y="6851839"/>
                  <a:pt x="4564824" y="6854816"/>
                </a:cubicBezTo>
                <a:cubicBezTo>
                  <a:pt x="4564824" y="6851839"/>
                  <a:pt x="4570783" y="6854816"/>
                  <a:pt x="4570783" y="6848863"/>
                </a:cubicBezTo>
                <a:lnTo>
                  <a:pt x="4581732" y="6858143"/>
                </a:lnTo>
                <a:lnTo>
                  <a:pt x="3977935" y="6858143"/>
                </a:lnTo>
                <a:lnTo>
                  <a:pt x="3974853" y="6854816"/>
                </a:lnTo>
                <a:cubicBezTo>
                  <a:pt x="3951016" y="6839932"/>
                  <a:pt x="3942077" y="6828025"/>
                  <a:pt x="3921219" y="6816118"/>
                </a:cubicBezTo>
                <a:cubicBezTo>
                  <a:pt x="3921219" y="6810165"/>
                  <a:pt x="3927179" y="6807188"/>
                  <a:pt x="3921219" y="6804211"/>
                </a:cubicBezTo>
                <a:cubicBezTo>
                  <a:pt x="3912281" y="6810165"/>
                  <a:pt x="3894403" y="6789327"/>
                  <a:pt x="3885464" y="6780397"/>
                </a:cubicBezTo>
                <a:cubicBezTo>
                  <a:pt x="3888443" y="6783374"/>
                  <a:pt x="3894403" y="6786351"/>
                  <a:pt x="3894403" y="6783374"/>
                </a:cubicBezTo>
                <a:cubicBezTo>
                  <a:pt x="3882484" y="6777420"/>
                  <a:pt x="3870565" y="6768490"/>
                  <a:pt x="3858647" y="6756583"/>
                </a:cubicBezTo>
                <a:cubicBezTo>
                  <a:pt x="3846728" y="6747653"/>
                  <a:pt x="3837789" y="6732769"/>
                  <a:pt x="3831830" y="6723839"/>
                </a:cubicBezTo>
                <a:cubicBezTo>
                  <a:pt x="3837789" y="6726816"/>
                  <a:pt x="3870565" y="6741699"/>
                  <a:pt x="3858647" y="6750630"/>
                </a:cubicBezTo>
                <a:cubicBezTo>
                  <a:pt x="3867586" y="6756583"/>
                  <a:pt x="3879505" y="6762537"/>
                  <a:pt x="3891423" y="6768490"/>
                </a:cubicBezTo>
                <a:cubicBezTo>
                  <a:pt x="3891423" y="6765513"/>
                  <a:pt x="3888443" y="6762537"/>
                  <a:pt x="3888443" y="6759560"/>
                </a:cubicBezTo>
                <a:cubicBezTo>
                  <a:pt x="3897382" y="6762537"/>
                  <a:pt x="3903342" y="6777420"/>
                  <a:pt x="3909301" y="6774444"/>
                </a:cubicBezTo>
                <a:cubicBezTo>
                  <a:pt x="3900362" y="6765513"/>
                  <a:pt x="3888443" y="6747653"/>
                  <a:pt x="3873545" y="6750630"/>
                </a:cubicBezTo>
                <a:cubicBezTo>
                  <a:pt x="3864606" y="6714908"/>
                  <a:pt x="3816932" y="6703001"/>
                  <a:pt x="3802033" y="6670257"/>
                </a:cubicBezTo>
                <a:cubicBezTo>
                  <a:pt x="3793095" y="6667280"/>
                  <a:pt x="3790115" y="6655373"/>
                  <a:pt x="3787135" y="6664304"/>
                </a:cubicBezTo>
                <a:cubicBezTo>
                  <a:pt x="3790115" y="6655373"/>
                  <a:pt x="3784156" y="6655373"/>
                  <a:pt x="3781176" y="6652397"/>
                </a:cubicBezTo>
                <a:cubicBezTo>
                  <a:pt x="3784156" y="6652397"/>
                  <a:pt x="3787135" y="6655373"/>
                  <a:pt x="3787135" y="6652397"/>
                </a:cubicBezTo>
                <a:cubicBezTo>
                  <a:pt x="3772237" y="6646443"/>
                  <a:pt x="3769257" y="6631559"/>
                  <a:pt x="3754359" y="6622629"/>
                </a:cubicBezTo>
                <a:cubicBezTo>
                  <a:pt x="3754359" y="6625606"/>
                  <a:pt x="3766278" y="6637513"/>
                  <a:pt x="3754359" y="6634536"/>
                </a:cubicBezTo>
                <a:cubicBezTo>
                  <a:pt x="3751379" y="6616675"/>
                  <a:pt x="3745420" y="6622629"/>
                  <a:pt x="3742441" y="6616675"/>
                </a:cubicBezTo>
                <a:cubicBezTo>
                  <a:pt x="3751379" y="6622629"/>
                  <a:pt x="3739461" y="6610722"/>
                  <a:pt x="3742441" y="6607745"/>
                </a:cubicBezTo>
                <a:cubicBezTo>
                  <a:pt x="3730522" y="6595838"/>
                  <a:pt x="3724563" y="6589885"/>
                  <a:pt x="3712644" y="6583931"/>
                </a:cubicBezTo>
                <a:cubicBezTo>
                  <a:pt x="3715624" y="6592861"/>
                  <a:pt x="3703705" y="6592861"/>
                  <a:pt x="3709665" y="6589885"/>
                </a:cubicBezTo>
                <a:cubicBezTo>
                  <a:pt x="3709665" y="6586908"/>
                  <a:pt x="3709665" y="6580954"/>
                  <a:pt x="3709665" y="6577978"/>
                </a:cubicBezTo>
                <a:lnTo>
                  <a:pt x="3660581" y="6538749"/>
                </a:lnTo>
                <a:lnTo>
                  <a:pt x="3662223" y="6539559"/>
                </a:lnTo>
                <a:cubicBezTo>
                  <a:pt x="3663294" y="6539466"/>
                  <a:pt x="3664225" y="6538535"/>
                  <a:pt x="3664970" y="6536303"/>
                </a:cubicBezTo>
                <a:cubicBezTo>
                  <a:pt x="3656031" y="6527373"/>
                  <a:pt x="3644112" y="6518442"/>
                  <a:pt x="3638153" y="6515466"/>
                </a:cubicBezTo>
                <a:cubicBezTo>
                  <a:pt x="3641133" y="6515466"/>
                  <a:pt x="3644112" y="6515466"/>
                  <a:pt x="3641133" y="6512489"/>
                </a:cubicBezTo>
                <a:cubicBezTo>
                  <a:pt x="3632193" y="6509512"/>
                  <a:pt x="3632193" y="6503559"/>
                  <a:pt x="3626234" y="6500582"/>
                </a:cubicBezTo>
                <a:cubicBezTo>
                  <a:pt x="3626234" y="6500582"/>
                  <a:pt x="3626234" y="6503559"/>
                  <a:pt x="3626234" y="6503559"/>
                </a:cubicBezTo>
                <a:cubicBezTo>
                  <a:pt x="3623255" y="6491652"/>
                  <a:pt x="3614315" y="6497605"/>
                  <a:pt x="3611336" y="6491652"/>
                </a:cubicBezTo>
                <a:cubicBezTo>
                  <a:pt x="3614315" y="6491652"/>
                  <a:pt x="3614315" y="6491652"/>
                  <a:pt x="3614315" y="6485698"/>
                </a:cubicBezTo>
                <a:cubicBezTo>
                  <a:pt x="3605377" y="6476768"/>
                  <a:pt x="3596438" y="6467837"/>
                  <a:pt x="3590478" y="6458907"/>
                </a:cubicBezTo>
                <a:cubicBezTo>
                  <a:pt x="3581539" y="6449977"/>
                  <a:pt x="3572601" y="6441047"/>
                  <a:pt x="3563661" y="6438070"/>
                </a:cubicBezTo>
                <a:cubicBezTo>
                  <a:pt x="3560682" y="6432116"/>
                  <a:pt x="3560682" y="6423186"/>
                  <a:pt x="3551743" y="6423186"/>
                </a:cubicBezTo>
                <a:cubicBezTo>
                  <a:pt x="3548763" y="6420209"/>
                  <a:pt x="3551743" y="6420209"/>
                  <a:pt x="3551743" y="6414256"/>
                </a:cubicBezTo>
                <a:cubicBezTo>
                  <a:pt x="3542804" y="6414256"/>
                  <a:pt x="3527906" y="6399372"/>
                  <a:pt x="3524926" y="6387465"/>
                </a:cubicBezTo>
                <a:cubicBezTo>
                  <a:pt x="3521947" y="6384488"/>
                  <a:pt x="3518967" y="6384488"/>
                  <a:pt x="3513007" y="6381511"/>
                </a:cubicBezTo>
                <a:cubicBezTo>
                  <a:pt x="3477252" y="6318999"/>
                  <a:pt x="3414679" y="6277325"/>
                  <a:pt x="3369984" y="6220766"/>
                </a:cubicBezTo>
                <a:cubicBezTo>
                  <a:pt x="3367005" y="6217790"/>
                  <a:pt x="3364025" y="6223743"/>
                  <a:pt x="3361045" y="6220766"/>
                </a:cubicBezTo>
                <a:cubicBezTo>
                  <a:pt x="3361045" y="6214813"/>
                  <a:pt x="3367005" y="6220766"/>
                  <a:pt x="3367005" y="6217790"/>
                </a:cubicBezTo>
                <a:cubicBezTo>
                  <a:pt x="3367005" y="6214813"/>
                  <a:pt x="3367005" y="6214813"/>
                  <a:pt x="3364025" y="6211836"/>
                </a:cubicBezTo>
                <a:cubicBezTo>
                  <a:pt x="3352106" y="6205883"/>
                  <a:pt x="3343167" y="6193976"/>
                  <a:pt x="3334229" y="6182069"/>
                </a:cubicBezTo>
                <a:cubicBezTo>
                  <a:pt x="3331249" y="6182069"/>
                  <a:pt x="3328269" y="6182069"/>
                  <a:pt x="3328269" y="6182069"/>
                </a:cubicBezTo>
                <a:cubicBezTo>
                  <a:pt x="3328269" y="6179092"/>
                  <a:pt x="3331249" y="6179092"/>
                  <a:pt x="3331249" y="6179092"/>
                </a:cubicBezTo>
                <a:cubicBezTo>
                  <a:pt x="3328269" y="6179092"/>
                  <a:pt x="3325289" y="6179092"/>
                  <a:pt x="3322310" y="6176115"/>
                </a:cubicBezTo>
                <a:cubicBezTo>
                  <a:pt x="3316351" y="6164208"/>
                  <a:pt x="3301452" y="6152301"/>
                  <a:pt x="3295493" y="6152301"/>
                </a:cubicBezTo>
                <a:cubicBezTo>
                  <a:pt x="3301452" y="6146347"/>
                  <a:pt x="3289534" y="6146347"/>
                  <a:pt x="3283575" y="6140394"/>
                </a:cubicBezTo>
                <a:cubicBezTo>
                  <a:pt x="3268676" y="6122533"/>
                  <a:pt x="3253778" y="6107650"/>
                  <a:pt x="3235900" y="6092766"/>
                </a:cubicBezTo>
                <a:lnTo>
                  <a:pt x="3203124" y="6060022"/>
                </a:lnTo>
                <a:lnTo>
                  <a:pt x="3203124" y="6060021"/>
                </a:lnTo>
                <a:lnTo>
                  <a:pt x="3203123" y="6060021"/>
                </a:lnTo>
                <a:lnTo>
                  <a:pt x="3188225" y="6045138"/>
                </a:lnTo>
                <a:cubicBezTo>
                  <a:pt x="3188225" y="6042161"/>
                  <a:pt x="3185246" y="6042161"/>
                  <a:pt x="3182266" y="6042161"/>
                </a:cubicBezTo>
                <a:cubicBezTo>
                  <a:pt x="3170348" y="6030254"/>
                  <a:pt x="3158429" y="6018347"/>
                  <a:pt x="3146511" y="6006440"/>
                </a:cubicBezTo>
                <a:cubicBezTo>
                  <a:pt x="3143531" y="6006440"/>
                  <a:pt x="3140551" y="6006440"/>
                  <a:pt x="3137571" y="6009416"/>
                </a:cubicBezTo>
                <a:cubicBezTo>
                  <a:pt x="3140551" y="6006440"/>
                  <a:pt x="3140551" y="6003463"/>
                  <a:pt x="3143531" y="6003463"/>
                </a:cubicBezTo>
                <a:cubicBezTo>
                  <a:pt x="3140551" y="6000486"/>
                  <a:pt x="3137571" y="5997509"/>
                  <a:pt x="3137571" y="5997509"/>
                </a:cubicBezTo>
                <a:cubicBezTo>
                  <a:pt x="3134592" y="5997509"/>
                  <a:pt x="3134592" y="5997509"/>
                  <a:pt x="3134592" y="5997509"/>
                </a:cubicBezTo>
                <a:cubicBezTo>
                  <a:pt x="3128633" y="6000486"/>
                  <a:pt x="3128633" y="5991556"/>
                  <a:pt x="3125653" y="5997509"/>
                </a:cubicBezTo>
                <a:cubicBezTo>
                  <a:pt x="3128633" y="6000486"/>
                  <a:pt x="3134592" y="6003463"/>
                  <a:pt x="3131612" y="6012393"/>
                </a:cubicBezTo>
                <a:cubicBezTo>
                  <a:pt x="3137571" y="6012393"/>
                  <a:pt x="3146511" y="6012393"/>
                  <a:pt x="3143531" y="6021323"/>
                </a:cubicBezTo>
                <a:cubicBezTo>
                  <a:pt x="3146511" y="6027277"/>
                  <a:pt x="3161409" y="6018347"/>
                  <a:pt x="3161409" y="6027277"/>
                </a:cubicBezTo>
                <a:cubicBezTo>
                  <a:pt x="3155449" y="6024300"/>
                  <a:pt x="3152470" y="6030254"/>
                  <a:pt x="3146511" y="6030254"/>
                </a:cubicBezTo>
                <a:cubicBezTo>
                  <a:pt x="3158429" y="6033231"/>
                  <a:pt x="3161409" y="6051091"/>
                  <a:pt x="3170348" y="6048114"/>
                </a:cubicBezTo>
                <a:cubicBezTo>
                  <a:pt x="3173327" y="6039184"/>
                  <a:pt x="3164388" y="6048114"/>
                  <a:pt x="3167368" y="6042161"/>
                </a:cubicBezTo>
                <a:cubicBezTo>
                  <a:pt x="3170348" y="6042161"/>
                  <a:pt x="3173327" y="6042161"/>
                  <a:pt x="3176307" y="6042161"/>
                </a:cubicBezTo>
                <a:cubicBezTo>
                  <a:pt x="3170348" y="6048114"/>
                  <a:pt x="3173327" y="6051091"/>
                  <a:pt x="3176307" y="6054068"/>
                </a:cubicBezTo>
                <a:cubicBezTo>
                  <a:pt x="3185246" y="6051091"/>
                  <a:pt x="3185246" y="6060021"/>
                  <a:pt x="3191205" y="6060021"/>
                </a:cubicBezTo>
                <a:cubicBezTo>
                  <a:pt x="3191205" y="6065975"/>
                  <a:pt x="3188225" y="6065975"/>
                  <a:pt x="3191205" y="6068952"/>
                </a:cubicBezTo>
                <a:cubicBezTo>
                  <a:pt x="3197909" y="6068952"/>
                  <a:pt x="3196233" y="6060580"/>
                  <a:pt x="3198748" y="6058905"/>
                </a:cubicBezTo>
                <a:lnTo>
                  <a:pt x="3203123" y="6060021"/>
                </a:lnTo>
                <a:lnTo>
                  <a:pt x="3203124" y="6060022"/>
                </a:lnTo>
                <a:lnTo>
                  <a:pt x="3196420" y="6071928"/>
                </a:lnTo>
                <a:cubicBezTo>
                  <a:pt x="3196420" y="6077138"/>
                  <a:pt x="3198655" y="6082347"/>
                  <a:pt x="3203124" y="6083835"/>
                </a:cubicBezTo>
                <a:cubicBezTo>
                  <a:pt x="3203124" y="6080859"/>
                  <a:pt x="3206103" y="6080859"/>
                  <a:pt x="3206103" y="6077882"/>
                </a:cubicBezTo>
                <a:cubicBezTo>
                  <a:pt x="3206103" y="6083835"/>
                  <a:pt x="3203124" y="6083835"/>
                  <a:pt x="3203124" y="6086812"/>
                </a:cubicBezTo>
                <a:cubicBezTo>
                  <a:pt x="3209083" y="6092766"/>
                  <a:pt x="3215043" y="6086812"/>
                  <a:pt x="3212063" y="6095742"/>
                </a:cubicBezTo>
                <a:cubicBezTo>
                  <a:pt x="3215043" y="6095742"/>
                  <a:pt x="3215043" y="6092766"/>
                  <a:pt x="3218022" y="6092766"/>
                </a:cubicBezTo>
                <a:cubicBezTo>
                  <a:pt x="3218022" y="6095742"/>
                  <a:pt x="3215043" y="6095742"/>
                  <a:pt x="3215043" y="6098719"/>
                </a:cubicBezTo>
                <a:cubicBezTo>
                  <a:pt x="3221002" y="6101696"/>
                  <a:pt x="3226961" y="6104673"/>
                  <a:pt x="3223981" y="6110626"/>
                </a:cubicBezTo>
                <a:cubicBezTo>
                  <a:pt x="3229941" y="6110626"/>
                  <a:pt x="3229941" y="6104673"/>
                  <a:pt x="3232920" y="6107650"/>
                </a:cubicBezTo>
                <a:cubicBezTo>
                  <a:pt x="3235900" y="6110626"/>
                  <a:pt x="3238879" y="6110626"/>
                  <a:pt x="3238879" y="6113603"/>
                </a:cubicBezTo>
                <a:cubicBezTo>
                  <a:pt x="3235900" y="6113603"/>
                  <a:pt x="3232920" y="6113603"/>
                  <a:pt x="3232920" y="6116580"/>
                </a:cubicBezTo>
                <a:cubicBezTo>
                  <a:pt x="3244839" y="6128487"/>
                  <a:pt x="3253778" y="6137417"/>
                  <a:pt x="3262717" y="6155278"/>
                </a:cubicBezTo>
                <a:cubicBezTo>
                  <a:pt x="3262717" y="6152301"/>
                  <a:pt x="3265697" y="6152301"/>
                  <a:pt x="3265697" y="6152301"/>
                </a:cubicBezTo>
                <a:cubicBezTo>
                  <a:pt x="3262717" y="6158254"/>
                  <a:pt x="3268676" y="6155278"/>
                  <a:pt x="3268676" y="6158254"/>
                </a:cubicBezTo>
                <a:cubicBezTo>
                  <a:pt x="3265697" y="6161231"/>
                  <a:pt x="3265697" y="6161231"/>
                  <a:pt x="3265697" y="6164208"/>
                </a:cubicBezTo>
                <a:cubicBezTo>
                  <a:pt x="3268676" y="6167185"/>
                  <a:pt x="3268676" y="6173138"/>
                  <a:pt x="3274635" y="6173138"/>
                </a:cubicBezTo>
                <a:cubicBezTo>
                  <a:pt x="3274635" y="6176115"/>
                  <a:pt x="3271656" y="6176115"/>
                  <a:pt x="3271656" y="6179092"/>
                </a:cubicBezTo>
                <a:cubicBezTo>
                  <a:pt x="3283575" y="6179092"/>
                  <a:pt x="3277615" y="6190999"/>
                  <a:pt x="3283575" y="6190999"/>
                </a:cubicBezTo>
                <a:cubicBezTo>
                  <a:pt x="3286554" y="6190999"/>
                  <a:pt x="3286554" y="6190999"/>
                  <a:pt x="3286554" y="6190999"/>
                </a:cubicBezTo>
                <a:cubicBezTo>
                  <a:pt x="3283575" y="6188022"/>
                  <a:pt x="3283575" y="6185045"/>
                  <a:pt x="3283575" y="6182069"/>
                </a:cubicBezTo>
                <a:cubicBezTo>
                  <a:pt x="3289534" y="6185045"/>
                  <a:pt x="3292513" y="6188022"/>
                  <a:pt x="3301452" y="6185045"/>
                </a:cubicBezTo>
                <a:cubicBezTo>
                  <a:pt x="3298473" y="6190999"/>
                  <a:pt x="3292513" y="6185045"/>
                  <a:pt x="3289534" y="6188022"/>
                </a:cubicBezTo>
                <a:cubicBezTo>
                  <a:pt x="3298473" y="6199929"/>
                  <a:pt x="3328269" y="6208859"/>
                  <a:pt x="3331249" y="6223743"/>
                </a:cubicBezTo>
                <a:cubicBezTo>
                  <a:pt x="3337208" y="6220766"/>
                  <a:pt x="3334229" y="6223743"/>
                  <a:pt x="3337208" y="6226720"/>
                </a:cubicBezTo>
                <a:cubicBezTo>
                  <a:pt x="3328269" y="6232673"/>
                  <a:pt x="3325289" y="6220766"/>
                  <a:pt x="3319330" y="6226720"/>
                </a:cubicBezTo>
                <a:cubicBezTo>
                  <a:pt x="3322310" y="6235650"/>
                  <a:pt x="3331249" y="6241604"/>
                  <a:pt x="3343167" y="6247557"/>
                </a:cubicBezTo>
                <a:cubicBezTo>
                  <a:pt x="3340188" y="6253511"/>
                  <a:pt x="3337208" y="6253511"/>
                  <a:pt x="3340188" y="6247557"/>
                </a:cubicBezTo>
                <a:cubicBezTo>
                  <a:pt x="3337208" y="6250534"/>
                  <a:pt x="3328269" y="6241604"/>
                  <a:pt x="3325289" y="6247557"/>
                </a:cubicBezTo>
                <a:cubicBezTo>
                  <a:pt x="3328269" y="6253511"/>
                  <a:pt x="3340188" y="6259464"/>
                  <a:pt x="3343167" y="6256488"/>
                </a:cubicBezTo>
                <a:cubicBezTo>
                  <a:pt x="3343167" y="6256488"/>
                  <a:pt x="3340188" y="6259464"/>
                  <a:pt x="3340188" y="6262441"/>
                </a:cubicBezTo>
                <a:cubicBezTo>
                  <a:pt x="3355086" y="6268395"/>
                  <a:pt x="3361045" y="6280302"/>
                  <a:pt x="3387862" y="6283278"/>
                </a:cubicBezTo>
                <a:cubicBezTo>
                  <a:pt x="3384883" y="6286255"/>
                  <a:pt x="3378923" y="6286255"/>
                  <a:pt x="3375943" y="6289232"/>
                </a:cubicBezTo>
                <a:cubicBezTo>
                  <a:pt x="3375943" y="6286255"/>
                  <a:pt x="3381903" y="6286255"/>
                  <a:pt x="3378923" y="6283278"/>
                </a:cubicBezTo>
                <a:cubicBezTo>
                  <a:pt x="3375943" y="6283278"/>
                  <a:pt x="3375943" y="6283278"/>
                  <a:pt x="3372964" y="6286255"/>
                </a:cubicBezTo>
                <a:cubicBezTo>
                  <a:pt x="3375943" y="6289232"/>
                  <a:pt x="3372964" y="6292209"/>
                  <a:pt x="3378923" y="6295185"/>
                </a:cubicBezTo>
                <a:cubicBezTo>
                  <a:pt x="3378923" y="6292209"/>
                  <a:pt x="3381903" y="6292209"/>
                  <a:pt x="3384883" y="6292209"/>
                </a:cubicBezTo>
                <a:cubicBezTo>
                  <a:pt x="3387862" y="6292209"/>
                  <a:pt x="3378923" y="6301139"/>
                  <a:pt x="3381903" y="6301139"/>
                </a:cubicBezTo>
                <a:cubicBezTo>
                  <a:pt x="3384883" y="6301139"/>
                  <a:pt x="3387862" y="6304116"/>
                  <a:pt x="3387862" y="6301139"/>
                </a:cubicBezTo>
                <a:cubicBezTo>
                  <a:pt x="3384883" y="6295185"/>
                  <a:pt x="3384883" y="6298162"/>
                  <a:pt x="3390842" y="6292209"/>
                </a:cubicBezTo>
                <a:cubicBezTo>
                  <a:pt x="3387862" y="6292209"/>
                  <a:pt x="3384883" y="6289232"/>
                  <a:pt x="3384883" y="6286255"/>
                </a:cubicBezTo>
                <a:cubicBezTo>
                  <a:pt x="3390842" y="6286255"/>
                  <a:pt x="3384883" y="6280302"/>
                  <a:pt x="3390842" y="6280302"/>
                </a:cubicBezTo>
                <a:cubicBezTo>
                  <a:pt x="3390842" y="6283278"/>
                  <a:pt x="3390842" y="6283278"/>
                  <a:pt x="3387862" y="6286255"/>
                </a:cubicBezTo>
                <a:cubicBezTo>
                  <a:pt x="3390842" y="6298162"/>
                  <a:pt x="3402761" y="6295185"/>
                  <a:pt x="3405740" y="6301139"/>
                </a:cubicBezTo>
                <a:cubicBezTo>
                  <a:pt x="3396801" y="6301139"/>
                  <a:pt x="3387862" y="6301139"/>
                  <a:pt x="3384883" y="6307092"/>
                </a:cubicBezTo>
                <a:cubicBezTo>
                  <a:pt x="3381903" y="6313046"/>
                  <a:pt x="3396801" y="6313046"/>
                  <a:pt x="3399781" y="6318999"/>
                </a:cubicBezTo>
                <a:cubicBezTo>
                  <a:pt x="3393821" y="6324953"/>
                  <a:pt x="3402761" y="6327930"/>
                  <a:pt x="3402761" y="6330906"/>
                </a:cubicBezTo>
                <a:cubicBezTo>
                  <a:pt x="3408720" y="6327930"/>
                  <a:pt x="3420638" y="6333883"/>
                  <a:pt x="3414679" y="6336860"/>
                </a:cubicBezTo>
                <a:cubicBezTo>
                  <a:pt x="3414679" y="6333883"/>
                  <a:pt x="3408720" y="6330906"/>
                  <a:pt x="3405740" y="6336860"/>
                </a:cubicBezTo>
                <a:cubicBezTo>
                  <a:pt x="3411699" y="6336860"/>
                  <a:pt x="3411699" y="6339837"/>
                  <a:pt x="3414679" y="6342814"/>
                </a:cubicBezTo>
                <a:cubicBezTo>
                  <a:pt x="3417659" y="6339837"/>
                  <a:pt x="3420638" y="6342814"/>
                  <a:pt x="3420638" y="6339837"/>
                </a:cubicBezTo>
                <a:cubicBezTo>
                  <a:pt x="3429577" y="6345790"/>
                  <a:pt x="3426597" y="6342814"/>
                  <a:pt x="3435537" y="6348767"/>
                </a:cubicBezTo>
                <a:cubicBezTo>
                  <a:pt x="3429577" y="6360674"/>
                  <a:pt x="3450435" y="6354721"/>
                  <a:pt x="3441496" y="6369604"/>
                </a:cubicBezTo>
                <a:cubicBezTo>
                  <a:pt x="3447455" y="6369604"/>
                  <a:pt x="3444475" y="6372581"/>
                  <a:pt x="3450435" y="6372581"/>
                </a:cubicBezTo>
                <a:cubicBezTo>
                  <a:pt x="3441496" y="6378535"/>
                  <a:pt x="3435537" y="6378535"/>
                  <a:pt x="3426597" y="6378535"/>
                </a:cubicBezTo>
                <a:cubicBezTo>
                  <a:pt x="3435537" y="6390442"/>
                  <a:pt x="3441496" y="6402349"/>
                  <a:pt x="3459374" y="6399372"/>
                </a:cubicBezTo>
                <a:cubicBezTo>
                  <a:pt x="3462353" y="6411279"/>
                  <a:pt x="3471292" y="6423186"/>
                  <a:pt x="3489170" y="6423186"/>
                </a:cubicBezTo>
                <a:cubicBezTo>
                  <a:pt x="3495129" y="6408302"/>
                  <a:pt x="3459374" y="6405325"/>
                  <a:pt x="3465333" y="6393418"/>
                </a:cubicBezTo>
                <a:cubicBezTo>
                  <a:pt x="3465333" y="6396395"/>
                  <a:pt x="3456394" y="6396395"/>
                  <a:pt x="3456394" y="6393418"/>
                </a:cubicBezTo>
                <a:cubicBezTo>
                  <a:pt x="3459374" y="6393418"/>
                  <a:pt x="3459374" y="6393418"/>
                  <a:pt x="3462353" y="6390442"/>
                </a:cubicBezTo>
                <a:cubicBezTo>
                  <a:pt x="3471292" y="6393418"/>
                  <a:pt x="3477252" y="6399372"/>
                  <a:pt x="3489170" y="6396395"/>
                </a:cubicBezTo>
                <a:cubicBezTo>
                  <a:pt x="3489170" y="6405325"/>
                  <a:pt x="3492150" y="6411279"/>
                  <a:pt x="3492150" y="6417233"/>
                </a:cubicBezTo>
                <a:cubicBezTo>
                  <a:pt x="3504069" y="6417233"/>
                  <a:pt x="3504069" y="6426163"/>
                  <a:pt x="3515987" y="6420209"/>
                </a:cubicBezTo>
                <a:cubicBezTo>
                  <a:pt x="3515987" y="6426163"/>
                  <a:pt x="3510028" y="6420209"/>
                  <a:pt x="3507048" y="6426163"/>
                </a:cubicBezTo>
                <a:cubicBezTo>
                  <a:pt x="3510028" y="6435093"/>
                  <a:pt x="3510028" y="6429140"/>
                  <a:pt x="3504069" y="6435093"/>
                </a:cubicBezTo>
                <a:cubicBezTo>
                  <a:pt x="3504069" y="6435093"/>
                  <a:pt x="3504069" y="6435093"/>
                  <a:pt x="3518967" y="6438070"/>
                </a:cubicBezTo>
                <a:cubicBezTo>
                  <a:pt x="3515987" y="6444023"/>
                  <a:pt x="3518967" y="6447000"/>
                  <a:pt x="3521947" y="6447000"/>
                </a:cubicBezTo>
                <a:cubicBezTo>
                  <a:pt x="3527906" y="6444023"/>
                  <a:pt x="3521947" y="6444023"/>
                  <a:pt x="3521947" y="6441047"/>
                </a:cubicBezTo>
                <a:cubicBezTo>
                  <a:pt x="3527906" y="6444023"/>
                  <a:pt x="3530885" y="6441047"/>
                  <a:pt x="3533865" y="6441047"/>
                </a:cubicBezTo>
                <a:cubicBezTo>
                  <a:pt x="3533865" y="6444023"/>
                  <a:pt x="3539824" y="6444023"/>
                  <a:pt x="3536845" y="6449977"/>
                </a:cubicBezTo>
                <a:cubicBezTo>
                  <a:pt x="3530885" y="6449977"/>
                  <a:pt x="3527906" y="6449977"/>
                  <a:pt x="3524926" y="6455930"/>
                </a:cubicBezTo>
                <a:cubicBezTo>
                  <a:pt x="3533865" y="6455930"/>
                  <a:pt x="3542804" y="6458907"/>
                  <a:pt x="3551743" y="6458907"/>
                </a:cubicBezTo>
                <a:cubicBezTo>
                  <a:pt x="3542804" y="6467837"/>
                  <a:pt x="3566641" y="6461884"/>
                  <a:pt x="3560682" y="6470814"/>
                </a:cubicBezTo>
                <a:cubicBezTo>
                  <a:pt x="3554723" y="6473791"/>
                  <a:pt x="3554723" y="6467837"/>
                  <a:pt x="3548763" y="6470814"/>
                </a:cubicBezTo>
                <a:cubicBezTo>
                  <a:pt x="3551743" y="6467837"/>
                  <a:pt x="3545783" y="6467837"/>
                  <a:pt x="3545783" y="6464861"/>
                </a:cubicBezTo>
                <a:cubicBezTo>
                  <a:pt x="3542804" y="6467837"/>
                  <a:pt x="3539824" y="6467837"/>
                  <a:pt x="3539824" y="6470814"/>
                </a:cubicBezTo>
                <a:cubicBezTo>
                  <a:pt x="3539824" y="6470814"/>
                  <a:pt x="3539824" y="6470814"/>
                  <a:pt x="3548763" y="6473791"/>
                </a:cubicBezTo>
                <a:cubicBezTo>
                  <a:pt x="3542804" y="6479744"/>
                  <a:pt x="3551743" y="6479744"/>
                  <a:pt x="3548763" y="6485698"/>
                </a:cubicBezTo>
                <a:cubicBezTo>
                  <a:pt x="3539824" y="6482721"/>
                  <a:pt x="3539824" y="6467837"/>
                  <a:pt x="3521947" y="6473791"/>
                </a:cubicBezTo>
                <a:cubicBezTo>
                  <a:pt x="3521947" y="6482721"/>
                  <a:pt x="3551743" y="6488675"/>
                  <a:pt x="3533865" y="6500582"/>
                </a:cubicBezTo>
                <a:cubicBezTo>
                  <a:pt x="3536845" y="6503559"/>
                  <a:pt x="3539824" y="6503559"/>
                  <a:pt x="3542804" y="6503559"/>
                </a:cubicBezTo>
                <a:cubicBezTo>
                  <a:pt x="3545783" y="6503559"/>
                  <a:pt x="3545783" y="6500582"/>
                  <a:pt x="3548763" y="6500582"/>
                </a:cubicBezTo>
                <a:cubicBezTo>
                  <a:pt x="3551743" y="6515466"/>
                  <a:pt x="3569621" y="6524396"/>
                  <a:pt x="3569621" y="6542256"/>
                </a:cubicBezTo>
                <a:cubicBezTo>
                  <a:pt x="3572601" y="6539280"/>
                  <a:pt x="3575580" y="6539280"/>
                  <a:pt x="3575580" y="6539280"/>
                </a:cubicBezTo>
                <a:cubicBezTo>
                  <a:pt x="3572601" y="6545233"/>
                  <a:pt x="3581539" y="6545233"/>
                  <a:pt x="3578560" y="6548210"/>
                </a:cubicBezTo>
                <a:cubicBezTo>
                  <a:pt x="3572601" y="6548210"/>
                  <a:pt x="3572601" y="6542256"/>
                  <a:pt x="3569621" y="6548210"/>
                </a:cubicBezTo>
                <a:cubicBezTo>
                  <a:pt x="3569621" y="6554163"/>
                  <a:pt x="3572601" y="6560117"/>
                  <a:pt x="3578560" y="6563094"/>
                </a:cubicBezTo>
                <a:cubicBezTo>
                  <a:pt x="3575580" y="6569047"/>
                  <a:pt x="3572601" y="6566071"/>
                  <a:pt x="3572601" y="6572024"/>
                </a:cubicBezTo>
                <a:cubicBezTo>
                  <a:pt x="3575580" y="6572024"/>
                  <a:pt x="3575580" y="6569047"/>
                  <a:pt x="3578560" y="6572024"/>
                </a:cubicBezTo>
                <a:cubicBezTo>
                  <a:pt x="3578560" y="6575001"/>
                  <a:pt x="3572601" y="6575001"/>
                  <a:pt x="3572601" y="6577978"/>
                </a:cubicBezTo>
                <a:cubicBezTo>
                  <a:pt x="3578560" y="6580954"/>
                  <a:pt x="3575580" y="6583931"/>
                  <a:pt x="3581539" y="6580954"/>
                </a:cubicBezTo>
                <a:cubicBezTo>
                  <a:pt x="3578560" y="6586908"/>
                  <a:pt x="3572601" y="6586908"/>
                  <a:pt x="3569621" y="6589885"/>
                </a:cubicBezTo>
                <a:cubicBezTo>
                  <a:pt x="3572601" y="6592861"/>
                  <a:pt x="3578560" y="6595838"/>
                  <a:pt x="3575580" y="6601792"/>
                </a:cubicBezTo>
                <a:cubicBezTo>
                  <a:pt x="3575580" y="6601792"/>
                  <a:pt x="3572601" y="6598815"/>
                  <a:pt x="3572601" y="6598815"/>
                </a:cubicBezTo>
                <a:lnTo>
                  <a:pt x="3569962" y="6601452"/>
                </a:lnTo>
                <a:lnTo>
                  <a:pt x="3569801" y="6601180"/>
                </a:lnTo>
                <a:lnTo>
                  <a:pt x="3571483" y="6595466"/>
                </a:lnTo>
                <a:cubicBezTo>
                  <a:pt x="3570366" y="6594350"/>
                  <a:pt x="3568131" y="6594350"/>
                  <a:pt x="3566641" y="6595838"/>
                </a:cubicBezTo>
                <a:lnTo>
                  <a:pt x="3569801" y="6601180"/>
                </a:lnTo>
                <a:lnTo>
                  <a:pt x="3569621" y="6601792"/>
                </a:lnTo>
                <a:lnTo>
                  <a:pt x="3569962" y="6601452"/>
                </a:lnTo>
                <a:lnTo>
                  <a:pt x="3571483" y="6604024"/>
                </a:lnTo>
                <a:cubicBezTo>
                  <a:pt x="3573346" y="6606257"/>
                  <a:pt x="3575581" y="6607745"/>
                  <a:pt x="3578560" y="6607745"/>
                </a:cubicBezTo>
                <a:cubicBezTo>
                  <a:pt x="3572601" y="6613699"/>
                  <a:pt x="3581539" y="6613699"/>
                  <a:pt x="3575580" y="6616675"/>
                </a:cubicBezTo>
                <a:cubicBezTo>
                  <a:pt x="3578560" y="6616675"/>
                  <a:pt x="3581539" y="6616675"/>
                  <a:pt x="3581539" y="6622629"/>
                </a:cubicBezTo>
                <a:cubicBezTo>
                  <a:pt x="3575580" y="6619652"/>
                  <a:pt x="3569621" y="6622629"/>
                  <a:pt x="3566641" y="6625606"/>
                </a:cubicBezTo>
                <a:cubicBezTo>
                  <a:pt x="3563661" y="6622629"/>
                  <a:pt x="3560682" y="6619652"/>
                  <a:pt x="3557702" y="6616675"/>
                </a:cubicBezTo>
                <a:cubicBezTo>
                  <a:pt x="3554723" y="6619652"/>
                  <a:pt x="3548763" y="6616675"/>
                  <a:pt x="3548763" y="6622629"/>
                </a:cubicBezTo>
                <a:cubicBezTo>
                  <a:pt x="3560682" y="6622629"/>
                  <a:pt x="3563661" y="6628582"/>
                  <a:pt x="3566641" y="6634536"/>
                </a:cubicBezTo>
                <a:cubicBezTo>
                  <a:pt x="3569621" y="6634536"/>
                  <a:pt x="3581539" y="6631559"/>
                  <a:pt x="3578560" y="6640490"/>
                </a:cubicBezTo>
                <a:cubicBezTo>
                  <a:pt x="3575580" y="6637513"/>
                  <a:pt x="3575580" y="6634536"/>
                  <a:pt x="3569621" y="6634536"/>
                </a:cubicBezTo>
                <a:cubicBezTo>
                  <a:pt x="3566641" y="6637513"/>
                  <a:pt x="3563661" y="6643466"/>
                  <a:pt x="3563661" y="6643466"/>
                </a:cubicBezTo>
                <a:cubicBezTo>
                  <a:pt x="3566641" y="6643466"/>
                  <a:pt x="3575580" y="6640490"/>
                  <a:pt x="3572601" y="6646443"/>
                </a:cubicBezTo>
                <a:cubicBezTo>
                  <a:pt x="3572601" y="6643466"/>
                  <a:pt x="3566641" y="6646443"/>
                  <a:pt x="3569621" y="6649420"/>
                </a:cubicBezTo>
                <a:cubicBezTo>
                  <a:pt x="3575580" y="6649420"/>
                  <a:pt x="3575580" y="6646443"/>
                  <a:pt x="3581539" y="6649420"/>
                </a:cubicBezTo>
                <a:cubicBezTo>
                  <a:pt x="3581539" y="6652397"/>
                  <a:pt x="3572601" y="6655373"/>
                  <a:pt x="3575580" y="6658350"/>
                </a:cubicBezTo>
                <a:cubicBezTo>
                  <a:pt x="3578560" y="6655373"/>
                  <a:pt x="3590478" y="6655373"/>
                  <a:pt x="3590478" y="6658350"/>
                </a:cubicBezTo>
                <a:cubicBezTo>
                  <a:pt x="3584519" y="6661327"/>
                  <a:pt x="3584519" y="6658350"/>
                  <a:pt x="3581539" y="6658350"/>
                </a:cubicBezTo>
                <a:cubicBezTo>
                  <a:pt x="3587499" y="6661327"/>
                  <a:pt x="3575580" y="6664304"/>
                  <a:pt x="3581539" y="6667280"/>
                </a:cubicBezTo>
                <a:cubicBezTo>
                  <a:pt x="3584519" y="6662815"/>
                  <a:pt x="3588988" y="6663559"/>
                  <a:pt x="3592341" y="6666164"/>
                </a:cubicBezTo>
                <a:lnTo>
                  <a:pt x="3596438" y="6676211"/>
                </a:lnTo>
                <a:lnTo>
                  <a:pt x="3593458" y="6673234"/>
                </a:lnTo>
                <a:cubicBezTo>
                  <a:pt x="3590478" y="6676211"/>
                  <a:pt x="3590478" y="6676211"/>
                  <a:pt x="3590478" y="6676211"/>
                </a:cubicBezTo>
                <a:cubicBezTo>
                  <a:pt x="3605377" y="6688118"/>
                  <a:pt x="3602397" y="6700025"/>
                  <a:pt x="3623255" y="6711932"/>
                </a:cubicBezTo>
                <a:cubicBezTo>
                  <a:pt x="3620275" y="6714908"/>
                  <a:pt x="3623255" y="6717885"/>
                  <a:pt x="3620275" y="6720862"/>
                </a:cubicBezTo>
                <a:cubicBezTo>
                  <a:pt x="3608356" y="6717885"/>
                  <a:pt x="3605377" y="6705978"/>
                  <a:pt x="3590478" y="6705978"/>
                </a:cubicBezTo>
                <a:cubicBezTo>
                  <a:pt x="3590478" y="6708955"/>
                  <a:pt x="3590478" y="6708955"/>
                  <a:pt x="3587499" y="6708955"/>
                </a:cubicBezTo>
                <a:cubicBezTo>
                  <a:pt x="3602397" y="6717885"/>
                  <a:pt x="3620275" y="6723839"/>
                  <a:pt x="3614315" y="6738723"/>
                </a:cubicBezTo>
                <a:cubicBezTo>
                  <a:pt x="3623255" y="6744676"/>
                  <a:pt x="3635173" y="6756583"/>
                  <a:pt x="3629214" y="6765513"/>
                </a:cubicBezTo>
                <a:cubicBezTo>
                  <a:pt x="3632193" y="6765513"/>
                  <a:pt x="3635173" y="6768490"/>
                  <a:pt x="3635173" y="6771467"/>
                </a:cubicBezTo>
                <a:cubicBezTo>
                  <a:pt x="3629214" y="6768490"/>
                  <a:pt x="3626234" y="6768490"/>
                  <a:pt x="3626234" y="6771467"/>
                </a:cubicBezTo>
                <a:cubicBezTo>
                  <a:pt x="3626234" y="6774444"/>
                  <a:pt x="3626234" y="6777420"/>
                  <a:pt x="3623255" y="6780397"/>
                </a:cubicBezTo>
                <a:cubicBezTo>
                  <a:pt x="3626234" y="6783374"/>
                  <a:pt x="3626234" y="6786351"/>
                  <a:pt x="3629214" y="6783374"/>
                </a:cubicBezTo>
                <a:cubicBezTo>
                  <a:pt x="3629214" y="6780397"/>
                  <a:pt x="3626234" y="6780397"/>
                  <a:pt x="3626234" y="6780397"/>
                </a:cubicBezTo>
                <a:cubicBezTo>
                  <a:pt x="3635173" y="6777420"/>
                  <a:pt x="3635173" y="6786351"/>
                  <a:pt x="3641133" y="6786351"/>
                </a:cubicBezTo>
                <a:cubicBezTo>
                  <a:pt x="3626234" y="6795281"/>
                  <a:pt x="3635173" y="6807188"/>
                  <a:pt x="3632193" y="6819095"/>
                </a:cubicBezTo>
                <a:cubicBezTo>
                  <a:pt x="3623255" y="6819095"/>
                  <a:pt x="3623255" y="6825049"/>
                  <a:pt x="3620275" y="6831002"/>
                </a:cubicBezTo>
                <a:cubicBezTo>
                  <a:pt x="3602397" y="6836956"/>
                  <a:pt x="3584519" y="6825049"/>
                  <a:pt x="3572601" y="6813142"/>
                </a:cubicBezTo>
                <a:cubicBezTo>
                  <a:pt x="3575580" y="6810165"/>
                  <a:pt x="3575580" y="6813142"/>
                  <a:pt x="3581539" y="6813142"/>
                </a:cubicBezTo>
                <a:cubicBezTo>
                  <a:pt x="3581539" y="6807188"/>
                  <a:pt x="3569621" y="6807188"/>
                  <a:pt x="3572601" y="6798258"/>
                </a:cubicBezTo>
                <a:cubicBezTo>
                  <a:pt x="3548763" y="6804211"/>
                  <a:pt x="3548763" y="6774444"/>
                  <a:pt x="3536845" y="6768490"/>
                </a:cubicBezTo>
                <a:cubicBezTo>
                  <a:pt x="3539824" y="6753606"/>
                  <a:pt x="3524926" y="6741699"/>
                  <a:pt x="3515987" y="6738723"/>
                </a:cubicBezTo>
                <a:cubicBezTo>
                  <a:pt x="3515987" y="6741699"/>
                  <a:pt x="3524926" y="6744676"/>
                  <a:pt x="3518967" y="6747653"/>
                </a:cubicBezTo>
                <a:cubicBezTo>
                  <a:pt x="3510028" y="6741699"/>
                  <a:pt x="3513007" y="6732769"/>
                  <a:pt x="3501089" y="6729792"/>
                </a:cubicBezTo>
                <a:cubicBezTo>
                  <a:pt x="3501089" y="6726816"/>
                  <a:pt x="3501089" y="6720862"/>
                  <a:pt x="3498109" y="6717885"/>
                </a:cubicBezTo>
                <a:cubicBezTo>
                  <a:pt x="3495129" y="6714908"/>
                  <a:pt x="3492150" y="6711932"/>
                  <a:pt x="3489170" y="6711932"/>
                </a:cubicBezTo>
                <a:cubicBezTo>
                  <a:pt x="3486191" y="6708955"/>
                  <a:pt x="3492150" y="6711932"/>
                  <a:pt x="3492150" y="6708955"/>
                </a:cubicBezTo>
                <a:cubicBezTo>
                  <a:pt x="3489170" y="6703001"/>
                  <a:pt x="3477252" y="6703001"/>
                  <a:pt x="3480231" y="6697048"/>
                </a:cubicBezTo>
                <a:cubicBezTo>
                  <a:pt x="3483211" y="6697048"/>
                  <a:pt x="3480231" y="6703001"/>
                  <a:pt x="3486191" y="6700025"/>
                </a:cubicBezTo>
                <a:cubicBezTo>
                  <a:pt x="3486191" y="6697048"/>
                  <a:pt x="3486191" y="6685141"/>
                  <a:pt x="3477252" y="6694071"/>
                </a:cubicBezTo>
                <a:cubicBezTo>
                  <a:pt x="3477252" y="6679187"/>
                  <a:pt x="3468313" y="6670257"/>
                  <a:pt x="3459374" y="6658350"/>
                </a:cubicBezTo>
                <a:cubicBezTo>
                  <a:pt x="3450435" y="6661327"/>
                  <a:pt x="3435537" y="6655373"/>
                  <a:pt x="3429577" y="6649420"/>
                </a:cubicBezTo>
                <a:cubicBezTo>
                  <a:pt x="3426597" y="6649420"/>
                  <a:pt x="3420638" y="6652397"/>
                  <a:pt x="3417659" y="6658350"/>
                </a:cubicBezTo>
                <a:cubicBezTo>
                  <a:pt x="3417659" y="6658350"/>
                  <a:pt x="3420638" y="6661327"/>
                  <a:pt x="3423618" y="6661327"/>
                </a:cubicBezTo>
                <a:cubicBezTo>
                  <a:pt x="3426597" y="6658350"/>
                  <a:pt x="3429577" y="6655373"/>
                  <a:pt x="3435537" y="6658350"/>
                </a:cubicBezTo>
                <a:cubicBezTo>
                  <a:pt x="3435537" y="6664304"/>
                  <a:pt x="3438516" y="6670257"/>
                  <a:pt x="3444475" y="6676211"/>
                </a:cubicBezTo>
                <a:cubicBezTo>
                  <a:pt x="3441496" y="6676211"/>
                  <a:pt x="3441496" y="6676211"/>
                  <a:pt x="3438516" y="6679187"/>
                </a:cubicBezTo>
                <a:cubicBezTo>
                  <a:pt x="3444475" y="6679187"/>
                  <a:pt x="3441496" y="6682164"/>
                  <a:pt x="3447455" y="6685141"/>
                </a:cubicBezTo>
                <a:cubicBezTo>
                  <a:pt x="3447455" y="6685141"/>
                  <a:pt x="3447455" y="6682164"/>
                  <a:pt x="3450435" y="6682164"/>
                </a:cubicBezTo>
                <a:cubicBezTo>
                  <a:pt x="3447455" y="6685141"/>
                  <a:pt x="3447455" y="6688118"/>
                  <a:pt x="3447455" y="6688118"/>
                </a:cubicBezTo>
                <a:cubicBezTo>
                  <a:pt x="3441496" y="6688118"/>
                  <a:pt x="3432557" y="6679187"/>
                  <a:pt x="3429577" y="6685141"/>
                </a:cubicBezTo>
                <a:cubicBezTo>
                  <a:pt x="3432557" y="6694071"/>
                  <a:pt x="3444475" y="6694071"/>
                  <a:pt x="3444475" y="6700025"/>
                </a:cubicBezTo>
                <a:cubicBezTo>
                  <a:pt x="3441496" y="6705978"/>
                  <a:pt x="3435537" y="6700025"/>
                  <a:pt x="3435537" y="6705978"/>
                </a:cubicBezTo>
                <a:cubicBezTo>
                  <a:pt x="3435537" y="6711932"/>
                  <a:pt x="3444475" y="6714908"/>
                  <a:pt x="3441496" y="6720862"/>
                </a:cubicBezTo>
                <a:cubicBezTo>
                  <a:pt x="3438516" y="6717885"/>
                  <a:pt x="3432557" y="6717885"/>
                  <a:pt x="3432557" y="6720862"/>
                </a:cubicBezTo>
                <a:cubicBezTo>
                  <a:pt x="3429577" y="6726816"/>
                  <a:pt x="3438516" y="6726816"/>
                  <a:pt x="3432557" y="6735746"/>
                </a:cubicBezTo>
                <a:cubicBezTo>
                  <a:pt x="3435537" y="6735746"/>
                  <a:pt x="3435537" y="6732769"/>
                  <a:pt x="3438516" y="6735746"/>
                </a:cubicBezTo>
                <a:cubicBezTo>
                  <a:pt x="3432557" y="6741699"/>
                  <a:pt x="3435537" y="6747653"/>
                  <a:pt x="3438516" y="6750630"/>
                </a:cubicBezTo>
                <a:cubicBezTo>
                  <a:pt x="3432557" y="6759560"/>
                  <a:pt x="3438516" y="6762537"/>
                  <a:pt x="3435537" y="6771467"/>
                </a:cubicBezTo>
                <a:cubicBezTo>
                  <a:pt x="3414679" y="6753606"/>
                  <a:pt x="3408720" y="6729792"/>
                  <a:pt x="3384883" y="6714908"/>
                </a:cubicBezTo>
                <a:cubicBezTo>
                  <a:pt x="3384883" y="6705978"/>
                  <a:pt x="3375943" y="6703001"/>
                  <a:pt x="3367005" y="6697048"/>
                </a:cubicBezTo>
                <a:lnTo>
                  <a:pt x="3366812" y="6693968"/>
                </a:lnTo>
                <a:lnTo>
                  <a:pt x="3367005" y="6694071"/>
                </a:lnTo>
                <a:lnTo>
                  <a:pt x="3366805" y="6693848"/>
                </a:lnTo>
                <a:lnTo>
                  <a:pt x="3366260" y="6685141"/>
                </a:lnTo>
                <a:cubicBezTo>
                  <a:pt x="3363280" y="6682164"/>
                  <a:pt x="3358066" y="6680676"/>
                  <a:pt x="3352106" y="6682164"/>
                </a:cubicBezTo>
                <a:cubicBezTo>
                  <a:pt x="3353596" y="6683652"/>
                  <a:pt x="3357321" y="6685141"/>
                  <a:pt x="3360673" y="6687001"/>
                </a:cubicBezTo>
                <a:lnTo>
                  <a:pt x="3366805" y="6693848"/>
                </a:lnTo>
                <a:lnTo>
                  <a:pt x="3366812" y="6693968"/>
                </a:lnTo>
                <a:lnTo>
                  <a:pt x="3351734" y="6685885"/>
                </a:lnTo>
                <a:cubicBezTo>
                  <a:pt x="3346892" y="6682908"/>
                  <a:pt x="3343167" y="6679187"/>
                  <a:pt x="3343167" y="6673234"/>
                </a:cubicBezTo>
                <a:cubicBezTo>
                  <a:pt x="3337208" y="6679187"/>
                  <a:pt x="3334229" y="6673234"/>
                  <a:pt x="3331249" y="6670257"/>
                </a:cubicBezTo>
                <a:cubicBezTo>
                  <a:pt x="3337208" y="6670257"/>
                  <a:pt x="3343167" y="6673234"/>
                  <a:pt x="3349127" y="6673234"/>
                </a:cubicBezTo>
                <a:cubicBezTo>
                  <a:pt x="3343167" y="6667280"/>
                  <a:pt x="3328269" y="6670257"/>
                  <a:pt x="3322310" y="6664304"/>
                </a:cubicBezTo>
                <a:cubicBezTo>
                  <a:pt x="3325289" y="6661327"/>
                  <a:pt x="3325289" y="6661327"/>
                  <a:pt x="3328269" y="6658350"/>
                </a:cubicBezTo>
                <a:cubicBezTo>
                  <a:pt x="3325289" y="6655373"/>
                  <a:pt x="3316351" y="6649420"/>
                  <a:pt x="3325289" y="6649420"/>
                </a:cubicBezTo>
                <a:cubicBezTo>
                  <a:pt x="3322310" y="6649420"/>
                  <a:pt x="3322310" y="6649420"/>
                  <a:pt x="3322310" y="6646443"/>
                </a:cubicBezTo>
                <a:cubicBezTo>
                  <a:pt x="3319330" y="6649420"/>
                  <a:pt x="3313371" y="6646443"/>
                  <a:pt x="3307411" y="6649420"/>
                </a:cubicBezTo>
                <a:cubicBezTo>
                  <a:pt x="3307411" y="6649420"/>
                  <a:pt x="3310391" y="6652397"/>
                  <a:pt x="3310391" y="6652397"/>
                </a:cubicBezTo>
                <a:cubicBezTo>
                  <a:pt x="3313371" y="6655373"/>
                  <a:pt x="3313371" y="6649420"/>
                  <a:pt x="3319330" y="6652397"/>
                </a:cubicBezTo>
                <a:cubicBezTo>
                  <a:pt x="3313371" y="6658350"/>
                  <a:pt x="3325289" y="6655373"/>
                  <a:pt x="3322310" y="6658350"/>
                </a:cubicBezTo>
                <a:cubicBezTo>
                  <a:pt x="3313371" y="6658350"/>
                  <a:pt x="3316351" y="6655373"/>
                  <a:pt x="3310391" y="6655373"/>
                </a:cubicBezTo>
                <a:cubicBezTo>
                  <a:pt x="3307411" y="6655373"/>
                  <a:pt x="3304432" y="6661327"/>
                  <a:pt x="3307411" y="6664304"/>
                </a:cubicBezTo>
                <a:cubicBezTo>
                  <a:pt x="3301452" y="6661327"/>
                  <a:pt x="3295493" y="6661327"/>
                  <a:pt x="3292513" y="6664304"/>
                </a:cubicBezTo>
                <a:cubicBezTo>
                  <a:pt x="3304432" y="6667280"/>
                  <a:pt x="3325289" y="6667280"/>
                  <a:pt x="3316351" y="6676211"/>
                </a:cubicBezTo>
                <a:cubicBezTo>
                  <a:pt x="3319330" y="6679187"/>
                  <a:pt x="3322310" y="6679187"/>
                  <a:pt x="3322310" y="6682164"/>
                </a:cubicBezTo>
                <a:cubicBezTo>
                  <a:pt x="3325289" y="6682164"/>
                  <a:pt x="3328269" y="6679187"/>
                  <a:pt x="3328269" y="6679187"/>
                </a:cubicBezTo>
                <a:cubicBezTo>
                  <a:pt x="3328269" y="6682164"/>
                  <a:pt x="3325289" y="6685141"/>
                  <a:pt x="3328269" y="6688118"/>
                </a:cubicBezTo>
                <a:cubicBezTo>
                  <a:pt x="3337208" y="6691094"/>
                  <a:pt x="3343167" y="6697048"/>
                  <a:pt x="3346147" y="6703001"/>
                </a:cubicBezTo>
                <a:cubicBezTo>
                  <a:pt x="3352106" y="6708955"/>
                  <a:pt x="3358066" y="6711932"/>
                  <a:pt x="3361045" y="6717885"/>
                </a:cubicBezTo>
                <a:cubicBezTo>
                  <a:pt x="3369984" y="6729792"/>
                  <a:pt x="3375943" y="6741699"/>
                  <a:pt x="3381903" y="6753606"/>
                </a:cubicBezTo>
                <a:cubicBezTo>
                  <a:pt x="3369984" y="6750630"/>
                  <a:pt x="3367005" y="6747653"/>
                  <a:pt x="3361045" y="6744676"/>
                </a:cubicBezTo>
                <a:cubicBezTo>
                  <a:pt x="3361045" y="6750630"/>
                  <a:pt x="3364025" y="6756583"/>
                  <a:pt x="3369984" y="6759560"/>
                </a:cubicBezTo>
                <a:cubicBezTo>
                  <a:pt x="3369984" y="6762537"/>
                  <a:pt x="3364025" y="6768490"/>
                  <a:pt x="3367005" y="6768490"/>
                </a:cubicBezTo>
                <a:cubicBezTo>
                  <a:pt x="3375943" y="6765513"/>
                  <a:pt x="3367005" y="6780397"/>
                  <a:pt x="3375943" y="6780397"/>
                </a:cubicBezTo>
                <a:cubicBezTo>
                  <a:pt x="3372964" y="6786351"/>
                  <a:pt x="3378923" y="6786351"/>
                  <a:pt x="3375943" y="6789327"/>
                </a:cubicBezTo>
                <a:cubicBezTo>
                  <a:pt x="3372964" y="6789327"/>
                  <a:pt x="3375943" y="6786351"/>
                  <a:pt x="3369984" y="6783374"/>
                </a:cubicBezTo>
                <a:cubicBezTo>
                  <a:pt x="3367005" y="6789327"/>
                  <a:pt x="3364025" y="6789327"/>
                  <a:pt x="3364025" y="6792304"/>
                </a:cubicBezTo>
                <a:cubicBezTo>
                  <a:pt x="3355086" y="6792304"/>
                  <a:pt x="3349127" y="6789327"/>
                  <a:pt x="3343167" y="6783374"/>
                </a:cubicBezTo>
                <a:cubicBezTo>
                  <a:pt x="3334229" y="6780397"/>
                  <a:pt x="3328269" y="6777420"/>
                  <a:pt x="3322310" y="6771467"/>
                </a:cubicBezTo>
                <a:cubicBezTo>
                  <a:pt x="3313371" y="6768490"/>
                  <a:pt x="3292513" y="6756583"/>
                  <a:pt x="3289534" y="6747653"/>
                </a:cubicBezTo>
                <a:cubicBezTo>
                  <a:pt x="3271656" y="6744676"/>
                  <a:pt x="3259737" y="6726816"/>
                  <a:pt x="3250798" y="6717885"/>
                </a:cubicBezTo>
                <a:cubicBezTo>
                  <a:pt x="3235900" y="6711932"/>
                  <a:pt x="3229941" y="6700025"/>
                  <a:pt x="3221002" y="6691094"/>
                </a:cubicBezTo>
                <a:cubicBezTo>
                  <a:pt x="3221002" y="6691094"/>
                  <a:pt x="3223981" y="6688118"/>
                  <a:pt x="3223981" y="6688118"/>
                </a:cubicBezTo>
                <a:cubicBezTo>
                  <a:pt x="3218022" y="6688118"/>
                  <a:pt x="3218022" y="6676211"/>
                  <a:pt x="3209083" y="6682164"/>
                </a:cubicBezTo>
                <a:cubicBezTo>
                  <a:pt x="3212063" y="6679187"/>
                  <a:pt x="3212063" y="6676211"/>
                  <a:pt x="3215043" y="6673234"/>
                </a:cubicBezTo>
                <a:cubicBezTo>
                  <a:pt x="3203124" y="6664304"/>
                  <a:pt x="3185246" y="6655373"/>
                  <a:pt x="3164388" y="6652397"/>
                </a:cubicBezTo>
                <a:cubicBezTo>
                  <a:pt x="3164388" y="6646443"/>
                  <a:pt x="3158429" y="6643466"/>
                  <a:pt x="3149490" y="6646443"/>
                </a:cubicBezTo>
                <a:cubicBezTo>
                  <a:pt x="3155449" y="6625606"/>
                  <a:pt x="3146511" y="6607745"/>
                  <a:pt x="3131612" y="6601792"/>
                </a:cubicBezTo>
                <a:cubicBezTo>
                  <a:pt x="3131612" y="6604768"/>
                  <a:pt x="3137571" y="6604768"/>
                  <a:pt x="3134592" y="6607745"/>
                </a:cubicBezTo>
                <a:cubicBezTo>
                  <a:pt x="3128633" y="6607745"/>
                  <a:pt x="3128633" y="6604768"/>
                  <a:pt x="3119693" y="6607745"/>
                </a:cubicBezTo>
                <a:cubicBezTo>
                  <a:pt x="3119693" y="6604768"/>
                  <a:pt x="3119693" y="6601792"/>
                  <a:pt x="3113734" y="6601792"/>
                </a:cubicBezTo>
                <a:cubicBezTo>
                  <a:pt x="3116714" y="6595838"/>
                  <a:pt x="3116714" y="6592861"/>
                  <a:pt x="3113734" y="6589885"/>
                </a:cubicBezTo>
                <a:cubicBezTo>
                  <a:pt x="3110755" y="6595838"/>
                  <a:pt x="3107775" y="6592861"/>
                  <a:pt x="3101816" y="6592861"/>
                </a:cubicBezTo>
                <a:cubicBezTo>
                  <a:pt x="3104795" y="6572024"/>
                  <a:pt x="3092877" y="6554163"/>
                  <a:pt x="3072019" y="6545233"/>
                </a:cubicBezTo>
                <a:cubicBezTo>
                  <a:pt x="3077979" y="6536303"/>
                  <a:pt x="3063080" y="6539280"/>
                  <a:pt x="3060101" y="6533326"/>
                </a:cubicBezTo>
                <a:cubicBezTo>
                  <a:pt x="3048182" y="6542256"/>
                  <a:pt x="3045202" y="6521419"/>
                  <a:pt x="3033284" y="6536303"/>
                </a:cubicBezTo>
                <a:cubicBezTo>
                  <a:pt x="3036263" y="6521419"/>
                  <a:pt x="3027325" y="6509512"/>
                  <a:pt x="3015406" y="6503559"/>
                </a:cubicBezTo>
                <a:cubicBezTo>
                  <a:pt x="3006467" y="6494628"/>
                  <a:pt x="2991569" y="6488675"/>
                  <a:pt x="2991569" y="6479744"/>
                </a:cubicBezTo>
                <a:cubicBezTo>
                  <a:pt x="2979650" y="6479744"/>
                  <a:pt x="2967731" y="6470814"/>
                  <a:pt x="2967731" y="6461884"/>
                </a:cubicBezTo>
                <a:cubicBezTo>
                  <a:pt x="2946874" y="6458907"/>
                  <a:pt x="2940915" y="6447000"/>
                  <a:pt x="2934955" y="6435093"/>
                </a:cubicBezTo>
                <a:cubicBezTo>
                  <a:pt x="2920057" y="6429140"/>
                  <a:pt x="2917077" y="6423186"/>
                  <a:pt x="2905159" y="6420209"/>
                </a:cubicBezTo>
                <a:cubicBezTo>
                  <a:pt x="2905159" y="6417233"/>
                  <a:pt x="2911118" y="6414256"/>
                  <a:pt x="2908139" y="6414256"/>
                </a:cubicBezTo>
                <a:cubicBezTo>
                  <a:pt x="2896220" y="6420209"/>
                  <a:pt x="2890261" y="6408302"/>
                  <a:pt x="2887281" y="6405325"/>
                </a:cubicBezTo>
                <a:cubicBezTo>
                  <a:pt x="2890261" y="6405325"/>
                  <a:pt x="2893240" y="6405325"/>
                  <a:pt x="2893240" y="6405325"/>
                </a:cubicBezTo>
                <a:cubicBezTo>
                  <a:pt x="2878342" y="6402349"/>
                  <a:pt x="2866423" y="6390442"/>
                  <a:pt x="2866423" y="6378535"/>
                </a:cubicBezTo>
                <a:cubicBezTo>
                  <a:pt x="2869403" y="6381511"/>
                  <a:pt x="2887281" y="6384488"/>
                  <a:pt x="2875362" y="6390442"/>
                </a:cubicBezTo>
                <a:cubicBezTo>
                  <a:pt x="2881321" y="6393418"/>
                  <a:pt x="2890261" y="6393418"/>
                  <a:pt x="2896220" y="6396395"/>
                </a:cubicBezTo>
                <a:cubicBezTo>
                  <a:pt x="2896220" y="6393418"/>
                  <a:pt x="2896220" y="6393418"/>
                  <a:pt x="2896220" y="6390442"/>
                </a:cubicBezTo>
                <a:cubicBezTo>
                  <a:pt x="2902179" y="6390442"/>
                  <a:pt x="2902179" y="6399372"/>
                  <a:pt x="2908139" y="6396395"/>
                </a:cubicBezTo>
                <a:cubicBezTo>
                  <a:pt x="2902179" y="6393418"/>
                  <a:pt x="2899199" y="6384488"/>
                  <a:pt x="2887281" y="6387465"/>
                </a:cubicBezTo>
                <a:cubicBezTo>
                  <a:pt x="2893240" y="6369604"/>
                  <a:pt x="2860464" y="6369604"/>
                  <a:pt x="2860464" y="6351744"/>
                </a:cubicBezTo>
                <a:cubicBezTo>
                  <a:pt x="2854505" y="6351744"/>
                  <a:pt x="2854505" y="6345790"/>
                  <a:pt x="2848545" y="6348767"/>
                </a:cubicBezTo>
                <a:cubicBezTo>
                  <a:pt x="2854505" y="6345790"/>
                  <a:pt x="2848545" y="6345790"/>
                  <a:pt x="2848545" y="6342814"/>
                </a:cubicBezTo>
                <a:cubicBezTo>
                  <a:pt x="2851525" y="6342814"/>
                  <a:pt x="2854505" y="6345790"/>
                  <a:pt x="2854505" y="6342814"/>
                </a:cubicBezTo>
                <a:cubicBezTo>
                  <a:pt x="2845566" y="6342814"/>
                  <a:pt x="2845566" y="6333883"/>
                  <a:pt x="2836627" y="6330906"/>
                </a:cubicBezTo>
                <a:cubicBezTo>
                  <a:pt x="2836627" y="6333883"/>
                  <a:pt x="2842586" y="6336860"/>
                  <a:pt x="2833647" y="6336860"/>
                </a:cubicBezTo>
                <a:cubicBezTo>
                  <a:pt x="2839607" y="6327930"/>
                  <a:pt x="2830667" y="6333883"/>
                  <a:pt x="2830667" y="6330906"/>
                </a:cubicBezTo>
                <a:cubicBezTo>
                  <a:pt x="2836627" y="6330906"/>
                  <a:pt x="2830667" y="6327930"/>
                  <a:pt x="2833647" y="6321976"/>
                </a:cubicBezTo>
                <a:cubicBezTo>
                  <a:pt x="2827688" y="6318999"/>
                  <a:pt x="2827688" y="6316023"/>
                  <a:pt x="2818749" y="6313046"/>
                </a:cubicBezTo>
                <a:lnTo>
                  <a:pt x="2816456" y="6316939"/>
                </a:lnTo>
                <a:lnTo>
                  <a:pt x="2818749" y="6310069"/>
                </a:lnTo>
                <a:lnTo>
                  <a:pt x="2792528" y="6294352"/>
                </a:lnTo>
                <a:lnTo>
                  <a:pt x="2797891" y="6292209"/>
                </a:lnTo>
                <a:cubicBezTo>
                  <a:pt x="2794912" y="6289232"/>
                  <a:pt x="2788953" y="6286255"/>
                  <a:pt x="2782993" y="6286255"/>
                </a:cubicBezTo>
                <a:cubicBezTo>
                  <a:pt x="2785973" y="6286255"/>
                  <a:pt x="2785973" y="6286255"/>
                  <a:pt x="2788953" y="6283278"/>
                </a:cubicBezTo>
                <a:cubicBezTo>
                  <a:pt x="2780013" y="6283278"/>
                  <a:pt x="2782993" y="6277325"/>
                  <a:pt x="2780013" y="6277325"/>
                </a:cubicBezTo>
                <a:cubicBezTo>
                  <a:pt x="2780013" y="6280302"/>
                  <a:pt x="2780013" y="6280302"/>
                  <a:pt x="2777034" y="6280302"/>
                </a:cubicBezTo>
                <a:cubicBezTo>
                  <a:pt x="2780013" y="6274348"/>
                  <a:pt x="2771075" y="6280302"/>
                  <a:pt x="2771075" y="6277325"/>
                </a:cubicBezTo>
                <a:cubicBezTo>
                  <a:pt x="2771075" y="6274348"/>
                  <a:pt x="2774054" y="6274348"/>
                  <a:pt x="2774054" y="6271371"/>
                </a:cubicBezTo>
                <a:cubicBezTo>
                  <a:pt x="2768095" y="6262441"/>
                  <a:pt x="2765115" y="6253511"/>
                  <a:pt x="2753197" y="6250534"/>
                </a:cubicBezTo>
                <a:cubicBezTo>
                  <a:pt x="2753197" y="6247557"/>
                  <a:pt x="2756176" y="6241604"/>
                  <a:pt x="2747237" y="6244580"/>
                </a:cubicBezTo>
                <a:cubicBezTo>
                  <a:pt x="2747237" y="6241604"/>
                  <a:pt x="2750217" y="6241604"/>
                  <a:pt x="2750217" y="6238627"/>
                </a:cubicBezTo>
                <a:cubicBezTo>
                  <a:pt x="2744258" y="6238627"/>
                  <a:pt x="2738298" y="6232673"/>
                  <a:pt x="2738298" y="6226720"/>
                </a:cubicBezTo>
                <a:cubicBezTo>
                  <a:pt x="2738298" y="6226720"/>
                  <a:pt x="2735319" y="6226720"/>
                  <a:pt x="2732339" y="6226720"/>
                </a:cubicBezTo>
                <a:cubicBezTo>
                  <a:pt x="2729359" y="6208859"/>
                  <a:pt x="2717441" y="6196952"/>
                  <a:pt x="2705522" y="6185045"/>
                </a:cubicBezTo>
                <a:cubicBezTo>
                  <a:pt x="2693603" y="6173138"/>
                  <a:pt x="2681685" y="6161231"/>
                  <a:pt x="2672746" y="6146347"/>
                </a:cubicBezTo>
                <a:cubicBezTo>
                  <a:pt x="2666787" y="6143371"/>
                  <a:pt x="2663807" y="6137417"/>
                  <a:pt x="2657848" y="6131464"/>
                </a:cubicBezTo>
                <a:cubicBezTo>
                  <a:pt x="2657848" y="6131464"/>
                  <a:pt x="2654868" y="6131464"/>
                  <a:pt x="2651889" y="6131464"/>
                </a:cubicBezTo>
                <a:cubicBezTo>
                  <a:pt x="2654868" y="6125510"/>
                  <a:pt x="2645929" y="6119557"/>
                  <a:pt x="2642949" y="6119557"/>
                </a:cubicBezTo>
                <a:cubicBezTo>
                  <a:pt x="2648909" y="6113603"/>
                  <a:pt x="2639970" y="6116580"/>
                  <a:pt x="2634011" y="6116580"/>
                </a:cubicBezTo>
                <a:cubicBezTo>
                  <a:pt x="2628051" y="6095742"/>
                  <a:pt x="2607194" y="6089789"/>
                  <a:pt x="2595275" y="6071928"/>
                </a:cubicBezTo>
                <a:cubicBezTo>
                  <a:pt x="2595275" y="6071928"/>
                  <a:pt x="2592295" y="6071928"/>
                  <a:pt x="2592295" y="6071928"/>
                </a:cubicBezTo>
                <a:cubicBezTo>
                  <a:pt x="2541642" y="6018347"/>
                  <a:pt x="2488008" y="5970719"/>
                  <a:pt x="2434374" y="5923090"/>
                </a:cubicBezTo>
                <a:cubicBezTo>
                  <a:pt x="2380740" y="5875462"/>
                  <a:pt x="2327107" y="5830811"/>
                  <a:pt x="2276453" y="5777229"/>
                </a:cubicBezTo>
                <a:lnTo>
                  <a:pt x="2273473" y="5777229"/>
                </a:lnTo>
                <a:cubicBezTo>
                  <a:pt x="2270493" y="5768299"/>
                  <a:pt x="2267514" y="5777229"/>
                  <a:pt x="2264534" y="5774252"/>
                </a:cubicBezTo>
                <a:cubicBezTo>
                  <a:pt x="2264534" y="5771276"/>
                  <a:pt x="2264534" y="5771276"/>
                  <a:pt x="2264534" y="5768299"/>
                </a:cubicBezTo>
                <a:cubicBezTo>
                  <a:pt x="2249636" y="5756392"/>
                  <a:pt x="2237717" y="5747462"/>
                  <a:pt x="2222819" y="5735555"/>
                </a:cubicBezTo>
                <a:cubicBezTo>
                  <a:pt x="2222819" y="5735555"/>
                  <a:pt x="2225799" y="5732578"/>
                  <a:pt x="2222819" y="5732578"/>
                </a:cubicBezTo>
                <a:cubicBezTo>
                  <a:pt x="2222819" y="5732578"/>
                  <a:pt x="2222819" y="5732578"/>
                  <a:pt x="2216860" y="5732578"/>
                </a:cubicBezTo>
                <a:cubicBezTo>
                  <a:pt x="2193022" y="5705787"/>
                  <a:pt x="2160246" y="5684950"/>
                  <a:pt x="2136409" y="5658159"/>
                </a:cubicBezTo>
                <a:cubicBezTo>
                  <a:pt x="2121511" y="5649229"/>
                  <a:pt x="2106613" y="5640298"/>
                  <a:pt x="2097674" y="5625414"/>
                </a:cubicBezTo>
                <a:cubicBezTo>
                  <a:pt x="2088735" y="5625414"/>
                  <a:pt x="2091714" y="5613507"/>
                  <a:pt x="2082775" y="5616484"/>
                </a:cubicBezTo>
                <a:cubicBezTo>
                  <a:pt x="2079796" y="5601600"/>
                  <a:pt x="2064898" y="5604577"/>
                  <a:pt x="2061918" y="5592670"/>
                </a:cubicBezTo>
                <a:cubicBezTo>
                  <a:pt x="2049999" y="5589693"/>
                  <a:pt x="2041060" y="5580763"/>
                  <a:pt x="2032121" y="5571833"/>
                </a:cubicBezTo>
                <a:cubicBezTo>
                  <a:pt x="2026162" y="5562903"/>
                  <a:pt x="2017223" y="5556949"/>
                  <a:pt x="2005305" y="5550995"/>
                </a:cubicBezTo>
                <a:cubicBezTo>
                  <a:pt x="2005305" y="5548019"/>
                  <a:pt x="2005305" y="5548019"/>
                  <a:pt x="2005305" y="5545042"/>
                </a:cubicBezTo>
                <a:cubicBezTo>
                  <a:pt x="1987427" y="5539088"/>
                  <a:pt x="1978488" y="5515274"/>
                  <a:pt x="1963589" y="5512298"/>
                </a:cubicBezTo>
                <a:cubicBezTo>
                  <a:pt x="1963589" y="5500391"/>
                  <a:pt x="1948691" y="5506344"/>
                  <a:pt x="1951671" y="5494437"/>
                </a:cubicBezTo>
                <a:cubicBezTo>
                  <a:pt x="1951671" y="5494437"/>
                  <a:pt x="1951671" y="5494437"/>
                  <a:pt x="1945712" y="5497414"/>
                </a:cubicBezTo>
                <a:cubicBezTo>
                  <a:pt x="1945712" y="5488484"/>
                  <a:pt x="1939752" y="5488484"/>
                  <a:pt x="1933793" y="5482530"/>
                </a:cubicBezTo>
                <a:cubicBezTo>
                  <a:pt x="1921874" y="5473600"/>
                  <a:pt x="1909956" y="5452762"/>
                  <a:pt x="1901017" y="5455739"/>
                </a:cubicBezTo>
                <a:cubicBezTo>
                  <a:pt x="1880159" y="5431925"/>
                  <a:pt x="1853342" y="5417041"/>
                  <a:pt x="1832485" y="5390250"/>
                </a:cubicBezTo>
                <a:cubicBezTo>
                  <a:pt x="1829505" y="5390250"/>
                  <a:pt x="1829505" y="5393227"/>
                  <a:pt x="1829505" y="5393227"/>
                </a:cubicBezTo>
                <a:cubicBezTo>
                  <a:pt x="1817587" y="5378343"/>
                  <a:pt x="1805668" y="5363460"/>
                  <a:pt x="1787790" y="5357506"/>
                </a:cubicBezTo>
                <a:cubicBezTo>
                  <a:pt x="1787790" y="5354529"/>
                  <a:pt x="1787790" y="5348576"/>
                  <a:pt x="1787790" y="5345599"/>
                </a:cubicBezTo>
                <a:cubicBezTo>
                  <a:pt x="1778851" y="5345599"/>
                  <a:pt x="1775871" y="5339646"/>
                  <a:pt x="1772892" y="5333692"/>
                </a:cubicBezTo>
                <a:cubicBezTo>
                  <a:pt x="1772892" y="5333692"/>
                  <a:pt x="1772892" y="5336669"/>
                  <a:pt x="1769912" y="5336669"/>
                </a:cubicBezTo>
                <a:cubicBezTo>
                  <a:pt x="1766933" y="5336669"/>
                  <a:pt x="1769912" y="5324762"/>
                  <a:pt x="1763953" y="5324762"/>
                </a:cubicBezTo>
                <a:cubicBezTo>
                  <a:pt x="1746075" y="5318808"/>
                  <a:pt x="1737136" y="5303924"/>
                  <a:pt x="1725217" y="5292017"/>
                </a:cubicBezTo>
                <a:cubicBezTo>
                  <a:pt x="1725217" y="5292017"/>
                  <a:pt x="1725217" y="5292017"/>
                  <a:pt x="1722238" y="5294994"/>
                </a:cubicBezTo>
                <a:cubicBezTo>
                  <a:pt x="1710319" y="5274157"/>
                  <a:pt x="1692441" y="5265227"/>
                  <a:pt x="1674563" y="5250343"/>
                </a:cubicBezTo>
                <a:cubicBezTo>
                  <a:pt x="1674563" y="5247366"/>
                  <a:pt x="1677543" y="5247366"/>
                  <a:pt x="1677543" y="5241412"/>
                </a:cubicBezTo>
                <a:cubicBezTo>
                  <a:pt x="1668604" y="5247366"/>
                  <a:pt x="1671584" y="5238436"/>
                  <a:pt x="1662645" y="5241412"/>
                </a:cubicBezTo>
                <a:cubicBezTo>
                  <a:pt x="1665624" y="5229505"/>
                  <a:pt x="1653706" y="5232482"/>
                  <a:pt x="1653706" y="5223552"/>
                </a:cubicBezTo>
                <a:cubicBezTo>
                  <a:pt x="1644767" y="5223552"/>
                  <a:pt x="1635828" y="5208668"/>
                  <a:pt x="1626889" y="5202715"/>
                </a:cubicBezTo>
                <a:cubicBezTo>
                  <a:pt x="1632848" y="5193784"/>
                  <a:pt x="1611991" y="5193784"/>
                  <a:pt x="1611991" y="5181877"/>
                </a:cubicBezTo>
                <a:cubicBezTo>
                  <a:pt x="1606031" y="5181877"/>
                  <a:pt x="1609011" y="5187831"/>
                  <a:pt x="1606031" y="5187831"/>
                </a:cubicBezTo>
                <a:cubicBezTo>
                  <a:pt x="1603052" y="5184854"/>
                  <a:pt x="1606031" y="5175924"/>
                  <a:pt x="1597092" y="5181877"/>
                </a:cubicBezTo>
                <a:cubicBezTo>
                  <a:pt x="1594113" y="5169970"/>
                  <a:pt x="1585174" y="5164017"/>
                  <a:pt x="1576235" y="5158063"/>
                </a:cubicBezTo>
                <a:cubicBezTo>
                  <a:pt x="1576235" y="5152110"/>
                  <a:pt x="1585174" y="5155086"/>
                  <a:pt x="1582194" y="5149133"/>
                </a:cubicBezTo>
                <a:cubicBezTo>
                  <a:pt x="1570276" y="5149133"/>
                  <a:pt x="1561337" y="5146156"/>
                  <a:pt x="1552398" y="5140203"/>
                </a:cubicBezTo>
                <a:cubicBezTo>
                  <a:pt x="1555377" y="5134249"/>
                  <a:pt x="1558357" y="5140203"/>
                  <a:pt x="1561337" y="5137226"/>
                </a:cubicBezTo>
                <a:cubicBezTo>
                  <a:pt x="1561337" y="5134249"/>
                  <a:pt x="1564316" y="5134249"/>
                  <a:pt x="1564316" y="5128296"/>
                </a:cubicBezTo>
                <a:cubicBezTo>
                  <a:pt x="1558357" y="5131272"/>
                  <a:pt x="1549418" y="5128296"/>
                  <a:pt x="1549418" y="5122342"/>
                </a:cubicBezTo>
                <a:cubicBezTo>
                  <a:pt x="1552398" y="5122342"/>
                  <a:pt x="1555377" y="5128296"/>
                  <a:pt x="1558357" y="5122342"/>
                </a:cubicBezTo>
                <a:cubicBezTo>
                  <a:pt x="1552398" y="5119365"/>
                  <a:pt x="1549418" y="5113412"/>
                  <a:pt x="1540479" y="5116389"/>
                </a:cubicBezTo>
                <a:cubicBezTo>
                  <a:pt x="1540479" y="5113412"/>
                  <a:pt x="1543459" y="5110435"/>
                  <a:pt x="1543459" y="5107458"/>
                </a:cubicBezTo>
                <a:cubicBezTo>
                  <a:pt x="1537499" y="5107458"/>
                  <a:pt x="1537499" y="5101505"/>
                  <a:pt x="1528560" y="5107458"/>
                </a:cubicBezTo>
                <a:cubicBezTo>
                  <a:pt x="1528560" y="5095551"/>
                  <a:pt x="1516642" y="5098528"/>
                  <a:pt x="1510683" y="5092574"/>
                </a:cubicBezTo>
                <a:cubicBezTo>
                  <a:pt x="1507703" y="5092574"/>
                  <a:pt x="1513662" y="5101505"/>
                  <a:pt x="1507703" y="5101505"/>
                </a:cubicBezTo>
                <a:cubicBezTo>
                  <a:pt x="1504723" y="5095551"/>
                  <a:pt x="1513662" y="5089598"/>
                  <a:pt x="1507703" y="5089598"/>
                </a:cubicBezTo>
                <a:cubicBezTo>
                  <a:pt x="1507703" y="5092574"/>
                  <a:pt x="1498764" y="5098528"/>
                  <a:pt x="1501744" y="5089598"/>
                </a:cubicBezTo>
                <a:cubicBezTo>
                  <a:pt x="1501744" y="5089598"/>
                  <a:pt x="1504723" y="5089598"/>
                  <a:pt x="1504723" y="5086621"/>
                </a:cubicBezTo>
                <a:cubicBezTo>
                  <a:pt x="1498764" y="5077691"/>
                  <a:pt x="1489825" y="5071737"/>
                  <a:pt x="1480886" y="5065784"/>
                </a:cubicBezTo>
                <a:cubicBezTo>
                  <a:pt x="1480886" y="5065784"/>
                  <a:pt x="1480886" y="5065784"/>
                  <a:pt x="1483866" y="5062807"/>
                </a:cubicBezTo>
                <a:cubicBezTo>
                  <a:pt x="1477906" y="5056853"/>
                  <a:pt x="1468967" y="5044946"/>
                  <a:pt x="1463008" y="5050900"/>
                </a:cubicBezTo>
                <a:cubicBezTo>
                  <a:pt x="1463008" y="5047923"/>
                  <a:pt x="1460029" y="5047923"/>
                  <a:pt x="1460029" y="5047923"/>
                </a:cubicBezTo>
                <a:cubicBezTo>
                  <a:pt x="1460029" y="5044946"/>
                  <a:pt x="1463008" y="5044946"/>
                  <a:pt x="1463008" y="5041970"/>
                </a:cubicBezTo>
                <a:cubicBezTo>
                  <a:pt x="1460029" y="5043458"/>
                  <a:pt x="1459284" y="5042714"/>
                  <a:pt x="1458539" y="5041970"/>
                </a:cubicBezTo>
                <a:lnTo>
                  <a:pt x="1454069" y="5041970"/>
                </a:lnTo>
                <a:lnTo>
                  <a:pt x="1454069" y="5041970"/>
                </a:lnTo>
                <a:cubicBezTo>
                  <a:pt x="1454814" y="5038249"/>
                  <a:pt x="1455559" y="5034528"/>
                  <a:pt x="1451090" y="5036016"/>
                </a:cubicBezTo>
                <a:cubicBezTo>
                  <a:pt x="1451090" y="5030063"/>
                  <a:pt x="1445130" y="5033039"/>
                  <a:pt x="1445130" y="5030063"/>
                </a:cubicBezTo>
                <a:cubicBezTo>
                  <a:pt x="1448110" y="5024109"/>
                  <a:pt x="1451090" y="5030063"/>
                  <a:pt x="1451090" y="5027086"/>
                </a:cubicBezTo>
                <a:cubicBezTo>
                  <a:pt x="1445130" y="5021132"/>
                  <a:pt x="1439171" y="5015179"/>
                  <a:pt x="1430232" y="5015179"/>
                </a:cubicBezTo>
                <a:cubicBezTo>
                  <a:pt x="1433212" y="5012202"/>
                  <a:pt x="1433212" y="5012202"/>
                  <a:pt x="1436191" y="5009225"/>
                </a:cubicBezTo>
                <a:cubicBezTo>
                  <a:pt x="1433212" y="5012202"/>
                  <a:pt x="1433212" y="5006248"/>
                  <a:pt x="1430232" y="5006248"/>
                </a:cubicBezTo>
                <a:cubicBezTo>
                  <a:pt x="1427252" y="5009225"/>
                  <a:pt x="1427252" y="5012202"/>
                  <a:pt x="1424273" y="5012202"/>
                </a:cubicBezTo>
                <a:cubicBezTo>
                  <a:pt x="1424273" y="5006248"/>
                  <a:pt x="1421293" y="5006248"/>
                  <a:pt x="1418313" y="5003272"/>
                </a:cubicBezTo>
                <a:cubicBezTo>
                  <a:pt x="1418313" y="5006248"/>
                  <a:pt x="1415334" y="5009225"/>
                  <a:pt x="1415334" y="5006248"/>
                </a:cubicBezTo>
                <a:cubicBezTo>
                  <a:pt x="1421293" y="4997318"/>
                  <a:pt x="1409374" y="5000295"/>
                  <a:pt x="1409374" y="4994341"/>
                </a:cubicBezTo>
                <a:cubicBezTo>
                  <a:pt x="1409374" y="4991365"/>
                  <a:pt x="1415334" y="4991365"/>
                  <a:pt x="1415334" y="4988388"/>
                </a:cubicBezTo>
                <a:cubicBezTo>
                  <a:pt x="1409374" y="4994341"/>
                  <a:pt x="1409374" y="4985411"/>
                  <a:pt x="1403415" y="4985411"/>
                </a:cubicBezTo>
                <a:cubicBezTo>
                  <a:pt x="1403415" y="4994341"/>
                  <a:pt x="1397456" y="4988388"/>
                  <a:pt x="1394476" y="4985411"/>
                </a:cubicBezTo>
                <a:cubicBezTo>
                  <a:pt x="1400436" y="4985411"/>
                  <a:pt x="1403415" y="4982434"/>
                  <a:pt x="1403415" y="4976481"/>
                </a:cubicBezTo>
                <a:cubicBezTo>
                  <a:pt x="1403415" y="4976481"/>
                  <a:pt x="1397456" y="4982434"/>
                  <a:pt x="1397456" y="4979458"/>
                </a:cubicBezTo>
                <a:cubicBezTo>
                  <a:pt x="1406395" y="4970527"/>
                  <a:pt x="1391497" y="4961597"/>
                  <a:pt x="1385537" y="4958620"/>
                </a:cubicBezTo>
                <a:cubicBezTo>
                  <a:pt x="1385537" y="4961597"/>
                  <a:pt x="1385537" y="4961597"/>
                  <a:pt x="1382558" y="4961597"/>
                </a:cubicBezTo>
                <a:cubicBezTo>
                  <a:pt x="1382558" y="4955644"/>
                  <a:pt x="1382558" y="4961597"/>
                  <a:pt x="1379578" y="4958620"/>
                </a:cubicBezTo>
                <a:cubicBezTo>
                  <a:pt x="1379578" y="4958620"/>
                  <a:pt x="1379578" y="4958620"/>
                  <a:pt x="1379578" y="4952667"/>
                </a:cubicBezTo>
                <a:cubicBezTo>
                  <a:pt x="1385537" y="4949690"/>
                  <a:pt x="1382558" y="4946713"/>
                  <a:pt x="1385537" y="4943737"/>
                </a:cubicBezTo>
                <a:cubicBezTo>
                  <a:pt x="1388517" y="4949690"/>
                  <a:pt x="1388517" y="4952667"/>
                  <a:pt x="1397456" y="4952667"/>
                </a:cubicBezTo>
                <a:cubicBezTo>
                  <a:pt x="1394476" y="4961597"/>
                  <a:pt x="1400436" y="4955644"/>
                  <a:pt x="1400436" y="4967551"/>
                </a:cubicBezTo>
                <a:cubicBezTo>
                  <a:pt x="1400436" y="4961597"/>
                  <a:pt x="1406395" y="4961597"/>
                  <a:pt x="1409374" y="4964574"/>
                </a:cubicBezTo>
                <a:cubicBezTo>
                  <a:pt x="1406395" y="4964574"/>
                  <a:pt x="1403415" y="4964574"/>
                  <a:pt x="1403415" y="4967551"/>
                </a:cubicBezTo>
                <a:cubicBezTo>
                  <a:pt x="1406395" y="4967551"/>
                  <a:pt x="1400436" y="4976481"/>
                  <a:pt x="1406395" y="4973504"/>
                </a:cubicBezTo>
                <a:cubicBezTo>
                  <a:pt x="1409374" y="4970527"/>
                  <a:pt x="1409374" y="4964574"/>
                  <a:pt x="1415334" y="4964574"/>
                </a:cubicBezTo>
                <a:cubicBezTo>
                  <a:pt x="1415334" y="4970527"/>
                  <a:pt x="1406395" y="4967551"/>
                  <a:pt x="1409374" y="4976481"/>
                </a:cubicBezTo>
                <a:cubicBezTo>
                  <a:pt x="1418313" y="4970527"/>
                  <a:pt x="1412354" y="4988388"/>
                  <a:pt x="1421293" y="4982434"/>
                </a:cubicBezTo>
                <a:cubicBezTo>
                  <a:pt x="1436191" y="4979458"/>
                  <a:pt x="1439171" y="4991365"/>
                  <a:pt x="1445130" y="4997318"/>
                </a:cubicBezTo>
                <a:cubicBezTo>
                  <a:pt x="1448110" y="4997318"/>
                  <a:pt x="1448110" y="4994341"/>
                  <a:pt x="1448110" y="4994341"/>
                </a:cubicBezTo>
                <a:cubicBezTo>
                  <a:pt x="1448110" y="4991365"/>
                  <a:pt x="1445130" y="4994341"/>
                  <a:pt x="1445130" y="4988388"/>
                </a:cubicBezTo>
                <a:cubicBezTo>
                  <a:pt x="1454069" y="4988388"/>
                  <a:pt x="1448110" y="5000295"/>
                  <a:pt x="1451090" y="5000295"/>
                </a:cubicBezTo>
                <a:cubicBezTo>
                  <a:pt x="1454069" y="4997318"/>
                  <a:pt x="1457049" y="4994341"/>
                  <a:pt x="1457049" y="4997318"/>
                </a:cubicBezTo>
                <a:cubicBezTo>
                  <a:pt x="1451090" y="5000295"/>
                  <a:pt x="1457049" y="5003272"/>
                  <a:pt x="1454069" y="5009225"/>
                </a:cubicBezTo>
                <a:cubicBezTo>
                  <a:pt x="1463008" y="5006248"/>
                  <a:pt x="1474927" y="5027086"/>
                  <a:pt x="1483866" y="5018155"/>
                </a:cubicBezTo>
                <a:cubicBezTo>
                  <a:pt x="1486845" y="5021132"/>
                  <a:pt x="1483866" y="5021132"/>
                  <a:pt x="1480886" y="5024109"/>
                </a:cubicBezTo>
                <a:cubicBezTo>
                  <a:pt x="1486845" y="5027086"/>
                  <a:pt x="1489825" y="5036016"/>
                  <a:pt x="1498764" y="5036016"/>
                </a:cubicBezTo>
                <a:cubicBezTo>
                  <a:pt x="1495784" y="5036016"/>
                  <a:pt x="1492805" y="5038993"/>
                  <a:pt x="1492805" y="5041970"/>
                </a:cubicBezTo>
                <a:cubicBezTo>
                  <a:pt x="1495784" y="5041970"/>
                  <a:pt x="1495784" y="5044946"/>
                  <a:pt x="1501744" y="5041970"/>
                </a:cubicBezTo>
                <a:cubicBezTo>
                  <a:pt x="1501744" y="5038993"/>
                  <a:pt x="1501744" y="5036016"/>
                  <a:pt x="1501744" y="5033039"/>
                </a:cubicBezTo>
                <a:cubicBezTo>
                  <a:pt x="1504723" y="5038993"/>
                  <a:pt x="1507703" y="5036016"/>
                  <a:pt x="1507703" y="5041970"/>
                </a:cubicBezTo>
                <a:cubicBezTo>
                  <a:pt x="1501744" y="5041970"/>
                  <a:pt x="1501744" y="5044946"/>
                  <a:pt x="1501744" y="5047923"/>
                </a:cubicBezTo>
                <a:cubicBezTo>
                  <a:pt x="1513662" y="5044946"/>
                  <a:pt x="1510683" y="5065784"/>
                  <a:pt x="1522601" y="5056853"/>
                </a:cubicBezTo>
                <a:cubicBezTo>
                  <a:pt x="1525581" y="5059830"/>
                  <a:pt x="1525581" y="5062807"/>
                  <a:pt x="1522601" y="5065784"/>
                </a:cubicBezTo>
                <a:cubicBezTo>
                  <a:pt x="1528560" y="5059830"/>
                  <a:pt x="1528560" y="5068760"/>
                  <a:pt x="1528560" y="5062807"/>
                </a:cubicBezTo>
                <a:cubicBezTo>
                  <a:pt x="1528560" y="5062807"/>
                  <a:pt x="1528560" y="5059830"/>
                  <a:pt x="1528560" y="5059830"/>
                </a:cubicBezTo>
                <a:cubicBezTo>
                  <a:pt x="1534520" y="5062807"/>
                  <a:pt x="1534520" y="5071737"/>
                  <a:pt x="1537499" y="5074714"/>
                </a:cubicBezTo>
                <a:cubicBezTo>
                  <a:pt x="1537499" y="5071737"/>
                  <a:pt x="1540479" y="5071737"/>
                  <a:pt x="1540479" y="5071737"/>
                </a:cubicBezTo>
                <a:cubicBezTo>
                  <a:pt x="1543459" y="5068760"/>
                  <a:pt x="1540479" y="5068760"/>
                  <a:pt x="1540479" y="5065784"/>
                </a:cubicBezTo>
                <a:cubicBezTo>
                  <a:pt x="1555377" y="5065784"/>
                  <a:pt x="1555377" y="5086621"/>
                  <a:pt x="1570276" y="5083644"/>
                </a:cubicBezTo>
                <a:cubicBezTo>
                  <a:pt x="1573255" y="5092574"/>
                  <a:pt x="1567296" y="5083644"/>
                  <a:pt x="1567296" y="5089598"/>
                </a:cubicBezTo>
                <a:cubicBezTo>
                  <a:pt x="1570276" y="5098528"/>
                  <a:pt x="1579215" y="5098528"/>
                  <a:pt x="1585174" y="5107458"/>
                </a:cubicBezTo>
                <a:cubicBezTo>
                  <a:pt x="1597092" y="5101505"/>
                  <a:pt x="1594113" y="5128296"/>
                  <a:pt x="1606031" y="5119365"/>
                </a:cubicBezTo>
                <a:cubicBezTo>
                  <a:pt x="1603052" y="5128296"/>
                  <a:pt x="1614970" y="5122342"/>
                  <a:pt x="1611991" y="5134249"/>
                </a:cubicBezTo>
                <a:cubicBezTo>
                  <a:pt x="1620930" y="5128296"/>
                  <a:pt x="1620930" y="5137226"/>
                  <a:pt x="1623909" y="5137226"/>
                </a:cubicBezTo>
                <a:cubicBezTo>
                  <a:pt x="1620930" y="5146156"/>
                  <a:pt x="1632848" y="5152110"/>
                  <a:pt x="1641787" y="5146156"/>
                </a:cubicBezTo>
                <a:cubicBezTo>
                  <a:pt x="1641787" y="5152110"/>
                  <a:pt x="1638808" y="5152110"/>
                  <a:pt x="1638808" y="5155086"/>
                </a:cubicBezTo>
                <a:cubicBezTo>
                  <a:pt x="1641787" y="5152110"/>
                  <a:pt x="1638808" y="5161040"/>
                  <a:pt x="1644767" y="5161040"/>
                </a:cubicBezTo>
                <a:cubicBezTo>
                  <a:pt x="1644767" y="5166993"/>
                  <a:pt x="1653706" y="5161040"/>
                  <a:pt x="1656685" y="5164017"/>
                </a:cubicBezTo>
                <a:cubicBezTo>
                  <a:pt x="1653706" y="5166993"/>
                  <a:pt x="1653706" y="5169970"/>
                  <a:pt x="1653706" y="5172947"/>
                </a:cubicBezTo>
                <a:cubicBezTo>
                  <a:pt x="1662645" y="5169970"/>
                  <a:pt x="1665624" y="5175924"/>
                  <a:pt x="1671584" y="5172947"/>
                </a:cubicBezTo>
                <a:cubicBezTo>
                  <a:pt x="1671584" y="5169970"/>
                  <a:pt x="1671584" y="5169970"/>
                  <a:pt x="1674563" y="5166993"/>
                </a:cubicBezTo>
                <a:cubicBezTo>
                  <a:pt x="1674563" y="5166993"/>
                  <a:pt x="1674563" y="5169970"/>
                  <a:pt x="1674563" y="5169970"/>
                </a:cubicBezTo>
                <a:cubicBezTo>
                  <a:pt x="1677543" y="5166993"/>
                  <a:pt x="1677543" y="5164017"/>
                  <a:pt x="1680523" y="5161040"/>
                </a:cubicBezTo>
                <a:cubicBezTo>
                  <a:pt x="1680523" y="5172947"/>
                  <a:pt x="1686482" y="5164017"/>
                  <a:pt x="1689462" y="5175924"/>
                </a:cubicBezTo>
                <a:cubicBezTo>
                  <a:pt x="1686482" y="5178901"/>
                  <a:pt x="1683502" y="5166993"/>
                  <a:pt x="1680523" y="5178901"/>
                </a:cubicBezTo>
                <a:cubicBezTo>
                  <a:pt x="1677543" y="5181877"/>
                  <a:pt x="1674563" y="5169970"/>
                  <a:pt x="1671584" y="5175924"/>
                </a:cubicBezTo>
                <a:cubicBezTo>
                  <a:pt x="1674563" y="5178901"/>
                  <a:pt x="1677543" y="5178901"/>
                  <a:pt x="1677543" y="5187831"/>
                </a:cubicBezTo>
                <a:cubicBezTo>
                  <a:pt x="1683502" y="5181877"/>
                  <a:pt x="1680523" y="5190808"/>
                  <a:pt x="1686482" y="5187831"/>
                </a:cubicBezTo>
                <a:cubicBezTo>
                  <a:pt x="1689462" y="5184854"/>
                  <a:pt x="1683502" y="5184854"/>
                  <a:pt x="1683502" y="5181877"/>
                </a:cubicBezTo>
                <a:cubicBezTo>
                  <a:pt x="1689462" y="5181877"/>
                  <a:pt x="1686482" y="5178901"/>
                  <a:pt x="1689462" y="5175924"/>
                </a:cubicBezTo>
                <a:cubicBezTo>
                  <a:pt x="1695421" y="5175924"/>
                  <a:pt x="1695421" y="5175924"/>
                  <a:pt x="1695421" y="5181877"/>
                </a:cubicBezTo>
                <a:cubicBezTo>
                  <a:pt x="1695421" y="5181877"/>
                  <a:pt x="1689462" y="5181877"/>
                  <a:pt x="1689462" y="5184854"/>
                </a:cubicBezTo>
                <a:cubicBezTo>
                  <a:pt x="1692441" y="5184854"/>
                  <a:pt x="1692441" y="5187831"/>
                  <a:pt x="1692441" y="5187831"/>
                </a:cubicBezTo>
                <a:cubicBezTo>
                  <a:pt x="1698401" y="5184854"/>
                  <a:pt x="1695421" y="5181877"/>
                  <a:pt x="1701380" y="5181877"/>
                </a:cubicBezTo>
                <a:cubicBezTo>
                  <a:pt x="1704360" y="5190808"/>
                  <a:pt x="1719258" y="5190808"/>
                  <a:pt x="1713299" y="5208668"/>
                </a:cubicBezTo>
                <a:cubicBezTo>
                  <a:pt x="1716278" y="5208668"/>
                  <a:pt x="1719258" y="5214622"/>
                  <a:pt x="1722238" y="5208668"/>
                </a:cubicBezTo>
                <a:cubicBezTo>
                  <a:pt x="1722238" y="5202715"/>
                  <a:pt x="1716278" y="5205691"/>
                  <a:pt x="1719258" y="5199738"/>
                </a:cubicBezTo>
                <a:cubicBezTo>
                  <a:pt x="1722238" y="5205691"/>
                  <a:pt x="1740116" y="5208668"/>
                  <a:pt x="1728197" y="5220575"/>
                </a:cubicBezTo>
                <a:cubicBezTo>
                  <a:pt x="1728197" y="5220575"/>
                  <a:pt x="1728197" y="5220575"/>
                  <a:pt x="1731177" y="5220575"/>
                </a:cubicBezTo>
                <a:cubicBezTo>
                  <a:pt x="1734156" y="5220575"/>
                  <a:pt x="1734156" y="5217598"/>
                  <a:pt x="1737136" y="5214622"/>
                </a:cubicBezTo>
                <a:cubicBezTo>
                  <a:pt x="1749055" y="5226529"/>
                  <a:pt x="1760973" y="5241412"/>
                  <a:pt x="1772892" y="5244389"/>
                </a:cubicBezTo>
                <a:cubicBezTo>
                  <a:pt x="1781831" y="5262250"/>
                  <a:pt x="1796729" y="5268203"/>
                  <a:pt x="1808648" y="5280110"/>
                </a:cubicBezTo>
                <a:cubicBezTo>
                  <a:pt x="1808648" y="5280110"/>
                  <a:pt x="1808648" y="5277134"/>
                  <a:pt x="1808648" y="5277134"/>
                </a:cubicBezTo>
                <a:cubicBezTo>
                  <a:pt x="1811627" y="5294994"/>
                  <a:pt x="1832485" y="5300948"/>
                  <a:pt x="1841424" y="5312855"/>
                </a:cubicBezTo>
                <a:cubicBezTo>
                  <a:pt x="1844403" y="5312855"/>
                  <a:pt x="1844403" y="5309878"/>
                  <a:pt x="1847383" y="5309878"/>
                </a:cubicBezTo>
                <a:cubicBezTo>
                  <a:pt x="1850363" y="5318808"/>
                  <a:pt x="1862281" y="5321785"/>
                  <a:pt x="1865261" y="5333692"/>
                </a:cubicBezTo>
                <a:cubicBezTo>
                  <a:pt x="1868241" y="5330715"/>
                  <a:pt x="1868241" y="5327738"/>
                  <a:pt x="1871220" y="5327738"/>
                </a:cubicBezTo>
                <a:cubicBezTo>
                  <a:pt x="1868241" y="5339646"/>
                  <a:pt x="1874200" y="5345599"/>
                  <a:pt x="1880159" y="5339646"/>
                </a:cubicBezTo>
                <a:cubicBezTo>
                  <a:pt x="1883139" y="5354529"/>
                  <a:pt x="1901017" y="5351553"/>
                  <a:pt x="1903996" y="5366436"/>
                </a:cubicBezTo>
                <a:cubicBezTo>
                  <a:pt x="1906976" y="5363460"/>
                  <a:pt x="1912935" y="5369413"/>
                  <a:pt x="1906976" y="5372390"/>
                </a:cubicBezTo>
                <a:cubicBezTo>
                  <a:pt x="1906976" y="5366436"/>
                  <a:pt x="1901017" y="5366436"/>
                  <a:pt x="1898037" y="5372390"/>
                </a:cubicBezTo>
                <a:cubicBezTo>
                  <a:pt x="1901017" y="5375367"/>
                  <a:pt x="1898037" y="5378343"/>
                  <a:pt x="1895057" y="5384297"/>
                </a:cubicBezTo>
                <a:cubicBezTo>
                  <a:pt x="1903996" y="5387274"/>
                  <a:pt x="1909956" y="5375367"/>
                  <a:pt x="1912935" y="5372390"/>
                </a:cubicBezTo>
                <a:cubicBezTo>
                  <a:pt x="1915915" y="5381320"/>
                  <a:pt x="1924854" y="5384297"/>
                  <a:pt x="1933793" y="5387274"/>
                </a:cubicBezTo>
                <a:cubicBezTo>
                  <a:pt x="1933793" y="5390250"/>
                  <a:pt x="1930813" y="5393227"/>
                  <a:pt x="1930813" y="5396204"/>
                </a:cubicBezTo>
                <a:cubicBezTo>
                  <a:pt x="1954650" y="5399181"/>
                  <a:pt x="1966569" y="5428948"/>
                  <a:pt x="1984447" y="5434902"/>
                </a:cubicBezTo>
                <a:cubicBezTo>
                  <a:pt x="1987427" y="5440855"/>
                  <a:pt x="1987427" y="5440855"/>
                  <a:pt x="1987427" y="5443832"/>
                </a:cubicBezTo>
                <a:cubicBezTo>
                  <a:pt x="1990406" y="5443832"/>
                  <a:pt x="1990406" y="5443832"/>
                  <a:pt x="1993386" y="5443832"/>
                </a:cubicBezTo>
                <a:cubicBezTo>
                  <a:pt x="2017223" y="5470623"/>
                  <a:pt x="2044040" y="5485507"/>
                  <a:pt x="2067877" y="5512298"/>
                </a:cubicBezTo>
                <a:cubicBezTo>
                  <a:pt x="2073837" y="5506344"/>
                  <a:pt x="2076816" y="5515274"/>
                  <a:pt x="2076816" y="5524205"/>
                </a:cubicBezTo>
                <a:cubicBezTo>
                  <a:pt x="2088735" y="5521228"/>
                  <a:pt x="2085755" y="5530158"/>
                  <a:pt x="2091714" y="5533135"/>
                </a:cubicBezTo>
                <a:cubicBezTo>
                  <a:pt x="2097674" y="5530158"/>
                  <a:pt x="2112572" y="5550995"/>
                  <a:pt x="2124491" y="5553972"/>
                </a:cubicBezTo>
                <a:cubicBezTo>
                  <a:pt x="2121511" y="5556949"/>
                  <a:pt x="2118531" y="5556949"/>
                  <a:pt x="2118531" y="5559926"/>
                </a:cubicBezTo>
                <a:cubicBezTo>
                  <a:pt x="2133429" y="5556949"/>
                  <a:pt x="2130450" y="5574810"/>
                  <a:pt x="2139389" y="5568856"/>
                </a:cubicBezTo>
                <a:cubicBezTo>
                  <a:pt x="2139389" y="5571833"/>
                  <a:pt x="2139389" y="5574810"/>
                  <a:pt x="2136409" y="5577786"/>
                </a:cubicBezTo>
                <a:cubicBezTo>
                  <a:pt x="2139389" y="5577786"/>
                  <a:pt x="2142368" y="5577786"/>
                  <a:pt x="2145348" y="5574810"/>
                </a:cubicBezTo>
                <a:cubicBezTo>
                  <a:pt x="2145348" y="5580763"/>
                  <a:pt x="2151307" y="5574810"/>
                  <a:pt x="2145348" y="5583740"/>
                </a:cubicBezTo>
                <a:cubicBezTo>
                  <a:pt x="2154287" y="5583740"/>
                  <a:pt x="2154287" y="5592670"/>
                  <a:pt x="2163226" y="5592670"/>
                </a:cubicBezTo>
                <a:cubicBezTo>
                  <a:pt x="2163226" y="5592670"/>
                  <a:pt x="2160246" y="5592670"/>
                  <a:pt x="2160246" y="5595647"/>
                </a:cubicBezTo>
                <a:cubicBezTo>
                  <a:pt x="2166206" y="5595647"/>
                  <a:pt x="2166206" y="5604577"/>
                  <a:pt x="2172165" y="5601600"/>
                </a:cubicBezTo>
                <a:cubicBezTo>
                  <a:pt x="2172165" y="5601600"/>
                  <a:pt x="2169185" y="5610531"/>
                  <a:pt x="2172165" y="5607554"/>
                </a:cubicBezTo>
                <a:cubicBezTo>
                  <a:pt x="2178124" y="5610531"/>
                  <a:pt x="2175145" y="5601600"/>
                  <a:pt x="2178124" y="5604577"/>
                </a:cubicBezTo>
                <a:cubicBezTo>
                  <a:pt x="2181104" y="5613507"/>
                  <a:pt x="2187063" y="5619461"/>
                  <a:pt x="2196002" y="5619461"/>
                </a:cubicBezTo>
                <a:cubicBezTo>
                  <a:pt x="2193022" y="5628391"/>
                  <a:pt x="2201961" y="5625414"/>
                  <a:pt x="2210900" y="5631368"/>
                </a:cubicBezTo>
                <a:cubicBezTo>
                  <a:pt x="2213880" y="5634345"/>
                  <a:pt x="2213880" y="5646252"/>
                  <a:pt x="2222819" y="5643275"/>
                </a:cubicBezTo>
                <a:cubicBezTo>
                  <a:pt x="2231758" y="5664112"/>
                  <a:pt x="2252615" y="5664112"/>
                  <a:pt x="2261554" y="5684950"/>
                </a:cubicBezTo>
                <a:cubicBezTo>
                  <a:pt x="2261554" y="5681973"/>
                  <a:pt x="2261554" y="5678996"/>
                  <a:pt x="2264534" y="5678996"/>
                </a:cubicBezTo>
                <a:cubicBezTo>
                  <a:pt x="2267514" y="5681973"/>
                  <a:pt x="2264534" y="5681973"/>
                  <a:pt x="2264534" y="5684950"/>
                </a:cubicBezTo>
                <a:cubicBezTo>
                  <a:pt x="2279432" y="5684950"/>
                  <a:pt x="2288371" y="5708764"/>
                  <a:pt x="2303270" y="5714717"/>
                </a:cubicBezTo>
                <a:cubicBezTo>
                  <a:pt x="2303270" y="5714717"/>
                  <a:pt x="2303270" y="5714717"/>
                  <a:pt x="2303270" y="5717694"/>
                </a:cubicBezTo>
                <a:cubicBezTo>
                  <a:pt x="2315188" y="5720671"/>
                  <a:pt x="2318168" y="5729601"/>
                  <a:pt x="2324127" y="5738531"/>
                </a:cubicBezTo>
                <a:cubicBezTo>
                  <a:pt x="2333066" y="5741508"/>
                  <a:pt x="2339025" y="5744485"/>
                  <a:pt x="2344985" y="5747462"/>
                </a:cubicBezTo>
                <a:cubicBezTo>
                  <a:pt x="2347964" y="5753415"/>
                  <a:pt x="2350944" y="5759369"/>
                  <a:pt x="2350944" y="5768299"/>
                </a:cubicBezTo>
                <a:cubicBezTo>
                  <a:pt x="2353924" y="5765322"/>
                  <a:pt x="2353924" y="5762345"/>
                  <a:pt x="2359883" y="5762345"/>
                </a:cubicBezTo>
                <a:cubicBezTo>
                  <a:pt x="2356903" y="5768299"/>
                  <a:pt x="2365842" y="5765322"/>
                  <a:pt x="2365842" y="5768299"/>
                </a:cubicBezTo>
                <a:cubicBezTo>
                  <a:pt x="2362863" y="5771276"/>
                  <a:pt x="2362863" y="5768299"/>
                  <a:pt x="2362863" y="5771276"/>
                </a:cubicBezTo>
                <a:cubicBezTo>
                  <a:pt x="2365842" y="5771276"/>
                  <a:pt x="2365842" y="5774252"/>
                  <a:pt x="2371801" y="5771276"/>
                </a:cubicBezTo>
                <a:cubicBezTo>
                  <a:pt x="2380740" y="5792113"/>
                  <a:pt x="2407557" y="5798067"/>
                  <a:pt x="2416496" y="5821881"/>
                </a:cubicBezTo>
                <a:cubicBezTo>
                  <a:pt x="2422456" y="5818904"/>
                  <a:pt x="2425435" y="5818904"/>
                  <a:pt x="2425435" y="5815927"/>
                </a:cubicBezTo>
                <a:cubicBezTo>
                  <a:pt x="2315188" y="5708764"/>
                  <a:pt x="2198982" y="5607554"/>
                  <a:pt x="2082775" y="5506344"/>
                </a:cubicBezTo>
                <a:cubicBezTo>
                  <a:pt x="1966569" y="5405134"/>
                  <a:pt x="1850363" y="5300948"/>
                  <a:pt x="1740116" y="5190808"/>
                </a:cubicBezTo>
                <a:cubicBezTo>
                  <a:pt x="1731177" y="5184854"/>
                  <a:pt x="1716278" y="5175924"/>
                  <a:pt x="1713299" y="5166993"/>
                </a:cubicBezTo>
                <a:cubicBezTo>
                  <a:pt x="1704360" y="5166993"/>
                  <a:pt x="1701380" y="5158063"/>
                  <a:pt x="1695421" y="5158063"/>
                </a:cubicBezTo>
                <a:cubicBezTo>
                  <a:pt x="1692441" y="5158063"/>
                  <a:pt x="1695421" y="5149133"/>
                  <a:pt x="1692441" y="5152110"/>
                </a:cubicBezTo>
                <a:cubicBezTo>
                  <a:pt x="1686482" y="5158063"/>
                  <a:pt x="1683502" y="5143179"/>
                  <a:pt x="1683502" y="5143179"/>
                </a:cubicBezTo>
                <a:cubicBezTo>
                  <a:pt x="1677543" y="5134249"/>
                  <a:pt x="1665624" y="5137226"/>
                  <a:pt x="1668604" y="5131272"/>
                </a:cubicBezTo>
                <a:cubicBezTo>
                  <a:pt x="1671584" y="5131272"/>
                  <a:pt x="1674563" y="5131272"/>
                  <a:pt x="1674563" y="5134249"/>
                </a:cubicBezTo>
                <a:cubicBezTo>
                  <a:pt x="1680523" y="5119365"/>
                  <a:pt x="1653706" y="5128296"/>
                  <a:pt x="1656685" y="5110435"/>
                </a:cubicBezTo>
                <a:cubicBezTo>
                  <a:pt x="1638808" y="5116389"/>
                  <a:pt x="1635828" y="5086621"/>
                  <a:pt x="1623909" y="5095551"/>
                </a:cubicBezTo>
                <a:cubicBezTo>
                  <a:pt x="1623909" y="5092574"/>
                  <a:pt x="1620930" y="5092574"/>
                  <a:pt x="1623909" y="5089598"/>
                </a:cubicBezTo>
                <a:cubicBezTo>
                  <a:pt x="1617950" y="5092574"/>
                  <a:pt x="1609011" y="5086621"/>
                  <a:pt x="1614970" y="5077691"/>
                </a:cubicBezTo>
                <a:cubicBezTo>
                  <a:pt x="1609011" y="5071737"/>
                  <a:pt x="1597092" y="5074714"/>
                  <a:pt x="1594113" y="5065784"/>
                </a:cubicBezTo>
                <a:cubicBezTo>
                  <a:pt x="1594113" y="5059830"/>
                  <a:pt x="1600072" y="5062807"/>
                  <a:pt x="1600072" y="5059830"/>
                </a:cubicBezTo>
                <a:cubicBezTo>
                  <a:pt x="1600072" y="5059830"/>
                  <a:pt x="1594113" y="5056853"/>
                  <a:pt x="1594113" y="5062807"/>
                </a:cubicBezTo>
                <a:cubicBezTo>
                  <a:pt x="1582194" y="5059830"/>
                  <a:pt x="1582194" y="5044946"/>
                  <a:pt x="1567296" y="5044946"/>
                </a:cubicBezTo>
                <a:cubicBezTo>
                  <a:pt x="1573255" y="5041970"/>
                  <a:pt x="1567296" y="5036016"/>
                  <a:pt x="1561337" y="5041970"/>
                </a:cubicBezTo>
                <a:cubicBezTo>
                  <a:pt x="1561337" y="5038993"/>
                  <a:pt x="1564316" y="5038993"/>
                  <a:pt x="1564316" y="5036016"/>
                </a:cubicBezTo>
                <a:cubicBezTo>
                  <a:pt x="1561337" y="5036016"/>
                  <a:pt x="1558357" y="5027086"/>
                  <a:pt x="1552398" y="5033039"/>
                </a:cubicBezTo>
                <a:cubicBezTo>
                  <a:pt x="1549418" y="5030063"/>
                  <a:pt x="1546438" y="5027086"/>
                  <a:pt x="1543459" y="5024109"/>
                </a:cubicBezTo>
                <a:cubicBezTo>
                  <a:pt x="1549418" y="5009225"/>
                  <a:pt x="1522601" y="5009225"/>
                  <a:pt x="1519622" y="4991365"/>
                </a:cubicBezTo>
                <a:cubicBezTo>
                  <a:pt x="1504723" y="4994341"/>
                  <a:pt x="1507703" y="4967551"/>
                  <a:pt x="1489825" y="4973504"/>
                </a:cubicBezTo>
                <a:cubicBezTo>
                  <a:pt x="1489825" y="4964574"/>
                  <a:pt x="1483866" y="4970527"/>
                  <a:pt x="1486845" y="4964574"/>
                </a:cubicBezTo>
                <a:cubicBezTo>
                  <a:pt x="1495784" y="4964574"/>
                  <a:pt x="1501744" y="4973504"/>
                  <a:pt x="1510683" y="4976481"/>
                </a:cubicBezTo>
                <a:cubicBezTo>
                  <a:pt x="1510683" y="4973504"/>
                  <a:pt x="1513662" y="4973504"/>
                  <a:pt x="1516642" y="4970527"/>
                </a:cubicBezTo>
                <a:cubicBezTo>
                  <a:pt x="1513662" y="4967551"/>
                  <a:pt x="1510683" y="4964574"/>
                  <a:pt x="1507703" y="4967551"/>
                </a:cubicBezTo>
                <a:cubicBezTo>
                  <a:pt x="1504723" y="4961597"/>
                  <a:pt x="1516642" y="4964574"/>
                  <a:pt x="1513662" y="4958620"/>
                </a:cubicBezTo>
                <a:cubicBezTo>
                  <a:pt x="1507703" y="4961597"/>
                  <a:pt x="1504723" y="4952667"/>
                  <a:pt x="1501744" y="4961597"/>
                </a:cubicBezTo>
                <a:cubicBezTo>
                  <a:pt x="1498764" y="4955644"/>
                  <a:pt x="1492805" y="4958620"/>
                  <a:pt x="1492805" y="4952667"/>
                </a:cubicBezTo>
                <a:cubicBezTo>
                  <a:pt x="1489825" y="4961597"/>
                  <a:pt x="1489825" y="4958620"/>
                  <a:pt x="1483866" y="4961597"/>
                </a:cubicBezTo>
                <a:cubicBezTo>
                  <a:pt x="1483866" y="4952667"/>
                  <a:pt x="1477906" y="4955644"/>
                  <a:pt x="1471947" y="4955644"/>
                </a:cubicBezTo>
                <a:cubicBezTo>
                  <a:pt x="1471947" y="4952667"/>
                  <a:pt x="1474927" y="4952667"/>
                  <a:pt x="1474927" y="4946713"/>
                </a:cubicBezTo>
                <a:cubicBezTo>
                  <a:pt x="1468967" y="4946713"/>
                  <a:pt x="1460029" y="4940760"/>
                  <a:pt x="1460029" y="4934806"/>
                </a:cubicBezTo>
                <a:cubicBezTo>
                  <a:pt x="1463008" y="4937783"/>
                  <a:pt x="1468967" y="4937783"/>
                  <a:pt x="1474927" y="4940760"/>
                </a:cubicBezTo>
                <a:cubicBezTo>
                  <a:pt x="1471947" y="4934806"/>
                  <a:pt x="1477906" y="4934806"/>
                  <a:pt x="1474927" y="4928853"/>
                </a:cubicBezTo>
                <a:cubicBezTo>
                  <a:pt x="1471947" y="4931829"/>
                  <a:pt x="1471947" y="4928853"/>
                  <a:pt x="1465988" y="4931829"/>
                </a:cubicBezTo>
                <a:cubicBezTo>
                  <a:pt x="1474927" y="4922899"/>
                  <a:pt x="1460029" y="4905039"/>
                  <a:pt x="1451090" y="4910992"/>
                </a:cubicBezTo>
                <a:cubicBezTo>
                  <a:pt x="1451090" y="4905039"/>
                  <a:pt x="1457049" y="4908015"/>
                  <a:pt x="1454069" y="4902062"/>
                </a:cubicBezTo>
                <a:cubicBezTo>
                  <a:pt x="1454069" y="4905039"/>
                  <a:pt x="1454069" y="4902062"/>
                  <a:pt x="1451090" y="4902062"/>
                </a:cubicBezTo>
                <a:cubicBezTo>
                  <a:pt x="1448110" y="4908015"/>
                  <a:pt x="1445130" y="4908015"/>
                  <a:pt x="1445130" y="4913969"/>
                </a:cubicBezTo>
                <a:cubicBezTo>
                  <a:pt x="1442151" y="4910992"/>
                  <a:pt x="1439171" y="4910992"/>
                  <a:pt x="1439171" y="4908015"/>
                </a:cubicBezTo>
                <a:cubicBezTo>
                  <a:pt x="1436191" y="4913969"/>
                  <a:pt x="1442151" y="4916946"/>
                  <a:pt x="1439171" y="4919922"/>
                </a:cubicBezTo>
                <a:cubicBezTo>
                  <a:pt x="1439171" y="4910992"/>
                  <a:pt x="1430232" y="4916946"/>
                  <a:pt x="1433212" y="4910992"/>
                </a:cubicBezTo>
                <a:cubicBezTo>
                  <a:pt x="1436191" y="4905039"/>
                  <a:pt x="1439171" y="4908015"/>
                  <a:pt x="1442151" y="4905039"/>
                </a:cubicBezTo>
                <a:cubicBezTo>
                  <a:pt x="1442151" y="4899085"/>
                  <a:pt x="1436191" y="4902062"/>
                  <a:pt x="1436191" y="4896108"/>
                </a:cubicBezTo>
                <a:cubicBezTo>
                  <a:pt x="1439171" y="4896108"/>
                  <a:pt x="1436191" y="4890155"/>
                  <a:pt x="1439171" y="4887178"/>
                </a:cubicBezTo>
                <a:cubicBezTo>
                  <a:pt x="1442151" y="4890155"/>
                  <a:pt x="1451090" y="4890155"/>
                  <a:pt x="1451090" y="4884201"/>
                </a:cubicBezTo>
                <a:cubicBezTo>
                  <a:pt x="1451090" y="4881225"/>
                  <a:pt x="1442151" y="4887178"/>
                  <a:pt x="1442151" y="4884201"/>
                </a:cubicBezTo>
                <a:cubicBezTo>
                  <a:pt x="1448110" y="4881225"/>
                  <a:pt x="1439171" y="4875271"/>
                  <a:pt x="1445130" y="4875271"/>
                </a:cubicBezTo>
                <a:cubicBezTo>
                  <a:pt x="1442151" y="4872294"/>
                  <a:pt x="1436191" y="4872294"/>
                  <a:pt x="1436191" y="4881225"/>
                </a:cubicBezTo>
                <a:cubicBezTo>
                  <a:pt x="1442151" y="4875271"/>
                  <a:pt x="1436191" y="4881225"/>
                  <a:pt x="1436191" y="4887178"/>
                </a:cubicBezTo>
                <a:cubicBezTo>
                  <a:pt x="1439171" y="4887178"/>
                  <a:pt x="1439171" y="4884201"/>
                  <a:pt x="1439171" y="4887178"/>
                </a:cubicBezTo>
                <a:cubicBezTo>
                  <a:pt x="1436191" y="4887178"/>
                  <a:pt x="1436191" y="4890155"/>
                  <a:pt x="1433212" y="4890155"/>
                </a:cubicBezTo>
                <a:cubicBezTo>
                  <a:pt x="1430232" y="4887178"/>
                  <a:pt x="1436191" y="4884201"/>
                  <a:pt x="1436191" y="4878248"/>
                </a:cubicBezTo>
                <a:cubicBezTo>
                  <a:pt x="1433212" y="4878248"/>
                  <a:pt x="1433212" y="4878248"/>
                  <a:pt x="1430232" y="4878248"/>
                </a:cubicBezTo>
                <a:cubicBezTo>
                  <a:pt x="1427252" y="4884201"/>
                  <a:pt x="1433212" y="4884201"/>
                  <a:pt x="1430232" y="4887178"/>
                </a:cubicBezTo>
                <a:cubicBezTo>
                  <a:pt x="1427252" y="4878248"/>
                  <a:pt x="1418313" y="4881225"/>
                  <a:pt x="1415334" y="4872294"/>
                </a:cubicBezTo>
                <a:cubicBezTo>
                  <a:pt x="1424273" y="4872294"/>
                  <a:pt x="1427252" y="4872294"/>
                  <a:pt x="1436191" y="4872294"/>
                </a:cubicBezTo>
                <a:cubicBezTo>
                  <a:pt x="1436191" y="4872294"/>
                  <a:pt x="1439171" y="4872294"/>
                  <a:pt x="1439171" y="4869318"/>
                </a:cubicBezTo>
                <a:cubicBezTo>
                  <a:pt x="1430232" y="4866341"/>
                  <a:pt x="1421293" y="4866341"/>
                  <a:pt x="1415334" y="4860387"/>
                </a:cubicBezTo>
                <a:cubicBezTo>
                  <a:pt x="1415334" y="4857410"/>
                  <a:pt x="1418313" y="4857410"/>
                  <a:pt x="1418313" y="4854434"/>
                </a:cubicBezTo>
                <a:cubicBezTo>
                  <a:pt x="1415334" y="4857410"/>
                  <a:pt x="1415334" y="4854434"/>
                  <a:pt x="1415334" y="4854434"/>
                </a:cubicBezTo>
                <a:cubicBezTo>
                  <a:pt x="1412354" y="4857410"/>
                  <a:pt x="1415334" y="4857410"/>
                  <a:pt x="1412354" y="4860387"/>
                </a:cubicBezTo>
                <a:cubicBezTo>
                  <a:pt x="1409374" y="4857410"/>
                  <a:pt x="1403415" y="4857410"/>
                  <a:pt x="1406395" y="4851457"/>
                </a:cubicBezTo>
                <a:cubicBezTo>
                  <a:pt x="1400436" y="4848480"/>
                  <a:pt x="1382558" y="4854434"/>
                  <a:pt x="1385537" y="4845503"/>
                </a:cubicBezTo>
                <a:cubicBezTo>
                  <a:pt x="1388517" y="4845503"/>
                  <a:pt x="1394476" y="4842527"/>
                  <a:pt x="1406395" y="4845503"/>
                </a:cubicBezTo>
                <a:cubicBezTo>
                  <a:pt x="1400436" y="4839550"/>
                  <a:pt x="1391497" y="4842527"/>
                  <a:pt x="1388517" y="4833596"/>
                </a:cubicBezTo>
                <a:cubicBezTo>
                  <a:pt x="1388517" y="4839550"/>
                  <a:pt x="1382558" y="4839550"/>
                  <a:pt x="1382558" y="4845503"/>
                </a:cubicBezTo>
                <a:cubicBezTo>
                  <a:pt x="1382558" y="4842527"/>
                  <a:pt x="1376598" y="4845503"/>
                  <a:pt x="1379578" y="4842527"/>
                </a:cubicBezTo>
                <a:cubicBezTo>
                  <a:pt x="1382558" y="4842527"/>
                  <a:pt x="1388517" y="4836573"/>
                  <a:pt x="1388517" y="4830620"/>
                </a:cubicBezTo>
                <a:cubicBezTo>
                  <a:pt x="1379578" y="4833596"/>
                  <a:pt x="1382558" y="4830620"/>
                  <a:pt x="1382558" y="4824666"/>
                </a:cubicBezTo>
                <a:cubicBezTo>
                  <a:pt x="1367659" y="4824666"/>
                  <a:pt x="1367659" y="4815736"/>
                  <a:pt x="1355741" y="4812759"/>
                </a:cubicBezTo>
                <a:cubicBezTo>
                  <a:pt x="1361700" y="4803829"/>
                  <a:pt x="1367659" y="4815736"/>
                  <a:pt x="1370639" y="4806806"/>
                </a:cubicBezTo>
                <a:cubicBezTo>
                  <a:pt x="1367659" y="4800852"/>
                  <a:pt x="1355741" y="4806806"/>
                  <a:pt x="1358720" y="4791922"/>
                </a:cubicBezTo>
                <a:cubicBezTo>
                  <a:pt x="1349781" y="4791922"/>
                  <a:pt x="1346802" y="4788945"/>
                  <a:pt x="1340843" y="4782991"/>
                </a:cubicBezTo>
                <a:cubicBezTo>
                  <a:pt x="1337863" y="4785968"/>
                  <a:pt x="1337863" y="4788945"/>
                  <a:pt x="1331904" y="4788945"/>
                </a:cubicBezTo>
                <a:cubicBezTo>
                  <a:pt x="1331904" y="4788945"/>
                  <a:pt x="1331904" y="4785968"/>
                  <a:pt x="1331904" y="4785968"/>
                </a:cubicBezTo>
                <a:cubicBezTo>
                  <a:pt x="1331904" y="4788945"/>
                  <a:pt x="1328924" y="4791922"/>
                  <a:pt x="1325944" y="4788945"/>
                </a:cubicBezTo>
                <a:cubicBezTo>
                  <a:pt x="1325944" y="4782991"/>
                  <a:pt x="1331904" y="4785968"/>
                  <a:pt x="1337863" y="4782991"/>
                </a:cubicBezTo>
                <a:cubicBezTo>
                  <a:pt x="1331904" y="4780015"/>
                  <a:pt x="1340843" y="4780015"/>
                  <a:pt x="1340843" y="4774061"/>
                </a:cubicBezTo>
                <a:cubicBezTo>
                  <a:pt x="1334883" y="4780015"/>
                  <a:pt x="1328924" y="4780015"/>
                  <a:pt x="1334883" y="4774061"/>
                </a:cubicBezTo>
                <a:cubicBezTo>
                  <a:pt x="1340843" y="4774061"/>
                  <a:pt x="1343822" y="4771084"/>
                  <a:pt x="1346802" y="4774061"/>
                </a:cubicBezTo>
                <a:cubicBezTo>
                  <a:pt x="1346802" y="4774061"/>
                  <a:pt x="1346802" y="4771084"/>
                  <a:pt x="1346802" y="4771084"/>
                </a:cubicBezTo>
                <a:cubicBezTo>
                  <a:pt x="1346802" y="4765131"/>
                  <a:pt x="1337863" y="4771084"/>
                  <a:pt x="1340843" y="4765131"/>
                </a:cubicBezTo>
                <a:cubicBezTo>
                  <a:pt x="1349781" y="4765131"/>
                  <a:pt x="1352761" y="4774061"/>
                  <a:pt x="1358720" y="4774061"/>
                </a:cubicBezTo>
                <a:cubicBezTo>
                  <a:pt x="1361700" y="4771084"/>
                  <a:pt x="1358720" y="4768108"/>
                  <a:pt x="1361700" y="4765131"/>
                </a:cubicBezTo>
                <a:cubicBezTo>
                  <a:pt x="1361700" y="4771084"/>
                  <a:pt x="1367659" y="4768108"/>
                  <a:pt x="1364680" y="4774061"/>
                </a:cubicBezTo>
                <a:cubicBezTo>
                  <a:pt x="1364680" y="4777038"/>
                  <a:pt x="1361700" y="4777038"/>
                  <a:pt x="1361700" y="4777038"/>
                </a:cubicBezTo>
                <a:cubicBezTo>
                  <a:pt x="1364680" y="4780015"/>
                  <a:pt x="1373619" y="4782991"/>
                  <a:pt x="1373619" y="4777038"/>
                </a:cubicBezTo>
                <a:cubicBezTo>
                  <a:pt x="1373619" y="4782991"/>
                  <a:pt x="1376598" y="4780015"/>
                  <a:pt x="1376598" y="4785968"/>
                </a:cubicBezTo>
                <a:cubicBezTo>
                  <a:pt x="1370639" y="4788945"/>
                  <a:pt x="1373619" y="4780015"/>
                  <a:pt x="1367659" y="4782991"/>
                </a:cubicBezTo>
                <a:cubicBezTo>
                  <a:pt x="1370639" y="4788945"/>
                  <a:pt x="1373619" y="4788945"/>
                  <a:pt x="1370639" y="4797875"/>
                </a:cubicBezTo>
                <a:cubicBezTo>
                  <a:pt x="1373619" y="4797875"/>
                  <a:pt x="1373619" y="4797875"/>
                  <a:pt x="1376598" y="4797875"/>
                </a:cubicBezTo>
                <a:cubicBezTo>
                  <a:pt x="1379578" y="4794899"/>
                  <a:pt x="1376598" y="4797875"/>
                  <a:pt x="1376598" y="4791922"/>
                </a:cubicBezTo>
                <a:cubicBezTo>
                  <a:pt x="1379578" y="4791922"/>
                  <a:pt x="1379578" y="4788945"/>
                  <a:pt x="1379578" y="4788945"/>
                </a:cubicBezTo>
                <a:cubicBezTo>
                  <a:pt x="1385537" y="4785968"/>
                  <a:pt x="1385537" y="4788945"/>
                  <a:pt x="1391497" y="4788945"/>
                </a:cubicBezTo>
                <a:cubicBezTo>
                  <a:pt x="1391497" y="4782991"/>
                  <a:pt x="1382558" y="4782991"/>
                  <a:pt x="1391497" y="4780015"/>
                </a:cubicBezTo>
                <a:cubicBezTo>
                  <a:pt x="1394476" y="4782991"/>
                  <a:pt x="1403415" y="4788945"/>
                  <a:pt x="1400436" y="4794899"/>
                </a:cubicBezTo>
                <a:cubicBezTo>
                  <a:pt x="1400436" y="4791922"/>
                  <a:pt x="1397456" y="4791922"/>
                  <a:pt x="1394476" y="4794899"/>
                </a:cubicBezTo>
                <a:cubicBezTo>
                  <a:pt x="1394476" y="4803829"/>
                  <a:pt x="1409374" y="4800852"/>
                  <a:pt x="1409374" y="4809782"/>
                </a:cubicBezTo>
                <a:cubicBezTo>
                  <a:pt x="1412354" y="4809782"/>
                  <a:pt x="1412354" y="4806806"/>
                  <a:pt x="1412354" y="4803829"/>
                </a:cubicBezTo>
                <a:cubicBezTo>
                  <a:pt x="1418313" y="4800852"/>
                  <a:pt x="1418313" y="4803829"/>
                  <a:pt x="1421293" y="4803829"/>
                </a:cubicBezTo>
                <a:cubicBezTo>
                  <a:pt x="1421293" y="4815736"/>
                  <a:pt x="1433212" y="4818713"/>
                  <a:pt x="1445130" y="4821689"/>
                </a:cubicBezTo>
                <a:cubicBezTo>
                  <a:pt x="1442151" y="4824666"/>
                  <a:pt x="1436191" y="4818713"/>
                  <a:pt x="1436191" y="4824666"/>
                </a:cubicBezTo>
                <a:cubicBezTo>
                  <a:pt x="1436191" y="4830620"/>
                  <a:pt x="1445130" y="4824666"/>
                  <a:pt x="1448110" y="4827643"/>
                </a:cubicBezTo>
                <a:cubicBezTo>
                  <a:pt x="1445130" y="4830620"/>
                  <a:pt x="1442151" y="4830620"/>
                  <a:pt x="1442151" y="4833596"/>
                </a:cubicBezTo>
                <a:cubicBezTo>
                  <a:pt x="1445130" y="4833596"/>
                  <a:pt x="1448110" y="4833596"/>
                  <a:pt x="1448110" y="4833596"/>
                </a:cubicBezTo>
                <a:cubicBezTo>
                  <a:pt x="1448110" y="4842527"/>
                  <a:pt x="1463008" y="4833596"/>
                  <a:pt x="1468967" y="4836573"/>
                </a:cubicBezTo>
                <a:cubicBezTo>
                  <a:pt x="1468967" y="4848480"/>
                  <a:pt x="1480886" y="4848480"/>
                  <a:pt x="1483866" y="4842527"/>
                </a:cubicBezTo>
                <a:cubicBezTo>
                  <a:pt x="1483866" y="4839550"/>
                  <a:pt x="1474927" y="4842527"/>
                  <a:pt x="1477906" y="4836573"/>
                </a:cubicBezTo>
                <a:cubicBezTo>
                  <a:pt x="1480886" y="4842527"/>
                  <a:pt x="1480886" y="4833596"/>
                  <a:pt x="1483866" y="4833596"/>
                </a:cubicBezTo>
                <a:cubicBezTo>
                  <a:pt x="1483866" y="4836573"/>
                  <a:pt x="1486845" y="4839550"/>
                  <a:pt x="1486845" y="4845503"/>
                </a:cubicBezTo>
                <a:cubicBezTo>
                  <a:pt x="1480886" y="4848480"/>
                  <a:pt x="1480886" y="4848480"/>
                  <a:pt x="1474927" y="4848480"/>
                </a:cubicBezTo>
                <a:cubicBezTo>
                  <a:pt x="1477906" y="4857410"/>
                  <a:pt x="1489825" y="4860387"/>
                  <a:pt x="1495784" y="4857410"/>
                </a:cubicBezTo>
                <a:cubicBezTo>
                  <a:pt x="1492805" y="4860387"/>
                  <a:pt x="1495784" y="4866341"/>
                  <a:pt x="1495784" y="4869318"/>
                </a:cubicBezTo>
                <a:cubicBezTo>
                  <a:pt x="1501744" y="4860387"/>
                  <a:pt x="1501744" y="4875271"/>
                  <a:pt x="1507703" y="4875271"/>
                </a:cubicBezTo>
                <a:cubicBezTo>
                  <a:pt x="1507703" y="4872294"/>
                  <a:pt x="1516642" y="4866341"/>
                  <a:pt x="1516642" y="4869318"/>
                </a:cubicBezTo>
                <a:cubicBezTo>
                  <a:pt x="1516642" y="4872294"/>
                  <a:pt x="1513662" y="4875271"/>
                  <a:pt x="1513662" y="4881225"/>
                </a:cubicBezTo>
                <a:cubicBezTo>
                  <a:pt x="1522601" y="4878248"/>
                  <a:pt x="1513662" y="4890155"/>
                  <a:pt x="1525581" y="4887178"/>
                </a:cubicBezTo>
                <a:cubicBezTo>
                  <a:pt x="1522601" y="4884201"/>
                  <a:pt x="1525581" y="4881225"/>
                  <a:pt x="1528560" y="4881225"/>
                </a:cubicBezTo>
                <a:cubicBezTo>
                  <a:pt x="1531540" y="4884201"/>
                  <a:pt x="1540479" y="4887178"/>
                  <a:pt x="1531540" y="4890155"/>
                </a:cubicBezTo>
                <a:cubicBezTo>
                  <a:pt x="1537499" y="4890155"/>
                  <a:pt x="1549418" y="4893132"/>
                  <a:pt x="1552398" y="4902062"/>
                </a:cubicBezTo>
                <a:cubicBezTo>
                  <a:pt x="1555377" y="4899085"/>
                  <a:pt x="1555377" y="4899085"/>
                  <a:pt x="1558357" y="4899085"/>
                </a:cubicBezTo>
                <a:cubicBezTo>
                  <a:pt x="1561337" y="4905039"/>
                  <a:pt x="1552398" y="4902062"/>
                  <a:pt x="1552398" y="4905039"/>
                </a:cubicBezTo>
                <a:cubicBezTo>
                  <a:pt x="1558357" y="4908015"/>
                  <a:pt x="1564316" y="4905039"/>
                  <a:pt x="1573255" y="4910992"/>
                </a:cubicBezTo>
                <a:cubicBezTo>
                  <a:pt x="1573255" y="4908015"/>
                  <a:pt x="1567296" y="4910992"/>
                  <a:pt x="1567296" y="4905039"/>
                </a:cubicBezTo>
                <a:cubicBezTo>
                  <a:pt x="1570276" y="4908015"/>
                  <a:pt x="1582194" y="4908015"/>
                  <a:pt x="1582194" y="4916946"/>
                </a:cubicBezTo>
                <a:cubicBezTo>
                  <a:pt x="1582194" y="4913969"/>
                  <a:pt x="1576235" y="4910992"/>
                  <a:pt x="1576235" y="4913969"/>
                </a:cubicBezTo>
                <a:cubicBezTo>
                  <a:pt x="1579215" y="4916946"/>
                  <a:pt x="1579215" y="4922899"/>
                  <a:pt x="1588153" y="4919922"/>
                </a:cubicBezTo>
                <a:cubicBezTo>
                  <a:pt x="1594113" y="4913969"/>
                  <a:pt x="1594113" y="4919922"/>
                  <a:pt x="1600072" y="4919922"/>
                </a:cubicBezTo>
                <a:cubicBezTo>
                  <a:pt x="1600072" y="4916946"/>
                  <a:pt x="1597092" y="4916946"/>
                  <a:pt x="1597092" y="4910992"/>
                </a:cubicBezTo>
                <a:cubicBezTo>
                  <a:pt x="1594113" y="4910992"/>
                  <a:pt x="1594113" y="4908015"/>
                  <a:pt x="1591133" y="4910992"/>
                </a:cubicBezTo>
                <a:cubicBezTo>
                  <a:pt x="1594113" y="4893132"/>
                  <a:pt x="1570276" y="4902062"/>
                  <a:pt x="1570276" y="4884201"/>
                </a:cubicBezTo>
                <a:cubicBezTo>
                  <a:pt x="1561337" y="4887178"/>
                  <a:pt x="1564316" y="4872294"/>
                  <a:pt x="1555377" y="4878248"/>
                </a:cubicBezTo>
                <a:cubicBezTo>
                  <a:pt x="1546438" y="4869318"/>
                  <a:pt x="1540479" y="4860387"/>
                  <a:pt x="1531540" y="4857410"/>
                </a:cubicBezTo>
                <a:cubicBezTo>
                  <a:pt x="1534520" y="4854434"/>
                  <a:pt x="1531540" y="4851457"/>
                  <a:pt x="1534520" y="4848480"/>
                </a:cubicBezTo>
                <a:cubicBezTo>
                  <a:pt x="1534520" y="4848480"/>
                  <a:pt x="1534520" y="4842527"/>
                  <a:pt x="1528560" y="4845503"/>
                </a:cubicBezTo>
                <a:cubicBezTo>
                  <a:pt x="1528560" y="4839550"/>
                  <a:pt x="1531540" y="4836573"/>
                  <a:pt x="1534520" y="4830620"/>
                </a:cubicBezTo>
                <a:cubicBezTo>
                  <a:pt x="1537499" y="4833596"/>
                  <a:pt x="1540479" y="4833596"/>
                  <a:pt x="1543459" y="4827643"/>
                </a:cubicBezTo>
                <a:cubicBezTo>
                  <a:pt x="1546438" y="4833596"/>
                  <a:pt x="1540479" y="4833596"/>
                  <a:pt x="1543459" y="4836573"/>
                </a:cubicBezTo>
                <a:cubicBezTo>
                  <a:pt x="1546438" y="4839550"/>
                  <a:pt x="1552398" y="4836573"/>
                  <a:pt x="1552398" y="4848480"/>
                </a:cubicBezTo>
                <a:cubicBezTo>
                  <a:pt x="1555377" y="4845503"/>
                  <a:pt x="1555377" y="4842527"/>
                  <a:pt x="1558357" y="4842527"/>
                </a:cubicBezTo>
                <a:cubicBezTo>
                  <a:pt x="1564316" y="4848480"/>
                  <a:pt x="1564316" y="4848480"/>
                  <a:pt x="1564316" y="4842527"/>
                </a:cubicBezTo>
                <a:cubicBezTo>
                  <a:pt x="1567296" y="4842527"/>
                  <a:pt x="1567296" y="4848480"/>
                  <a:pt x="1570276" y="4851457"/>
                </a:cubicBezTo>
                <a:cubicBezTo>
                  <a:pt x="1582194" y="4851457"/>
                  <a:pt x="1582194" y="4866341"/>
                  <a:pt x="1588153" y="4869318"/>
                </a:cubicBezTo>
                <a:cubicBezTo>
                  <a:pt x="1594113" y="4869318"/>
                  <a:pt x="1603052" y="4866341"/>
                  <a:pt x="1603052" y="4860387"/>
                </a:cubicBezTo>
                <a:cubicBezTo>
                  <a:pt x="1600072" y="4863364"/>
                  <a:pt x="1597092" y="4866341"/>
                  <a:pt x="1594113" y="4863364"/>
                </a:cubicBezTo>
                <a:cubicBezTo>
                  <a:pt x="1594113" y="4857410"/>
                  <a:pt x="1600072" y="4860387"/>
                  <a:pt x="1597092" y="4854434"/>
                </a:cubicBezTo>
                <a:cubicBezTo>
                  <a:pt x="1585174" y="4845503"/>
                  <a:pt x="1576235" y="4836573"/>
                  <a:pt x="1567296" y="4824666"/>
                </a:cubicBezTo>
                <a:cubicBezTo>
                  <a:pt x="1573255" y="4818713"/>
                  <a:pt x="1573255" y="4824666"/>
                  <a:pt x="1576235" y="4824666"/>
                </a:cubicBezTo>
                <a:cubicBezTo>
                  <a:pt x="1579215" y="4821689"/>
                  <a:pt x="1576235" y="4818713"/>
                  <a:pt x="1579215" y="4815736"/>
                </a:cubicBezTo>
                <a:cubicBezTo>
                  <a:pt x="1579215" y="4818713"/>
                  <a:pt x="1579215" y="4821689"/>
                  <a:pt x="1579215" y="4821689"/>
                </a:cubicBezTo>
                <a:cubicBezTo>
                  <a:pt x="1585174" y="4821689"/>
                  <a:pt x="1588153" y="4818713"/>
                  <a:pt x="1591133" y="4821689"/>
                </a:cubicBezTo>
                <a:cubicBezTo>
                  <a:pt x="1588153" y="4821689"/>
                  <a:pt x="1587408" y="4823178"/>
                  <a:pt x="1586664" y="4825038"/>
                </a:cubicBezTo>
                <a:lnTo>
                  <a:pt x="1582301" y="4830487"/>
                </a:lnTo>
                <a:lnTo>
                  <a:pt x="1582235" y="4830416"/>
                </a:lnTo>
                <a:lnTo>
                  <a:pt x="1583311" y="4825038"/>
                </a:lnTo>
                <a:cubicBezTo>
                  <a:pt x="1583684" y="4823178"/>
                  <a:pt x="1583684" y="4821689"/>
                  <a:pt x="1582194" y="4821689"/>
                </a:cubicBezTo>
                <a:cubicBezTo>
                  <a:pt x="1579215" y="4827643"/>
                  <a:pt x="1576235" y="4827643"/>
                  <a:pt x="1576235" y="4830620"/>
                </a:cubicBezTo>
                <a:cubicBezTo>
                  <a:pt x="1579215" y="4826155"/>
                  <a:pt x="1579960" y="4826899"/>
                  <a:pt x="1580704" y="4828759"/>
                </a:cubicBezTo>
                <a:lnTo>
                  <a:pt x="1582235" y="4830416"/>
                </a:lnTo>
                <a:lnTo>
                  <a:pt x="1582194" y="4830620"/>
                </a:lnTo>
                <a:lnTo>
                  <a:pt x="1582301" y="4830487"/>
                </a:lnTo>
                <a:lnTo>
                  <a:pt x="1585174" y="4833596"/>
                </a:lnTo>
                <a:cubicBezTo>
                  <a:pt x="1585174" y="4827643"/>
                  <a:pt x="1594113" y="4827643"/>
                  <a:pt x="1594113" y="4827643"/>
                </a:cubicBezTo>
                <a:cubicBezTo>
                  <a:pt x="1600072" y="4836573"/>
                  <a:pt x="1623909" y="4839550"/>
                  <a:pt x="1623909" y="4851457"/>
                </a:cubicBezTo>
                <a:cubicBezTo>
                  <a:pt x="1626889" y="4851457"/>
                  <a:pt x="1623909" y="4845503"/>
                  <a:pt x="1629869" y="4845503"/>
                </a:cubicBezTo>
                <a:cubicBezTo>
                  <a:pt x="1626889" y="4857410"/>
                  <a:pt x="1629869" y="4857410"/>
                  <a:pt x="1635828" y="4860387"/>
                </a:cubicBezTo>
                <a:cubicBezTo>
                  <a:pt x="1629869" y="4860387"/>
                  <a:pt x="1626889" y="4866341"/>
                  <a:pt x="1623909" y="4860387"/>
                </a:cubicBezTo>
                <a:cubicBezTo>
                  <a:pt x="1626889" y="4860387"/>
                  <a:pt x="1629869" y="4860387"/>
                  <a:pt x="1626889" y="4857410"/>
                </a:cubicBezTo>
                <a:cubicBezTo>
                  <a:pt x="1626889" y="4857410"/>
                  <a:pt x="1620930" y="4857410"/>
                  <a:pt x="1617950" y="4860387"/>
                </a:cubicBezTo>
                <a:cubicBezTo>
                  <a:pt x="1620930" y="4860387"/>
                  <a:pt x="1629869" y="4875271"/>
                  <a:pt x="1638808" y="4860387"/>
                </a:cubicBezTo>
                <a:cubicBezTo>
                  <a:pt x="1641787" y="4866341"/>
                  <a:pt x="1644767" y="4866341"/>
                  <a:pt x="1647747" y="4869318"/>
                </a:cubicBezTo>
                <a:cubicBezTo>
                  <a:pt x="1641787" y="4872294"/>
                  <a:pt x="1635828" y="4866341"/>
                  <a:pt x="1635828" y="4875271"/>
                </a:cubicBezTo>
                <a:cubicBezTo>
                  <a:pt x="1635828" y="4878248"/>
                  <a:pt x="1644767" y="4872294"/>
                  <a:pt x="1647747" y="4878248"/>
                </a:cubicBezTo>
                <a:cubicBezTo>
                  <a:pt x="1653706" y="4866341"/>
                  <a:pt x="1659665" y="4881225"/>
                  <a:pt x="1665624" y="4875271"/>
                </a:cubicBezTo>
                <a:cubicBezTo>
                  <a:pt x="1662645" y="4881225"/>
                  <a:pt x="1662645" y="4878248"/>
                  <a:pt x="1659665" y="4881225"/>
                </a:cubicBezTo>
                <a:cubicBezTo>
                  <a:pt x="1662645" y="4884201"/>
                  <a:pt x="1665624" y="4887178"/>
                  <a:pt x="1668604" y="4884201"/>
                </a:cubicBezTo>
                <a:cubicBezTo>
                  <a:pt x="1668604" y="4890155"/>
                  <a:pt x="1671584" y="4884201"/>
                  <a:pt x="1668604" y="4893132"/>
                </a:cubicBezTo>
                <a:cubicBezTo>
                  <a:pt x="1674563" y="4893132"/>
                  <a:pt x="1677543" y="4893132"/>
                  <a:pt x="1683502" y="4890155"/>
                </a:cubicBezTo>
                <a:cubicBezTo>
                  <a:pt x="1686482" y="4890155"/>
                  <a:pt x="1677543" y="4896108"/>
                  <a:pt x="1683502" y="4896108"/>
                </a:cubicBezTo>
                <a:cubicBezTo>
                  <a:pt x="1683502" y="4893132"/>
                  <a:pt x="1689462" y="4890155"/>
                  <a:pt x="1692441" y="4896108"/>
                </a:cubicBezTo>
                <a:cubicBezTo>
                  <a:pt x="1692441" y="4899085"/>
                  <a:pt x="1686482" y="4899085"/>
                  <a:pt x="1686482" y="4902062"/>
                </a:cubicBezTo>
                <a:cubicBezTo>
                  <a:pt x="1689462" y="4905039"/>
                  <a:pt x="1689462" y="4899085"/>
                  <a:pt x="1692441" y="4899085"/>
                </a:cubicBezTo>
                <a:cubicBezTo>
                  <a:pt x="1692441" y="4902062"/>
                  <a:pt x="1695421" y="4902062"/>
                  <a:pt x="1695421" y="4905039"/>
                </a:cubicBezTo>
                <a:cubicBezTo>
                  <a:pt x="1692441" y="4910992"/>
                  <a:pt x="1689462" y="4902062"/>
                  <a:pt x="1686482" y="4908015"/>
                </a:cubicBezTo>
                <a:cubicBezTo>
                  <a:pt x="1689462" y="4913969"/>
                  <a:pt x="1698401" y="4910992"/>
                  <a:pt x="1701380" y="4905039"/>
                </a:cubicBezTo>
                <a:cubicBezTo>
                  <a:pt x="1698401" y="4910992"/>
                  <a:pt x="1701380" y="4919922"/>
                  <a:pt x="1707340" y="4910992"/>
                </a:cubicBezTo>
                <a:cubicBezTo>
                  <a:pt x="1710319" y="4913969"/>
                  <a:pt x="1707340" y="4916946"/>
                  <a:pt x="1704360" y="4919922"/>
                </a:cubicBezTo>
                <a:cubicBezTo>
                  <a:pt x="1716278" y="4922899"/>
                  <a:pt x="1719258" y="4931829"/>
                  <a:pt x="1731177" y="4934806"/>
                </a:cubicBezTo>
                <a:cubicBezTo>
                  <a:pt x="1734156" y="4937783"/>
                  <a:pt x="1731177" y="4940760"/>
                  <a:pt x="1728197" y="4943737"/>
                </a:cubicBezTo>
                <a:cubicBezTo>
                  <a:pt x="1737136" y="4943737"/>
                  <a:pt x="1746075" y="4937783"/>
                  <a:pt x="1740116" y="4949690"/>
                </a:cubicBezTo>
                <a:cubicBezTo>
                  <a:pt x="1749055" y="4946713"/>
                  <a:pt x="1749055" y="4952667"/>
                  <a:pt x="1752034" y="4949690"/>
                </a:cubicBezTo>
                <a:cubicBezTo>
                  <a:pt x="1749055" y="4952667"/>
                  <a:pt x="1749055" y="4952667"/>
                  <a:pt x="1752034" y="4955644"/>
                </a:cubicBezTo>
                <a:cubicBezTo>
                  <a:pt x="1755014" y="4952667"/>
                  <a:pt x="1772892" y="4955644"/>
                  <a:pt x="1766933" y="4964574"/>
                </a:cubicBezTo>
                <a:cubicBezTo>
                  <a:pt x="1772892" y="4961597"/>
                  <a:pt x="1781831" y="4964574"/>
                  <a:pt x="1784810" y="4961597"/>
                </a:cubicBezTo>
                <a:cubicBezTo>
                  <a:pt x="1781831" y="4976481"/>
                  <a:pt x="1808648" y="4976481"/>
                  <a:pt x="1796729" y="4982434"/>
                </a:cubicBezTo>
                <a:cubicBezTo>
                  <a:pt x="1796729" y="4988388"/>
                  <a:pt x="1802688" y="4979458"/>
                  <a:pt x="1802688" y="4988388"/>
                </a:cubicBezTo>
                <a:cubicBezTo>
                  <a:pt x="1802688" y="4994341"/>
                  <a:pt x="1799709" y="4982434"/>
                  <a:pt x="1796729" y="4988388"/>
                </a:cubicBezTo>
                <a:cubicBezTo>
                  <a:pt x="1799709" y="4994341"/>
                  <a:pt x="1805668" y="5000295"/>
                  <a:pt x="1811627" y="4991365"/>
                </a:cubicBezTo>
                <a:cubicBezTo>
                  <a:pt x="1808648" y="4991365"/>
                  <a:pt x="1802688" y="4985411"/>
                  <a:pt x="1805668" y="4985411"/>
                </a:cubicBezTo>
                <a:cubicBezTo>
                  <a:pt x="1811627" y="4991365"/>
                  <a:pt x="1817587" y="4994341"/>
                  <a:pt x="1817587" y="5003272"/>
                </a:cubicBezTo>
                <a:cubicBezTo>
                  <a:pt x="1823546" y="5003272"/>
                  <a:pt x="1820566" y="4997318"/>
                  <a:pt x="1823546" y="4997318"/>
                </a:cubicBezTo>
                <a:cubicBezTo>
                  <a:pt x="1823546" y="5006248"/>
                  <a:pt x="1826526" y="5000295"/>
                  <a:pt x="1829505" y="5003272"/>
                </a:cubicBezTo>
                <a:cubicBezTo>
                  <a:pt x="1829505" y="5000295"/>
                  <a:pt x="1829505" y="4997318"/>
                  <a:pt x="1832485" y="4994341"/>
                </a:cubicBezTo>
                <a:cubicBezTo>
                  <a:pt x="1826526" y="4994341"/>
                  <a:pt x="1823546" y="4991365"/>
                  <a:pt x="1823546" y="4985411"/>
                </a:cubicBezTo>
                <a:cubicBezTo>
                  <a:pt x="1829505" y="4982434"/>
                  <a:pt x="1826526" y="4991365"/>
                  <a:pt x="1832485" y="4988388"/>
                </a:cubicBezTo>
                <a:cubicBezTo>
                  <a:pt x="1835464" y="4997318"/>
                  <a:pt x="1829505" y="5003272"/>
                  <a:pt x="1835464" y="5003272"/>
                </a:cubicBezTo>
                <a:cubicBezTo>
                  <a:pt x="1838444" y="5003272"/>
                  <a:pt x="1838444" y="5000295"/>
                  <a:pt x="1844403" y="4997318"/>
                </a:cubicBezTo>
                <a:cubicBezTo>
                  <a:pt x="1844403" y="5000295"/>
                  <a:pt x="1844403" y="5000295"/>
                  <a:pt x="1844403" y="5000295"/>
                </a:cubicBezTo>
                <a:cubicBezTo>
                  <a:pt x="1844403" y="5000295"/>
                  <a:pt x="1847383" y="5000295"/>
                  <a:pt x="1844403" y="5003272"/>
                </a:cubicBezTo>
                <a:cubicBezTo>
                  <a:pt x="1841424" y="5003272"/>
                  <a:pt x="1835464" y="5006248"/>
                  <a:pt x="1835464" y="5009225"/>
                </a:cubicBezTo>
                <a:cubicBezTo>
                  <a:pt x="1841424" y="5012202"/>
                  <a:pt x="1835464" y="5012202"/>
                  <a:pt x="1832485" y="5015179"/>
                </a:cubicBezTo>
                <a:cubicBezTo>
                  <a:pt x="1835464" y="5021132"/>
                  <a:pt x="1838444" y="5015179"/>
                  <a:pt x="1844403" y="5015179"/>
                </a:cubicBezTo>
                <a:cubicBezTo>
                  <a:pt x="1844403" y="5024109"/>
                  <a:pt x="1853342" y="5033039"/>
                  <a:pt x="1862281" y="5021132"/>
                </a:cubicBezTo>
                <a:cubicBezTo>
                  <a:pt x="1862281" y="5030063"/>
                  <a:pt x="1853342" y="5030063"/>
                  <a:pt x="1853342" y="5036016"/>
                </a:cubicBezTo>
                <a:cubicBezTo>
                  <a:pt x="1856322" y="5033039"/>
                  <a:pt x="1862281" y="5030063"/>
                  <a:pt x="1865261" y="5027086"/>
                </a:cubicBezTo>
                <a:cubicBezTo>
                  <a:pt x="1865261" y="5033039"/>
                  <a:pt x="1868241" y="5036016"/>
                  <a:pt x="1874200" y="5036016"/>
                </a:cubicBezTo>
                <a:cubicBezTo>
                  <a:pt x="1874200" y="5041970"/>
                  <a:pt x="1865261" y="5038993"/>
                  <a:pt x="1868241" y="5047923"/>
                </a:cubicBezTo>
                <a:cubicBezTo>
                  <a:pt x="1871220" y="5044946"/>
                  <a:pt x="1877180" y="5044946"/>
                  <a:pt x="1880159" y="5044946"/>
                </a:cubicBezTo>
                <a:cubicBezTo>
                  <a:pt x="1874200" y="5050900"/>
                  <a:pt x="1880159" y="5050900"/>
                  <a:pt x="1883139" y="5056853"/>
                </a:cubicBezTo>
                <a:cubicBezTo>
                  <a:pt x="1883139" y="5056853"/>
                  <a:pt x="1883139" y="5053877"/>
                  <a:pt x="1886119" y="5053877"/>
                </a:cubicBezTo>
                <a:cubicBezTo>
                  <a:pt x="1889098" y="5062807"/>
                  <a:pt x="1895057" y="5068760"/>
                  <a:pt x="1903996" y="5059830"/>
                </a:cubicBezTo>
                <a:cubicBezTo>
                  <a:pt x="1901017" y="5065784"/>
                  <a:pt x="1906976" y="5071737"/>
                  <a:pt x="1912935" y="5065784"/>
                </a:cubicBezTo>
                <a:cubicBezTo>
                  <a:pt x="1909956" y="5080667"/>
                  <a:pt x="1921874" y="5071737"/>
                  <a:pt x="1921874" y="5080667"/>
                </a:cubicBezTo>
                <a:cubicBezTo>
                  <a:pt x="1924854" y="5077691"/>
                  <a:pt x="1924854" y="5080667"/>
                  <a:pt x="1927834" y="5080667"/>
                </a:cubicBezTo>
                <a:cubicBezTo>
                  <a:pt x="1927834" y="5077691"/>
                  <a:pt x="1927834" y="5077691"/>
                  <a:pt x="1927834" y="5074714"/>
                </a:cubicBezTo>
                <a:cubicBezTo>
                  <a:pt x="1930813" y="5074714"/>
                  <a:pt x="1936773" y="5074714"/>
                  <a:pt x="1936773" y="5080667"/>
                </a:cubicBezTo>
                <a:cubicBezTo>
                  <a:pt x="1933793" y="5080667"/>
                  <a:pt x="1930813" y="5074714"/>
                  <a:pt x="1927834" y="5083644"/>
                </a:cubicBezTo>
                <a:cubicBezTo>
                  <a:pt x="1936773" y="5083644"/>
                  <a:pt x="1933793" y="5098528"/>
                  <a:pt x="1939752" y="5101505"/>
                </a:cubicBezTo>
                <a:cubicBezTo>
                  <a:pt x="1945712" y="5101505"/>
                  <a:pt x="1948691" y="5101505"/>
                  <a:pt x="1951671" y="5095551"/>
                </a:cubicBezTo>
                <a:cubicBezTo>
                  <a:pt x="1948691" y="5086621"/>
                  <a:pt x="1942732" y="5101505"/>
                  <a:pt x="1939752" y="5092574"/>
                </a:cubicBezTo>
                <a:cubicBezTo>
                  <a:pt x="1945712" y="5092574"/>
                  <a:pt x="1945712" y="5086621"/>
                  <a:pt x="1951671" y="5083644"/>
                </a:cubicBezTo>
                <a:cubicBezTo>
                  <a:pt x="1945712" y="5089598"/>
                  <a:pt x="1951671" y="5092574"/>
                  <a:pt x="1954650" y="5095551"/>
                </a:cubicBezTo>
                <a:cubicBezTo>
                  <a:pt x="1951671" y="5098528"/>
                  <a:pt x="1945712" y="5101505"/>
                  <a:pt x="1945712" y="5107458"/>
                </a:cubicBezTo>
                <a:cubicBezTo>
                  <a:pt x="1948691" y="5107458"/>
                  <a:pt x="1954650" y="5098528"/>
                  <a:pt x="1954650" y="5104482"/>
                </a:cubicBezTo>
                <a:cubicBezTo>
                  <a:pt x="1951671" y="5104482"/>
                  <a:pt x="1951671" y="5107458"/>
                  <a:pt x="1948691" y="5107458"/>
                </a:cubicBezTo>
                <a:cubicBezTo>
                  <a:pt x="1954650" y="5110435"/>
                  <a:pt x="1957630" y="5110435"/>
                  <a:pt x="1960610" y="5113412"/>
                </a:cubicBezTo>
                <a:cubicBezTo>
                  <a:pt x="1957630" y="5125319"/>
                  <a:pt x="1972528" y="5125319"/>
                  <a:pt x="1975508" y="5131272"/>
                </a:cubicBezTo>
                <a:cubicBezTo>
                  <a:pt x="1975508" y="5131272"/>
                  <a:pt x="1978488" y="5131272"/>
                  <a:pt x="1981467" y="5128296"/>
                </a:cubicBezTo>
                <a:cubicBezTo>
                  <a:pt x="1981467" y="5131272"/>
                  <a:pt x="1981467" y="5134249"/>
                  <a:pt x="1987427" y="5131272"/>
                </a:cubicBezTo>
                <a:cubicBezTo>
                  <a:pt x="1981467" y="5143179"/>
                  <a:pt x="1993386" y="5137226"/>
                  <a:pt x="1999345" y="5140203"/>
                </a:cubicBezTo>
                <a:cubicBezTo>
                  <a:pt x="1993386" y="5143179"/>
                  <a:pt x="1999345" y="5146156"/>
                  <a:pt x="1996366" y="5149133"/>
                </a:cubicBezTo>
                <a:cubicBezTo>
                  <a:pt x="1990406" y="5149133"/>
                  <a:pt x="1987427" y="5149133"/>
                  <a:pt x="1987427" y="5146156"/>
                </a:cubicBezTo>
                <a:cubicBezTo>
                  <a:pt x="1981467" y="5158063"/>
                  <a:pt x="1990406" y="5161040"/>
                  <a:pt x="1999345" y="5161040"/>
                </a:cubicBezTo>
                <a:cubicBezTo>
                  <a:pt x="1999345" y="5158063"/>
                  <a:pt x="1993386" y="5158063"/>
                  <a:pt x="1993386" y="5152110"/>
                </a:cubicBezTo>
                <a:cubicBezTo>
                  <a:pt x="2002325" y="5155086"/>
                  <a:pt x="2008284" y="5164017"/>
                  <a:pt x="2020203" y="5164017"/>
                </a:cubicBezTo>
                <a:cubicBezTo>
                  <a:pt x="2020203" y="5164017"/>
                  <a:pt x="2020203" y="5161040"/>
                  <a:pt x="2020203" y="5158063"/>
                </a:cubicBezTo>
                <a:cubicBezTo>
                  <a:pt x="2020203" y="5158063"/>
                  <a:pt x="2020203" y="5158063"/>
                  <a:pt x="2029142" y="5155086"/>
                </a:cubicBezTo>
                <a:cubicBezTo>
                  <a:pt x="2029142" y="5161040"/>
                  <a:pt x="2023182" y="5161040"/>
                  <a:pt x="2023182" y="5166993"/>
                </a:cubicBezTo>
                <a:cubicBezTo>
                  <a:pt x="2026162" y="5175924"/>
                  <a:pt x="2035101" y="5166993"/>
                  <a:pt x="2032121" y="5175924"/>
                </a:cubicBezTo>
                <a:cubicBezTo>
                  <a:pt x="2038081" y="5172947"/>
                  <a:pt x="2035101" y="5164017"/>
                  <a:pt x="2032121" y="5164017"/>
                </a:cubicBezTo>
                <a:cubicBezTo>
                  <a:pt x="2038081" y="5161040"/>
                  <a:pt x="2035101" y="5172947"/>
                  <a:pt x="2041060" y="5166993"/>
                </a:cubicBezTo>
                <a:cubicBezTo>
                  <a:pt x="2041060" y="5172947"/>
                  <a:pt x="2032121" y="5175924"/>
                  <a:pt x="2032121" y="5184854"/>
                </a:cubicBezTo>
                <a:cubicBezTo>
                  <a:pt x="2041060" y="5184854"/>
                  <a:pt x="2047020" y="5196761"/>
                  <a:pt x="2058938" y="5181877"/>
                </a:cubicBezTo>
                <a:cubicBezTo>
                  <a:pt x="2052979" y="5181877"/>
                  <a:pt x="2047020" y="5181877"/>
                  <a:pt x="2044040" y="5178901"/>
                </a:cubicBezTo>
                <a:cubicBezTo>
                  <a:pt x="2049999" y="5172947"/>
                  <a:pt x="2049999" y="5181877"/>
                  <a:pt x="2052979" y="5175924"/>
                </a:cubicBezTo>
                <a:cubicBezTo>
                  <a:pt x="2054469" y="5178901"/>
                  <a:pt x="2058193" y="5181133"/>
                  <a:pt x="2061546" y="5183366"/>
                </a:cubicBezTo>
                <a:lnTo>
                  <a:pt x="2067584" y="5190464"/>
                </a:lnTo>
                <a:lnTo>
                  <a:pt x="2067132" y="5194529"/>
                </a:lnTo>
                <a:cubicBezTo>
                  <a:pt x="2067132" y="5196017"/>
                  <a:pt x="2066387" y="5196761"/>
                  <a:pt x="2061918" y="5196761"/>
                </a:cubicBezTo>
                <a:cubicBezTo>
                  <a:pt x="2058938" y="5196761"/>
                  <a:pt x="2067877" y="5190808"/>
                  <a:pt x="2061918" y="5190808"/>
                </a:cubicBezTo>
                <a:cubicBezTo>
                  <a:pt x="2055959" y="5190808"/>
                  <a:pt x="2061918" y="5193784"/>
                  <a:pt x="2058938" y="5196761"/>
                </a:cubicBezTo>
                <a:cubicBezTo>
                  <a:pt x="2055959" y="5193784"/>
                  <a:pt x="2049999" y="5199738"/>
                  <a:pt x="2047020" y="5196761"/>
                </a:cubicBezTo>
                <a:cubicBezTo>
                  <a:pt x="2047020" y="5202715"/>
                  <a:pt x="2049999" y="5202715"/>
                  <a:pt x="2052979" y="5202715"/>
                </a:cubicBezTo>
                <a:cubicBezTo>
                  <a:pt x="2055959" y="5202715"/>
                  <a:pt x="2058938" y="5196761"/>
                  <a:pt x="2061918" y="5202715"/>
                </a:cubicBezTo>
                <a:cubicBezTo>
                  <a:pt x="2058938" y="5205691"/>
                  <a:pt x="2055959" y="5205691"/>
                  <a:pt x="2052979" y="5208668"/>
                </a:cubicBezTo>
                <a:cubicBezTo>
                  <a:pt x="2058938" y="5211645"/>
                  <a:pt x="2061918" y="5211645"/>
                  <a:pt x="2064898" y="5208668"/>
                </a:cubicBezTo>
                <a:cubicBezTo>
                  <a:pt x="2058938" y="5205691"/>
                  <a:pt x="2067877" y="5199738"/>
                  <a:pt x="2061918" y="5196761"/>
                </a:cubicBezTo>
                <a:cubicBezTo>
                  <a:pt x="2070857" y="5193784"/>
                  <a:pt x="2067877" y="5202715"/>
                  <a:pt x="2070857" y="5205691"/>
                </a:cubicBezTo>
                <a:cubicBezTo>
                  <a:pt x="2070857" y="5205691"/>
                  <a:pt x="2076816" y="5205691"/>
                  <a:pt x="2076816" y="5202715"/>
                </a:cubicBezTo>
                <a:cubicBezTo>
                  <a:pt x="2073837" y="5202715"/>
                  <a:pt x="2070857" y="5199738"/>
                  <a:pt x="2070857" y="5196761"/>
                </a:cubicBezTo>
                <a:cubicBezTo>
                  <a:pt x="2076816" y="5190808"/>
                  <a:pt x="2073837" y="5196761"/>
                  <a:pt x="2079796" y="5196761"/>
                </a:cubicBezTo>
                <a:cubicBezTo>
                  <a:pt x="2076816" y="5190808"/>
                  <a:pt x="2070857" y="5190808"/>
                  <a:pt x="2070857" y="5184854"/>
                </a:cubicBezTo>
                <a:cubicBezTo>
                  <a:pt x="2070857" y="5184854"/>
                  <a:pt x="2073837" y="5184854"/>
                  <a:pt x="2073837" y="5181877"/>
                </a:cubicBezTo>
                <a:cubicBezTo>
                  <a:pt x="2070857" y="5181877"/>
                  <a:pt x="2070857" y="5178901"/>
                  <a:pt x="2067877" y="5184854"/>
                </a:cubicBezTo>
                <a:cubicBezTo>
                  <a:pt x="2064898" y="5178901"/>
                  <a:pt x="2061918" y="5175924"/>
                  <a:pt x="2055959" y="5175924"/>
                </a:cubicBezTo>
                <a:cubicBezTo>
                  <a:pt x="2061918" y="5172947"/>
                  <a:pt x="2055959" y="5169970"/>
                  <a:pt x="2052979" y="5172947"/>
                </a:cubicBezTo>
                <a:cubicBezTo>
                  <a:pt x="2052979" y="5169970"/>
                  <a:pt x="2055959" y="5169970"/>
                  <a:pt x="2055959" y="5166993"/>
                </a:cubicBezTo>
                <a:cubicBezTo>
                  <a:pt x="2052979" y="5166993"/>
                  <a:pt x="2052979" y="5166993"/>
                  <a:pt x="2047020" y="5166993"/>
                </a:cubicBezTo>
                <a:cubicBezTo>
                  <a:pt x="2049999" y="5158063"/>
                  <a:pt x="2044040" y="5158063"/>
                  <a:pt x="2038081" y="5158063"/>
                </a:cubicBezTo>
                <a:cubicBezTo>
                  <a:pt x="2041060" y="5155086"/>
                  <a:pt x="2038081" y="5152110"/>
                  <a:pt x="2041060" y="5149133"/>
                </a:cubicBezTo>
                <a:cubicBezTo>
                  <a:pt x="2029142" y="5152110"/>
                  <a:pt x="2032121" y="5131272"/>
                  <a:pt x="2020203" y="5140203"/>
                </a:cubicBezTo>
                <a:cubicBezTo>
                  <a:pt x="2020203" y="5131272"/>
                  <a:pt x="2014244" y="5134249"/>
                  <a:pt x="2011264" y="5134249"/>
                </a:cubicBezTo>
                <a:cubicBezTo>
                  <a:pt x="2011264" y="5131272"/>
                  <a:pt x="2014244" y="5128296"/>
                  <a:pt x="2014244" y="5125319"/>
                </a:cubicBezTo>
                <a:cubicBezTo>
                  <a:pt x="2005305" y="5131272"/>
                  <a:pt x="2005305" y="5113412"/>
                  <a:pt x="1999345" y="5110435"/>
                </a:cubicBezTo>
                <a:cubicBezTo>
                  <a:pt x="1996366" y="5110435"/>
                  <a:pt x="1996366" y="5113412"/>
                  <a:pt x="1996366" y="5116389"/>
                </a:cubicBezTo>
                <a:cubicBezTo>
                  <a:pt x="1993386" y="5110435"/>
                  <a:pt x="1990406" y="5110435"/>
                  <a:pt x="1987427" y="5104482"/>
                </a:cubicBezTo>
                <a:cubicBezTo>
                  <a:pt x="1987427" y="5101505"/>
                  <a:pt x="1993386" y="5107458"/>
                  <a:pt x="1993386" y="5101505"/>
                </a:cubicBezTo>
                <a:cubicBezTo>
                  <a:pt x="1978488" y="5107458"/>
                  <a:pt x="1972528" y="5089598"/>
                  <a:pt x="1966569" y="5083644"/>
                </a:cubicBezTo>
                <a:cubicBezTo>
                  <a:pt x="1963589" y="5086621"/>
                  <a:pt x="1963589" y="5089598"/>
                  <a:pt x="1960610" y="5089598"/>
                </a:cubicBezTo>
                <a:cubicBezTo>
                  <a:pt x="1960610" y="5083644"/>
                  <a:pt x="1954650" y="5086621"/>
                  <a:pt x="1951671" y="5083644"/>
                </a:cubicBezTo>
                <a:cubicBezTo>
                  <a:pt x="1957630" y="5080667"/>
                  <a:pt x="1960610" y="5080667"/>
                  <a:pt x="1960610" y="5077691"/>
                </a:cubicBezTo>
                <a:cubicBezTo>
                  <a:pt x="1951671" y="5062807"/>
                  <a:pt x="1924854" y="5056853"/>
                  <a:pt x="1921874" y="5038993"/>
                </a:cubicBezTo>
                <a:cubicBezTo>
                  <a:pt x="1924854" y="5038993"/>
                  <a:pt x="1924854" y="5041970"/>
                  <a:pt x="1927834" y="5041970"/>
                </a:cubicBezTo>
                <a:cubicBezTo>
                  <a:pt x="1927834" y="5036016"/>
                  <a:pt x="1930813" y="5036016"/>
                  <a:pt x="1930813" y="5033039"/>
                </a:cubicBezTo>
                <a:cubicBezTo>
                  <a:pt x="1918895" y="5038993"/>
                  <a:pt x="1924854" y="5027086"/>
                  <a:pt x="1921874" y="5024109"/>
                </a:cubicBezTo>
                <a:cubicBezTo>
                  <a:pt x="1918895" y="5024109"/>
                  <a:pt x="1918895" y="5030063"/>
                  <a:pt x="1912935" y="5030063"/>
                </a:cubicBezTo>
                <a:cubicBezTo>
                  <a:pt x="1915915" y="5021132"/>
                  <a:pt x="1912935" y="5021132"/>
                  <a:pt x="1912935" y="5018155"/>
                </a:cubicBezTo>
                <a:cubicBezTo>
                  <a:pt x="1909956" y="5018155"/>
                  <a:pt x="1909956" y="5021132"/>
                  <a:pt x="1906976" y="5024109"/>
                </a:cubicBezTo>
                <a:cubicBezTo>
                  <a:pt x="1906976" y="5018155"/>
                  <a:pt x="1895057" y="5018155"/>
                  <a:pt x="1898037" y="5015179"/>
                </a:cubicBezTo>
                <a:cubicBezTo>
                  <a:pt x="1901017" y="5015179"/>
                  <a:pt x="1901017" y="5018155"/>
                  <a:pt x="1906976" y="5018155"/>
                </a:cubicBezTo>
                <a:cubicBezTo>
                  <a:pt x="1901017" y="5009225"/>
                  <a:pt x="1906976" y="5012202"/>
                  <a:pt x="1909956" y="5003272"/>
                </a:cubicBezTo>
                <a:cubicBezTo>
                  <a:pt x="1903996" y="5003272"/>
                  <a:pt x="1903996" y="5006248"/>
                  <a:pt x="1901017" y="5009225"/>
                </a:cubicBezTo>
                <a:cubicBezTo>
                  <a:pt x="1895057" y="5006248"/>
                  <a:pt x="1892078" y="4997318"/>
                  <a:pt x="1886119" y="4991365"/>
                </a:cubicBezTo>
                <a:cubicBezTo>
                  <a:pt x="1883139" y="4997318"/>
                  <a:pt x="1877180" y="4994341"/>
                  <a:pt x="1874200" y="4994341"/>
                </a:cubicBezTo>
                <a:cubicBezTo>
                  <a:pt x="1871220" y="4988388"/>
                  <a:pt x="1880159" y="4991365"/>
                  <a:pt x="1877180" y="4985411"/>
                </a:cubicBezTo>
                <a:cubicBezTo>
                  <a:pt x="1871220" y="4988388"/>
                  <a:pt x="1868241" y="4988388"/>
                  <a:pt x="1862281" y="4985411"/>
                </a:cubicBezTo>
                <a:cubicBezTo>
                  <a:pt x="1862281" y="4988388"/>
                  <a:pt x="1865261" y="4991365"/>
                  <a:pt x="1862281" y="4991365"/>
                </a:cubicBezTo>
                <a:cubicBezTo>
                  <a:pt x="1862281" y="4985411"/>
                  <a:pt x="1856322" y="4991365"/>
                  <a:pt x="1856322" y="4994341"/>
                </a:cubicBezTo>
                <a:cubicBezTo>
                  <a:pt x="1853342" y="4988388"/>
                  <a:pt x="1847383" y="4991365"/>
                  <a:pt x="1850363" y="4985411"/>
                </a:cubicBezTo>
                <a:cubicBezTo>
                  <a:pt x="1853342" y="4982434"/>
                  <a:pt x="1853342" y="4988388"/>
                  <a:pt x="1856322" y="4988388"/>
                </a:cubicBezTo>
                <a:cubicBezTo>
                  <a:pt x="1853342" y="4982434"/>
                  <a:pt x="1859302" y="4982434"/>
                  <a:pt x="1859302" y="4985411"/>
                </a:cubicBezTo>
                <a:cubicBezTo>
                  <a:pt x="1856322" y="4982434"/>
                  <a:pt x="1853342" y="4976481"/>
                  <a:pt x="1856322" y="4973504"/>
                </a:cubicBezTo>
                <a:cubicBezTo>
                  <a:pt x="1856322" y="4976481"/>
                  <a:pt x="1862281" y="4973504"/>
                  <a:pt x="1862281" y="4973504"/>
                </a:cubicBezTo>
                <a:cubicBezTo>
                  <a:pt x="1859302" y="4964574"/>
                  <a:pt x="1847383" y="4967551"/>
                  <a:pt x="1841424" y="4964574"/>
                </a:cubicBezTo>
                <a:cubicBezTo>
                  <a:pt x="1844403" y="4964574"/>
                  <a:pt x="1850363" y="4964574"/>
                  <a:pt x="1850363" y="4958620"/>
                </a:cubicBezTo>
                <a:cubicBezTo>
                  <a:pt x="1841424" y="4961597"/>
                  <a:pt x="1829505" y="4964574"/>
                  <a:pt x="1832485" y="4955644"/>
                </a:cubicBezTo>
                <a:cubicBezTo>
                  <a:pt x="1832485" y="4958620"/>
                  <a:pt x="1838444" y="4961597"/>
                  <a:pt x="1838444" y="4955644"/>
                </a:cubicBezTo>
                <a:cubicBezTo>
                  <a:pt x="1832485" y="4952667"/>
                  <a:pt x="1829505" y="4949690"/>
                  <a:pt x="1826526" y="4949690"/>
                </a:cubicBezTo>
                <a:cubicBezTo>
                  <a:pt x="1823546" y="4943737"/>
                  <a:pt x="1826526" y="4940760"/>
                  <a:pt x="1826526" y="4940760"/>
                </a:cubicBezTo>
                <a:cubicBezTo>
                  <a:pt x="1823546" y="4937783"/>
                  <a:pt x="1823546" y="4940760"/>
                  <a:pt x="1817587" y="4943737"/>
                </a:cubicBezTo>
                <a:cubicBezTo>
                  <a:pt x="1817587" y="4937783"/>
                  <a:pt x="1814607" y="4937783"/>
                  <a:pt x="1817587" y="4934806"/>
                </a:cubicBezTo>
                <a:cubicBezTo>
                  <a:pt x="1817587" y="4934806"/>
                  <a:pt x="1817587" y="4934806"/>
                  <a:pt x="1820566" y="4931829"/>
                </a:cubicBezTo>
                <a:cubicBezTo>
                  <a:pt x="1814607" y="4919922"/>
                  <a:pt x="1802688" y="4925876"/>
                  <a:pt x="1793749" y="4919922"/>
                </a:cubicBezTo>
                <a:cubicBezTo>
                  <a:pt x="1796729" y="4916946"/>
                  <a:pt x="1799709" y="4913969"/>
                  <a:pt x="1802688" y="4910992"/>
                </a:cubicBezTo>
                <a:cubicBezTo>
                  <a:pt x="1799709" y="4910992"/>
                  <a:pt x="1796729" y="4905039"/>
                  <a:pt x="1790770" y="4908015"/>
                </a:cubicBezTo>
                <a:cubicBezTo>
                  <a:pt x="1790770" y="4910992"/>
                  <a:pt x="1802688" y="4910992"/>
                  <a:pt x="1793749" y="4913969"/>
                </a:cubicBezTo>
                <a:cubicBezTo>
                  <a:pt x="1790770" y="4913969"/>
                  <a:pt x="1790770" y="4908015"/>
                  <a:pt x="1787790" y="4899085"/>
                </a:cubicBezTo>
                <a:cubicBezTo>
                  <a:pt x="1781831" y="4902062"/>
                  <a:pt x="1787790" y="4905039"/>
                  <a:pt x="1784810" y="4910992"/>
                </a:cubicBezTo>
                <a:cubicBezTo>
                  <a:pt x="1781831" y="4905039"/>
                  <a:pt x="1776616" y="4901318"/>
                  <a:pt x="1771402" y="4898713"/>
                </a:cubicBezTo>
                <a:lnTo>
                  <a:pt x="1763983" y="4895625"/>
                </a:lnTo>
                <a:lnTo>
                  <a:pt x="1764325" y="4890155"/>
                </a:lnTo>
                <a:cubicBezTo>
                  <a:pt x="1765443" y="4888666"/>
                  <a:pt x="1766933" y="4887178"/>
                  <a:pt x="1766933" y="4884201"/>
                </a:cubicBezTo>
                <a:cubicBezTo>
                  <a:pt x="1749055" y="4890155"/>
                  <a:pt x="1749055" y="4872294"/>
                  <a:pt x="1737136" y="4866341"/>
                </a:cubicBezTo>
                <a:cubicBezTo>
                  <a:pt x="1740116" y="4866341"/>
                  <a:pt x="1743095" y="4863364"/>
                  <a:pt x="1740116" y="4860387"/>
                </a:cubicBezTo>
                <a:cubicBezTo>
                  <a:pt x="1734156" y="4863364"/>
                  <a:pt x="1731177" y="4863364"/>
                  <a:pt x="1728197" y="4860387"/>
                </a:cubicBezTo>
                <a:cubicBezTo>
                  <a:pt x="1728197" y="4860387"/>
                  <a:pt x="1731177" y="4857410"/>
                  <a:pt x="1731177" y="4857410"/>
                </a:cubicBezTo>
                <a:cubicBezTo>
                  <a:pt x="1719258" y="4854434"/>
                  <a:pt x="1716278" y="4845503"/>
                  <a:pt x="1707340" y="4845503"/>
                </a:cubicBezTo>
                <a:cubicBezTo>
                  <a:pt x="1707340" y="4845503"/>
                  <a:pt x="1710319" y="4842527"/>
                  <a:pt x="1710319" y="4839550"/>
                </a:cubicBezTo>
                <a:cubicBezTo>
                  <a:pt x="1695421" y="4833596"/>
                  <a:pt x="1701380" y="4833596"/>
                  <a:pt x="1692441" y="4821689"/>
                </a:cubicBezTo>
                <a:cubicBezTo>
                  <a:pt x="1695421" y="4821689"/>
                  <a:pt x="1698401" y="4821689"/>
                  <a:pt x="1698401" y="4818713"/>
                </a:cubicBezTo>
                <a:cubicBezTo>
                  <a:pt x="1692441" y="4818713"/>
                  <a:pt x="1698401" y="4812759"/>
                  <a:pt x="1692441" y="4812759"/>
                </a:cubicBezTo>
                <a:cubicBezTo>
                  <a:pt x="1689462" y="4812759"/>
                  <a:pt x="1686482" y="4815736"/>
                  <a:pt x="1686482" y="4815736"/>
                </a:cubicBezTo>
                <a:cubicBezTo>
                  <a:pt x="1686482" y="4812759"/>
                  <a:pt x="1683502" y="4812759"/>
                  <a:pt x="1683502" y="4812759"/>
                </a:cubicBezTo>
                <a:cubicBezTo>
                  <a:pt x="1680523" y="4812759"/>
                  <a:pt x="1680523" y="4815736"/>
                  <a:pt x="1680523" y="4815736"/>
                </a:cubicBezTo>
                <a:cubicBezTo>
                  <a:pt x="1674563" y="4809782"/>
                  <a:pt x="1677543" y="4809782"/>
                  <a:pt x="1671584" y="4806806"/>
                </a:cubicBezTo>
                <a:cubicBezTo>
                  <a:pt x="1671584" y="4809782"/>
                  <a:pt x="1674563" y="4812759"/>
                  <a:pt x="1668604" y="4812759"/>
                </a:cubicBezTo>
                <a:cubicBezTo>
                  <a:pt x="1668604" y="4800852"/>
                  <a:pt x="1650726" y="4794899"/>
                  <a:pt x="1665624" y="4785968"/>
                </a:cubicBezTo>
                <a:cubicBezTo>
                  <a:pt x="1662645" y="4782991"/>
                  <a:pt x="1656685" y="4782991"/>
                  <a:pt x="1650726" y="4780015"/>
                </a:cubicBezTo>
                <a:cubicBezTo>
                  <a:pt x="1653706" y="4780015"/>
                  <a:pt x="1656685" y="4777038"/>
                  <a:pt x="1656685" y="4777038"/>
                </a:cubicBezTo>
                <a:cubicBezTo>
                  <a:pt x="1650726" y="4777038"/>
                  <a:pt x="1656685" y="4768108"/>
                  <a:pt x="1650726" y="4768108"/>
                </a:cubicBezTo>
                <a:cubicBezTo>
                  <a:pt x="1644767" y="4771084"/>
                  <a:pt x="1644767" y="4777038"/>
                  <a:pt x="1638808" y="4780015"/>
                </a:cubicBezTo>
                <a:cubicBezTo>
                  <a:pt x="1641787" y="4774061"/>
                  <a:pt x="1638808" y="4762154"/>
                  <a:pt x="1629869" y="4771084"/>
                </a:cubicBezTo>
                <a:cubicBezTo>
                  <a:pt x="1611991" y="4744294"/>
                  <a:pt x="1585174" y="4729410"/>
                  <a:pt x="1564316" y="4705596"/>
                </a:cubicBezTo>
                <a:cubicBezTo>
                  <a:pt x="1570276" y="4702619"/>
                  <a:pt x="1567296" y="4711549"/>
                  <a:pt x="1573255" y="4708572"/>
                </a:cubicBezTo>
                <a:cubicBezTo>
                  <a:pt x="1573255" y="4705596"/>
                  <a:pt x="1576235" y="4708572"/>
                  <a:pt x="1579215" y="4705596"/>
                </a:cubicBezTo>
                <a:cubicBezTo>
                  <a:pt x="1576235" y="4705596"/>
                  <a:pt x="1576235" y="4705596"/>
                  <a:pt x="1573255" y="4702619"/>
                </a:cubicBezTo>
                <a:cubicBezTo>
                  <a:pt x="1573255" y="4705596"/>
                  <a:pt x="1570276" y="4705596"/>
                  <a:pt x="1570276" y="4705596"/>
                </a:cubicBezTo>
                <a:cubicBezTo>
                  <a:pt x="1567296" y="4702619"/>
                  <a:pt x="1570276" y="4702619"/>
                  <a:pt x="1570276" y="4699642"/>
                </a:cubicBezTo>
                <a:cubicBezTo>
                  <a:pt x="1567296" y="4699642"/>
                  <a:pt x="1567296" y="4696665"/>
                  <a:pt x="1564316" y="4696665"/>
                </a:cubicBezTo>
                <a:cubicBezTo>
                  <a:pt x="1564316" y="4696665"/>
                  <a:pt x="1564316" y="4696665"/>
                  <a:pt x="1561337" y="4699642"/>
                </a:cubicBezTo>
                <a:lnTo>
                  <a:pt x="1561337" y="4702619"/>
                </a:lnTo>
                <a:cubicBezTo>
                  <a:pt x="1552398" y="4699642"/>
                  <a:pt x="1555377" y="4684758"/>
                  <a:pt x="1543459" y="4687735"/>
                </a:cubicBezTo>
                <a:cubicBezTo>
                  <a:pt x="1543459" y="4681782"/>
                  <a:pt x="1543459" y="4681782"/>
                  <a:pt x="1540479" y="4684758"/>
                </a:cubicBezTo>
                <a:cubicBezTo>
                  <a:pt x="1540479" y="4678805"/>
                  <a:pt x="1537499" y="4678805"/>
                  <a:pt x="1537499" y="4675828"/>
                </a:cubicBezTo>
                <a:cubicBezTo>
                  <a:pt x="1525581" y="4669875"/>
                  <a:pt x="1516642" y="4660944"/>
                  <a:pt x="1504723" y="4654991"/>
                </a:cubicBezTo>
                <a:cubicBezTo>
                  <a:pt x="1489825" y="4646061"/>
                  <a:pt x="1474927" y="4634153"/>
                  <a:pt x="1460029" y="4625223"/>
                </a:cubicBezTo>
                <a:cubicBezTo>
                  <a:pt x="1448110" y="4616293"/>
                  <a:pt x="1433212" y="4604386"/>
                  <a:pt x="1418313" y="4595456"/>
                </a:cubicBezTo>
                <a:cubicBezTo>
                  <a:pt x="1415334" y="4595456"/>
                  <a:pt x="1415334" y="4595456"/>
                  <a:pt x="1415334" y="4595456"/>
                </a:cubicBezTo>
                <a:cubicBezTo>
                  <a:pt x="1400436" y="4583549"/>
                  <a:pt x="1382558" y="4571642"/>
                  <a:pt x="1367659" y="4559735"/>
                </a:cubicBezTo>
                <a:cubicBezTo>
                  <a:pt x="1349781" y="4547827"/>
                  <a:pt x="1331904" y="4538897"/>
                  <a:pt x="1314026" y="4529967"/>
                </a:cubicBezTo>
                <a:cubicBezTo>
                  <a:pt x="1311046" y="4524013"/>
                  <a:pt x="1311046" y="4521037"/>
                  <a:pt x="1308066" y="4518060"/>
                </a:cubicBezTo>
                <a:cubicBezTo>
                  <a:pt x="1299127" y="4515083"/>
                  <a:pt x="1293168" y="4512106"/>
                  <a:pt x="1287209" y="4506153"/>
                </a:cubicBezTo>
                <a:cubicBezTo>
                  <a:pt x="1281250" y="4503176"/>
                  <a:pt x="1275290" y="4497223"/>
                  <a:pt x="1272311" y="4494246"/>
                </a:cubicBezTo>
                <a:cubicBezTo>
                  <a:pt x="1269331" y="4494246"/>
                  <a:pt x="1272311" y="4497223"/>
                  <a:pt x="1269331" y="4497223"/>
                </a:cubicBezTo>
                <a:cubicBezTo>
                  <a:pt x="1260392" y="4494246"/>
                  <a:pt x="1257412" y="4482339"/>
                  <a:pt x="1248473" y="4479362"/>
                </a:cubicBezTo>
                <a:cubicBezTo>
                  <a:pt x="1230595" y="4470432"/>
                  <a:pt x="1212718" y="4461501"/>
                  <a:pt x="1197819" y="4452571"/>
                </a:cubicBezTo>
                <a:cubicBezTo>
                  <a:pt x="1182921" y="4440664"/>
                  <a:pt x="1168023" y="4431734"/>
                  <a:pt x="1153125" y="4419827"/>
                </a:cubicBezTo>
                <a:cubicBezTo>
                  <a:pt x="1156104" y="4422804"/>
                  <a:pt x="1153125" y="4422804"/>
                  <a:pt x="1150145" y="4422804"/>
                </a:cubicBezTo>
                <a:cubicBezTo>
                  <a:pt x="1141206" y="4416850"/>
                  <a:pt x="1132267" y="4410897"/>
                  <a:pt x="1123328" y="4401966"/>
                </a:cubicBezTo>
                <a:cubicBezTo>
                  <a:pt x="1111409" y="4396013"/>
                  <a:pt x="1102470" y="4390059"/>
                  <a:pt x="1093532" y="4384106"/>
                </a:cubicBezTo>
                <a:cubicBezTo>
                  <a:pt x="1072674" y="4372199"/>
                  <a:pt x="1051816" y="4363268"/>
                  <a:pt x="1033939" y="4351361"/>
                </a:cubicBezTo>
                <a:cubicBezTo>
                  <a:pt x="1027979" y="4345408"/>
                  <a:pt x="1033939" y="4345408"/>
                  <a:pt x="1030959" y="4339454"/>
                </a:cubicBezTo>
                <a:cubicBezTo>
                  <a:pt x="1019040" y="4342431"/>
                  <a:pt x="1013081" y="4333501"/>
                  <a:pt x="1004142" y="4336478"/>
                </a:cubicBezTo>
                <a:cubicBezTo>
                  <a:pt x="998183" y="4321594"/>
                  <a:pt x="980305" y="4321594"/>
                  <a:pt x="974346" y="4309687"/>
                </a:cubicBezTo>
                <a:cubicBezTo>
                  <a:pt x="953488" y="4309687"/>
                  <a:pt x="929651" y="4285873"/>
                  <a:pt x="905814" y="4276942"/>
                </a:cubicBezTo>
                <a:cubicBezTo>
                  <a:pt x="908793" y="4270989"/>
                  <a:pt x="899854" y="4265035"/>
                  <a:pt x="887936" y="4262059"/>
                </a:cubicBezTo>
                <a:cubicBezTo>
                  <a:pt x="878997" y="4259082"/>
                  <a:pt x="867078" y="4253128"/>
                  <a:pt x="861119" y="4247175"/>
                </a:cubicBezTo>
                <a:cubicBezTo>
                  <a:pt x="855160" y="4244198"/>
                  <a:pt x="858139" y="4250152"/>
                  <a:pt x="855160" y="4250152"/>
                </a:cubicBezTo>
                <a:cubicBezTo>
                  <a:pt x="849200" y="4247175"/>
                  <a:pt x="846221" y="4238244"/>
                  <a:pt x="834302" y="4241221"/>
                </a:cubicBezTo>
                <a:cubicBezTo>
                  <a:pt x="819404" y="4223361"/>
                  <a:pt x="798546" y="4217407"/>
                  <a:pt x="780668" y="4208477"/>
                </a:cubicBezTo>
                <a:cubicBezTo>
                  <a:pt x="771729" y="4202523"/>
                  <a:pt x="792587" y="4205500"/>
                  <a:pt x="783648" y="4196570"/>
                </a:cubicBezTo>
                <a:cubicBezTo>
                  <a:pt x="771729" y="4196570"/>
                  <a:pt x="762790" y="4193593"/>
                  <a:pt x="750872" y="4190616"/>
                </a:cubicBezTo>
                <a:cubicBezTo>
                  <a:pt x="741933" y="4187640"/>
                  <a:pt x="732994" y="4184663"/>
                  <a:pt x="721075" y="4178709"/>
                </a:cubicBezTo>
                <a:cubicBezTo>
                  <a:pt x="724055" y="4175733"/>
                  <a:pt x="730014" y="4181686"/>
                  <a:pt x="735974" y="4178709"/>
                </a:cubicBezTo>
                <a:cubicBezTo>
                  <a:pt x="730014" y="4175733"/>
                  <a:pt x="741933" y="4175733"/>
                  <a:pt x="735974" y="4169779"/>
                </a:cubicBezTo>
                <a:cubicBezTo>
                  <a:pt x="724055" y="4169779"/>
                  <a:pt x="709157" y="4166802"/>
                  <a:pt x="703197" y="4157872"/>
                </a:cubicBezTo>
                <a:cubicBezTo>
                  <a:pt x="706177" y="4160849"/>
                  <a:pt x="718096" y="4166802"/>
                  <a:pt x="718096" y="4160849"/>
                </a:cubicBezTo>
                <a:cubicBezTo>
                  <a:pt x="706177" y="4154895"/>
                  <a:pt x="697238" y="4148942"/>
                  <a:pt x="682340" y="4148942"/>
                </a:cubicBezTo>
                <a:cubicBezTo>
                  <a:pt x="679360" y="4145965"/>
                  <a:pt x="682340" y="4142988"/>
                  <a:pt x="679360" y="4140011"/>
                </a:cubicBezTo>
                <a:cubicBezTo>
                  <a:pt x="667442" y="4137035"/>
                  <a:pt x="661482" y="4131081"/>
                  <a:pt x="652543" y="4137035"/>
                </a:cubicBezTo>
                <a:cubicBezTo>
                  <a:pt x="643604" y="4122151"/>
                  <a:pt x="622747" y="4122151"/>
                  <a:pt x="607849" y="4116197"/>
                </a:cubicBezTo>
                <a:cubicBezTo>
                  <a:pt x="601889" y="4116197"/>
                  <a:pt x="616787" y="4128104"/>
                  <a:pt x="607849" y="4125127"/>
                </a:cubicBezTo>
                <a:cubicBezTo>
                  <a:pt x="595930" y="4119174"/>
                  <a:pt x="610828" y="4113220"/>
                  <a:pt x="598910" y="4110244"/>
                </a:cubicBezTo>
                <a:cubicBezTo>
                  <a:pt x="598910" y="4116197"/>
                  <a:pt x="589971" y="4122151"/>
                  <a:pt x="584011" y="4113220"/>
                </a:cubicBezTo>
                <a:cubicBezTo>
                  <a:pt x="586991" y="4110244"/>
                  <a:pt x="592950" y="4110244"/>
                  <a:pt x="592950" y="4107267"/>
                </a:cubicBezTo>
                <a:cubicBezTo>
                  <a:pt x="581032" y="4101313"/>
                  <a:pt x="569113" y="4095360"/>
                  <a:pt x="557194" y="4089406"/>
                </a:cubicBezTo>
                <a:cubicBezTo>
                  <a:pt x="548256" y="4086430"/>
                  <a:pt x="539317" y="4083453"/>
                  <a:pt x="530378" y="4080476"/>
                </a:cubicBezTo>
                <a:cubicBezTo>
                  <a:pt x="518460" y="4071546"/>
                  <a:pt x="488663" y="4053685"/>
                  <a:pt x="482703" y="4059639"/>
                </a:cubicBezTo>
                <a:cubicBezTo>
                  <a:pt x="479724" y="4056662"/>
                  <a:pt x="476744" y="4056662"/>
                  <a:pt x="473764" y="4056662"/>
                </a:cubicBezTo>
                <a:cubicBezTo>
                  <a:pt x="476744" y="4056662"/>
                  <a:pt x="479724" y="4053685"/>
                  <a:pt x="476744" y="4050708"/>
                </a:cubicBezTo>
                <a:cubicBezTo>
                  <a:pt x="470785" y="4056662"/>
                  <a:pt x="467805" y="4044755"/>
                  <a:pt x="461846" y="4050708"/>
                </a:cubicBezTo>
                <a:cubicBezTo>
                  <a:pt x="464825" y="4053685"/>
                  <a:pt x="467805" y="4053685"/>
                  <a:pt x="470785" y="4056662"/>
                </a:cubicBezTo>
                <a:cubicBezTo>
                  <a:pt x="455886" y="4059639"/>
                  <a:pt x="461846" y="4041778"/>
                  <a:pt x="446948" y="4044755"/>
                </a:cubicBezTo>
                <a:cubicBezTo>
                  <a:pt x="443968" y="4035825"/>
                  <a:pt x="438008" y="4038801"/>
                  <a:pt x="432049" y="4035825"/>
                </a:cubicBezTo>
                <a:cubicBezTo>
                  <a:pt x="438008" y="4029871"/>
                  <a:pt x="446948" y="4038801"/>
                  <a:pt x="443968" y="4032848"/>
                </a:cubicBezTo>
                <a:cubicBezTo>
                  <a:pt x="426090" y="4023918"/>
                  <a:pt x="411192" y="4017964"/>
                  <a:pt x="393314" y="4017964"/>
                </a:cubicBezTo>
                <a:cubicBezTo>
                  <a:pt x="396294" y="4017964"/>
                  <a:pt x="396294" y="4014987"/>
                  <a:pt x="399273" y="4012011"/>
                </a:cubicBezTo>
                <a:cubicBezTo>
                  <a:pt x="393314" y="4012011"/>
                  <a:pt x="390334" y="4009034"/>
                  <a:pt x="384375" y="4009034"/>
                </a:cubicBezTo>
                <a:cubicBezTo>
                  <a:pt x="381395" y="4012011"/>
                  <a:pt x="384375" y="4012011"/>
                  <a:pt x="381395" y="4014987"/>
                </a:cubicBezTo>
                <a:cubicBezTo>
                  <a:pt x="375436" y="4009034"/>
                  <a:pt x="369477" y="4006057"/>
                  <a:pt x="360538" y="4003080"/>
                </a:cubicBezTo>
                <a:cubicBezTo>
                  <a:pt x="363517" y="4006057"/>
                  <a:pt x="360538" y="4012011"/>
                  <a:pt x="354579" y="4009034"/>
                </a:cubicBezTo>
                <a:cubicBezTo>
                  <a:pt x="363517" y="4000104"/>
                  <a:pt x="342660" y="4003080"/>
                  <a:pt x="336700" y="3994150"/>
                </a:cubicBezTo>
                <a:cubicBezTo>
                  <a:pt x="336700" y="3991174"/>
                  <a:pt x="348619" y="3991174"/>
                  <a:pt x="345639" y="3988197"/>
                </a:cubicBezTo>
                <a:cubicBezTo>
                  <a:pt x="336700" y="3994150"/>
                  <a:pt x="330741" y="3985220"/>
                  <a:pt x="321802" y="3985220"/>
                </a:cubicBezTo>
                <a:cubicBezTo>
                  <a:pt x="327761" y="3991174"/>
                  <a:pt x="306904" y="3988197"/>
                  <a:pt x="303925" y="3985220"/>
                </a:cubicBezTo>
                <a:cubicBezTo>
                  <a:pt x="312864" y="3985220"/>
                  <a:pt x="318822" y="3982243"/>
                  <a:pt x="312864" y="3976289"/>
                </a:cubicBezTo>
                <a:cubicBezTo>
                  <a:pt x="309884" y="3976289"/>
                  <a:pt x="303925" y="3979266"/>
                  <a:pt x="300945" y="3976289"/>
                </a:cubicBezTo>
                <a:cubicBezTo>
                  <a:pt x="312864" y="3967359"/>
                  <a:pt x="274128" y="3958429"/>
                  <a:pt x="262210" y="3955452"/>
                </a:cubicBezTo>
                <a:cubicBezTo>
                  <a:pt x="265189" y="3955452"/>
                  <a:pt x="265189" y="3958429"/>
                  <a:pt x="262210" y="3958429"/>
                </a:cubicBezTo>
                <a:cubicBezTo>
                  <a:pt x="256250" y="3949499"/>
                  <a:pt x="256250" y="3958429"/>
                  <a:pt x="250291" y="3955452"/>
                </a:cubicBezTo>
                <a:cubicBezTo>
                  <a:pt x="250291" y="3955452"/>
                  <a:pt x="250291" y="3955452"/>
                  <a:pt x="244331" y="3946522"/>
                </a:cubicBezTo>
                <a:cubicBezTo>
                  <a:pt x="253270" y="3946522"/>
                  <a:pt x="247311" y="3940568"/>
                  <a:pt x="250291" y="3937592"/>
                </a:cubicBezTo>
                <a:cubicBezTo>
                  <a:pt x="262210" y="3946522"/>
                  <a:pt x="262210" y="3946522"/>
                  <a:pt x="277107" y="3946522"/>
                </a:cubicBezTo>
                <a:cubicBezTo>
                  <a:pt x="283067" y="3958429"/>
                  <a:pt x="286046" y="3949499"/>
                  <a:pt x="294985" y="3961406"/>
                </a:cubicBezTo>
                <a:cubicBezTo>
                  <a:pt x="294985" y="3958429"/>
                  <a:pt x="303925" y="3955452"/>
                  <a:pt x="309884" y="3961406"/>
                </a:cubicBezTo>
                <a:cubicBezTo>
                  <a:pt x="306904" y="3961406"/>
                  <a:pt x="300945" y="3961406"/>
                  <a:pt x="303925" y="3964382"/>
                </a:cubicBezTo>
                <a:cubicBezTo>
                  <a:pt x="306904" y="3964382"/>
                  <a:pt x="303925" y="3973313"/>
                  <a:pt x="312864" y="3970336"/>
                </a:cubicBezTo>
                <a:cubicBezTo>
                  <a:pt x="318822" y="3967359"/>
                  <a:pt x="315843" y="3961406"/>
                  <a:pt x="324782" y="3958429"/>
                </a:cubicBezTo>
                <a:cubicBezTo>
                  <a:pt x="327761" y="3964382"/>
                  <a:pt x="309884" y="3964382"/>
                  <a:pt x="321802" y="3973313"/>
                </a:cubicBezTo>
                <a:cubicBezTo>
                  <a:pt x="333721" y="3967359"/>
                  <a:pt x="336700" y="3988197"/>
                  <a:pt x="351599" y="3979266"/>
                </a:cubicBezTo>
                <a:cubicBezTo>
                  <a:pt x="348619" y="3976289"/>
                  <a:pt x="342660" y="3970336"/>
                  <a:pt x="351599" y="3967359"/>
                </a:cubicBezTo>
                <a:cubicBezTo>
                  <a:pt x="354579" y="3976289"/>
                  <a:pt x="357558" y="3976289"/>
                  <a:pt x="354579" y="3982243"/>
                </a:cubicBezTo>
                <a:cubicBezTo>
                  <a:pt x="363517" y="3979266"/>
                  <a:pt x="372456" y="3982243"/>
                  <a:pt x="384375" y="3985220"/>
                </a:cubicBezTo>
                <a:cubicBezTo>
                  <a:pt x="393314" y="3991174"/>
                  <a:pt x="399273" y="3994150"/>
                  <a:pt x="411192" y="4000104"/>
                </a:cubicBezTo>
                <a:cubicBezTo>
                  <a:pt x="408212" y="3997127"/>
                  <a:pt x="411192" y="3997127"/>
                  <a:pt x="414171" y="3997127"/>
                </a:cubicBezTo>
                <a:cubicBezTo>
                  <a:pt x="411192" y="3991174"/>
                  <a:pt x="405233" y="3994150"/>
                  <a:pt x="402253" y="3991174"/>
                </a:cubicBezTo>
                <a:cubicBezTo>
                  <a:pt x="417151" y="3988197"/>
                  <a:pt x="414171" y="4000104"/>
                  <a:pt x="420131" y="4003080"/>
                </a:cubicBezTo>
                <a:cubicBezTo>
                  <a:pt x="423110" y="4000104"/>
                  <a:pt x="426090" y="3997127"/>
                  <a:pt x="432049" y="4000104"/>
                </a:cubicBezTo>
                <a:cubicBezTo>
                  <a:pt x="420131" y="4000104"/>
                  <a:pt x="435029" y="4006057"/>
                  <a:pt x="435029" y="4012011"/>
                </a:cubicBezTo>
                <a:cubicBezTo>
                  <a:pt x="449927" y="4012011"/>
                  <a:pt x="485683" y="4035825"/>
                  <a:pt x="500581" y="4023918"/>
                </a:cubicBezTo>
                <a:cubicBezTo>
                  <a:pt x="506540" y="4029871"/>
                  <a:pt x="497602" y="4029871"/>
                  <a:pt x="500581" y="4032848"/>
                </a:cubicBezTo>
                <a:cubicBezTo>
                  <a:pt x="512500" y="4038801"/>
                  <a:pt x="524418" y="4047732"/>
                  <a:pt x="539317" y="4047732"/>
                </a:cubicBezTo>
                <a:cubicBezTo>
                  <a:pt x="533357" y="4047732"/>
                  <a:pt x="530378" y="4050708"/>
                  <a:pt x="533357" y="4053685"/>
                </a:cubicBezTo>
                <a:cubicBezTo>
                  <a:pt x="536337" y="4053685"/>
                  <a:pt x="542296" y="4056662"/>
                  <a:pt x="548256" y="4053685"/>
                </a:cubicBezTo>
                <a:cubicBezTo>
                  <a:pt x="548256" y="4050708"/>
                  <a:pt x="542296" y="4047732"/>
                  <a:pt x="545276" y="4044755"/>
                </a:cubicBezTo>
                <a:cubicBezTo>
                  <a:pt x="551235" y="4050708"/>
                  <a:pt x="557194" y="4047732"/>
                  <a:pt x="560174" y="4053685"/>
                </a:cubicBezTo>
                <a:cubicBezTo>
                  <a:pt x="551235" y="4053685"/>
                  <a:pt x="551235" y="4056662"/>
                  <a:pt x="554215" y="4062616"/>
                </a:cubicBezTo>
                <a:cubicBezTo>
                  <a:pt x="575072" y="4059639"/>
                  <a:pt x="586991" y="4086430"/>
                  <a:pt x="601889" y="4077499"/>
                </a:cubicBezTo>
                <a:cubicBezTo>
                  <a:pt x="604869" y="4080476"/>
                  <a:pt x="607849" y="4080476"/>
                  <a:pt x="607849" y="4083453"/>
                </a:cubicBezTo>
                <a:cubicBezTo>
                  <a:pt x="610828" y="4080476"/>
                  <a:pt x="619767" y="4089406"/>
                  <a:pt x="619767" y="4083453"/>
                </a:cubicBezTo>
                <a:cubicBezTo>
                  <a:pt x="616787" y="4080476"/>
                  <a:pt x="613808" y="4080476"/>
                  <a:pt x="616787" y="4077499"/>
                </a:cubicBezTo>
                <a:cubicBezTo>
                  <a:pt x="619767" y="4080476"/>
                  <a:pt x="625726" y="4083453"/>
                  <a:pt x="631686" y="4089406"/>
                </a:cubicBezTo>
                <a:cubicBezTo>
                  <a:pt x="634665" y="4092383"/>
                  <a:pt x="640625" y="4095360"/>
                  <a:pt x="646584" y="4098337"/>
                </a:cubicBezTo>
                <a:cubicBezTo>
                  <a:pt x="643604" y="4095360"/>
                  <a:pt x="649564" y="4098337"/>
                  <a:pt x="646584" y="4095360"/>
                </a:cubicBezTo>
                <a:cubicBezTo>
                  <a:pt x="646584" y="4089406"/>
                  <a:pt x="640625" y="4089406"/>
                  <a:pt x="640625" y="4086430"/>
                </a:cubicBezTo>
                <a:cubicBezTo>
                  <a:pt x="652543" y="4089406"/>
                  <a:pt x="664462" y="4095360"/>
                  <a:pt x="676381" y="4104290"/>
                </a:cubicBezTo>
                <a:cubicBezTo>
                  <a:pt x="688299" y="4110244"/>
                  <a:pt x="700218" y="4116197"/>
                  <a:pt x="715116" y="4116197"/>
                </a:cubicBezTo>
                <a:cubicBezTo>
                  <a:pt x="721075" y="4125127"/>
                  <a:pt x="709157" y="4116197"/>
                  <a:pt x="712136" y="4122151"/>
                </a:cubicBezTo>
                <a:cubicBezTo>
                  <a:pt x="724055" y="4131081"/>
                  <a:pt x="741933" y="4134058"/>
                  <a:pt x="753851" y="4145965"/>
                </a:cubicBezTo>
                <a:cubicBezTo>
                  <a:pt x="765770" y="4142988"/>
                  <a:pt x="774709" y="4151918"/>
                  <a:pt x="780668" y="4157872"/>
                </a:cubicBezTo>
                <a:cubicBezTo>
                  <a:pt x="789607" y="4163825"/>
                  <a:pt x="795567" y="4169779"/>
                  <a:pt x="804505" y="4163825"/>
                </a:cubicBezTo>
                <a:cubicBezTo>
                  <a:pt x="804505" y="4175733"/>
                  <a:pt x="825363" y="4172756"/>
                  <a:pt x="831322" y="4184663"/>
                </a:cubicBezTo>
                <a:cubicBezTo>
                  <a:pt x="840261" y="4181686"/>
                  <a:pt x="846221" y="4190616"/>
                  <a:pt x="855160" y="4193593"/>
                </a:cubicBezTo>
                <a:cubicBezTo>
                  <a:pt x="849200" y="4202523"/>
                  <a:pt x="878997" y="4214430"/>
                  <a:pt x="890915" y="4208477"/>
                </a:cubicBezTo>
                <a:cubicBezTo>
                  <a:pt x="896875" y="4214430"/>
                  <a:pt x="890915" y="4214430"/>
                  <a:pt x="890915" y="4217407"/>
                </a:cubicBezTo>
                <a:cubicBezTo>
                  <a:pt x="899854" y="4217407"/>
                  <a:pt x="899854" y="4226337"/>
                  <a:pt x="905814" y="4226337"/>
                </a:cubicBezTo>
                <a:cubicBezTo>
                  <a:pt x="905814" y="4223361"/>
                  <a:pt x="914753" y="4220384"/>
                  <a:pt x="917732" y="4226337"/>
                </a:cubicBezTo>
                <a:cubicBezTo>
                  <a:pt x="914753" y="4226337"/>
                  <a:pt x="905814" y="4223361"/>
                  <a:pt x="908793" y="4229314"/>
                </a:cubicBezTo>
                <a:cubicBezTo>
                  <a:pt x="914753" y="4235268"/>
                  <a:pt x="926671" y="4232291"/>
                  <a:pt x="932630" y="4235268"/>
                </a:cubicBezTo>
                <a:cubicBezTo>
                  <a:pt x="929651" y="4238244"/>
                  <a:pt x="932630" y="4241221"/>
                  <a:pt x="938590" y="4244198"/>
                </a:cubicBezTo>
                <a:cubicBezTo>
                  <a:pt x="950508" y="4244198"/>
                  <a:pt x="956468" y="4250152"/>
                  <a:pt x="968386" y="4250152"/>
                </a:cubicBezTo>
                <a:cubicBezTo>
                  <a:pt x="965407" y="4247175"/>
                  <a:pt x="965407" y="4244198"/>
                  <a:pt x="968386" y="4241221"/>
                </a:cubicBezTo>
                <a:cubicBezTo>
                  <a:pt x="971366" y="4244198"/>
                  <a:pt x="971366" y="4247175"/>
                  <a:pt x="974346" y="4247175"/>
                </a:cubicBezTo>
                <a:cubicBezTo>
                  <a:pt x="977325" y="4244198"/>
                  <a:pt x="968386" y="4238244"/>
                  <a:pt x="974346" y="4238244"/>
                </a:cubicBezTo>
                <a:cubicBezTo>
                  <a:pt x="986264" y="4253128"/>
                  <a:pt x="989244" y="4241221"/>
                  <a:pt x="1004142" y="4259082"/>
                </a:cubicBezTo>
                <a:cubicBezTo>
                  <a:pt x="998183" y="4259082"/>
                  <a:pt x="983284" y="4247175"/>
                  <a:pt x="989244" y="4259082"/>
                </a:cubicBezTo>
                <a:cubicBezTo>
                  <a:pt x="983284" y="4262059"/>
                  <a:pt x="974346" y="4250152"/>
                  <a:pt x="971366" y="4256105"/>
                </a:cubicBezTo>
                <a:cubicBezTo>
                  <a:pt x="977325" y="4259082"/>
                  <a:pt x="986264" y="4259082"/>
                  <a:pt x="986264" y="4268012"/>
                </a:cubicBezTo>
                <a:cubicBezTo>
                  <a:pt x="998183" y="4265035"/>
                  <a:pt x="998183" y="4273966"/>
                  <a:pt x="1007122" y="4273966"/>
                </a:cubicBezTo>
                <a:cubicBezTo>
                  <a:pt x="1007122" y="4268012"/>
                  <a:pt x="1001162" y="4270989"/>
                  <a:pt x="998183" y="4265035"/>
                </a:cubicBezTo>
                <a:cubicBezTo>
                  <a:pt x="1007122" y="4268012"/>
                  <a:pt x="1001162" y="4262059"/>
                  <a:pt x="1004142" y="4259082"/>
                </a:cubicBezTo>
                <a:cubicBezTo>
                  <a:pt x="1010101" y="4259082"/>
                  <a:pt x="1016061" y="4262059"/>
                  <a:pt x="1019040" y="4268012"/>
                </a:cubicBezTo>
                <a:cubicBezTo>
                  <a:pt x="1016061" y="4268012"/>
                  <a:pt x="1010101" y="4268012"/>
                  <a:pt x="1010101" y="4268012"/>
                </a:cubicBezTo>
                <a:cubicBezTo>
                  <a:pt x="1013081" y="4268012"/>
                  <a:pt x="1016061" y="4273966"/>
                  <a:pt x="1016061" y="4273966"/>
                </a:cubicBezTo>
                <a:cubicBezTo>
                  <a:pt x="1025000" y="4273966"/>
                  <a:pt x="1019040" y="4268012"/>
                  <a:pt x="1027979" y="4268012"/>
                </a:cubicBezTo>
                <a:cubicBezTo>
                  <a:pt x="1039898" y="4282896"/>
                  <a:pt x="1069694" y="4285873"/>
                  <a:pt x="1072674" y="4306710"/>
                </a:cubicBezTo>
                <a:cubicBezTo>
                  <a:pt x="1075654" y="4309687"/>
                  <a:pt x="1087572" y="4315640"/>
                  <a:pt x="1087572" y="4309687"/>
                </a:cubicBezTo>
                <a:cubicBezTo>
                  <a:pt x="1084593" y="4303733"/>
                  <a:pt x="1072674" y="4303733"/>
                  <a:pt x="1078633" y="4300756"/>
                </a:cubicBezTo>
                <a:cubicBezTo>
                  <a:pt x="1087572" y="4306710"/>
                  <a:pt x="1117369" y="4318617"/>
                  <a:pt x="1105450" y="4324570"/>
                </a:cubicBezTo>
                <a:cubicBezTo>
                  <a:pt x="1105450" y="4327547"/>
                  <a:pt x="1108430" y="4327547"/>
                  <a:pt x="1111409" y="4330524"/>
                </a:cubicBezTo>
                <a:cubicBezTo>
                  <a:pt x="1120348" y="4330524"/>
                  <a:pt x="1114389" y="4324570"/>
                  <a:pt x="1120348" y="4324570"/>
                </a:cubicBezTo>
                <a:cubicBezTo>
                  <a:pt x="1129287" y="4330524"/>
                  <a:pt x="1135247" y="4333501"/>
                  <a:pt x="1144186" y="4339454"/>
                </a:cubicBezTo>
                <a:cubicBezTo>
                  <a:pt x="1150145" y="4342431"/>
                  <a:pt x="1159084" y="4348385"/>
                  <a:pt x="1165043" y="4354338"/>
                </a:cubicBezTo>
                <a:cubicBezTo>
                  <a:pt x="1179941" y="4363268"/>
                  <a:pt x="1194840" y="4372199"/>
                  <a:pt x="1206758" y="4375175"/>
                </a:cubicBezTo>
                <a:cubicBezTo>
                  <a:pt x="1233575" y="4398989"/>
                  <a:pt x="1266351" y="4413873"/>
                  <a:pt x="1296148" y="4434711"/>
                </a:cubicBezTo>
                <a:cubicBezTo>
                  <a:pt x="1296148" y="4434711"/>
                  <a:pt x="1296148" y="4431734"/>
                  <a:pt x="1296148" y="4431734"/>
                </a:cubicBezTo>
                <a:cubicBezTo>
                  <a:pt x="1311046" y="4452571"/>
                  <a:pt x="1355741" y="4470432"/>
                  <a:pt x="1379578" y="4491269"/>
                </a:cubicBezTo>
                <a:cubicBezTo>
                  <a:pt x="1382558" y="4491269"/>
                  <a:pt x="1382558" y="4488292"/>
                  <a:pt x="1385537" y="4488292"/>
                </a:cubicBezTo>
                <a:cubicBezTo>
                  <a:pt x="1394476" y="4494246"/>
                  <a:pt x="1403415" y="4500199"/>
                  <a:pt x="1412354" y="4509130"/>
                </a:cubicBezTo>
                <a:cubicBezTo>
                  <a:pt x="1421293" y="4515083"/>
                  <a:pt x="1430232" y="4521037"/>
                  <a:pt x="1439171" y="4529967"/>
                </a:cubicBezTo>
                <a:cubicBezTo>
                  <a:pt x="1439171" y="4526990"/>
                  <a:pt x="1439171" y="4524013"/>
                  <a:pt x="1442151" y="4524013"/>
                </a:cubicBezTo>
                <a:cubicBezTo>
                  <a:pt x="1448110" y="4535920"/>
                  <a:pt x="1460029" y="4547827"/>
                  <a:pt x="1468967" y="4544851"/>
                </a:cubicBezTo>
                <a:cubicBezTo>
                  <a:pt x="1477906" y="4556758"/>
                  <a:pt x="1489825" y="4562711"/>
                  <a:pt x="1501744" y="4568665"/>
                </a:cubicBezTo>
                <a:cubicBezTo>
                  <a:pt x="1510683" y="4574618"/>
                  <a:pt x="1522601" y="4580572"/>
                  <a:pt x="1531540" y="4592479"/>
                </a:cubicBezTo>
                <a:cubicBezTo>
                  <a:pt x="1531540" y="4586525"/>
                  <a:pt x="1549418" y="4598432"/>
                  <a:pt x="1537499" y="4601409"/>
                </a:cubicBezTo>
                <a:cubicBezTo>
                  <a:pt x="1537499" y="4592479"/>
                  <a:pt x="1525581" y="4589502"/>
                  <a:pt x="1525581" y="4595456"/>
                </a:cubicBezTo>
                <a:cubicBezTo>
                  <a:pt x="1531540" y="4604386"/>
                  <a:pt x="1525581" y="4604386"/>
                  <a:pt x="1528560" y="4610339"/>
                </a:cubicBezTo>
                <a:cubicBezTo>
                  <a:pt x="1543459" y="4616293"/>
                  <a:pt x="1546438" y="4607363"/>
                  <a:pt x="1549418" y="4601409"/>
                </a:cubicBezTo>
                <a:cubicBezTo>
                  <a:pt x="1555377" y="4607363"/>
                  <a:pt x="1564316" y="4613316"/>
                  <a:pt x="1570276" y="4619270"/>
                </a:cubicBezTo>
                <a:cubicBezTo>
                  <a:pt x="1573255" y="4610339"/>
                  <a:pt x="1564316" y="4610339"/>
                  <a:pt x="1567296" y="4601409"/>
                </a:cubicBezTo>
                <a:cubicBezTo>
                  <a:pt x="1564316" y="4601409"/>
                  <a:pt x="1561337" y="4598432"/>
                  <a:pt x="1561337" y="4595456"/>
                </a:cubicBezTo>
                <a:cubicBezTo>
                  <a:pt x="1549418" y="4586525"/>
                  <a:pt x="1540479" y="4580572"/>
                  <a:pt x="1528560" y="4571642"/>
                </a:cubicBezTo>
                <a:cubicBezTo>
                  <a:pt x="1391497" y="4476385"/>
                  <a:pt x="1248473" y="4384106"/>
                  <a:pt x="1105450" y="4294803"/>
                </a:cubicBezTo>
                <a:cubicBezTo>
                  <a:pt x="1084593" y="4279919"/>
                  <a:pt x="1051816" y="4265035"/>
                  <a:pt x="1039898" y="4253128"/>
                </a:cubicBezTo>
                <a:cubicBezTo>
                  <a:pt x="1025000" y="4250152"/>
                  <a:pt x="1013081" y="4241221"/>
                  <a:pt x="998183" y="4238244"/>
                </a:cubicBezTo>
                <a:cubicBezTo>
                  <a:pt x="995203" y="4235268"/>
                  <a:pt x="995203" y="4226337"/>
                  <a:pt x="992223" y="4229314"/>
                </a:cubicBezTo>
                <a:cubicBezTo>
                  <a:pt x="986264" y="4235268"/>
                  <a:pt x="971366" y="4217407"/>
                  <a:pt x="965407" y="4214430"/>
                </a:cubicBezTo>
                <a:cubicBezTo>
                  <a:pt x="953488" y="4202523"/>
                  <a:pt x="929651" y="4202523"/>
                  <a:pt x="929651" y="4193593"/>
                </a:cubicBezTo>
                <a:cubicBezTo>
                  <a:pt x="935610" y="4196570"/>
                  <a:pt x="941569" y="4196570"/>
                  <a:pt x="947529" y="4202523"/>
                </a:cubicBezTo>
                <a:cubicBezTo>
                  <a:pt x="941569" y="4181686"/>
                  <a:pt x="899854" y="4187640"/>
                  <a:pt x="890915" y="4166802"/>
                </a:cubicBezTo>
                <a:cubicBezTo>
                  <a:pt x="878997" y="4169779"/>
                  <a:pt x="864098" y="4160849"/>
                  <a:pt x="852180" y="4151918"/>
                </a:cubicBezTo>
                <a:cubicBezTo>
                  <a:pt x="840261" y="4142988"/>
                  <a:pt x="831322" y="4137035"/>
                  <a:pt x="822383" y="4140011"/>
                </a:cubicBezTo>
                <a:cubicBezTo>
                  <a:pt x="819404" y="4137035"/>
                  <a:pt x="816424" y="4137035"/>
                  <a:pt x="813444" y="4131081"/>
                </a:cubicBezTo>
                <a:cubicBezTo>
                  <a:pt x="807485" y="4134058"/>
                  <a:pt x="786628" y="4125127"/>
                  <a:pt x="792587" y="4116197"/>
                </a:cubicBezTo>
                <a:cubicBezTo>
                  <a:pt x="774709" y="4110244"/>
                  <a:pt x="753851" y="4110244"/>
                  <a:pt x="738953" y="4095360"/>
                </a:cubicBezTo>
                <a:cubicBezTo>
                  <a:pt x="738953" y="4092383"/>
                  <a:pt x="750872" y="4095360"/>
                  <a:pt x="750872" y="4089406"/>
                </a:cubicBezTo>
                <a:cubicBezTo>
                  <a:pt x="744912" y="4089406"/>
                  <a:pt x="735974" y="4086430"/>
                  <a:pt x="738953" y="4092383"/>
                </a:cubicBezTo>
                <a:cubicBezTo>
                  <a:pt x="727035" y="4092383"/>
                  <a:pt x="718096" y="4086430"/>
                  <a:pt x="709157" y="4080476"/>
                </a:cubicBezTo>
                <a:cubicBezTo>
                  <a:pt x="700218" y="4074523"/>
                  <a:pt x="688299" y="4068569"/>
                  <a:pt x="679360" y="4068569"/>
                </a:cubicBezTo>
                <a:cubicBezTo>
                  <a:pt x="682340" y="4062616"/>
                  <a:pt x="667442" y="4056662"/>
                  <a:pt x="664462" y="4062616"/>
                </a:cubicBezTo>
                <a:cubicBezTo>
                  <a:pt x="661482" y="4059639"/>
                  <a:pt x="664462" y="4059639"/>
                  <a:pt x="664462" y="4056662"/>
                </a:cubicBezTo>
                <a:cubicBezTo>
                  <a:pt x="655523" y="4056662"/>
                  <a:pt x="646584" y="4044755"/>
                  <a:pt x="637645" y="4050708"/>
                </a:cubicBezTo>
                <a:cubicBezTo>
                  <a:pt x="631686" y="4047732"/>
                  <a:pt x="622747" y="4041778"/>
                  <a:pt x="616787" y="4038801"/>
                </a:cubicBezTo>
                <a:cubicBezTo>
                  <a:pt x="613808" y="4029871"/>
                  <a:pt x="601889" y="4023918"/>
                  <a:pt x="584011" y="4017964"/>
                </a:cubicBezTo>
                <a:cubicBezTo>
                  <a:pt x="569113" y="4012011"/>
                  <a:pt x="554215" y="4006057"/>
                  <a:pt x="545276" y="3997127"/>
                </a:cubicBezTo>
                <a:cubicBezTo>
                  <a:pt x="515479" y="3997127"/>
                  <a:pt x="500581" y="3967359"/>
                  <a:pt x="470785" y="3973313"/>
                </a:cubicBezTo>
                <a:cubicBezTo>
                  <a:pt x="467805" y="3964382"/>
                  <a:pt x="461846" y="3970336"/>
                  <a:pt x="458866" y="3964382"/>
                </a:cubicBezTo>
                <a:cubicBezTo>
                  <a:pt x="476744" y="3961406"/>
                  <a:pt x="491642" y="3973313"/>
                  <a:pt x="512500" y="3979266"/>
                </a:cubicBezTo>
                <a:cubicBezTo>
                  <a:pt x="515479" y="3976289"/>
                  <a:pt x="518460" y="3973313"/>
                  <a:pt x="518460" y="3970336"/>
                </a:cubicBezTo>
                <a:cubicBezTo>
                  <a:pt x="512500" y="3967359"/>
                  <a:pt x="506540" y="3964382"/>
                  <a:pt x="500581" y="3967359"/>
                </a:cubicBezTo>
                <a:cubicBezTo>
                  <a:pt x="491642" y="3961406"/>
                  <a:pt x="515479" y="3964382"/>
                  <a:pt x="503561" y="3955452"/>
                </a:cubicBezTo>
                <a:cubicBezTo>
                  <a:pt x="500581" y="3961406"/>
                  <a:pt x="482703" y="3949499"/>
                  <a:pt x="482703" y="3961406"/>
                </a:cubicBezTo>
                <a:cubicBezTo>
                  <a:pt x="476744" y="3952476"/>
                  <a:pt x="464825" y="3958429"/>
                  <a:pt x="461846" y="3949499"/>
                </a:cubicBezTo>
                <a:cubicBezTo>
                  <a:pt x="464825" y="3958429"/>
                  <a:pt x="455886" y="3955452"/>
                  <a:pt x="452907" y="3961406"/>
                </a:cubicBezTo>
                <a:cubicBezTo>
                  <a:pt x="443968" y="3949499"/>
                  <a:pt x="435029" y="3949499"/>
                  <a:pt x="423110" y="3952476"/>
                </a:cubicBezTo>
                <a:cubicBezTo>
                  <a:pt x="420131" y="3946522"/>
                  <a:pt x="426090" y="3946522"/>
                  <a:pt x="423110" y="3943545"/>
                </a:cubicBezTo>
                <a:cubicBezTo>
                  <a:pt x="417151" y="3943545"/>
                  <a:pt x="408212" y="3940568"/>
                  <a:pt x="402253" y="3937592"/>
                </a:cubicBezTo>
                <a:cubicBezTo>
                  <a:pt x="393314" y="3934615"/>
                  <a:pt x="387354" y="3928661"/>
                  <a:pt x="384375" y="3925685"/>
                </a:cubicBezTo>
                <a:cubicBezTo>
                  <a:pt x="393314" y="3931638"/>
                  <a:pt x="405233" y="3928661"/>
                  <a:pt x="414171" y="3934615"/>
                </a:cubicBezTo>
                <a:cubicBezTo>
                  <a:pt x="408212" y="3928661"/>
                  <a:pt x="417151" y="3928661"/>
                  <a:pt x="408212" y="3919731"/>
                </a:cubicBezTo>
                <a:cubicBezTo>
                  <a:pt x="408212" y="3925685"/>
                  <a:pt x="402253" y="3919731"/>
                  <a:pt x="393314" y="3922708"/>
                </a:cubicBezTo>
                <a:cubicBezTo>
                  <a:pt x="402253" y="3916755"/>
                  <a:pt x="360538" y="3895917"/>
                  <a:pt x="348619" y="3898894"/>
                </a:cubicBezTo>
                <a:cubicBezTo>
                  <a:pt x="339680" y="3895917"/>
                  <a:pt x="354579" y="3895917"/>
                  <a:pt x="345639" y="3892940"/>
                </a:cubicBezTo>
                <a:cubicBezTo>
                  <a:pt x="345639" y="3892940"/>
                  <a:pt x="342660" y="3889963"/>
                  <a:pt x="339680" y="3889963"/>
                </a:cubicBezTo>
                <a:cubicBezTo>
                  <a:pt x="336700" y="3895917"/>
                  <a:pt x="330741" y="3895917"/>
                  <a:pt x="336700" y="3904847"/>
                </a:cubicBezTo>
                <a:cubicBezTo>
                  <a:pt x="333721" y="3901870"/>
                  <a:pt x="327761" y="3898894"/>
                  <a:pt x="321802" y="3898894"/>
                </a:cubicBezTo>
                <a:cubicBezTo>
                  <a:pt x="321802" y="3904847"/>
                  <a:pt x="333721" y="3904847"/>
                  <a:pt x="330741" y="3907824"/>
                </a:cubicBezTo>
                <a:cubicBezTo>
                  <a:pt x="324782" y="3901870"/>
                  <a:pt x="315843" y="3907824"/>
                  <a:pt x="309884" y="3898894"/>
                </a:cubicBezTo>
                <a:cubicBezTo>
                  <a:pt x="315843" y="3892940"/>
                  <a:pt x="321802" y="3898894"/>
                  <a:pt x="324782" y="3892940"/>
                </a:cubicBezTo>
                <a:cubicBezTo>
                  <a:pt x="318822" y="3886987"/>
                  <a:pt x="309884" y="3889963"/>
                  <a:pt x="303925" y="3884010"/>
                </a:cubicBezTo>
                <a:cubicBezTo>
                  <a:pt x="309884" y="3884010"/>
                  <a:pt x="300945" y="3878057"/>
                  <a:pt x="306904" y="3875080"/>
                </a:cubicBezTo>
                <a:cubicBezTo>
                  <a:pt x="312864" y="3875080"/>
                  <a:pt x="327761" y="3878057"/>
                  <a:pt x="324782" y="3872103"/>
                </a:cubicBezTo>
                <a:cubicBezTo>
                  <a:pt x="318822" y="3869126"/>
                  <a:pt x="312864" y="3875080"/>
                  <a:pt x="306904" y="3872103"/>
                </a:cubicBezTo>
                <a:cubicBezTo>
                  <a:pt x="315843" y="3869126"/>
                  <a:pt x="294985" y="3860196"/>
                  <a:pt x="306904" y="3860196"/>
                </a:cubicBezTo>
                <a:cubicBezTo>
                  <a:pt x="300945" y="3857219"/>
                  <a:pt x="286046" y="3854242"/>
                  <a:pt x="294985" y="3866149"/>
                </a:cubicBezTo>
                <a:cubicBezTo>
                  <a:pt x="300945" y="3860196"/>
                  <a:pt x="297965" y="3869126"/>
                  <a:pt x="300945" y="3872103"/>
                </a:cubicBezTo>
                <a:cubicBezTo>
                  <a:pt x="300945" y="3872103"/>
                  <a:pt x="303925" y="3872103"/>
                  <a:pt x="306904" y="3872103"/>
                </a:cubicBezTo>
                <a:cubicBezTo>
                  <a:pt x="300945" y="3875080"/>
                  <a:pt x="303925" y="3878057"/>
                  <a:pt x="297965" y="3878057"/>
                </a:cubicBezTo>
                <a:cubicBezTo>
                  <a:pt x="289026" y="3875080"/>
                  <a:pt x="297965" y="3872103"/>
                  <a:pt x="289026" y="3863173"/>
                </a:cubicBezTo>
                <a:cubicBezTo>
                  <a:pt x="286046" y="3866149"/>
                  <a:pt x="283067" y="3863173"/>
                  <a:pt x="280087" y="3866149"/>
                </a:cubicBezTo>
                <a:cubicBezTo>
                  <a:pt x="280087" y="3869126"/>
                  <a:pt x="292006" y="3869126"/>
                  <a:pt x="286046" y="3872103"/>
                </a:cubicBezTo>
                <a:cubicBezTo>
                  <a:pt x="274128" y="3866149"/>
                  <a:pt x="259229" y="3866149"/>
                  <a:pt x="247311" y="3857219"/>
                </a:cubicBezTo>
                <a:cubicBezTo>
                  <a:pt x="262210" y="3860196"/>
                  <a:pt x="271149" y="3857219"/>
                  <a:pt x="289026" y="3857219"/>
                </a:cubicBezTo>
                <a:cubicBezTo>
                  <a:pt x="286046" y="3857219"/>
                  <a:pt x="289026" y="3857219"/>
                  <a:pt x="286046" y="3854242"/>
                </a:cubicBezTo>
                <a:cubicBezTo>
                  <a:pt x="271149" y="3851266"/>
                  <a:pt x="253270" y="3851266"/>
                  <a:pt x="238372" y="3845312"/>
                </a:cubicBezTo>
                <a:cubicBezTo>
                  <a:pt x="232413" y="3842336"/>
                  <a:pt x="238372" y="3842336"/>
                  <a:pt x="238372" y="3839359"/>
                </a:cubicBezTo>
                <a:cubicBezTo>
                  <a:pt x="235392" y="3839359"/>
                  <a:pt x="232413" y="3839359"/>
                  <a:pt x="229433" y="3839359"/>
                </a:cubicBezTo>
                <a:cubicBezTo>
                  <a:pt x="226453" y="3839359"/>
                  <a:pt x="232413" y="3842336"/>
                  <a:pt x="229433" y="3845312"/>
                </a:cubicBezTo>
                <a:cubicBezTo>
                  <a:pt x="220495" y="3842336"/>
                  <a:pt x="208575" y="3842336"/>
                  <a:pt x="208575" y="3836382"/>
                </a:cubicBezTo>
                <a:cubicBezTo>
                  <a:pt x="196657" y="3833405"/>
                  <a:pt x="169840" y="3842336"/>
                  <a:pt x="166860" y="3830428"/>
                </a:cubicBezTo>
                <a:cubicBezTo>
                  <a:pt x="169840" y="3830428"/>
                  <a:pt x="181759" y="3827452"/>
                  <a:pt x="202616" y="3827452"/>
                </a:cubicBezTo>
                <a:cubicBezTo>
                  <a:pt x="190698" y="3821498"/>
                  <a:pt x="172820" y="3827452"/>
                  <a:pt x="160901" y="3818521"/>
                </a:cubicBezTo>
                <a:cubicBezTo>
                  <a:pt x="169840" y="3824475"/>
                  <a:pt x="154942" y="3827452"/>
                  <a:pt x="157921" y="3830428"/>
                </a:cubicBezTo>
                <a:cubicBezTo>
                  <a:pt x="154942" y="3827452"/>
                  <a:pt x="148982" y="3830428"/>
                  <a:pt x="148982" y="3827452"/>
                </a:cubicBezTo>
                <a:cubicBezTo>
                  <a:pt x="157921" y="3827452"/>
                  <a:pt x="160901" y="3821498"/>
                  <a:pt x="157921" y="3815545"/>
                </a:cubicBezTo>
                <a:cubicBezTo>
                  <a:pt x="146003" y="3821498"/>
                  <a:pt x="143023" y="3815545"/>
                  <a:pt x="140044" y="3806614"/>
                </a:cubicBezTo>
                <a:cubicBezTo>
                  <a:pt x="125145" y="3809591"/>
                  <a:pt x="116206" y="3809591"/>
                  <a:pt x="107267" y="3806614"/>
                </a:cubicBezTo>
                <a:cubicBezTo>
                  <a:pt x="98329" y="3803638"/>
                  <a:pt x="89390" y="3800661"/>
                  <a:pt x="77471" y="3800661"/>
                </a:cubicBezTo>
                <a:cubicBezTo>
                  <a:pt x="83430" y="3791730"/>
                  <a:pt x="101308" y="3803638"/>
                  <a:pt x="107267" y="3791730"/>
                </a:cubicBezTo>
                <a:cubicBezTo>
                  <a:pt x="92369" y="3785777"/>
                  <a:pt x="74491" y="3794707"/>
                  <a:pt x="62573" y="3776847"/>
                </a:cubicBezTo>
                <a:cubicBezTo>
                  <a:pt x="50654" y="3779824"/>
                  <a:pt x="38735" y="3776847"/>
                  <a:pt x="26817" y="3773870"/>
                </a:cubicBezTo>
                <a:cubicBezTo>
                  <a:pt x="20857" y="3776847"/>
                  <a:pt x="23837" y="3779824"/>
                  <a:pt x="14898" y="3779824"/>
                </a:cubicBezTo>
                <a:cubicBezTo>
                  <a:pt x="11919" y="3779824"/>
                  <a:pt x="11919" y="3776847"/>
                  <a:pt x="8939" y="3776847"/>
                </a:cubicBezTo>
                <a:cubicBezTo>
                  <a:pt x="11919" y="3782800"/>
                  <a:pt x="8939" y="3782800"/>
                  <a:pt x="5960" y="3782800"/>
                </a:cubicBezTo>
                <a:cubicBezTo>
                  <a:pt x="-2980" y="3773870"/>
                  <a:pt x="8939" y="3776847"/>
                  <a:pt x="17878" y="3773870"/>
                </a:cubicBezTo>
                <a:cubicBezTo>
                  <a:pt x="2980" y="3770893"/>
                  <a:pt x="23837" y="3770893"/>
                  <a:pt x="14898" y="3764940"/>
                </a:cubicBezTo>
                <a:cubicBezTo>
                  <a:pt x="8939" y="3770893"/>
                  <a:pt x="0" y="3770893"/>
                  <a:pt x="0" y="3764940"/>
                </a:cubicBezTo>
                <a:cubicBezTo>
                  <a:pt x="11919" y="3761963"/>
                  <a:pt x="14898" y="3758986"/>
                  <a:pt x="26817" y="3761963"/>
                </a:cubicBezTo>
                <a:cubicBezTo>
                  <a:pt x="23837" y="3761963"/>
                  <a:pt x="26817" y="3758986"/>
                  <a:pt x="23837" y="3758986"/>
                </a:cubicBezTo>
                <a:cubicBezTo>
                  <a:pt x="20857" y="3753033"/>
                  <a:pt x="8939" y="3758986"/>
                  <a:pt x="8939" y="3753033"/>
                </a:cubicBezTo>
                <a:cubicBezTo>
                  <a:pt x="14898" y="3753033"/>
                  <a:pt x="23837" y="3756009"/>
                  <a:pt x="29796" y="3756009"/>
                </a:cubicBezTo>
                <a:cubicBezTo>
                  <a:pt x="35756" y="3758986"/>
                  <a:pt x="44695" y="3761963"/>
                  <a:pt x="50654" y="3758986"/>
                </a:cubicBezTo>
                <a:cubicBezTo>
                  <a:pt x="53634" y="3758986"/>
                  <a:pt x="44695" y="3753033"/>
                  <a:pt x="47675" y="3753033"/>
                </a:cubicBezTo>
                <a:cubicBezTo>
                  <a:pt x="53634" y="3756009"/>
                  <a:pt x="59593" y="3753033"/>
                  <a:pt x="62573" y="3758986"/>
                </a:cubicBezTo>
                <a:cubicBezTo>
                  <a:pt x="62573" y="3761963"/>
                  <a:pt x="56614" y="3761963"/>
                  <a:pt x="59593" y="3764940"/>
                </a:cubicBezTo>
                <a:cubicBezTo>
                  <a:pt x="65552" y="3764940"/>
                  <a:pt x="86410" y="3764940"/>
                  <a:pt x="83430" y="3758986"/>
                </a:cubicBezTo>
                <a:cubicBezTo>
                  <a:pt x="86410" y="3764940"/>
                  <a:pt x="92369" y="3761963"/>
                  <a:pt x="95349" y="3767917"/>
                </a:cubicBezTo>
                <a:cubicBezTo>
                  <a:pt x="86410" y="3773870"/>
                  <a:pt x="83430" y="3761963"/>
                  <a:pt x="74491" y="3767917"/>
                </a:cubicBezTo>
                <a:cubicBezTo>
                  <a:pt x="86410" y="3773870"/>
                  <a:pt x="89390" y="3770893"/>
                  <a:pt x="98329" y="3782800"/>
                </a:cubicBezTo>
                <a:cubicBezTo>
                  <a:pt x="101308" y="3782800"/>
                  <a:pt x="104288" y="3782800"/>
                  <a:pt x="107267" y="3782800"/>
                </a:cubicBezTo>
                <a:cubicBezTo>
                  <a:pt x="107267" y="3779824"/>
                  <a:pt x="104288" y="3779824"/>
                  <a:pt x="98329" y="3776847"/>
                </a:cubicBezTo>
                <a:cubicBezTo>
                  <a:pt x="104288" y="3773870"/>
                  <a:pt x="104288" y="3773870"/>
                  <a:pt x="104288" y="3770893"/>
                </a:cubicBezTo>
                <a:cubicBezTo>
                  <a:pt x="110247" y="3767917"/>
                  <a:pt x="116206" y="3773870"/>
                  <a:pt x="125145" y="3770893"/>
                </a:cubicBezTo>
                <a:cubicBezTo>
                  <a:pt x="122166" y="3761963"/>
                  <a:pt x="104288" y="3764940"/>
                  <a:pt x="116206" y="3761963"/>
                </a:cubicBezTo>
                <a:cubicBezTo>
                  <a:pt x="128125" y="3764940"/>
                  <a:pt x="148982" y="3770893"/>
                  <a:pt x="151962" y="3773870"/>
                </a:cubicBezTo>
                <a:cubicBezTo>
                  <a:pt x="146003" y="3770893"/>
                  <a:pt x="140044" y="3773870"/>
                  <a:pt x="137064" y="3773870"/>
                </a:cubicBezTo>
                <a:cubicBezTo>
                  <a:pt x="143023" y="3779824"/>
                  <a:pt x="151962" y="3782800"/>
                  <a:pt x="157921" y="3782800"/>
                </a:cubicBezTo>
                <a:cubicBezTo>
                  <a:pt x="166860" y="3785777"/>
                  <a:pt x="175799" y="3785777"/>
                  <a:pt x="178779" y="3791730"/>
                </a:cubicBezTo>
                <a:cubicBezTo>
                  <a:pt x="181759" y="3788754"/>
                  <a:pt x="181759" y="3788754"/>
                  <a:pt x="178779" y="3782800"/>
                </a:cubicBezTo>
                <a:cubicBezTo>
                  <a:pt x="184738" y="3779824"/>
                  <a:pt x="193677" y="3782800"/>
                  <a:pt x="199636" y="3782800"/>
                </a:cubicBezTo>
                <a:cubicBezTo>
                  <a:pt x="211555" y="3797684"/>
                  <a:pt x="232413" y="3797684"/>
                  <a:pt x="256250" y="3800661"/>
                </a:cubicBezTo>
                <a:cubicBezTo>
                  <a:pt x="253270" y="3803638"/>
                  <a:pt x="241352" y="3797684"/>
                  <a:pt x="244331" y="3803638"/>
                </a:cubicBezTo>
                <a:cubicBezTo>
                  <a:pt x="250291" y="3812568"/>
                  <a:pt x="262210" y="3803638"/>
                  <a:pt x="268168" y="3809591"/>
                </a:cubicBezTo>
                <a:cubicBezTo>
                  <a:pt x="268168" y="3809591"/>
                  <a:pt x="259229" y="3812568"/>
                  <a:pt x="265189" y="3815545"/>
                </a:cubicBezTo>
                <a:cubicBezTo>
                  <a:pt x="268168" y="3815545"/>
                  <a:pt x="271149" y="3812568"/>
                  <a:pt x="277107" y="3812568"/>
                </a:cubicBezTo>
                <a:cubicBezTo>
                  <a:pt x="286046" y="3824475"/>
                  <a:pt x="303925" y="3812568"/>
                  <a:pt x="318822" y="3818521"/>
                </a:cubicBezTo>
                <a:cubicBezTo>
                  <a:pt x="324782" y="3827452"/>
                  <a:pt x="348619" y="3830428"/>
                  <a:pt x="351599" y="3821498"/>
                </a:cubicBezTo>
                <a:cubicBezTo>
                  <a:pt x="348619" y="3821498"/>
                  <a:pt x="333721" y="3824475"/>
                  <a:pt x="339680" y="3818521"/>
                </a:cubicBezTo>
                <a:cubicBezTo>
                  <a:pt x="345639" y="3824475"/>
                  <a:pt x="336700" y="3812568"/>
                  <a:pt x="342660" y="3812568"/>
                </a:cubicBezTo>
                <a:cubicBezTo>
                  <a:pt x="348619" y="3818521"/>
                  <a:pt x="354579" y="3821498"/>
                  <a:pt x="360538" y="3827452"/>
                </a:cubicBezTo>
                <a:cubicBezTo>
                  <a:pt x="348619" y="3830428"/>
                  <a:pt x="351599" y="3830428"/>
                  <a:pt x="339680" y="3830428"/>
                </a:cubicBezTo>
                <a:cubicBezTo>
                  <a:pt x="348619" y="3833405"/>
                  <a:pt x="357558" y="3839359"/>
                  <a:pt x="366497" y="3839359"/>
                </a:cubicBezTo>
                <a:cubicBezTo>
                  <a:pt x="375436" y="3842336"/>
                  <a:pt x="381395" y="3842336"/>
                  <a:pt x="387354" y="3842336"/>
                </a:cubicBezTo>
                <a:cubicBezTo>
                  <a:pt x="384375" y="3842336"/>
                  <a:pt x="396294" y="3851266"/>
                  <a:pt x="399273" y="3851266"/>
                </a:cubicBezTo>
                <a:cubicBezTo>
                  <a:pt x="402253" y="3842336"/>
                  <a:pt x="414171" y="3860196"/>
                  <a:pt x="423110" y="3860196"/>
                </a:cubicBezTo>
                <a:cubicBezTo>
                  <a:pt x="426090" y="3857219"/>
                  <a:pt x="435029" y="3851266"/>
                  <a:pt x="440988" y="3854242"/>
                </a:cubicBezTo>
                <a:cubicBezTo>
                  <a:pt x="438008" y="3860196"/>
                  <a:pt x="435029" y="3860196"/>
                  <a:pt x="438008" y="3866149"/>
                </a:cubicBezTo>
                <a:cubicBezTo>
                  <a:pt x="452907" y="3863173"/>
                  <a:pt x="449927" y="3878057"/>
                  <a:pt x="467805" y="3875080"/>
                </a:cubicBezTo>
                <a:cubicBezTo>
                  <a:pt x="458866" y="3872103"/>
                  <a:pt x="464825" y="3869126"/>
                  <a:pt x="467805" y="3866149"/>
                </a:cubicBezTo>
                <a:cubicBezTo>
                  <a:pt x="476744" y="3872103"/>
                  <a:pt x="494622" y="3878057"/>
                  <a:pt x="482703" y="3881033"/>
                </a:cubicBezTo>
                <a:cubicBezTo>
                  <a:pt x="494622" y="3878057"/>
                  <a:pt x="515479" y="3884010"/>
                  <a:pt x="530378" y="3892940"/>
                </a:cubicBezTo>
                <a:cubicBezTo>
                  <a:pt x="533357" y="3892940"/>
                  <a:pt x="539317" y="3892940"/>
                  <a:pt x="542296" y="3892940"/>
                </a:cubicBezTo>
                <a:cubicBezTo>
                  <a:pt x="551235" y="3898894"/>
                  <a:pt x="530378" y="3895917"/>
                  <a:pt x="536337" y="3898894"/>
                </a:cubicBezTo>
                <a:cubicBezTo>
                  <a:pt x="551235" y="3904847"/>
                  <a:pt x="560174" y="3901870"/>
                  <a:pt x="578052" y="3907824"/>
                </a:cubicBezTo>
                <a:cubicBezTo>
                  <a:pt x="575072" y="3901870"/>
                  <a:pt x="569113" y="3907824"/>
                  <a:pt x="566133" y="3898894"/>
                </a:cubicBezTo>
                <a:cubicBezTo>
                  <a:pt x="575072" y="3904847"/>
                  <a:pt x="598910" y="3907824"/>
                  <a:pt x="598910" y="3913778"/>
                </a:cubicBezTo>
                <a:cubicBezTo>
                  <a:pt x="595930" y="3910801"/>
                  <a:pt x="584011" y="3907824"/>
                  <a:pt x="586991" y="3910801"/>
                </a:cubicBezTo>
                <a:cubicBezTo>
                  <a:pt x="595930" y="3916755"/>
                  <a:pt x="601889" y="3922708"/>
                  <a:pt x="613808" y="3919731"/>
                </a:cubicBezTo>
                <a:cubicBezTo>
                  <a:pt x="607849" y="3916755"/>
                  <a:pt x="601889" y="3916755"/>
                  <a:pt x="607849" y="3913778"/>
                </a:cubicBezTo>
                <a:cubicBezTo>
                  <a:pt x="613808" y="3916755"/>
                  <a:pt x="622747" y="3916755"/>
                  <a:pt x="616787" y="3922708"/>
                </a:cubicBezTo>
                <a:cubicBezTo>
                  <a:pt x="622747" y="3913778"/>
                  <a:pt x="628706" y="3922708"/>
                  <a:pt x="637645" y="3922708"/>
                </a:cubicBezTo>
                <a:cubicBezTo>
                  <a:pt x="634665" y="3916755"/>
                  <a:pt x="628706" y="3916755"/>
                  <a:pt x="625726" y="3910801"/>
                </a:cubicBezTo>
                <a:cubicBezTo>
                  <a:pt x="619767" y="3910801"/>
                  <a:pt x="616787" y="3907824"/>
                  <a:pt x="610828" y="3910801"/>
                </a:cubicBezTo>
                <a:cubicBezTo>
                  <a:pt x="604869" y="3886987"/>
                  <a:pt x="566133" y="3895917"/>
                  <a:pt x="551235" y="3875080"/>
                </a:cubicBezTo>
                <a:cubicBezTo>
                  <a:pt x="539317" y="3878057"/>
                  <a:pt x="530378" y="3863173"/>
                  <a:pt x="515479" y="3866149"/>
                </a:cubicBezTo>
                <a:cubicBezTo>
                  <a:pt x="506540" y="3860196"/>
                  <a:pt x="497602" y="3857219"/>
                  <a:pt x="485683" y="3851266"/>
                </a:cubicBezTo>
                <a:cubicBezTo>
                  <a:pt x="476744" y="3848289"/>
                  <a:pt x="464825" y="3845312"/>
                  <a:pt x="455886" y="3842336"/>
                </a:cubicBezTo>
                <a:cubicBezTo>
                  <a:pt x="455886" y="3839359"/>
                  <a:pt x="452907" y="3833405"/>
                  <a:pt x="455886" y="3833405"/>
                </a:cubicBezTo>
                <a:cubicBezTo>
                  <a:pt x="452907" y="3830428"/>
                  <a:pt x="446948" y="3824475"/>
                  <a:pt x="440988" y="3827452"/>
                </a:cubicBezTo>
                <a:cubicBezTo>
                  <a:pt x="435029" y="3818521"/>
                  <a:pt x="438008" y="3815545"/>
                  <a:pt x="438008" y="3812568"/>
                </a:cubicBezTo>
                <a:cubicBezTo>
                  <a:pt x="432049" y="3812568"/>
                  <a:pt x="423110" y="3815545"/>
                  <a:pt x="423110" y="3818521"/>
                </a:cubicBezTo>
                <a:cubicBezTo>
                  <a:pt x="411192" y="3812568"/>
                  <a:pt x="408212" y="3806614"/>
                  <a:pt x="405233" y="3803638"/>
                </a:cubicBezTo>
                <a:cubicBezTo>
                  <a:pt x="399273" y="3806614"/>
                  <a:pt x="399273" y="3809591"/>
                  <a:pt x="393314" y="3803638"/>
                </a:cubicBezTo>
                <a:cubicBezTo>
                  <a:pt x="396294" y="3800661"/>
                  <a:pt x="408212" y="3803638"/>
                  <a:pt x="405233" y="3797684"/>
                </a:cubicBezTo>
                <a:cubicBezTo>
                  <a:pt x="399273" y="3797684"/>
                  <a:pt x="384375" y="3797684"/>
                  <a:pt x="387354" y="3788754"/>
                </a:cubicBezTo>
                <a:cubicBezTo>
                  <a:pt x="381395" y="3788754"/>
                  <a:pt x="378415" y="3788754"/>
                  <a:pt x="372456" y="3788754"/>
                </a:cubicBezTo>
                <a:cubicBezTo>
                  <a:pt x="372456" y="3791730"/>
                  <a:pt x="372456" y="3794707"/>
                  <a:pt x="363517" y="3797684"/>
                </a:cubicBezTo>
                <a:cubicBezTo>
                  <a:pt x="357558" y="3791730"/>
                  <a:pt x="369477" y="3794707"/>
                  <a:pt x="363517" y="3788754"/>
                </a:cubicBezTo>
                <a:cubicBezTo>
                  <a:pt x="348619" y="3788754"/>
                  <a:pt x="345639" y="3779824"/>
                  <a:pt x="330741" y="3776847"/>
                </a:cubicBezTo>
                <a:cubicBezTo>
                  <a:pt x="342660" y="3773870"/>
                  <a:pt x="342660" y="3773870"/>
                  <a:pt x="342660" y="3767917"/>
                </a:cubicBezTo>
                <a:cubicBezTo>
                  <a:pt x="345639" y="3770893"/>
                  <a:pt x="354579" y="3767917"/>
                  <a:pt x="357558" y="3767917"/>
                </a:cubicBezTo>
                <a:cubicBezTo>
                  <a:pt x="363517" y="3770893"/>
                  <a:pt x="372456" y="3773870"/>
                  <a:pt x="378415" y="3773870"/>
                </a:cubicBezTo>
                <a:cubicBezTo>
                  <a:pt x="375436" y="3779824"/>
                  <a:pt x="363517" y="3770893"/>
                  <a:pt x="366497" y="3776847"/>
                </a:cubicBezTo>
                <a:cubicBezTo>
                  <a:pt x="378415" y="3773870"/>
                  <a:pt x="381395" y="3791730"/>
                  <a:pt x="390334" y="3779824"/>
                </a:cubicBezTo>
                <a:cubicBezTo>
                  <a:pt x="402253" y="3791730"/>
                  <a:pt x="411192" y="3794707"/>
                  <a:pt x="426090" y="3803638"/>
                </a:cubicBezTo>
                <a:cubicBezTo>
                  <a:pt x="429070" y="3803638"/>
                  <a:pt x="432049" y="3800661"/>
                  <a:pt x="435029" y="3800661"/>
                </a:cubicBezTo>
                <a:cubicBezTo>
                  <a:pt x="435029" y="3800661"/>
                  <a:pt x="438008" y="3803638"/>
                  <a:pt x="440988" y="3803638"/>
                </a:cubicBezTo>
                <a:cubicBezTo>
                  <a:pt x="449927" y="3809591"/>
                  <a:pt x="435029" y="3806614"/>
                  <a:pt x="438008" y="3809591"/>
                </a:cubicBezTo>
                <a:cubicBezTo>
                  <a:pt x="446948" y="3815545"/>
                  <a:pt x="452907" y="3812568"/>
                  <a:pt x="455886" y="3809591"/>
                </a:cubicBezTo>
                <a:cubicBezTo>
                  <a:pt x="461846" y="3812568"/>
                  <a:pt x="455886" y="3812568"/>
                  <a:pt x="458866" y="3818521"/>
                </a:cubicBezTo>
                <a:cubicBezTo>
                  <a:pt x="473764" y="3824475"/>
                  <a:pt x="479724" y="3818521"/>
                  <a:pt x="491642" y="3830428"/>
                </a:cubicBezTo>
                <a:cubicBezTo>
                  <a:pt x="494622" y="3830428"/>
                  <a:pt x="488663" y="3824475"/>
                  <a:pt x="497602" y="3824475"/>
                </a:cubicBezTo>
                <a:cubicBezTo>
                  <a:pt x="509520" y="3833405"/>
                  <a:pt x="509520" y="3833405"/>
                  <a:pt x="506540" y="3827452"/>
                </a:cubicBezTo>
                <a:cubicBezTo>
                  <a:pt x="512500" y="3827452"/>
                  <a:pt x="515479" y="3833405"/>
                  <a:pt x="521439" y="3836382"/>
                </a:cubicBezTo>
                <a:cubicBezTo>
                  <a:pt x="545276" y="3836382"/>
                  <a:pt x="560174" y="3854242"/>
                  <a:pt x="578052" y="3860196"/>
                </a:cubicBezTo>
                <a:cubicBezTo>
                  <a:pt x="586991" y="3860196"/>
                  <a:pt x="601889" y="3860196"/>
                  <a:pt x="595930" y="3851266"/>
                </a:cubicBezTo>
                <a:cubicBezTo>
                  <a:pt x="589971" y="3851266"/>
                  <a:pt x="589971" y="3857219"/>
                  <a:pt x="584011" y="3854242"/>
                </a:cubicBezTo>
                <a:cubicBezTo>
                  <a:pt x="575072" y="3848289"/>
                  <a:pt x="589971" y="3851266"/>
                  <a:pt x="581032" y="3845312"/>
                </a:cubicBezTo>
                <a:cubicBezTo>
                  <a:pt x="566133" y="3839359"/>
                  <a:pt x="551235" y="3833405"/>
                  <a:pt x="539317" y="3827452"/>
                </a:cubicBezTo>
                <a:cubicBezTo>
                  <a:pt x="524418" y="3818521"/>
                  <a:pt x="509520" y="3812568"/>
                  <a:pt x="494622" y="3803638"/>
                </a:cubicBezTo>
                <a:cubicBezTo>
                  <a:pt x="503561" y="3800661"/>
                  <a:pt x="506540" y="3806614"/>
                  <a:pt x="515479" y="3806614"/>
                </a:cubicBezTo>
                <a:cubicBezTo>
                  <a:pt x="518460" y="3803638"/>
                  <a:pt x="506540" y="3800661"/>
                  <a:pt x="515479" y="3797684"/>
                </a:cubicBezTo>
                <a:cubicBezTo>
                  <a:pt x="518460" y="3800661"/>
                  <a:pt x="518460" y="3803638"/>
                  <a:pt x="518460" y="3803638"/>
                </a:cubicBezTo>
                <a:cubicBezTo>
                  <a:pt x="530378" y="3803638"/>
                  <a:pt x="533357" y="3800661"/>
                  <a:pt x="545276" y="3806614"/>
                </a:cubicBezTo>
                <a:cubicBezTo>
                  <a:pt x="530378" y="3803638"/>
                  <a:pt x="539317" y="3809591"/>
                  <a:pt x="533357" y="3812568"/>
                </a:cubicBezTo>
                <a:cubicBezTo>
                  <a:pt x="530378" y="3809591"/>
                  <a:pt x="527398" y="3803638"/>
                  <a:pt x="524418" y="3806614"/>
                </a:cubicBezTo>
                <a:cubicBezTo>
                  <a:pt x="524418" y="3809591"/>
                  <a:pt x="515479" y="3809591"/>
                  <a:pt x="521439" y="3815545"/>
                </a:cubicBezTo>
                <a:cubicBezTo>
                  <a:pt x="524418" y="3803638"/>
                  <a:pt x="530378" y="3818521"/>
                  <a:pt x="542296" y="3818521"/>
                </a:cubicBezTo>
                <a:cubicBezTo>
                  <a:pt x="536337" y="3812568"/>
                  <a:pt x="551235" y="3812568"/>
                  <a:pt x="554215" y="3812568"/>
                </a:cubicBezTo>
                <a:cubicBezTo>
                  <a:pt x="572093" y="3821498"/>
                  <a:pt x="619767" y="3830428"/>
                  <a:pt x="628706" y="3842336"/>
                </a:cubicBezTo>
                <a:cubicBezTo>
                  <a:pt x="631686" y="3842336"/>
                  <a:pt x="625726" y="3836382"/>
                  <a:pt x="634665" y="3836382"/>
                </a:cubicBezTo>
                <a:cubicBezTo>
                  <a:pt x="640625" y="3848289"/>
                  <a:pt x="643604" y="3848289"/>
                  <a:pt x="655523" y="3857219"/>
                </a:cubicBezTo>
                <a:cubicBezTo>
                  <a:pt x="646584" y="3854242"/>
                  <a:pt x="646584" y="3860196"/>
                  <a:pt x="640625" y="3854242"/>
                </a:cubicBezTo>
                <a:cubicBezTo>
                  <a:pt x="640625" y="3854242"/>
                  <a:pt x="643604" y="3854242"/>
                  <a:pt x="640625" y="3851266"/>
                </a:cubicBezTo>
                <a:cubicBezTo>
                  <a:pt x="637645" y="3851266"/>
                  <a:pt x="625726" y="3848289"/>
                  <a:pt x="622747" y="3854242"/>
                </a:cubicBezTo>
                <a:cubicBezTo>
                  <a:pt x="631686" y="3851266"/>
                  <a:pt x="655523" y="3872103"/>
                  <a:pt x="664462" y="3857219"/>
                </a:cubicBezTo>
                <a:cubicBezTo>
                  <a:pt x="670421" y="3863173"/>
                  <a:pt x="679360" y="3863173"/>
                  <a:pt x="685319" y="3866149"/>
                </a:cubicBezTo>
                <a:cubicBezTo>
                  <a:pt x="679360" y="3869126"/>
                  <a:pt x="667442" y="3863173"/>
                  <a:pt x="670421" y="3872103"/>
                </a:cubicBezTo>
                <a:cubicBezTo>
                  <a:pt x="676381" y="3878057"/>
                  <a:pt x="688299" y="3869126"/>
                  <a:pt x="694258" y="3878057"/>
                </a:cubicBezTo>
                <a:cubicBezTo>
                  <a:pt x="694258" y="3869126"/>
                  <a:pt x="700218" y="3872103"/>
                  <a:pt x="709157" y="3875080"/>
                </a:cubicBezTo>
                <a:cubicBezTo>
                  <a:pt x="715116" y="3878057"/>
                  <a:pt x="724055" y="3881033"/>
                  <a:pt x="727035" y="3878057"/>
                </a:cubicBezTo>
                <a:cubicBezTo>
                  <a:pt x="727035" y="3884010"/>
                  <a:pt x="724055" y="3881033"/>
                  <a:pt x="721075" y="3884010"/>
                </a:cubicBezTo>
                <a:cubicBezTo>
                  <a:pt x="727035" y="3886987"/>
                  <a:pt x="735974" y="3892940"/>
                  <a:pt x="738953" y="3886987"/>
                </a:cubicBezTo>
                <a:cubicBezTo>
                  <a:pt x="744912" y="3895917"/>
                  <a:pt x="747892" y="3889963"/>
                  <a:pt x="747892" y="3898894"/>
                </a:cubicBezTo>
                <a:cubicBezTo>
                  <a:pt x="759811" y="3901870"/>
                  <a:pt x="768750" y="3901870"/>
                  <a:pt x="768750" y="3895917"/>
                </a:cubicBezTo>
                <a:cubicBezTo>
                  <a:pt x="780668" y="3898894"/>
                  <a:pt x="765770" y="3904847"/>
                  <a:pt x="774709" y="3907824"/>
                </a:cubicBezTo>
                <a:cubicBezTo>
                  <a:pt x="777689" y="3901870"/>
                  <a:pt x="783648" y="3898894"/>
                  <a:pt x="792587" y="3907824"/>
                </a:cubicBezTo>
                <a:cubicBezTo>
                  <a:pt x="795567" y="3910801"/>
                  <a:pt x="786628" y="3910801"/>
                  <a:pt x="789607" y="3913778"/>
                </a:cubicBezTo>
                <a:cubicBezTo>
                  <a:pt x="795567" y="3916755"/>
                  <a:pt x="792587" y="3910801"/>
                  <a:pt x="798546" y="3910801"/>
                </a:cubicBezTo>
                <a:cubicBezTo>
                  <a:pt x="798546" y="3913778"/>
                  <a:pt x="804505" y="3913778"/>
                  <a:pt x="804505" y="3919731"/>
                </a:cubicBezTo>
                <a:cubicBezTo>
                  <a:pt x="804505" y="3925685"/>
                  <a:pt x="792587" y="3913778"/>
                  <a:pt x="792587" y="3919731"/>
                </a:cubicBezTo>
                <a:cubicBezTo>
                  <a:pt x="801526" y="3928661"/>
                  <a:pt x="816424" y="3928661"/>
                  <a:pt x="816424" y="3919731"/>
                </a:cubicBezTo>
                <a:cubicBezTo>
                  <a:pt x="819404" y="3928661"/>
                  <a:pt x="828343" y="3940568"/>
                  <a:pt x="834302" y="3928661"/>
                </a:cubicBezTo>
                <a:cubicBezTo>
                  <a:pt x="843241" y="3934615"/>
                  <a:pt x="834302" y="3934615"/>
                  <a:pt x="837282" y="3937592"/>
                </a:cubicBezTo>
                <a:cubicBezTo>
                  <a:pt x="843241" y="3940568"/>
                  <a:pt x="849200" y="3943545"/>
                  <a:pt x="855160" y="3943545"/>
                </a:cubicBezTo>
                <a:cubicBezTo>
                  <a:pt x="858139" y="3946522"/>
                  <a:pt x="864098" y="3949499"/>
                  <a:pt x="867078" y="3952476"/>
                </a:cubicBezTo>
                <a:cubicBezTo>
                  <a:pt x="876017" y="3955452"/>
                  <a:pt x="884956" y="3958429"/>
                  <a:pt x="899854" y="3961406"/>
                </a:cubicBezTo>
                <a:cubicBezTo>
                  <a:pt x="905814" y="3967359"/>
                  <a:pt x="899854" y="3970336"/>
                  <a:pt x="899854" y="3973313"/>
                </a:cubicBezTo>
                <a:cubicBezTo>
                  <a:pt x="914753" y="3976289"/>
                  <a:pt x="926671" y="3973313"/>
                  <a:pt x="929651" y="3982243"/>
                </a:cubicBezTo>
                <a:cubicBezTo>
                  <a:pt x="938590" y="3982243"/>
                  <a:pt x="944549" y="3991174"/>
                  <a:pt x="950508" y="3988197"/>
                </a:cubicBezTo>
                <a:cubicBezTo>
                  <a:pt x="947529" y="3988197"/>
                  <a:pt x="947529" y="3991174"/>
                  <a:pt x="950508" y="3994150"/>
                </a:cubicBezTo>
                <a:cubicBezTo>
                  <a:pt x="956468" y="3994150"/>
                  <a:pt x="992223" y="4000104"/>
                  <a:pt x="986264" y="4009034"/>
                </a:cubicBezTo>
                <a:cubicBezTo>
                  <a:pt x="998183" y="4009034"/>
                  <a:pt x="1013081" y="4012011"/>
                  <a:pt x="1022020" y="4009034"/>
                </a:cubicBezTo>
                <a:cubicBezTo>
                  <a:pt x="1027979" y="4026894"/>
                  <a:pt x="1072674" y="4035825"/>
                  <a:pt x="1054796" y="4041778"/>
                </a:cubicBezTo>
                <a:cubicBezTo>
                  <a:pt x="1063735" y="4047732"/>
                  <a:pt x="1066715" y="4038801"/>
                  <a:pt x="1072674" y="4047732"/>
                </a:cubicBezTo>
                <a:cubicBezTo>
                  <a:pt x="1075654" y="4053685"/>
                  <a:pt x="1060755" y="4041778"/>
                  <a:pt x="1063735" y="4047732"/>
                </a:cubicBezTo>
                <a:cubicBezTo>
                  <a:pt x="1069694" y="4053685"/>
                  <a:pt x="1087572" y="4065592"/>
                  <a:pt x="1090552" y="4056662"/>
                </a:cubicBezTo>
                <a:cubicBezTo>
                  <a:pt x="1084593" y="4053685"/>
                  <a:pt x="1072674" y="4047732"/>
                  <a:pt x="1078633" y="4044755"/>
                </a:cubicBezTo>
                <a:cubicBezTo>
                  <a:pt x="1090552" y="4053685"/>
                  <a:pt x="1108430" y="4062616"/>
                  <a:pt x="1111409" y="4071546"/>
                </a:cubicBezTo>
                <a:cubicBezTo>
                  <a:pt x="1123328" y="4074523"/>
                  <a:pt x="1111409" y="4065592"/>
                  <a:pt x="1120348" y="4068569"/>
                </a:cubicBezTo>
                <a:cubicBezTo>
                  <a:pt x="1126308" y="4077499"/>
                  <a:pt x="1129287" y="4071546"/>
                  <a:pt x="1135247" y="4077499"/>
                </a:cubicBezTo>
                <a:cubicBezTo>
                  <a:pt x="1132267" y="4071546"/>
                  <a:pt x="1129287" y="4065592"/>
                  <a:pt x="1132267" y="4065592"/>
                </a:cubicBezTo>
                <a:cubicBezTo>
                  <a:pt x="1123328" y="4062616"/>
                  <a:pt x="1114389" y="4059639"/>
                  <a:pt x="1111409" y="4050708"/>
                </a:cubicBezTo>
                <a:cubicBezTo>
                  <a:pt x="1120348" y="4050708"/>
                  <a:pt x="1123328" y="4059639"/>
                  <a:pt x="1132267" y="4059639"/>
                </a:cubicBezTo>
                <a:cubicBezTo>
                  <a:pt x="1141206" y="4068569"/>
                  <a:pt x="1132267" y="4077499"/>
                  <a:pt x="1144186" y="4077499"/>
                </a:cubicBezTo>
                <a:cubicBezTo>
                  <a:pt x="1153125" y="4080476"/>
                  <a:pt x="1150145" y="4074523"/>
                  <a:pt x="1156104" y="4074523"/>
                </a:cubicBezTo>
                <a:cubicBezTo>
                  <a:pt x="1159084" y="4074523"/>
                  <a:pt x="1159084" y="4077499"/>
                  <a:pt x="1159084" y="4077499"/>
                </a:cubicBezTo>
                <a:cubicBezTo>
                  <a:pt x="1162063" y="4077499"/>
                  <a:pt x="1162063" y="4077499"/>
                  <a:pt x="1162063" y="4080476"/>
                </a:cubicBezTo>
                <a:cubicBezTo>
                  <a:pt x="1156104" y="4080476"/>
                  <a:pt x="1147165" y="4080476"/>
                  <a:pt x="1147165" y="4086430"/>
                </a:cubicBezTo>
                <a:cubicBezTo>
                  <a:pt x="1159084" y="4089406"/>
                  <a:pt x="1150145" y="4089406"/>
                  <a:pt x="1147165" y="4095360"/>
                </a:cubicBezTo>
                <a:cubicBezTo>
                  <a:pt x="1156104" y="4101313"/>
                  <a:pt x="1159084" y="4095360"/>
                  <a:pt x="1171002" y="4098337"/>
                </a:cubicBezTo>
                <a:cubicBezTo>
                  <a:pt x="1176962" y="4107267"/>
                  <a:pt x="1200799" y="4122151"/>
                  <a:pt x="1206758" y="4110244"/>
                </a:cubicBezTo>
                <a:cubicBezTo>
                  <a:pt x="1212718" y="4119174"/>
                  <a:pt x="1197819" y="4116197"/>
                  <a:pt x="1200799" y="4125127"/>
                </a:cubicBezTo>
                <a:cubicBezTo>
                  <a:pt x="1203779" y="4122151"/>
                  <a:pt x="1212718" y="4122151"/>
                  <a:pt x="1218677" y="4119174"/>
                </a:cubicBezTo>
                <a:cubicBezTo>
                  <a:pt x="1224636" y="4125127"/>
                  <a:pt x="1230595" y="4131081"/>
                  <a:pt x="1242514" y="4131081"/>
                </a:cubicBezTo>
                <a:cubicBezTo>
                  <a:pt x="1245494" y="4140011"/>
                  <a:pt x="1227616" y="4134058"/>
                  <a:pt x="1239534" y="4145965"/>
                </a:cubicBezTo>
                <a:cubicBezTo>
                  <a:pt x="1245494" y="4145965"/>
                  <a:pt x="1248473" y="4142988"/>
                  <a:pt x="1254433" y="4142988"/>
                </a:cubicBezTo>
                <a:cubicBezTo>
                  <a:pt x="1254433" y="4148942"/>
                  <a:pt x="1254433" y="4148942"/>
                  <a:pt x="1257412" y="4151918"/>
                </a:cubicBezTo>
                <a:cubicBezTo>
                  <a:pt x="1263372" y="4154895"/>
                  <a:pt x="1266351" y="4157872"/>
                  <a:pt x="1269331" y="4163825"/>
                </a:cubicBezTo>
                <a:cubicBezTo>
                  <a:pt x="1272311" y="4163825"/>
                  <a:pt x="1272311" y="4160849"/>
                  <a:pt x="1278270" y="4160849"/>
                </a:cubicBezTo>
                <a:cubicBezTo>
                  <a:pt x="1287209" y="4172756"/>
                  <a:pt x="1302107" y="4181686"/>
                  <a:pt x="1314026" y="4175733"/>
                </a:cubicBezTo>
                <a:cubicBezTo>
                  <a:pt x="1311046" y="4181686"/>
                  <a:pt x="1328924" y="4190616"/>
                  <a:pt x="1331904" y="4187640"/>
                </a:cubicBezTo>
                <a:cubicBezTo>
                  <a:pt x="1334883" y="4202523"/>
                  <a:pt x="1352761" y="4196570"/>
                  <a:pt x="1361700" y="4208477"/>
                </a:cubicBezTo>
                <a:cubicBezTo>
                  <a:pt x="1364680" y="4202523"/>
                  <a:pt x="1364680" y="4208477"/>
                  <a:pt x="1370639" y="4211454"/>
                </a:cubicBezTo>
                <a:cubicBezTo>
                  <a:pt x="1367659" y="4208477"/>
                  <a:pt x="1367659" y="4205500"/>
                  <a:pt x="1367659" y="4202523"/>
                </a:cubicBezTo>
                <a:cubicBezTo>
                  <a:pt x="1376598" y="4205500"/>
                  <a:pt x="1382558" y="4205500"/>
                  <a:pt x="1388517" y="4211454"/>
                </a:cubicBezTo>
                <a:cubicBezTo>
                  <a:pt x="1379578" y="4211454"/>
                  <a:pt x="1370639" y="4202523"/>
                  <a:pt x="1373619" y="4211454"/>
                </a:cubicBezTo>
                <a:cubicBezTo>
                  <a:pt x="1388517" y="4217407"/>
                  <a:pt x="1394476" y="4235268"/>
                  <a:pt x="1409374" y="4241221"/>
                </a:cubicBezTo>
                <a:cubicBezTo>
                  <a:pt x="1418313" y="4244198"/>
                  <a:pt x="1421293" y="4244198"/>
                  <a:pt x="1421293" y="4238244"/>
                </a:cubicBezTo>
                <a:cubicBezTo>
                  <a:pt x="1412354" y="4226337"/>
                  <a:pt x="1412354" y="4241221"/>
                  <a:pt x="1403415" y="4232291"/>
                </a:cubicBezTo>
                <a:cubicBezTo>
                  <a:pt x="1412354" y="4232291"/>
                  <a:pt x="1409374" y="4223361"/>
                  <a:pt x="1415334" y="4220384"/>
                </a:cubicBezTo>
                <a:cubicBezTo>
                  <a:pt x="1412354" y="4229314"/>
                  <a:pt x="1424273" y="4232291"/>
                  <a:pt x="1430232" y="4241221"/>
                </a:cubicBezTo>
                <a:cubicBezTo>
                  <a:pt x="1427252" y="4241221"/>
                  <a:pt x="1418313" y="4244198"/>
                  <a:pt x="1424273" y="4250152"/>
                </a:cubicBezTo>
                <a:cubicBezTo>
                  <a:pt x="1430232" y="4253128"/>
                  <a:pt x="1430232" y="4244198"/>
                  <a:pt x="1436191" y="4250152"/>
                </a:cubicBezTo>
                <a:cubicBezTo>
                  <a:pt x="1433212" y="4253128"/>
                  <a:pt x="1433212" y="4253128"/>
                  <a:pt x="1430232" y="4256105"/>
                </a:cubicBezTo>
                <a:cubicBezTo>
                  <a:pt x="1439171" y="4259082"/>
                  <a:pt x="1448110" y="4262059"/>
                  <a:pt x="1457049" y="4268012"/>
                </a:cubicBezTo>
                <a:cubicBezTo>
                  <a:pt x="1457049" y="4279919"/>
                  <a:pt x="1483866" y="4285873"/>
                  <a:pt x="1495784" y="4297780"/>
                </a:cubicBezTo>
                <a:cubicBezTo>
                  <a:pt x="1492805" y="4294803"/>
                  <a:pt x="1498764" y="4294803"/>
                  <a:pt x="1501744" y="4294803"/>
                </a:cubicBezTo>
                <a:cubicBezTo>
                  <a:pt x="1504723" y="4297780"/>
                  <a:pt x="1507703" y="4300756"/>
                  <a:pt x="1513662" y="4300756"/>
                </a:cubicBezTo>
                <a:cubicBezTo>
                  <a:pt x="1513662" y="4315640"/>
                  <a:pt x="1528560" y="4312663"/>
                  <a:pt x="1540479" y="4318617"/>
                </a:cubicBezTo>
                <a:cubicBezTo>
                  <a:pt x="1534520" y="4321594"/>
                  <a:pt x="1546438" y="4324570"/>
                  <a:pt x="1543459" y="4327547"/>
                </a:cubicBezTo>
                <a:cubicBezTo>
                  <a:pt x="1534520" y="4327547"/>
                  <a:pt x="1528560" y="4327547"/>
                  <a:pt x="1525581" y="4321594"/>
                </a:cubicBezTo>
                <a:cubicBezTo>
                  <a:pt x="1522601" y="4333501"/>
                  <a:pt x="1543459" y="4342431"/>
                  <a:pt x="1555377" y="4345408"/>
                </a:cubicBezTo>
                <a:cubicBezTo>
                  <a:pt x="1552398" y="4339454"/>
                  <a:pt x="1543459" y="4339454"/>
                  <a:pt x="1543459" y="4330524"/>
                </a:cubicBezTo>
                <a:cubicBezTo>
                  <a:pt x="1561337" y="4339454"/>
                  <a:pt x="1576235" y="4351361"/>
                  <a:pt x="1594113" y="4357315"/>
                </a:cubicBezTo>
                <a:cubicBezTo>
                  <a:pt x="1597092" y="4357315"/>
                  <a:pt x="1597092" y="4354338"/>
                  <a:pt x="1594113" y="4351361"/>
                </a:cubicBezTo>
                <a:cubicBezTo>
                  <a:pt x="1594113" y="4351361"/>
                  <a:pt x="1594113" y="4351361"/>
                  <a:pt x="1606031" y="4351361"/>
                </a:cubicBezTo>
                <a:cubicBezTo>
                  <a:pt x="1611991" y="4360292"/>
                  <a:pt x="1600072" y="4357315"/>
                  <a:pt x="1606031" y="4363268"/>
                </a:cubicBezTo>
                <a:cubicBezTo>
                  <a:pt x="1614970" y="4378152"/>
                  <a:pt x="1623909" y="4366245"/>
                  <a:pt x="1626889" y="4381129"/>
                </a:cubicBezTo>
                <a:cubicBezTo>
                  <a:pt x="1635828" y="4378152"/>
                  <a:pt x="1623909" y="4366245"/>
                  <a:pt x="1617950" y="4363268"/>
                </a:cubicBezTo>
                <a:cubicBezTo>
                  <a:pt x="1626889" y="4360292"/>
                  <a:pt x="1632848" y="4375175"/>
                  <a:pt x="1638808" y="4369222"/>
                </a:cubicBezTo>
                <a:cubicBezTo>
                  <a:pt x="1641787" y="4381129"/>
                  <a:pt x="1626889" y="4378152"/>
                  <a:pt x="1635828" y="4390059"/>
                </a:cubicBezTo>
                <a:cubicBezTo>
                  <a:pt x="1644767" y="4393036"/>
                  <a:pt x="1671584" y="4416850"/>
                  <a:pt x="1677543" y="4398989"/>
                </a:cubicBezTo>
                <a:cubicBezTo>
                  <a:pt x="1665624" y="4398989"/>
                  <a:pt x="1659665" y="4393036"/>
                  <a:pt x="1650726" y="4387082"/>
                </a:cubicBezTo>
                <a:cubicBezTo>
                  <a:pt x="1653706" y="4384106"/>
                  <a:pt x="1659665" y="4396013"/>
                  <a:pt x="1662645" y="4387082"/>
                </a:cubicBezTo>
                <a:cubicBezTo>
                  <a:pt x="1671584" y="4398989"/>
                  <a:pt x="1698401" y="4407920"/>
                  <a:pt x="1704360" y="4416850"/>
                </a:cubicBezTo>
                <a:cubicBezTo>
                  <a:pt x="1701380" y="4413873"/>
                  <a:pt x="1698401" y="4413873"/>
                  <a:pt x="1695421" y="4410897"/>
                </a:cubicBezTo>
                <a:cubicBezTo>
                  <a:pt x="1698401" y="4419827"/>
                  <a:pt x="1707340" y="4422804"/>
                  <a:pt x="1695421" y="4419827"/>
                </a:cubicBezTo>
                <a:cubicBezTo>
                  <a:pt x="1686482" y="4419827"/>
                  <a:pt x="1701380" y="4413873"/>
                  <a:pt x="1692441" y="4413873"/>
                </a:cubicBezTo>
                <a:cubicBezTo>
                  <a:pt x="1677543" y="4410897"/>
                  <a:pt x="1695421" y="4419827"/>
                  <a:pt x="1686482" y="4419827"/>
                </a:cubicBezTo>
                <a:cubicBezTo>
                  <a:pt x="1680523" y="4413873"/>
                  <a:pt x="1677543" y="4422804"/>
                  <a:pt x="1665624" y="4413873"/>
                </a:cubicBezTo>
                <a:cubicBezTo>
                  <a:pt x="1668604" y="4419827"/>
                  <a:pt x="1674563" y="4422804"/>
                  <a:pt x="1680523" y="4425780"/>
                </a:cubicBezTo>
                <a:cubicBezTo>
                  <a:pt x="1686482" y="4425780"/>
                  <a:pt x="1692441" y="4422804"/>
                  <a:pt x="1695421" y="4428757"/>
                </a:cubicBezTo>
                <a:cubicBezTo>
                  <a:pt x="1695421" y="4431734"/>
                  <a:pt x="1689462" y="4431734"/>
                  <a:pt x="1689462" y="4434711"/>
                </a:cubicBezTo>
                <a:cubicBezTo>
                  <a:pt x="1695421" y="4437687"/>
                  <a:pt x="1704360" y="4443641"/>
                  <a:pt x="1704360" y="4437687"/>
                </a:cubicBezTo>
                <a:cubicBezTo>
                  <a:pt x="1695421" y="4431734"/>
                  <a:pt x="1704360" y="4425780"/>
                  <a:pt x="1695421" y="4422804"/>
                </a:cubicBezTo>
                <a:cubicBezTo>
                  <a:pt x="1707340" y="4422804"/>
                  <a:pt x="1707340" y="4431734"/>
                  <a:pt x="1713299" y="4437687"/>
                </a:cubicBezTo>
                <a:cubicBezTo>
                  <a:pt x="1719258" y="4437687"/>
                  <a:pt x="1725217" y="4437687"/>
                  <a:pt x="1722238" y="4434711"/>
                </a:cubicBezTo>
                <a:cubicBezTo>
                  <a:pt x="1716278" y="4434711"/>
                  <a:pt x="1713299" y="4428757"/>
                  <a:pt x="1710319" y="4422804"/>
                </a:cubicBezTo>
                <a:cubicBezTo>
                  <a:pt x="1716278" y="4419827"/>
                  <a:pt x="1713299" y="4425780"/>
                  <a:pt x="1725217" y="4425780"/>
                </a:cubicBezTo>
                <a:cubicBezTo>
                  <a:pt x="1716278" y="4419827"/>
                  <a:pt x="1707340" y="4416850"/>
                  <a:pt x="1701380" y="4407920"/>
                </a:cubicBezTo>
                <a:cubicBezTo>
                  <a:pt x="1701380" y="4407920"/>
                  <a:pt x="1707340" y="4407920"/>
                  <a:pt x="1707340" y="4404943"/>
                </a:cubicBezTo>
                <a:cubicBezTo>
                  <a:pt x="1701380" y="4401966"/>
                  <a:pt x="1695421" y="4398989"/>
                  <a:pt x="1695421" y="4404943"/>
                </a:cubicBezTo>
                <a:cubicBezTo>
                  <a:pt x="1686482" y="4396013"/>
                  <a:pt x="1677543" y="4390059"/>
                  <a:pt x="1668604" y="4390059"/>
                </a:cubicBezTo>
                <a:cubicBezTo>
                  <a:pt x="1677543" y="4387082"/>
                  <a:pt x="1668604" y="4381129"/>
                  <a:pt x="1662645" y="4384106"/>
                </a:cubicBezTo>
                <a:cubicBezTo>
                  <a:pt x="1662645" y="4381129"/>
                  <a:pt x="1662645" y="4378152"/>
                  <a:pt x="1662645" y="4378152"/>
                </a:cubicBezTo>
                <a:cubicBezTo>
                  <a:pt x="1659665" y="4375175"/>
                  <a:pt x="1653706" y="4375175"/>
                  <a:pt x="1650726" y="4375175"/>
                </a:cubicBezTo>
                <a:cubicBezTo>
                  <a:pt x="1644767" y="4363268"/>
                  <a:pt x="1635828" y="4360292"/>
                  <a:pt x="1623909" y="4357315"/>
                </a:cubicBezTo>
                <a:cubicBezTo>
                  <a:pt x="1629869" y="4357315"/>
                  <a:pt x="1623909" y="4348385"/>
                  <a:pt x="1626889" y="4348385"/>
                </a:cubicBezTo>
                <a:cubicBezTo>
                  <a:pt x="1606031" y="4345408"/>
                  <a:pt x="1594113" y="4318617"/>
                  <a:pt x="1579215" y="4324570"/>
                </a:cubicBezTo>
                <a:cubicBezTo>
                  <a:pt x="1576235" y="4315640"/>
                  <a:pt x="1567296" y="4318617"/>
                  <a:pt x="1561337" y="4315640"/>
                </a:cubicBezTo>
                <a:cubicBezTo>
                  <a:pt x="1558357" y="4306710"/>
                  <a:pt x="1561337" y="4306710"/>
                  <a:pt x="1558357" y="4300756"/>
                </a:cubicBezTo>
                <a:cubicBezTo>
                  <a:pt x="1552398" y="4303733"/>
                  <a:pt x="1546438" y="4300756"/>
                  <a:pt x="1540479" y="4291826"/>
                </a:cubicBezTo>
                <a:cubicBezTo>
                  <a:pt x="1534520" y="4285873"/>
                  <a:pt x="1528560" y="4279919"/>
                  <a:pt x="1522601" y="4276942"/>
                </a:cubicBezTo>
                <a:cubicBezTo>
                  <a:pt x="1519622" y="4276942"/>
                  <a:pt x="1519622" y="4279919"/>
                  <a:pt x="1516642" y="4279919"/>
                </a:cubicBezTo>
                <a:cubicBezTo>
                  <a:pt x="1507703" y="4273966"/>
                  <a:pt x="1507703" y="4273966"/>
                  <a:pt x="1495784" y="4265035"/>
                </a:cubicBezTo>
                <a:cubicBezTo>
                  <a:pt x="1495784" y="4262059"/>
                  <a:pt x="1507703" y="4270989"/>
                  <a:pt x="1504723" y="4262059"/>
                </a:cubicBezTo>
                <a:cubicBezTo>
                  <a:pt x="1480886" y="4265035"/>
                  <a:pt x="1457049" y="4238244"/>
                  <a:pt x="1442151" y="4226337"/>
                </a:cubicBezTo>
                <a:cubicBezTo>
                  <a:pt x="1442151" y="4232291"/>
                  <a:pt x="1442151" y="4235268"/>
                  <a:pt x="1436191" y="4235268"/>
                </a:cubicBezTo>
                <a:cubicBezTo>
                  <a:pt x="1430232" y="4226337"/>
                  <a:pt x="1421293" y="4226337"/>
                  <a:pt x="1418313" y="4220384"/>
                </a:cubicBezTo>
                <a:cubicBezTo>
                  <a:pt x="1424273" y="4220384"/>
                  <a:pt x="1427252" y="4220384"/>
                  <a:pt x="1430232" y="4217407"/>
                </a:cubicBezTo>
                <a:cubicBezTo>
                  <a:pt x="1415334" y="4205500"/>
                  <a:pt x="1394476" y="4196570"/>
                  <a:pt x="1376598" y="4184663"/>
                </a:cubicBezTo>
                <a:cubicBezTo>
                  <a:pt x="1358720" y="4175733"/>
                  <a:pt x="1340843" y="4166802"/>
                  <a:pt x="1328924" y="4151918"/>
                </a:cubicBezTo>
                <a:cubicBezTo>
                  <a:pt x="1334883" y="4154895"/>
                  <a:pt x="1337863" y="4157872"/>
                  <a:pt x="1343822" y="4157872"/>
                </a:cubicBezTo>
                <a:cubicBezTo>
                  <a:pt x="1337863" y="4151918"/>
                  <a:pt x="1343822" y="4151918"/>
                  <a:pt x="1340843" y="4148942"/>
                </a:cubicBezTo>
                <a:cubicBezTo>
                  <a:pt x="1325944" y="4151918"/>
                  <a:pt x="1328924" y="4137035"/>
                  <a:pt x="1322965" y="4134058"/>
                </a:cubicBezTo>
                <a:cubicBezTo>
                  <a:pt x="1314026" y="4134058"/>
                  <a:pt x="1317005" y="4137035"/>
                  <a:pt x="1308066" y="4137035"/>
                </a:cubicBezTo>
                <a:cubicBezTo>
                  <a:pt x="1308066" y="4128104"/>
                  <a:pt x="1302107" y="4128104"/>
                  <a:pt x="1296148" y="4122151"/>
                </a:cubicBezTo>
                <a:cubicBezTo>
                  <a:pt x="1293168" y="4122151"/>
                  <a:pt x="1293168" y="4125127"/>
                  <a:pt x="1293168" y="4125127"/>
                </a:cubicBezTo>
                <a:cubicBezTo>
                  <a:pt x="1290188" y="4122151"/>
                  <a:pt x="1284229" y="4122151"/>
                  <a:pt x="1278270" y="4119174"/>
                </a:cubicBezTo>
                <a:cubicBezTo>
                  <a:pt x="1272311" y="4116197"/>
                  <a:pt x="1269331" y="4113220"/>
                  <a:pt x="1269331" y="4110244"/>
                </a:cubicBezTo>
                <a:cubicBezTo>
                  <a:pt x="1275290" y="4113220"/>
                  <a:pt x="1278270" y="4119174"/>
                  <a:pt x="1284229" y="4119174"/>
                </a:cubicBezTo>
                <a:cubicBezTo>
                  <a:pt x="1272311" y="4107267"/>
                  <a:pt x="1284229" y="4110244"/>
                  <a:pt x="1281250" y="4101313"/>
                </a:cubicBezTo>
                <a:cubicBezTo>
                  <a:pt x="1272311" y="4098337"/>
                  <a:pt x="1272311" y="4101313"/>
                  <a:pt x="1272311" y="4104290"/>
                </a:cubicBezTo>
                <a:cubicBezTo>
                  <a:pt x="1260392" y="4101313"/>
                  <a:pt x="1242514" y="4089406"/>
                  <a:pt x="1227616" y="4077499"/>
                </a:cubicBezTo>
                <a:cubicBezTo>
                  <a:pt x="1224636" y="4083453"/>
                  <a:pt x="1215697" y="4077499"/>
                  <a:pt x="1209738" y="4077499"/>
                </a:cubicBezTo>
                <a:cubicBezTo>
                  <a:pt x="1203779" y="4071546"/>
                  <a:pt x="1218677" y="4074523"/>
                  <a:pt x="1209738" y="4068569"/>
                </a:cubicBezTo>
                <a:cubicBezTo>
                  <a:pt x="1197819" y="4068569"/>
                  <a:pt x="1191860" y="4065592"/>
                  <a:pt x="1182921" y="4065592"/>
                </a:cubicBezTo>
                <a:cubicBezTo>
                  <a:pt x="1182921" y="4068569"/>
                  <a:pt x="1188880" y="4068569"/>
                  <a:pt x="1185901" y="4071546"/>
                </a:cubicBezTo>
                <a:cubicBezTo>
                  <a:pt x="1182921" y="4062616"/>
                  <a:pt x="1173982" y="4065592"/>
                  <a:pt x="1173982" y="4071546"/>
                </a:cubicBezTo>
                <a:cubicBezTo>
                  <a:pt x="1168023" y="4065592"/>
                  <a:pt x="1159084" y="4065592"/>
                  <a:pt x="1156104" y="4059639"/>
                </a:cubicBezTo>
                <a:cubicBezTo>
                  <a:pt x="1162063" y="4056662"/>
                  <a:pt x="1165043" y="4062616"/>
                  <a:pt x="1168023" y="4062616"/>
                </a:cubicBezTo>
                <a:cubicBezTo>
                  <a:pt x="1165043" y="4056662"/>
                  <a:pt x="1171002" y="4059639"/>
                  <a:pt x="1176962" y="4059639"/>
                </a:cubicBezTo>
                <a:cubicBezTo>
                  <a:pt x="1168023" y="4056662"/>
                  <a:pt x="1162063" y="4050708"/>
                  <a:pt x="1162063" y="4044755"/>
                </a:cubicBezTo>
                <a:cubicBezTo>
                  <a:pt x="1162063" y="4047732"/>
                  <a:pt x="1173982" y="4047732"/>
                  <a:pt x="1171002" y="4044755"/>
                </a:cubicBezTo>
                <a:cubicBezTo>
                  <a:pt x="1159084" y="4035825"/>
                  <a:pt x="1141206" y="4035825"/>
                  <a:pt x="1129287" y="4029871"/>
                </a:cubicBezTo>
                <a:cubicBezTo>
                  <a:pt x="1135247" y="4029871"/>
                  <a:pt x="1144186" y="4029871"/>
                  <a:pt x="1138226" y="4023918"/>
                </a:cubicBezTo>
                <a:cubicBezTo>
                  <a:pt x="1133757" y="4025406"/>
                  <a:pt x="1126308" y="4026150"/>
                  <a:pt x="1119603" y="4025034"/>
                </a:cubicBezTo>
                <a:lnTo>
                  <a:pt x="1111726" y="4019442"/>
                </a:lnTo>
                <a:lnTo>
                  <a:pt x="1114389" y="4017964"/>
                </a:lnTo>
                <a:cubicBezTo>
                  <a:pt x="1102470" y="4012011"/>
                  <a:pt x="1096511" y="4006057"/>
                  <a:pt x="1084593" y="4003080"/>
                </a:cubicBezTo>
                <a:cubicBezTo>
                  <a:pt x="1081613" y="4000104"/>
                  <a:pt x="1081613" y="3997127"/>
                  <a:pt x="1081613" y="3994150"/>
                </a:cubicBezTo>
                <a:cubicBezTo>
                  <a:pt x="1072674" y="3991174"/>
                  <a:pt x="1075654" y="3994150"/>
                  <a:pt x="1066715" y="3994150"/>
                </a:cubicBezTo>
                <a:cubicBezTo>
                  <a:pt x="1063735" y="3991174"/>
                  <a:pt x="1060755" y="3991174"/>
                  <a:pt x="1057776" y="3985220"/>
                </a:cubicBezTo>
                <a:cubicBezTo>
                  <a:pt x="1057776" y="3982243"/>
                  <a:pt x="1060755" y="3985220"/>
                  <a:pt x="1060755" y="3982243"/>
                </a:cubicBezTo>
                <a:cubicBezTo>
                  <a:pt x="1051816" y="3973313"/>
                  <a:pt x="1042878" y="3970336"/>
                  <a:pt x="1033939" y="3967359"/>
                </a:cubicBezTo>
                <a:cubicBezTo>
                  <a:pt x="1022020" y="3964382"/>
                  <a:pt x="1013081" y="3964382"/>
                  <a:pt x="1004142" y="3958429"/>
                </a:cubicBezTo>
                <a:cubicBezTo>
                  <a:pt x="1007122" y="3958429"/>
                  <a:pt x="1013081" y="3955452"/>
                  <a:pt x="1013081" y="3949499"/>
                </a:cubicBezTo>
                <a:cubicBezTo>
                  <a:pt x="1007122" y="3949499"/>
                  <a:pt x="1001162" y="3940568"/>
                  <a:pt x="992223" y="3943545"/>
                </a:cubicBezTo>
                <a:cubicBezTo>
                  <a:pt x="995203" y="3949499"/>
                  <a:pt x="1013081" y="3949499"/>
                  <a:pt x="1001162" y="3952476"/>
                </a:cubicBezTo>
                <a:cubicBezTo>
                  <a:pt x="992223" y="3949499"/>
                  <a:pt x="986264" y="3943545"/>
                  <a:pt x="980305" y="3934615"/>
                </a:cubicBezTo>
                <a:cubicBezTo>
                  <a:pt x="965407" y="3934615"/>
                  <a:pt x="983284" y="3940568"/>
                  <a:pt x="977325" y="3943545"/>
                </a:cubicBezTo>
                <a:cubicBezTo>
                  <a:pt x="959447" y="3928661"/>
                  <a:pt x="932630" y="3922708"/>
                  <a:pt x="914753" y="3916755"/>
                </a:cubicBezTo>
                <a:cubicBezTo>
                  <a:pt x="920712" y="3913778"/>
                  <a:pt x="920712" y="3919731"/>
                  <a:pt x="926671" y="3919731"/>
                </a:cubicBezTo>
                <a:cubicBezTo>
                  <a:pt x="920712" y="3913778"/>
                  <a:pt x="932630" y="3916755"/>
                  <a:pt x="926671" y="3910801"/>
                </a:cubicBezTo>
                <a:cubicBezTo>
                  <a:pt x="896875" y="3910801"/>
                  <a:pt x="878997" y="3886987"/>
                  <a:pt x="855160" y="3881033"/>
                </a:cubicBezTo>
                <a:cubicBezTo>
                  <a:pt x="864098" y="3881033"/>
                  <a:pt x="864098" y="3878057"/>
                  <a:pt x="858139" y="3872103"/>
                </a:cubicBezTo>
                <a:cubicBezTo>
                  <a:pt x="849200" y="3875080"/>
                  <a:pt x="840261" y="3875080"/>
                  <a:pt x="834302" y="3872103"/>
                </a:cubicBezTo>
                <a:cubicBezTo>
                  <a:pt x="837282" y="3872103"/>
                  <a:pt x="837282" y="3869126"/>
                  <a:pt x="837282" y="3866149"/>
                </a:cubicBezTo>
                <a:cubicBezTo>
                  <a:pt x="825363" y="3866149"/>
                  <a:pt x="816424" y="3860196"/>
                  <a:pt x="807485" y="3857219"/>
                </a:cubicBezTo>
                <a:cubicBezTo>
                  <a:pt x="798546" y="3851266"/>
                  <a:pt x="789607" y="3848289"/>
                  <a:pt x="780668" y="3848289"/>
                </a:cubicBezTo>
                <a:cubicBezTo>
                  <a:pt x="783648" y="3848289"/>
                  <a:pt x="786628" y="3845312"/>
                  <a:pt x="783648" y="3842336"/>
                </a:cubicBezTo>
                <a:cubicBezTo>
                  <a:pt x="753851" y="3833405"/>
                  <a:pt x="759811" y="3830428"/>
                  <a:pt x="738953" y="3818521"/>
                </a:cubicBezTo>
                <a:cubicBezTo>
                  <a:pt x="744912" y="3818521"/>
                  <a:pt x="747892" y="3815545"/>
                  <a:pt x="744912" y="3812568"/>
                </a:cubicBezTo>
                <a:cubicBezTo>
                  <a:pt x="732994" y="3815545"/>
                  <a:pt x="738953" y="3806614"/>
                  <a:pt x="730014" y="3806614"/>
                </a:cubicBezTo>
                <a:cubicBezTo>
                  <a:pt x="724055" y="3806614"/>
                  <a:pt x="721075" y="3806614"/>
                  <a:pt x="718096" y="3809591"/>
                </a:cubicBezTo>
                <a:cubicBezTo>
                  <a:pt x="715116" y="3806614"/>
                  <a:pt x="712136" y="3803638"/>
                  <a:pt x="706177" y="3803638"/>
                </a:cubicBezTo>
                <a:cubicBezTo>
                  <a:pt x="703197" y="3803638"/>
                  <a:pt x="709157" y="3809591"/>
                  <a:pt x="706177" y="3809591"/>
                </a:cubicBezTo>
                <a:cubicBezTo>
                  <a:pt x="694258" y="3800661"/>
                  <a:pt x="700218" y="3800661"/>
                  <a:pt x="685319" y="3794707"/>
                </a:cubicBezTo>
                <a:cubicBezTo>
                  <a:pt x="688299" y="3797684"/>
                  <a:pt x="694258" y="3803638"/>
                  <a:pt x="685319" y="3803638"/>
                </a:cubicBezTo>
                <a:cubicBezTo>
                  <a:pt x="679360" y="3794707"/>
                  <a:pt x="667442" y="3788754"/>
                  <a:pt x="658503" y="3785777"/>
                </a:cubicBezTo>
                <a:cubicBezTo>
                  <a:pt x="649564" y="3779824"/>
                  <a:pt x="646584" y="3773870"/>
                  <a:pt x="655523" y="3770893"/>
                </a:cubicBezTo>
                <a:cubicBezTo>
                  <a:pt x="646584" y="3764940"/>
                  <a:pt x="631686" y="3764940"/>
                  <a:pt x="622747" y="3761963"/>
                </a:cubicBezTo>
                <a:cubicBezTo>
                  <a:pt x="625726" y="3758986"/>
                  <a:pt x="631686" y="3758986"/>
                  <a:pt x="628706" y="3756009"/>
                </a:cubicBezTo>
                <a:cubicBezTo>
                  <a:pt x="616787" y="3756009"/>
                  <a:pt x="622747" y="3747079"/>
                  <a:pt x="610828" y="3744102"/>
                </a:cubicBezTo>
                <a:cubicBezTo>
                  <a:pt x="601889" y="3750056"/>
                  <a:pt x="607849" y="3756009"/>
                  <a:pt x="601889" y="3758986"/>
                </a:cubicBezTo>
                <a:cubicBezTo>
                  <a:pt x="598910" y="3750056"/>
                  <a:pt x="581032" y="3738149"/>
                  <a:pt x="575072" y="3747079"/>
                </a:cubicBezTo>
                <a:cubicBezTo>
                  <a:pt x="515479" y="3714335"/>
                  <a:pt x="452907" y="3693498"/>
                  <a:pt x="390334" y="3669683"/>
                </a:cubicBezTo>
                <a:cubicBezTo>
                  <a:pt x="399273" y="3666707"/>
                  <a:pt x="402253" y="3675637"/>
                  <a:pt x="411192" y="3672660"/>
                </a:cubicBezTo>
                <a:cubicBezTo>
                  <a:pt x="411192" y="3669683"/>
                  <a:pt x="420131" y="3675637"/>
                  <a:pt x="417151" y="3666707"/>
                </a:cubicBezTo>
                <a:cubicBezTo>
                  <a:pt x="414171" y="3669683"/>
                  <a:pt x="411192" y="3666707"/>
                  <a:pt x="408212" y="3666707"/>
                </a:cubicBezTo>
                <a:cubicBezTo>
                  <a:pt x="405233" y="3666707"/>
                  <a:pt x="405233" y="3669683"/>
                  <a:pt x="399273" y="3669683"/>
                </a:cubicBezTo>
                <a:cubicBezTo>
                  <a:pt x="393314" y="3663730"/>
                  <a:pt x="399273" y="3663730"/>
                  <a:pt x="399273" y="3660753"/>
                </a:cubicBezTo>
                <a:cubicBezTo>
                  <a:pt x="393314" y="3657776"/>
                  <a:pt x="390334" y="3657776"/>
                  <a:pt x="384375" y="3654800"/>
                </a:cubicBezTo>
                <a:cubicBezTo>
                  <a:pt x="381395" y="3657776"/>
                  <a:pt x="381395" y="3657776"/>
                  <a:pt x="381395" y="3660753"/>
                </a:cubicBezTo>
                <a:cubicBezTo>
                  <a:pt x="390334" y="3669683"/>
                  <a:pt x="387354" y="3672660"/>
                  <a:pt x="390334" y="3678614"/>
                </a:cubicBezTo>
                <a:cubicBezTo>
                  <a:pt x="384375" y="3675637"/>
                  <a:pt x="378415" y="3678614"/>
                  <a:pt x="375436" y="3672660"/>
                </a:cubicBezTo>
                <a:cubicBezTo>
                  <a:pt x="378415" y="3669683"/>
                  <a:pt x="387354" y="3669683"/>
                  <a:pt x="381395" y="3666707"/>
                </a:cubicBezTo>
                <a:cubicBezTo>
                  <a:pt x="363517" y="3663730"/>
                  <a:pt x="351599" y="3645869"/>
                  <a:pt x="333721" y="3648846"/>
                </a:cubicBezTo>
                <a:cubicBezTo>
                  <a:pt x="330741" y="3642892"/>
                  <a:pt x="330741" y="3642892"/>
                  <a:pt x="324782" y="3648846"/>
                </a:cubicBezTo>
                <a:cubicBezTo>
                  <a:pt x="321802" y="3639916"/>
                  <a:pt x="315843" y="3639916"/>
                  <a:pt x="309884" y="3636939"/>
                </a:cubicBezTo>
                <a:cubicBezTo>
                  <a:pt x="318822" y="3636939"/>
                  <a:pt x="327761" y="3642892"/>
                  <a:pt x="336700" y="3639916"/>
                </a:cubicBezTo>
                <a:cubicBezTo>
                  <a:pt x="327761" y="3628009"/>
                  <a:pt x="309884" y="3630986"/>
                  <a:pt x="294985" y="3625032"/>
                </a:cubicBezTo>
                <a:cubicBezTo>
                  <a:pt x="300945" y="3619079"/>
                  <a:pt x="283067" y="3619079"/>
                  <a:pt x="280087" y="3613125"/>
                </a:cubicBezTo>
                <a:cubicBezTo>
                  <a:pt x="283067" y="3610148"/>
                  <a:pt x="297965" y="3610148"/>
                  <a:pt x="294985" y="3604195"/>
                </a:cubicBezTo>
                <a:cubicBezTo>
                  <a:pt x="283067" y="3607171"/>
                  <a:pt x="274128" y="3601218"/>
                  <a:pt x="265189" y="3601218"/>
                </a:cubicBezTo>
                <a:cubicBezTo>
                  <a:pt x="256250" y="3604195"/>
                  <a:pt x="262210" y="3604195"/>
                  <a:pt x="253270" y="3607171"/>
                </a:cubicBezTo>
                <a:cubicBezTo>
                  <a:pt x="250291" y="3598241"/>
                  <a:pt x="247311" y="3601218"/>
                  <a:pt x="241352" y="3592288"/>
                </a:cubicBezTo>
                <a:cubicBezTo>
                  <a:pt x="247311" y="3592288"/>
                  <a:pt x="247311" y="3589311"/>
                  <a:pt x="250291" y="3583357"/>
                </a:cubicBezTo>
                <a:cubicBezTo>
                  <a:pt x="256250" y="3583357"/>
                  <a:pt x="262210" y="3592288"/>
                  <a:pt x="271149" y="3586334"/>
                </a:cubicBezTo>
                <a:cubicBezTo>
                  <a:pt x="289026" y="3601218"/>
                  <a:pt x="306904" y="3598241"/>
                  <a:pt x="327761" y="3610148"/>
                </a:cubicBezTo>
                <a:cubicBezTo>
                  <a:pt x="345639" y="3604195"/>
                  <a:pt x="354579" y="3619079"/>
                  <a:pt x="366497" y="3619079"/>
                </a:cubicBezTo>
                <a:cubicBezTo>
                  <a:pt x="366497" y="3616102"/>
                  <a:pt x="363517" y="3613125"/>
                  <a:pt x="369477" y="3613125"/>
                </a:cubicBezTo>
                <a:cubicBezTo>
                  <a:pt x="372456" y="3619079"/>
                  <a:pt x="381395" y="3616102"/>
                  <a:pt x="384375" y="3625032"/>
                </a:cubicBezTo>
                <a:cubicBezTo>
                  <a:pt x="381395" y="3628009"/>
                  <a:pt x="375436" y="3628009"/>
                  <a:pt x="381395" y="3633962"/>
                </a:cubicBezTo>
                <a:cubicBezTo>
                  <a:pt x="384375" y="3633962"/>
                  <a:pt x="384375" y="3633962"/>
                  <a:pt x="387354" y="3633962"/>
                </a:cubicBezTo>
                <a:cubicBezTo>
                  <a:pt x="402253" y="3633962"/>
                  <a:pt x="390334" y="3625032"/>
                  <a:pt x="402253" y="3625032"/>
                </a:cubicBezTo>
                <a:cubicBezTo>
                  <a:pt x="408212" y="3630986"/>
                  <a:pt x="411192" y="3630986"/>
                  <a:pt x="423110" y="3628009"/>
                </a:cubicBezTo>
                <a:cubicBezTo>
                  <a:pt x="423110" y="3630986"/>
                  <a:pt x="423110" y="3633962"/>
                  <a:pt x="423110" y="3633962"/>
                </a:cubicBezTo>
                <a:cubicBezTo>
                  <a:pt x="429070" y="3636939"/>
                  <a:pt x="438008" y="3633962"/>
                  <a:pt x="443968" y="3636939"/>
                </a:cubicBezTo>
                <a:cubicBezTo>
                  <a:pt x="440988" y="3645869"/>
                  <a:pt x="423110" y="3633962"/>
                  <a:pt x="414171" y="3633962"/>
                </a:cubicBezTo>
                <a:cubicBezTo>
                  <a:pt x="414171" y="3636939"/>
                  <a:pt x="405233" y="3636939"/>
                  <a:pt x="411192" y="3642892"/>
                </a:cubicBezTo>
                <a:cubicBezTo>
                  <a:pt x="423110" y="3639916"/>
                  <a:pt x="432049" y="3648846"/>
                  <a:pt x="443968" y="3645869"/>
                </a:cubicBezTo>
                <a:cubicBezTo>
                  <a:pt x="452907" y="3651823"/>
                  <a:pt x="446948" y="3654800"/>
                  <a:pt x="455886" y="3651823"/>
                </a:cubicBezTo>
                <a:cubicBezTo>
                  <a:pt x="461846" y="3657776"/>
                  <a:pt x="455886" y="3657776"/>
                  <a:pt x="461846" y="3663730"/>
                </a:cubicBezTo>
                <a:cubicBezTo>
                  <a:pt x="467805" y="3660753"/>
                  <a:pt x="473764" y="3663730"/>
                  <a:pt x="479724" y="3660753"/>
                </a:cubicBezTo>
                <a:cubicBezTo>
                  <a:pt x="482703" y="3663730"/>
                  <a:pt x="479724" y="3672660"/>
                  <a:pt x="488663" y="3672660"/>
                </a:cubicBezTo>
                <a:cubicBezTo>
                  <a:pt x="485683" y="3666707"/>
                  <a:pt x="482703" y="3660753"/>
                  <a:pt x="497602" y="3660753"/>
                </a:cubicBezTo>
                <a:cubicBezTo>
                  <a:pt x="497602" y="3672660"/>
                  <a:pt x="506540" y="3666707"/>
                  <a:pt x="506540" y="3678614"/>
                </a:cubicBezTo>
                <a:cubicBezTo>
                  <a:pt x="518460" y="3672660"/>
                  <a:pt x="515479" y="3675637"/>
                  <a:pt x="527398" y="3675637"/>
                </a:cubicBezTo>
                <a:cubicBezTo>
                  <a:pt x="521439" y="3672660"/>
                  <a:pt x="503561" y="3669683"/>
                  <a:pt x="509520" y="3663730"/>
                </a:cubicBezTo>
                <a:cubicBezTo>
                  <a:pt x="521439" y="3666707"/>
                  <a:pt x="533357" y="3675637"/>
                  <a:pt x="545276" y="3678614"/>
                </a:cubicBezTo>
                <a:cubicBezTo>
                  <a:pt x="548256" y="3669683"/>
                  <a:pt x="575072" y="3687544"/>
                  <a:pt x="586991" y="3690521"/>
                </a:cubicBezTo>
                <a:cubicBezTo>
                  <a:pt x="578052" y="3681590"/>
                  <a:pt x="548256" y="3666707"/>
                  <a:pt x="560174" y="3657776"/>
                </a:cubicBezTo>
                <a:cubicBezTo>
                  <a:pt x="557194" y="3657776"/>
                  <a:pt x="551235" y="3657776"/>
                  <a:pt x="545276" y="3657776"/>
                </a:cubicBezTo>
                <a:cubicBezTo>
                  <a:pt x="548256" y="3660753"/>
                  <a:pt x="548256" y="3663730"/>
                  <a:pt x="545276" y="3663730"/>
                </a:cubicBezTo>
                <a:cubicBezTo>
                  <a:pt x="530378" y="3654800"/>
                  <a:pt x="533357" y="3669683"/>
                  <a:pt x="518460" y="3663730"/>
                </a:cubicBezTo>
                <a:cubicBezTo>
                  <a:pt x="524418" y="3660753"/>
                  <a:pt x="530378" y="3660753"/>
                  <a:pt x="527398" y="3654800"/>
                </a:cubicBezTo>
                <a:cubicBezTo>
                  <a:pt x="524418" y="3654800"/>
                  <a:pt x="521439" y="3651823"/>
                  <a:pt x="518460" y="3651823"/>
                </a:cubicBezTo>
                <a:cubicBezTo>
                  <a:pt x="515479" y="3651823"/>
                  <a:pt x="512500" y="3651823"/>
                  <a:pt x="509520" y="3654800"/>
                </a:cubicBezTo>
                <a:cubicBezTo>
                  <a:pt x="503561" y="3648846"/>
                  <a:pt x="497602" y="3645869"/>
                  <a:pt x="491642" y="3639916"/>
                </a:cubicBezTo>
                <a:cubicBezTo>
                  <a:pt x="500581" y="3636939"/>
                  <a:pt x="506540" y="3642892"/>
                  <a:pt x="512500" y="3639916"/>
                </a:cubicBezTo>
                <a:cubicBezTo>
                  <a:pt x="509520" y="3636939"/>
                  <a:pt x="506540" y="3633962"/>
                  <a:pt x="500581" y="3633962"/>
                </a:cubicBezTo>
                <a:cubicBezTo>
                  <a:pt x="497602" y="3636939"/>
                  <a:pt x="491642" y="3636939"/>
                  <a:pt x="485683" y="3636939"/>
                </a:cubicBezTo>
                <a:cubicBezTo>
                  <a:pt x="491642" y="3639916"/>
                  <a:pt x="491642" y="3642892"/>
                  <a:pt x="488663" y="3642892"/>
                </a:cubicBezTo>
                <a:cubicBezTo>
                  <a:pt x="476744" y="3633962"/>
                  <a:pt x="464825" y="3633962"/>
                  <a:pt x="449927" y="3628009"/>
                </a:cubicBezTo>
                <a:cubicBezTo>
                  <a:pt x="438008" y="3633962"/>
                  <a:pt x="423110" y="3628009"/>
                  <a:pt x="408212" y="3622055"/>
                </a:cubicBezTo>
                <a:cubicBezTo>
                  <a:pt x="396294" y="3613125"/>
                  <a:pt x="384375" y="3607171"/>
                  <a:pt x="372456" y="3607171"/>
                </a:cubicBezTo>
                <a:cubicBezTo>
                  <a:pt x="381395" y="3604195"/>
                  <a:pt x="381395" y="3601218"/>
                  <a:pt x="384375" y="3598241"/>
                </a:cubicBezTo>
                <a:cubicBezTo>
                  <a:pt x="396294" y="3610148"/>
                  <a:pt x="411192" y="3625032"/>
                  <a:pt x="423110" y="3616102"/>
                </a:cubicBezTo>
                <a:cubicBezTo>
                  <a:pt x="429070" y="3625032"/>
                  <a:pt x="435029" y="3625032"/>
                  <a:pt x="443968" y="3625032"/>
                </a:cubicBezTo>
                <a:cubicBezTo>
                  <a:pt x="443968" y="3619079"/>
                  <a:pt x="432049" y="3622055"/>
                  <a:pt x="438008" y="3613125"/>
                </a:cubicBezTo>
                <a:cubicBezTo>
                  <a:pt x="423110" y="3622055"/>
                  <a:pt x="417151" y="3601218"/>
                  <a:pt x="411192" y="3610148"/>
                </a:cubicBezTo>
                <a:cubicBezTo>
                  <a:pt x="402253" y="3598241"/>
                  <a:pt x="387354" y="3601218"/>
                  <a:pt x="378415" y="3595265"/>
                </a:cubicBezTo>
                <a:cubicBezTo>
                  <a:pt x="384375" y="3592288"/>
                  <a:pt x="390334" y="3595265"/>
                  <a:pt x="387354" y="3589311"/>
                </a:cubicBezTo>
                <a:cubicBezTo>
                  <a:pt x="381395" y="3592288"/>
                  <a:pt x="381395" y="3583357"/>
                  <a:pt x="381395" y="3583357"/>
                </a:cubicBezTo>
                <a:cubicBezTo>
                  <a:pt x="378415" y="3589311"/>
                  <a:pt x="372456" y="3580380"/>
                  <a:pt x="363517" y="3583357"/>
                </a:cubicBezTo>
                <a:cubicBezTo>
                  <a:pt x="369477" y="3586334"/>
                  <a:pt x="369477" y="3589311"/>
                  <a:pt x="366497" y="3589311"/>
                </a:cubicBezTo>
                <a:cubicBezTo>
                  <a:pt x="357558" y="3583357"/>
                  <a:pt x="348619" y="3586334"/>
                  <a:pt x="339680" y="3577404"/>
                </a:cubicBezTo>
                <a:cubicBezTo>
                  <a:pt x="345639" y="3574427"/>
                  <a:pt x="351599" y="3574427"/>
                  <a:pt x="348619" y="3571450"/>
                </a:cubicBezTo>
                <a:cubicBezTo>
                  <a:pt x="336700" y="3568473"/>
                  <a:pt x="336700" y="3574427"/>
                  <a:pt x="324782" y="3574427"/>
                </a:cubicBezTo>
                <a:cubicBezTo>
                  <a:pt x="321802" y="3562520"/>
                  <a:pt x="306904" y="3565497"/>
                  <a:pt x="300945" y="3550613"/>
                </a:cubicBezTo>
                <a:cubicBezTo>
                  <a:pt x="292006" y="3553590"/>
                  <a:pt x="283067" y="3544659"/>
                  <a:pt x="277107" y="3538706"/>
                </a:cubicBezTo>
                <a:cubicBezTo>
                  <a:pt x="280087" y="3541683"/>
                  <a:pt x="283067" y="3535729"/>
                  <a:pt x="283067" y="3535729"/>
                </a:cubicBezTo>
                <a:cubicBezTo>
                  <a:pt x="274128" y="3532752"/>
                  <a:pt x="262210" y="3520846"/>
                  <a:pt x="265189" y="3529776"/>
                </a:cubicBezTo>
                <a:cubicBezTo>
                  <a:pt x="253270" y="3523822"/>
                  <a:pt x="262210" y="3523822"/>
                  <a:pt x="262210" y="3520846"/>
                </a:cubicBezTo>
                <a:cubicBezTo>
                  <a:pt x="256250" y="3520846"/>
                  <a:pt x="253270" y="3514892"/>
                  <a:pt x="247311" y="3514892"/>
                </a:cubicBezTo>
                <a:cubicBezTo>
                  <a:pt x="241352" y="3520846"/>
                  <a:pt x="250291" y="3517869"/>
                  <a:pt x="256250" y="3523822"/>
                </a:cubicBezTo>
                <a:cubicBezTo>
                  <a:pt x="253270" y="3526799"/>
                  <a:pt x="250291" y="3523822"/>
                  <a:pt x="241352" y="3526799"/>
                </a:cubicBezTo>
                <a:cubicBezTo>
                  <a:pt x="238372" y="3520846"/>
                  <a:pt x="235392" y="3520846"/>
                  <a:pt x="229433" y="3523822"/>
                </a:cubicBezTo>
                <a:cubicBezTo>
                  <a:pt x="232413" y="3517869"/>
                  <a:pt x="214535" y="3514892"/>
                  <a:pt x="223474" y="3511915"/>
                </a:cubicBezTo>
                <a:cubicBezTo>
                  <a:pt x="226453" y="3511915"/>
                  <a:pt x="226453" y="3523822"/>
                  <a:pt x="244331" y="3517869"/>
                </a:cubicBezTo>
                <a:cubicBezTo>
                  <a:pt x="229433" y="3508938"/>
                  <a:pt x="238372" y="3508938"/>
                  <a:pt x="232413" y="3502985"/>
                </a:cubicBezTo>
                <a:cubicBezTo>
                  <a:pt x="220495" y="3505961"/>
                  <a:pt x="217514" y="3491078"/>
                  <a:pt x="205596" y="3494054"/>
                </a:cubicBezTo>
                <a:cubicBezTo>
                  <a:pt x="211555" y="3491078"/>
                  <a:pt x="217514" y="3494054"/>
                  <a:pt x="223474" y="3491078"/>
                </a:cubicBezTo>
                <a:cubicBezTo>
                  <a:pt x="229433" y="3500008"/>
                  <a:pt x="238372" y="3500008"/>
                  <a:pt x="244331" y="3500008"/>
                </a:cubicBezTo>
                <a:cubicBezTo>
                  <a:pt x="244331" y="3500008"/>
                  <a:pt x="244331" y="3494054"/>
                  <a:pt x="250291" y="3497031"/>
                </a:cubicBezTo>
                <a:cubicBezTo>
                  <a:pt x="250291" y="3502985"/>
                  <a:pt x="274128" y="3505961"/>
                  <a:pt x="289026" y="3502985"/>
                </a:cubicBezTo>
                <a:cubicBezTo>
                  <a:pt x="292006" y="3508938"/>
                  <a:pt x="286046" y="3508938"/>
                  <a:pt x="294985" y="3511915"/>
                </a:cubicBezTo>
                <a:cubicBezTo>
                  <a:pt x="303925" y="3511915"/>
                  <a:pt x="321802" y="3514892"/>
                  <a:pt x="321802" y="3520846"/>
                </a:cubicBezTo>
                <a:cubicBezTo>
                  <a:pt x="315843" y="3526799"/>
                  <a:pt x="312864" y="3514892"/>
                  <a:pt x="306904" y="3517869"/>
                </a:cubicBezTo>
                <a:cubicBezTo>
                  <a:pt x="306904" y="3520846"/>
                  <a:pt x="289026" y="3520846"/>
                  <a:pt x="294985" y="3526799"/>
                </a:cubicBezTo>
                <a:cubicBezTo>
                  <a:pt x="300945" y="3529776"/>
                  <a:pt x="297965" y="3523822"/>
                  <a:pt x="306904" y="3523822"/>
                </a:cubicBezTo>
                <a:cubicBezTo>
                  <a:pt x="312864" y="3529776"/>
                  <a:pt x="318822" y="3526799"/>
                  <a:pt x="324782" y="3529776"/>
                </a:cubicBezTo>
                <a:cubicBezTo>
                  <a:pt x="333721" y="3535729"/>
                  <a:pt x="318822" y="3532752"/>
                  <a:pt x="327761" y="3538706"/>
                </a:cubicBezTo>
                <a:cubicBezTo>
                  <a:pt x="330741" y="3532752"/>
                  <a:pt x="345639" y="3532752"/>
                  <a:pt x="351599" y="3538706"/>
                </a:cubicBezTo>
                <a:cubicBezTo>
                  <a:pt x="354579" y="3532752"/>
                  <a:pt x="357558" y="3529776"/>
                  <a:pt x="363517" y="3526799"/>
                </a:cubicBezTo>
                <a:cubicBezTo>
                  <a:pt x="372456" y="3535729"/>
                  <a:pt x="387354" y="3532752"/>
                  <a:pt x="396294" y="3541683"/>
                </a:cubicBezTo>
                <a:cubicBezTo>
                  <a:pt x="393314" y="3544659"/>
                  <a:pt x="384375" y="3538706"/>
                  <a:pt x="387354" y="3544659"/>
                </a:cubicBezTo>
                <a:cubicBezTo>
                  <a:pt x="402253" y="3544659"/>
                  <a:pt x="399273" y="3553590"/>
                  <a:pt x="414171" y="3553590"/>
                </a:cubicBezTo>
                <a:cubicBezTo>
                  <a:pt x="414171" y="3556567"/>
                  <a:pt x="432049" y="3568473"/>
                  <a:pt x="440988" y="3565497"/>
                </a:cubicBezTo>
                <a:cubicBezTo>
                  <a:pt x="446948" y="3574427"/>
                  <a:pt x="435029" y="3574427"/>
                  <a:pt x="443968" y="3580380"/>
                </a:cubicBezTo>
                <a:cubicBezTo>
                  <a:pt x="446948" y="3574427"/>
                  <a:pt x="461846" y="3583357"/>
                  <a:pt x="464825" y="3577404"/>
                </a:cubicBezTo>
                <a:cubicBezTo>
                  <a:pt x="467805" y="3583357"/>
                  <a:pt x="473764" y="3580380"/>
                  <a:pt x="476744" y="3583357"/>
                </a:cubicBezTo>
                <a:cubicBezTo>
                  <a:pt x="473764" y="3586334"/>
                  <a:pt x="467805" y="3586334"/>
                  <a:pt x="473764" y="3589311"/>
                </a:cubicBezTo>
                <a:cubicBezTo>
                  <a:pt x="476744" y="3589311"/>
                  <a:pt x="479724" y="3589311"/>
                  <a:pt x="485683" y="3589311"/>
                </a:cubicBezTo>
                <a:cubicBezTo>
                  <a:pt x="491642" y="3595265"/>
                  <a:pt x="482703" y="3595265"/>
                  <a:pt x="485683" y="3601218"/>
                </a:cubicBezTo>
                <a:cubicBezTo>
                  <a:pt x="497602" y="3595265"/>
                  <a:pt x="503561" y="3604195"/>
                  <a:pt x="512500" y="3604195"/>
                </a:cubicBezTo>
                <a:cubicBezTo>
                  <a:pt x="506540" y="3598241"/>
                  <a:pt x="497602" y="3595265"/>
                  <a:pt x="491642" y="3589311"/>
                </a:cubicBezTo>
                <a:cubicBezTo>
                  <a:pt x="506540" y="3589311"/>
                  <a:pt x="518460" y="3604195"/>
                  <a:pt x="533357" y="3607171"/>
                </a:cubicBezTo>
                <a:cubicBezTo>
                  <a:pt x="518460" y="3598241"/>
                  <a:pt x="503561" y="3583357"/>
                  <a:pt x="485683" y="3580380"/>
                </a:cubicBezTo>
                <a:cubicBezTo>
                  <a:pt x="488663" y="3583357"/>
                  <a:pt x="491642" y="3586334"/>
                  <a:pt x="485683" y="3586334"/>
                </a:cubicBezTo>
                <a:cubicBezTo>
                  <a:pt x="479724" y="3580380"/>
                  <a:pt x="482703" y="3580380"/>
                  <a:pt x="476744" y="3574427"/>
                </a:cubicBezTo>
                <a:cubicBezTo>
                  <a:pt x="476744" y="3571450"/>
                  <a:pt x="482703" y="3571450"/>
                  <a:pt x="485683" y="3568473"/>
                </a:cubicBezTo>
                <a:cubicBezTo>
                  <a:pt x="491642" y="3577404"/>
                  <a:pt x="500581" y="3583357"/>
                  <a:pt x="509520" y="3586334"/>
                </a:cubicBezTo>
                <a:cubicBezTo>
                  <a:pt x="518460" y="3592288"/>
                  <a:pt x="527398" y="3592288"/>
                  <a:pt x="536337" y="3589311"/>
                </a:cubicBezTo>
                <a:cubicBezTo>
                  <a:pt x="530378" y="3592288"/>
                  <a:pt x="542296" y="3598241"/>
                  <a:pt x="545276" y="3595265"/>
                </a:cubicBezTo>
                <a:cubicBezTo>
                  <a:pt x="554215" y="3601218"/>
                  <a:pt x="539317" y="3601218"/>
                  <a:pt x="542296" y="3604195"/>
                </a:cubicBezTo>
                <a:cubicBezTo>
                  <a:pt x="548256" y="3604195"/>
                  <a:pt x="554215" y="3610148"/>
                  <a:pt x="560174" y="3610148"/>
                </a:cubicBezTo>
                <a:cubicBezTo>
                  <a:pt x="557194" y="3607171"/>
                  <a:pt x="542296" y="3601218"/>
                  <a:pt x="554215" y="3601218"/>
                </a:cubicBezTo>
                <a:cubicBezTo>
                  <a:pt x="560174" y="3598241"/>
                  <a:pt x="560174" y="3610148"/>
                  <a:pt x="566133" y="3607171"/>
                </a:cubicBezTo>
                <a:cubicBezTo>
                  <a:pt x="572093" y="3601218"/>
                  <a:pt x="569113" y="3601218"/>
                  <a:pt x="584011" y="3604195"/>
                </a:cubicBezTo>
                <a:cubicBezTo>
                  <a:pt x="575072" y="3598241"/>
                  <a:pt x="581032" y="3598241"/>
                  <a:pt x="584011" y="3595265"/>
                </a:cubicBezTo>
                <a:cubicBezTo>
                  <a:pt x="589971" y="3604195"/>
                  <a:pt x="595930" y="3595265"/>
                  <a:pt x="601889" y="3595265"/>
                </a:cubicBezTo>
                <a:cubicBezTo>
                  <a:pt x="607849" y="3601218"/>
                  <a:pt x="589971" y="3598241"/>
                  <a:pt x="595930" y="3607171"/>
                </a:cubicBezTo>
                <a:cubicBezTo>
                  <a:pt x="607849" y="3607171"/>
                  <a:pt x="616787" y="3610148"/>
                  <a:pt x="622747" y="3616102"/>
                </a:cubicBezTo>
                <a:cubicBezTo>
                  <a:pt x="616787" y="3616102"/>
                  <a:pt x="613808" y="3613125"/>
                  <a:pt x="616787" y="3619079"/>
                </a:cubicBezTo>
                <a:cubicBezTo>
                  <a:pt x="622747" y="3622055"/>
                  <a:pt x="619767" y="3625032"/>
                  <a:pt x="625726" y="3630986"/>
                </a:cubicBezTo>
                <a:cubicBezTo>
                  <a:pt x="628706" y="3622055"/>
                  <a:pt x="637645" y="3633962"/>
                  <a:pt x="640625" y="3639916"/>
                </a:cubicBezTo>
                <a:cubicBezTo>
                  <a:pt x="652543" y="3639916"/>
                  <a:pt x="658503" y="3642892"/>
                  <a:pt x="661482" y="3636939"/>
                </a:cubicBezTo>
                <a:cubicBezTo>
                  <a:pt x="670421" y="3642892"/>
                  <a:pt x="667442" y="3645869"/>
                  <a:pt x="664462" y="3651823"/>
                </a:cubicBezTo>
                <a:cubicBezTo>
                  <a:pt x="673401" y="3645869"/>
                  <a:pt x="685319" y="3660753"/>
                  <a:pt x="691279" y="3651823"/>
                </a:cubicBezTo>
                <a:cubicBezTo>
                  <a:pt x="694258" y="3654800"/>
                  <a:pt x="697238" y="3663730"/>
                  <a:pt x="700218" y="3663730"/>
                </a:cubicBezTo>
                <a:cubicBezTo>
                  <a:pt x="709157" y="3648846"/>
                  <a:pt x="667442" y="3642892"/>
                  <a:pt x="673401" y="3630986"/>
                </a:cubicBezTo>
                <a:cubicBezTo>
                  <a:pt x="682340" y="3636939"/>
                  <a:pt x="691279" y="3642892"/>
                  <a:pt x="700218" y="3648846"/>
                </a:cubicBezTo>
                <a:cubicBezTo>
                  <a:pt x="700218" y="3636939"/>
                  <a:pt x="715116" y="3636939"/>
                  <a:pt x="721075" y="3628009"/>
                </a:cubicBezTo>
                <a:cubicBezTo>
                  <a:pt x="727035" y="3636939"/>
                  <a:pt x="750872" y="3639916"/>
                  <a:pt x="771729" y="3645869"/>
                </a:cubicBezTo>
                <a:cubicBezTo>
                  <a:pt x="762790" y="3645869"/>
                  <a:pt x="759811" y="3648846"/>
                  <a:pt x="747892" y="3648846"/>
                </a:cubicBezTo>
                <a:cubicBezTo>
                  <a:pt x="762790" y="3663730"/>
                  <a:pt x="777689" y="3675637"/>
                  <a:pt x="798546" y="3675637"/>
                </a:cubicBezTo>
                <a:cubicBezTo>
                  <a:pt x="810465" y="3696474"/>
                  <a:pt x="834302" y="3690521"/>
                  <a:pt x="846221" y="3711358"/>
                </a:cubicBezTo>
                <a:cubicBezTo>
                  <a:pt x="852180" y="3708381"/>
                  <a:pt x="855160" y="3714335"/>
                  <a:pt x="858139" y="3714335"/>
                </a:cubicBezTo>
                <a:cubicBezTo>
                  <a:pt x="861119" y="3717311"/>
                  <a:pt x="864098" y="3720288"/>
                  <a:pt x="867078" y="3723265"/>
                </a:cubicBezTo>
                <a:cubicBezTo>
                  <a:pt x="890915" y="3726242"/>
                  <a:pt x="908793" y="3753033"/>
                  <a:pt x="926671" y="3758986"/>
                </a:cubicBezTo>
                <a:cubicBezTo>
                  <a:pt x="923691" y="3756009"/>
                  <a:pt x="920712" y="3753033"/>
                  <a:pt x="923691" y="3753033"/>
                </a:cubicBezTo>
                <a:cubicBezTo>
                  <a:pt x="929651" y="3753033"/>
                  <a:pt x="938590" y="3753033"/>
                  <a:pt x="935610" y="3758986"/>
                </a:cubicBezTo>
                <a:cubicBezTo>
                  <a:pt x="932630" y="3753033"/>
                  <a:pt x="929651" y="3758986"/>
                  <a:pt x="932630" y="3761963"/>
                </a:cubicBezTo>
                <a:cubicBezTo>
                  <a:pt x="938590" y="3761963"/>
                  <a:pt x="962427" y="3779824"/>
                  <a:pt x="965407" y="3782800"/>
                </a:cubicBezTo>
                <a:cubicBezTo>
                  <a:pt x="962427" y="3782800"/>
                  <a:pt x="950508" y="3776847"/>
                  <a:pt x="950508" y="3779824"/>
                </a:cubicBezTo>
                <a:cubicBezTo>
                  <a:pt x="959447" y="3788754"/>
                  <a:pt x="968386" y="3791730"/>
                  <a:pt x="974346" y="3797684"/>
                </a:cubicBezTo>
                <a:cubicBezTo>
                  <a:pt x="980305" y="3794707"/>
                  <a:pt x="977325" y="3785777"/>
                  <a:pt x="986264" y="3785777"/>
                </a:cubicBezTo>
                <a:cubicBezTo>
                  <a:pt x="983284" y="3794707"/>
                  <a:pt x="983284" y="3809591"/>
                  <a:pt x="1007122" y="3812568"/>
                </a:cubicBezTo>
                <a:cubicBezTo>
                  <a:pt x="1004142" y="3806614"/>
                  <a:pt x="1010101" y="3809591"/>
                  <a:pt x="1001162" y="3803638"/>
                </a:cubicBezTo>
                <a:cubicBezTo>
                  <a:pt x="1022020" y="3803638"/>
                  <a:pt x="1027979" y="3815545"/>
                  <a:pt x="1048837" y="3818521"/>
                </a:cubicBezTo>
                <a:cubicBezTo>
                  <a:pt x="1051816" y="3833405"/>
                  <a:pt x="1078633" y="3830428"/>
                  <a:pt x="1084593" y="3848289"/>
                </a:cubicBezTo>
                <a:cubicBezTo>
                  <a:pt x="1093532" y="3848289"/>
                  <a:pt x="1096511" y="3857219"/>
                  <a:pt x="1105450" y="3854242"/>
                </a:cubicBezTo>
                <a:cubicBezTo>
                  <a:pt x="1102470" y="3851266"/>
                  <a:pt x="1099491" y="3848289"/>
                  <a:pt x="1102470" y="3845312"/>
                </a:cubicBezTo>
                <a:cubicBezTo>
                  <a:pt x="1108430" y="3860196"/>
                  <a:pt x="1129287" y="3854242"/>
                  <a:pt x="1141206" y="3869126"/>
                </a:cubicBezTo>
                <a:cubicBezTo>
                  <a:pt x="1132267" y="3872103"/>
                  <a:pt x="1117369" y="3854242"/>
                  <a:pt x="1114389" y="3860196"/>
                </a:cubicBezTo>
                <a:cubicBezTo>
                  <a:pt x="1126308" y="3872103"/>
                  <a:pt x="1168023" y="3889963"/>
                  <a:pt x="1153125" y="3892940"/>
                </a:cubicBezTo>
                <a:cubicBezTo>
                  <a:pt x="1168023" y="3898894"/>
                  <a:pt x="1188880" y="3901870"/>
                  <a:pt x="1203779" y="3916755"/>
                </a:cubicBezTo>
                <a:cubicBezTo>
                  <a:pt x="1209738" y="3925685"/>
                  <a:pt x="1206758" y="3928661"/>
                  <a:pt x="1215697" y="3931638"/>
                </a:cubicBezTo>
                <a:cubicBezTo>
                  <a:pt x="1215697" y="3940568"/>
                  <a:pt x="1203779" y="3934615"/>
                  <a:pt x="1203779" y="3937592"/>
                </a:cubicBezTo>
                <a:cubicBezTo>
                  <a:pt x="1206758" y="3940568"/>
                  <a:pt x="1206758" y="3940568"/>
                  <a:pt x="1209738" y="3940568"/>
                </a:cubicBezTo>
                <a:cubicBezTo>
                  <a:pt x="1215697" y="3940568"/>
                  <a:pt x="1215697" y="3937592"/>
                  <a:pt x="1224636" y="3940568"/>
                </a:cubicBezTo>
                <a:cubicBezTo>
                  <a:pt x="1230595" y="3946522"/>
                  <a:pt x="1215697" y="3943545"/>
                  <a:pt x="1215697" y="3949499"/>
                </a:cubicBezTo>
                <a:cubicBezTo>
                  <a:pt x="1224636" y="3958429"/>
                  <a:pt x="1230595" y="3943545"/>
                  <a:pt x="1239534" y="3955452"/>
                </a:cubicBezTo>
                <a:cubicBezTo>
                  <a:pt x="1233575" y="3952476"/>
                  <a:pt x="1230595" y="3955452"/>
                  <a:pt x="1233575" y="3961406"/>
                </a:cubicBezTo>
                <a:cubicBezTo>
                  <a:pt x="1245494" y="3964382"/>
                  <a:pt x="1242514" y="3961406"/>
                  <a:pt x="1248473" y="3958429"/>
                </a:cubicBezTo>
                <a:cubicBezTo>
                  <a:pt x="1248473" y="3964382"/>
                  <a:pt x="1257412" y="3958429"/>
                  <a:pt x="1257412" y="3967359"/>
                </a:cubicBezTo>
                <a:cubicBezTo>
                  <a:pt x="1257412" y="3973313"/>
                  <a:pt x="1248473" y="3961406"/>
                  <a:pt x="1248473" y="3970336"/>
                </a:cubicBezTo>
                <a:cubicBezTo>
                  <a:pt x="1254433" y="3976289"/>
                  <a:pt x="1266351" y="3970336"/>
                  <a:pt x="1275290" y="3973313"/>
                </a:cubicBezTo>
                <a:cubicBezTo>
                  <a:pt x="1266351" y="3970336"/>
                  <a:pt x="1257412" y="3958429"/>
                  <a:pt x="1269331" y="3958429"/>
                </a:cubicBezTo>
                <a:cubicBezTo>
                  <a:pt x="1275291" y="3962894"/>
                  <a:pt x="1281995" y="3968103"/>
                  <a:pt x="1289071" y="3972569"/>
                </a:cubicBezTo>
                <a:lnTo>
                  <a:pt x="1310900" y="3982179"/>
                </a:lnTo>
                <a:lnTo>
                  <a:pt x="1310674" y="3986708"/>
                </a:lnTo>
                <a:cubicBezTo>
                  <a:pt x="1308067" y="3988197"/>
                  <a:pt x="1305087" y="3989685"/>
                  <a:pt x="1308066" y="3994150"/>
                </a:cubicBezTo>
                <a:cubicBezTo>
                  <a:pt x="1317005" y="3991174"/>
                  <a:pt x="1317005" y="4006057"/>
                  <a:pt x="1325944" y="4006057"/>
                </a:cubicBezTo>
                <a:cubicBezTo>
                  <a:pt x="1325944" y="4000104"/>
                  <a:pt x="1314026" y="3994150"/>
                  <a:pt x="1325944" y="3991174"/>
                </a:cubicBezTo>
                <a:cubicBezTo>
                  <a:pt x="1331904" y="3997127"/>
                  <a:pt x="1328924" y="4000104"/>
                  <a:pt x="1331904" y="4006057"/>
                </a:cubicBezTo>
                <a:cubicBezTo>
                  <a:pt x="1337863" y="4006057"/>
                  <a:pt x="1343822" y="4006057"/>
                  <a:pt x="1349781" y="4006057"/>
                </a:cubicBezTo>
                <a:cubicBezTo>
                  <a:pt x="1358720" y="4017964"/>
                  <a:pt x="1370639" y="4020941"/>
                  <a:pt x="1379578" y="4029871"/>
                </a:cubicBezTo>
                <a:cubicBezTo>
                  <a:pt x="1370639" y="4032848"/>
                  <a:pt x="1379578" y="4026894"/>
                  <a:pt x="1373619" y="4026894"/>
                </a:cubicBezTo>
                <a:cubicBezTo>
                  <a:pt x="1370639" y="4026894"/>
                  <a:pt x="1373619" y="4029871"/>
                  <a:pt x="1370639" y="4032848"/>
                </a:cubicBezTo>
                <a:cubicBezTo>
                  <a:pt x="1382558" y="4032848"/>
                  <a:pt x="1400436" y="4038801"/>
                  <a:pt x="1412354" y="4047732"/>
                </a:cubicBezTo>
                <a:cubicBezTo>
                  <a:pt x="1418313" y="4053685"/>
                  <a:pt x="1406395" y="4050708"/>
                  <a:pt x="1412354" y="4059639"/>
                </a:cubicBezTo>
                <a:cubicBezTo>
                  <a:pt x="1421293" y="4065592"/>
                  <a:pt x="1421293" y="4068569"/>
                  <a:pt x="1430232" y="4065592"/>
                </a:cubicBezTo>
                <a:cubicBezTo>
                  <a:pt x="1439171" y="4074523"/>
                  <a:pt x="1430232" y="4071546"/>
                  <a:pt x="1430232" y="4077499"/>
                </a:cubicBezTo>
                <a:cubicBezTo>
                  <a:pt x="1436191" y="4080476"/>
                  <a:pt x="1442151" y="4083453"/>
                  <a:pt x="1448110" y="4086430"/>
                </a:cubicBezTo>
                <a:cubicBezTo>
                  <a:pt x="1443641" y="4086430"/>
                  <a:pt x="1442896" y="4087174"/>
                  <a:pt x="1443641" y="4088662"/>
                </a:cubicBezTo>
                <a:lnTo>
                  <a:pt x="1446110" y="4092363"/>
                </a:lnTo>
                <a:lnTo>
                  <a:pt x="1427625" y="4080476"/>
                </a:lnTo>
                <a:cubicBezTo>
                  <a:pt x="1417568" y="4073034"/>
                  <a:pt x="1407884" y="4065592"/>
                  <a:pt x="1397456" y="4059639"/>
                </a:cubicBezTo>
                <a:cubicBezTo>
                  <a:pt x="1397456" y="4062616"/>
                  <a:pt x="1388517" y="4062616"/>
                  <a:pt x="1388517" y="4065592"/>
                </a:cubicBezTo>
                <a:cubicBezTo>
                  <a:pt x="1412354" y="4077499"/>
                  <a:pt x="1445130" y="4113220"/>
                  <a:pt x="1465988" y="4104290"/>
                </a:cubicBezTo>
                <a:cubicBezTo>
                  <a:pt x="1474927" y="4110244"/>
                  <a:pt x="1463008" y="4110244"/>
                  <a:pt x="1468967" y="4116197"/>
                </a:cubicBezTo>
                <a:cubicBezTo>
                  <a:pt x="1477906" y="4116197"/>
                  <a:pt x="1483866" y="4122151"/>
                  <a:pt x="1492805" y="4128104"/>
                </a:cubicBezTo>
                <a:cubicBezTo>
                  <a:pt x="1495784" y="4122151"/>
                  <a:pt x="1501744" y="4128104"/>
                  <a:pt x="1504723" y="4125127"/>
                </a:cubicBezTo>
                <a:cubicBezTo>
                  <a:pt x="1498764" y="4119174"/>
                  <a:pt x="1495784" y="4113220"/>
                  <a:pt x="1486845" y="4113220"/>
                </a:cubicBezTo>
                <a:cubicBezTo>
                  <a:pt x="1486845" y="4116197"/>
                  <a:pt x="1489825" y="4119174"/>
                  <a:pt x="1486845" y="4119174"/>
                </a:cubicBezTo>
                <a:cubicBezTo>
                  <a:pt x="1483866" y="4113220"/>
                  <a:pt x="1474927" y="4116197"/>
                  <a:pt x="1471947" y="4110244"/>
                </a:cubicBezTo>
                <a:cubicBezTo>
                  <a:pt x="1480886" y="4107267"/>
                  <a:pt x="1477906" y="4098337"/>
                  <a:pt x="1486845" y="4098337"/>
                </a:cubicBezTo>
                <a:cubicBezTo>
                  <a:pt x="1495784" y="4104290"/>
                  <a:pt x="1483866" y="4101313"/>
                  <a:pt x="1489825" y="4110244"/>
                </a:cubicBezTo>
                <a:cubicBezTo>
                  <a:pt x="1504723" y="4107267"/>
                  <a:pt x="1510683" y="4134058"/>
                  <a:pt x="1519622" y="4122151"/>
                </a:cubicBezTo>
                <a:cubicBezTo>
                  <a:pt x="1522601" y="4125127"/>
                  <a:pt x="1525581" y="4125127"/>
                  <a:pt x="1528560" y="4125127"/>
                </a:cubicBezTo>
                <a:cubicBezTo>
                  <a:pt x="1534520" y="4131081"/>
                  <a:pt x="1525581" y="4134058"/>
                  <a:pt x="1534520" y="4137035"/>
                </a:cubicBezTo>
                <a:cubicBezTo>
                  <a:pt x="1537499" y="4137035"/>
                  <a:pt x="1534520" y="4134058"/>
                  <a:pt x="1537499" y="4131081"/>
                </a:cubicBezTo>
                <a:cubicBezTo>
                  <a:pt x="1546438" y="4140011"/>
                  <a:pt x="1555377" y="4142988"/>
                  <a:pt x="1561337" y="4151918"/>
                </a:cubicBezTo>
                <a:cubicBezTo>
                  <a:pt x="1558357" y="4142988"/>
                  <a:pt x="1573255" y="4154895"/>
                  <a:pt x="1567296" y="4148942"/>
                </a:cubicBezTo>
                <a:cubicBezTo>
                  <a:pt x="1558357" y="4145965"/>
                  <a:pt x="1552398" y="4137035"/>
                  <a:pt x="1546438" y="4131081"/>
                </a:cubicBezTo>
                <a:cubicBezTo>
                  <a:pt x="1558357" y="4140011"/>
                  <a:pt x="1564316" y="4140011"/>
                  <a:pt x="1576235" y="4142988"/>
                </a:cubicBezTo>
                <a:cubicBezTo>
                  <a:pt x="1573255" y="4145965"/>
                  <a:pt x="1567296" y="4145965"/>
                  <a:pt x="1570276" y="4151918"/>
                </a:cubicBezTo>
                <a:cubicBezTo>
                  <a:pt x="1573255" y="4151918"/>
                  <a:pt x="1576235" y="4154895"/>
                  <a:pt x="1579215" y="4151918"/>
                </a:cubicBezTo>
                <a:cubicBezTo>
                  <a:pt x="1582194" y="4148942"/>
                  <a:pt x="1585174" y="4148942"/>
                  <a:pt x="1585174" y="4145965"/>
                </a:cubicBezTo>
                <a:cubicBezTo>
                  <a:pt x="1576235" y="4142988"/>
                  <a:pt x="1573255" y="4134058"/>
                  <a:pt x="1561337" y="4134058"/>
                </a:cubicBezTo>
                <a:cubicBezTo>
                  <a:pt x="1555377" y="4125127"/>
                  <a:pt x="1558357" y="4125127"/>
                  <a:pt x="1555377" y="4119174"/>
                </a:cubicBezTo>
                <a:cubicBezTo>
                  <a:pt x="1540479" y="4113220"/>
                  <a:pt x="1528560" y="4119174"/>
                  <a:pt x="1516642" y="4101313"/>
                </a:cubicBezTo>
                <a:cubicBezTo>
                  <a:pt x="1516642" y="4095360"/>
                  <a:pt x="1531540" y="4107267"/>
                  <a:pt x="1525581" y="4098337"/>
                </a:cubicBezTo>
                <a:cubicBezTo>
                  <a:pt x="1516642" y="4098337"/>
                  <a:pt x="1513662" y="4098337"/>
                  <a:pt x="1504723" y="4092383"/>
                </a:cubicBezTo>
                <a:cubicBezTo>
                  <a:pt x="1504723" y="4086430"/>
                  <a:pt x="1525581" y="4098337"/>
                  <a:pt x="1519622" y="4089406"/>
                </a:cubicBezTo>
                <a:cubicBezTo>
                  <a:pt x="1510683" y="4089406"/>
                  <a:pt x="1504723" y="4083453"/>
                  <a:pt x="1495784" y="4089406"/>
                </a:cubicBezTo>
                <a:cubicBezTo>
                  <a:pt x="1486845" y="4077499"/>
                  <a:pt x="1510683" y="4092383"/>
                  <a:pt x="1504723" y="4080476"/>
                </a:cubicBezTo>
                <a:cubicBezTo>
                  <a:pt x="1492805" y="4080476"/>
                  <a:pt x="1486845" y="4071546"/>
                  <a:pt x="1486845" y="4080476"/>
                </a:cubicBezTo>
                <a:cubicBezTo>
                  <a:pt x="1483866" y="4068569"/>
                  <a:pt x="1474927" y="4062616"/>
                  <a:pt x="1468967" y="4071546"/>
                </a:cubicBezTo>
                <a:cubicBezTo>
                  <a:pt x="1468967" y="4068569"/>
                  <a:pt x="1465988" y="4065592"/>
                  <a:pt x="1463008" y="4065592"/>
                </a:cubicBezTo>
                <a:cubicBezTo>
                  <a:pt x="1460029" y="4062616"/>
                  <a:pt x="1468967" y="4056662"/>
                  <a:pt x="1457049" y="4053685"/>
                </a:cubicBezTo>
                <a:cubicBezTo>
                  <a:pt x="1454069" y="4053685"/>
                  <a:pt x="1451090" y="4056662"/>
                  <a:pt x="1448110" y="4059639"/>
                </a:cubicBezTo>
                <a:cubicBezTo>
                  <a:pt x="1442151" y="4056662"/>
                  <a:pt x="1427252" y="4047732"/>
                  <a:pt x="1430232" y="4044755"/>
                </a:cubicBezTo>
                <a:cubicBezTo>
                  <a:pt x="1433212" y="4050708"/>
                  <a:pt x="1442151" y="4050708"/>
                  <a:pt x="1445130" y="4053685"/>
                </a:cubicBezTo>
                <a:cubicBezTo>
                  <a:pt x="1436191" y="4038801"/>
                  <a:pt x="1409374" y="4035825"/>
                  <a:pt x="1418313" y="4020941"/>
                </a:cubicBezTo>
                <a:cubicBezTo>
                  <a:pt x="1406395" y="4020941"/>
                  <a:pt x="1403415" y="4009034"/>
                  <a:pt x="1391497" y="4009034"/>
                </a:cubicBezTo>
                <a:cubicBezTo>
                  <a:pt x="1397456" y="4012011"/>
                  <a:pt x="1400436" y="4023918"/>
                  <a:pt x="1412354" y="4020941"/>
                </a:cubicBezTo>
                <a:cubicBezTo>
                  <a:pt x="1412354" y="4020941"/>
                  <a:pt x="1412354" y="4020941"/>
                  <a:pt x="1415334" y="4029871"/>
                </a:cubicBezTo>
                <a:cubicBezTo>
                  <a:pt x="1412354" y="4029871"/>
                  <a:pt x="1409374" y="4029871"/>
                  <a:pt x="1406395" y="4029871"/>
                </a:cubicBezTo>
                <a:cubicBezTo>
                  <a:pt x="1403415" y="4023918"/>
                  <a:pt x="1391497" y="4017964"/>
                  <a:pt x="1385537" y="4009034"/>
                </a:cubicBezTo>
                <a:cubicBezTo>
                  <a:pt x="1385537" y="4006057"/>
                  <a:pt x="1394476" y="4006057"/>
                  <a:pt x="1388517" y="4000104"/>
                </a:cubicBezTo>
                <a:cubicBezTo>
                  <a:pt x="1376598" y="4000104"/>
                  <a:pt x="1364680" y="3985220"/>
                  <a:pt x="1358720" y="3979266"/>
                </a:cubicBezTo>
                <a:cubicBezTo>
                  <a:pt x="1352761" y="3985220"/>
                  <a:pt x="1340843" y="3976289"/>
                  <a:pt x="1340843" y="3985220"/>
                </a:cubicBezTo>
                <a:cubicBezTo>
                  <a:pt x="1340843" y="3982243"/>
                  <a:pt x="1337863" y="3982243"/>
                  <a:pt x="1334883" y="3982243"/>
                </a:cubicBezTo>
                <a:cubicBezTo>
                  <a:pt x="1337863" y="3976289"/>
                  <a:pt x="1328924" y="3970336"/>
                  <a:pt x="1337863" y="3967359"/>
                </a:cubicBezTo>
                <a:cubicBezTo>
                  <a:pt x="1328924" y="3964382"/>
                  <a:pt x="1322965" y="3967359"/>
                  <a:pt x="1319985" y="3973313"/>
                </a:cubicBezTo>
                <a:cubicBezTo>
                  <a:pt x="1314026" y="3961406"/>
                  <a:pt x="1281250" y="3955452"/>
                  <a:pt x="1299127" y="3952476"/>
                </a:cubicBezTo>
                <a:cubicBezTo>
                  <a:pt x="1296148" y="3949499"/>
                  <a:pt x="1281250" y="3943545"/>
                  <a:pt x="1287209" y="3940568"/>
                </a:cubicBezTo>
                <a:cubicBezTo>
                  <a:pt x="1293168" y="3940568"/>
                  <a:pt x="1296148" y="3946522"/>
                  <a:pt x="1302107" y="3946522"/>
                </a:cubicBezTo>
                <a:cubicBezTo>
                  <a:pt x="1299127" y="3934615"/>
                  <a:pt x="1287209" y="3937592"/>
                  <a:pt x="1284229" y="3931638"/>
                </a:cubicBezTo>
                <a:cubicBezTo>
                  <a:pt x="1284229" y="3931638"/>
                  <a:pt x="1287209" y="3931638"/>
                  <a:pt x="1287209" y="3931638"/>
                </a:cubicBezTo>
                <a:cubicBezTo>
                  <a:pt x="1287209" y="3928661"/>
                  <a:pt x="1290188" y="3928661"/>
                  <a:pt x="1293168" y="3928661"/>
                </a:cubicBezTo>
                <a:cubicBezTo>
                  <a:pt x="1293168" y="3931638"/>
                  <a:pt x="1296148" y="3937592"/>
                  <a:pt x="1299127" y="3937592"/>
                </a:cubicBezTo>
                <a:cubicBezTo>
                  <a:pt x="1302107" y="3937592"/>
                  <a:pt x="1308066" y="3937592"/>
                  <a:pt x="1305087" y="3934615"/>
                </a:cubicBezTo>
                <a:cubicBezTo>
                  <a:pt x="1296148" y="3928661"/>
                  <a:pt x="1287209" y="3919731"/>
                  <a:pt x="1278270" y="3925685"/>
                </a:cubicBezTo>
                <a:cubicBezTo>
                  <a:pt x="1266351" y="3913778"/>
                  <a:pt x="1254433" y="3907824"/>
                  <a:pt x="1239534" y="3901870"/>
                </a:cubicBezTo>
                <a:cubicBezTo>
                  <a:pt x="1239534" y="3907824"/>
                  <a:pt x="1236555" y="3910801"/>
                  <a:pt x="1230595" y="3913778"/>
                </a:cubicBezTo>
                <a:cubicBezTo>
                  <a:pt x="1233575" y="3901870"/>
                  <a:pt x="1224636" y="3910801"/>
                  <a:pt x="1215697" y="3901870"/>
                </a:cubicBezTo>
                <a:cubicBezTo>
                  <a:pt x="1221656" y="3895917"/>
                  <a:pt x="1236555" y="3904847"/>
                  <a:pt x="1233575" y="3895917"/>
                </a:cubicBezTo>
                <a:cubicBezTo>
                  <a:pt x="1218677" y="3886987"/>
                  <a:pt x="1206758" y="3875080"/>
                  <a:pt x="1188880" y="3872103"/>
                </a:cubicBezTo>
                <a:cubicBezTo>
                  <a:pt x="1179941" y="3857219"/>
                  <a:pt x="1150145" y="3848289"/>
                  <a:pt x="1144186" y="3836382"/>
                </a:cubicBezTo>
                <a:cubicBezTo>
                  <a:pt x="1147165" y="3833405"/>
                  <a:pt x="1153125" y="3839359"/>
                  <a:pt x="1153125" y="3836382"/>
                </a:cubicBezTo>
                <a:cubicBezTo>
                  <a:pt x="1144186" y="3827452"/>
                  <a:pt x="1159084" y="3827452"/>
                  <a:pt x="1147165" y="3821498"/>
                </a:cubicBezTo>
                <a:cubicBezTo>
                  <a:pt x="1141206" y="3824475"/>
                  <a:pt x="1144186" y="3830428"/>
                  <a:pt x="1141206" y="3830428"/>
                </a:cubicBezTo>
                <a:cubicBezTo>
                  <a:pt x="1126308" y="3830428"/>
                  <a:pt x="1117369" y="3821498"/>
                  <a:pt x="1105450" y="3818521"/>
                </a:cubicBezTo>
                <a:cubicBezTo>
                  <a:pt x="1111409" y="3824475"/>
                  <a:pt x="1114389" y="3830428"/>
                  <a:pt x="1108430" y="3830428"/>
                </a:cubicBezTo>
                <a:cubicBezTo>
                  <a:pt x="1102470" y="3827452"/>
                  <a:pt x="1096511" y="3821498"/>
                  <a:pt x="1087572" y="3818521"/>
                </a:cubicBezTo>
                <a:cubicBezTo>
                  <a:pt x="1096511" y="3818521"/>
                  <a:pt x="1087572" y="3812568"/>
                  <a:pt x="1093532" y="3812568"/>
                </a:cubicBezTo>
                <a:cubicBezTo>
                  <a:pt x="1096511" y="3818521"/>
                  <a:pt x="1102470" y="3824475"/>
                  <a:pt x="1108430" y="3827452"/>
                </a:cubicBezTo>
                <a:cubicBezTo>
                  <a:pt x="1102470" y="3818521"/>
                  <a:pt x="1099491" y="3821498"/>
                  <a:pt x="1105450" y="3815545"/>
                </a:cubicBezTo>
                <a:cubicBezTo>
                  <a:pt x="1093532" y="3809591"/>
                  <a:pt x="1081613" y="3800661"/>
                  <a:pt x="1069694" y="3794707"/>
                </a:cubicBezTo>
                <a:cubicBezTo>
                  <a:pt x="1078633" y="3794707"/>
                  <a:pt x="1078633" y="3785777"/>
                  <a:pt x="1069694" y="3779824"/>
                </a:cubicBezTo>
                <a:cubicBezTo>
                  <a:pt x="1078633" y="3776847"/>
                  <a:pt x="1078633" y="3788754"/>
                  <a:pt x="1084593" y="3788754"/>
                </a:cubicBezTo>
                <a:cubicBezTo>
                  <a:pt x="1084593" y="3779824"/>
                  <a:pt x="1075654" y="3770893"/>
                  <a:pt x="1060755" y="3773870"/>
                </a:cubicBezTo>
                <a:cubicBezTo>
                  <a:pt x="1060755" y="3779824"/>
                  <a:pt x="1063735" y="3779824"/>
                  <a:pt x="1057776" y="3782800"/>
                </a:cubicBezTo>
                <a:cubicBezTo>
                  <a:pt x="1066715" y="3788754"/>
                  <a:pt x="1069694" y="3779824"/>
                  <a:pt x="1075654" y="3788754"/>
                </a:cubicBezTo>
                <a:cubicBezTo>
                  <a:pt x="1069694" y="3788754"/>
                  <a:pt x="1066715" y="3785777"/>
                  <a:pt x="1057776" y="3788754"/>
                </a:cubicBezTo>
                <a:cubicBezTo>
                  <a:pt x="1048837" y="3782800"/>
                  <a:pt x="1039898" y="3773870"/>
                  <a:pt x="1030959" y="3767917"/>
                </a:cubicBezTo>
                <a:cubicBezTo>
                  <a:pt x="1022020" y="3761963"/>
                  <a:pt x="1010101" y="3758986"/>
                  <a:pt x="1001162" y="3758986"/>
                </a:cubicBezTo>
                <a:cubicBezTo>
                  <a:pt x="995203" y="3753033"/>
                  <a:pt x="1004142" y="3753033"/>
                  <a:pt x="998183" y="3747079"/>
                </a:cubicBezTo>
                <a:cubicBezTo>
                  <a:pt x="995203" y="3747079"/>
                  <a:pt x="992223" y="3744102"/>
                  <a:pt x="989244" y="3744102"/>
                </a:cubicBezTo>
                <a:cubicBezTo>
                  <a:pt x="983284" y="3744102"/>
                  <a:pt x="986264" y="3753033"/>
                  <a:pt x="980305" y="3747079"/>
                </a:cubicBezTo>
                <a:cubicBezTo>
                  <a:pt x="974346" y="3735172"/>
                  <a:pt x="944549" y="3714335"/>
                  <a:pt x="929651" y="3720288"/>
                </a:cubicBezTo>
                <a:cubicBezTo>
                  <a:pt x="920712" y="3714335"/>
                  <a:pt x="938590" y="3720288"/>
                  <a:pt x="935610" y="3714335"/>
                </a:cubicBezTo>
                <a:cubicBezTo>
                  <a:pt x="929651" y="3714335"/>
                  <a:pt x="929651" y="3708381"/>
                  <a:pt x="926671" y="3705405"/>
                </a:cubicBezTo>
                <a:cubicBezTo>
                  <a:pt x="917732" y="3708381"/>
                  <a:pt x="914753" y="3705405"/>
                  <a:pt x="911773" y="3699451"/>
                </a:cubicBezTo>
                <a:cubicBezTo>
                  <a:pt x="908793" y="3699451"/>
                  <a:pt x="911773" y="3702428"/>
                  <a:pt x="905814" y="3702428"/>
                </a:cubicBezTo>
                <a:cubicBezTo>
                  <a:pt x="902834" y="3696474"/>
                  <a:pt x="896875" y="3696474"/>
                  <a:pt x="893895" y="3690521"/>
                </a:cubicBezTo>
                <a:cubicBezTo>
                  <a:pt x="896875" y="3690521"/>
                  <a:pt x="899854" y="3687544"/>
                  <a:pt x="896875" y="3684567"/>
                </a:cubicBezTo>
                <a:cubicBezTo>
                  <a:pt x="893895" y="3684567"/>
                  <a:pt x="887936" y="3681590"/>
                  <a:pt x="884956" y="3681590"/>
                </a:cubicBezTo>
                <a:cubicBezTo>
                  <a:pt x="887936" y="3684567"/>
                  <a:pt x="890915" y="3687544"/>
                  <a:pt x="893895" y="3690521"/>
                </a:cubicBezTo>
                <a:cubicBezTo>
                  <a:pt x="884956" y="3687544"/>
                  <a:pt x="878997" y="3684567"/>
                  <a:pt x="873037" y="3684567"/>
                </a:cubicBezTo>
                <a:cubicBezTo>
                  <a:pt x="881976" y="3681590"/>
                  <a:pt x="858139" y="3678614"/>
                  <a:pt x="861119" y="3669683"/>
                </a:cubicBezTo>
                <a:cubicBezTo>
                  <a:pt x="840261" y="3663730"/>
                  <a:pt x="819404" y="3651823"/>
                  <a:pt x="801526" y="3636939"/>
                </a:cubicBezTo>
                <a:cubicBezTo>
                  <a:pt x="792587" y="3636939"/>
                  <a:pt x="795567" y="3636939"/>
                  <a:pt x="792587" y="3630986"/>
                </a:cubicBezTo>
                <a:cubicBezTo>
                  <a:pt x="777689" y="3628009"/>
                  <a:pt x="753851" y="3619079"/>
                  <a:pt x="750872" y="3610148"/>
                </a:cubicBezTo>
                <a:cubicBezTo>
                  <a:pt x="744912" y="3610148"/>
                  <a:pt x="735974" y="3607171"/>
                  <a:pt x="730014" y="3601218"/>
                </a:cubicBezTo>
                <a:cubicBezTo>
                  <a:pt x="724055" y="3598241"/>
                  <a:pt x="721075" y="3592288"/>
                  <a:pt x="721075" y="3589311"/>
                </a:cubicBezTo>
                <a:cubicBezTo>
                  <a:pt x="721075" y="3589311"/>
                  <a:pt x="732994" y="3595265"/>
                  <a:pt x="730014" y="3589311"/>
                </a:cubicBezTo>
                <a:cubicBezTo>
                  <a:pt x="724055" y="3586334"/>
                  <a:pt x="721075" y="3583357"/>
                  <a:pt x="712136" y="3583357"/>
                </a:cubicBezTo>
                <a:cubicBezTo>
                  <a:pt x="715116" y="3586334"/>
                  <a:pt x="715116" y="3589311"/>
                  <a:pt x="712136" y="3589311"/>
                </a:cubicBezTo>
                <a:cubicBezTo>
                  <a:pt x="703197" y="3583357"/>
                  <a:pt x="694258" y="3580380"/>
                  <a:pt x="682340" y="3580380"/>
                </a:cubicBezTo>
                <a:cubicBezTo>
                  <a:pt x="709157" y="3580380"/>
                  <a:pt x="712136" y="3571450"/>
                  <a:pt x="724055" y="3583357"/>
                </a:cubicBezTo>
                <a:cubicBezTo>
                  <a:pt x="738953" y="3583357"/>
                  <a:pt x="747892" y="3592288"/>
                  <a:pt x="759811" y="3592288"/>
                </a:cubicBezTo>
                <a:cubicBezTo>
                  <a:pt x="765770" y="3598241"/>
                  <a:pt x="759811" y="3601218"/>
                  <a:pt x="768750" y="3604195"/>
                </a:cubicBezTo>
                <a:cubicBezTo>
                  <a:pt x="765770" y="3607171"/>
                  <a:pt x="756831" y="3601218"/>
                  <a:pt x="759811" y="3607171"/>
                </a:cubicBezTo>
                <a:cubicBezTo>
                  <a:pt x="777689" y="3613125"/>
                  <a:pt x="804505" y="3625032"/>
                  <a:pt x="813444" y="3619079"/>
                </a:cubicBezTo>
                <a:cubicBezTo>
                  <a:pt x="822383" y="3625032"/>
                  <a:pt x="810465" y="3625032"/>
                  <a:pt x="816424" y="3630986"/>
                </a:cubicBezTo>
                <a:cubicBezTo>
                  <a:pt x="831322" y="3628009"/>
                  <a:pt x="840261" y="3642892"/>
                  <a:pt x="849200" y="3645869"/>
                </a:cubicBezTo>
                <a:cubicBezTo>
                  <a:pt x="843241" y="3642892"/>
                  <a:pt x="837282" y="3642892"/>
                  <a:pt x="828343" y="3642892"/>
                </a:cubicBezTo>
                <a:cubicBezTo>
                  <a:pt x="825363" y="3636939"/>
                  <a:pt x="810465" y="3628009"/>
                  <a:pt x="807485" y="3633962"/>
                </a:cubicBezTo>
                <a:cubicBezTo>
                  <a:pt x="816424" y="3645869"/>
                  <a:pt x="831322" y="3645869"/>
                  <a:pt x="840261" y="3654800"/>
                </a:cubicBezTo>
                <a:cubicBezTo>
                  <a:pt x="843241" y="3654800"/>
                  <a:pt x="846221" y="3654800"/>
                  <a:pt x="849200" y="3654800"/>
                </a:cubicBezTo>
                <a:cubicBezTo>
                  <a:pt x="849200" y="3648846"/>
                  <a:pt x="837282" y="3648846"/>
                  <a:pt x="843241" y="3645869"/>
                </a:cubicBezTo>
                <a:cubicBezTo>
                  <a:pt x="846221" y="3651823"/>
                  <a:pt x="852180" y="3645869"/>
                  <a:pt x="858139" y="3648846"/>
                </a:cubicBezTo>
                <a:cubicBezTo>
                  <a:pt x="870058" y="3663730"/>
                  <a:pt x="878997" y="3648846"/>
                  <a:pt x="893895" y="3657776"/>
                </a:cubicBezTo>
                <a:cubicBezTo>
                  <a:pt x="890915" y="3663730"/>
                  <a:pt x="878997" y="3654800"/>
                  <a:pt x="881976" y="3660753"/>
                </a:cubicBezTo>
                <a:cubicBezTo>
                  <a:pt x="893895" y="3666707"/>
                  <a:pt x="905814" y="3672660"/>
                  <a:pt x="917732" y="3675637"/>
                </a:cubicBezTo>
                <a:cubicBezTo>
                  <a:pt x="923691" y="3681590"/>
                  <a:pt x="917732" y="3681590"/>
                  <a:pt x="920712" y="3687544"/>
                </a:cubicBezTo>
                <a:cubicBezTo>
                  <a:pt x="929651" y="3687544"/>
                  <a:pt x="938590" y="3687544"/>
                  <a:pt x="941569" y="3690521"/>
                </a:cubicBezTo>
                <a:cubicBezTo>
                  <a:pt x="944549" y="3696474"/>
                  <a:pt x="926671" y="3693498"/>
                  <a:pt x="926671" y="3696474"/>
                </a:cubicBezTo>
                <a:cubicBezTo>
                  <a:pt x="929651" y="3702428"/>
                  <a:pt x="935610" y="3702428"/>
                  <a:pt x="938590" y="3705405"/>
                </a:cubicBezTo>
                <a:cubicBezTo>
                  <a:pt x="938590" y="3696474"/>
                  <a:pt x="953488" y="3705405"/>
                  <a:pt x="956468" y="3708381"/>
                </a:cubicBezTo>
                <a:cubicBezTo>
                  <a:pt x="956468" y="3699451"/>
                  <a:pt x="965407" y="3708381"/>
                  <a:pt x="968386" y="3705405"/>
                </a:cubicBezTo>
                <a:lnTo>
                  <a:pt x="968386" y="3708381"/>
                </a:lnTo>
                <a:cubicBezTo>
                  <a:pt x="966152" y="3709125"/>
                  <a:pt x="963917" y="3709870"/>
                  <a:pt x="968386" y="3714335"/>
                </a:cubicBezTo>
                <a:cubicBezTo>
                  <a:pt x="977325" y="3723265"/>
                  <a:pt x="992223" y="3711358"/>
                  <a:pt x="998183" y="3720288"/>
                </a:cubicBezTo>
                <a:cubicBezTo>
                  <a:pt x="992223" y="3720288"/>
                  <a:pt x="989244" y="3720288"/>
                  <a:pt x="992223" y="3726242"/>
                </a:cubicBezTo>
                <a:cubicBezTo>
                  <a:pt x="1004142" y="3738149"/>
                  <a:pt x="1022020" y="3729219"/>
                  <a:pt x="1027979" y="3729219"/>
                </a:cubicBezTo>
                <a:cubicBezTo>
                  <a:pt x="1022020" y="3729219"/>
                  <a:pt x="1025000" y="3735172"/>
                  <a:pt x="1025000" y="3738149"/>
                </a:cubicBezTo>
                <a:cubicBezTo>
                  <a:pt x="1019040" y="3738149"/>
                  <a:pt x="1001162" y="3732195"/>
                  <a:pt x="1001162" y="3738149"/>
                </a:cubicBezTo>
                <a:cubicBezTo>
                  <a:pt x="1019040" y="3750056"/>
                  <a:pt x="1025000" y="3741126"/>
                  <a:pt x="1042878" y="3744102"/>
                </a:cubicBezTo>
                <a:cubicBezTo>
                  <a:pt x="1045857" y="3750056"/>
                  <a:pt x="1042878" y="3750056"/>
                  <a:pt x="1045857" y="3753033"/>
                </a:cubicBezTo>
                <a:cubicBezTo>
                  <a:pt x="1051816" y="3753033"/>
                  <a:pt x="1054796" y="3753033"/>
                  <a:pt x="1060755" y="3753033"/>
                </a:cubicBezTo>
                <a:cubicBezTo>
                  <a:pt x="1057776" y="3750056"/>
                  <a:pt x="1042878" y="3747079"/>
                  <a:pt x="1048837" y="3744102"/>
                </a:cubicBezTo>
                <a:cubicBezTo>
                  <a:pt x="1057776" y="3747079"/>
                  <a:pt x="1063735" y="3753033"/>
                  <a:pt x="1072674" y="3753033"/>
                </a:cubicBezTo>
                <a:cubicBezTo>
                  <a:pt x="1060755" y="3747079"/>
                  <a:pt x="1051816" y="3741126"/>
                  <a:pt x="1039898" y="3735172"/>
                </a:cubicBezTo>
                <a:cubicBezTo>
                  <a:pt x="1027979" y="3729219"/>
                  <a:pt x="1019040" y="3720288"/>
                  <a:pt x="1007122" y="3714335"/>
                </a:cubicBezTo>
                <a:cubicBezTo>
                  <a:pt x="1019040" y="3714335"/>
                  <a:pt x="1030959" y="3726242"/>
                  <a:pt x="1045857" y="3732195"/>
                </a:cubicBezTo>
                <a:cubicBezTo>
                  <a:pt x="1057776" y="3741126"/>
                  <a:pt x="1066715" y="3747079"/>
                  <a:pt x="1072674" y="3744102"/>
                </a:cubicBezTo>
                <a:cubicBezTo>
                  <a:pt x="1081613" y="3744102"/>
                  <a:pt x="1087572" y="3747079"/>
                  <a:pt x="1093532" y="3750056"/>
                </a:cubicBezTo>
                <a:cubicBezTo>
                  <a:pt x="1090552" y="3753033"/>
                  <a:pt x="1084593" y="3750056"/>
                  <a:pt x="1084593" y="3753033"/>
                </a:cubicBezTo>
                <a:cubicBezTo>
                  <a:pt x="1096511" y="3758986"/>
                  <a:pt x="1108430" y="3770893"/>
                  <a:pt x="1120348" y="3776847"/>
                </a:cubicBezTo>
                <a:cubicBezTo>
                  <a:pt x="1117369" y="3776847"/>
                  <a:pt x="1111409" y="3776847"/>
                  <a:pt x="1114389" y="3779824"/>
                </a:cubicBezTo>
                <a:cubicBezTo>
                  <a:pt x="1120348" y="3779824"/>
                  <a:pt x="1123328" y="3788754"/>
                  <a:pt x="1132267" y="3788754"/>
                </a:cubicBezTo>
                <a:cubicBezTo>
                  <a:pt x="1129287" y="3782800"/>
                  <a:pt x="1123328" y="3782800"/>
                  <a:pt x="1120348" y="3776847"/>
                </a:cubicBezTo>
                <a:cubicBezTo>
                  <a:pt x="1135247" y="3779824"/>
                  <a:pt x="1141206" y="3785777"/>
                  <a:pt x="1156104" y="3779824"/>
                </a:cubicBezTo>
                <a:cubicBezTo>
                  <a:pt x="1165043" y="3791730"/>
                  <a:pt x="1165043" y="3779824"/>
                  <a:pt x="1176962" y="3794707"/>
                </a:cubicBezTo>
                <a:cubicBezTo>
                  <a:pt x="1194840" y="3791730"/>
                  <a:pt x="1218677" y="3815545"/>
                  <a:pt x="1236555" y="3824475"/>
                </a:cubicBezTo>
                <a:cubicBezTo>
                  <a:pt x="1233575" y="3827452"/>
                  <a:pt x="1227616" y="3824475"/>
                  <a:pt x="1230595" y="3827452"/>
                </a:cubicBezTo>
                <a:cubicBezTo>
                  <a:pt x="1233575" y="3827452"/>
                  <a:pt x="1233575" y="3830428"/>
                  <a:pt x="1233575" y="3833405"/>
                </a:cubicBezTo>
                <a:cubicBezTo>
                  <a:pt x="1236555" y="3827452"/>
                  <a:pt x="1248473" y="3827452"/>
                  <a:pt x="1254433" y="3836382"/>
                </a:cubicBezTo>
                <a:cubicBezTo>
                  <a:pt x="1254433" y="3839359"/>
                  <a:pt x="1248473" y="3839359"/>
                  <a:pt x="1251453" y="3839359"/>
                </a:cubicBezTo>
                <a:cubicBezTo>
                  <a:pt x="1257412" y="3839359"/>
                  <a:pt x="1254433" y="3836382"/>
                  <a:pt x="1260392" y="3839359"/>
                </a:cubicBezTo>
                <a:cubicBezTo>
                  <a:pt x="1263372" y="3845312"/>
                  <a:pt x="1260392" y="3845312"/>
                  <a:pt x="1260392" y="3848289"/>
                </a:cubicBezTo>
                <a:cubicBezTo>
                  <a:pt x="1263372" y="3848289"/>
                  <a:pt x="1263372" y="3845312"/>
                  <a:pt x="1269331" y="3845312"/>
                </a:cubicBezTo>
                <a:cubicBezTo>
                  <a:pt x="1281250" y="3851266"/>
                  <a:pt x="1296148" y="3869126"/>
                  <a:pt x="1308066" y="3866149"/>
                </a:cubicBezTo>
                <a:cubicBezTo>
                  <a:pt x="1314026" y="3872103"/>
                  <a:pt x="1296148" y="3866149"/>
                  <a:pt x="1302107" y="3875080"/>
                </a:cubicBezTo>
                <a:cubicBezTo>
                  <a:pt x="1328924" y="3872103"/>
                  <a:pt x="1343822" y="3889963"/>
                  <a:pt x="1352761" y="3904847"/>
                </a:cubicBezTo>
                <a:cubicBezTo>
                  <a:pt x="1349781" y="3901870"/>
                  <a:pt x="1346802" y="3901870"/>
                  <a:pt x="1349781" y="3907824"/>
                </a:cubicBezTo>
                <a:cubicBezTo>
                  <a:pt x="1340843" y="3901870"/>
                  <a:pt x="1325944" y="3901870"/>
                  <a:pt x="1325944" y="3910801"/>
                </a:cubicBezTo>
                <a:cubicBezTo>
                  <a:pt x="1337863" y="3913778"/>
                  <a:pt x="1334883" y="3907824"/>
                  <a:pt x="1343822" y="3913778"/>
                </a:cubicBezTo>
                <a:cubicBezTo>
                  <a:pt x="1343822" y="3910801"/>
                  <a:pt x="1346802" y="3907824"/>
                  <a:pt x="1352761" y="3907824"/>
                </a:cubicBezTo>
                <a:cubicBezTo>
                  <a:pt x="1358720" y="3916755"/>
                  <a:pt x="1346802" y="3913778"/>
                  <a:pt x="1349781" y="3919731"/>
                </a:cubicBezTo>
                <a:cubicBezTo>
                  <a:pt x="1355741" y="3922708"/>
                  <a:pt x="1352761" y="3928661"/>
                  <a:pt x="1364680" y="3931638"/>
                </a:cubicBezTo>
                <a:cubicBezTo>
                  <a:pt x="1385537" y="3922708"/>
                  <a:pt x="1409374" y="3946522"/>
                  <a:pt x="1430232" y="3949499"/>
                </a:cubicBezTo>
                <a:cubicBezTo>
                  <a:pt x="1424273" y="3949499"/>
                  <a:pt x="1418313" y="3949499"/>
                  <a:pt x="1421293" y="3955452"/>
                </a:cubicBezTo>
                <a:cubicBezTo>
                  <a:pt x="1430232" y="3961406"/>
                  <a:pt x="1433212" y="3964382"/>
                  <a:pt x="1439171" y="3958429"/>
                </a:cubicBezTo>
                <a:cubicBezTo>
                  <a:pt x="1448110" y="3973313"/>
                  <a:pt x="1448110" y="3955452"/>
                  <a:pt x="1457049" y="3964382"/>
                </a:cubicBezTo>
                <a:cubicBezTo>
                  <a:pt x="1448110" y="3964382"/>
                  <a:pt x="1448110" y="3970336"/>
                  <a:pt x="1445130" y="3973313"/>
                </a:cubicBezTo>
                <a:cubicBezTo>
                  <a:pt x="1445130" y="3973313"/>
                  <a:pt x="1448110" y="3976289"/>
                  <a:pt x="1451090" y="3976289"/>
                </a:cubicBezTo>
                <a:cubicBezTo>
                  <a:pt x="1454069" y="3973313"/>
                  <a:pt x="1454069" y="3970336"/>
                  <a:pt x="1463008" y="3973313"/>
                </a:cubicBezTo>
                <a:cubicBezTo>
                  <a:pt x="1463008" y="3979266"/>
                  <a:pt x="1471947" y="3982243"/>
                  <a:pt x="1474927" y="3976289"/>
                </a:cubicBezTo>
                <a:cubicBezTo>
                  <a:pt x="1504723" y="4003080"/>
                  <a:pt x="1546438" y="4014987"/>
                  <a:pt x="1555377" y="4041778"/>
                </a:cubicBezTo>
                <a:cubicBezTo>
                  <a:pt x="1567296" y="4038801"/>
                  <a:pt x="1570276" y="4047732"/>
                  <a:pt x="1579215" y="4047732"/>
                </a:cubicBezTo>
                <a:cubicBezTo>
                  <a:pt x="1585174" y="4059639"/>
                  <a:pt x="1594113" y="4059639"/>
                  <a:pt x="1603052" y="4059639"/>
                </a:cubicBezTo>
                <a:cubicBezTo>
                  <a:pt x="1614970" y="4068569"/>
                  <a:pt x="1614970" y="4074523"/>
                  <a:pt x="1626889" y="4071546"/>
                </a:cubicBezTo>
                <a:cubicBezTo>
                  <a:pt x="1635828" y="4080476"/>
                  <a:pt x="1617950" y="4071546"/>
                  <a:pt x="1620930" y="4077499"/>
                </a:cubicBezTo>
                <a:cubicBezTo>
                  <a:pt x="1623909" y="4086430"/>
                  <a:pt x="1632848" y="4083453"/>
                  <a:pt x="1632848" y="4092383"/>
                </a:cubicBezTo>
                <a:cubicBezTo>
                  <a:pt x="1638808" y="4089406"/>
                  <a:pt x="1644767" y="4095360"/>
                  <a:pt x="1647747" y="4098337"/>
                </a:cubicBezTo>
                <a:cubicBezTo>
                  <a:pt x="1644767" y="4098337"/>
                  <a:pt x="1641787" y="4098337"/>
                  <a:pt x="1641787" y="4101313"/>
                </a:cubicBezTo>
                <a:cubicBezTo>
                  <a:pt x="1680523" y="4119174"/>
                  <a:pt x="1719258" y="4154895"/>
                  <a:pt x="1755014" y="4166802"/>
                </a:cubicBezTo>
                <a:cubicBezTo>
                  <a:pt x="1760973" y="4178709"/>
                  <a:pt x="1746075" y="4172756"/>
                  <a:pt x="1749055" y="4181686"/>
                </a:cubicBezTo>
                <a:cubicBezTo>
                  <a:pt x="1755014" y="4181686"/>
                  <a:pt x="1757994" y="4184663"/>
                  <a:pt x="1763953" y="4187640"/>
                </a:cubicBezTo>
                <a:cubicBezTo>
                  <a:pt x="1778851" y="4178709"/>
                  <a:pt x="1802688" y="4187640"/>
                  <a:pt x="1820566" y="4196570"/>
                </a:cubicBezTo>
                <a:cubicBezTo>
                  <a:pt x="1808648" y="4193593"/>
                  <a:pt x="1820566" y="4205500"/>
                  <a:pt x="1823546" y="4205500"/>
                </a:cubicBezTo>
                <a:cubicBezTo>
                  <a:pt x="1832485" y="4202523"/>
                  <a:pt x="1844403" y="4217407"/>
                  <a:pt x="1850363" y="4226337"/>
                </a:cubicBezTo>
                <a:cubicBezTo>
                  <a:pt x="1847383" y="4226337"/>
                  <a:pt x="1841424" y="4223361"/>
                  <a:pt x="1841424" y="4226337"/>
                </a:cubicBezTo>
                <a:cubicBezTo>
                  <a:pt x="1850363" y="4235268"/>
                  <a:pt x="1859302" y="4226337"/>
                  <a:pt x="1865261" y="4232291"/>
                </a:cubicBezTo>
                <a:cubicBezTo>
                  <a:pt x="1856322" y="4238244"/>
                  <a:pt x="1874200" y="4241221"/>
                  <a:pt x="1877180" y="4241221"/>
                </a:cubicBezTo>
                <a:cubicBezTo>
                  <a:pt x="1871220" y="4241221"/>
                  <a:pt x="1880159" y="4253128"/>
                  <a:pt x="1880159" y="4256105"/>
                </a:cubicBezTo>
                <a:cubicBezTo>
                  <a:pt x="1883139" y="4256105"/>
                  <a:pt x="1886119" y="4259082"/>
                  <a:pt x="1889098" y="4259082"/>
                </a:cubicBezTo>
                <a:cubicBezTo>
                  <a:pt x="1886119" y="4256105"/>
                  <a:pt x="1880159" y="4250152"/>
                  <a:pt x="1886119" y="4250152"/>
                </a:cubicBezTo>
                <a:cubicBezTo>
                  <a:pt x="1892078" y="4259082"/>
                  <a:pt x="1901017" y="4265035"/>
                  <a:pt x="1903996" y="4259082"/>
                </a:cubicBezTo>
                <a:cubicBezTo>
                  <a:pt x="1909956" y="4265035"/>
                  <a:pt x="1898037" y="4259082"/>
                  <a:pt x="1903996" y="4268012"/>
                </a:cubicBezTo>
                <a:cubicBezTo>
                  <a:pt x="1915915" y="4265035"/>
                  <a:pt x="1909956" y="4270989"/>
                  <a:pt x="1915915" y="4273966"/>
                </a:cubicBezTo>
                <a:cubicBezTo>
                  <a:pt x="1921874" y="4273966"/>
                  <a:pt x="1921874" y="4270989"/>
                  <a:pt x="1924854" y="4268012"/>
                </a:cubicBezTo>
                <a:cubicBezTo>
                  <a:pt x="1918895" y="4273966"/>
                  <a:pt x="1909956" y="4259082"/>
                  <a:pt x="1903996" y="4253128"/>
                </a:cubicBezTo>
                <a:cubicBezTo>
                  <a:pt x="1909956" y="4256105"/>
                  <a:pt x="1906976" y="4250152"/>
                  <a:pt x="1909956" y="4250152"/>
                </a:cubicBezTo>
                <a:cubicBezTo>
                  <a:pt x="1915915" y="4253128"/>
                  <a:pt x="1921874" y="4259082"/>
                  <a:pt x="1927834" y="4259082"/>
                </a:cubicBezTo>
                <a:cubicBezTo>
                  <a:pt x="1930813" y="4256105"/>
                  <a:pt x="1924854" y="4253128"/>
                  <a:pt x="1921874" y="4247175"/>
                </a:cubicBezTo>
                <a:cubicBezTo>
                  <a:pt x="1936773" y="4259082"/>
                  <a:pt x="1936773" y="4262059"/>
                  <a:pt x="1939752" y="4273966"/>
                </a:cubicBezTo>
                <a:cubicBezTo>
                  <a:pt x="1951671" y="4276942"/>
                  <a:pt x="1951671" y="4291826"/>
                  <a:pt x="1957630" y="4297780"/>
                </a:cubicBezTo>
                <a:cubicBezTo>
                  <a:pt x="1954650" y="4300756"/>
                  <a:pt x="1948691" y="4300756"/>
                  <a:pt x="1945712" y="4303733"/>
                </a:cubicBezTo>
                <a:cubicBezTo>
                  <a:pt x="1954650" y="4306710"/>
                  <a:pt x="1960610" y="4315640"/>
                  <a:pt x="1969549" y="4321594"/>
                </a:cubicBezTo>
                <a:cubicBezTo>
                  <a:pt x="1975508" y="4318617"/>
                  <a:pt x="1978488" y="4312663"/>
                  <a:pt x="1981467" y="4321594"/>
                </a:cubicBezTo>
                <a:cubicBezTo>
                  <a:pt x="1978488" y="4324570"/>
                  <a:pt x="1972528" y="4318617"/>
                  <a:pt x="1975508" y="4327547"/>
                </a:cubicBezTo>
                <a:cubicBezTo>
                  <a:pt x="1984447" y="4324570"/>
                  <a:pt x="1981467" y="4327547"/>
                  <a:pt x="1987427" y="4333501"/>
                </a:cubicBezTo>
                <a:cubicBezTo>
                  <a:pt x="1990406" y="4330524"/>
                  <a:pt x="1993386" y="4330524"/>
                  <a:pt x="1993386" y="4327547"/>
                </a:cubicBezTo>
                <a:cubicBezTo>
                  <a:pt x="1993386" y="4327547"/>
                  <a:pt x="1981467" y="4318617"/>
                  <a:pt x="1987427" y="4318617"/>
                </a:cubicBezTo>
                <a:cubicBezTo>
                  <a:pt x="1993386" y="4321594"/>
                  <a:pt x="1993386" y="4327547"/>
                  <a:pt x="2002325" y="4327547"/>
                </a:cubicBezTo>
                <a:cubicBezTo>
                  <a:pt x="2002325" y="4324570"/>
                  <a:pt x="1993386" y="4318617"/>
                  <a:pt x="1999345" y="4318617"/>
                </a:cubicBezTo>
                <a:cubicBezTo>
                  <a:pt x="1999345" y="4321594"/>
                  <a:pt x="2005305" y="4321594"/>
                  <a:pt x="2005305" y="4321594"/>
                </a:cubicBezTo>
                <a:cubicBezTo>
                  <a:pt x="2011264" y="4327547"/>
                  <a:pt x="2011264" y="4330524"/>
                  <a:pt x="2005305" y="4333501"/>
                </a:cubicBezTo>
                <a:cubicBezTo>
                  <a:pt x="2011264" y="4336478"/>
                  <a:pt x="2014244" y="4342431"/>
                  <a:pt x="2020203" y="4342431"/>
                </a:cubicBezTo>
                <a:cubicBezTo>
                  <a:pt x="2023182" y="4351361"/>
                  <a:pt x="2017223" y="4360292"/>
                  <a:pt x="2029142" y="4360292"/>
                </a:cubicBezTo>
                <a:cubicBezTo>
                  <a:pt x="2038081" y="4363268"/>
                  <a:pt x="2029142" y="4351361"/>
                  <a:pt x="2041060" y="4357315"/>
                </a:cubicBezTo>
                <a:cubicBezTo>
                  <a:pt x="2047020" y="4366245"/>
                  <a:pt x="2029142" y="4357315"/>
                  <a:pt x="2035101" y="4366245"/>
                </a:cubicBezTo>
                <a:cubicBezTo>
                  <a:pt x="2041060" y="4372199"/>
                  <a:pt x="2047020" y="4378152"/>
                  <a:pt x="2052979" y="4381129"/>
                </a:cubicBezTo>
                <a:cubicBezTo>
                  <a:pt x="2058938" y="4387082"/>
                  <a:pt x="2067877" y="4390059"/>
                  <a:pt x="2076816" y="4393036"/>
                </a:cubicBezTo>
                <a:cubicBezTo>
                  <a:pt x="2070857" y="4398989"/>
                  <a:pt x="2088735" y="4401966"/>
                  <a:pt x="2091714" y="4404943"/>
                </a:cubicBezTo>
                <a:cubicBezTo>
                  <a:pt x="2094694" y="4410897"/>
                  <a:pt x="2088735" y="4416850"/>
                  <a:pt x="2097674" y="4422804"/>
                </a:cubicBezTo>
                <a:cubicBezTo>
                  <a:pt x="2106613" y="4422804"/>
                  <a:pt x="2118531" y="4422804"/>
                  <a:pt x="2124491" y="4422804"/>
                </a:cubicBezTo>
                <a:cubicBezTo>
                  <a:pt x="2121511" y="4425780"/>
                  <a:pt x="2124491" y="4431734"/>
                  <a:pt x="2130450" y="4437687"/>
                </a:cubicBezTo>
                <a:cubicBezTo>
                  <a:pt x="2127470" y="4443641"/>
                  <a:pt x="2118531" y="4428757"/>
                  <a:pt x="2115552" y="4434711"/>
                </a:cubicBezTo>
                <a:cubicBezTo>
                  <a:pt x="2124491" y="4440664"/>
                  <a:pt x="2139389" y="4455548"/>
                  <a:pt x="2148328" y="4452571"/>
                </a:cubicBezTo>
                <a:cubicBezTo>
                  <a:pt x="2145348" y="4446618"/>
                  <a:pt x="2133429" y="4443641"/>
                  <a:pt x="2136409" y="4440664"/>
                </a:cubicBezTo>
                <a:cubicBezTo>
                  <a:pt x="2148328" y="4443641"/>
                  <a:pt x="2157267" y="4452571"/>
                  <a:pt x="2163226" y="4458525"/>
                </a:cubicBezTo>
                <a:cubicBezTo>
                  <a:pt x="2172165" y="4467455"/>
                  <a:pt x="2178124" y="4473408"/>
                  <a:pt x="2187063" y="4473408"/>
                </a:cubicBezTo>
                <a:cubicBezTo>
                  <a:pt x="2201961" y="4491269"/>
                  <a:pt x="2204941" y="4509130"/>
                  <a:pt x="2222819" y="4509130"/>
                </a:cubicBezTo>
                <a:cubicBezTo>
                  <a:pt x="2222819" y="4512106"/>
                  <a:pt x="2219839" y="4518060"/>
                  <a:pt x="2228778" y="4521037"/>
                </a:cubicBezTo>
                <a:cubicBezTo>
                  <a:pt x="2228778" y="4518060"/>
                  <a:pt x="2231758" y="4515083"/>
                  <a:pt x="2228778" y="4512106"/>
                </a:cubicBezTo>
                <a:cubicBezTo>
                  <a:pt x="2234738" y="4512106"/>
                  <a:pt x="2237717" y="4512106"/>
                  <a:pt x="2243677" y="4512106"/>
                </a:cubicBezTo>
                <a:cubicBezTo>
                  <a:pt x="2237717" y="4524013"/>
                  <a:pt x="2267514" y="4526990"/>
                  <a:pt x="2264534" y="4535920"/>
                </a:cubicBezTo>
                <a:cubicBezTo>
                  <a:pt x="2261554" y="4529967"/>
                  <a:pt x="2255595" y="4529967"/>
                  <a:pt x="2252615" y="4532944"/>
                </a:cubicBezTo>
                <a:cubicBezTo>
                  <a:pt x="2261554" y="4535920"/>
                  <a:pt x="2261554" y="4547827"/>
                  <a:pt x="2270493" y="4547827"/>
                </a:cubicBezTo>
                <a:cubicBezTo>
                  <a:pt x="2270493" y="4538897"/>
                  <a:pt x="2276453" y="4550804"/>
                  <a:pt x="2285392" y="4550804"/>
                </a:cubicBezTo>
                <a:cubicBezTo>
                  <a:pt x="2291351" y="4559735"/>
                  <a:pt x="2279432" y="4553781"/>
                  <a:pt x="2285392" y="4559735"/>
                </a:cubicBezTo>
                <a:cubicBezTo>
                  <a:pt x="2285392" y="4559735"/>
                  <a:pt x="2288371" y="4559735"/>
                  <a:pt x="2291351" y="4562711"/>
                </a:cubicBezTo>
                <a:cubicBezTo>
                  <a:pt x="2285392" y="4568665"/>
                  <a:pt x="2270493" y="4550804"/>
                  <a:pt x="2267514" y="4562711"/>
                </a:cubicBezTo>
                <a:cubicBezTo>
                  <a:pt x="2282412" y="4565688"/>
                  <a:pt x="2288371" y="4589502"/>
                  <a:pt x="2300290" y="4580572"/>
                </a:cubicBezTo>
                <a:cubicBezTo>
                  <a:pt x="2303270" y="4583549"/>
                  <a:pt x="2300290" y="4583549"/>
                  <a:pt x="2300290" y="4589502"/>
                </a:cubicBezTo>
                <a:cubicBezTo>
                  <a:pt x="2309229" y="4589502"/>
                  <a:pt x="2315188" y="4601409"/>
                  <a:pt x="2321147" y="4595456"/>
                </a:cubicBezTo>
                <a:cubicBezTo>
                  <a:pt x="2318168" y="4589502"/>
                  <a:pt x="2309229" y="4592479"/>
                  <a:pt x="2309229" y="4586525"/>
                </a:cubicBezTo>
                <a:cubicBezTo>
                  <a:pt x="2327107" y="4592479"/>
                  <a:pt x="2333066" y="4601409"/>
                  <a:pt x="2344985" y="4601409"/>
                </a:cubicBezTo>
                <a:cubicBezTo>
                  <a:pt x="2347964" y="4607363"/>
                  <a:pt x="2339025" y="4604386"/>
                  <a:pt x="2339025" y="4610339"/>
                </a:cubicBezTo>
                <a:cubicBezTo>
                  <a:pt x="2336046" y="4598432"/>
                  <a:pt x="2321147" y="4598432"/>
                  <a:pt x="2321147" y="4604386"/>
                </a:cubicBezTo>
                <a:cubicBezTo>
                  <a:pt x="2333066" y="4607363"/>
                  <a:pt x="2339025" y="4616293"/>
                  <a:pt x="2347964" y="4619270"/>
                </a:cubicBezTo>
                <a:cubicBezTo>
                  <a:pt x="2347964" y="4619270"/>
                  <a:pt x="2347964" y="4613316"/>
                  <a:pt x="2344985" y="4610339"/>
                </a:cubicBezTo>
                <a:cubicBezTo>
                  <a:pt x="2356903" y="4610339"/>
                  <a:pt x="2359883" y="4616293"/>
                  <a:pt x="2368822" y="4619270"/>
                </a:cubicBezTo>
                <a:cubicBezTo>
                  <a:pt x="2374781" y="4628200"/>
                  <a:pt x="2368822" y="4625223"/>
                  <a:pt x="2368822" y="4631177"/>
                </a:cubicBezTo>
                <a:cubicBezTo>
                  <a:pt x="2386700" y="4631177"/>
                  <a:pt x="2401598" y="4657968"/>
                  <a:pt x="2419476" y="4660944"/>
                </a:cubicBezTo>
                <a:cubicBezTo>
                  <a:pt x="2419476" y="4663921"/>
                  <a:pt x="2413517" y="4663921"/>
                  <a:pt x="2410537" y="4666898"/>
                </a:cubicBezTo>
                <a:cubicBezTo>
                  <a:pt x="2419476" y="4678805"/>
                  <a:pt x="2419476" y="4663921"/>
                  <a:pt x="2428415" y="4675828"/>
                </a:cubicBezTo>
                <a:cubicBezTo>
                  <a:pt x="2425435" y="4675828"/>
                  <a:pt x="2422456" y="4675828"/>
                  <a:pt x="2422456" y="4678805"/>
                </a:cubicBezTo>
                <a:cubicBezTo>
                  <a:pt x="2428415" y="4678805"/>
                  <a:pt x="2437354" y="4684758"/>
                  <a:pt x="2440333" y="4681782"/>
                </a:cubicBezTo>
                <a:cubicBezTo>
                  <a:pt x="2434374" y="4675828"/>
                  <a:pt x="2428415" y="4672851"/>
                  <a:pt x="2425435" y="4666898"/>
                </a:cubicBezTo>
                <a:cubicBezTo>
                  <a:pt x="2428415" y="4666898"/>
                  <a:pt x="2428415" y="4663921"/>
                  <a:pt x="2428415" y="4657968"/>
                </a:cubicBezTo>
                <a:cubicBezTo>
                  <a:pt x="2440333" y="4666898"/>
                  <a:pt x="2449272" y="4678805"/>
                  <a:pt x="2461191" y="4687735"/>
                </a:cubicBezTo>
                <a:cubicBezTo>
                  <a:pt x="2473110" y="4690712"/>
                  <a:pt x="2470130" y="4684758"/>
                  <a:pt x="2473110" y="4678805"/>
                </a:cubicBezTo>
                <a:cubicBezTo>
                  <a:pt x="2479069" y="4690712"/>
                  <a:pt x="2473110" y="4684758"/>
                  <a:pt x="2476089" y="4696665"/>
                </a:cubicBezTo>
                <a:cubicBezTo>
                  <a:pt x="2455232" y="4690712"/>
                  <a:pt x="2449272" y="4681782"/>
                  <a:pt x="2437354" y="4672851"/>
                </a:cubicBezTo>
                <a:cubicBezTo>
                  <a:pt x="2443313" y="4681782"/>
                  <a:pt x="2440333" y="4681782"/>
                  <a:pt x="2443313" y="4690712"/>
                </a:cubicBezTo>
                <a:cubicBezTo>
                  <a:pt x="2437354" y="4693689"/>
                  <a:pt x="2431394" y="4690712"/>
                  <a:pt x="2428415" y="4696665"/>
                </a:cubicBezTo>
                <a:cubicBezTo>
                  <a:pt x="2428415" y="4690712"/>
                  <a:pt x="2413517" y="4684758"/>
                  <a:pt x="2416496" y="4687735"/>
                </a:cubicBezTo>
                <a:cubicBezTo>
                  <a:pt x="2416496" y="4696665"/>
                  <a:pt x="2437354" y="4702619"/>
                  <a:pt x="2437354" y="4696665"/>
                </a:cubicBezTo>
                <a:cubicBezTo>
                  <a:pt x="2437354" y="4705596"/>
                  <a:pt x="2452252" y="4711549"/>
                  <a:pt x="2455232" y="4708572"/>
                </a:cubicBezTo>
                <a:cubicBezTo>
                  <a:pt x="2455232" y="4699642"/>
                  <a:pt x="2446293" y="4702619"/>
                  <a:pt x="2443313" y="4696665"/>
                </a:cubicBezTo>
                <a:cubicBezTo>
                  <a:pt x="2446293" y="4696665"/>
                  <a:pt x="2446293" y="4693689"/>
                  <a:pt x="2443313" y="4690712"/>
                </a:cubicBezTo>
                <a:cubicBezTo>
                  <a:pt x="2461191" y="4699642"/>
                  <a:pt x="2476089" y="4717503"/>
                  <a:pt x="2490988" y="4729410"/>
                </a:cubicBezTo>
                <a:cubicBezTo>
                  <a:pt x="2502906" y="4741317"/>
                  <a:pt x="2514825" y="4750247"/>
                  <a:pt x="2523764" y="4744294"/>
                </a:cubicBezTo>
                <a:cubicBezTo>
                  <a:pt x="2522274" y="4744294"/>
                  <a:pt x="2519294" y="4742805"/>
                  <a:pt x="2517432" y="4740945"/>
                </a:cubicBezTo>
                <a:lnTo>
                  <a:pt x="2517768" y="4735901"/>
                </a:lnTo>
                <a:lnTo>
                  <a:pt x="2520108" y="4737544"/>
                </a:lnTo>
                <a:lnTo>
                  <a:pt x="2524881" y="4742061"/>
                </a:lnTo>
                <a:cubicBezTo>
                  <a:pt x="2527488" y="4744294"/>
                  <a:pt x="2529723" y="4745782"/>
                  <a:pt x="2529723" y="4744294"/>
                </a:cubicBezTo>
                <a:lnTo>
                  <a:pt x="2520108" y="4737544"/>
                </a:lnTo>
                <a:lnTo>
                  <a:pt x="2517804" y="4735363"/>
                </a:lnTo>
                <a:lnTo>
                  <a:pt x="2517768" y="4735901"/>
                </a:lnTo>
                <a:lnTo>
                  <a:pt x="2515942" y="4734619"/>
                </a:lnTo>
                <a:cubicBezTo>
                  <a:pt x="2511100" y="4732387"/>
                  <a:pt x="2505886" y="4730898"/>
                  <a:pt x="2499926" y="4729410"/>
                </a:cubicBezTo>
                <a:cubicBezTo>
                  <a:pt x="2499926" y="4714526"/>
                  <a:pt x="2485028" y="4717503"/>
                  <a:pt x="2482049" y="4708572"/>
                </a:cubicBezTo>
                <a:cubicBezTo>
                  <a:pt x="2488008" y="4708572"/>
                  <a:pt x="2488008" y="4714526"/>
                  <a:pt x="2493967" y="4717503"/>
                </a:cubicBezTo>
                <a:cubicBezTo>
                  <a:pt x="2493967" y="4714526"/>
                  <a:pt x="2499926" y="4714526"/>
                  <a:pt x="2496947" y="4708572"/>
                </a:cubicBezTo>
                <a:cubicBezTo>
                  <a:pt x="2508865" y="4714526"/>
                  <a:pt x="2508865" y="4708572"/>
                  <a:pt x="2514825" y="4717503"/>
                </a:cubicBezTo>
                <a:cubicBezTo>
                  <a:pt x="2511845" y="4723456"/>
                  <a:pt x="2496947" y="4711549"/>
                  <a:pt x="2499926" y="4723456"/>
                </a:cubicBezTo>
                <a:cubicBezTo>
                  <a:pt x="2511845" y="4723456"/>
                  <a:pt x="2523764" y="4729410"/>
                  <a:pt x="2526743" y="4723456"/>
                </a:cubicBezTo>
                <a:cubicBezTo>
                  <a:pt x="2526743" y="4723456"/>
                  <a:pt x="2526743" y="4723456"/>
                  <a:pt x="2526743" y="4720480"/>
                </a:cubicBezTo>
                <a:cubicBezTo>
                  <a:pt x="2517804" y="4717503"/>
                  <a:pt x="2508865" y="4711549"/>
                  <a:pt x="2502906" y="4705596"/>
                </a:cubicBezTo>
                <a:cubicBezTo>
                  <a:pt x="2499926" y="4702619"/>
                  <a:pt x="2499926" y="4699642"/>
                  <a:pt x="2499926" y="4696665"/>
                </a:cubicBezTo>
                <a:cubicBezTo>
                  <a:pt x="2473110" y="4681782"/>
                  <a:pt x="2449272" y="4657968"/>
                  <a:pt x="2428415" y="4640107"/>
                </a:cubicBezTo>
                <a:cubicBezTo>
                  <a:pt x="2428415" y="4643084"/>
                  <a:pt x="2425435" y="4643084"/>
                  <a:pt x="2428415" y="4646061"/>
                </a:cubicBezTo>
                <a:cubicBezTo>
                  <a:pt x="2440333" y="4649037"/>
                  <a:pt x="2446293" y="4660944"/>
                  <a:pt x="2458211" y="4666898"/>
                </a:cubicBezTo>
                <a:cubicBezTo>
                  <a:pt x="2449272" y="4663921"/>
                  <a:pt x="2458211" y="4672851"/>
                  <a:pt x="2449272" y="4669875"/>
                </a:cubicBezTo>
                <a:cubicBezTo>
                  <a:pt x="2440333" y="4663921"/>
                  <a:pt x="2437354" y="4649037"/>
                  <a:pt x="2419476" y="4654991"/>
                </a:cubicBezTo>
                <a:cubicBezTo>
                  <a:pt x="2419476" y="4646061"/>
                  <a:pt x="2410537" y="4646061"/>
                  <a:pt x="2404578" y="4640107"/>
                </a:cubicBezTo>
                <a:cubicBezTo>
                  <a:pt x="2407557" y="4637130"/>
                  <a:pt x="2413517" y="4640107"/>
                  <a:pt x="2413517" y="4634153"/>
                </a:cubicBezTo>
                <a:cubicBezTo>
                  <a:pt x="2407557" y="4634153"/>
                  <a:pt x="2407557" y="4628200"/>
                  <a:pt x="2410537" y="4631177"/>
                </a:cubicBezTo>
                <a:cubicBezTo>
                  <a:pt x="2416496" y="4637130"/>
                  <a:pt x="2422456" y="4640107"/>
                  <a:pt x="2425435" y="4637130"/>
                </a:cubicBezTo>
                <a:cubicBezTo>
                  <a:pt x="2416496" y="4628200"/>
                  <a:pt x="2404578" y="4622246"/>
                  <a:pt x="2395639" y="4616293"/>
                </a:cubicBezTo>
                <a:cubicBezTo>
                  <a:pt x="2395639" y="4616293"/>
                  <a:pt x="2395639" y="4616293"/>
                  <a:pt x="2392659" y="4616293"/>
                </a:cubicBezTo>
                <a:cubicBezTo>
                  <a:pt x="2392659" y="4616293"/>
                  <a:pt x="2392659" y="4613316"/>
                  <a:pt x="2389679" y="4613316"/>
                </a:cubicBezTo>
                <a:cubicBezTo>
                  <a:pt x="2389679" y="4613316"/>
                  <a:pt x="2389679" y="4610339"/>
                  <a:pt x="2389679" y="4610339"/>
                </a:cubicBezTo>
                <a:cubicBezTo>
                  <a:pt x="2383720" y="4607363"/>
                  <a:pt x="2377761" y="4601409"/>
                  <a:pt x="2374781" y="4598432"/>
                </a:cubicBezTo>
                <a:cubicBezTo>
                  <a:pt x="2368822" y="4592479"/>
                  <a:pt x="2359883" y="4589502"/>
                  <a:pt x="2359883" y="4583549"/>
                </a:cubicBezTo>
                <a:cubicBezTo>
                  <a:pt x="2356903" y="4580572"/>
                  <a:pt x="2353924" y="4580572"/>
                  <a:pt x="2347964" y="4580572"/>
                </a:cubicBezTo>
                <a:cubicBezTo>
                  <a:pt x="2342005" y="4565688"/>
                  <a:pt x="2327107" y="4562711"/>
                  <a:pt x="2315188" y="4550804"/>
                </a:cubicBezTo>
                <a:cubicBezTo>
                  <a:pt x="2288371" y="4529967"/>
                  <a:pt x="2249636" y="4488292"/>
                  <a:pt x="2234738" y="4488292"/>
                </a:cubicBezTo>
                <a:cubicBezTo>
                  <a:pt x="2219839" y="4476385"/>
                  <a:pt x="2204941" y="4464478"/>
                  <a:pt x="2190043" y="4449594"/>
                </a:cubicBezTo>
                <a:cubicBezTo>
                  <a:pt x="2175145" y="4437687"/>
                  <a:pt x="2160246" y="4425780"/>
                  <a:pt x="2142368" y="4413873"/>
                </a:cubicBezTo>
                <a:cubicBezTo>
                  <a:pt x="2112572" y="4393036"/>
                  <a:pt x="2079796" y="4366245"/>
                  <a:pt x="2052979" y="4342431"/>
                </a:cubicBezTo>
                <a:cubicBezTo>
                  <a:pt x="2049999" y="4342431"/>
                  <a:pt x="2049999" y="4342431"/>
                  <a:pt x="2047020" y="4342431"/>
                </a:cubicBezTo>
                <a:cubicBezTo>
                  <a:pt x="2029142" y="4327547"/>
                  <a:pt x="2014244" y="4312663"/>
                  <a:pt x="1996366" y="4297780"/>
                </a:cubicBezTo>
                <a:cubicBezTo>
                  <a:pt x="1978488" y="4285873"/>
                  <a:pt x="1960610" y="4270989"/>
                  <a:pt x="1939752" y="4262059"/>
                </a:cubicBezTo>
                <a:cubicBezTo>
                  <a:pt x="1936773" y="4256105"/>
                  <a:pt x="1936773" y="4250152"/>
                  <a:pt x="1933793" y="4247175"/>
                </a:cubicBezTo>
                <a:cubicBezTo>
                  <a:pt x="1915915" y="4241221"/>
                  <a:pt x="1903996" y="4226337"/>
                  <a:pt x="1895057" y="4217407"/>
                </a:cubicBezTo>
                <a:cubicBezTo>
                  <a:pt x="1892078" y="4217407"/>
                  <a:pt x="1895057" y="4220384"/>
                  <a:pt x="1892078" y="4220384"/>
                </a:cubicBezTo>
                <a:cubicBezTo>
                  <a:pt x="1883139" y="4217407"/>
                  <a:pt x="1880159" y="4202523"/>
                  <a:pt x="1871220" y="4199547"/>
                </a:cubicBezTo>
                <a:cubicBezTo>
                  <a:pt x="1832485" y="4178709"/>
                  <a:pt x="1802688" y="4151918"/>
                  <a:pt x="1769912" y="4125127"/>
                </a:cubicBezTo>
                <a:cubicBezTo>
                  <a:pt x="1772892" y="4128104"/>
                  <a:pt x="1766933" y="4128104"/>
                  <a:pt x="1763953" y="4128104"/>
                </a:cubicBezTo>
                <a:cubicBezTo>
                  <a:pt x="1746075" y="4110244"/>
                  <a:pt x="1725217" y="4092383"/>
                  <a:pt x="1704360" y="4077499"/>
                </a:cubicBezTo>
                <a:cubicBezTo>
                  <a:pt x="1683502" y="4062616"/>
                  <a:pt x="1662645" y="4050708"/>
                  <a:pt x="1641787" y="4035825"/>
                </a:cubicBezTo>
                <a:cubicBezTo>
                  <a:pt x="1638808" y="4029871"/>
                  <a:pt x="1644767" y="4029871"/>
                  <a:pt x="1638808" y="4023918"/>
                </a:cubicBezTo>
                <a:cubicBezTo>
                  <a:pt x="1623909" y="4023918"/>
                  <a:pt x="1620930" y="4014987"/>
                  <a:pt x="1609011" y="4014987"/>
                </a:cubicBezTo>
                <a:cubicBezTo>
                  <a:pt x="1603052" y="3997127"/>
                  <a:pt x="1588153" y="3997127"/>
                  <a:pt x="1579215" y="3982243"/>
                </a:cubicBezTo>
                <a:cubicBezTo>
                  <a:pt x="1570276" y="3979266"/>
                  <a:pt x="1555377" y="3973313"/>
                  <a:pt x="1543459" y="3961406"/>
                </a:cubicBezTo>
                <a:cubicBezTo>
                  <a:pt x="1531540" y="3952476"/>
                  <a:pt x="1519622" y="3943545"/>
                  <a:pt x="1507703" y="3934615"/>
                </a:cubicBezTo>
                <a:cubicBezTo>
                  <a:pt x="1513662" y="3925685"/>
                  <a:pt x="1468967" y="3913778"/>
                  <a:pt x="1460029" y="3895917"/>
                </a:cubicBezTo>
                <a:cubicBezTo>
                  <a:pt x="1454069" y="3895917"/>
                  <a:pt x="1457049" y="3901870"/>
                  <a:pt x="1454069" y="3901870"/>
                </a:cubicBezTo>
                <a:cubicBezTo>
                  <a:pt x="1448110" y="3895917"/>
                  <a:pt x="1445130" y="3884010"/>
                  <a:pt x="1430232" y="3886987"/>
                </a:cubicBezTo>
                <a:cubicBezTo>
                  <a:pt x="1415334" y="3866149"/>
                  <a:pt x="1394476" y="3854242"/>
                  <a:pt x="1373619" y="3842336"/>
                </a:cubicBezTo>
                <a:cubicBezTo>
                  <a:pt x="1367659" y="3833405"/>
                  <a:pt x="1388517" y="3842336"/>
                  <a:pt x="1379578" y="3830428"/>
                </a:cubicBezTo>
                <a:cubicBezTo>
                  <a:pt x="1352761" y="3824475"/>
                  <a:pt x="1334883" y="3818521"/>
                  <a:pt x="1314026" y="3800661"/>
                </a:cubicBezTo>
                <a:cubicBezTo>
                  <a:pt x="1317005" y="3797684"/>
                  <a:pt x="1322965" y="3803638"/>
                  <a:pt x="1328924" y="3803638"/>
                </a:cubicBezTo>
                <a:cubicBezTo>
                  <a:pt x="1325944" y="3797684"/>
                  <a:pt x="1334883" y="3800661"/>
                  <a:pt x="1328924" y="3794707"/>
                </a:cubicBezTo>
                <a:cubicBezTo>
                  <a:pt x="1317005" y="3791730"/>
                  <a:pt x="1299127" y="3785777"/>
                  <a:pt x="1296148" y="3776847"/>
                </a:cubicBezTo>
                <a:cubicBezTo>
                  <a:pt x="1299127" y="3776847"/>
                  <a:pt x="1311046" y="3788754"/>
                  <a:pt x="1311046" y="3782800"/>
                </a:cubicBezTo>
                <a:cubicBezTo>
                  <a:pt x="1299127" y="3773870"/>
                  <a:pt x="1287209" y="3764940"/>
                  <a:pt x="1272311" y="3761963"/>
                </a:cubicBezTo>
                <a:cubicBezTo>
                  <a:pt x="1269331" y="3756009"/>
                  <a:pt x="1275290" y="3758986"/>
                  <a:pt x="1269331" y="3750056"/>
                </a:cubicBezTo>
                <a:cubicBezTo>
                  <a:pt x="1257412" y="3747079"/>
                  <a:pt x="1254433" y="3738149"/>
                  <a:pt x="1242514" y="3744102"/>
                </a:cubicBezTo>
                <a:cubicBezTo>
                  <a:pt x="1233575" y="3726242"/>
                  <a:pt x="1212718" y="3723265"/>
                  <a:pt x="1194840" y="3711358"/>
                </a:cubicBezTo>
                <a:cubicBezTo>
                  <a:pt x="1188880" y="3711358"/>
                  <a:pt x="1203779" y="3726242"/>
                  <a:pt x="1191860" y="3720288"/>
                </a:cubicBezTo>
                <a:cubicBezTo>
                  <a:pt x="1182921" y="3711358"/>
                  <a:pt x="1200799" y="3711358"/>
                  <a:pt x="1188880" y="3705405"/>
                </a:cubicBezTo>
                <a:cubicBezTo>
                  <a:pt x="1185901" y="3708381"/>
                  <a:pt x="1173982" y="3714335"/>
                  <a:pt x="1171002" y="3702428"/>
                </a:cubicBezTo>
                <a:cubicBezTo>
                  <a:pt x="1173982" y="3702428"/>
                  <a:pt x="1179941" y="3705405"/>
                  <a:pt x="1179941" y="3702428"/>
                </a:cubicBezTo>
                <a:cubicBezTo>
                  <a:pt x="1168023" y="3690521"/>
                  <a:pt x="1156104" y="3681590"/>
                  <a:pt x="1144186" y="3675637"/>
                </a:cubicBezTo>
                <a:cubicBezTo>
                  <a:pt x="1135247" y="3669683"/>
                  <a:pt x="1123328" y="3663730"/>
                  <a:pt x="1114389" y="3657776"/>
                </a:cubicBezTo>
                <a:cubicBezTo>
                  <a:pt x="1102470" y="3645869"/>
                  <a:pt x="1072674" y="3622055"/>
                  <a:pt x="1063735" y="3628009"/>
                </a:cubicBezTo>
                <a:cubicBezTo>
                  <a:pt x="1060755" y="3622055"/>
                  <a:pt x="1057776" y="3622055"/>
                  <a:pt x="1054796" y="3619079"/>
                </a:cubicBezTo>
                <a:cubicBezTo>
                  <a:pt x="1057776" y="3619079"/>
                  <a:pt x="1063735" y="3622055"/>
                  <a:pt x="1060755" y="3616102"/>
                </a:cubicBezTo>
                <a:cubicBezTo>
                  <a:pt x="1051816" y="3619079"/>
                  <a:pt x="1051816" y="3607171"/>
                  <a:pt x="1042878" y="3610148"/>
                </a:cubicBezTo>
                <a:cubicBezTo>
                  <a:pt x="1045857" y="3613125"/>
                  <a:pt x="1048837" y="3616102"/>
                  <a:pt x="1051816" y="3619079"/>
                </a:cubicBezTo>
                <a:cubicBezTo>
                  <a:pt x="1036918" y="3619079"/>
                  <a:pt x="1045857" y="3604195"/>
                  <a:pt x="1027979" y="3601218"/>
                </a:cubicBezTo>
                <a:cubicBezTo>
                  <a:pt x="1027979" y="3592288"/>
                  <a:pt x="1019040" y="3595265"/>
                  <a:pt x="1013081" y="3589311"/>
                </a:cubicBezTo>
                <a:cubicBezTo>
                  <a:pt x="1019040" y="3586334"/>
                  <a:pt x="1027979" y="3595265"/>
                  <a:pt x="1025000" y="3589311"/>
                </a:cubicBezTo>
                <a:cubicBezTo>
                  <a:pt x="1010101" y="3577404"/>
                  <a:pt x="992223" y="3565497"/>
                  <a:pt x="974346" y="3562520"/>
                </a:cubicBezTo>
                <a:cubicBezTo>
                  <a:pt x="977325" y="3559543"/>
                  <a:pt x="977325" y="3559543"/>
                  <a:pt x="980305" y="3556567"/>
                </a:cubicBezTo>
                <a:cubicBezTo>
                  <a:pt x="974346" y="3556567"/>
                  <a:pt x="971366" y="3550613"/>
                  <a:pt x="965407" y="3550613"/>
                </a:cubicBezTo>
                <a:cubicBezTo>
                  <a:pt x="962427" y="3550613"/>
                  <a:pt x="962427" y="3553590"/>
                  <a:pt x="959447" y="3553590"/>
                </a:cubicBezTo>
                <a:cubicBezTo>
                  <a:pt x="953488" y="3547636"/>
                  <a:pt x="947529" y="3541683"/>
                  <a:pt x="941569" y="3538706"/>
                </a:cubicBezTo>
                <a:cubicBezTo>
                  <a:pt x="941569" y="3541683"/>
                  <a:pt x="935610" y="3547636"/>
                  <a:pt x="932630" y="3541683"/>
                </a:cubicBezTo>
                <a:cubicBezTo>
                  <a:pt x="944549" y="3535729"/>
                  <a:pt x="920712" y="3532752"/>
                  <a:pt x="914753" y="3523822"/>
                </a:cubicBezTo>
                <a:cubicBezTo>
                  <a:pt x="914753" y="3520846"/>
                  <a:pt x="929651" y="3523822"/>
                  <a:pt x="926671" y="3517869"/>
                </a:cubicBezTo>
                <a:cubicBezTo>
                  <a:pt x="914753" y="3520846"/>
                  <a:pt x="908793" y="3511915"/>
                  <a:pt x="899854" y="3508938"/>
                </a:cubicBezTo>
                <a:cubicBezTo>
                  <a:pt x="902834" y="3517869"/>
                  <a:pt x="884956" y="3505961"/>
                  <a:pt x="881976" y="3502985"/>
                </a:cubicBezTo>
                <a:cubicBezTo>
                  <a:pt x="887936" y="3505961"/>
                  <a:pt x="896875" y="3505961"/>
                  <a:pt x="893895" y="3497031"/>
                </a:cubicBezTo>
                <a:cubicBezTo>
                  <a:pt x="887936" y="3497031"/>
                  <a:pt x="881976" y="3500008"/>
                  <a:pt x="878997" y="3494054"/>
                </a:cubicBezTo>
                <a:cubicBezTo>
                  <a:pt x="893895" y="3488101"/>
                  <a:pt x="852180" y="3470240"/>
                  <a:pt x="840261" y="3461310"/>
                </a:cubicBezTo>
                <a:cubicBezTo>
                  <a:pt x="843241" y="3464287"/>
                  <a:pt x="843241" y="3467264"/>
                  <a:pt x="837282" y="3467264"/>
                </a:cubicBezTo>
                <a:cubicBezTo>
                  <a:pt x="834302" y="3455357"/>
                  <a:pt x="834302" y="3464287"/>
                  <a:pt x="828343" y="3458333"/>
                </a:cubicBezTo>
                <a:cubicBezTo>
                  <a:pt x="828343" y="3458333"/>
                  <a:pt x="828343" y="3458333"/>
                  <a:pt x="819404" y="3449403"/>
                </a:cubicBezTo>
                <a:cubicBezTo>
                  <a:pt x="831322" y="3452380"/>
                  <a:pt x="825363" y="3443450"/>
                  <a:pt x="831322" y="3443450"/>
                </a:cubicBezTo>
                <a:cubicBezTo>
                  <a:pt x="843241" y="3452380"/>
                  <a:pt x="843241" y="3455357"/>
                  <a:pt x="858139" y="3458333"/>
                </a:cubicBezTo>
                <a:cubicBezTo>
                  <a:pt x="861119" y="3470240"/>
                  <a:pt x="867078" y="3464287"/>
                  <a:pt x="876017" y="3479171"/>
                </a:cubicBezTo>
                <a:cubicBezTo>
                  <a:pt x="873037" y="3473217"/>
                  <a:pt x="887936" y="3476194"/>
                  <a:pt x="893895" y="3482148"/>
                </a:cubicBezTo>
                <a:cubicBezTo>
                  <a:pt x="887936" y="3482148"/>
                  <a:pt x="881976" y="3482148"/>
                  <a:pt x="881976" y="3485124"/>
                </a:cubicBezTo>
                <a:cubicBezTo>
                  <a:pt x="887936" y="3485124"/>
                  <a:pt x="881976" y="3491078"/>
                  <a:pt x="893895" y="3494054"/>
                </a:cubicBezTo>
                <a:cubicBezTo>
                  <a:pt x="899854" y="3491078"/>
                  <a:pt x="896875" y="3485124"/>
                  <a:pt x="905814" y="3485124"/>
                </a:cubicBezTo>
                <a:cubicBezTo>
                  <a:pt x="911773" y="3491078"/>
                  <a:pt x="890915" y="3485124"/>
                  <a:pt x="899854" y="3497031"/>
                </a:cubicBezTo>
                <a:cubicBezTo>
                  <a:pt x="914753" y="3494054"/>
                  <a:pt x="917732" y="3514892"/>
                  <a:pt x="932630" y="3511915"/>
                </a:cubicBezTo>
                <a:cubicBezTo>
                  <a:pt x="932630" y="3505961"/>
                  <a:pt x="926671" y="3500008"/>
                  <a:pt x="932630" y="3500008"/>
                </a:cubicBezTo>
                <a:cubicBezTo>
                  <a:pt x="935610" y="3508938"/>
                  <a:pt x="938590" y="3508938"/>
                  <a:pt x="935610" y="3514892"/>
                </a:cubicBezTo>
                <a:cubicBezTo>
                  <a:pt x="959447" y="3517869"/>
                  <a:pt x="974346" y="3535729"/>
                  <a:pt x="995203" y="3547636"/>
                </a:cubicBezTo>
                <a:cubicBezTo>
                  <a:pt x="992223" y="3544659"/>
                  <a:pt x="995203" y="3544659"/>
                  <a:pt x="998183" y="3544659"/>
                </a:cubicBezTo>
                <a:cubicBezTo>
                  <a:pt x="995203" y="3538706"/>
                  <a:pt x="989244" y="3541683"/>
                  <a:pt x="989244" y="3535729"/>
                </a:cubicBezTo>
                <a:cubicBezTo>
                  <a:pt x="1001162" y="3535729"/>
                  <a:pt x="998183" y="3550613"/>
                  <a:pt x="1004142" y="3553590"/>
                </a:cubicBezTo>
                <a:cubicBezTo>
                  <a:pt x="1010101" y="3550613"/>
                  <a:pt x="1010101" y="3547636"/>
                  <a:pt x="1019040" y="3553590"/>
                </a:cubicBezTo>
                <a:cubicBezTo>
                  <a:pt x="1004142" y="3550613"/>
                  <a:pt x="1019040" y="3559543"/>
                  <a:pt x="1022020" y="3565497"/>
                </a:cubicBezTo>
                <a:cubicBezTo>
                  <a:pt x="1036918" y="3568473"/>
                  <a:pt x="1072674" y="3601218"/>
                  <a:pt x="1087572" y="3595265"/>
                </a:cubicBezTo>
                <a:cubicBezTo>
                  <a:pt x="1093532" y="3601218"/>
                  <a:pt x="1087572" y="3601218"/>
                  <a:pt x="1087572" y="3604195"/>
                </a:cubicBezTo>
                <a:cubicBezTo>
                  <a:pt x="1102470" y="3610148"/>
                  <a:pt x="1111409" y="3622055"/>
                  <a:pt x="1129287" y="3628009"/>
                </a:cubicBezTo>
                <a:cubicBezTo>
                  <a:pt x="1123328" y="3625032"/>
                  <a:pt x="1117369" y="3628009"/>
                  <a:pt x="1120348" y="3630986"/>
                </a:cubicBezTo>
                <a:cubicBezTo>
                  <a:pt x="1126308" y="3633962"/>
                  <a:pt x="1129287" y="3636939"/>
                  <a:pt x="1138226" y="3636939"/>
                </a:cubicBezTo>
                <a:cubicBezTo>
                  <a:pt x="1138226" y="3633962"/>
                  <a:pt x="1132267" y="3628009"/>
                  <a:pt x="1135247" y="3628009"/>
                </a:cubicBezTo>
                <a:cubicBezTo>
                  <a:pt x="1141206" y="3630986"/>
                  <a:pt x="1147165" y="3630986"/>
                  <a:pt x="1150145" y="3636939"/>
                </a:cubicBezTo>
                <a:cubicBezTo>
                  <a:pt x="1141206" y="3636939"/>
                  <a:pt x="1138226" y="3639916"/>
                  <a:pt x="1144186" y="3645869"/>
                </a:cubicBezTo>
                <a:cubicBezTo>
                  <a:pt x="1165043" y="3648846"/>
                  <a:pt x="1173982" y="3675637"/>
                  <a:pt x="1191860" y="3669683"/>
                </a:cubicBezTo>
                <a:cubicBezTo>
                  <a:pt x="1197819" y="3675637"/>
                  <a:pt x="1197819" y="3675637"/>
                  <a:pt x="1197819" y="3678614"/>
                </a:cubicBezTo>
                <a:cubicBezTo>
                  <a:pt x="1203779" y="3675637"/>
                  <a:pt x="1212718" y="3687544"/>
                  <a:pt x="1212718" y="3681590"/>
                </a:cubicBezTo>
                <a:cubicBezTo>
                  <a:pt x="1209738" y="3678614"/>
                  <a:pt x="1203779" y="3678614"/>
                  <a:pt x="1209738" y="3675637"/>
                </a:cubicBezTo>
                <a:cubicBezTo>
                  <a:pt x="1218677" y="3684567"/>
                  <a:pt x="1227616" y="3696474"/>
                  <a:pt x="1239534" y="3702428"/>
                </a:cubicBezTo>
                <a:cubicBezTo>
                  <a:pt x="1236555" y="3699451"/>
                  <a:pt x="1242514" y="3702428"/>
                  <a:pt x="1242514" y="3699451"/>
                </a:cubicBezTo>
                <a:cubicBezTo>
                  <a:pt x="1239534" y="3693498"/>
                  <a:pt x="1236555" y="3693498"/>
                  <a:pt x="1233575" y="3690521"/>
                </a:cubicBezTo>
                <a:cubicBezTo>
                  <a:pt x="1263372" y="3699451"/>
                  <a:pt x="1278270" y="3729219"/>
                  <a:pt x="1311046" y="3735172"/>
                </a:cubicBezTo>
                <a:cubicBezTo>
                  <a:pt x="1317005" y="3744102"/>
                  <a:pt x="1305087" y="3732195"/>
                  <a:pt x="1308066" y="3741126"/>
                </a:cubicBezTo>
                <a:cubicBezTo>
                  <a:pt x="1319985" y="3753033"/>
                  <a:pt x="1337863" y="3758986"/>
                  <a:pt x="1352761" y="3773870"/>
                </a:cubicBezTo>
                <a:cubicBezTo>
                  <a:pt x="1376598" y="3773870"/>
                  <a:pt x="1385537" y="3809591"/>
                  <a:pt x="1406395" y="3803638"/>
                </a:cubicBezTo>
                <a:cubicBezTo>
                  <a:pt x="1403415" y="3812568"/>
                  <a:pt x="1427252" y="3812568"/>
                  <a:pt x="1430232" y="3827452"/>
                </a:cubicBezTo>
                <a:cubicBezTo>
                  <a:pt x="1445130" y="3827452"/>
                  <a:pt x="1448110" y="3836382"/>
                  <a:pt x="1457049" y="3842336"/>
                </a:cubicBezTo>
                <a:cubicBezTo>
                  <a:pt x="1451090" y="3848289"/>
                  <a:pt x="1480886" y="3866149"/>
                  <a:pt x="1495784" y="3863173"/>
                </a:cubicBezTo>
                <a:cubicBezTo>
                  <a:pt x="1501744" y="3872103"/>
                  <a:pt x="1495784" y="3869126"/>
                  <a:pt x="1495784" y="3872103"/>
                </a:cubicBezTo>
                <a:cubicBezTo>
                  <a:pt x="1504723" y="3872103"/>
                  <a:pt x="1504723" y="3884010"/>
                  <a:pt x="1510683" y="3884010"/>
                </a:cubicBezTo>
                <a:cubicBezTo>
                  <a:pt x="1510683" y="3881033"/>
                  <a:pt x="1519622" y="3878057"/>
                  <a:pt x="1525581" y="3886987"/>
                </a:cubicBezTo>
                <a:cubicBezTo>
                  <a:pt x="1522601" y="3886987"/>
                  <a:pt x="1510683" y="3881033"/>
                  <a:pt x="1513662" y="3886987"/>
                </a:cubicBezTo>
                <a:cubicBezTo>
                  <a:pt x="1516642" y="3895917"/>
                  <a:pt x="1531540" y="3892940"/>
                  <a:pt x="1540479" y="3898894"/>
                </a:cubicBezTo>
                <a:cubicBezTo>
                  <a:pt x="1537499" y="3901870"/>
                  <a:pt x="1540479" y="3904847"/>
                  <a:pt x="1543459" y="3910801"/>
                </a:cubicBezTo>
                <a:cubicBezTo>
                  <a:pt x="1558357" y="3910801"/>
                  <a:pt x="1564316" y="3919731"/>
                  <a:pt x="1579215" y="3919731"/>
                </a:cubicBezTo>
                <a:cubicBezTo>
                  <a:pt x="1573255" y="3916755"/>
                  <a:pt x="1573255" y="3913778"/>
                  <a:pt x="1576235" y="3913778"/>
                </a:cubicBezTo>
                <a:cubicBezTo>
                  <a:pt x="1579215" y="3913778"/>
                  <a:pt x="1579215" y="3916755"/>
                  <a:pt x="1582194" y="3916755"/>
                </a:cubicBezTo>
                <a:cubicBezTo>
                  <a:pt x="1585174" y="3916755"/>
                  <a:pt x="1579215" y="3907824"/>
                  <a:pt x="1582194" y="3907824"/>
                </a:cubicBezTo>
                <a:cubicBezTo>
                  <a:pt x="1597092" y="3925685"/>
                  <a:pt x="1600072" y="3916755"/>
                  <a:pt x="1614970" y="3934615"/>
                </a:cubicBezTo>
                <a:cubicBezTo>
                  <a:pt x="1606031" y="3934615"/>
                  <a:pt x="1594113" y="3919731"/>
                  <a:pt x="1600072" y="3934615"/>
                </a:cubicBezTo>
                <a:cubicBezTo>
                  <a:pt x="1594113" y="3934615"/>
                  <a:pt x="1582194" y="3919731"/>
                  <a:pt x="1582194" y="3925685"/>
                </a:cubicBezTo>
                <a:cubicBezTo>
                  <a:pt x="1588153" y="3931638"/>
                  <a:pt x="1594113" y="3931638"/>
                  <a:pt x="1597092" y="3943545"/>
                </a:cubicBezTo>
                <a:cubicBezTo>
                  <a:pt x="1606031" y="3940568"/>
                  <a:pt x="1609011" y="3952476"/>
                  <a:pt x="1617950" y="3952476"/>
                </a:cubicBezTo>
                <a:cubicBezTo>
                  <a:pt x="1617950" y="3943545"/>
                  <a:pt x="1611991" y="3946522"/>
                  <a:pt x="1609011" y="3940568"/>
                </a:cubicBezTo>
                <a:cubicBezTo>
                  <a:pt x="1617950" y="3943545"/>
                  <a:pt x="1611991" y="3937592"/>
                  <a:pt x="1614970" y="3934615"/>
                </a:cubicBezTo>
                <a:cubicBezTo>
                  <a:pt x="1620930" y="3934615"/>
                  <a:pt x="1626889" y="3940568"/>
                  <a:pt x="1629869" y="3946522"/>
                </a:cubicBezTo>
                <a:cubicBezTo>
                  <a:pt x="1626889" y="3946522"/>
                  <a:pt x="1620930" y="3943545"/>
                  <a:pt x="1620930" y="3946522"/>
                </a:cubicBezTo>
                <a:cubicBezTo>
                  <a:pt x="1623909" y="3946522"/>
                  <a:pt x="1626889" y="3952476"/>
                  <a:pt x="1629869" y="3952476"/>
                </a:cubicBezTo>
                <a:cubicBezTo>
                  <a:pt x="1638808" y="3955452"/>
                  <a:pt x="1629869" y="3946522"/>
                  <a:pt x="1638808" y="3949499"/>
                </a:cubicBezTo>
                <a:cubicBezTo>
                  <a:pt x="1653706" y="3967359"/>
                  <a:pt x="1686482" y="3976289"/>
                  <a:pt x="1686482" y="3997127"/>
                </a:cubicBezTo>
                <a:cubicBezTo>
                  <a:pt x="1689462" y="3997127"/>
                  <a:pt x="1701380" y="4006057"/>
                  <a:pt x="1701380" y="4000104"/>
                </a:cubicBezTo>
                <a:cubicBezTo>
                  <a:pt x="1701380" y="3997127"/>
                  <a:pt x="1686482" y="3991174"/>
                  <a:pt x="1692441" y="3988197"/>
                </a:cubicBezTo>
                <a:cubicBezTo>
                  <a:pt x="1701380" y="4000104"/>
                  <a:pt x="1737136" y="4014987"/>
                  <a:pt x="1719258" y="4020941"/>
                </a:cubicBezTo>
                <a:cubicBezTo>
                  <a:pt x="1722238" y="4023918"/>
                  <a:pt x="1725217" y="4023918"/>
                  <a:pt x="1728197" y="4023918"/>
                </a:cubicBezTo>
                <a:cubicBezTo>
                  <a:pt x="1737136" y="4026894"/>
                  <a:pt x="1728197" y="4017964"/>
                  <a:pt x="1737136" y="4020941"/>
                </a:cubicBezTo>
                <a:cubicBezTo>
                  <a:pt x="1766933" y="4041778"/>
                  <a:pt x="1802688" y="4074523"/>
                  <a:pt x="1829505" y="4086430"/>
                </a:cubicBezTo>
                <a:cubicBezTo>
                  <a:pt x="1856322" y="4116197"/>
                  <a:pt x="1892078" y="4137035"/>
                  <a:pt x="1924854" y="4160849"/>
                </a:cubicBezTo>
                <a:cubicBezTo>
                  <a:pt x="1924854" y="4160849"/>
                  <a:pt x="1921874" y="4157872"/>
                  <a:pt x="1924854" y="4157872"/>
                </a:cubicBezTo>
                <a:cubicBezTo>
                  <a:pt x="1939752" y="4181686"/>
                  <a:pt x="1984447" y="4205500"/>
                  <a:pt x="2011264" y="4229314"/>
                </a:cubicBezTo>
                <a:cubicBezTo>
                  <a:pt x="2014244" y="4229314"/>
                  <a:pt x="2014244" y="4226337"/>
                  <a:pt x="2017223" y="4226337"/>
                </a:cubicBezTo>
                <a:cubicBezTo>
                  <a:pt x="2035101" y="4244198"/>
                  <a:pt x="2058938" y="4259082"/>
                  <a:pt x="2073837" y="4276942"/>
                </a:cubicBezTo>
                <a:cubicBezTo>
                  <a:pt x="2073837" y="4273966"/>
                  <a:pt x="2073837" y="4270989"/>
                  <a:pt x="2079796" y="4270989"/>
                </a:cubicBezTo>
                <a:cubicBezTo>
                  <a:pt x="2082775" y="4285873"/>
                  <a:pt x="2097674" y="4300756"/>
                  <a:pt x="2106613" y="4297780"/>
                </a:cubicBezTo>
                <a:cubicBezTo>
                  <a:pt x="2124491" y="4321594"/>
                  <a:pt x="2154287" y="4327547"/>
                  <a:pt x="2172165" y="4351361"/>
                </a:cubicBezTo>
                <a:cubicBezTo>
                  <a:pt x="2175145" y="4345408"/>
                  <a:pt x="2190043" y="4363268"/>
                  <a:pt x="2181104" y="4363268"/>
                </a:cubicBezTo>
                <a:cubicBezTo>
                  <a:pt x="2181104" y="4357315"/>
                  <a:pt x="2166206" y="4351361"/>
                  <a:pt x="2166206" y="4357315"/>
                </a:cubicBezTo>
                <a:cubicBezTo>
                  <a:pt x="2175145" y="4366245"/>
                  <a:pt x="2169185" y="4363268"/>
                  <a:pt x="2169185" y="4372199"/>
                </a:cubicBezTo>
                <a:cubicBezTo>
                  <a:pt x="2187063" y="4381129"/>
                  <a:pt x="2190043" y="4369222"/>
                  <a:pt x="2193022" y="4366245"/>
                </a:cubicBezTo>
                <a:cubicBezTo>
                  <a:pt x="2207921" y="4381129"/>
                  <a:pt x="2225799" y="4390059"/>
                  <a:pt x="2243677" y="4401966"/>
                </a:cubicBezTo>
                <a:cubicBezTo>
                  <a:pt x="2243677" y="4407920"/>
                  <a:pt x="2240697" y="4407920"/>
                  <a:pt x="2243677" y="4410897"/>
                </a:cubicBezTo>
                <a:cubicBezTo>
                  <a:pt x="2270493" y="4422804"/>
                  <a:pt x="2291351" y="4443641"/>
                  <a:pt x="2315188" y="4461501"/>
                </a:cubicBezTo>
                <a:cubicBezTo>
                  <a:pt x="2336046" y="4479362"/>
                  <a:pt x="2356903" y="4497223"/>
                  <a:pt x="2377761" y="4509130"/>
                </a:cubicBezTo>
                <a:cubicBezTo>
                  <a:pt x="2383720" y="4521037"/>
                  <a:pt x="2386700" y="4521037"/>
                  <a:pt x="2389679" y="4526990"/>
                </a:cubicBezTo>
                <a:cubicBezTo>
                  <a:pt x="2392659" y="4526990"/>
                  <a:pt x="2392659" y="4524013"/>
                  <a:pt x="2395639" y="4526990"/>
                </a:cubicBezTo>
                <a:cubicBezTo>
                  <a:pt x="2428415" y="4553781"/>
                  <a:pt x="2461191" y="4580572"/>
                  <a:pt x="2493967" y="4604386"/>
                </a:cubicBezTo>
                <a:cubicBezTo>
                  <a:pt x="2523764" y="4631177"/>
                  <a:pt x="2556540" y="4654991"/>
                  <a:pt x="2586336" y="4684758"/>
                </a:cubicBezTo>
                <a:cubicBezTo>
                  <a:pt x="2595275" y="4681782"/>
                  <a:pt x="2610173" y="4699642"/>
                  <a:pt x="2616133" y="4711549"/>
                </a:cubicBezTo>
                <a:cubicBezTo>
                  <a:pt x="2631031" y="4714526"/>
                  <a:pt x="2636990" y="4729410"/>
                  <a:pt x="2648909" y="4735363"/>
                </a:cubicBezTo>
                <a:cubicBezTo>
                  <a:pt x="2657848" y="4735363"/>
                  <a:pt x="2702543" y="4777038"/>
                  <a:pt x="2723400" y="4791922"/>
                </a:cubicBezTo>
                <a:cubicBezTo>
                  <a:pt x="2720421" y="4791922"/>
                  <a:pt x="2720421" y="4794899"/>
                  <a:pt x="2720421" y="4797875"/>
                </a:cubicBezTo>
                <a:cubicBezTo>
                  <a:pt x="2744258" y="4803829"/>
                  <a:pt x="2750217" y="4827643"/>
                  <a:pt x="2765115" y="4827643"/>
                </a:cubicBezTo>
                <a:cubicBezTo>
                  <a:pt x="2768095" y="4833596"/>
                  <a:pt x="2768095" y="4836573"/>
                  <a:pt x="2768095" y="4836573"/>
                </a:cubicBezTo>
                <a:cubicBezTo>
                  <a:pt x="2771075" y="4842527"/>
                  <a:pt x="2777034" y="4842527"/>
                  <a:pt x="2780013" y="4839550"/>
                </a:cubicBezTo>
                <a:cubicBezTo>
                  <a:pt x="2785973" y="4851457"/>
                  <a:pt x="2791932" y="4845503"/>
                  <a:pt x="2785973" y="4854434"/>
                </a:cubicBezTo>
                <a:cubicBezTo>
                  <a:pt x="2800871" y="4860387"/>
                  <a:pt x="2809810" y="4875271"/>
                  <a:pt x="2824708" y="4881225"/>
                </a:cubicBezTo>
                <a:cubicBezTo>
                  <a:pt x="2821729" y="4878248"/>
                  <a:pt x="2818749" y="4878248"/>
                  <a:pt x="2821729" y="4884201"/>
                </a:cubicBezTo>
                <a:cubicBezTo>
                  <a:pt x="2833647" y="4887178"/>
                  <a:pt x="2836627" y="4899085"/>
                  <a:pt x="2851525" y="4902062"/>
                </a:cubicBezTo>
                <a:cubicBezTo>
                  <a:pt x="2848545" y="4902062"/>
                  <a:pt x="2851525" y="4913969"/>
                  <a:pt x="2854505" y="4913969"/>
                </a:cubicBezTo>
                <a:cubicBezTo>
                  <a:pt x="2863444" y="4916946"/>
                  <a:pt x="2854505" y="4905039"/>
                  <a:pt x="2863444" y="4910992"/>
                </a:cubicBezTo>
                <a:cubicBezTo>
                  <a:pt x="2872383" y="4928853"/>
                  <a:pt x="2884301" y="4937783"/>
                  <a:pt x="2902179" y="4946713"/>
                </a:cubicBezTo>
                <a:cubicBezTo>
                  <a:pt x="2905159" y="4958620"/>
                  <a:pt x="2923037" y="4961597"/>
                  <a:pt x="2937935" y="4976481"/>
                </a:cubicBezTo>
                <a:cubicBezTo>
                  <a:pt x="2940915" y="4979458"/>
                  <a:pt x="2946874" y="4988388"/>
                  <a:pt x="2952833" y="4994341"/>
                </a:cubicBezTo>
                <a:cubicBezTo>
                  <a:pt x="2958793" y="5000295"/>
                  <a:pt x="2964752" y="5006248"/>
                  <a:pt x="2970711" y="5003272"/>
                </a:cubicBezTo>
                <a:cubicBezTo>
                  <a:pt x="2985609" y="5024109"/>
                  <a:pt x="3003487" y="5038993"/>
                  <a:pt x="3021365" y="5053877"/>
                </a:cubicBezTo>
                <a:cubicBezTo>
                  <a:pt x="3039243" y="5068760"/>
                  <a:pt x="3057121" y="5080667"/>
                  <a:pt x="3072019" y="5101505"/>
                </a:cubicBezTo>
                <a:cubicBezTo>
                  <a:pt x="3072019" y="5098528"/>
                  <a:pt x="3072019" y="5095551"/>
                  <a:pt x="3074999" y="5095551"/>
                </a:cubicBezTo>
                <a:cubicBezTo>
                  <a:pt x="3080958" y="5101505"/>
                  <a:pt x="3074999" y="5098528"/>
                  <a:pt x="3077979" y="5104482"/>
                </a:cubicBezTo>
                <a:cubicBezTo>
                  <a:pt x="3101816" y="5116389"/>
                  <a:pt x="3137571" y="5161040"/>
                  <a:pt x="3170348" y="5181877"/>
                </a:cubicBezTo>
                <a:cubicBezTo>
                  <a:pt x="3170348" y="5181877"/>
                  <a:pt x="3167368" y="5181877"/>
                  <a:pt x="3170348" y="5184854"/>
                </a:cubicBezTo>
                <a:cubicBezTo>
                  <a:pt x="3194185" y="5196761"/>
                  <a:pt x="3209083" y="5217598"/>
                  <a:pt x="3223981" y="5238436"/>
                </a:cubicBezTo>
                <a:cubicBezTo>
                  <a:pt x="3238879" y="5244389"/>
                  <a:pt x="3253778" y="5256296"/>
                  <a:pt x="3265697" y="5268203"/>
                </a:cubicBezTo>
                <a:cubicBezTo>
                  <a:pt x="3271656" y="5271180"/>
                  <a:pt x="3277615" y="5277134"/>
                  <a:pt x="3280595" y="5283087"/>
                </a:cubicBezTo>
                <a:cubicBezTo>
                  <a:pt x="3286554" y="5292017"/>
                  <a:pt x="3289534" y="5297971"/>
                  <a:pt x="3292513" y="5303924"/>
                </a:cubicBezTo>
                <a:cubicBezTo>
                  <a:pt x="3298473" y="5303924"/>
                  <a:pt x="3295493" y="5297971"/>
                  <a:pt x="3301452" y="5300948"/>
                </a:cubicBezTo>
                <a:cubicBezTo>
                  <a:pt x="3304432" y="5309878"/>
                  <a:pt x="3316351" y="5309878"/>
                  <a:pt x="3322310" y="5318808"/>
                </a:cubicBezTo>
                <a:cubicBezTo>
                  <a:pt x="3316351" y="5318808"/>
                  <a:pt x="3313371" y="5312855"/>
                  <a:pt x="3313371" y="5315831"/>
                </a:cubicBezTo>
                <a:cubicBezTo>
                  <a:pt x="3322310" y="5321785"/>
                  <a:pt x="3322310" y="5324762"/>
                  <a:pt x="3328269" y="5324762"/>
                </a:cubicBezTo>
                <a:cubicBezTo>
                  <a:pt x="3346147" y="5345599"/>
                  <a:pt x="3367005" y="5363460"/>
                  <a:pt x="3390842" y="5381320"/>
                </a:cubicBezTo>
                <a:cubicBezTo>
                  <a:pt x="3411699" y="5402157"/>
                  <a:pt x="3432557" y="5420018"/>
                  <a:pt x="3450435" y="5443832"/>
                </a:cubicBezTo>
                <a:cubicBezTo>
                  <a:pt x="3453415" y="5443832"/>
                  <a:pt x="3459374" y="5446809"/>
                  <a:pt x="3456394" y="5437879"/>
                </a:cubicBezTo>
                <a:cubicBezTo>
                  <a:pt x="3188225" y="5175924"/>
                  <a:pt x="2902179" y="4925876"/>
                  <a:pt x="2613153" y="4687735"/>
                </a:cubicBezTo>
                <a:cubicBezTo>
                  <a:pt x="2467150" y="4565688"/>
                  <a:pt x="2318168" y="4449594"/>
                  <a:pt x="2172165" y="4333501"/>
                </a:cubicBezTo>
                <a:cubicBezTo>
                  <a:pt x="2097674" y="4273966"/>
                  <a:pt x="2023182" y="4217407"/>
                  <a:pt x="1948691" y="4157872"/>
                </a:cubicBezTo>
                <a:cubicBezTo>
                  <a:pt x="1909956" y="4131081"/>
                  <a:pt x="1874200" y="4101313"/>
                  <a:pt x="1835464" y="4071546"/>
                </a:cubicBezTo>
                <a:cubicBezTo>
                  <a:pt x="1796729" y="4044755"/>
                  <a:pt x="1760973" y="4014987"/>
                  <a:pt x="1722238" y="3988197"/>
                </a:cubicBezTo>
                <a:cubicBezTo>
                  <a:pt x="1698401" y="3970336"/>
                  <a:pt x="1665624" y="3949499"/>
                  <a:pt x="1653706" y="3934615"/>
                </a:cubicBezTo>
                <a:cubicBezTo>
                  <a:pt x="1635828" y="3931638"/>
                  <a:pt x="1626889" y="3916755"/>
                  <a:pt x="1611991" y="3913778"/>
                </a:cubicBezTo>
                <a:cubicBezTo>
                  <a:pt x="1609011" y="3910801"/>
                  <a:pt x="1609011" y="3901870"/>
                  <a:pt x="1603052" y="3901870"/>
                </a:cubicBezTo>
                <a:cubicBezTo>
                  <a:pt x="1597092" y="3907824"/>
                  <a:pt x="1582194" y="3886987"/>
                  <a:pt x="1576235" y="3881033"/>
                </a:cubicBezTo>
                <a:cubicBezTo>
                  <a:pt x="1564316" y="3869126"/>
                  <a:pt x="1537499" y="3866149"/>
                  <a:pt x="1537499" y="3857219"/>
                </a:cubicBezTo>
                <a:cubicBezTo>
                  <a:pt x="1543459" y="3860196"/>
                  <a:pt x="1552398" y="3860196"/>
                  <a:pt x="1555377" y="3866149"/>
                </a:cubicBezTo>
                <a:cubicBezTo>
                  <a:pt x="1552398" y="3845312"/>
                  <a:pt x="1507703" y="3845312"/>
                  <a:pt x="1498764" y="3821498"/>
                </a:cubicBezTo>
                <a:cubicBezTo>
                  <a:pt x="1471947" y="3818521"/>
                  <a:pt x="1445130" y="3776847"/>
                  <a:pt x="1427252" y="3782800"/>
                </a:cubicBezTo>
                <a:cubicBezTo>
                  <a:pt x="1424273" y="3776847"/>
                  <a:pt x="1418313" y="3776847"/>
                  <a:pt x="1418313" y="3770893"/>
                </a:cubicBezTo>
                <a:cubicBezTo>
                  <a:pt x="1412354" y="3773870"/>
                  <a:pt x="1391497" y="3758986"/>
                  <a:pt x="1397456" y="3753033"/>
                </a:cubicBezTo>
                <a:cubicBezTo>
                  <a:pt x="1379578" y="3741126"/>
                  <a:pt x="1355741" y="3735172"/>
                  <a:pt x="1340843" y="3720288"/>
                </a:cubicBezTo>
                <a:cubicBezTo>
                  <a:pt x="1340843" y="3717311"/>
                  <a:pt x="1355741" y="3720288"/>
                  <a:pt x="1352761" y="3717311"/>
                </a:cubicBezTo>
                <a:cubicBezTo>
                  <a:pt x="1349781" y="3714335"/>
                  <a:pt x="1337863" y="3711358"/>
                  <a:pt x="1340843" y="3717311"/>
                </a:cubicBezTo>
                <a:cubicBezTo>
                  <a:pt x="1317005" y="3708381"/>
                  <a:pt x="1302107" y="3684567"/>
                  <a:pt x="1278270" y="3678614"/>
                </a:cubicBezTo>
                <a:cubicBezTo>
                  <a:pt x="1281250" y="3675637"/>
                  <a:pt x="1269331" y="3666707"/>
                  <a:pt x="1263372" y="3672660"/>
                </a:cubicBezTo>
                <a:cubicBezTo>
                  <a:pt x="1260392" y="3666707"/>
                  <a:pt x="1263372" y="3666707"/>
                  <a:pt x="1266351" y="3663730"/>
                </a:cubicBezTo>
                <a:cubicBezTo>
                  <a:pt x="1254433" y="3660753"/>
                  <a:pt x="1245494" y="3645869"/>
                  <a:pt x="1236555" y="3651823"/>
                </a:cubicBezTo>
                <a:cubicBezTo>
                  <a:pt x="1227616" y="3645869"/>
                  <a:pt x="1221656" y="3642892"/>
                  <a:pt x="1212718" y="3636939"/>
                </a:cubicBezTo>
                <a:cubicBezTo>
                  <a:pt x="1212718" y="3628009"/>
                  <a:pt x="1197819" y="3619079"/>
                  <a:pt x="1182921" y="3610148"/>
                </a:cubicBezTo>
                <a:cubicBezTo>
                  <a:pt x="1168023" y="3598241"/>
                  <a:pt x="1150145" y="3589311"/>
                  <a:pt x="1141206" y="3577404"/>
                </a:cubicBezTo>
                <a:cubicBezTo>
                  <a:pt x="1126308" y="3574427"/>
                  <a:pt x="1114389" y="3565497"/>
                  <a:pt x="1102470" y="3553590"/>
                </a:cubicBezTo>
                <a:cubicBezTo>
                  <a:pt x="1090552" y="3544659"/>
                  <a:pt x="1081613" y="3535729"/>
                  <a:pt x="1063735" y="3535729"/>
                </a:cubicBezTo>
                <a:cubicBezTo>
                  <a:pt x="1063735" y="3526799"/>
                  <a:pt x="1054796" y="3529776"/>
                  <a:pt x="1051816" y="3523822"/>
                </a:cubicBezTo>
                <a:cubicBezTo>
                  <a:pt x="1069694" y="3526799"/>
                  <a:pt x="1087572" y="3541683"/>
                  <a:pt x="1108430" y="3550613"/>
                </a:cubicBezTo>
                <a:cubicBezTo>
                  <a:pt x="1111409" y="3550613"/>
                  <a:pt x="1114389" y="3547636"/>
                  <a:pt x="1117369" y="3544659"/>
                </a:cubicBezTo>
                <a:cubicBezTo>
                  <a:pt x="1111409" y="3538706"/>
                  <a:pt x="1105450" y="3535729"/>
                  <a:pt x="1096511" y="3538706"/>
                </a:cubicBezTo>
                <a:cubicBezTo>
                  <a:pt x="1087572" y="3529776"/>
                  <a:pt x="1114389" y="3538706"/>
                  <a:pt x="1102470" y="3526799"/>
                </a:cubicBezTo>
                <a:cubicBezTo>
                  <a:pt x="1099491" y="3532752"/>
                  <a:pt x="1078633" y="3514892"/>
                  <a:pt x="1081613" y="3526799"/>
                </a:cubicBezTo>
                <a:cubicBezTo>
                  <a:pt x="1072674" y="3514892"/>
                  <a:pt x="1060755" y="3517869"/>
                  <a:pt x="1057776" y="3511915"/>
                </a:cubicBezTo>
                <a:cubicBezTo>
                  <a:pt x="1060755" y="3520846"/>
                  <a:pt x="1051816" y="3514892"/>
                  <a:pt x="1048837" y="3517869"/>
                </a:cubicBezTo>
                <a:cubicBezTo>
                  <a:pt x="1039898" y="3505961"/>
                  <a:pt x="1027979" y="3502985"/>
                  <a:pt x="1019040" y="3502985"/>
                </a:cubicBezTo>
                <a:cubicBezTo>
                  <a:pt x="1013081" y="3497031"/>
                  <a:pt x="1019040" y="3500008"/>
                  <a:pt x="1019040" y="3494054"/>
                </a:cubicBezTo>
                <a:cubicBezTo>
                  <a:pt x="1004142" y="3488101"/>
                  <a:pt x="983284" y="3476194"/>
                  <a:pt x="980305" y="3467264"/>
                </a:cubicBezTo>
                <a:cubicBezTo>
                  <a:pt x="986264" y="3476194"/>
                  <a:pt x="1001162" y="3476194"/>
                  <a:pt x="1010101" y="3482148"/>
                </a:cubicBezTo>
                <a:cubicBezTo>
                  <a:pt x="1004142" y="3476194"/>
                  <a:pt x="1013081" y="3476194"/>
                  <a:pt x="1007122" y="3467264"/>
                </a:cubicBezTo>
                <a:cubicBezTo>
                  <a:pt x="1004142" y="3473217"/>
                  <a:pt x="998183" y="3467264"/>
                  <a:pt x="989244" y="3467264"/>
                </a:cubicBezTo>
                <a:cubicBezTo>
                  <a:pt x="995203" y="3464287"/>
                  <a:pt x="986264" y="3455357"/>
                  <a:pt x="974346" y="3446427"/>
                </a:cubicBezTo>
                <a:cubicBezTo>
                  <a:pt x="965407" y="3437496"/>
                  <a:pt x="950508" y="3431542"/>
                  <a:pt x="944549" y="3431542"/>
                </a:cubicBezTo>
                <a:cubicBezTo>
                  <a:pt x="935610" y="3425589"/>
                  <a:pt x="950508" y="3428566"/>
                  <a:pt x="944549" y="3422612"/>
                </a:cubicBezTo>
                <a:cubicBezTo>
                  <a:pt x="941569" y="3422612"/>
                  <a:pt x="938590" y="3419635"/>
                  <a:pt x="938590" y="3419635"/>
                </a:cubicBezTo>
                <a:cubicBezTo>
                  <a:pt x="932630" y="3425589"/>
                  <a:pt x="926671" y="3425589"/>
                  <a:pt x="932630" y="3434519"/>
                </a:cubicBezTo>
                <a:cubicBezTo>
                  <a:pt x="926671" y="3428566"/>
                  <a:pt x="920712" y="3425589"/>
                  <a:pt x="914753" y="3422612"/>
                </a:cubicBezTo>
                <a:cubicBezTo>
                  <a:pt x="914753" y="3428566"/>
                  <a:pt x="929651" y="3434519"/>
                  <a:pt x="920712" y="3434519"/>
                </a:cubicBezTo>
                <a:cubicBezTo>
                  <a:pt x="917732" y="3425589"/>
                  <a:pt x="905814" y="3431542"/>
                  <a:pt x="902834" y="3419635"/>
                </a:cubicBezTo>
                <a:cubicBezTo>
                  <a:pt x="908793" y="3416659"/>
                  <a:pt x="917732" y="3422612"/>
                  <a:pt x="920712" y="3419635"/>
                </a:cubicBezTo>
                <a:cubicBezTo>
                  <a:pt x="914753" y="3410705"/>
                  <a:pt x="905814" y="3410705"/>
                  <a:pt x="899854" y="3404752"/>
                </a:cubicBezTo>
                <a:cubicBezTo>
                  <a:pt x="905814" y="3404752"/>
                  <a:pt x="896875" y="3395821"/>
                  <a:pt x="905814" y="3395821"/>
                </a:cubicBezTo>
                <a:cubicBezTo>
                  <a:pt x="911773" y="3398798"/>
                  <a:pt x="926671" y="3404752"/>
                  <a:pt x="923691" y="3395821"/>
                </a:cubicBezTo>
                <a:cubicBezTo>
                  <a:pt x="920712" y="3392845"/>
                  <a:pt x="908793" y="3395821"/>
                  <a:pt x="905814" y="3392845"/>
                </a:cubicBezTo>
                <a:cubicBezTo>
                  <a:pt x="914753" y="3389868"/>
                  <a:pt x="893895" y="3377961"/>
                  <a:pt x="905814" y="3380938"/>
                </a:cubicBezTo>
                <a:cubicBezTo>
                  <a:pt x="899854" y="3374984"/>
                  <a:pt x="884956" y="3369031"/>
                  <a:pt x="890915" y="3383914"/>
                </a:cubicBezTo>
                <a:cubicBezTo>
                  <a:pt x="899854" y="3377961"/>
                  <a:pt x="893895" y="3386891"/>
                  <a:pt x="896875" y="3392845"/>
                </a:cubicBezTo>
                <a:cubicBezTo>
                  <a:pt x="899854" y="3392845"/>
                  <a:pt x="902834" y="3392845"/>
                  <a:pt x="902834" y="3392845"/>
                </a:cubicBezTo>
                <a:cubicBezTo>
                  <a:pt x="896875" y="3392845"/>
                  <a:pt x="899854" y="3395821"/>
                  <a:pt x="893895" y="3395821"/>
                </a:cubicBezTo>
                <a:cubicBezTo>
                  <a:pt x="884956" y="3389868"/>
                  <a:pt x="893895" y="3389868"/>
                  <a:pt x="887936" y="3380938"/>
                </a:cubicBezTo>
                <a:cubicBezTo>
                  <a:pt x="884956" y="3380938"/>
                  <a:pt x="881976" y="3377961"/>
                  <a:pt x="876017" y="3377961"/>
                </a:cubicBezTo>
                <a:cubicBezTo>
                  <a:pt x="876017" y="3383914"/>
                  <a:pt x="887936" y="3386891"/>
                  <a:pt x="881976" y="3386891"/>
                </a:cubicBezTo>
                <a:cubicBezTo>
                  <a:pt x="870058" y="3377961"/>
                  <a:pt x="852180" y="3372008"/>
                  <a:pt x="843241" y="3360100"/>
                </a:cubicBezTo>
                <a:cubicBezTo>
                  <a:pt x="861119" y="3366054"/>
                  <a:pt x="867078" y="3366054"/>
                  <a:pt x="887936" y="3374984"/>
                </a:cubicBezTo>
                <a:cubicBezTo>
                  <a:pt x="884956" y="3372008"/>
                  <a:pt x="887936" y="3372008"/>
                  <a:pt x="887936" y="3369031"/>
                </a:cubicBezTo>
                <a:cubicBezTo>
                  <a:pt x="870058" y="3360100"/>
                  <a:pt x="852180" y="3357123"/>
                  <a:pt x="834302" y="3348193"/>
                </a:cubicBezTo>
                <a:cubicBezTo>
                  <a:pt x="831322" y="3342240"/>
                  <a:pt x="834302" y="3342240"/>
                  <a:pt x="837282" y="3342240"/>
                </a:cubicBezTo>
                <a:cubicBezTo>
                  <a:pt x="834302" y="3342240"/>
                  <a:pt x="831322" y="3339263"/>
                  <a:pt x="828343" y="3339263"/>
                </a:cubicBezTo>
                <a:cubicBezTo>
                  <a:pt x="825363" y="3339263"/>
                  <a:pt x="828343" y="3342240"/>
                  <a:pt x="825363" y="3342240"/>
                </a:cubicBezTo>
                <a:cubicBezTo>
                  <a:pt x="819404" y="3339263"/>
                  <a:pt x="804505" y="3333310"/>
                  <a:pt x="807485" y="3327356"/>
                </a:cubicBezTo>
                <a:cubicBezTo>
                  <a:pt x="792587" y="3324379"/>
                  <a:pt x="762790" y="3321402"/>
                  <a:pt x="762790" y="3309495"/>
                </a:cubicBezTo>
                <a:cubicBezTo>
                  <a:pt x="765770" y="3312472"/>
                  <a:pt x="780668" y="3315449"/>
                  <a:pt x="801526" y="3318426"/>
                </a:cubicBezTo>
                <a:cubicBezTo>
                  <a:pt x="789607" y="3309495"/>
                  <a:pt x="768750" y="3312472"/>
                  <a:pt x="759811" y="3297589"/>
                </a:cubicBezTo>
                <a:cubicBezTo>
                  <a:pt x="765770" y="3306519"/>
                  <a:pt x="750872" y="3303542"/>
                  <a:pt x="753851" y="3309495"/>
                </a:cubicBezTo>
                <a:cubicBezTo>
                  <a:pt x="750872" y="3306519"/>
                  <a:pt x="744912" y="3306519"/>
                  <a:pt x="741933" y="3303542"/>
                </a:cubicBezTo>
                <a:cubicBezTo>
                  <a:pt x="753851" y="3306519"/>
                  <a:pt x="759811" y="3300565"/>
                  <a:pt x="756831" y="3294612"/>
                </a:cubicBezTo>
                <a:cubicBezTo>
                  <a:pt x="741933" y="3294612"/>
                  <a:pt x="741933" y="3288658"/>
                  <a:pt x="738953" y="3279728"/>
                </a:cubicBezTo>
                <a:cubicBezTo>
                  <a:pt x="709157" y="3276751"/>
                  <a:pt x="700218" y="3261867"/>
                  <a:pt x="676381" y="3252937"/>
                </a:cubicBezTo>
                <a:cubicBezTo>
                  <a:pt x="682340" y="3246983"/>
                  <a:pt x="700218" y="3261867"/>
                  <a:pt x="706177" y="3255914"/>
                </a:cubicBezTo>
                <a:cubicBezTo>
                  <a:pt x="694258" y="3244007"/>
                  <a:pt x="673401" y="3246983"/>
                  <a:pt x="664462" y="3226146"/>
                </a:cubicBezTo>
                <a:cubicBezTo>
                  <a:pt x="649564" y="3226146"/>
                  <a:pt x="640625" y="3217216"/>
                  <a:pt x="628706" y="3211262"/>
                </a:cubicBezTo>
                <a:cubicBezTo>
                  <a:pt x="619767" y="3211262"/>
                  <a:pt x="622747" y="3214239"/>
                  <a:pt x="613808" y="3214239"/>
                </a:cubicBezTo>
                <a:cubicBezTo>
                  <a:pt x="610828" y="3211262"/>
                  <a:pt x="610828" y="3208286"/>
                  <a:pt x="604869" y="3208286"/>
                </a:cubicBezTo>
                <a:cubicBezTo>
                  <a:pt x="610828" y="3214239"/>
                  <a:pt x="607849" y="3214239"/>
                  <a:pt x="601889" y="3211262"/>
                </a:cubicBezTo>
                <a:cubicBezTo>
                  <a:pt x="592950" y="3202332"/>
                  <a:pt x="607849" y="3208286"/>
                  <a:pt x="616787" y="3205309"/>
                </a:cubicBezTo>
                <a:cubicBezTo>
                  <a:pt x="604869" y="3199355"/>
                  <a:pt x="622747" y="3205309"/>
                  <a:pt x="616787" y="3196379"/>
                </a:cubicBezTo>
                <a:cubicBezTo>
                  <a:pt x="610828" y="3202332"/>
                  <a:pt x="598910" y="3199355"/>
                  <a:pt x="601889" y="3190425"/>
                </a:cubicBezTo>
                <a:cubicBezTo>
                  <a:pt x="613808" y="3196379"/>
                  <a:pt x="619767" y="3193402"/>
                  <a:pt x="628706" y="3199355"/>
                </a:cubicBezTo>
                <a:cubicBezTo>
                  <a:pt x="628706" y="3196379"/>
                  <a:pt x="628706" y="3196379"/>
                  <a:pt x="628706" y="3196379"/>
                </a:cubicBezTo>
                <a:cubicBezTo>
                  <a:pt x="625726" y="3190425"/>
                  <a:pt x="610828" y="3190425"/>
                  <a:pt x="613808" y="3184472"/>
                </a:cubicBezTo>
                <a:cubicBezTo>
                  <a:pt x="628706" y="3190425"/>
                  <a:pt x="640625" y="3202332"/>
                  <a:pt x="655523" y="3205309"/>
                </a:cubicBezTo>
                <a:cubicBezTo>
                  <a:pt x="658503" y="3205309"/>
                  <a:pt x="652543" y="3196379"/>
                  <a:pt x="655523" y="3196379"/>
                </a:cubicBezTo>
                <a:cubicBezTo>
                  <a:pt x="658503" y="3202332"/>
                  <a:pt x="667442" y="3202332"/>
                  <a:pt x="670421" y="3208286"/>
                </a:cubicBezTo>
                <a:cubicBezTo>
                  <a:pt x="667442" y="3211262"/>
                  <a:pt x="661482" y="3208286"/>
                  <a:pt x="664462" y="3211262"/>
                </a:cubicBezTo>
                <a:cubicBezTo>
                  <a:pt x="670421" y="3217216"/>
                  <a:pt x="691279" y="3223170"/>
                  <a:pt x="691279" y="3214239"/>
                </a:cubicBezTo>
                <a:cubicBezTo>
                  <a:pt x="691279" y="3223170"/>
                  <a:pt x="700218" y="3223170"/>
                  <a:pt x="700218" y="3229123"/>
                </a:cubicBezTo>
                <a:cubicBezTo>
                  <a:pt x="691279" y="3229123"/>
                  <a:pt x="688299" y="3217216"/>
                  <a:pt x="679360" y="3220193"/>
                </a:cubicBezTo>
                <a:cubicBezTo>
                  <a:pt x="691279" y="3232100"/>
                  <a:pt x="694258" y="3229123"/>
                  <a:pt x="700218" y="3244007"/>
                </a:cubicBezTo>
                <a:cubicBezTo>
                  <a:pt x="703197" y="3244007"/>
                  <a:pt x="706177" y="3244007"/>
                  <a:pt x="709157" y="3246983"/>
                </a:cubicBezTo>
                <a:cubicBezTo>
                  <a:pt x="712136" y="3241030"/>
                  <a:pt x="706177" y="3244007"/>
                  <a:pt x="703197" y="3238053"/>
                </a:cubicBezTo>
                <a:cubicBezTo>
                  <a:pt x="709157" y="3238053"/>
                  <a:pt x="709157" y="3235077"/>
                  <a:pt x="709157" y="3232100"/>
                </a:cubicBezTo>
                <a:cubicBezTo>
                  <a:pt x="718096" y="3232100"/>
                  <a:pt x="724055" y="3238053"/>
                  <a:pt x="732994" y="3238053"/>
                </a:cubicBezTo>
                <a:cubicBezTo>
                  <a:pt x="732994" y="3232100"/>
                  <a:pt x="712136" y="3229123"/>
                  <a:pt x="724055" y="3229123"/>
                </a:cubicBezTo>
                <a:cubicBezTo>
                  <a:pt x="735974" y="3235077"/>
                  <a:pt x="756831" y="3246983"/>
                  <a:pt x="759811" y="3252937"/>
                </a:cubicBezTo>
                <a:cubicBezTo>
                  <a:pt x="753851" y="3246983"/>
                  <a:pt x="747892" y="3246983"/>
                  <a:pt x="741933" y="3246983"/>
                </a:cubicBezTo>
                <a:cubicBezTo>
                  <a:pt x="753851" y="3261867"/>
                  <a:pt x="777689" y="3264844"/>
                  <a:pt x="783648" y="3276751"/>
                </a:cubicBezTo>
                <a:cubicBezTo>
                  <a:pt x="789607" y="3276751"/>
                  <a:pt x="789607" y="3273774"/>
                  <a:pt x="783648" y="3267821"/>
                </a:cubicBezTo>
                <a:cubicBezTo>
                  <a:pt x="795567" y="3267821"/>
                  <a:pt x="801526" y="3270798"/>
                  <a:pt x="807485" y="3273774"/>
                </a:cubicBezTo>
                <a:cubicBezTo>
                  <a:pt x="816424" y="3291635"/>
                  <a:pt x="840261" y="3297589"/>
                  <a:pt x="864098" y="3309495"/>
                </a:cubicBezTo>
                <a:cubicBezTo>
                  <a:pt x="861119" y="3309495"/>
                  <a:pt x="849200" y="3300565"/>
                  <a:pt x="852180" y="3309495"/>
                </a:cubicBezTo>
                <a:cubicBezTo>
                  <a:pt x="855160" y="3318426"/>
                  <a:pt x="870058" y="3312472"/>
                  <a:pt x="876017" y="3318426"/>
                </a:cubicBezTo>
                <a:cubicBezTo>
                  <a:pt x="876017" y="3321402"/>
                  <a:pt x="867078" y="3318426"/>
                  <a:pt x="873037" y="3324379"/>
                </a:cubicBezTo>
                <a:cubicBezTo>
                  <a:pt x="876017" y="3324379"/>
                  <a:pt x="878997" y="3324379"/>
                  <a:pt x="881976" y="3324379"/>
                </a:cubicBezTo>
                <a:cubicBezTo>
                  <a:pt x="890915" y="3339263"/>
                  <a:pt x="914753" y="3333310"/>
                  <a:pt x="926671" y="3342240"/>
                </a:cubicBezTo>
                <a:cubicBezTo>
                  <a:pt x="932630" y="3354147"/>
                  <a:pt x="959447" y="3363077"/>
                  <a:pt x="962427" y="3354147"/>
                </a:cubicBezTo>
                <a:cubicBezTo>
                  <a:pt x="959447" y="3354147"/>
                  <a:pt x="941569" y="3351170"/>
                  <a:pt x="950508" y="3348193"/>
                </a:cubicBezTo>
                <a:cubicBezTo>
                  <a:pt x="956468" y="3354147"/>
                  <a:pt x="947529" y="3342240"/>
                  <a:pt x="953488" y="3342240"/>
                </a:cubicBezTo>
                <a:cubicBezTo>
                  <a:pt x="959447" y="3351170"/>
                  <a:pt x="965407" y="3354147"/>
                  <a:pt x="971366" y="3360100"/>
                </a:cubicBezTo>
                <a:cubicBezTo>
                  <a:pt x="956468" y="3363077"/>
                  <a:pt x="959447" y="3363077"/>
                  <a:pt x="947529" y="3360100"/>
                </a:cubicBezTo>
                <a:cubicBezTo>
                  <a:pt x="962427" y="3374984"/>
                  <a:pt x="986264" y="3383914"/>
                  <a:pt x="995203" y="3383914"/>
                </a:cubicBezTo>
                <a:cubicBezTo>
                  <a:pt x="992223" y="3383914"/>
                  <a:pt x="1004142" y="3395821"/>
                  <a:pt x="1007122" y="3395821"/>
                </a:cubicBezTo>
                <a:cubicBezTo>
                  <a:pt x="1013081" y="3389868"/>
                  <a:pt x="1022020" y="3407729"/>
                  <a:pt x="1033939" y="3410705"/>
                </a:cubicBezTo>
                <a:cubicBezTo>
                  <a:pt x="1033939" y="3407729"/>
                  <a:pt x="1045857" y="3407729"/>
                  <a:pt x="1051816" y="3410705"/>
                </a:cubicBezTo>
                <a:cubicBezTo>
                  <a:pt x="1048837" y="3413682"/>
                  <a:pt x="1042878" y="3416659"/>
                  <a:pt x="1045857" y="3422612"/>
                </a:cubicBezTo>
                <a:cubicBezTo>
                  <a:pt x="1063735" y="3422612"/>
                  <a:pt x="1057776" y="3437496"/>
                  <a:pt x="1075654" y="3437496"/>
                </a:cubicBezTo>
                <a:cubicBezTo>
                  <a:pt x="1066715" y="3431542"/>
                  <a:pt x="1075654" y="3431542"/>
                  <a:pt x="1078633" y="3428566"/>
                </a:cubicBezTo>
                <a:cubicBezTo>
                  <a:pt x="1087572" y="3437496"/>
                  <a:pt x="1105450" y="3446427"/>
                  <a:pt x="1090552" y="3446427"/>
                </a:cubicBezTo>
                <a:cubicBezTo>
                  <a:pt x="1105450" y="3449403"/>
                  <a:pt x="1129287" y="3455357"/>
                  <a:pt x="1141206" y="3470240"/>
                </a:cubicBezTo>
                <a:cubicBezTo>
                  <a:pt x="1147165" y="3470240"/>
                  <a:pt x="1150145" y="3470240"/>
                  <a:pt x="1153125" y="3470240"/>
                </a:cubicBezTo>
                <a:cubicBezTo>
                  <a:pt x="1162063" y="3479171"/>
                  <a:pt x="1141206" y="3473217"/>
                  <a:pt x="1147165" y="3479171"/>
                </a:cubicBezTo>
                <a:cubicBezTo>
                  <a:pt x="1162063" y="3485124"/>
                  <a:pt x="1173982" y="3485124"/>
                  <a:pt x="1188880" y="3497031"/>
                </a:cubicBezTo>
                <a:cubicBezTo>
                  <a:pt x="1188880" y="3491078"/>
                  <a:pt x="1179941" y="3491078"/>
                  <a:pt x="1179941" y="3485124"/>
                </a:cubicBezTo>
                <a:cubicBezTo>
                  <a:pt x="1188880" y="3494054"/>
                  <a:pt x="1212718" y="3500008"/>
                  <a:pt x="1209738" y="3505961"/>
                </a:cubicBezTo>
                <a:cubicBezTo>
                  <a:pt x="1209738" y="3502985"/>
                  <a:pt x="1194840" y="3497031"/>
                  <a:pt x="1197819" y="3502985"/>
                </a:cubicBezTo>
                <a:cubicBezTo>
                  <a:pt x="1206758" y="3505961"/>
                  <a:pt x="1212718" y="3514892"/>
                  <a:pt x="1227616" y="3514892"/>
                </a:cubicBezTo>
                <a:cubicBezTo>
                  <a:pt x="1221656" y="3511915"/>
                  <a:pt x="1212718" y="3508938"/>
                  <a:pt x="1221656" y="3505961"/>
                </a:cubicBezTo>
                <a:cubicBezTo>
                  <a:pt x="1227616" y="3511915"/>
                  <a:pt x="1236555" y="3514892"/>
                  <a:pt x="1230595" y="3517869"/>
                </a:cubicBezTo>
                <a:cubicBezTo>
                  <a:pt x="1239534" y="3511915"/>
                  <a:pt x="1242514" y="3520846"/>
                  <a:pt x="1251453" y="3523822"/>
                </a:cubicBezTo>
                <a:cubicBezTo>
                  <a:pt x="1248473" y="3517869"/>
                  <a:pt x="1242514" y="3514892"/>
                  <a:pt x="1239534" y="3508938"/>
                </a:cubicBezTo>
                <a:cubicBezTo>
                  <a:pt x="1233575" y="3508938"/>
                  <a:pt x="1233575" y="3502985"/>
                  <a:pt x="1224636" y="3505961"/>
                </a:cubicBezTo>
                <a:cubicBezTo>
                  <a:pt x="1221656" y="3482148"/>
                  <a:pt x="1179941" y="3482148"/>
                  <a:pt x="1168023" y="3458333"/>
                </a:cubicBezTo>
                <a:cubicBezTo>
                  <a:pt x="1153125" y="3455357"/>
                  <a:pt x="1147165" y="3440473"/>
                  <a:pt x="1129287" y="3440473"/>
                </a:cubicBezTo>
                <a:cubicBezTo>
                  <a:pt x="1111409" y="3425589"/>
                  <a:pt x="1090552" y="3410705"/>
                  <a:pt x="1069694" y="3401775"/>
                </a:cubicBezTo>
                <a:cubicBezTo>
                  <a:pt x="1072674" y="3398798"/>
                  <a:pt x="1069694" y="3392845"/>
                  <a:pt x="1072674" y="3392845"/>
                </a:cubicBezTo>
                <a:cubicBezTo>
                  <a:pt x="1066715" y="3389868"/>
                  <a:pt x="1063735" y="3383914"/>
                  <a:pt x="1057776" y="3383914"/>
                </a:cubicBezTo>
                <a:cubicBezTo>
                  <a:pt x="1051816" y="3374984"/>
                  <a:pt x="1054796" y="3372008"/>
                  <a:pt x="1054796" y="3366054"/>
                </a:cubicBezTo>
                <a:cubicBezTo>
                  <a:pt x="1048837" y="3366054"/>
                  <a:pt x="1039898" y="3366054"/>
                  <a:pt x="1039898" y="3369031"/>
                </a:cubicBezTo>
                <a:cubicBezTo>
                  <a:pt x="1027979" y="3363077"/>
                  <a:pt x="1025000" y="3354147"/>
                  <a:pt x="1022020" y="3351170"/>
                </a:cubicBezTo>
                <a:cubicBezTo>
                  <a:pt x="1016061" y="3351170"/>
                  <a:pt x="1016061" y="3354147"/>
                  <a:pt x="1007122" y="3348193"/>
                </a:cubicBezTo>
                <a:cubicBezTo>
                  <a:pt x="1013081" y="3345216"/>
                  <a:pt x="1027979" y="3351170"/>
                  <a:pt x="1025000" y="3345216"/>
                </a:cubicBezTo>
                <a:cubicBezTo>
                  <a:pt x="1016061" y="3342240"/>
                  <a:pt x="1001162" y="3339263"/>
                  <a:pt x="1007122" y="3330333"/>
                </a:cubicBezTo>
                <a:cubicBezTo>
                  <a:pt x="1001162" y="3330333"/>
                  <a:pt x="995203" y="3327356"/>
                  <a:pt x="989244" y="3327356"/>
                </a:cubicBezTo>
                <a:cubicBezTo>
                  <a:pt x="992223" y="3330333"/>
                  <a:pt x="989244" y="3333310"/>
                  <a:pt x="977325" y="3333310"/>
                </a:cubicBezTo>
                <a:cubicBezTo>
                  <a:pt x="974346" y="3324379"/>
                  <a:pt x="986264" y="3333310"/>
                  <a:pt x="980305" y="3324379"/>
                </a:cubicBezTo>
                <a:cubicBezTo>
                  <a:pt x="965407" y="3321402"/>
                  <a:pt x="965407" y="3312472"/>
                  <a:pt x="947529" y="3303542"/>
                </a:cubicBezTo>
                <a:cubicBezTo>
                  <a:pt x="962427" y="3303542"/>
                  <a:pt x="962427" y="3306519"/>
                  <a:pt x="965407" y="3300565"/>
                </a:cubicBezTo>
                <a:cubicBezTo>
                  <a:pt x="965407" y="3303542"/>
                  <a:pt x="974346" y="3300565"/>
                  <a:pt x="980305" y="3303542"/>
                </a:cubicBezTo>
                <a:cubicBezTo>
                  <a:pt x="986264" y="3309495"/>
                  <a:pt x="992223" y="3312472"/>
                  <a:pt x="1001162" y="3315449"/>
                </a:cubicBezTo>
                <a:cubicBezTo>
                  <a:pt x="995203" y="3318426"/>
                  <a:pt x="986264" y="3309495"/>
                  <a:pt x="986264" y="3315449"/>
                </a:cubicBezTo>
                <a:cubicBezTo>
                  <a:pt x="998183" y="3315449"/>
                  <a:pt x="1001162" y="3333310"/>
                  <a:pt x="1010101" y="3324379"/>
                </a:cubicBezTo>
                <a:cubicBezTo>
                  <a:pt x="1022020" y="3339263"/>
                  <a:pt x="1027979" y="3342240"/>
                  <a:pt x="1045857" y="3357123"/>
                </a:cubicBezTo>
                <a:cubicBezTo>
                  <a:pt x="1048837" y="3357123"/>
                  <a:pt x="1051816" y="3357123"/>
                  <a:pt x="1054796" y="3354147"/>
                </a:cubicBezTo>
                <a:cubicBezTo>
                  <a:pt x="1054796" y="3357123"/>
                  <a:pt x="1057776" y="3360100"/>
                  <a:pt x="1060755" y="3360100"/>
                </a:cubicBezTo>
                <a:cubicBezTo>
                  <a:pt x="1069694" y="3366054"/>
                  <a:pt x="1054796" y="3360100"/>
                  <a:pt x="1057776" y="3366054"/>
                </a:cubicBezTo>
                <a:cubicBezTo>
                  <a:pt x="1063735" y="3372008"/>
                  <a:pt x="1072674" y="3372008"/>
                  <a:pt x="1075654" y="3369031"/>
                </a:cubicBezTo>
                <a:cubicBezTo>
                  <a:pt x="1081613" y="3374984"/>
                  <a:pt x="1075654" y="3374984"/>
                  <a:pt x="1078633" y="3377961"/>
                </a:cubicBezTo>
                <a:cubicBezTo>
                  <a:pt x="1090552" y="3386891"/>
                  <a:pt x="1099491" y="3383914"/>
                  <a:pt x="1108430" y="3398798"/>
                </a:cubicBezTo>
                <a:cubicBezTo>
                  <a:pt x="1114389" y="3398798"/>
                  <a:pt x="1108430" y="3392845"/>
                  <a:pt x="1117369" y="3395821"/>
                </a:cubicBezTo>
                <a:cubicBezTo>
                  <a:pt x="1126308" y="3404752"/>
                  <a:pt x="1129287" y="3404752"/>
                  <a:pt x="1126308" y="3398798"/>
                </a:cubicBezTo>
                <a:cubicBezTo>
                  <a:pt x="1132267" y="3401775"/>
                  <a:pt x="1135247" y="3407729"/>
                  <a:pt x="1141206" y="3410705"/>
                </a:cubicBezTo>
                <a:cubicBezTo>
                  <a:pt x="1168023" y="3416659"/>
                  <a:pt x="1179941" y="3437496"/>
                  <a:pt x="1194840" y="3449403"/>
                </a:cubicBezTo>
                <a:cubicBezTo>
                  <a:pt x="1206758" y="3449403"/>
                  <a:pt x="1221656" y="3452380"/>
                  <a:pt x="1215697" y="3443450"/>
                </a:cubicBezTo>
                <a:cubicBezTo>
                  <a:pt x="1209738" y="3443450"/>
                  <a:pt x="1209738" y="3446427"/>
                  <a:pt x="1203779" y="3443450"/>
                </a:cubicBezTo>
                <a:cubicBezTo>
                  <a:pt x="1194840" y="3434519"/>
                  <a:pt x="1209738" y="3440473"/>
                  <a:pt x="1203779" y="3434519"/>
                </a:cubicBezTo>
                <a:cubicBezTo>
                  <a:pt x="1173982" y="3413682"/>
                  <a:pt x="1144186" y="3395821"/>
                  <a:pt x="1117369" y="3372008"/>
                </a:cubicBezTo>
                <a:cubicBezTo>
                  <a:pt x="1126308" y="3372008"/>
                  <a:pt x="1129287" y="3377961"/>
                  <a:pt x="1138226" y="3380938"/>
                </a:cubicBezTo>
                <a:cubicBezTo>
                  <a:pt x="1144186" y="3377961"/>
                  <a:pt x="1132267" y="3372008"/>
                  <a:pt x="1141206" y="3372008"/>
                </a:cubicBezTo>
                <a:cubicBezTo>
                  <a:pt x="1141206" y="3374984"/>
                  <a:pt x="1141206" y="3377961"/>
                  <a:pt x="1141206" y="3377961"/>
                </a:cubicBezTo>
                <a:cubicBezTo>
                  <a:pt x="1156104" y="3380938"/>
                  <a:pt x="1159084" y="3380938"/>
                  <a:pt x="1171002" y="3386891"/>
                </a:cubicBezTo>
                <a:cubicBezTo>
                  <a:pt x="1156104" y="3380938"/>
                  <a:pt x="1165043" y="3389868"/>
                  <a:pt x="1156104" y="3389868"/>
                </a:cubicBezTo>
                <a:cubicBezTo>
                  <a:pt x="1153125" y="3386891"/>
                  <a:pt x="1153125" y="3380938"/>
                  <a:pt x="1147165" y="3380938"/>
                </a:cubicBezTo>
                <a:cubicBezTo>
                  <a:pt x="1147165" y="3383914"/>
                  <a:pt x="1138226" y="3383914"/>
                  <a:pt x="1141206" y="3389868"/>
                </a:cubicBezTo>
                <a:cubicBezTo>
                  <a:pt x="1150145" y="3380938"/>
                  <a:pt x="1153125" y="3395821"/>
                  <a:pt x="1165043" y="3395821"/>
                </a:cubicBezTo>
                <a:cubicBezTo>
                  <a:pt x="1162063" y="3389868"/>
                  <a:pt x="1176962" y="3395821"/>
                  <a:pt x="1179941" y="3395821"/>
                </a:cubicBezTo>
                <a:cubicBezTo>
                  <a:pt x="1194840" y="3407729"/>
                  <a:pt x="1245494" y="3428566"/>
                  <a:pt x="1251453" y="3443450"/>
                </a:cubicBezTo>
                <a:cubicBezTo>
                  <a:pt x="1257412" y="3440473"/>
                  <a:pt x="1251453" y="3434519"/>
                  <a:pt x="1260392" y="3434519"/>
                </a:cubicBezTo>
                <a:cubicBezTo>
                  <a:pt x="1266351" y="3452380"/>
                  <a:pt x="1269331" y="3452380"/>
                  <a:pt x="1281250" y="3461310"/>
                </a:cubicBezTo>
                <a:cubicBezTo>
                  <a:pt x="1272311" y="3455357"/>
                  <a:pt x="1269331" y="3464287"/>
                  <a:pt x="1263372" y="3455357"/>
                </a:cubicBezTo>
                <a:cubicBezTo>
                  <a:pt x="1266351" y="3455357"/>
                  <a:pt x="1269331" y="3455357"/>
                  <a:pt x="1266351" y="3452380"/>
                </a:cubicBezTo>
                <a:cubicBezTo>
                  <a:pt x="1260392" y="3452380"/>
                  <a:pt x="1251453" y="3446427"/>
                  <a:pt x="1245494" y="3449403"/>
                </a:cubicBezTo>
                <a:cubicBezTo>
                  <a:pt x="1257412" y="3452380"/>
                  <a:pt x="1278270" y="3476194"/>
                  <a:pt x="1290188" y="3464287"/>
                </a:cubicBezTo>
                <a:cubicBezTo>
                  <a:pt x="1296148" y="3470240"/>
                  <a:pt x="1305087" y="3473217"/>
                  <a:pt x="1311046" y="3479171"/>
                </a:cubicBezTo>
                <a:cubicBezTo>
                  <a:pt x="1302107" y="3479171"/>
                  <a:pt x="1290188" y="3470240"/>
                  <a:pt x="1293168" y="3479171"/>
                </a:cubicBezTo>
                <a:cubicBezTo>
                  <a:pt x="1299127" y="3488101"/>
                  <a:pt x="1311046" y="3482148"/>
                  <a:pt x="1317005" y="3488101"/>
                </a:cubicBezTo>
                <a:cubicBezTo>
                  <a:pt x="1319985" y="3476194"/>
                  <a:pt x="1346802" y="3502985"/>
                  <a:pt x="1352761" y="3497031"/>
                </a:cubicBezTo>
                <a:cubicBezTo>
                  <a:pt x="1352761" y="3502985"/>
                  <a:pt x="1349781" y="3500008"/>
                  <a:pt x="1346802" y="3502985"/>
                </a:cubicBezTo>
                <a:cubicBezTo>
                  <a:pt x="1352761" y="3508938"/>
                  <a:pt x="1361700" y="3514892"/>
                  <a:pt x="1364680" y="3508938"/>
                </a:cubicBezTo>
                <a:cubicBezTo>
                  <a:pt x="1367659" y="3520846"/>
                  <a:pt x="1376598" y="3514892"/>
                  <a:pt x="1373619" y="3523822"/>
                </a:cubicBezTo>
                <a:cubicBezTo>
                  <a:pt x="1382558" y="3526799"/>
                  <a:pt x="1394476" y="3529776"/>
                  <a:pt x="1394476" y="3523822"/>
                </a:cubicBezTo>
                <a:cubicBezTo>
                  <a:pt x="1406395" y="3529776"/>
                  <a:pt x="1391497" y="3532752"/>
                  <a:pt x="1400436" y="3535729"/>
                </a:cubicBezTo>
                <a:cubicBezTo>
                  <a:pt x="1403415" y="3532752"/>
                  <a:pt x="1409374" y="3529776"/>
                  <a:pt x="1421293" y="3541683"/>
                </a:cubicBezTo>
                <a:cubicBezTo>
                  <a:pt x="1421293" y="3544659"/>
                  <a:pt x="1412354" y="3541683"/>
                  <a:pt x="1415334" y="3544659"/>
                </a:cubicBezTo>
                <a:cubicBezTo>
                  <a:pt x="1421293" y="3550613"/>
                  <a:pt x="1418313" y="3544659"/>
                  <a:pt x="1424273" y="3544659"/>
                </a:cubicBezTo>
                <a:cubicBezTo>
                  <a:pt x="1424273" y="3547636"/>
                  <a:pt x="1430232" y="3547636"/>
                  <a:pt x="1430232" y="3553590"/>
                </a:cubicBezTo>
                <a:cubicBezTo>
                  <a:pt x="1430232" y="3559543"/>
                  <a:pt x="1418313" y="3544659"/>
                  <a:pt x="1418313" y="3553590"/>
                </a:cubicBezTo>
                <a:cubicBezTo>
                  <a:pt x="1427252" y="3562520"/>
                  <a:pt x="1442151" y="3565497"/>
                  <a:pt x="1442151" y="3556567"/>
                </a:cubicBezTo>
                <a:cubicBezTo>
                  <a:pt x="1445130" y="3565497"/>
                  <a:pt x="1454069" y="3580380"/>
                  <a:pt x="1460029" y="3571450"/>
                </a:cubicBezTo>
                <a:cubicBezTo>
                  <a:pt x="1468967" y="3574427"/>
                  <a:pt x="1463008" y="3574427"/>
                  <a:pt x="1463008" y="3580380"/>
                </a:cubicBezTo>
                <a:cubicBezTo>
                  <a:pt x="1489825" y="3592288"/>
                  <a:pt x="1498764" y="3604195"/>
                  <a:pt x="1528560" y="3616102"/>
                </a:cubicBezTo>
                <a:cubicBezTo>
                  <a:pt x="1534520" y="3622055"/>
                  <a:pt x="1525581" y="3622055"/>
                  <a:pt x="1528560" y="3625032"/>
                </a:cubicBezTo>
                <a:cubicBezTo>
                  <a:pt x="1543459" y="3633962"/>
                  <a:pt x="1555377" y="3630986"/>
                  <a:pt x="1555377" y="3642892"/>
                </a:cubicBezTo>
                <a:cubicBezTo>
                  <a:pt x="1567296" y="3642892"/>
                  <a:pt x="1573255" y="3651823"/>
                  <a:pt x="1579215" y="3648846"/>
                </a:cubicBezTo>
                <a:cubicBezTo>
                  <a:pt x="1576235" y="3648846"/>
                  <a:pt x="1576235" y="3651823"/>
                  <a:pt x="1579215" y="3657776"/>
                </a:cubicBezTo>
                <a:cubicBezTo>
                  <a:pt x="1582194" y="3657776"/>
                  <a:pt x="1594113" y="3660753"/>
                  <a:pt x="1603052" y="3663730"/>
                </a:cubicBezTo>
                <a:cubicBezTo>
                  <a:pt x="1611991" y="3666707"/>
                  <a:pt x="1617950" y="3672660"/>
                  <a:pt x="1614970" y="3675637"/>
                </a:cubicBezTo>
                <a:cubicBezTo>
                  <a:pt x="1626889" y="3678614"/>
                  <a:pt x="1644767" y="3687544"/>
                  <a:pt x="1650726" y="3684567"/>
                </a:cubicBezTo>
                <a:cubicBezTo>
                  <a:pt x="1656685" y="3702428"/>
                  <a:pt x="1704360" y="3717311"/>
                  <a:pt x="1686482" y="3720288"/>
                </a:cubicBezTo>
                <a:cubicBezTo>
                  <a:pt x="1695421" y="3729219"/>
                  <a:pt x="1698401" y="3720288"/>
                  <a:pt x="1704360" y="3732195"/>
                </a:cubicBezTo>
                <a:cubicBezTo>
                  <a:pt x="1707340" y="3738149"/>
                  <a:pt x="1692441" y="3720288"/>
                  <a:pt x="1695421" y="3729219"/>
                </a:cubicBezTo>
                <a:cubicBezTo>
                  <a:pt x="1701380" y="3738149"/>
                  <a:pt x="1719258" y="3753033"/>
                  <a:pt x="1722238" y="3741126"/>
                </a:cubicBezTo>
                <a:cubicBezTo>
                  <a:pt x="1716278" y="3741126"/>
                  <a:pt x="1704360" y="3732195"/>
                  <a:pt x="1710319" y="3729219"/>
                </a:cubicBezTo>
                <a:cubicBezTo>
                  <a:pt x="1722238" y="3741126"/>
                  <a:pt x="1740116" y="3750056"/>
                  <a:pt x="1743095" y="3761963"/>
                </a:cubicBezTo>
                <a:cubicBezTo>
                  <a:pt x="1755014" y="3764940"/>
                  <a:pt x="1743095" y="3753033"/>
                  <a:pt x="1752034" y="3758986"/>
                </a:cubicBezTo>
                <a:cubicBezTo>
                  <a:pt x="1757994" y="3770893"/>
                  <a:pt x="1760973" y="3764940"/>
                  <a:pt x="1769912" y="3770893"/>
                </a:cubicBezTo>
                <a:cubicBezTo>
                  <a:pt x="1766933" y="3764940"/>
                  <a:pt x="1763953" y="3758986"/>
                  <a:pt x="1766933" y="3756009"/>
                </a:cubicBezTo>
                <a:cubicBezTo>
                  <a:pt x="1755014" y="3753033"/>
                  <a:pt x="1746075" y="3750056"/>
                  <a:pt x="1743095" y="3741126"/>
                </a:cubicBezTo>
                <a:cubicBezTo>
                  <a:pt x="1752034" y="3741126"/>
                  <a:pt x="1755014" y="3753033"/>
                  <a:pt x="1766933" y="3753033"/>
                </a:cubicBezTo>
                <a:cubicBezTo>
                  <a:pt x="1772892" y="3761963"/>
                  <a:pt x="1766933" y="3770893"/>
                  <a:pt x="1778851" y="3773870"/>
                </a:cubicBezTo>
                <a:cubicBezTo>
                  <a:pt x="1787790" y="3773870"/>
                  <a:pt x="1784810" y="3770893"/>
                  <a:pt x="1793749" y="3770893"/>
                </a:cubicBezTo>
                <a:cubicBezTo>
                  <a:pt x="1793749" y="3773870"/>
                  <a:pt x="1793749" y="3773870"/>
                  <a:pt x="1793749" y="3776847"/>
                </a:cubicBezTo>
                <a:cubicBezTo>
                  <a:pt x="1796729" y="3776847"/>
                  <a:pt x="1796729" y="3776847"/>
                  <a:pt x="1796729" y="3776847"/>
                </a:cubicBezTo>
                <a:cubicBezTo>
                  <a:pt x="1790770" y="3776847"/>
                  <a:pt x="1781831" y="3776847"/>
                  <a:pt x="1781831" y="3779824"/>
                </a:cubicBezTo>
                <a:cubicBezTo>
                  <a:pt x="1793749" y="3785777"/>
                  <a:pt x="1784810" y="3785777"/>
                  <a:pt x="1781831" y="3788754"/>
                </a:cubicBezTo>
                <a:cubicBezTo>
                  <a:pt x="1790770" y="3797684"/>
                  <a:pt x="1793749" y="3791730"/>
                  <a:pt x="1802688" y="3797684"/>
                </a:cubicBezTo>
                <a:cubicBezTo>
                  <a:pt x="1811627" y="3809591"/>
                  <a:pt x="1835464" y="3827452"/>
                  <a:pt x="1844403" y="3815545"/>
                </a:cubicBezTo>
                <a:cubicBezTo>
                  <a:pt x="1850363" y="3827452"/>
                  <a:pt x="1832485" y="3821498"/>
                  <a:pt x="1835464" y="3827452"/>
                </a:cubicBezTo>
                <a:cubicBezTo>
                  <a:pt x="1838444" y="3827452"/>
                  <a:pt x="1850363" y="3827452"/>
                  <a:pt x="1853342" y="3827452"/>
                </a:cubicBezTo>
                <a:cubicBezTo>
                  <a:pt x="1859302" y="3833405"/>
                  <a:pt x="1868241" y="3839359"/>
                  <a:pt x="1877180" y="3842336"/>
                </a:cubicBezTo>
                <a:cubicBezTo>
                  <a:pt x="1883139" y="3851266"/>
                  <a:pt x="1865261" y="3842336"/>
                  <a:pt x="1874200" y="3854242"/>
                </a:cubicBezTo>
                <a:cubicBezTo>
                  <a:pt x="1880159" y="3854242"/>
                  <a:pt x="1886119" y="3857219"/>
                  <a:pt x="1892078" y="3857219"/>
                </a:cubicBezTo>
                <a:cubicBezTo>
                  <a:pt x="1886119" y="3863173"/>
                  <a:pt x="1901017" y="3869126"/>
                  <a:pt x="1906976" y="3878057"/>
                </a:cubicBezTo>
                <a:cubicBezTo>
                  <a:pt x="1909956" y="3878057"/>
                  <a:pt x="1909956" y="3875080"/>
                  <a:pt x="1915915" y="3878057"/>
                </a:cubicBezTo>
                <a:cubicBezTo>
                  <a:pt x="1924854" y="3889963"/>
                  <a:pt x="1939752" y="3901870"/>
                  <a:pt x="1954650" y="3895917"/>
                </a:cubicBezTo>
                <a:cubicBezTo>
                  <a:pt x="1951671" y="3904847"/>
                  <a:pt x="1966569" y="3913778"/>
                  <a:pt x="1972528" y="3910801"/>
                </a:cubicBezTo>
                <a:cubicBezTo>
                  <a:pt x="1975508" y="3928661"/>
                  <a:pt x="1993386" y="3925685"/>
                  <a:pt x="2002325" y="3937592"/>
                </a:cubicBezTo>
                <a:cubicBezTo>
                  <a:pt x="2005305" y="3931638"/>
                  <a:pt x="2005305" y="3937592"/>
                  <a:pt x="2011264" y="3940568"/>
                </a:cubicBezTo>
                <a:cubicBezTo>
                  <a:pt x="2008284" y="3937592"/>
                  <a:pt x="2008284" y="3934615"/>
                  <a:pt x="2011264" y="3931638"/>
                </a:cubicBezTo>
                <a:cubicBezTo>
                  <a:pt x="2017223" y="3934615"/>
                  <a:pt x="2026162" y="3937592"/>
                  <a:pt x="2029142" y="3943545"/>
                </a:cubicBezTo>
                <a:cubicBezTo>
                  <a:pt x="2023182" y="3943545"/>
                  <a:pt x="2014244" y="3931638"/>
                  <a:pt x="2014244" y="3943545"/>
                </a:cubicBezTo>
                <a:cubicBezTo>
                  <a:pt x="2029142" y="3949499"/>
                  <a:pt x="2035101" y="3970336"/>
                  <a:pt x="2052979" y="3979266"/>
                </a:cubicBezTo>
                <a:cubicBezTo>
                  <a:pt x="2061918" y="3982243"/>
                  <a:pt x="2064898" y="3982243"/>
                  <a:pt x="2064898" y="3976289"/>
                </a:cubicBezTo>
                <a:cubicBezTo>
                  <a:pt x="2055959" y="3961406"/>
                  <a:pt x="2052979" y="3976289"/>
                  <a:pt x="2044040" y="3967359"/>
                </a:cubicBezTo>
                <a:cubicBezTo>
                  <a:pt x="2055959" y="3967359"/>
                  <a:pt x="2052979" y="3958429"/>
                  <a:pt x="2058938" y="3955452"/>
                </a:cubicBezTo>
                <a:cubicBezTo>
                  <a:pt x="2055959" y="3964382"/>
                  <a:pt x="2067877" y="3970336"/>
                  <a:pt x="2073837" y="3979266"/>
                </a:cubicBezTo>
                <a:cubicBezTo>
                  <a:pt x="2067877" y="3979266"/>
                  <a:pt x="2061918" y="3979266"/>
                  <a:pt x="2067877" y="3988197"/>
                </a:cubicBezTo>
                <a:cubicBezTo>
                  <a:pt x="2070857" y="3991174"/>
                  <a:pt x="2073837" y="3982243"/>
                  <a:pt x="2079796" y="3991174"/>
                </a:cubicBezTo>
                <a:cubicBezTo>
                  <a:pt x="2076816" y="3991174"/>
                  <a:pt x="2073837" y="3991174"/>
                  <a:pt x="2073837" y="3994150"/>
                </a:cubicBezTo>
                <a:cubicBezTo>
                  <a:pt x="2082775" y="4000104"/>
                  <a:pt x="2091714" y="4003080"/>
                  <a:pt x="2100653" y="4009034"/>
                </a:cubicBezTo>
                <a:cubicBezTo>
                  <a:pt x="2100653" y="4020941"/>
                  <a:pt x="2130450" y="4032848"/>
                  <a:pt x="2142368" y="4044755"/>
                </a:cubicBezTo>
                <a:cubicBezTo>
                  <a:pt x="2139389" y="4041778"/>
                  <a:pt x="2145348" y="4044755"/>
                  <a:pt x="2148328" y="4041778"/>
                </a:cubicBezTo>
                <a:cubicBezTo>
                  <a:pt x="2151307" y="4044755"/>
                  <a:pt x="2154287" y="4050708"/>
                  <a:pt x="2160246" y="4050708"/>
                </a:cubicBezTo>
                <a:cubicBezTo>
                  <a:pt x="2160246" y="4065592"/>
                  <a:pt x="2178124" y="4065592"/>
                  <a:pt x="2190043" y="4071546"/>
                </a:cubicBezTo>
                <a:cubicBezTo>
                  <a:pt x="2184084" y="4074523"/>
                  <a:pt x="2196002" y="4080476"/>
                  <a:pt x="2190043" y="4080476"/>
                </a:cubicBezTo>
                <a:cubicBezTo>
                  <a:pt x="2184084" y="4080476"/>
                  <a:pt x="2178124" y="4080476"/>
                  <a:pt x="2172165" y="4074523"/>
                </a:cubicBezTo>
                <a:cubicBezTo>
                  <a:pt x="2169185" y="4086430"/>
                  <a:pt x="2190043" y="4098337"/>
                  <a:pt x="2204941" y="4101313"/>
                </a:cubicBezTo>
                <a:cubicBezTo>
                  <a:pt x="2198982" y="4095360"/>
                  <a:pt x="2193022" y="4095360"/>
                  <a:pt x="2190043" y="4086430"/>
                </a:cubicBezTo>
                <a:cubicBezTo>
                  <a:pt x="2210900" y="4095360"/>
                  <a:pt x="2225799" y="4110244"/>
                  <a:pt x="2246656" y="4119174"/>
                </a:cubicBezTo>
                <a:cubicBezTo>
                  <a:pt x="2249636" y="4119174"/>
                  <a:pt x="2246656" y="4116197"/>
                  <a:pt x="2246656" y="4113220"/>
                </a:cubicBezTo>
                <a:cubicBezTo>
                  <a:pt x="2246656" y="4113220"/>
                  <a:pt x="2246656" y="4113220"/>
                  <a:pt x="2258575" y="4113220"/>
                </a:cubicBezTo>
                <a:cubicBezTo>
                  <a:pt x="2264534" y="4122151"/>
                  <a:pt x="2252615" y="4119174"/>
                  <a:pt x="2255595" y="4128104"/>
                </a:cubicBezTo>
                <a:cubicBezTo>
                  <a:pt x="2267514" y="4142988"/>
                  <a:pt x="2276453" y="4131081"/>
                  <a:pt x="2279432" y="4145965"/>
                </a:cubicBezTo>
                <a:cubicBezTo>
                  <a:pt x="2288371" y="4145965"/>
                  <a:pt x="2276453" y="4131081"/>
                  <a:pt x="2270493" y="4128104"/>
                </a:cubicBezTo>
                <a:cubicBezTo>
                  <a:pt x="2279432" y="4125127"/>
                  <a:pt x="2285392" y="4142988"/>
                  <a:pt x="2291351" y="4137035"/>
                </a:cubicBezTo>
                <a:cubicBezTo>
                  <a:pt x="2294331" y="4148942"/>
                  <a:pt x="2276453" y="4142988"/>
                  <a:pt x="2285392" y="4157872"/>
                </a:cubicBezTo>
                <a:cubicBezTo>
                  <a:pt x="2300290" y="4160849"/>
                  <a:pt x="2324127" y="4187640"/>
                  <a:pt x="2333066" y="4172756"/>
                </a:cubicBezTo>
                <a:cubicBezTo>
                  <a:pt x="2321147" y="4169779"/>
                  <a:pt x="2312208" y="4163825"/>
                  <a:pt x="2303270" y="4157872"/>
                </a:cubicBezTo>
                <a:cubicBezTo>
                  <a:pt x="2309229" y="4151918"/>
                  <a:pt x="2315188" y="4163825"/>
                  <a:pt x="2315188" y="4157872"/>
                </a:cubicBezTo>
                <a:cubicBezTo>
                  <a:pt x="2321148" y="4163825"/>
                  <a:pt x="2330831" y="4169779"/>
                  <a:pt x="2339770" y="4175732"/>
                </a:cubicBezTo>
                <a:lnTo>
                  <a:pt x="2354305" y="4188639"/>
                </a:lnTo>
                <a:lnTo>
                  <a:pt x="2356903" y="4195454"/>
                </a:lnTo>
                <a:cubicBezTo>
                  <a:pt x="2357648" y="4197314"/>
                  <a:pt x="2356904" y="4198058"/>
                  <a:pt x="2350944" y="4196570"/>
                </a:cubicBezTo>
                <a:cubicBezTo>
                  <a:pt x="2342005" y="4193593"/>
                  <a:pt x="2356903" y="4190616"/>
                  <a:pt x="2347964" y="4187640"/>
                </a:cubicBezTo>
                <a:cubicBezTo>
                  <a:pt x="2333066" y="4184663"/>
                  <a:pt x="2350944" y="4193593"/>
                  <a:pt x="2342005" y="4193593"/>
                </a:cubicBezTo>
                <a:cubicBezTo>
                  <a:pt x="2333066" y="4184663"/>
                  <a:pt x="2333066" y="4193593"/>
                  <a:pt x="2318168" y="4184663"/>
                </a:cubicBezTo>
                <a:cubicBezTo>
                  <a:pt x="2321147" y="4190616"/>
                  <a:pt x="2330086" y="4193593"/>
                  <a:pt x="2336046" y="4199547"/>
                </a:cubicBezTo>
                <a:cubicBezTo>
                  <a:pt x="2342005" y="4199547"/>
                  <a:pt x="2347964" y="4196570"/>
                  <a:pt x="2350944" y="4205500"/>
                </a:cubicBezTo>
                <a:cubicBezTo>
                  <a:pt x="2350944" y="4205500"/>
                  <a:pt x="2342005" y="4205500"/>
                  <a:pt x="2344985" y="4208477"/>
                </a:cubicBezTo>
                <a:cubicBezTo>
                  <a:pt x="2350944" y="4214430"/>
                  <a:pt x="2359883" y="4217407"/>
                  <a:pt x="2359883" y="4211454"/>
                </a:cubicBezTo>
                <a:cubicBezTo>
                  <a:pt x="2350944" y="4208477"/>
                  <a:pt x="2359883" y="4202523"/>
                  <a:pt x="2350944" y="4196570"/>
                </a:cubicBezTo>
                <a:cubicBezTo>
                  <a:pt x="2362863" y="4196570"/>
                  <a:pt x="2365842" y="4208477"/>
                  <a:pt x="2371801" y="4214430"/>
                </a:cubicBezTo>
                <a:cubicBezTo>
                  <a:pt x="2374781" y="4214430"/>
                  <a:pt x="2380740" y="4217407"/>
                  <a:pt x="2380740" y="4214430"/>
                </a:cubicBezTo>
                <a:cubicBezTo>
                  <a:pt x="2374781" y="4211454"/>
                  <a:pt x="2368822" y="4205500"/>
                  <a:pt x="2365842" y="4199547"/>
                </a:cubicBezTo>
                <a:cubicBezTo>
                  <a:pt x="2374781" y="4196570"/>
                  <a:pt x="2371801" y="4205500"/>
                  <a:pt x="2383720" y="4205500"/>
                </a:cubicBezTo>
                <a:cubicBezTo>
                  <a:pt x="2374781" y="4196570"/>
                  <a:pt x="2362863" y="4190616"/>
                  <a:pt x="2356903" y="4181686"/>
                </a:cubicBezTo>
                <a:cubicBezTo>
                  <a:pt x="2359883" y="4181686"/>
                  <a:pt x="2362863" y="4184663"/>
                  <a:pt x="2362863" y="4181686"/>
                </a:cubicBezTo>
                <a:cubicBezTo>
                  <a:pt x="2356903" y="4175733"/>
                  <a:pt x="2350944" y="4172756"/>
                  <a:pt x="2350944" y="4178709"/>
                </a:cubicBezTo>
                <a:cubicBezTo>
                  <a:pt x="2342005" y="4169779"/>
                  <a:pt x="2333066" y="4160849"/>
                  <a:pt x="2324127" y="4160849"/>
                </a:cubicBezTo>
                <a:cubicBezTo>
                  <a:pt x="2333066" y="4160849"/>
                  <a:pt x="2321147" y="4151918"/>
                  <a:pt x="2318168" y="4154895"/>
                </a:cubicBezTo>
                <a:cubicBezTo>
                  <a:pt x="2315188" y="4151918"/>
                  <a:pt x="2318168" y="4148942"/>
                  <a:pt x="2318168" y="4148942"/>
                </a:cubicBezTo>
                <a:cubicBezTo>
                  <a:pt x="2312208" y="4145965"/>
                  <a:pt x="2309229" y="4142988"/>
                  <a:pt x="2303270" y="4142988"/>
                </a:cubicBezTo>
                <a:cubicBezTo>
                  <a:pt x="2300290" y="4128104"/>
                  <a:pt x="2288371" y="4125127"/>
                  <a:pt x="2276453" y="4122151"/>
                </a:cubicBezTo>
                <a:cubicBezTo>
                  <a:pt x="2282412" y="4122151"/>
                  <a:pt x="2276453" y="4113220"/>
                  <a:pt x="2279432" y="4113220"/>
                </a:cubicBezTo>
                <a:cubicBezTo>
                  <a:pt x="2258575" y="4110244"/>
                  <a:pt x="2246656" y="4077499"/>
                  <a:pt x="2228778" y="4083453"/>
                </a:cubicBezTo>
                <a:cubicBezTo>
                  <a:pt x="2228778" y="4074523"/>
                  <a:pt x="2216860" y="4074523"/>
                  <a:pt x="2210900" y="4071546"/>
                </a:cubicBezTo>
                <a:cubicBezTo>
                  <a:pt x="2207921" y="4062616"/>
                  <a:pt x="2210900" y="4062616"/>
                  <a:pt x="2207921" y="4056662"/>
                </a:cubicBezTo>
                <a:cubicBezTo>
                  <a:pt x="2196002" y="4062616"/>
                  <a:pt x="2184084" y="4035825"/>
                  <a:pt x="2172165" y="4026894"/>
                </a:cubicBezTo>
                <a:cubicBezTo>
                  <a:pt x="2166206" y="4026894"/>
                  <a:pt x="2169185" y="4029871"/>
                  <a:pt x="2166206" y="4029871"/>
                </a:cubicBezTo>
                <a:cubicBezTo>
                  <a:pt x="2157267" y="4023918"/>
                  <a:pt x="2154287" y="4020941"/>
                  <a:pt x="2142368" y="4012011"/>
                </a:cubicBezTo>
                <a:cubicBezTo>
                  <a:pt x="2145348" y="4009034"/>
                  <a:pt x="2154287" y="4017964"/>
                  <a:pt x="2154287" y="4009034"/>
                </a:cubicBezTo>
                <a:cubicBezTo>
                  <a:pt x="2127470" y="4012011"/>
                  <a:pt x="2103633" y="3979266"/>
                  <a:pt x="2088735" y="3967359"/>
                </a:cubicBezTo>
                <a:cubicBezTo>
                  <a:pt x="2085755" y="3970336"/>
                  <a:pt x="2085755" y="3973313"/>
                  <a:pt x="2079796" y="3973313"/>
                </a:cubicBezTo>
                <a:cubicBezTo>
                  <a:pt x="2076816" y="3964382"/>
                  <a:pt x="2067877" y="3964382"/>
                  <a:pt x="2061918" y="3958429"/>
                </a:cubicBezTo>
                <a:cubicBezTo>
                  <a:pt x="2067877" y="3958429"/>
                  <a:pt x="2073837" y="3958429"/>
                  <a:pt x="2073837" y="3955452"/>
                </a:cubicBezTo>
                <a:cubicBezTo>
                  <a:pt x="2051489" y="3935359"/>
                  <a:pt x="2015733" y="3916941"/>
                  <a:pt x="1991710" y="3896429"/>
                </a:cubicBezTo>
                <a:lnTo>
                  <a:pt x="1977671" y="3880803"/>
                </a:lnTo>
                <a:lnTo>
                  <a:pt x="1984447" y="3884010"/>
                </a:lnTo>
                <a:cubicBezTo>
                  <a:pt x="1981467" y="3875080"/>
                  <a:pt x="1987427" y="3878057"/>
                  <a:pt x="1984447" y="3872103"/>
                </a:cubicBezTo>
                <a:cubicBezTo>
                  <a:pt x="1966569" y="3872103"/>
                  <a:pt x="1969549" y="3860196"/>
                  <a:pt x="1963589" y="3857219"/>
                </a:cubicBezTo>
                <a:cubicBezTo>
                  <a:pt x="1954650" y="3854242"/>
                  <a:pt x="1957630" y="3860196"/>
                  <a:pt x="1948691" y="3857219"/>
                </a:cubicBezTo>
                <a:cubicBezTo>
                  <a:pt x="1948691" y="3848289"/>
                  <a:pt x="1942732" y="3845312"/>
                  <a:pt x="1939752" y="3839359"/>
                </a:cubicBezTo>
                <a:cubicBezTo>
                  <a:pt x="1933793" y="3839359"/>
                  <a:pt x="1933793" y="3842336"/>
                  <a:pt x="1933793" y="3842336"/>
                </a:cubicBezTo>
                <a:cubicBezTo>
                  <a:pt x="1927834" y="3836382"/>
                  <a:pt x="1906976" y="3830428"/>
                  <a:pt x="1909956" y="3824475"/>
                </a:cubicBezTo>
                <a:cubicBezTo>
                  <a:pt x="1915915" y="3827452"/>
                  <a:pt x="1915915" y="3833405"/>
                  <a:pt x="1924854" y="3833405"/>
                </a:cubicBezTo>
                <a:cubicBezTo>
                  <a:pt x="1909956" y="3821498"/>
                  <a:pt x="1924854" y="3827452"/>
                  <a:pt x="1921874" y="3815545"/>
                </a:cubicBezTo>
                <a:cubicBezTo>
                  <a:pt x="1912935" y="3812568"/>
                  <a:pt x="1912935" y="3815545"/>
                  <a:pt x="1909956" y="3818521"/>
                </a:cubicBezTo>
                <a:cubicBezTo>
                  <a:pt x="1898037" y="3812568"/>
                  <a:pt x="1883139" y="3797684"/>
                  <a:pt x="1868241" y="3785777"/>
                </a:cubicBezTo>
                <a:cubicBezTo>
                  <a:pt x="1865261" y="3791730"/>
                  <a:pt x="1853342" y="3782800"/>
                  <a:pt x="1847383" y="3782800"/>
                </a:cubicBezTo>
                <a:cubicBezTo>
                  <a:pt x="1841424" y="3773870"/>
                  <a:pt x="1856322" y="3782800"/>
                  <a:pt x="1850363" y="3773870"/>
                </a:cubicBezTo>
                <a:cubicBezTo>
                  <a:pt x="1838444" y="3773870"/>
                  <a:pt x="1829505" y="3767917"/>
                  <a:pt x="1820566" y="3764940"/>
                </a:cubicBezTo>
                <a:cubicBezTo>
                  <a:pt x="1820566" y="3767917"/>
                  <a:pt x="1826526" y="3770893"/>
                  <a:pt x="1823546" y="3770893"/>
                </a:cubicBezTo>
                <a:cubicBezTo>
                  <a:pt x="1817587" y="3764940"/>
                  <a:pt x="1808648" y="3764940"/>
                  <a:pt x="1808648" y="3770893"/>
                </a:cubicBezTo>
                <a:cubicBezTo>
                  <a:pt x="1805668" y="3764940"/>
                  <a:pt x="1796729" y="3764940"/>
                  <a:pt x="1793749" y="3756009"/>
                </a:cubicBezTo>
                <a:cubicBezTo>
                  <a:pt x="1799709" y="3753033"/>
                  <a:pt x="1799709" y="3758986"/>
                  <a:pt x="1805668" y="3761963"/>
                </a:cubicBezTo>
                <a:cubicBezTo>
                  <a:pt x="1799709" y="3753033"/>
                  <a:pt x="1808648" y="3758986"/>
                  <a:pt x="1811627" y="3758986"/>
                </a:cubicBezTo>
                <a:cubicBezTo>
                  <a:pt x="1802688" y="3753033"/>
                  <a:pt x="1799709" y="3747079"/>
                  <a:pt x="1799709" y="3741126"/>
                </a:cubicBezTo>
                <a:cubicBezTo>
                  <a:pt x="1799709" y="3747079"/>
                  <a:pt x="1811627" y="3747079"/>
                  <a:pt x="1808648" y="3744102"/>
                </a:cubicBezTo>
                <a:cubicBezTo>
                  <a:pt x="1796729" y="3732195"/>
                  <a:pt x="1778851" y="3729219"/>
                  <a:pt x="1763953" y="3720288"/>
                </a:cubicBezTo>
                <a:cubicBezTo>
                  <a:pt x="1769912" y="3723265"/>
                  <a:pt x="1781831" y="3726242"/>
                  <a:pt x="1772892" y="3717311"/>
                </a:cubicBezTo>
                <a:cubicBezTo>
                  <a:pt x="1768422" y="3717311"/>
                  <a:pt x="1760973" y="3716567"/>
                  <a:pt x="1754269" y="3714335"/>
                </a:cubicBezTo>
                <a:lnTo>
                  <a:pt x="1746525" y="3707820"/>
                </a:lnTo>
                <a:lnTo>
                  <a:pt x="1749055" y="3708381"/>
                </a:lnTo>
                <a:cubicBezTo>
                  <a:pt x="1740116" y="3699451"/>
                  <a:pt x="1731177" y="3693498"/>
                  <a:pt x="1719258" y="3687544"/>
                </a:cubicBezTo>
                <a:cubicBezTo>
                  <a:pt x="1716278" y="3684567"/>
                  <a:pt x="1716278" y="3678614"/>
                  <a:pt x="1716278" y="3678614"/>
                </a:cubicBezTo>
                <a:cubicBezTo>
                  <a:pt x="1707340" y="3672660"/>
                  <a:pt x="1710319" y="3675637"/>
                  <a:pt x="1701380" y="3675637"/>
                </a:cubicBezTo>
                <a:cubicBezTo>
                  <a:pt x="1698401" y="3672660"/>
                  <a:pt x="1695421" y="3669683"/>
                  <a:pt x="1695421" y="3666707"/>
                </a:cubicBezTo>
                <a:cubicBezTo>
                  <a:pt x="1692441" y="3663730"/>
                  <a:pt x="1698401" y="3663730"/>
                  <a:pt x="1698401" y="3660753"/>
                </a:cubicBezTo>
                <a:cubicBezTo>
                  <a:pt x="1677543" y="3642892"/>
                  <a:pt x="1659665" y="3642892"/>
                  <a:pt x="1638808" y="3630986"/>
                </a:cubicBezTo>
                <a:cubicBezTo>
                  <a:pt x="1641787" y="3628009"/>
                  <a:pt x="1647747" y="3625032"/>
                  <a:pt x="1650726" y="3622055"/>
                </a:cubicBezTo>
                <a:cubicBezTo>
                  <a:pt x="1641787" y="3619079"/>
                  <a:pt x="1635828" y="3613125"/>
                  <a:pt x="1626889" y="3613125"/>
                </a:cubicBezTo>
                <a:cubicBezTo>
                  <a:pt x="1629869" y="3619079"/>
                  <a:pt x="1647747" y="3622055"/>
                  <a:pt x="1638808" y="3625032"/>
                </a:cubicBezTo>
                <a:cubicBezTo>
                  <a:pt x="1626889" y="3619079"/>
                  <a:pt x="1620930" y="3610148"/>
                  <a:pt x="1614970" y="3601218"/>
                </a:cubicBezTo>
                <a:cubicBezTo>
                  <a:pt x="1600072" y="3598241"/>
                  <a:pt x="1617950" y="3607171"/>
                  <a:pt x="1611991" y="3610148"/>
                </a:cubicBezTo>
                <a:cubicBezTo>
                  <a:pt x="1594113" y="3592288"/>
                  <a:pt x="1567296" y="3583357"/>
                  <a:pt x="1546438" y="3571450"/>
                </a:cubicBezTo>
                <a:cubicBezTo>
                  <a:pt x="1555377" y="3571450"/>
                  <a:pt x="1555377" y="3577404"/>
                  <a:pt x="1561337" y="3577404"/>
                </a:cubicBezTo>
                <a:cubicBezTo>
                  <a:pt x="1555377" y="3571450"/>
                  <a:pt x="1564316" y="3574427"/>
                  <a:pt x="1561337" y="3565497"/>
                </a:cubicBezTo>
                <a:cubicBezTo>
                  <a:pt x="1528560" y="3562520"/>
                  <a:pt x="1513662" y="3535729"/>
                  <a:pt x="1489825" y="3523822"/>
                </a:cubicBezTo>
                <a:cubicBezTo>
                  <a:pt x="1495784" y="3526799"/>
                  <a:pt x="1498764" y="3523822"/>
                  <a:pt x="1492805" y="3517869"/>
                </a:cubicBezTo>
                <a:cubicBezTo>
                  <a:pt x="1483866" y="3517869"/>
                  <a:pt x="1474927" y="3514892"/>
                  <a:pt x="1465988" y="3511915"/>
                </a:cubicBezTo>
                <a:cubicBezTo>
                  <a:pt x="1468967" y="3511915"/>
                  <a:pt x="1468967" y="3508938"/>
                  <a:pt x="1468967" y="3505961"/>
                </a:cubicBezTo>
                <a:cubicBezTo>
                  <a:pt x="1448110" y="3500008"/>
                  <a:pt x="1436191" y="3482148"/>
                  <a:pt x="1412354" y="3476194"/>
                </a:cubicBezTo>
                <a:cubicBezTo>
                  <a:pt x="1418313" y="3476194"/>
                  <a:pt x="1418313" y="3476194"/>
                  <a:pt x="1418313" y="3473217"/>
                </a:cubicBezTo>
                <a:cubicBezTo>
                  <a:pt x="1388517" y="3458333"/>
                  <a:pt x="1394476" y="3458333"/>
                  <a:pt x="1373619" y="3440473"/>
                </a:cubicBezTo>
                <a:cubicBezTo>
                  <a:pt x="1379578" y="3440473"/>
                  <a:pt x="1382558" y="3440473"/>
                  <a:pt x="1379578" y="3434519"/>
                </a:cubicBezTo>
                <a:cubicBezTo>
                  <a:pt x="1367659" y="3434519"/>
                  <a:pt x="1376598" y="3428566"/>
                  <a:pt x="1364680" y="3425589"/>
                </a:cubicBezTo>
                <a:cubicBezTo>
                  <a:pt x="1358720" y="3425589"/>
                  <a:pt x="1355741" y="3425589"/>
                  <a:pt x="1352761" y="3428566"/>
                </a:cubicBezTo>
                <a:cubicBezTo>
                  <a:pt x="1349781" y="3422612"/>
                  <a:pt x="1346802" y="3419635"/>
                  <a:pt x="1343822" y="3416659"/>
                </a:cubicBezTo>
                <a:cubicBezTo>
                  <a:pt x="1337863" y="3416659"/>
                  <a:pt x="1343822" y="3422612"/>
                  <a:pt x="1340843" y="3425589"/>
                </a:cubicBezTo>
                <a:cubicBezTo>
                  <a:pt x="1328924" y="3413682"/>
                  <a:pt x="1334883" y="3416659"/>
                  <a:pt x="1319985" y="3404752"/>
                </a:cubicBezTo>
                <a:cubicBezTo>
                  <a:pt x="1322965" y="3410705"/>
                  <a:pt x="1328924" y="3416659"/>
                  <a:pt x="1319985" y="3413682"/>
                </a:cubicBezTo>
                <a:cubicBezTo>
                  <a:pt x="1311046" y="3395821"/>
                  <a:pt x="1272311" y="3380938"/>
                  <a:pt x="1290188" y="3374984"/>
                </a:cubicBezTo>
                <a:cubicBezTo>
                  <a:pt x="1284229" y="3366054"/>
                  <a:pt x="1269331" y="3366054"/>
                  <a:pt x="1260392" y="3360100"/>
                </a:cubicBezTo>
                <a:cubicBezTo>
                  <a:pt x="1263372" y="3357123"/>
                  <a:pt x="1269331" y="3360100"/>
                  <a:pt x="1266351" y="3357123"/>
                </a:cubicBezTo>
                <a:cubicBezTo>
                  <a:pt x="1254433" y="3354147"/>
                  <a:pt x="1260392" y="3345216"/>
                  <a:pt x="1248473" y="3339263"/>
                </a:cubicBezTo>
                <a:cubicBezTo>
                  <a:pt x="1239534" y="3342240"/>
                  <a:pt x="1242514" y="3351170"/>
                  <a:pt x="1236555" y="3354147"/>
                </a:cubicBezTo>
                <a:cubicBezTo>
                  <a:pt x="1236555" y="3345216"/>
                  <a:pt x="1221656" y="3327356"/>
                  <a:pt x="1209738" y="3333310"/>
                </a:cubicBezTo>
                <a:cubicBezTo>
                  <a:pt x="1182921" y="3312472"/>
                  <a:pt x="1153125" y="3291635"/>
                  <a:pt x="1123328" y="3273774"/>
                </a:cubicBezTo>
                <a:cubicBezTo>
                  <a:pt x="1093532" y="3252937"/>
                  <a:pt x="1063735" y="3235077"/>
                  <a:pt x="1033939" y="3214239"/>
                </a:cubicBezTo>
                <a:cubicBezTo>
                  <a:pt x="1042878" y="3214239"/>
                  <a:pt x="1042878" y="3223170"/>
                  <a:pt x="1051816" y="3223170"/>
                </a:cubicBezTo>
                <a:cubicBezTo>
                  <a:pt x="1054796" y="3220193"/>
                  <a:pt x="1060755" y="3226146"/>
                  <a:pt x="1060755" y="3220193"/>
                </a:cubicBezTo>
                <a:cubicBezTo>
                  <a:pt x="1057776" y="3220193"/>
                  <a:pt x="1054796" y="3214239"/>
                  <a:pt x="1051816" y="3214239"/>
                </a:cubicBezTo>
                <a:cubicBezTo>
                  <a:pt x="1048837" y="3214239"/>
                  <a:pt x="1048837" y="3217216"/>
                  <a:pt x="1042878" y="3217216"/>
                </a:cubicBezTo>
                <a:cubicBezTo>
                  <a:pt x="1033939" y="3211262"/>
                  <a:pt x="1042878" y="3211262"/>
                  <a:pt x="1042878" y="3208286"/>
                </a:cubicBezTo>
                <a:cubicBezTo>
                  <a:pt x="1036918" y="3205309"/>
                  <a:pt x="1033939" y="3202332"/>
                  <a:pt x="1027979" y="3199355"/>
                </a:cubicBezTo>
                <a:cubicBezTo>
                  <a:pt x="1027979" y="3199355"/>
                  <a:pt x="1025000" y="3202332"/>
                  <a:pt x="1025000" y="3202332"/>
                </a:cubicBezTo>
                <a:cubicBezTo>
                  <a:pt x="1030959" y="3214239"/>
                  <a:pt x="1027979" y="3217216"/>
                  <a:pt x="1030959" y="3223170"/>
                </a:cubicBezTo>
                <a:cubicBezTo>
                  <a:pt x="1025000" y="3217216"/>
                  <a:pt x="1019040" y="3220193"/>
                  <a:pt x="1016061" y="3211262"/>
                </a:cubicBezTo>
                <a:cubicBezTo>
                  <a:pt x="1019040" y="3211262"/>
                  <a:pt x="1030959" y="3214239"/>
                  <a:pt x="1025000" y="3208286"/>
                </a:cubicBezTo>
                <a:cubicBezTo>
                  <a:pt x="1007122" y="3202332"/>
                  <a:pt x="998183" y="3181495"/>
                  <a:pt x="977325" y="3181495"/>
                </a:cubicBezTo>
                <a:cubicBezTo>
                  <a:pt x="977325" y="3172564"/>
                  <a:pt x="974346" y="3172564"/>
                  <a:pt x="971366" y="3175541"/>
                </a:cubicBezTo>
                <a:cubicBezTo>
                  <a:pt x="968386" y="3169588"/>
                  <a:pt x="962427" y="3166611"/>
                  <a:pt x="956468" y="3163634"/>
                </a:cubicBezTo>
                <a:cubicBezTo>
                  <a:pt x="965407" y="3163634"/>
                  <a:pt x="974346" y="3169588"/>
                  <a:pt x="983284" y="3172564"/>
                </a:cubicBezTo>
                <a:cubicBezTo>
                  <a:pt x="974346" y="3154704"/>
                  <a:pt x="956468" y="3157681"/>
                  <a:pt x="944549" y="3148751"/>
                </a:cubicBezTo>
                <a:cubicBezTo>
                  <a:pt x="950508" y="3142797"/>
                  <a:pt x="932630" y="3136843"/>
                  <a:pt x="929651" y="3130890"/>
                </a:cubicBezTo>
                <a:cubicBezTo>
                  <a:pt x="932630" y="3127913"/>
                  <a:pt x="950508" y="3130890"/>
                  <a:pt x="947529" y="3124936"/>
                </a:cubicBezTo>
                <a:cubicBezTo>
                  <a:pt x="935610" y="3124936"/>
                  <a:pt x="929651" y="3116006"/>
                  <a:pt x="920712" y="3113029"/>
                </a:cubicBezTo>
                <a:cubicBezTo>
                  <a:pt x="908793" y="3116006"/>
                  <a:pt x="914753" y="3116006"/>
                  <a:pt x="905814" y="3118983"/>
                </a:cubicBezTo>
                <a:cubicBezTo>
                  <a:pt x="902834" y="3110053"/>
                  <a:pt x="902834" y="3110053"/>
                  <a:pt x="893895" y="3101122"/>
                </a:cubicBezTo>
                <a:cubicBezTo>
                  <a:pt x="902834" y="3101122"/>
                  <a:pt x="902834" y="3098145"/>
                  <a:pt x="905814" y="3095169"/>
                </a:cubicBezTo>
                <a:cubicBezTo>
                  <a:pt x="914753" y="3098145"/>
                  <a:pt x="917732" y="3104099"/>
                  <a:pt x="929651" y="3104099"/>
                </a:cubicBezTo>
                <a:cubicBezTo>
                  <a:pt x="941569" y="3121960"/>
                  <a:pt x="962427" y="3124936"/>
                  <a:pt x="980305" y="3139820"/>
                </a:cubicBezTo>
                <a:cubicBezTo>
                  <a:pt x="1001162" y="3136843"/>
                  <a:pt x="1007122" y="3154704"/>
                  <a:pt x="1019040" y="3160658"/>
                </a:cubicBezTo>
                <a:cubicBezTo>
                  <a:pt x="1019040" y="3157681"/>
                  <a:pt x="1016061" y="3154704"/>
                  <a:pt x="1022020" y="3154704"/>
                </a:cubicBezTo>
                <a:cubicBezTo>
                  <a:pt x="1025000" y="3160658"/>
                  <a:pt x="1033939" y="3160658"/>
                  <a:pt x="1036918" y="3169588"/>
                </a:cubicBezTo>
                <a:cubicBezTo>
                  <a:pt x="1033939" y="3169588"/>
                  <a:pt x="1025000" y="3169588"/>
                  <a:pt x="1030959" y="3178518"/>
                </a:cubicBezTo>
                <a:cubicBezTo>
                  <a:pt x="1033939" y="3178518"/>
                  <a:pt x="1033939" y="3178518"/>
                  <a:pt x="1036918" y="3178518"/>
                </a:cubicBezTo>
                <a:cubicBezTo>
                  <a:pt x="1051816" y="3181495"/>
                  <a:pt x="1039898" y="3169588"/>
                  <a:pt x="1054796" y="3172564"/>
                </a:cubicBezTo>
                <a:cubicBezTo>
                  <a:pt x="1060755" y="3181495"/>
                  <a:pt x="1060755" y="3181495"/>
                  <a:pt x="1072674" y="3181495"/>
                </a:cubicBezTo>
                <a:lnTo>
                  <a:pt x="1075605" y="3190280"/>
                </a:lnTo>
                <a:lnTo>
                  <a:pt x="1063735" y="3184472"/>
                </a:lnTo>
                <a:cubicBezTo>
                  <a:pt x="1066715" y="3187448"/>
                  <a:pt x="1054796" y="3184472"/>
                  <a:pt x="1060755" y="3193402"/>
                </a:cubicBezTo>
                <a:cubicBezTo>
                  <a:pt x="1072674" y="3193402"/>
                  <a:pt x="1081613" y="3202332"/>
                  <a:pt x="1090552" y="3205309"/>
                </a:cubicBezTo>
                <a:cubicBezTo>
                  <a:pt x="1099491" y="3211262"/>
                  <a:pt x="1093532" y="3214239"/>
                  <a:pt x="1105450" y="3214239"/>
                </a:cubicBezTo>
                <a:cubicBezTo>
                  <a:pt x="1108430" y="3220193"/>
                  <a:pt x="1102470" y="3217216"/>
                  <a:pt x="1108430" y="3226146"/>
                </a:cubicBezTo>
                <a:cubicBezTo>
                  <a:pt x="1117369" y="3223170"/>
                  <a:pt x="1120348" y="3229123"/>
                  <a:pt x="1126308" y="3229123"/>
                </a:cubicBezTo>
                <a:cubicBezTo>
                  <a:pt x="1129287" y="3232100"/>
                  <a:pt x="1126308" y="3238053"/>
                  <a:pt x="1135247" y="3241030"/>
                </a:cubicBezTo>
                <a:cubicBezTo>
                  <a:pt x="1132267" y="3235077"/>
                  <a:pt x="1132267" y="3229123"/>
                  <a:pt x="1144186" y="3232100"/>
                </a:cubicBezTo>
                <a:cubicBezTo>
                  <a:pt x="1141206" y="3244007"/>
                  <a:pt x="1153125" y="3238053"/>
                  <a:pt x="1153125" y="3249960"/>
                </a:cubicBezTo>
                <a:cubicBezTo>
                  <a:pt x="1162063" y="3249960"/>
                  <a:pt x="1162063" y="3249960"/>
                  <a:pt x="1173982" y="3252937"/>
                </a:cubicBezTo>
                <a:cubicBezTo>
                  <a:pt x="1168023" y="3246983"/>
                  <a:pt x="1150145" y="3244007"/>
                  <a:pt x="1156104" y="3238053"/>
                </a:cubicBezTo>
                <a:cubicBezTo>
                  <a:pt x="1168023" y="3244007"/>
                  <a:pt x="1179941" y="3252937"/>
                  <a:pt x="1191860" y="3261867"/>
                </a:cubicBezTo>
                <a:cubicBezTo>
                  <a:pt x="1194840" y="3252937"/>
                  <a:pt x="1218677" y="3276751"/>
                  <a:pt x="1233575" y="3279728"/>
                </a:cubicBezTo>
                <a:cubicBezTo>
                  <a:pt x="1224636" y="3270798"/>
                  <a:pt x="1194840" y="3249960"/>
                  <a:pt x="1209738" y="3244007"/>
                </a:cubicBezTo>
                <a:cubicBezTo>
                  <a:pt x="1206758" y="3241030"/>
                  <a:pt x="1200799" y="3238053"/>
                  <a:pt x="1197819" y="3238053"/>
                </a:cubicBezTo>
                <a:cubicBezTo>
                  <a:pt x="1197819" y="3244007"/>
                  <a:pt x="1197819" y="3244007"/>
                  <a:pt x="1194840" y="3244007"/>
                </a:cubicBezTo>
                <a:cubicBezTo>
                  <a:pt x="1182921" y="3232100"/>
                  <a:pt x="1179941" y="3249960"/>
                  <a:pt x="1168023" y="3238053"/>
                </a:cubicBezTo>
                <a:cubicBezTo>
                  <a:pt x="1173982" y="3238053"/>
                  <a:pt x="1179941" y="3238053"/>
                  <a:pt x="1176962" y="3235077"/>
                </a:cubicBezTo>
                <a:cubicBezTo>
                  <a:pt x="1173982" y="3232100"/>
                  <a:pt x="1171002" y="3229123"/>
                  <a:pt x="1168023" y="3226146"/>
                </a:cubicBezTo>
                <a:cubicBezTo>
                  <a:pt x="1165043" y="3226146"/>
                  <a:pt x="1162063" y="3226146"/>
                  <a:pt x="1159084" y="3226146"/>
                </a:cubicBezTo>
                <a:cubicBezTo>
                  <a:pt x="1153125" y="3220193"/>
                  <a:pt x="1147165" y="3217216"/>
                  <a:pt x="1144186" y="3211262"/>
                </a:cubicBezTo>
                <a:cubicBezTo>
                  <a:pt x="1153125" y="3208286"/>
                  <a:pt x="1156104" y="3217216"/>
                  <a:pt x="1165043" y="3217216"/>
                </a:cubicBezTo>
                <a:cubicBezTo>
                  <a:pt x="1162063" y="3211262"/>
                  <a:pt x="1159084" y="3208286"/>
                  <a:pt x="1153125" y="3205309"/>
                </a:cubicBezTo>
                <a:cubicBezTo>
                  <a:pt x="1150145" y="3205309"/>
                  <a:pt x="1144186" y="3205309"/>
                  <a:pt x="1138226" y="3205309"/>
                </a:cubicBezTo>
                <a:cubicBezTo>
                  <a:pt x="1144186" y="3208286"/>
                  <a:pt x="1144186" y="3211262"/>
                  <a:pt x="1138226" y="3214239"/>
                </a:cubicBezTo>
                <a:cubicBezTo>
                  <a:pt x="1129287" y="3202332"/>
                  <a:pt x="1114389" y="3196379"/>
                  <a:pt x="1102470" y="3187448"/>
                </a:cubicBezTo>
                <a:cubicBezTo>
                  <a:pt x="1072674" y="3196379"/>
                  <a:pt x="1051816" y="3151727"/>
                  <a:pt x="1027979" y="3148751"/>
                </a:cubicBezTo>
                <a:cubicBezTo>
                  <a:pt x="1033939" y="3148751"/>
                  <a:pt x="1036918" y="3145774"/>
                  <a:pt x="1039898" y="3142797"/>
                </a:cubicBezTo>
                <a:cubicBezTo>
                  <a:pt x="1048837" y="3157681"/>
                  <a:pt x="1063735" y="3175541"/>
                  <a:pt x="1075654" y="3169588"/>
                </a:cubicBezTo>
                <a:cubicBezTo>
                  <a:pt x="1081613" y="3178518"/>
                  <a:pt x="1087572" y="3181495"/>
                  <a:pt x="1096511" y="3184472"/>
                </a:cubicBezTo>
                <a:cubicBezTo>
                  <a:pt x="1099491" y="3178518"/>
                  <a:pt x="1084593" y="3178518"/>
                  <a:pt x="1090552" y="3172564"/>
                </a:cubicBezTo>
                <a:cubicBezTo>
                  <a:pt x="1075654" y="3175541"/>
                  <a:pt x="1075654" y="3151727"/>
                  <a:pt x="1063735" y="3163634"/>
                </a:cubicBezTo>
                <a:cubicBezTo>
                  <a:pt x="1057776" y="3148751"/>
                  <a:pt x="1045857" y="3148751"/>
                  <a:pt x="1036918" y="3136843"/>
                </a:cubicBezTo>
                <a:cubicBezTo>
                  <a:pt x="1042878" y="3136843"/>
                  <a:pt x="1048837" y="3142797"/>
                  <a:pt x="1045857" y="3133867"/>
                </a:cubicBezTo>
                <a:cubicBezTo>
                  <a:pt x="1039898" y="3133867"/>
                  <a:pt x="1039898" y="3127913"/>
                  <a:pt x="1039898" y="3124936"/>
                </a:cubicBezTo>
                <a:cubicBezTo>
                  <a:pt x="1036918" y="3130890"/>
                  <a:pt x="1030959" y="3121960"/>
                  <a:pt x="1022020" y="3124936"/>
                </a:cubicBezTo>
                <a:cubicBezTo>
                  <a:pt x="1027979" y="3127913"/>
                  <a:pt x="1027979" y="3127913"/>
                  <a:pt x="1025000" y="3130890"/>
                </a:cubicBezTo>
                <a:cubicBezTo>
                  <a:pt x="1016061" y="3121960"/>
                  <a:pt x="1004142" y="3121960"/>
                  <a:pt x="1001162" y="3110053"/>
                </a:cubicBezTo>
                <a:cubicBezTo>
                  <a:pt x="1004142" y="3110053"/>
                  <a:pt x="1013081" y="3110053"/>
                  <a:pt x="1010101" y="3107076"/>
                </a:cubicBezTo>
                <a:cubicBezTo>
                  <a:pt x="1001162" y="3101122"/>
                  <a:pt x="998183" y="3107076"/>
                  <a:pt x="986264" y="3104099"/>
                </a:cubicBezTo>
                <a:cubicBezTo>
                  <a:pt x="986264" y="3092192"/>
                  <a:pt x="968386" y="3089215"/>
                  <a:pt x="968386" y="3077308"/>
                </a:cubicBezTo>
                <a:cubicBezTo>
                  <a:pt x="968386" y="3077308"/>
                  <a:pt x="968386" y="3077308"/>
                  <a:pt x="965407" y="3077308"/>
                </a:cubicBezTo>
                <a:cubicBezTo>
                  <a:pt x="959447" y="3077308"/>
                  <a:pt x="950508" y="3077308"/>
                  <a:pt x="947529" y="3068378"/>
                </a:cubicBezTo>
                <a:cubicBezTo>
                  <a:pt x="950508" y="3068378"/>
                  <a:pt x="950508" y="3068378"/>
                  <a:pt x="953488" y="3068378"/>
                </a:cubicBezTo>
                <a:cubicBezTo>
                  <a:pt x="950508" y="3065401"/>
                  <a:pt x="947529" y="3059448"/>
                  <a:pt x="944549" y="3059448"/>
                </a:cubicBezTo>
                <a:cubicBezTo>
                  <a:pt x="947529" y="3059448"/>
                  <a:pt x="950508" y="3056471"/>
                  <a:pt x="950508" y="3053494"/>
                </a:cubicBezTo>
                <a:cubicBezTo>
                  <a:pt x="950508" y="3053494"/>
                  <a:pt x="950508" y="3053494"/>
                  <a:pt x="947529" y="3053494"/>
                </a:cubicBezTo>
                <a:lnTo>
                  <a:pt x="941569" y="3047540"/>
                </a:lnTo>
                <a:lnTo>
                  <a:pt x="937472" y="3041587"/>
                </a:lnTo>
                <a:cubicBezTo>
                  <a:pt x="936355" y="3040843"/>
                  <a:pt x="935610" y="3041587"/>
                  <a:pt x="935610" y="3044564"/>
                </a:cubicBezTo>
                <a:cubicBezTo>
                  <a:pt x="923691" y="3038610"/>
                  <a:pt x="935610" y="3041587"/>
                  <a:pt x="932630" y="3035633"/>
                </a:cubicBezTo>
                <a:cubicBezTo>
                  <a:pt x="926671" y="3035633"/>
                  <a:pt x="926671" y="3026703"/>
                  <a:pt x="920712" y="3026703"/>
                </a:cubicBezTo>
                <a:cubicBezTo>
                  <a:pt x="914753" y="3029680"/>
                  <a:pt x="920712" y="3029680"/>
                  <a:pt x="926671" y="3035633"/>
                </a:cubicBezTo>
                <a:cubicBezTo>
                  <a:pt x="923691" y="3041587"/>
                  <a:pt x="920712" y="3035633"/>
                  <a:pt x="911773" y="3035633"/>
                </a:cubicBezTo>
                <a:cubicBezTo>
                  <a:pt x="911773" y="3029680"/>
                  <a:pt x="905814" y="3029680"/>
                  <a:pt x="899854" y="3029680"/>
                </a:cubicBezTo>
                <a:cubicBezTo>
                  <a:pt x="902834" y="3023726"/>
                  <a:pt x="884956" y="3017773"/>
                  <a:pt x="896875" y="3017773"/>
                </a:cubicBezTo>
                <a:cubicBezTo>
                  <a:pt x="899854" y="3017773"/>
                  <a:pt x="899854" y="3029680"/>
                  <a:pt x="914753" y="3026703"/>
                </a:cubicBezTo>
                <a:cubicBezTo>
                  <a:pt x="908793" y="3023726"/>
                  <a:pt x="908793" y="3020750"/>
                  <a:pt x="908793" y="3017773"/>
                </a:cubicBezTo>
                <a:cubicBezTo>
                  <a:pt x="881976" y="3002889"/>
                  <a:pt x="849200" y="2993959"/>
                  <a:pt x="822383" y="2976098"/>
                </a:cubicBezTo>
                <a:cubicBezTo>
                  <a:pt x="825363" y="2979075"/>
                  <a:pt x="819404" y="2976098"/>
                  <a:pt x="816424" y="2979075"/>
                </a:cubicBezTo>
                <a:cubicBezTo>
                  <a:pt x="813444" y="2970145"/>
                  <a:pt x="804505" y="2973122"/>
                  <a:pt x="798546" y="2967168"/>
                </a:cubicBezTo>
                <a:cubicBezTo>
                  <a:pt x="807485" y="2964191"/>
                  <a:pt x="816424" y="2973122"/>
                  <a:pt x="816424" y="2964191"/>
                </a:cubicBezTo>
                <a:cubicBezTo>
                  <a:pt x="801526" y="2958238"/>
                  <a:pt x="789607" y="2949307"/>
                  <a:pt x="777689" y="2946331"/>
                </a:cubicBezTo>
                <a:cubicBezTo>
                  <a:pt x="768750" y="2937401"/>
                  <a:pt x="777689" y="2940377"/>
                  <a:pt x="771729" y="2934424"/>
                </a:cubicBezTo>
                <a:cubicBezTo>
                  <a:pt x="768750" y="2934424"/>
                  <a:pt x="768750" y="2937401"/>
                  <a:pt x="762790" y="2934424"/>
                </a:cubicBezTo>
                <a:cubicBezTo>
                  <a:pt x="759811" y="2931447"/>
                  <a:pt x="762790" y="2928470"/>
                  <a:pt x="756831" y="2922517"/>
                </a:cubicBezTo>
                <a:cubicBezTo>
                  <a:pt x="744912" y="2922517"/>
                  <a:pt x="747892" y="2919540"/>
                  <a:pt x="738953" y="2922517"/>
                </a:cubicBezTo>
                <a:cubicBezTo>
                  <a:pt x="738953" y="2913586"/>
                  <a:pt x="744912" y="2913586"/>
                  <a:pt x="744912" y="2904656"/>
                </a:cubicBezTo>
                <a:cubicBezTo>
                  <a:pt x="735974" y="2901680"/>
                  <a:pt x="724055" y="2901680"/>
                  <a:pt x="718096" y="2892749"/>
                </a:cubicBezTo>
                <a:cubicBezTo>
                  <a:pt x="718096" y="2892749"/>
                  <a:pt x="721075" y="2892749"/>
                  <a:pt x="724055" y="2892749"/>
                </a:cubicBezTo>
                <a:cubicBezTo>
                  <a:pt x="724055" y="2898703"/>
                  <a:pt x="741933" y="2904656"/>
                  <a:pt x="738953" y="2898703"/>
                </a:cubicBezTo>
                <a:cubicBezTo>
                  <a:pt x="724055" y="2889772"/>
                  <a:pt x="712136" y="2883819"/>
                  <a:pt x="697238" y="2883819"/>
                </a:cubicBezTo>
                <a:cubicBezTo>
                  <a:pt x="700218" y="2874888"/>
                  <a:pt x="688299" y="2874888"/>
                  <a:pt x="688299" y="2868935"/>
                </a:cubicBezTo>
                <a:cubicBezTo>
                  <a:pt x="688299" y="2871912"/>
                  <a:pt x="682340" y="2871912"/>
                  <a:pt x="676381" y="2868935"/>
                </a:cubicBezTo>
                <a:cubicBezTo>
                  <a:pt x="688299" y="2868935"/>
                  <a:pt x="691279" y="2862982"/>
                  <a:pt x="685319" y="2854051"/>
                </a:cubicBezTo>
                <a:cubicBezTo>
                  <a:pt x="694258" y="2857028"/>
                  <a:pt x="703197" y="2862982"/>
                  <a:pt x="715116" y="2865958"/>
                </a:cubicBezTo>
                <a:cubicBezTo>
                  <a:pt x="709157" y="2860005"/>
                  <a:pt x="724055" y="2862982"/>
                  <a:pt x="715116" y="2854051"/>
                </a:cubicBezTo>
                <a:cubicBezTo>
                  <a:pt x="700218" y="2857028"/>
                  <a:pt x="685319" y="2851074"/>
                  <a:pt x="670421" y="2842144"/>
                </a:cubicBezTo>
                <a:lnTo>
                  <a:pt x="667177" y="2844681"/>
                </a:lnTo>
                <a:lnTo>
                  <a:pt x="658503" y="2830237"/>
                </a:lnTo>
                <a:cubicBezTo>
                  <a:pt x="655523" y="2830237"/>
                  <a:pt x="652543" y="2839167"/>
                  <a:pt x="643604" y="2833214"/>
                </a:cubicBezTo>
                <a:cubicBezTo>
                  <a:pt x="649564" y="2833214"/>
                  <a:pt x="649564" y="2827261"/>
                  <a:pt x="643604" y="2827261"/>
                </a:cubicBezTo>
                <a:cubicBezTo>
                  <a:pt x="634665" y="2824284"/>
                  <a:pt x="640625" y="2833214"/>
                  <a:pt x="625726" y="2830237"/>
                </a:cubicBezTo>
                <a:cubicBezTo>
                  <a:pt x="622747" y="2824284"/>
                  <a:pt x="628706" y="2818330"/>
                  <a:pt x="619767" y="2815353"/>
                </a:cubicBezTo>
                <a:cubicBezTo>
                  <a:pt x="622747" y="2821307"/>
                  <a:pt x="610828" y="2824284"/>
                  <a:pt x="601889" y="2821307"/>
                </a:cubicBezTo>
                <a:cubicBezTo>
                  <a:pt x="598910" y="2812376"/>
                  <a:pt x="610828" y="2818330"/>
                  <a:pt x="610828" y="2815353"/>
                </a:cubicBezTo>
                <a:cubicBezTo>
                  <a:pt x="598910" y="2815353"/>
                  <a:pt x="607849" y="2806423"/>
                  <a:pt x="601889" y="2806423"/>
                </a:cubicBezTo>
                <a:cubicBezTo>
                  <a:pt x="601889" y="2818330"/>
                  <a:pt x="572093" y="2809400"/>
                  <a:pt x="560174" y="2797493"/>
                </a:cubicBezTo>
                <a:cubicBezTo>
                  <a:pt x="557194" y="2800469"/>
                  <a:pt x="554215" y="2803446"/>
                  <a:pt x="554215" y="2806423"/>
                </a:cubicBezTo>
                <a:cubicBezTo>
                  <a:pt x="548256" y="2800469"/>
                  <a:pt x="542296" y="2797493"/>
                  <a:pt x="542296" y="2806423"/>
                </a:cubicBezTo>
                <a:cubicBezTo>
                  <a:pt x="539317" y="2800469"/>
                  <a:pt x="530378" y="2800469"/>
                  <a:pt x="527398" y="2794516"/>
                </a:cubicBezTo>
                <a:cubicBezTo>
                  <a:pt x="536337" y="2791539"/>
                  <a:pt x="560174" y="2794516"/>
                  <a:pt x="572093" y="2800469"/>
                </a:cubicBezTo>
                <a:cubicBezTo>
                  <a:pt x="572093" y="2800469"/>
                  <a:pt x="572093" y="2797493"/>
                  <a:pt x="572093" y="2797493"/>
                </a:cubicBezTo>
                <a:cubicBezTo>
                  <a:pt x="533357" y="2785586"/>
                  <a:pt x="512500" y="2770702"/>
                  <a:pt x="467805" y="2761772"/>
                </a:cubicBezTo>
                <a:cubicBezTo>
                  <a:pt x="467805" y="2755818"/>
                  <a:pt x="461846" y="2755818"/>
                  <a:pt x="458866" y="2752842"/>
                </a:cubicBezTo>
                <a:cubicBezTo>
                  <a:pt x="473764" y="2749865"/>
                  <a:pt x="500581" y="2761772"/>
                  <a:pt x="515479" y="2755818"/>
                </a:cubicBezTo>
                <a:cubicBezTo>
                  <a:pt x="515479" y="2752842"/>
                  <a:pt x="515479" y="2752842"/>
                  <a:pt x="512500" y="2749865"/>
                </a:cubicBezTo>
                <a:cubicBezTo>
                  <a:pt x="482703" y="2746888"/>
                  <a:pt x="449927" y="2746888"/>
                  <a:pt x="432049" y="2723074"/>
                </a:cubicBezTo>
                <a:cubicBezTo>
                  <a:pt x="408212" y="2717120"/>
                  <a:pt x="375436" y="2711167"/>
                  <a:pt x="366497" y="2693306"/>
                </a:cubicBezTo>
                <a:cubicBezTo>
                  <a:pt x="363517" y="2696283"/>
                  <a:pt x="357558" y="2696283"/>
                  <a:pt x="351599" y="2693306"/>
                </a:cubicBezTo>
                <a:cubicBezTo>
                  <a:pt x="360538" y="2693306"/>
                  <a:pt x="363517" y="2690330"/>
                  <a:pt x="360538" y="2684376"/>
                </a:cubicBezTo>
                <a:cubicBezTo>
                  <a:pt x="354579" y="2684376"/>
                  <a:pt x="348619" y="2678423"/>
                  <a:pt x="345639" y="2672469"/>
                </a:cubicBezTo>
                <a:cubicBezTo>
                  <a:pt x="339680" y="2672469"/>
                  <a:pt x="333721" y="2666515"/>
                  <a:pt x="336700" y="2675446"/>
                </a:cubicBezTo>
                <a:cubicBezTo>
                  <a:pt x="339680" y="2675446"/>
                  <a:pt x="342660" y="2675446"/>
                  <a:pt x="345639" y="2675446"/>
                </a:cubicBezTo>
                <a:cubicBezTo>
                  <a:pt x="339680" y="2681399"/>
                  <a:pt x="324782" y="2672469"/>
                  <a:pt x="312864" y="2675446"/>
                </a:cubicBezTo>
                <a:cubicBezTo>
                  <a:pt x="315843" y="2657585"/>
                  <a:pt x="286046" y="2642701"/>
                  <a:pt x="271149" y="2627817"/>
                </a:cubicBezTo>
                <a:cubicBezTo>
                  <a:pt x="277107" y="2624841"/>
                  <a:pt x="265189" y="2612934"/>
                  <a:pt x="259229" y="2606980"/>
                </a:cubicBezTo>
                <a:cubicBezTo>
                  <a:pt x="268168" y="2592096"/>
                  <a:pt x="309884" y="2598050"/>
                  <a:pt x="348619" y="2606980"/>
                </a:cubicBezTo>
                <a:cubicBezTo>
                  <a:pt x="345639" y="2612934"/>
                  <a:pt x="339680" y="2606980"/>
                  <a:pt x="336700" y="2612934"/>
                </a:cubicBezTo>
                <a:cubicBezTo>
                  <a:pt x="348619" y="2621864"/>
                  <a:pt x="360538" y="2615911"/>
                  <a:pt x="375436" y="2624841"/>
                </a:cubicBezTo>
                <a:cubicBezTo>
                  <a:pt x="390334" y="2606980"/>
                  <a:pt x="446948" y="2648655"/>
                  <a:pt x="470785" y="2648655"/>
                </a:cubicBezTo>
                <a:cubicBezTo>
                  <a:pt x="494622" y="2669492"/>
                  <a:pt x="536337" y="2681399"/>
                  <a:pt x="551235" y="2684376"/>
                </a:cubicBezTo>
                <a:cubicBezTo>
                  <a:pt x="548256" y="2681399"/>
                  <a:pt x="527398" y="2678423"/>
                  <a:pt x="533357" y="2669492"/>
                </a:cubicBezTo>
                <a:cubicBezTo>
                  <a:pt x="551235" y="2678423"/>
                  <a:pt x="566133" y="2687353"/>
                  <a:pt x="581032" y="2687353"/>
                </a:cubicBezTo>
                <a:cubicBezTo>
                  <a:pt x="595930" y="2699260"/>
                  <a:pt x="625726" y="2714144"/>
                  <a:pt x="634665" y="2708190"/>
                </a:cubicBezTo>
                <a:cubicBezTo>
                  <a:pt x="643604" y="2714144"/>
                  <a:pt x="631686" y="2708190"/>
                  <a:pt x="637645" y="2717120"/>
                </a:cubicBezTo>
                <a:cubicBezTo>
                  <a:pt x="649564" y="2720097"/>
                  <a:pt x="667442" y="2717120"/>
                  <a:pt x="676381" y="2729027"/>
                </a:cubicBezTo>
                <a:cubicBezTo>
                  <a:pt x="670421" y="2729027"/>
                  <a:pt x="658503" y="2717120"/>
                  <a:pt x="658503" y="2723074"/>
                </a:cubicBezTo>
                <a:cubicBezTo>
                  <a:pt x="667442" y="2729027"/>
                  <a:pt x="685319" y="2743911"/>
                  <a:pt x="685319" y="2732004"/>
                </a:cubicBezTo>
                <a:cubicBezTo>
                  <a:pt x="709157" y="2749865"/>
                  <a:pt x="738953" y="2761772"/>
                  <a:pt x="765770" y="2773679"/>
                </a:cubicBezTo>
                <a:cubicBezTo>
                  <a:pt x="777689" y="2767725"/>
                  <a:pt x="807485" y="2770702"/>
                  <a:pt x="825363" y="2779632"/>
                </a:cubicBezTo>
                <a:cubicBezTo>
                  <a:pt x="825363" y="2773679"/>
                  <a:pt x="828343" y="2770702"/>
                  <a:pt x="825363" y="2761772"/>
                </a:cubicBezTo>
                <a:cubicBezTo>
                  <a:pt x="822383" y="2758795"/>
                  <a:pt x="816424" y="2758795"/>
                  <a:pt x="810465" y="2758795"/>
                </a:cubicBezTo>
                <a:cubicBezTo>
                  <a:pt x="813444" y="2764748"/>
                  <a:pt x="810465" y="2767725"/>
                  <a:pt x="804505" y="2767725"/>
                </a:cubicBezTo>
                <a:cubicBezTo>
                  <a:pt x="789607" y="2758795"/>
                  <a:pt x="777689" y="2749865"/>
                  <a:pt x="759811" y="2746888"/>
                </a:cubicBezTo>
                <a:cubicBezTo>
                  <a:pt x="756831" y="2740934"/>
                  <a:pt x="759811" y="2740934"/>
                  <a:pt x="756831" y="2737957"/>
                </a:cubicBezTo>
                <a:cubicBezTo>
                  <a:pt x="750872" y="2740934"/>
                  <a:pt x="747892" y="2732004"/>
                  <a:pt x="738953" y="2732004"/>
                </a:cubicBezTo>
                <a:cubicBezTo>
                  <a:pt x="738953" y="2732004"/>
                  <a:pt x="738953" y="2734981"/>
                  <a:pt x="738953" y="2734981"/>
                </a:cubicBezTo>
                <a:cubicBezTo>
                  <a:pt x="735974" y="2732004"/>
                  <a:pt x="732994" y="2729027"/>
                  <a:pt x="730014" y="2726051"/>
                </a:cubicBezTo>
                <a:cubicBezTo>
                  <a:pt x="738953" y="2729027"/>
                  <a:pt x="762790" y="2734981"/>
                  <a:pt x="762790" y="2726051"/>
                </a:cubicBezTo>
                <a:cubicBezTo>
                  <a:pt x="741933" y="2717120"/>
                  <a:pt x="727035" y="2720097"/>
                  <a:pt x="712136" y="2708190"/>
                </a:cubicBezTo>
                <a:cubicBezTo>
                  <a:pt x="706177" y="2702236"/>
                  <a:pt x="721075" y="2705213"/>
                  <a:pt x="715116" y="2699260"/>
                </a:cubicBezTo>
                <a:cubicBezTo>
                  <a:pt x="703197" y="2690330"/>
                  <a:pt x="688299" y="2690330"/>
                  <a:pt x="679360" y="2678423"/>
                </a:cubicBezTo>
                <a:cubicBezTo>
                  <a:pt x="688299" y="2681399"/>
                  <a:pt x="694258" y="2681399"/>
                  <a:pt x="691279" y="2675446"/>
                </a:cubicBezTo>
                <a:cubicBezTo>
                  <a:pt x="685319" y="2666515"/>
                  <a:pt x="670421" y="2669492"/>
                  <a:pt x="667442" y="2657585"/>
                </a:cubicBezTo>
                <a:cubicBezTo>
                  <a:pt x="661482" y="2657585"/>
                  <a:pt x="664462" y="2660562"/>
                  <a:pt x="658503" y="2657585"/>
                </a:cubicBezTo>
                <a:cubicBezTo>
                  <a:pt x="649564" y="2645678"/>
                  <a:pt x="637645" y="2639725"/>
                  <a:pt x="625726" y="2636748"/>
                </a:cubicBezTo>
                <a:cubicBezTo>
                  <a:pt x="616787" y="2621864"/>
                  <a:pt x="604869" y="2618887"/>
                  <a:pt x="595930" y="2606980"/>
                </a:cubicBezTo>
                <a:cubicBezTo>
                  <a:pt x="625726" y="2615911"/>
                  <a:pt x="652543" y="2627817"/>
                  <a:pt x="679360" y="2639725"/>
                </a:cubicBezTo>
                <a:cubicBezTo>
                  <a:pt x="706177" y="2648655"/>
                  <a:pt x="732994" y="2660562"/>
                  <a:pt x="765770" y="2666515"/>
                </a:cubicBezTo>
                <a:cubicBezTo>
                  <a:pt x="777689" y="2681399"/>
                  <a:pt x="798546" y="2684376"/>
                  <a:pt x="819404" y="2687353"/>
                </a:cubicBezTo>
                <a:cubicBezTo>
                  <a:pt x="826108" y="2698516"/>
                  <a:pt x="844545" y="2708004"/>
                  <a:pt x="859629" y="2708283"/>
                </a:cubicBezTo>
                <a:lnTo>
                  <a:pt x="872252" y="2705393"/>
                </a:lnTo>
                <a:lnTo>
                  <a:pt x="896875" y="2717120"/>
                </a:lnTo>
                <a:cubicBezTo>
                  <a:pt x="896875" y="2708190"/>
                  <a:pt x="914753" y="2717120"/>
                  <a:pt x="920712" y="2720097"/>
                </a:cubicBezTo>
                <a:cubicBezTo>
                  <a:pt x="914753" y="2720097"/>
                  <a:pt x="896875" y="2717120"/>
                  <a:pt x="893895" y="2720097"/>
                </a:cubicBezTo>
                <a:cubicBezTo>
                  <a:pt x="914753" y="2729027"/>
                  <a:pt x="923691" y="2720097"/>
                  <a:pt x="944549" y="2726051"/>
                </a:cubicBezTo>
                <a:cubicBezTo>
                  <a:pt x="947529" y="2732004"/>
                  <a:pt x="944549" y="2732004"/>
                  <a:pt x="947529" y="2734981"/>
                </a:cubicBezTo>
                <a:cubicBezTo>
                  <a:pt x="956468" y="2737957"/>
                  <a:pt x="977325" y="2743911"/>
                  <a:pt x="968386" y="2746888"/>
                </a:cubicBezTo>
                <a:cubicBezTo>
                  <a:pt x="971366" y="2746888"/>
                  <a:pt x="974346" y="2749865"/>
                  <a:pt x="977325" y="2749865"/>
                </a:cubicBezTo>
                <a:cubicBezTo>
                  <a:pt x="977325" y="2746888"/>
                  <a:pt x="989244" y="2749865"/>
                  <a:pt x="992223" y="2743911"/>
                </a:cubicBezTo>
                <a:cubicBezTo>
                  <a:pt x="989244" y="2740934"/>
                  <a:pt x="986264" y="2740934"/>
                  <a:pt x="983284" y="2740934"/>
                </a:cubicBezTo>
                <a:cubicBezTo>
                  <a:pt x="977325" y="2737957"/>
                  <a:pt x="980305" y="2743911"/>
                  <a:pt x="971366" y="2740934"/>
                </a:cubicBezTo>
                <a:cubicBezTo>
                  <a:pt x="968386" y="2732004"/>
                  <a:pt x="956468" y="2740934"/>
                  <a:pt x="953488" y="2734981"/>
                </a:cubicBezTo>
                <a:cubicBezTo>
                  <a:pt x="965407" y="2732004"/>
                  <a:pt x="965407" y="2734981"/>
                  <a:pt x="980305" y="2737957"/>
                </a:cubicBezTo>
                <a:cubicBezTo>
                  <a:pt x="983284" y="2734981"/>
                  <a:pt x="974346" y="2726051"/>
                  <a:pt x="968386" y="2723074"/>
                </a:cubicBezTo>
                <a:cubicBezTo>
                  <a:pt x="977325" y="2723074"/>
                  <a:pt x="986264" y="2726051"/>
                  <a:pt x="983284" y="2717120"/>
                </a:cubicBezTo>
                <a:cubicBezTo>
                  <a:pt x="968386" y="2717120"/>
                  <a:pt x="932630" y="2720097"/>
                  <a:pt x="929651" y="2705213"/>
                </a:cubicBezTo>
                <a:cubicBezTo>
                  <a:pt x="920712" y="2702236"/>
                  <a:pt x="914753" y="2699260"/>
                  <a:pt x="908793" y="2696283"/>
                </a:cubicBezTo>
                <a:cubicBezTo>
                  <a:pt x="908793" y="2699260"/>
                  <a:pt x="908793" y="2702236"/>
                  <a:pt x="905814" y="2702236"/>
                </a:cubicBezTo>
                <a:cubicBezTo>
                  <a:pt x="902834" y="2699260"/>
                  <a:pt x="896875" y="2693306"/>
                  <a:pt x="890915" y="2690330"/>
                </a:cubicBezTo>
                <a:cubicBezTo>
                  <a:pt x="858139" y="2684376"/>
                  <a:pt x="822383" y="2669492"/>
                  <a:pt x="789607" y="2654608"/>
                </a:cubicBezTo>
                <a:cubicBezTo>
                  <a:pt x="771729" y="2648655"/>
                  <a:pt x="756831" y="2639725"/>
                  <a:pt x="741933" y="2633771"/>
                </a:cubicBezTo>
                <a:cubicBezTo>
                  <a:pt x="732994" y="2630794"/>
                  <a:pt x="727035" y="2624841"/>
                  <a:pt x="718096" y="2621864"/>
                </a:cubicBezTo>
                <a:cubicBezTo>
                  <a:pt x="712136" y="2618887"/>
                  <a:pt x="703197" y="2615911"/>
                  <a:pt x="697238" y="2612934"/>
                </a:cubicBezTo>
                <a:cubicBezTo>
                  <a:pt x="721075" y="2612934"/>
                  <a:pt x="727035" y="2615911"/>
                  <a:pt x="741933" y="2615911"/>
                </a:cubicBezTo>
                <a:cubicBezTo>
                  <a:pt x="727035" y="2609957"/>
                  <a:pt x="715116" y="2604004"/>
                  <a:pt x="700218" y="2598050"/>
                </a:cubicBezTo>
                <a:cubicBezTo>
                  <a:pt x="694258" y="2595073"/>
                  <a:pt x="694258" y="2583166"/>
                  <a:pt x="688299" y="2583166"/>
                </a:cubicBezTo>
                <a:cubicBezTo>
                  <a:pt x="679360" y="2589119"/>
                  <a:pt x="667442" y="2568282"/>
                  <a:pt x="652543" y="2571259"/>
                </a:cubicBezTo>
                <a:cubicBezTo>
                  <a:pt x="646584" y="2562329"/>
                  <a:pt x="640625" y="2565306"/>
                  <a:pt x="631686" y="2556375"/>
                </a:cubicBezTo>
                <a:cubicBezTo>
                  <a:pt x="640625" y="2556375"/>
                  <a:pt x="643604" y="2562329"/>
                  <a:pt x="652543" y="2562329"/>
                </a:cubicBezTo>
                <a:cubicBezTo>
                  <a:pt x="649564" y="2556375"/>
                  <a:pt x="649564" y="2553398"/>
                  <a:pt x="643604" y="2547445"/>
                </a:cubicBezTo>
                <a:cubicBezTo>
                  <a:pt x="673401" y="2547445"/>
                  <a:pt x="703197" y="2556375"/>
                  <a:pt x="738953" y="2562329"/>
                </a:cubicBezTo>
                <a:cubicBezTo>
                  <a:pt x="759811" y="2568282"/>
                  <a:pt x="810465" y="2577213"/>
                  <a:pt x="831322" y="2589119"/>
                </a:cubicBezTo>
                <a:cubicBezTo>
                  <a:pt x="864098" y="2592096"/>
                  <a:pt x="911773" y="2612934"/>
                  <a:pt x="947529" y="2627817"/>
                </a:cubicBezTo>
                <a:cubicBezTo>
                  <a:pt x="977325" y="2630794"/>
                  <a:pt x="1007122" y="2645678"/>
                  <a:pt x="1039898" y="2660562"/>
                </a:cubicBezTo>
                <a:cubicBezTo>
                  <a:pt x="1036918" y="2660562"/>
                  <a:pt x="1036918" y="2663538"/>
                  <a:pt x="1036918" y="2663538"/>
                </a:cubicBezTo>
                <a:cubicBezTo>
                  <a:pt x="1048837" y="2666515"/>
                  <a:pt x="1072674" y="2681399"/>
                  <a:pt x="1072674" y="2672469"/>
                </a:cubicBezTo>
                <a:cubicBezTo>
                  <a:pt x="1075654" y="2675446"/>
                  <a:pt x="1078633" y="2681399"/>
                  <a:pt x="1081613" y="2684376"/>
                </a:cubicBezTo>
                <a:cubicBezTo>
                  <a:pt x="1099491" y="2693306"/>
                  <a:pt x="1120348" y="2699260"/>
                  <a:pt x="1138226" y="2702236"/>
                </a:cubicBezTo>
                <a:cubicBezTo>
                  <a:pt x="1159084" y="2708190"/>
                  <a:pt x="1179941" y="2711167"/>
                  <a:pt x="1197819" y="2711167"/>
                </a:cubicBezTo>
                <a:cubicBezTo>
                  <a:pt x="1209738" y="2720097"/>
                  <a:pt x="1224636" y="2726051"/>
                  <a:pt x="1233575" y="2720097"/>
                </a:cubicBezTo>
                <a:cubicBezTo>
                  <a:pt x="1260392" y="2749865"/>
                  <a:pt x="1308066" y="2779632"/>
                  <a:pt x="1340843" y="2788563"/>
                </a:cubicBezTo>
                <a:cubicBezTo>
                  <a:pt x="1337863" y="2782609"/>
                  <a:pt x="1328924" y="2785586"/>
                  <a:pt x="1328924" y="2779632"/>
                </a:cubicBezTo>
                <a:cubicBezTo>
                  <a:pt x="1334883" y="2776655"/>
                  <a:pt x="1340843" y="2782609"/>
                  <a:pt x="1346802" y="2776655"/>
                </a:cubicBezTo>
                <a:cubicBezTo>
                  <a:pt x="1355741" y="2779632"/>
                  <a:pt x="1358720" y="2785586"/>
                  <a:pt x="1370639" y="2785586"/>
                </a:cubicBezTo>
                <a:cubicBezTo>
                  <a:pt x="1373619" y="2794516"/>
                  <a:pt x="1379578" y="2800469"/>
                  <a:pt x="1388517" y="2803446"/>
                </a:cubicBezTo>
                <a:cubicBezTo>
                  <a:pt x="1385537" y="2797493"/>
                  <a:pt x="1394476" y="2797493"/>
                  <a:pt x="1403415" y="2797493"/>
                </a:cubicBezTo>
                <a:cubicBezTo>
                  <a:pt x="1421293" y="2818330"/>
                  <a:pt x="1442151" y="2833214"/>
                  <a:pt x="1465988" y="2845121"/>
                </a:cubicBezTo>
                <a:cubicBezTo>
                  <a:pt x="1489825" y="2860005"/>
                  <a:pt x="1513662" y="2868935"/>
                  <a:pt x="1540479" y="2877865"/>
                </a:cubicBezTo>
                <a:cubicBezTo>
                  <a:pt x="1546438" y="2892749"/>
                  <a:pt x="1567296" y="2886795"/>
                  <a:pt x="1576235" y="2895726"/>
                </a:cubicBezTo>
                <a:cubicBezTo>
                  <a:pt x="1582194" y="2880842"/>
                  <a:pt x="1623909" y="2916563"/>
                  <a:pt x="1617950" y="2892749"/>
                </a:cubicBezTo>
                <a:cubicBezTo>
                  <a:pt x="1641787" y="2916563"/>
                  <a:pt x="1674563" y="2934424"/>
                  <a:pt x="1707340" y="2949307"/>
                </a:cubicBezTo>
                <a:cubicBezTo>
                  <a:pt x="1740116" y="2964191"/>
                  <a:pt x="1769912" y="2976098"/>
                  <a:pt x="1790770" y="2990982"/>
                </a:cubicBezTo>
                <a:cubicBezTo>
                  <a:pt x="1808648" y="2990982"/>
                  <a:pt x="1841424" y="3005866"/>
                  <a:pt x="1859302" y="3020750"/>
                </a:cubicBezTo>
                <a:cubicBezTo>
                  <a:pt x="1901017" y="3029680"/>
                  <a:pt x="1930813" y="3053494"/>
                  <a:pt x="1963589" y="3074332"/>
                </a:cubicBezTo>
                <a:cubicBezTo>
                  <a:pt x="1996366" y="3083262"/>
                  <a:pt x="2011264" y="3095169"/>
                  <a:pt x="2041060" y="3104099"/>
                </a:cubicBezTo>
                <a:cubicBezTo>
                  <a:pt x="2044040" y="3107076"/>
                  <a:pt x="2038081" y="3113029"/>
                  <a:pt x="2047020" y="3116006"/>
                </a:cubicBezTo>
                <a:cubicBezTo>
                  <a:pt x="2049999" y="3110053"/>
                  <a:pt x="2064898" y="3116006"/>
                  <a:pt x="2076816" y="3121960"/>
                </a:cubicBezTo>
                <a:cubicBezTo>
                  <a:pt x="2079796" y="3118983"/>
                  <a:pt x="2082775" y="3116006"/>
                  <a:pt x="2079796" y="3110053"/>
                </a:cubicBezTo>
                <a:cubicBezTo>
                  <a:pt x="2076816" y="3110053"/>
                  <a:pt x="2067877" y="3116006"/>
                  <a:pt x="2067877" y="3110053"/>
                </a:cubicBezTo>
                <a:cubicBezTo>
                  <a:pt x="2082775" y="3098145"/>
                  <a:pt x="2047020" y="3083262"/>
                  <a:pt x="2035101" y="3077308"/>
                </a:cubicBezTo>
                <a:cubicBezTo>
                  <a:pt x="2038081" y="3080285"/>
                  <a:pt x="2038081" y="3083262"/>
                  <a:pt x="2032121" y="3083262"/>
                </a:cubicBezTo>
                <a:cubicBezTo>
                  <a:pt x="2029142" y="3071355"/>
                  <a:pt x="2029142" y="3083262"/>
                  <a:pt x="2023182" y="3077308"/>
                </a:cubicBezTo>
                <a:cubicBezTo>
                  <a:pt x="2023182" y="3077308"/>
                  <a:pt x="2023182" y="3077308"/>
                  <a:pt x="2017223" y="3065401"/>
                </a:cubicBezTo>
                <a:cubicBezTo>
                  <a:pt x="2029142" y="3065401"/>
                  <a:pt x="2026162" y="3056471"/>
                  <a:pt x="2029142" y="3053494"/>
                </a:cubicBezTo>
                <a:cubicBezTo>
                  <a:pt x="2038081" y="3062424"/>
                  <a:pt x="2038081" y="3065401"/>
                  <a:pt x="2052979" y="3065401"/>
                </a:cubicBezTo>
                <a:cubicBezTo>
                  <a:pt x="2055959" y="3083262"/>
                  <a:pt x="2061918" y="3074332"/>
                  <a:pt x="2067877" y="3092192"/>
                </a:cubicBezTo>
                <a:cubicBezTo>
                  <a:pt x="2067877" y="3083262"/>
                  <a:pt x="2079796" y="3083262"/>
                  <a:pt x="2082775" y="3089215"/>
                </a:cubicBezTo>
                <a:cubicBezTo>
                  <a:pt x="2079796" y="3092192"/>
                  <a:pt x="2073837" y="3092192"/>
                  <a:pt x="2073837" y="3095169"/>
                </a:cubicBezTo>
                <a:cubicBezTo>
                  <a:pt x="2079796" y="3095169"/>
                  <a:pt x="2070857" y="3107076"/>
                  <a:pt x="2082775" y="3104099"/>
                </a:cubicBezTo>
                <a:cubicBezTo>
                  <a:pt x="2088735" y="3098145"/>
                  <a:pt x="2088735" y="3092192"/>
                  <a:pt x="2097674" y="3089215"/>
                </a:cubicBezTo>
                <a:cubicBezTo>
                  <a:pt x="2100653" y="3098145"/>
                  <a:pt x="2082775" y="3095169"/>
                  <a:pt x="2088735" y="3107076"/>
                </a:cubicBezTo>
                <a:cubicBezTo>
                  <a:pt x="2103633" y="3101122"/>
                  <a:pt x="2100653" y="3127913"/>
                  <a:pt x="2118531" y="3118983"/>
                </a:cubicBezTo>
                <a:cubicBezTo>
                  <a:pt x="2118531" y="3113029"/>
                  <a:pt x="2112572" y="3104099"/>
                  <a:pt x="2121511" y="3101122"/>
                </a:cubicBezTo>
                <a:cubicBezTo>
                  <a:pt x="2121511" y="3113029"/>
                  <a:pt x="2124491" y="3113029"/>
                  <a:pt x="2118531" y="3121960"/>
                </a:cubicBezTo>
                <a:cubicBezTo>
                  <a:pt x="2145348" y="3118983"/>
                  <a:pt x="2154287" y="3139820"/>
                  <a:pt x="2172165" y="3148751"/>
                </a:cubicBezTo>
                <a:cubicBezTo>
                  <a:pt x="2172165" y="3148751"/>
                  <a:pt x="2175145" y="3145774"/>
                  <a:pt x="2178124" y="3145774"/>
                </a:cubicBezTo>
                <a:cubicBezTo>
                  <a:pt x="2175145" y="3139820"/>
                  <a:pt x="2169185" y="3142797"/>
                  <a:pt x="2169185" y="3136843"/>
                </a:cubicBezTo>
                <a:cubicBezTo>
                  <a:pt x="2184084" y="3133867"/>
                  <a:pt x="2175145" y="3151727"/>
                  <a:pt x="2184084" y="3154704"/>
                </a:cubicBezTo>
                <a:cubicBezTo>
                  <a:pt x="2187063" y="3151727"/>
                  <a:pt x="2190043" y="3145774"/>
                  <a:pt x="2196002" y="3151727"/>
                </a:cubicBezTo>
                <a:cubicBezTo>
                  <a:pt x="2181104" y="3154704"/>
                  <a:pt x="2196002" y="3160658"/>
                  <a:pt x="2196002" y="3169588"/>
                </a:cubicBezTo>
                <a:cubicBezTo>
                  <a:pt x="2210900" y="3169588"/>
                  <a:pt x="2240697" y="3202332"/>
                  <a:pt x="2258575" y="3190425"/>
                </a:cubicBezTo>
                <a:cubicBezTo>
                  <a:pt x="2264534" y="3196379"/>
                  <a:pt x="2255595" y="3196379"/>
                  <a:pt x="2255595" y="3202332"/>
                </a:cubicBezTo>
                <a:cubicBezTo>
                  <a:pt x="2267514" y="3208286"/>
                  <a:pt x="2276453" y="3220193"/>
                  <a:pt x="2291351" y="3220193"/>
                </a:cubicBezTo>
                <a:cubicBezTo>
                  <a:pt x="2285392" y="3223170"/>
                  <a:pt x="2282412" y="3223170"/>
                  <a:pt x="2282412" y="3229123"/>
                </a:cubicBezTo>
                <a:cubicBezTo>
                  <a:pt x="2288371" y="3232100"/>
                  <a:pt x="2291351" y="3235077"/>
                  <a:pt x="2300290" y="3232100"/>
                </a:cubicBezTo>
                <a:cubicBezTo>
                  <a:pt x="2300290" y="3226146"/>
                  <a:pt x="2297310" y="3220193"/>
                  <a:pt x="2300290" y="3220193"/>
                </a:cubicBezTo>
                <a:cubicBezTo>
                  <a:pt x="2303270" y="3226146"/>
                  <a:pt x="2312208" y="3223170"/>
                  <a:pt x="2312208" y="3232100"/>
                </a:cubicBezTo>
                <a:cubicBezTo>
                  <a:pt x="2303270" y="3232100"/>
                  <a:pt x="2300290" y="3235077"/>
                  <a:pt x="2303270" y="3244007"/>
                </a:cubicBezTo>
                <a:cubicBezTo>
                  <a:pt x="2327107" y="3241030"/>
                  <a:pt x="2327107" y="3276751"/>
                  <a:pt x="2347964" y="3264844"/>
                </a:cubicBezTo>
                <a:cubicBezTo>
                  <a:pt x="2353924" y="3267821"/>
                  <a:pt x="2353924" y="3270798"/>
                  <a:pt x="2350944" y="3273774"/>
                </a:cubicBezTo>
                <a:cubicBezTo>
                  <a:pt x="2359883" y="3267821"/>
                  <a:pt x="2365842" y="3282704"/>
                  <a:pt x="2365842" y="3273774"/>
                </a:cubicBezTo>
                <a:cubicBezTo>
                  <a:pt x="2365842" y="3270798"/>
                  <a:pt x="2359883" y="3267821"/>
                  <a:pt x="2362863" y="3264844"/>
                </a:cubicBezTo>
                <a:cubicBezTo>
                  <a:pt x="2374781" y="3273774"/>
                  <a:pt x="2377761" y="3288658"/>
                  <a:pt x="2389679" y="3294612"/>
                </a:cubicBezTo>
                <a:cubicBezTo>
                  <a:pt x="2386700" y="3291635"/>
                  <a:pt x="2392659" y="3291635"/>
                  <a:pt x="2392659" y="3288658"/>
                </a:cubicBezTo>
                <a:cubicBezTo>
                  <a:pt x="2392659" y="3282704"/>
                  <a:pt x="2386700" y="3282704"/>
                  <a:pt x="2386700" y="3279728"/>
                </a:cubicBezTo>
                <a:cubicBezTo>
                  <a:pt x="2416496" y="3282704"/>
                  <a:pt x="2425435" y="3318426"/>
                  <a:pt x="2458211" y="3318426"/>
                </a:cubicBezTo>
                <a:cubicBezTo>
                  <a:pt x="2461191" y="3330333"/>
                  <a:pt x="2452252" y="3318426"/>
                  <a:pt x="2452252" y="3324379"/>
                </a:cubicBezTo>
                <a:cubicBezTo>
                  <a:pt x="2464171" y="3339263"/>
                  <a:pt x="2479069" y="3345216"/>
                  <a:pt x="2490988" y="3357123"/>
                </a:cubicBezTo>
                <a:cubicBezTo>
                  <a:pt x="2514825" y="3351170"/>
                  <a:pt x="2517804" y="3395821"/>
                  <a:pt x="2538662" y="3383914"/>
                </a:cubicBezTo>
                <a:cubicBezTo>
                  <a:pt x="2535682" y="3398798"/>
                  <a:pt x="2559519" y="3389868"/>
                  <a:pt x="2559519" y="3410705"/>
                </a:cubicBezTo>
                <a:cubicBezTo>
                  <a:pt x="2574417" y="3404752"/>
                  <a:pt x="2577397" y="3416659"/>
                  <a:pt x="2586336" y="3419635"/>
                </a:cubicBezTo>
                <a:cubicBezTo>
                  <a:pt x="2577397" y="3431542"/>
                  <a:pt x="2604214" y="3446427"/>
                  <a:pt x="2619112" y="3440473"/>
                </a:cubicBezTo>
                <a:cubicBezTo>
                  <a:pt x="2625072" y="3446427"/>
                  <a:pt x="2616133" y="3446427"/>
                  <a:pt x="2616133" y="3452380"/>
                </a:cubicBezTo>
                <a:cubicBezTo>
                  <a:pt x="2625072" y="3449403"/>
                  <a:pt x="2622092" y="3464287"/>
                  <a:pt x="2631031" y="3464287"/>
                </a:cubicBezTo>
                <a:cubicBezTo>
                  <a:pt x="2631031" y="3458333"/>
                  <a:pt x="2642949" y="3452380"/>
                  <a:pt x="2645929" y="3461310"/>
                </a:cubicBezTo>
                <a:cubicBezTo>
                  <a:pt x="2639970" y="3464287"/>
                  <a:pt x="2631031" y="3461310"/>
                  <a:pt x="2631031" y="3467264"/>
                </a:cubicBezTo>
                <a:cubicBezTo>
                  <a:pt x="2634011" y="3476194"/>
                  <a:pt x="2651889" y="3467264"/>
                  <a:pt x="2657848" y="3473217"/>
                </a:cubicBezTo>
                <a:cubicBezTo>
                  <a:pt x="2651889" y="3479171"/>
                  <a:pt x="2654868" y="3479171"/>
                  <a:pt x="2657848" y="3488101"/>
                </a:cubicBezTo>
                <a:cubicBezTo>
                  <a:pt x="2672746" y="3485124"/>
                  <a:pt x="2678705" y="3494054"/>
                  <a:pt x="2693603" y="3491078"/>
                </a:cubicBezTo>
                <a:cubicBezTo>
                  <a:pt x="2690624" y="3485124"/>
                  <a:pt x="2687644" y="3482148"/>
                  <a:pt x="2693603" y="3482148"/>
                </a:cubicBezTo>
                <a:cubicBezTo>
                  <a:pt x="2696583" y="3482148"/>
                  <a:pt x="2696583" y="3485124"/>
                  <a:pt x="2699563" y="3485124"/>
                </a:cubicBezTo>
                <a:cubicBezTo>
                  <a:pt x="2702543" y="3485124"/>
                  <a:pt x="2696583" y="3476194"/>
                  <a:pt x="2702543" y="3473217"/>
                </a:cubicBezTo>
                <a:cubicBezTo>
                  <a:pt x="2711481" y="3494054"/>
                  <a:pt x="2720421" y="3479171"/>
                  <a:pt x="2726380" y="3502985"/>
                </a:cubicBezTo>
                <a:cubicBezTo>
                  <a:pt x="2720421" y="3502985"/>
                  <a:pt x="2708502" y="3485124"/>
                  <a:pt x="2714461" y="3502985"/>
                </a:cubicBezTo>
                <a:cubicBezTo>
                  <a:pt x="2705522" y="3505961"/>
                  <a:pt x="2699563" y="3488101"/>
                  <a:pt x="2693603" y="3497031"/>
                </a:cubicBezTo>
                <a:cubicBezTo>
                  <a:pt x="2699563" y="3502985"/>
                  <a:pt x="2708502" y="3502985"/>
                  <a:pt x="2705522" y="3514892"/>
                </a:cubicBezTo>
                <a:cubicBezTo>
                  <a:pt x="2717441" y="3511915"/>
                  <a:pt x="2717441" y="3523822"/>
                  <a:pt x="2726380" y="3520846"/>
                </a:cubicBezTo>
                <a:cubicBezTo>
                  <a:pt x="2729359" y="3514892"/>
                  <a:pt x="2720421" y="3517869"/>
                  <a:pt x="2720421" y="3511915"/>
                </a:cubicBezTo>
                <a:cubicBezTo>
                  <a:pt x="2729359" y="3511915"/>
                  <a:pt x="2723400" y="3505961"/>
                  <a:pt x="2726380" y="3502985"/>
                </a:cubicBezTo>
                <a:cubicBezTo>
                  <a:pt x="2735319" y="3500008"/>
                  <a:pt x="2741278" y="3502985"/>
                  <a:pt x="2744258" y="3511915"/>
                </a:cubicBezTo>
                <a:cubicBezTo>
                  <a:pt x="2738298" y="3511915"/>
                  <a:pt x="2732339" y="3511915"/>
                  <a:pt x="2732339" y="3514892"/>
                </a:cubicBezTo>
                <a:cubicBezTo>
                  <a:pt x="2735319" y="3514892"/>
                  <a:pt x="2735319" y="3517869"/>
                  <a:pt x="2738298" y="3520846"/>
                </a:cubicBezTo>
                <a:cubicBezTo>
                  <a:pt x="2747237" y="3520846"/>
                  <a:pt x="2744258" y="3511915"/>
                  <a:pt x="2753197" y="3511915"/>
                </a:cubicBezTo>
                <a:cubicBezTo>
                  <a:pt x="2762135" y="3532752"/>
                  <a:pt x="2791932" y="3535729"/>
                  <a:pt x="2788953" y="3562520"/>
                </a:cubicBezTo>
                <a:cubicBezTo>
                  <a:pt x="2791932" y="3562520"/>
                  <a:pt x="2800871" y="3571450"/>
                  <a:pt x="2803851" y="3562520"/>
                </a:cubicBezTo>
                <a:cubicBezTo>
                  <a:pt x="2803851" y="3556567"/>
                  <a:pt x="2788953" y="3556567"/>
                  <a:pt x="2797891" y="3550613"/>
                </a:cubicBezTo>
                <a:cubicBezTo>
                  <a:pt x="2803851" y="3562520"/>
                  <a:pt x="2836627" y="3571450"/>
                  <a:pt x="2818749" y="3583357"/>
                </a:cubicBezTo>
                <a:cubicBezTo>
                  <a:pt x="2818749" y="3586334"/>
                  <a:pt x="2821729" y="3589311"/>
                  <a:pt x="2824708" y="3589311"/>
                </a:cubicBezTo>
                <a:cubicBezTo>
                  <a:pt x="2833647" y="3589311"/>
                  <a:pt x="2830667" y="3580380"/>
                  <a:pt x="2839607" y="3580380"/>
                </a:cubicBezTo>
                <a:cubicBezTo>
                  <a:pt x="2863444" y="3601218"/>
                  <a:pt x="2893240" y="3633962"/>
                  <a:pt x="2920057" y="3642892"/>
                </a:cubicBezTo>
                <a:cubicBezTo>
                  <a:pt x="2940915" y="3672660"/>
                  <a:pt x="2973691" y="3687544"/>
                  <a:pt x="3000507" y="3714335"/>
                </a:cubicBezTo>
                <a:cubicBezTo>
                  <a:pt x="3000507" y="3711358"/>
                  <a:pt x="3000507" y="3708381"/>
                  <a:pt x="3003487" y="3708381"/>
                </a:cubicBezTo>
                <a:cubicBezTo>
                  <a:pt x="3012426" y="3738149"/>
                  <a:pt x="3057121" y="3753033"/>
                  <a:pt x="3077979" y="3776847"/>
                </a:cubicBezTo>
                <a:cubicBezTo>
                  <a:pt x="3080958" y="3776847"/>
                  <a:pt x="3080958" y="3773870"/>
                  <a:pt x="3086917" y="3770893"/>
                </a:cubicBezTo>
                <a:cubicBezTo>
                  <a:pt x="3098836" y="3791730"/>
                  <a:pt x="3119693" y="3800661"/>
                  <a:pt x="3134592" y="3821498"/>
                </a:cubicBezTo>
                <a:cubicBezTo>
                  <a:pt x="3134592" y="3815545"/>
                  <a:pt x="3134592" y="3812568"/>
                  <a:pt x="3140551" y="3815545"/>
                </a:cubicBezTo>
                <a:cubicBezTo>
                  <a:pt x="3140551" y="3830428"/>
                  <a:pt x="3152470" y="3845312"/>
                  <a:pt x="3164388" y="3836382"/>
                </a:cubicBezTo>
                <a:cubicBezTo>
                  <a:pt x="3176307" y="3866149"/>
                  <a:pt x="3209083" y="3863173"/>
                  <a:pt x="3221002" y="3889963"/>
                </a:cubicBezTo>
                <a:cubicBezTo>
                  <a:pt x="3223981" y="3884010"/>
                  <a:pt x="3238879" y="3898894"/>
                  <a:pt x="3226961" y="3901870"/>
                </a:cubicBezTo>
                <a:cubicBezTo>
                  <a:pt x="3229941" y="3892940"/>
                  <a:pt x="3212063" y="3889963"/>
                  <a:pt x="3212063" y="3898894"/>
                </a:cubicBezTo>
                <a:cubicBezTo>
                  <a:pt x="3218022" y="3907824"/>
                  <a:pt x="3212063" y="3907824"/>
                  <a:pt x="3212063" y="3916755"/>
                </a:cubicBezTo>
                <a:cubicBezTo>
                  <a:pt x="3226961" y="3925685"/>
                  <a:pt x="3235900" y="3907824"/>
                  <a:pt x="3238879" y="3904847"/>
                </a:cubicBezTo>
                <a:cubicBezTo>
                  <a:pt x="3250798" y="3919731"/>
                  <a:pt x="3268676" y="3925685"/>
                  <a:pt x="3283575" y="3937592"/>
                </a:cubicBezTo>
                <a:cubicBezTo>
                  <a:pt x="3283575" y="3940568"/>
                  <a:pt x="3280595" y="3943545"/>
                  <a:pt x="3283575" y="3946522"/>
                </a:cubicBezTo>
                <a:cubicBezTo>
                  <a:pt x="3331249" y="3964382"/>
                  <a:pt x="3364025" y="4017964"/>
                  <a:pt x="3402761" y="4035825"/>
                </a:cubicBezTo>
                <a:cubicBezTo>
                  <a:pt x="3405740" y="4044755"/>
                  <a:pt x="3408720" y="4044755"/>
                  <a:pt x="3411699" y="4053685"/>
                </a:cubicBezTo>
                <a:cubicBezTo>
                  <a:pt x="3414679" y="4053685"/>
                  <a:pt x="3414679" y="4050708"/>
                  <a:pt x="3417659" y="4050708"/>
                </a:cubicBezTo>
                <a:cubicBezTo>
                  <a:pt x="3474272" y="4107267"/>
                  <a:pt x="3533865" y="4142988"/>
                  <a:pt x="3587499" y="4196570"/>
                </a:cubicBezTo>
                <a:cubicBezTo>
                  <a:pt x="3596438" y="4193593"/>
                  <a:pt x="3608356" y="4211454"/>
                  <a:pt x="3611336" y="4223361"/>
                </a:cubicBezTo>
                <a:cubicBezTo>
                  <a:pt x="3629214" y="4223361"/>
                  <a:pt x="3629214" y="4241221"/>
                  <a:pt x="3641133" y="4247175"/>
                </a:cubicBezTo>
                <a:cubicBezTo>
                  <a:pt x="3650071" y="4244198"/>
                  <a:pt x="3688807" y="4282896"/>
                  <a:pt x="3709665" y="4294803"/>
                </a:cubicBezTo>
                <a:cubicBezTo>
                  <a:pt x="3706685" y="4294803"/>
                  <a:pt x="3703705" y="4297780"/>
                  <a:pt x="3703705" y="4303733"/>
                </a:cubicBezTo>
                <a:cubicBezTo>
                  <a:pt x="3730522" y="4303733"/>
                  <a:pt x="3730522" y="4333501"/>
                  <a:pt x="3748400" y="4327547"/>
                </a:cubicBezTo>
                <a:cubicBezTo>
                  <a:pt x="3748400" y="4333501"/>
                  <a:pt x="3748400" y="4336478"/>
                  <a:pt x="3745420" y="4339454"/>
                </a:cubicBezTo>
                <a:cubicBezTo>
                  <a:pt x="3748400" y="4342431"/>
                  <a:pt x="3754359" y="4342431"/>
                  <a:pt x="3760319" y="4339454"/>
                </a:cubicBezTo>
                <a:cubicBezTo>
                  <a:pt x="3763298" y="4351361"/>
                  <a:pt x="3772237" y="4342431"/>
                  <a:pt x="3763298" y="4354338"/>
                </a:cubicBezTo>
                <a:cubicBezTo>
                  <a:pt x="3775217" y="4357315"/>
                  <a:pt x="3781176" y="4372199"/>
                  <a:pt x="3799054" y="4375175"/>
                </a:cubicBezTo>
                <a:cubicBezTo>
                  <a:pt x="3796074" y="4375175"/>
                  <a:pt x="3793095" y="4375175"/>
                  <a:pt x="3793095" y="4381129"/>
                </a:cubicBezTo>
                <a:cubicBezTo>
                  <a:pt x="3805013" y="4384106"/>
                  <a:pt x="3807993" y="4396013"/>
                  <a:pt x="3819911" y="4398989"/>
                </a:cubicBezTo>
                <a:cubicBezTo>
                  <a:pt x="3816932" y="4398989"/>
                  <a:pt x="3819911" y="4410897"/>
                  <a:pt x="3822891" y="4407920"/>
                </a:cubicBezTo>
                <a:cubicBezTo>
                  <a:pt x="3831830" y="4410897"/>
                  <a:pt x="3825871" y="4398989"/>
                  <a:pt x="3834810" y="4401966"/>
                </a:cubicBezTo>
                <a:cubicBezTo>
                  <a:pt x="3837789" y="4422804"/>
                  <a:pt x="3849708" y="4431734"/>
                  <a:pt x="3867586" y="4437687"/>
                </a:cubicBezTo>
                <a:cubicBezTo>
                  <a:pt x="3867586" y="4449594"/>
                  <a:pt x="3885464" y="4449594"/>
                  <a:pt x="3900362" y="4461501"/>
                </a:cubicBezTo>
                <a:cubicBezTo>
                  <a:pt x="3906321" y="4470432"/>
                  <a:pt x="3915260" y="4494246"/>
                  <a:pt x="3927179" y="4488292"/>
                </a:cubicBezTo>
                <a:cubicBezTo>
                  <a:pt x="3951016" y="4532944"/>
                  <a:pt x="3992731" y="4538897"/>
                  <a:pt x="4016568" y="4580572"/>
                </a:cubicBezTo>
                <a:cubicBezTo>
                  <a:pt x="4016568" y="4577595"/>
                  <a:pt x="4016568" y="4571642"/>
                  <a:pt x="4019548" y="4571642"/>
                </a:cubicBezTo>
                <a:cubicBezTo>
                  <a:pt x="4025507" y="4577595"/>
                  <a:pt x="4019548" y="4574618"/>
                  <a:pt x="4019548" y="4583549"/>
                </a:cubicBezTo>
                <a:cubicBezTo>
                  <a:pt x="4046365" y="4586525"/>
                  <a:pt x="4073182" y="4634153"/>
                  <a:pt x="4105958" y="4649037"/>
                </a:cubicBezTo>
                <a:cubicBezTo>
                  <a:pt x="4102978" y="4652014"/>
                  <a:pt x="4102978" y="4652014"/>
                  <a:pt x="4102978" y="4654991"/>
                </a:cubicBezTo>
                <a:cubicBezTo>
                  <a:pt x="4126815" y="4663921"/>
                  <a:pt x="4138734" y="4684758"/>
                  <a:pt x="4153632" y="4702619"/>
                </a:cubicBezTo>
                <a:cubicBezTo>
                  <a:pt x="4180449" y="4714526"/>
                  <a:pt x="4207266" y="4735363"/>
                  <a:pt x="4210245" y="4765131"/>
                </a:cubicBezTo>
                <a:cubicBezTo>
                  <a:pt x="4216205" y="4765131"/>
                  <a:pt x="4216205" y="4756201"/>
                  <a:pt x="4225144" y="4756201"/>
                </a:cubicBezTo>
                <a:cubicBezTo>
                  <a:pt x="4222165" y="4771084"/>
                  <a:pt x="4237063" y="4765131"/>
                  <a:pt x="4240042" y="4774061"/>
                </a:cubicBezTo>
                <a:cubicBezTo>
                  <a:pt x="4234083" y="4777038"/>
                  <a:pt x="4234083" y="4771084"/>
                  <a:pt x="4231103" y="4774061"/>
                </a:cubicBezTo>
                <a:cubicBezTo>
                  <a:pt x="4240042" y="4777038"/>
                  <a:pt x="4240042" y="4780015"/>
                  <a:pt x="4248981" y="4777038"/>
                </a:cubicBezTo>
                <a:cubicBezTo>
                  <a:pt x="4275798" y="4821689"/>
                  <a:pt x="4326452" y="4842527"/>
                  <a:pt x="4353269" y="4890155"/>
                </a:cubicBezTo>
                <a:cubicBezTo>
                  <a:pt x="4356249" y="4890155"/>
                  <a:pt x="4365187" y="4890155"/>
                  <a:pt x="4365187" y="4881225"/>
                </a:cubicBezTo>
                <a:cubicBezTo>
                  <a:pt x="4123836" y="4640107"/>
                  <a:pt x="3873545" y="4413873"/>
                  <a:pt x="3614315" y="4193593"/>
                </a:cubicBezTo>
                <a:cubicBezTo>
                  <a:pt x="3358066" y="3973313"/>
                  <a:pt x="3092877" y="3758986"/>
                  <a:pt x="2830667" y="3538706"/>
                </a:cubicBezTo>
                <a:cubicBezTo>
                  <a:pt x="2809810" y="3523822"/>
                  <a:pt x="2780013" y="3505961"/>
                  <a:pt x="2771075" y="3488101"/>
                </a:cubicBezTo>
                <a:cubicBezTo>
                  <a:pt x="2753197" y="3488101"/>
                  <a:pt x="2747237" y="3473217"/>
                  <a:pt x="2729359" y="3473217"/>
                </a:cubicBezTo>
                <a:cubicBezTo>
                  <a:pt x="2729359" y="3470240"/>
                  <a:pt x="2729359" y="3458333"/>
                  <a:pt x="2723400" y="3458333"/>
                </a:cubicBezTo>
                <a:cubicBezTo>
                  <a:pt x="2717441" y="3467264"/>
                  <a:pt x="2705522" y="3446427"/>
                  <a:pt x="2699563" y="3440473"/>
                </a:cubicBezTo>
                <a:cubicBezTo>
                  <a:pt x="2690624" y="3428566"/>
                  <a:pt x="2666787" y="3428566"/>
                  <a:pt x="2666787" y="3416659"/>
                </a:cubicBezTo>
                <a:cubicBezTo>
                  <a:pt x="2672746" y="3419635"/>
                  <a:pt x="2678705" y="3419635"/>
                  <a:pt x="2684665" y="3425589"/>
                </a:cubicBezTo>
                <a:cubicBezTo>
                  <a:pt x="2684665" y="3398798"/>
                  <a:pt x="2636990" y="3410705"/>
                  <a:pt x="2634011" y="3383914"/>
                </a:cubicBezTo>
                <a:cubicBezTo>
                  <a:pt x="2604214" y="3383914"/>
                  <a:pt x="2586336" y="3336286"/>
                  <a:pt x="2568458" y="3348193"/>
                </a:cubicBezTo>
                <a:cubicBezTo>
                  <a:pt x="2568458" y="3342240"/>
                  <a:pt x="2559519" y="3345216"/>
                  <a:pt x="2562499" y="3336286"/>
                </a:cubicBezTo>
                <a:cubicBezTo>
                  <a:pt x="2553560" y="3342240"/>
                  <a:pt x="2535682" y="3327356"/>
                  <a:pt x="2541642" y="3315449"/>
                </a:cubicBezTo>
                <a:cubicBezTo>
                  <a:pt x="2526743" y="3306519"/>
                  <a:pt x="2502906" y="3306519"/>
                  <a:pt x="2493967" y="3288658"/>
                </a:cubicBezTo>
                <a:cubicBezTo>
                  <a:pt x="2493967" y="3282704"/>
                  <a:pt x="2505886" y="3285681"/>
                  <a:pt x="2505886" y="3279728"/>
                </a:cubicBezTo>
                <a:cubicBezTo>
                  <a:pt x="2502906" y="3279728"/>
                  <a:pt x="2490988" y="3276751"/>
                  <a:pt x="2493967" y="3285681"/>
                </a:cubicBezTo>
                <a:cubicBezTo>
                  <a:pt x="2470130" y="3279728"/>
                  <a:pt x="2461191" y="3252937"/>
                  <a:pt x="2434374" y="3249960"/>
                </a:cubicBezTo>
                <a:cubicBezTo>
                  <a:pt x="2440333" y="3244007"/>
                  <a:pt x="2428415" y="3238053"/>
                  <a:pt x="2422456" y="3244007"/>
                </a:cubicBezTo>
                <a:cubicBezTo>
                  <a:pt x="2419476" y="3241030"/>
                  <a:pt x="2425435" y="3238053"/>
                  <a:pt x="2425435" y="3235077"/>
                </a:cubicBezTo>
                <a:cubicBezTo>
                  <a:pt x="2416496" y="3235077"/>
                  <a:pt x="2410537" y="3217216"/>
                  <a:pt x="2398618" y="3226146"/>
                </a:cubicBezTo>
                <a:cubicBezTo>
                  <a:pt x="2392659" y="3220193"/>
                  <a:pt x="2386700" y="3217216"/>
                  <a:pt x="2380740" y="3211262"/>
                </a:cubicBezTo>
                <a:cubicBezTo>
                  <a:pt x="2380740" y="3187448"/>
                  <a:pt x="2330086" y="3181495"/>
                  <a:pt x="2318168" y="3148751"/>
                </a:cubicBezTo>
                <a:cubicBezTo>
                  <a:pt x="2285392" y="3151727"/>
                  <a:pt x="2282412" y="3110053"/>
                  <a:pt x="2246656" y="3113029"/>
                </a:cubicBezTo>
                <a:cubicBezTo>
                  <a:pt x="2249636" y="3104099"/>
                  <a:pt x="2237717" y="3110053"/>
                  <a:pt x="2237717" y="3101122"/>
                </a:cubicBezTo>
                <a:cubicBezTo>
                  <a:pt x="2255595" y="3101122"/>
                  <a:pt x="2270493" y="3118983"/>
                  <a:pt x="2291351" y="3124936"/>
                </a:cubicBezTo>
                <a:cubicBezTo>
                  <a:pt x="2294331" y="3121960"/>
                  <a:pt x="2297310" y="3118983"/>
                  <a:pt x="2300290" y="3113029"/>
                </a:cubicBezTo>
                <a:cubicBezTo>
                  <a:pt x="2294331" y="3110053"/>
                  <a:pt x="2291351" y="3107076"/>
                  <a:pt x="2279432" y="3110053"/>
                </a:cubicBezTo>
                <a:cubicBezTo>
                  <a:pt x="2273473" y="3098145"/>
                  <a:pt x="2297310" y="3107076"/>
                  <a:pt x="2288371" y="3092192"/>
                </a:cubicBezTo>
                <a:cubicBezTo>
                  <a:pt x="2282412" y="3101122"/>
                  <a:pt x="2267514" y="3083262"/>
                  <a:pt x="2267514" y="3098145"/>
                </a:cubicBezTo>
                <a:cubicBezTo>
                  <a:pt x="2261554" y="3086239"/>
                  <a:pt x="2249636" y="3092192"/>
                  <a:pt x="2246656" y="3083262"/>
                </a:cubicBezTo>
                <a:cubicBezTo>
                  <a:pt x="2246656" y="3095169"/>
                  <a:pt x="2240697" y="3089215"/>
                  <a:pt x="2234738" y="3098145"/>
                </a:cubicBezTo>
                <a:cubicBezTo>
                  <a:pt x="2228778" y="3080285"/>
                  <a:pt x="2216860" y="3083262"/>
                  <a:pt x="2207921" y="3083262"/>
                </a:cubicBezTo>
                <a:cubicBezTo>
                  <a:pt x="2201961" y="3077308"/>
                  <a:pt x="2210900" y="3077308"/>
                  <a:pt x="2207921" y="3071355"/>
                </a:cubicBezTo>
                <a:cubicBezTo>
                  <a:pt x="2196002" y="3068378"/>
                  <a:pt x="2175145" y="3056471"/>
                  <a:pt x="2175145" y="3044564"/>
                </a:cubicBezTo>
                <a:cubicBezTo>
                  <a:pt x="2181104" y="3053494"/>
                  <a:pt x="2196002" y="3053494"/>
                  <a:pt x="2201961" y="3059448"/>
                </a:cubicBezTo>
                <a:cubicBezTo>
                  <a:pt x="2198982" y="3050517"/>
                  <a:pt x="2207921" y="3050517"/>
                  <a:pt x="2201961" y="3038610"/>
                </a:cubicBezTo>
                <a:cubicBezTo>
                  <a:pt x="2198982" y="3044564"/>
                  <a:pt x="2196002" y="3038610"/>
                  <a:pt x="2187063" y="3041587"/>
                </a:cubicBezTo>
                <a:cubicBezTo>
                  <a:pt x="2196002" y="3032657"/>
                  <a:pt x="2160246" y="2999912"/>
                  <a:pt x="2145348" y="3005866"/>
                </a:cubicBezTo>
                <a:cubicBezTo>
                  <a:pt x="2139389" y="2999912"/>
                  <a:pt x="2154287" y="3002889"/>
                  <a:pt x="2148328" y="2993959"/>
                </a:cubicBezTo>
                <a:cubicBezTo>
                  <a:pt x="2145348" y="2993959"/>
                  <a:pt x="2145348" y="2993959"/>
                  <a:pt x="2142368" y="2993959"/>
                </a:cubicBezTo>
                <a:cubicBezTo>
                  <a:pt x="2136409" y="2999912"/>
                  <a:pt x="2130450" y="2999912"/>
                  <a:pt x="2133429" y="3011820"/>
                </a:cubicBezTo>
                <a:cubicBezTo>
                  <a:pt x="2130450" y="3005866"/>
                  <a:pt x="2124491" y="3005866"/>
                  <a:pt x="2118531" y="3002889"/>
                </a:cubicBezTo>
                <a:cubicBezTo>
                  <a:pt x="2118531" y="3011820"/>
                  <a:pt x="2130450" y="3014796"/>
                  <a:pt x="2124491" y="3017773"/>
                </a:cubicBezTo>
                <a:cubicBezTo>
                  <a:pt x="2121511" y="3005866"/>
                  <a:pt x="2106613" y="3014796"/>
                  <a:pt x="2106613" y="3002889"/>
                </a:cubicBezTo>
                <a:cubicBezTo>
                  <a:pt x="2115552" y="2996936"/>
                  <a:pt x="2121511" y="3002889"/>
                  <a:pt x="2124491" y="2993959"/>
                </a:cubicBezTo>
                <a:cubicBezTo>
                  <a:pt x="2121511" y="2985029"/>
                  <a:pt x="2109592" y="2990982"/>
                  <a:pt x="2106613" y="2982052"/>
                </a:cubicBezTo>
                <a:cubicBezTo>
                  <a:pt x="2112572" y="2979075"/>
                  <a:pt x="2106613" y="2970145"/>
                  <a:pt x="2115552" y="2967168"/>
                </a:cubicBezTo>
                <a:cubicBezTo>
                  <a:pt x="2118531" y="2970145"/>
                  <a:pt x="2136409" y="2973122"/>
                  <a:pt x="2133429" y="2964191"/>
                </a:cubicBezTo>
                <a:cubicBezTo>
                  <a:pt x="2130450" y="2958238"/>
                  <a:pt x="2118531" y="2967168"/>
                  <a:pt x="2115552" y="2961214"/>
                </a:cubicBezTo>
                <a:cubicBezTo>
                  <a:pt x="2127470" y="2958238"/>
                  <a:pt x="2106613" y="2946331"/>
                  <a:pt x="2118531" y="2946331"/>
                </a:cubicBezTo>
                <a:cubicBezTo>
                  <a:pt x="2112572" y="2940377"/>
                  <a:pt x="2097674" y="2940377"/>
                  <a:pt x="2103633" y="2955261"/>
                </a:cubicBezTo>
                <a:cubicBezTo>
                  <a:pt x="2112572" y="2946331"/>
                  <a:pt x="2106613" y="2958238"/>
                  <a:pt x="2106613" y="2964191"/>
                </a:cubicBezTo>
                <a:cubicBezTo>
                  <a:pt x="2109592" y="2964191"/>
                  <a:pt x="2112572" y="2964191"/>
                  <a:pt x="2112572" y="2967168"/>
                </a:cubicBezTo>
                <a:cubicBezTo>
                  <a:pt x="2109592" y="2967168"/>
                  <a:pt x="2109592" y="2970145"/>
                  <a:pt x="2103633" y="2970145"/>
                </a:cubicBezTo>
                <a:cubicBezTo>
                  <a:pt x="2094694" y="2967168"/>
                  <a:pt x="2106613" y="2961214"/>
                  <a:pt x="2100653" y="2952284"/>
                </a:cubicBezTo>
                <a:cubicBezTo>
                  <a:pt x="2097674" y="2952284"/>
                  <a:pt x="2094694" y="2949307"/>
                  <a:pt x="2088735" y="2952284"/>
                </a:cubicBezTo>
                <a:cubicBezTo>
                  <a:pt x="2088735" y="2958238"/>
                  <a:pt x="2100653" y="2958238"/>
                  <a:pt x="2091714" y="2964191"/>
                </a:cubicBezTo>
                <a:cubicBezTo>
                  <a:pt x="2082775" y="2952284"/>
                  <a:pt x="2064898" y="2952284"/>
                  <a:pt x="2058938" y="2937401"/>
                </a:cubicBezTo>
                <a:cubicBezTo>
                  <a:pt x="2073837" y="2940377"/>
                  <a:pt x="2082775" y="2937401"/>
                  <a:pt x="2100653" y="2943354"/>
                </a:cubicBezTo>
                <a:cubicBezTo>
                  <a:pt x="2100653" y="2940377"/>
                  <a:pt x="2100653" y="2940377"/>
                  <a:pt x="2100653" y="2937401"/>
                </a:cubicBezTo>
                <a:cubicBezTo>
                  <a:pt x="2085755" y="2931447"/>
                  <a:pt x="2067877" y="2928470"/>
                  <a:pt x="2052979" y="2922517"/>
                </a:cubicBezTo>
                <a:cubicBezTo>
                  <a:pt x="2049999" y="2916563"/>
                  <a:pt x="2052979" y="2916563"/>
                  <a:pt x="2055959" y="2913586"/>
                </a:cubicBezTo>
                <a:cubicBezTo>
                  <a:pt x="2052979" y="2913586"/>
                  <a:pt x="2049999" y="2910610"/>
                  <a:pt x="2049999" y="2910610"/>
                </a:cubicBezTo>
                <a:cubicBezTo>
                  <a:pt x="2044040" y="2913586"/>
                  <a:pt x="2047020" y="2916563"/>
                  <a:pt x="2044040" y="2919540"/>
                </a:cubicBezTo>
                <a:cubicBezTo>
                  <a:pt x="2038081" y="2916563"/>
                  <a:pt x="2023182" y="2913586"/>
                  <a:pt x="2029142" y="2901680"/>
                </a:cubicBezTo>
                <a:cubicBezTo>
                  <a:pt x="2014244" y="2901680"/>
                  <a:pt x="1984447" y="2907633"/>
                  <a:pt x="1987427" y="2892749"/>
                </a:cubicBezTo>
                <a:cubicBezTo>
                  <a:pt x="1990406" y="2892749"/>
                  <a:pt x="2005305" y="2889772"/>
                  <a:pt x="2026162" y="2892749"/>
                </a:cubicBezTo>
                <a:cubicBezTo>
                  <a:pt x="2014244" y="2883819"/>
                  <a:pt x="1993386" y="2889772"/>
                  <a:pt x="1987427" y="2874888"/>
                </a:cubicBezTo>
                <a:cubicBezTo>
                  <a:pt x="1990406" y="2883819"/>
                  <a:pt x="1978488" y="2883819"/>
                  <a:pt x="1978488" y="2892749"/>
                </a:cubicBezTo>
                <a:cubicBezTo>
                  <a:pt x="1975508" y="2889772"/>
                  <a:pt x="1969549" y="2892749"/>
                  <a:pt x="1969549" y="2886795"/>
                </a:cubicBezTo>
                <a:cubicBezTo>
                  <a:pt x="1978488" y="2886795"/>
                  <a:pt x="1984447" y="2880842"/>
                  <a:pt x="1984447" y="2868935"/>
                </a:cubicBezTo>
                <a:cubicBezTo>
                  <a:pt x="1969549" y="2874888"/>
                  <a:pt x="1969549" y="2868935"/>
                  <a:pt x="1969549" y="2857028"/>
                </a:cubicBezTo>
                <a:cubicBezTo>
                  <a:pt x="1954650" y="2860005"/>
                  <a:pt x="1945712" y="2857028"/>
                  <a:pt x="1939752" y="2851074"/>
                </a:cubicBezTo>
                <a:cubicBezTo>
                  <a:pt x="1930813" y="2848098"/>
                  <a:pt x="1924854" y="2842144"/>
                  <a:pt x="1912935" y="2842144"/>
                </a:cubicBezTo>
                <a:cubicBezTo>
                  <a:pt x="1918895" y="2827261"/>
                  <a:pt x="1933793" y="2845121"/>
                  <a:pt x="1942732" y="2833214"/>
                </a:cubicBezTo>
                <a:cubicBezTo>
                  <a:pt x="1930813" y="2821307"/>
                  <a:pt x="1912935" y="2830237"/>
                  <a:pt x="1906976" y="2809400"/>
                </a:cubicBezTo>
                <a:cubicBezTo>
                  <a:pt x="1906976" y="2809400"/>
                  <a:pt x="1903996" y="2809400"/>
                  <a:pt x="1901017" y="2809400"/>
                </a:cubicBezTo>
                <a:cubicBezTo>
                  <a:pt x="1901017" y="2806423"/>
                  <a:pt x="1901017" y="2803446"/>
                  <a:pt x="1903996" y="2803446"/>
                </a:cubicBezTo>
                <a:cubicBezTo>
                  <a:pt x="1901017" y="2809400"/>
                  <a:pt x="1901017" y="2809400"/>
                  <a:pt x="1901017" y="2809400"/>
                </a:cubicBezTo>
                <a:cubicBezTo>
                  <a:pt x="1901017" y="2809400"/>
                  <a:pt x="1901017" y="2809400"/>
                  <a:pt x="1901017" y="2806423"/>
                </a:cubicBezTo>
                <a:cubicBezTo>
                  <a:pt x="1903996" y="2803446"/>
                  <a:pt x="1903996" y="2797493"/>
                  <a:pt x="1903996" y="2791539"/>
                </a:cubicBezTo>
                <a:cubicBezTo>
                  <a:pt x="1906976" y="2791539"/>
                  <a:pt x="1906976" y="2788563"/>
                  <a:pt x="1906976" y="2785586"/>
                </a:cubicBezTo>
                <a:cubicBezTo>
                  <a:pt x="1906976" y="2785586"/>
                  <a:pt x="1906976" y="2782609"/>
                  <a:pt x="1906976" y="2782609"/>
                </a:cubicBezTo>
                <a:cubicBezTo>
                  <a:pt x="1906976" y="2779632"/>
                  <a:pt x="1906976" y="2779632"/>
                  <a:pt x="1909956" y="2776655"/>
                </a:cubicBezTo>
                <a:cubicBezTo>
                  <a:pt x="1912935" y="2776655"/>
                  <a:pt x="1912935" y="2776655"/>
                  <a:pt x="1915915" y="2782609"/>
                </a:cubicBezTo>
                <a:cubicBezTo>
                  <a:pt x="1912935" y="2785586"/>
                  <a:pt x="1909956" y="2785586"/>
                  <a:pt x="1909956" y="2788563"/>
                </a:cubicBezTo>
                <a:cubicBezTo>
                  <a:pt x="1912935" y="2791539"/>
                  <a:pt x="1933793" y="2791539"/>
                  <a:pt x="1930813" y="2782609"/>
                </a:cubicBezTo>
                <a:cubicBezTo>
                  <a:pt x="1933793" y="2791539"/>
                  <a:pt x="1939752" y="2788563"/>
                  <a:pt x="1939752" y="2797493"/>
                </a:cubicBezTo>
                <a:cubicBezTo>
                  <a:pt x="1930813" y="2803446"/>
                  <a:pt x="1930813" y="2785586"/>
                  <a:pt x="1921874" y="2794516"/>
                </a:cubicBezTo>
                <a:cubicBezTo>
                  <a:pt x="1930813" y="2803446"/>
                  <a:pt x="1933793" y="2800469"/>
                  <a:pt x="1936773" y="2818330"/>
                </a:cubicBezTo>
                <a:cubicBezTo>
                  <a:pt x="1939752" y="2818330"/>
                  <a:pt x="1942732" y="2818330"/>
                  <a:pt x="1945712" y="2818330"/>
                </a:cubicBezTo>
                <a:cubicBezTo>
                  <a:pt x="1948691" y="2812376"/>
                  <a:pt x="1942732" y="2815353"/>
                  <a:pt x="1942732" y="2809400"/>
                </a:cubicBezTo>
                <a:cubicBezTo>
                  <a:pt x="1945712" y="2806423"/>
                  <a:pt x="1948691" y="2803446"/>
                  <a:pt x="1948691" y="2800469"/>
                </a:cubicBezTo>
                <a:cubicBezTo>
                  <a:pt x="1957630" y="2797493"/>
                  <a:pt x="1960610" y="2803446"/>
                  <a:pt x="1969549" y="2800469"/>
                </a:cubicBezTo>
                <a:cubicBezTo>
                  <a:pt x="1969549" y="2791539"/>
                  <a:pt x="1951671" y="2794516"/>
                  <a:pt x="1963589" y="2788563"/>
                </a:cubicBezTo>
                <a:cubicBezTo>
                  <a:pt x="1972528" y="2794516"/>
                  <a:pt x="1993386" y="2803446"/>
                  <a:pt x="1993386" y="2812376"/>
                </a:cubicBezTo>
                <a:cubicBezTo>
                  <a:pt x="1990406" y="2806423"/>
                  <a:pt x="1984447" y="2806423"/>
                  <a:pt x="1978488" y="2809400"/>
                </a:cubicBezTo>
                <a:cubicBezTo>
                  <a:pt x="1987427" y="2827261"/>
                  <a:pt x="2011264" y="2824284"/>
                  <a:pt x="2014244" y="2836191"/>
                </a:cubicBezTo>
                <a:cubicBezTo>
                  <a:pt x="2020203" y="2836191"/>
                  <a:pt x="2020203" y="2833214"/>
                  <a:pt x="2017223" y="2827261"/>
                </a:cubicBezTo>
                <a:cubicBezTo>
                  <a:pt x="2026162" y="2821307"/>
                  <a:pt x="2032121" y="2827261"/>
                  <a:pt x="2038081" y="2830237"/>
                </a:cubicBezTo>
                <a:cubicBezTo>
                  <a:pt x="2044040" y="2848098"/>
                  <a:pt x="2067877" y="2851074"/>
                  <a:pt x="2091714" y="2857028"/>
                </a:cubicBezTo>
                <a:cubicBezTo>
                  <a:pt x="2085755" y="2860005"/>
                  <a:pt x="2076816" y="2854051"/>
                  <a:pt x="2076816" y="2862982"/>
                </a:cubicBezTo>
                <a:cubicBezTo>
                  <a:pt x="2079796" y="2874888"/>
                  <a:pt x="2094694" y="2862982"/>
                  <a:pt x="2100653" y="2868935"/>
                </a:cubicBezTo>
                <a:cubicBezTo>
                  <a:pt x="2100653" y="2874888"/>
                  <a:pt x="2091714" y="2874888"/>
                  <a:pt x="2094694" y="2880842"/>
                </a:cubicBezTo>
                <a:cubicBezTo>
                  <a:pt x="2097674" y="2880842"/>
                  <a:pt x="2103633" y="2877865"/>
                  <a:pt x="2106613" y="2877865"/>
                </a:cubicBezTo>
                <a:cubicBezTo>
                  <a:pt x="2112572" y="2895726"/>
                  <a:pt x="2136409" y="2880842"/>
                  <a:pt x="2148328" y="2886795"/>
                </a:cubicBezTo>
                <a:cubicBezTo>
                  <a:pt x="2151307" y="2904656"/>
                  <a:pt x="2175145" y="2907633"/>
                  <a:pt x="2181104" y="2895726"/>
                </a:cubicBezTo>
                <a:cubicBezTo>
                  <a:pt x="2178124" y="2895726"/>
                  <a:pt x="2160246" y="2898703"/>
                  <a:pt x="2169185" y="2889772"/>
                </a:cubicBezTo>
                <a:cubicBezTo>
                  <a:pt x="2175145" y="2898703"/>
                  <a:pt x="2169185" y="2880842"/>
                  <a:pt x="2175145" y="2883819"/>
                </a:cubicBezTo>
                <a:cubicBezTo>
                  <a:pt x="2181104" y="2889772"/>
                  <a:pt x="2184084" y="2895726"/>
                  <a:pt x="2190043" y="2901680"/>
                </a:cubicBezTo>
                <a:cubicBezTo>
                  <a:pt x="2175145" y="2907633"/>
                  <a:pt x="2178124" y="2907633"/>
                  <a:pt x="2166206" y="2904656"/>
                </a:cubicBezTo>
                <a:cubicBezTo>
                  <a:pt x="2178124" y="2922517"/>
                  <a:pt x="2198982" y="2931447"/>
                  <a:pt x="2210900" y="2925493"/>
                </a:cubicBezTo>
                <a:cubicBezTo>
                  <a:pt x="2204941" y="2928470"/>
                  <a:pt x="2216860" y="2940377"/>
                  <a:pt x="2219839" y="2943354"/>
                </a:cubicBezTo>
                <a:cubicBezTo>
                  <a:pt x="2228778" y="2931447"/>
                  <a:pt x="2231758" y="2952284"/>
                  <a:pt x="2243677" y="2952284"/>
                </a:cubicBezTo>
                <a:cubicBezTo>
                  <a:pt x="2243677" y="2949307"/>
                  <a:pt x="2258575" y="2943354"/>
                  <a:pt x="2261554" y="2949307"/>
                </a:cubicBezTo>
                <a:cubicBezTo>
                  <a:pt x="2258575" y="2955261"/>
                  <a:pt x="2252615" y="2958238"/>
                  <a:pt x="2255595" y="2964191"/>
                </a:cubicBezTo>
                <a:cubicBezTo>
                  <a:pt x="2270493" y="2961214"/>
                  <a:pt x="2261554" y="2982052"/>
                  <a:pt x="2282412" y="2976098"/>
                </a:cubicBezTo>
                <a:cubicBezTo>
                  <a:pt x="2273473" y="2973122"/>
                  <a:pt x="2282412" y="2970145"/>
                  <a:pt x="2285392" y="2967168"/>
                </a:cubicBezTo>
                <a:cubicBezTo>
                  <a:pt x="2294331" y="2973122"/>
                  <a:pt x="2312208" y="2982052"/>
                  <a:pt x="2297310" y="2985029"/>
                </a:cubicBezTo>
                <a:cubicBezTo>
                  <a:pt x="2309229" y="2985029"/>
                  <a:pt x="2333066" y="2990982"/>
                  <a:pt x="2344985" y="3005866"/>
                </a:cubicBezTo>
                <a:cubicBezTo>
                  <a:pt x="2347964" y="3005866"/>
                  <a:pt x="2350944" y="3005866"/>
                  <a:pt x="2353924" y="3002889"/>
                </a:cubicBezTo>
                <a:cubicBezTo>
                  <a:pt x="2362863" y="3014796"/>
                  <a:pt x="2342005" y="3008843"/>
                  <a:pt x="2344985" y="3014796"/>
                </a:cubicBezTo>
                <a:cubicBezTo>
                  <a:pt x="2362863" y="3020750"/>
                  <a:pt x="2371801" y="3017773"/>
                  <a:pt x="2386700" y="3029680"/>
                </a:cubicBezTo>
                <a:cubicBezTo>
                  <a:pt x="2386700" y="3020750"/>
                  <a:pt x="2377761" y="3023726"/>
                  <a:pt x="2377761" y="3014796"/>
                </a:cubicBezTo>
                <a:cubicBezTo>
                  <a:pt x="2386700" y="3023726"/>
                  <a:pt x="2410537" y="3026703"/>
                  <a:pt x="2407557" y="3035633"/>
                </a:cubicBezTo>
                <a:cubicBezTo>
                  <a:pt x="2407557" y="3032657"/>
                  <a:pt x="2392659" y="3026703"/>
                  <a:pt x="2395639" y="3032657"/>
                </a:cubicBezTo>
                <a:cubicBezTo>
                  <a:pt x="2404578" y="3038610"/>
                  <a:pt x="2407557" y="3047541"/>
                  <a:pt x="2422456" y="3044564"/>
                </a:cubicBezTo>
                <a:cubicBezTo>
                  <a:pt x="2419476" y="3041587"/>
                  <a:pt x="2410537" y="3038610"/>
                  <a:pt x="2419476" y="3032657"/>
                </a:cubicBezTo>
                <a:cubicBezTo>
                  <a:pt x="2422456" y="3038610"/>
                  <a:pt x="2434374" y="3038610"/>
                  <a:pt x="2425435" y="3047541"/>
                </a:cubicBezTo>
                <a:cubicBezTo>
                  <a:pt x="2434374" y="3038610"/>
                  <a:pt x="2437354" y="3047541"/>
                  <a:pt x="2446293" y="3047541"/>
                </a:cubicBezTo>
                <a:cubicBezTo>
                  <a:pt x="2443313" y="3041587"/>
                  <a:pt x="2440333" y="3038610"/>
                  <a:pt x="2437354" y="3029680"/>
                </a:cubicBezTo>
                <a:cubicBezTo>
                  <a:pt x="2431394" y="3032657"/>
                  <a:pt x="2431394" y="3026703"/>
                  <a:pt x="2422456" y="3029680"/>
                </a:cubicBezTo>
                <a:cubicBezTo>
                  <a:pt x="2425435" y="2999912"/>
                  <a:pt x="2380740" y="3011820"/>
                  <a:pt x="2371801" y="2982052"/>
                </a:cubicBezTo>
                <a:cubicBezTo>
                  <a:pt x="2356903" y="2985029"/>
                  <a:pt x="2356903" y="2961214"/>
                  <a:pt x="2339025" y="2967168"/>
                </a:cubicBezTo>
                <a:cubicBezTo>
                  <a:pt x="2321147" y="2952284"/>
                  <a:pt x="2303270" y="2937401"/>
                  <a:pt x="2282412" y="2928470"/>
                </a:cubicBezTo>
                <a:cubicBezTo>
                  <a:pt x="2285392" y="2925493"/>
                  <a:pt x="2285392" y="2919540"/>
                  <a:pt x="2288371" y="2916563"/>
                </a:cubicBezTo>
                <a:cubicBezTo>
                  <a:pt x="2282412" y="2913586"/>
                  <a:pt x="2282412" y="2907633"/>
                  <a:pt x="2273473" y="2907633"/>
                </a:cubicBezTo>
                <a:cubicBezTo>
                  <a:pt x="2270493" y="2898703"/>
                  <a:pt x="2276453" y="2895726"/>
                  <a:pt x="2276453" y="2886795"/>
                </a:cubicBezTo>
                <a:cubicBezTo>
                  <a:pt x="2270493" y="2889772"/>
                  <a:pt x="2261554" y="2889772"/>
                  <a:pt x="2258575" y="2895726"/>
                </a:cubicBezTo>
                <a:cubicBezTo>
                  <a:pt x="2246656" y="2889772"/>
                  <a:pt x="2246656" y="2877865"/>
                  <a:pt x="2246656" y="2874888"/>
                </a:cubicBezTo>
                <a:cubicBezTo>
                  <a:pt x="2237717" y="2877865"/>
                  <a:pt x="2237717" y="2880842"/>
                  <a:pt x="2231758" y="2874888"/>
                </a:cubicBezTo>
                <a:cubicBezTo>
                  <a:pt x="2237717" y="2865958"/>
                  <a:pt x="2249636" y="2874888"/>
                  <a:pt x="2249636" y="2865958"/>
                </a:cubicBezTo>
                <a:cubicBezTo>
                  <a:pt x="2240697" y="2862982"/>
                  <a:pt x="2225799" y="2862982"/>
                  <a:pt x="2231758" y="2851074"/>
                </a:cubicBezTo>
                <a:cubicBezTo>
                  <a:pt x="2225799" y="2854051"/>
                  <a:pt x="2222819" y="2848098"/>
                  <a:pt x="2216860" y="2848098"/>
                </a:cubicBezTo>
                <a:cubicBezTo>
                  <a:pt x="2216860" y="2857028"/>
                  <a:pt x="2213880" y="2860005"/>
                  <a:pt x="2201961" y="2862982"/>
                </a:cubicBezTo>
                <a:cubicBezTo>
                  <a:pt x="2198982" y="2851074"/>
                  <a:pt x="2210900" y="2860005"/>
                  <a:pt x="2207921" y="2848098"/>
                </a:cubicBezTo>
                <a:cubicBezTo>
                  <a:pt x="2193022" y="2851074"/>
                  <a:pt x="2193022" y="2836191"/>
                  <a:pt x="2178124" y="2830237"/>
                </a:cubicBezTo>
                <a:cubicBezTo>
                  <a:pt x="2190043" y="2827261"/>
                  <a:pt x="2193022" y="2830237"/>
                  <a:pt x="2196002" y="2818330"/>
                </a:cubicBezTo>
                <a:cubicBezTo>
                  <a:pt x="2196002" y="2824284"/>
                  <a:pt x="2204941" y="2818330"/>
                  <a:pt x="2210900" y="2818330"/>
                </a:cubicBezTo>
                <a:cubicBezTo>
                  <a:pt x="2213880" y="2827261"/>
                  <a:pt x="2222819" y="2827261"/>
                  <a:pt x="2228778" y="2833214"/>
                </a:cubicBezTo>
                <a:cubicBezTo>
                  <a:pt x="2222819" y="2836191"/>
                  <a:pt x="2213880" y="2827261"/>
                  <a:pt x="2213880" y="2836191"/>
                </a:cubicBezTo>
                <a:cubicBezTo>
                  <a:pt x="2228778" y="2830237"/>
                  <a:pt x="2225799" y="2854051"/>
                  <a:pt x="2237717" y="2842144"/>
                </a:cubicBezTo>
                <a:cubicBezTo>
                  <a:pt x="2246656" y="2857028"/>
                  <a:pt x="2252615" y="2862982"/>
                  <a:pt x="2267514" y="2874888"/>
                </a:cubicBezTo>
                <a:cubicBezTo>
                  <a:pt x="2270493" y="2874888"/>
                  <a:pt x="2276453" y="2871912"/>
                  <a:pt x="2276453" y="2868935"/>
                </a:cubicBezTo>
                <a:cubicBezTo>
                  <a:pt x="2279432" y="2871912"/>
                  <a:pt x="2279432" y="2877865"/>
                  <a:pt x="2285392" y="2874888"/>
                </a:cubicBezTo>
                <a:cubicBezTo>
                  <a:pt x="2291351" y="2883819"/>
                  <a:pt x="2276453" y="2877865"/>
                  <a:pt x="2279432" y="2883819"/>
                </a:cubicBezTo>
                <a:cubicBezTo>
                  <a:pt x="2285392" y="2892749"/>
                  <a:pt x="2291351" y="2889772"/>
                  <a:pt x="2297310" y="2883819"/>
                </a:cubicBezTo>
                <a:cubicBezTo>
                  <a:pt x="2300290" y="2889772"/>
                  <a:pt x="2294331" y="2889772"/>
                  <a:pt x="2297310" y="2898703"/>
                </a:cubicBezTo>
                <a:cubicBezTo>
                  <a:pt x="2309229" y="2904656"/>
                  <a:pt x="2318168" y="2895726"/>
                  <a:pt x="2324127" y="2916563"/>
                </a:cubicBezTo>
                <a:cubicBezTo>
                  <a:pt x="2330086" y="2916563"/>
                  <a:pt x="2327107" y="2910610"/>
                  <a:pt x="2333066" y="2910610"/>
                </a:cubicBezTo>
                <a:cubicBezTo>
                  <a:pt x="2342005" y="2919540"/>
                  <a:pt x="2344985" y="2922517"/>
                  <a:pt x="2342005" y="2910610"/>
                </a:cubicBezTo>
                <a:cubicBezTo>
                  <a:pt x="2347964" y="2913586"/>
                  <a:pt x="2350944" y="2922517"/>
                  <a:pt x="2356903" y="2925493"/>
                </a:cubicBezTo>
                <a:cubicBezTo>
                  <a:pt x="2380740" y="2925493"/>
                  <a:pt x="2389679" y="2952284"/>
                  <a:pt x="2404578" y="2961214"/>
                </a:cubicBezTo>
                <a:cubicBezTo>
                  <a:pt x="2416496" y="2958238"/>
                  <a:pt x="2431394" y="2958238"/>
                  <a:pt x="2428415" y="2949307"/>
                </a:cubicBezTo>
                <a:cubicBezTo>
                  <a:pt x="2422456" y="2949307"/>
                  <a:pt x="2419476" y="2955261"/>
                  <a:pt x="2413517" y="2952284"/>
                </a:cubicBezTo>
                <a:cubicBezTo>
                  <a:pt x="2407557" y="2943354"/>
                  <a:pt x="2422456" y="2946331"/>
                  <a:pt x="2416496" y="2937401"/>
                </a:cubicBezTo>
                <a:cubicBezTo>
                  <a:pt x="2389679" y="2919540"/>
                  <a:pt x="2362863" y="2904656"/>
                  <a:pt x="2339025" y="2880842"/>
                </a:cubicBezTo>
                <a:cubicBezTo>
                  <a:pt x="2350944" y="2874888"/>
                  <a:pt x="2350944" y="2883819"/>
                  <a:pt x="2359883" y="2883819"/>
                </a:cubicBezTo>
                <a:cubicBezTo>
                  <a:pt x="2365842" y="2877865"/>
                  <a:pt x="2353924" y="2874888"/>
                  <a:pt x="2365842" y="2871912"/>
                </a:cubicBezTo>
                <a:cubicBezTo>
                  <a:pt x="2365842" y="2874888"/>
                  <a:pt x="2365842" y="2877865"/>
                  <a:pt x="2362863" y="2880842"/>
                </a:cubicBezTo>
                <a:cubicBezTo>
                  <a:pt x="2377761" y="2880842"/>
                  <a:pt x="2383720" y="2877865"/>
                  <a:pt x="2392659" y="2883819"/>
                </a:cubicBezTo>
                <a:cubicBezTo>
                  <a:pt x="2377761" y="2877865"/>
                  <a:pt x="2386700" y="2889772"/>
                  <a:pt x="2377761" y="2892749"/>
                </a:cubicBezTo>
                <a:cubicBezTo>
                  <a:pt x="2374781" y="2886795"/>
                  <a:pt x="2374781" y="2880842"/>
                  <a:pt x="2371801" y="2880842"/>
                </a:cubicBezTo>
                <a:cubicBezTo>
                  <a:pt x="2368822" y="2886795"/>
                  <a:pt x="2359883" y="2886795"/>
                  <a:pt x="2362863" y="2895726"/>
                </a:cubicBezTo>
                <a:cubicBezTo>
                  <a:pt x="2371801" y="2880842"/>
                  <a:pt x="2371801" y="2901680"/>
                  <a:pt x="2383720" y="2898703"/>
                </a:cubicBezTo>
                <a:cubicBezTo>
                  <a:pt x="2380740" y="2889772"/>
                  <a:pt x="2398618" y="2892749"/>
                  <a:pt x="2401598" y="2892749"/>
                </a:cubicBezTo>
                <a:cubicBezTo>
                  <a:pt x="2413517" y="2907633"/>
                  <a:pt x="2464171" y="2919540"/>
                  <a:pt x="2467150" y="2937401"/>
                </a:cubicBezTo>
                <a:cubicBezTo>
                  <a:pt x="2473110" y="2934424"/>
                  <a:pt x="2467150" y="2925493"/>
                  <a:pt x="2476089" y="2925493"/>
                </a:cubicBezTo>
                <a:cubicBezTo>
                  <a:pt x="2479069" y="2946331"/>
                  <a:pt x="2482049" y="2946331"/>
                  <a:pt x="2493967" y="2955261"/>
                </a:cubicBezTo>
                <a:cubicBezTo>
                  <a:pt x="2482049" y="2952284"/>
                  <a:pt x="2479069" y="2961214"/>
                  <a:pt x="2473110" y="2952284"/>
                </a:cubicBezTo>
                <a:cubicBezTo>
                  <a:pt x="2476089" y="2952284"/>
                  <a:pt x="2479069" y="2952284"/>
                  <a:pt x="2479069" y="2946331"/>
                </a:cubicBezTo>
                <a:cubicBezTo>
                  <a:pt x="2473110" y="2946331"/>
                  <a:pt x="2464171" y="2943354"/>
                  <a:pt x="2458211" y="2949307"/>
                </a:cubicBezTo>
                <a:cubicBezTo>
                  <a:pt x="2467150" y="2952284"/>
                  <a:pt x="2485028" y="2976098"/>
                  <a:pt x="2502906" y="2955261"/>
                </a:cubicBezTo>
                <a:cubicBezTo>
                  <a:pt x="2505886" y="2964191"/>
                  <a:pt x="2514825" y="2964191"/>
                  <a:pt x="2520784" y="2970145"/>
                </a:cubicBezTo>
                <a:cubicBezTo>
                  <a:pt x="2508865" y="2976098"/>
                  <a:pt x="2499926" y="2967168"/>
                  <a:pt x="2499926" y="2976098"/>
                </a:cubicBezTo>
                <a:cubicBezTo>
                  <a:pt x="2505886" y="2985029"/>
                  <a:pt x="2520784" y="2976098"/>
                  <a:pt x="2523764" y="2985029"/>
                </a:cubicBezTo>
                <a:cubicBezTo>
                  <a:pt x="2529723" y="2967168"/>
                  <a:pt x="2550581" y="2993959"/>
                  <a:pt x="2559519" y="2985029"/>
                </a:cubicBezTo>
                <a:cubicBezTo>
                  <a:pt x="2556540" y="2993959"/>
                  <a:pt x="2553560" y="2988005"/>
                  <a:pt x="2553560" y="2993959"/>
                </a:cubicBezTo>
                <a:cubicBezTo>
                  <a:pt x="2556540" y="2999912"/>
                  <a:pt x="2565479" y="3005866"/>
                  <a:pt x="2568458" y="2999912"/>
                </a:cubicBezTo>
                <a:cubicBezTo>
                  <a:pt x="2571438" y="3011820"/>
                  <a:pt x="2580377" y="3002889"/>
                  <a:pt x="2577397" y="3014796"/>
                </a:cubicBezTo>
                <a:cubicBezTo>
                  <a:pt x="2586336" y="3017773"/>
                  <a:pt x="2595275" y="3020750"/>
                  <a:pt x="2598255" y="3011820"/>
                </a:cubicBezTo>
                <a:cubicBezTo>
                  <a:pt x="2610173" y="3014796"/>
                  <a:pt x="2592295" y="3020750"/>
                  <a:pt x="2601235" y="3023726"/>
                </a:cubicBezTo>
                <a:cubicBezTo>
                  <a:pt x="2604214" y="3017773"/>
                  <a:pt x="2613153" y="3014796"/>
                  <a:pt x="2622092" y="3026703"/>
                </a:cubicBezTo>
                <a:cubicBezTo>
                  <a:pt x="2622092" y="3032657"/>
                  <a:pt x="2613153" y="3029680"/>
                  <a:pt x="2613153" y="3035633"/>
                </a:cubicBezTo>
                <a:cubicBezTo>
                  <a:pt x="2622092" y="3038610"/>
                  <a:pt x="2619112" y="3032657"/>
                  <a:pt x="2625072" y="3029680"/>
                </a:cubicBezTo>
                <a:cubicBezTo>
                  <a:pt x="2625072" y="3035633"/>
                  <a:pt x="2628051" y="3035633"/>
                  <a:pt x="2631031" y="3041587"/>
                </a:cubicBezTo>
                <a:cubicBezTo>
                  <a:pt x="2628051" y="3050517"/>
                  <a:pt x="2619112" y="3032657"/>
                  <a:pt x="2616133" y="3041587"/>
                </a:cubicBezTo>
                <a:cubicBezTo>
                  <a:pt x="2622092" y="3053494"/>
                  <a:pt x="2639970" y="3053494"/>
                  <a:pt x="2642949" y="3041587"/>
                </a:cubicBezTo>
                <a:cubicBezTo>
                  <a:pt x="2642949" y="3053494"/>
                  <a:pt x="2648909" y="3068378"/>
                  <a:pt x="2657848" y="3056471"/>
                </a:cubicBezTo>
                <a:cubicBezTo>
                  <a:pt x="2663807" y="3059448"/>
                  <a:pt x="2657848" y="3062424"/>
                  <a:pt x="2657848" y="3068378"/>
                </a:cubicBezTo>
                <a:cubicBezTo>
                  <a:pt x="2684665" y="3077308"/>
                  <a:pt x="2690624" y="3092192"/>
                  <a:pt x="2717441" y="3098145"/>
                </a:cubicBezTo>
                <a:cubicBezTo>
                  <a:pt x="2723400" y="3107076"/>
                  <a:pt x="2714461" y="3107076"/>
                  <a:pt x="2714461" y="3113029"/>
                </a:cubicBezTo>
                <a:cubicBezTo>
                  <a:pt x="2729359" y="3116006"/>
                  <a:pt x="2744258" y="3110053"/>
                  <a:pt x="2741278" y="3124936"/>
                </a:cubicBezTo>
                <a:cubicBezTo>
                  <a:pt x="2753197" y="3124936"/>
                  <a:pt x="2756176" y="3133867"/>
                  <a:pt x="2762135" y="3130890"/>
                </a:cubicBezTo>
                <a:cubicBezTo>
                  <a:pt x="2759156" y="3130890"/>
                  <a:pt x="2762135" y="3136843"/>
                  <a:pt x="2762135" y="3139820"/>
                </a:cubicBezTo>
                <a:cubicBezTo>
                  <a:pt x="2771075" y="3136843"/>
                  <a:pt x="2806830" y="3142797"/>
                  <a:pt x="2794912" y="3157681"/>
                </a:cubicBezTo>
                <a:cubicBezTo>
                  <a:pt x="2809810" y="3157681"/>
                  <a:pt x="2824708" y="3160658"/>
                  <a:pt x="2833647" y="3157681"/>
                </a:cubicBezTo>
                <a:cubicBezTo>
                  <a:pt x="2833647" y="3181495"/>
                  <a:pt x="2884301" y="3187448"/>
                  <a:pt x="2863444" y="3196379"/>
                </a:cubicBezTo>
                <a:cubicBezTo>
                  <a:pt x="2869403" y="3208286"/>
                  <a:pt x="2875362" y="3190425"/>
                  <a:pt x="2878342" y="3205309"/>
                </a:cubicBezTo>
                <a:cubicBezTo>
                  <a:pt x="2881321" y="3214239"/>
                  <a:pt x="2869403" y="3196379"/>
                  <a:pt x="2869403" y="3208286"/>
                </a:cubicBezTo>
                <a:cubicBezTo>
                  <a:pt x="2872383" y="3217216"/>
                  <a:pt x="2890261" y="3229123"/>
                  <a:pt x="2896220" y="3214239"/>
                </a:cubicBezTo>
                <a:cubicBezTo>
                  <a:pt x="2890261" y="3214239"/>
                  <a:pt x="2878342" y="3205309"/>
                  <a:pt x="2884301" y="3202332"/>
                </a:cubicBezTo>
                <a:cubicBezTo>
                  <a:pt x="2896220" y="3214239"/>
                  <a:pt x="2914098" y="3223170"/>
                  <a:pt x="2914098" y="3235077"/>
                </a:cubicBezTo>
                <a:cubicBezTo>
                  <a:pt x="2926016" y="3238053"/>
                  <a:pt x="2914098" y="3226146"/>
                  <a:pt x="2926016" y="3229123"/>
                </a:cubicBezTo>
                <a:cubicBezTo>
                  <a:pt x="2928996" y="3241030"/>
                  <a:pt x="2931976" y="3235077"/>
                  <a:pt x="2937935" y="3241030"/>
                </a:cubicBezTo>
                <a:cubicBezTo>
                  <a:pt x="2937935" y="3235077"/>
                  <a:pt x="2934955" y="3229123"/>
                  <a:pt x="2937935" y="3223170"/>
                </a:cubicBezTo>
                <a:cubicBezTo>
                  <a:pt x="2928996" y="3223170"/>
                  <a:pt x="2920057" y="3220193"/>
                  <a:pt x="2920057" y="3205309"/>
                </a:cubicBezTo>
                <a:cubicBezTo>
                  <a:pt x="2928996" y="3205309"/>
                  <a:pt x="2928996" y="3220193"/>
                  <a:pt x="2940915" y="3217216"/>
                </a:cubicBezTo>
                <a:cubicBezTo>
                  <a:pt x="2946874" y="3229123"/>
                  <a:pt x="2934955" y="3241030"/>
                  <a:pt x="2946874" y="3244007"/>
                </a:cubicBezTo>
                <a:cubicBezTo>
                  <a:pt x="2955813" y="3241030"/>
                  <a:pt x="2955813" y="3235077"/>
                  <a:pt x="2964752" y="3235077"/>
                </a:cubicBezTo>
                <a:cubicBezTo>
                  <a:pt x="2964752" y="3238053"/>
                  <a:pt x="2964752" y="3238053"/>
                  <a:pt x="2964752" y="3241030"/>
                </a:cubicBezTo>
                <a:cubicBezTo>
                  <a:pt x="2967731" y="3241030"/>
                  <a:pt x="2967731" y="3241030"/>
                  <a:pt x="2967731" y="3244007"/>
                </a:cubicBezTo>
                <a:cubicBezTo>
                  <a:pt x="2958793" y="3244007"/>
                  <a:pt x="2952833" y="3244007"/>
                  <a:pt x="2949853" y="3249960"/>
                </a:cubicBezTo>
                <a:cubicBezTo>
                  <a:pt x="2961772" y="3255914"/>
                  <a:pt x="2949853" y="3258891"/>
                  <a:pt x="2946874" y="3261867"/>
                </a:cubicBezTo>
                <a:cubicBezTo>
                  <a:pt x="2952833" y="3273774"/>
                  <a:pt x="2958793" y="3261867"/>
                  <a:pt x="2970711" y="3264844"/>
                </a:cubicBezTo>
                <a:cubicBezTo>
                  <a:pt x="2976671" y="3279728"/>
                  <a:pt x="2997528" y="3297589"/>
                  <a:pt x="3009447" y="3279728"/>
                </a:cubicBezTo>
                <a:cubicBezTo>
                  <a:pt x="3012426" y="3294612"/>
                  <a:pt x="2994548" y="3291635"/>
                  <a:pt x="2994548" y="3300565"/>
                </a:cubicBezTo>
                <a:cubicBezTo>
                  <a:pt x="3000507" y="3297589"/>
                  <a:pt x="3012426" y="3297589"/>
                  <a:pt x="3015406" y="3291635"/>
                </a:cubicBezTo>
                <a:cubicBezTo>
                  <a:pt x="3021365" y="3300565"/>
                  <a:pt x="3027325" y="3306519"/>
                  <a:pt x="3039243" y="3306519"/>
                </a:cubicBezTo>
                <a:cubicBezTo>
                  <a:pt x="3042223" y="3315449"/>
                  <a:pt x="3024345" y="3309495"/>
                  <a:pt x="3030304" y="3324379"/>
                </a:cubicBezTo>
                <a:cubicBezTo>
                  <a:pt x="3039243" y="3324379"/>
                  <a:pt x="3045202" y="3321402"/>
                  <a:pt x="3051162" y="3321402"/>
                </a:cubicBezTo>
                <a:cubicBezTo>
                  <a:pt x="3042223" y="3333310"/>
                  <a:pt x="3057121" y="3333310"/>
                  <a:pt x="3060101" y="3345216"/>
                </a:cubicBezTo>
                <a:cubicBezTo>
                  <a:pt x="3066060" y="3345216"/>
                  <a:pt x="3066060" y="3342240"/>
                  <a:pt x="3069039" y="3342240"/>
                </a:cubicBezTo>
                <a:cubicBezTo>
                  <a:pt x="3074999" y="3354147"/>
                  <a:pt x="3092877" y="3369031"/>
                  <a:pt x="3107775" y="3357123"/>
                </a:cubicBezTo>
                <a:cubicBezTo>
                  <a:pt x="3101816" y="3369031"/>
                  <a:pt x="3116714" y="3377961"/>
                  <a:pt x="3122673" y="3372008"/>
                </a:cubicBezTo>
                <a:cubicBezTo>
                  <a:pt x="3122673" y="3392845"/>
                  <a:pt x="3143531" y="3383914"/>
                  <a:pt x="3149490" y="3395821"/>
                </a:cubicBezTo>
                <a:cubicBezTo>
                  <a:pt x="3155449" y="3389868"/>
                  <a:pt x="3152470" y="3398798"/>
                  <a:pt x="3158429" y="3398798"/>
                </a:cubicBezTo>
                <a:cubicBezTo>
                  <a:pt x="3158429" y="3395821"/>
                  <a:pt x="3158429" y="3392845"/>
                  <a:pt x="3158429" y="3389868"/>
                </a:cubicBezTo>
                <a:cubicBezTo>
                  <a:pt x="3167368" y="3392845"/>
                  <a:pt x="3176307" y="3389868"/>
                  <a:pt x="3179287" y="3398798"/>
                </a:cubicBezTo>
                <a:cubicBezTo>
                  <a:pt x="3170348" y="3401775"/>
                  <a:pt x="3164388" y="3389868"/>
                  <a:pt x="3161409" y="3401775"/>
                </a:cubicBezTo>
                <a:cubicBezTo>
                  <a:pt x="3176307" y="3407729"/>
                  <a:pt x="3179287" y="3431542"/>
                  <a:pt x="3194185" y="3437496"/>
                </a:cubicBezTo>
                <a:cubicBezTo>
                  <a:pt x="3203124" y="3440473"/>
                  <a:pt x="3206103" y="3437496"/>
                  <a:pt x="3209083" y="3431542"/>
                </a:cubicBezTo>
                <a:cubicBezTo>
                  <a:pt x="3203124" y="3413682"/>
                  <a:pt x="3194185" y="3437496"/>
                  <a:pt x="3188225" y="3425589"/>
                </a:cubicBezTo>
                <a:cubicBezTo>
                  <a:pt x="3200144" y="3425589"/>
                  <a:pt x="3200144" y="3413682"/>
                  <a:pt x="3206103" y="3407729"/>
                </a:cubicBezTo>
                <a:cubicBezTo>
                  <a:pt x="3200144" y="3419635"/>
                  <a:pt x="3212063" y="3425589"/>
                  <a:pt x="3218022" y="3434519"/>
                </a:cubicBezTo>
                <a:cubicBezTo>
                  <a:pt x="3212063" y="3437496"/>
                  <a:pt x="3203124" y="3437496"/>
                  <a:pt x="3206103" y="3449403"/>
                </a:cubicBezTo>
                <a:cubicBezTo>
                  <a:pt x="3212063" y="3449403"/>
                  <a:pt x="3218022" y="3440473"/>
                  <a:pt x="3221002" y="3446427"/>
                </a:cubicBezTo>
                <a:cubicBezTo>
                  <a:pt x="3218022" y="3449403"/>
                  <a:pt x="3215043" y="3449403"/>
                  <a:pt x="3212063" y="3452380"/>
                </a:cubicBezTo>
                <a:cubicBezTo>
                  <a:pt x="3221002" y="3458333"/>
                  <a:pt x="3229941" y="3461310"/>
                  <a:pt x="3238879" y="3464287"/>
                </a:cubicBezTo>
                <a:cubicBezTo>
                  <a:pt x="3235900" y="3482148"/>
                  <a:pt x="3265697" y="3488101"/>
                  <a:pt x="3274635" y="3502985"/>
                </a:cubicBezTo>
                <a:cubicBezTo>
                  <a:pt x="3274635" y="3497031"/>
                  <a:pt x="3277615" y="3500008"/>
                  <a:pt x="3280595" y="3497031"/>
                </a:cubicBezTo>
                <a:cubicBezTo>
                  <a:pt x="3283575" y="3500008"/>
                  <a:pt x="3283575" y="3505961"/>
                  <a:pt x="3292513" y="3502985"/>
                </a:cubicBezTo>
                <a:cubicBezTo>
                  <a:pt x="3289534" y="3523822"/>
                  <a:pt x="3307411" y="3517869"/>
                  <a:pt x="3319330" y="3523822"/>
                </a:cubicBezTo>
                <a:cubicBezTo>
                  <a:pt x="3313371" y="3526799"/>
                  <a:pt x="3325289" y="3532752"/>
                  <a:pt x="3319330" y="3535729"/>
                </a:cubicBezTo>
                <a:cubicBezTo>
                  <a:pt x="3310391" y="3538706"/>
                  <a:pt x="3304432" y="3535729"/>
                  <a:pt x="3301452" y="3532752"/>
                </a:cubicBezTo>
                <a:cubicBezTo>
                  <a:pt x="3295493" y="3547636"/>
                  <a:pt x="3313371" y="3556567"/>
                  <a:pt x="3328269" y="3556567"/>
                </a:cubicBezTo>
                <a:cubicBezTo>
                  <a:pt x="3325289" y="3550613"/>
                  <a:pt x="3316351" y="3553590"/>
                  <a:pt x="3316351" y="3541683"/>
                </a:cubicBezTo>
                <a:cubicBezTo>
                  <a:pt x="3334229" y="3550613"/>
                  <a:pt x="3349127" y="3565497"/>
                  <a:pt x="3369984" y="3568473"/>
                </a:cubicBezTo>
                <a:cubicBezTo>
                  <a:pt x="3372964" y="3568473"/>
                  <a:pt x="3372964" y="3565497"/>
                  <a:pt x="3369984" y="3559543"/>
                </a:cubicBezTo>
                <a:cubicBezTo>
                  <a:pt x="3369984" y="3559543"/>
                  <a:pt x="3369984" y="3559543"/>
                  <a:pt x="3384883" y="3559543"/>
                </a:cubicBezTo>
                <a:cubicBezTo>
                  <a:pt x="3387862" y="3568473"/>
                  <a:pt x="3375943" y="3565497"/>
                  <a:pt x="3378923" y="3577404"/>
                </a:cubicBezTo>
                <a:cubicBezTo>
                  <a:pt x="3387862" y="3592288"/>
                  <a:pt x="3399781" y="3577404"/>
                  <a:pt x="3399781" y="3595265"/>
                </a:cubicBezTo>
                <a:cubicBezTo>
                  <a:pt x="3411699" y="3589311"/>
                  <a:pt x="3399781" y="3574427"/>
                  <a:pt x="3393821" y="3571450"/>
                </a:cubicBezTo>
                <a:cubicBezTo>
                  <a:pt x="3405740" y="3568473"/>
                  <a:pt x="3405740" y="3589311"/>
                  <a:pt x="3414679" y="3580380"/>
                </a:cubicBezTo>
                <a:cubicBezTo>
                  <a:pt x="3414679" y="3592288"/>
                  <a:pt x="3399781" y="3592288"/>
                  <a:pt x="3402761" y="3610148"/>
                </a:cubicBezTo>
                <a:cubicBezTo>
                  <a:pt x="3417659" y="3610148"/>
                  <a:pt x="3438516" y="3636939"/>
                  <a:pt x="3450435" y="3616102"/>
                </a:cubicBezTo>
                <a:cubicBezTo>
                  <a:pt x="3438516" y="3613125"/>
                  <a:pt x="3432557" y="3607171"/>
                  <a:pt x="3423618" y="3601218"/>
                </a:cubicBezTo>
                <a:cubicBezTo>
                  <a:pt x="3429577" y="3595265"/>
                  <a:pt x="3432557" y="3610148"/>
                  <a:pt x="3438516" y="3598241"/>
                </a:cubicBezTo>
                <a:cubicBezTo>
                  <a:pt x="3441496" y="3605683"/>
                  <a:pt x="3450434" y="3611637"/>
                  <a:pt x="3459001" y="3617218"/>
                </a:cubicBezTo>
                <a:lnTo>
                  <a:pt x="3471383" y="3628578"/>
                </a:lnTo>
                <a:lnTo>
                  <a:pt x="3472782" y="3637311"/>
                </a:lnTo>
                <a:cubicBezTo>
                  <a:pt x="3473527" y="3639172"/>
                  <a:pt x="3472782" y="3639916"/>
                  <a:pt x="3465333" y="3639916"/>
                </a:cubicBezTo>
                <a:cubicBezTo>
                  <a:pt x="3456394" y="3639916"/>
                  <a:pt x="3474272" y="3630986"/>
                  <a:pt x="3465333" y="3630986"/>
                </a:cubicBezTo>
                <a:cubicBezTo>
                  <a:pt x="3450435" y="3628009"/>
                  <a:pt x="3465333" y="3636939"/>
                  <a:pt x="3456394" y="3639916"/>
                </a:cubicBezTo>
                <a:cubicBezTo>
                  <a:pt x="3450435" y="3630986"/>
                  <a:pt x="3444475" y="3642892"/>
                  <a:pt x="3432557" y="3633962"/>
                </a:cubicBezTo>
                <a:cubicBezTo>
                  <a:pt x="3432557" y="3642892"/>
                  <a:pt x="3441496" y="3645869"/>
                  <a:pt x="3447455" y="3648846"/>
                </a:cubicBezTo>
                <a:cubicBezTo>
                  <a:pt x="3453415" y="3648846"/>
                  <a:pt x="3462353" y="3642892"/>
                  <a:pt x="3465333" y="3651823"/>
                </a:cubicBezTo>
                <a:cubicBezTo>
                  <a:pt x="3462353" y="3654800"/>
                  <a:pt x="3453415" y="3654800"/>
                  <a:pt x="3453415" y="3660753"/>
                </a:cubicBezTo>
                <a:cubicBezTo>
                  <a:pt x="3462353" y="3663730"/>
                  <a:pt x="3468313" y="3666707"/>
                  <a:pt x="3471292" y="3657776"/>
                </a:cubicBezTo>
                <a:cubicBezTo>
                  <a:pt x="3462353" y="3654800"/>
                  <a:pt x="3474272" y="3645869"/>
                  <a:pt x="3465333" y="3642892"/>
                </a:cubicBezTo>
                <a:cubicBezTo>
                  <a:pt x="3480231" y="3639916"/>
                  <a:pt x="3477252" y="3654800"/>
                  <a:pt x="3483211" y="3657776"/>
                </a:cubicBezTo>
                <a:cubicBezTo>
                  <a:pt x="3486191" y="3657776"/>
                  <a:pt x="3492150" y="3657776"/>
                  <a:pt x="3495129" y="3654800"/>
                </a:cubicBezTo>
                <a:cubicBezTo>
                  <a:pt x="3486191" y="3651823"/>
                  <a:pt x="3483211" y="3645869"/>
                  <a:pt x="3480231" y="3639916"/>
                </a:cubicBezTo>
                <a:cubicBezTo>
                  <a:pt x="3492150" y="3633962"/>
                  <a:pt x="3486191" y="3645869"/>
                  <a:pt x="3498109" y="3642892"/>
                </a:cubicBezTo>
                <a:cubicBezTo>
                  <a:pt x="3492150" y="3633962"/>
                  <a:pt x="3480231" y="3630986"/>
                  <a:pt x="3474272" y="3622055"/>
                </a:cubicBezTo>
                <a:cubicBezTo>
                  <a:pt x="3477252" y="3622055"/>
                  <a:pt x="3483211" y="3622055"/>
                  <a:pt x="3483211" y="3619079"/>
                </a:cubicBezTo>
                <a:cubicBezTo>
                  <a:pt x="3477252" y="3613125"/>
                  <a:pt x="3471292" y="3610148"/>
                  <a:pt x="3468313" y="3619079"/>
                </a:cubicBezTo>
                <a:cubicBezTo>
                  <a:pt x="3462353" y="3607171"/>
                  <a:pt x="3456394" y="3601218"/>
                  <a:pt x="3447455" y="3601218"/>
                </a:cubicBezTo>
                <a:cubicBezTo>
                  <a:pt x="3453415" y="3598241"/>
                  <a:pt x="3444475" y="3592288"/>
                  <a:pt x="3438516" y="3595265"/>
                </a:cubicBezTo>
                <a:cubicBezTo>
                  <a:pt x="3438516" y="3592288"/>
                  <a:pt x="3441496" y="3589311"/>
                  <a:pt x="3441496" y="3586334"/>
                </a:cubicBezTo>
                <a:cubicBezTo>
                  <a:pt x="3438516" y="3583357"/>
                  <a:pt x="3432557" y="3583357"/>
                  <a:pt x="3426597" y="3586334"/>
                </a:cubicBezTo>
                <a:cubicBezTo>
                  <a:pt x="3426597" y="3568473"/>
                  <a:pt x="3414679" y="3565497"/>
                  <a:pt x="3402761" y="3562520"/>
                </a:cubicBezTo>
                <a:cubicBezTo>
                  <a:pt x="3408720" y="3562520"/>
                  <a:pt x="3402761" y="3553590"/>
                  <a:pt x="3408720" y="3550613"/>
                </a:cubicBezTo>
                <a:cubicBezTo>
                  <a:pt x="3384883" y="3553590"/>
                  <a:pt x="3381903" y="3517869"/>
                  <a:pt x="3361045" y="3526799"/>
                </a:cubicBezTo>
                <a:cubicBezTo>
                  <a:pt x="3361045" y="3514892"/>
                  <a:pt x="3352106" y="3517869"/>
                  <a:pt x="3346147" y="3517869"/>
                </a:cubicBezTo>
                <a:cubicBezTo>
                  <a:pt x="3340188" y="3508938"/>
                  <a:pt x="3346147" y="3505961"/>
                  <a:pt x="3346147" y="3500008"/>
                </a:cubicBezTo>
                <a:cubicBezTo>
                  <a:pt x="3328269" y="3508938"/>
                  <a:pt x="3325289" y="3476194"/>
                  <a:pt x="3310391" y="3470240"/>
                </a:cubicBezTo>
                <a:cubicBezTo>
                  <a:pt x="3307411" y="3473217"/>
                  <a:pt x="3307411" y="3476194"/>
                  <a:pt x="3304432" y="3476194"/>
                </a:cubicBezTo>
                <a:cubicBezTo>
                  <a:pt x="3298473" y="3470240"/>
                  <a:pt x="3295493" y="3467264"/>
                  <a:pt x="3283575" y="3458333"/>
                </a:cubicBezTo>
                <a:cubicBezTo>
                  <a:pt x="3286554" y="3452380"/>
                  <a:pt x="3295493" y="3461310"/>
                  <a:pt x="3298473" y="3452380"/>
                </a:cubicBezTo>
                <a:cubicBezTo>
                  <a:pt x="3265697" y="3461310"/>
                  <a:pt x="3250798" y="3425589"/>
                  <a:pt x="3235900" y="3413682"/>
                </a:cubicBezTo>
                <a:cubicBezTo>
                  <a:pt x="3232920" y="3419635"/>
                  <a:pt x="3232920" y="3422612"/>
                  <a:pt x="3226961" y="3422612"/>
                </a:cubicBezTo>
                <a:cubicBezTo>
                  <a:pt x="3223981" y="3413682"/>
                  <a:pt x="3212063" y="3413682"/>
                  <a:pt x="3209083" y="3407729"/>
                </a:cubicBezTo>
                <a:cubicBezTo>
                  <a:pt x="3215043" y="3407729"/>
                  <a:pt x="3221002" y="3404752"/>
                  <a:pt x="3223981" y="3401775"/>
                </a:cubicBezTo>
                <a:cubicBezTo>
                  <a:pt x="3197165" y="3374984"/>
                  <a:pt x="3146511" y="3360100"/>
                  <a:pt x="3134592" y="3324379"/>
                </a:cubicBezTo>
                <a:cubicBezTo>
                  <a:pt x="3137571" y="3327356"/>
                  <a:pt x="3140551" y="3333310"/>
                  <a:pt x="3146511" y="3330333"/>
                </a:cubicBezTo>
                <a:cubicBezTo>
                  <a:pt x="3143531" y="3324379"/>
                  <a:pt x="3149490" y="3324379"/>
                  <a:pt x="3146511" y="3318426"/>
                </a:cubicBezTo>
                <a:cubicBezTo>
                  <a:pt x="3128633" y="3324379"/>
                  <a:pt x="3134592" y="3303542"/>
                  <a:pt x="3128633" y="3300565"/>
                </a:cubicBezTo>
                <a:cubicBezTo>
                  <a:pt x="3119693" y="3300565"/>
                  <a:pt x="3122673" y="3306519"/>
                  <a:pt x="3113734" y="3306519"/>
                </a:cubicBezTo>
                <a:cubicBezTo>
                  <a:pt x="3113734" y="3294612"/>
                  <a:pt x="3107775" y="3294612"/>
                  <a:pt x="3104795" y="3288658"/>
                </a:cubicBezTo>
                <a:cubicBezTo>
                  <a:pt x="3098836" y="3285681"/>
                  <a:pt x="3101816" y="3291635"/>
                  <a:pt x="3098836" y="3294612"/>
                </a:cubicBezTo>
                <a:cubicBezTo>
                  <a:pt x="3092877" y="3285681"/>
                  <a:pt x="3072019" y="3285681"/>
                  <a:pt x="3077979" y="3276751"/>
                </a:cubicBezTo>
                <a:cubicBezTo>
                  <a:pt x="3083938" y="3276751"/>
                  <a:pt x="3083938" y="3285681"/>
                  <a:pt x="3092877" y="3282704"/>
                </a:cubicBezTo>
                <a:cubicBezTo>
                  <a:pt x="3080958" y="3270798"/>
                  <a:pt x="3092877" y="3273774"/>
                  <a:pt x="3095857" y="3258891"/>
                </a:cubicBezTo>
                <a:cubicBezTo>
                  <a:pt x="3083938" y="3258891"/>
                  <a:pt x="3083938" y="3264844"/>
                  <a:pt x="3080958" y="3267821"/>
                </a:cubicBezTo>
                <a:cubicBezTo>
                  <a:pt x="3069039" y="3261867"/>
                  <a:pt x="3057121" y="3246983"/>
                  <a:pt x="3042223" y="3235077"/>
                </a:cubicBezTo>
                <a:cubicBezTo>
                  <a:pt x="3036263" y="3241030"/>
                  <a:pt x="3030304" y="3235077"/>
                  <a:pt x="3021365" y="3238053"/>
                </a:cubicBezTo>
                <a:cubicBezTo>
                  <a:pt x="3015406" y="3226146"/>
                  <a:pt x="3030304" y="3232100"/>
                  <a:pt x="3027325" y="3223170"/>
                </a:cubicBezTo>
                <a:cubicBezTo>
                  <a:pt x="3012426" y="3226146"/>
                  <a:pt x="3006467" y="3220193"/>
                  <a:pt x="2997528" y="3220193"/>
                </a:cubicBezTo>
                <a:cubicBezTo>
                  <a:pt x="2997528" y="3223170"/>
                  <a:pt x="3003487" y="3226146"/>
                  <a:pt x="2997528" y="3229123"/>
                </a:cubicBezTo>
                <a:cubicBezTo>
                  <a:pt x="2994548" y="3220193"/>
                  <a:pt x="2985609" y="3223170"/>
                  <a:pt x="2982630" y="3229123"/>
                </a:cubicBezTo>
                <a:cubicBezTo>
                  <a:pt x="2979650" y="3223170"/>
                  <a:pt x="2970711" y="3223170"/>
                  <a:pt x="2967731" y="3214239"/>
                </a:cubicBezTo>
                <a:cubicBezTo>
                  <a:pt x="2976671" y="3211262"/>
                  <a:pt x="2976671" y="3217216"/>
                  <a:pt x="2982630" y="3217216"/>
                </a:cubicBezTo>
                <a:cubicBezTo>
                  <a:pt x="2976671" y="3208286"/>
                  <a:pt x="2985609" y="3214239"/>
                  <a:pt x="2988589" y="3214239"/>
                </a:cubicBezTo>
                <a:cubicBezTo>
                  <a:pt x="2982630" y="3208286"/>
                  <a:pt x="2976671" y="3202332"/>
                  <a:pt x="2979650" y="3193402"/>
                </a:cubicBezTo>
                <a:cubicBezTo>
                  <a:pt x="2979650" y="3199355"/>
                  <a:pt x="2991569" y="3199355"/>
                  <a:pt x="2988589" y="3193402"/>
                </a:cubicBezTo>
                <a:cubicBezTo>
                  <a:pt x="2979650" y="3181495"/>
                  <a:pt x="2958793" y="3184472"/>
                  <a:pt x="2946874" y="3178518"/>
                </a:cubicBezTo>
                <a:cubicBezTo>
                  <a:pt x="2952833" y="3175541"/>
                  <a:pt x="2964752" y="3178518"/>
                  <a:pt x="2958793" y="3166611"/>
                </a:cubicBezTo>
                <a:cubicBezTo>
                  <a:pt x="2952834" y="3169588"/>
                  <a:pt x="2944639" y="3171820"/>
                  <a:pt x="2937935" y="3171448"/>
                </a:cubicBezTo>
                <a:lnTo>
                  <a:pt x="2930705" y="3164903"/>
                </a:lnTo>
                <a:lnTo>
                  <a:pt x="2934955" y="3160658"/>
                </a:lnTo>
                <a:cubicBezTo>
                  <a:pt x="2926016" y="3154704"/>
                  <a:pt x="2917077" y="3148751"/>
                  <a:pt x="2908139" y="3145774"/>
                </a:cubicBezTo>
                <a:cubicBezTo>
                  <a:pt x="2905159" y="3139820"/>
                  <a:pt x="2905159" y="3133867"/>
                  <a:pt x="2908139" y="3130890"/>
                </a:cubicBezTo>
                <a:cubicBezTo>
                  <a:pt x="2896220" y="3127913"/>
                  <a:pt x="2902179" y="3130890"/>
                  <a:pt x="2890261" y="3133867"/>
                </a:cubicBezTo>
                <a:cubicBezTo>
                  <a:pt x="2890261" y="3127913"/>
                  <a:pt x="2884301" y="3127913"/>
                  <a:pt x="2884301" y="3121960"/>
                </a:cubicBezTo>
                <a:cubicBezTo>
                  <a:pt x="2884301" y="3118983"/>
                  <a:pt x="2890261" y="3118983"/>
                  <a:pt x="2890261" y="3116006"/>
                </a:cubicBezTo>
                <a:cubicBezTo>
                  <a:pt x="2872383" y="3095169"/>
                  <a:pt x="2851525" y="3098145"/>
                  <a:pt x="2833647" y="3089215"/>
                </a:cubicBezTo>
                <a:cubicBezTo>
                  <a:pt x="2839607" y="3086239"/>
                  <a:pt x="2845566" y="3080285"/>
                  <a:pt x="2848545" y="3074332"/>
                </a:cubicBezTo>
                <a:cubicBezTo>
                  <a:pt x="2839607" y="3071355"/>
                  <a:pt x="2836627" y="3065401"/>
                  <a:pt x="2824708" y="3068378"/>
                </a:cubicBezTo>
                <a:cubicBezTo>
                  <a:pt x="2827688" y="3074332"/>
                  <a:pt x="2845566" y="3074332"/>
                  <a:pt x="2833647" y="3080285"/>
                </a:cubicBezTo>
                <a:cubicBezTo>
                  <a:pt x="2824708" y="3077308"/>
                  <a:pt x="2821729" y="3065401"/>
                  <a:pt x="2815769" y="3053494"/>
                </a:cubicBezTo>
                <a:cubicBezTo>
                  <a:pt x="2800871" y="3053494"/>
                  <a:pt x="2818749" y="3062424"/>
                  <a:pt x="2809810" y="3068378"/>
                </a:cubicBezTo>
                <a:cubicBezTo>
                  <a:pt x="2794912" y="3047541"/>
                  <a:pt x="2768095" y="3044564"/>
                  <a:pt x="2750217" y="3035633"/>
                </a:cubicBezTo>
                <a:cubicBezTo>
                  <a:pt x="2756176" y="3032657"/>
                  <a:pt x="2756176" y="3038610"/>
                  <a:pt x="2762135" y="3038610"/>
                </a:cubicBezTo>
                <a:cubicBezTo>
                  <a:pt x="2759156" y="3029680"/>
                  <a:pt x="2768095" y="3032657"/>
                  <a:pt x="2765115" y="3023726"/>
                </a:cubicBezTo>
                <a:cubicBezTo>
                  <a:pt x="2732339" y="3026703"/>
                  <a:pt x="2723400" y="2996936"/>
                  <a:pt x="2699563" y="2985029"/>
                </a:cubicBezTo>
                <a:cubicBezTo>
                  <a:pt x="2708502" y="2985029"/>
                  <a:pt x="2708502" y="2982052"/>
                  <a:pt x="2705522" y="2976098"/>
                </a:cubicBezTo>
                <a:cubicBezTo>
                  <a:pt x="2693603" y="2979075"/>
                  <a:pt x="2684665" y="2979075"/>
                  <a:pt x="2678705" y="2973122"/>
                </a:cubicBezTo>
                <a:cubicBezTo>
                  <a:pt x="2681685" y="2973122"/>
                  <a:pt x="2681685" y="2970145"/>
                  <a:pt x="2681685" y="2967168"/>
                </a:cubicBezTo>
                <a:cubicBezTo>
                  <a:pt x="2660827" y="2964191"/>
                  <a:pt x="2651889" y="2943354"/>
                  <a:pt x="2628051" y="2943354"/>
                </a:cubicBezTo>
                <a:cubicBezTo>
                  <a:pt x="2634011" y="2940377"/>
                  <a:pt x="2634011" y="2937401"/>
                  <a:pt x="2636990" y="2934424"/>
                </a:cubicBezTo>
                <a:cubicBezTo>
                  <a:pt x="2607194" y="2922517"/>
                  <a:pt x="2613153" y="2919540"/>
                  <a:pt x="2595275" y="2901680"/>
                </a:cubicBezTo>
                <a:cubicBezTo>
                  <a:pt x="2601235" y="2901680"/>
                  <a:pt x="2604214" y="2898703"/>
                  <a:pt x="2604214" y="2895726"/>
                </a:cubicBezTo>
                <a:cubicBezTo>
                  <a:pt x="2589316" y="2898703"/>
                  <a:pt x="2601235" y="2883819"/>
                  <a:pt x="2589316" y="2883819"/>
                </a:cubicBezTo>
                <a:cubicBezTo>
                  <a:pt x="2583357" y="2886795"/>
                  <a:pt x="2580377" y="2886795"/>
                  <a:pt x="2577397" y="2889772"/>
                </a:cubicBezTo>
                <a:cubicBezTo>
                  <a:pt x="2574417" y="2886795"/>
                  <a:pt x="2571438" y="2880842"/>
                  <a:pt x="2568458" y="2880842"/>
                </a:cubicBezTo>
                <a:cubicBezTo>
                  <a:pt x="2562499" y="2880842"/>
                  <a:pt x="2568458" y="2889772"/>
                  <a:pt x="2565479" y="2889772"/>
                </a:cubicBezTo>
                <a:cubicBezTo>
                  <a:pt x="2553560" y="2877865"/>
                  <a:pt x="2559519" y="2880842"/>
                  <a:pt x="2547601" y="2868935"/>
                </a:cubicBezTo>
                <a:cubicBezTo>
                  <a:pt x="2547601" y="2874888"/>
                  <a:pt x="2553560" y="2883819"/>
                  <a:pt x="2544621" y="2880842"/>
                </a:cubicBezTo>
                <a:cubicBezTo>
                  <a:pt x="2538662" y="2860005"/>
                  <a:pt x="2499926" y="2848098"/>
                  <a:pt x="2523764" y="2836191"/>
                </a:cubicBezTo>
                <a:cubicBezTo>
                  <a:pt x="2514825" y="2827261"/>
                  <a:pt x="2502906" y="2830237"/>
                  <a:pt x="2493967" y="2821307"/>
                </a:cubicBezTo>
                <a:cubicBezTo>
                  <a:pt x="2496947" y="2821307"/>
                  <a:pt x="2502906" y="2821307"/>
                  <a:pt x="2502906" y="2818330"/>
                </a:cubicBezTo>
                <a:cubicBezTo>
                  <a:pt x="2488008" y="2815353"/>
                  <a:pt x="2496947" y="2803446"/>
                  <a:pt x="2485028" y="2800469"/>
                </a:cubicBezTo>
                <a:cubicBezTo>
                  <a:pt x="2476089" y="2803446"/>
                  <a:pt x="2479069" y="2815353"/>
                  <a:pt x="2470130" y="2821307"/>
                </a:cubicBezTo>
                <a:cubicBezTo>
                  <a:pt x="2473110" y="2809400"/>
                  <a:pt x="2458211" y="2791539"/>
                  <a:pt x="2446293" y="2800469"/>
                </a:cubicBezTo>
                <a:cubicBezTo>
                  <a:pt x="2395639" y="2755818"/>
                  <a:pt x="2339025" y="2723074"/>
                  <a:pt x="2285392" y="2684376"/>
                </a:cubicBezTo>
                <a:cubicBezTo>
                  <a:pt x="2294331" y="2678423"/>
                  <a:pt x="2294331" y="2693306"/>
                  <a:pt x="2303270" y="2690330"/>
                </a:cubicBezTo>
                <a:cubicBezTo>
                  <a:pt x="2306249" y="2684376"/>
                  <a:pt x="2312208" y="2693306"/>
                  <a:pt x="2312208" y="2684376"/>
                </a:cubicBezTo>
                <a:cubicBezTo>
                  <a:pt x="2309229" y="2684376"/>
                  <a:pt x="2306249" y="2678423"/>
                  <a:pt x="2303270" y="2678423"/>
                </a:cubicBezTo>
                <a:cubicBezTo>
                  <a:pt x="2300290" y="2681399"/>
                  <a:pt x="2300290" y="2684376"/>
                  <a:pt x="2294331" y="2684376"/>
                </a:cubicBezTo>
                <a:cubicBezTo>
                  <a:pt x="2288371" y="2675446"/>
                  <a:pt x="2294331" y="2678423"/>
                  <a:pt x="2294331" y="2672469"/>
                </a:cubicBezTo>
                <a:cubicBezTo>
                  <a:pt x="2291351" y="2669492"/>
                  <a:pt x="2288371" y="2666515"/>
                  <a:pt x="2282412" y="2663538"/>
                </a:cubicBezTo>
                <a:cubicBezTo>
                  <a:pt x="2279432" y="2666515"/>
                  <a:pt x="2276453" y="2666515"/>
                  <a:pt x="2276453" y="2669492"/>
                </a:cubicBezTo>
                <a:cubicBezTo>
                  <a:pt x="2282412" y="2681399"/>
                  <a:pt x="2279432" y="2687353"/>
                  <a:pt x="2279432" y="2696283"/>
                </a:cubicBezTo>
                <a:cubicBezTo>
                  <a:pt x="2276453" y="2690330"/>
                  <a:pt x="2267514" y="2693306"/>
                  <a:pt x="2267514" y="2684376"/>
                </a:cubicBezTo>
                <a:cubicBezTo>
                  <a:pt x="2270493" y="2684376"/>
                  <a:pt x="2282412" y="2684376"/>
                  <a:pt x="2276453" y="2675446"/>
                </a:cubicBezTo>
                <a:cubicBezTo>
                  <a:pt x="2258575" y="2672469"/>
                  <a:pt x="2255595" y="2645678"/>
                  <a:pt x="2231758" y="2651632"/>
                </a:cubicBezTo>
                <a:cubicBezTo>
                  <a:pt x="2231758" y="2642701"/>
                  <a:pt x="2231758" y="2639725"/>
                  <a:pt x="2225799" y="2648655"/>
                </a:cubicBezTo>
                <a:cubicBezTo>
                  <a:pt x="2222819" y="2636748"/>
                  <a:pt x="2216860" y="2636748"/>
                  <a:pt x="2213880" y="2630794"/>
                </a:cubicBezTo>
                <a:cubicBezTo>
                  <a:pt x="2222819" y="2630794"/>
                  <a:pt x="2228778" y="2639725"/>
                  <a:pt x="2240697" y="2636748"/>
                </a:cubicBezTo>
                <a:cubicBezTo>
                  <a:pt x="2234738" y="2618887"/>
                  <a:pt x="2213880" y="2621864"/>
                  <a:pt x="2204941" y="2612934"/>
                </a:cubicBezTo>
                <a:cubicBezTo>
                  <a:pt x="2210900" y="2604004"/>
                  <a:pt x="2193022" y="2604004"/>
                  <a:pt x="2190043" y="2595073"/>
                </a:cubicBezTo>
                <a:cubicBezTo>
                  <a:pt x="2196002" y="2589119"/>
                  <a:pt x="2210900" y="2592096"/>
                  <a:pt x="2210900" y="2583166"/>
                </a:cubicBezTo>
                <a:cubicBezTo>
                  <a:pt x="2196002" y="2586143"/>
                  <a:pt x="2193022" y="2577213"/>
                  <a:pt x="2181104" y="2574236"/>
                </a:cubicBezTo>
                <a:cubicBezTo>
                  <a:pt x="2172165" y="2577213"/>
                  <a:pt x="2175145" y="2577213"/>
                  <a:pt x="2166206" y="2583166"/>
                </a:cubicBezTo>
                <a:cubicBezTo>
                  <a:pt x="2166206" y="2571259"/>
                  <a:pt x="2163226" y="2574236"/>
                  <a:pt x="2157267" y="2562329"/>
                </a:cubicBezTo>
                <a:cubicBezTo>
                  <a:pt x="2166206" y="2559352"/>
                  <a:pt x="2166206" y="2556375"/>
                  <a:pt x="2172165" y="2550422"/>
                </a:cubicBezTo>
                <a:cubicBezTo>
                  <a:pt x="2181104" y="2550422"/>
                  <a:pt x="2184084" y="2562329"/>
                  <a:pt x="2193022" y="2556375"/>
                </a:cubicBezTo>
                <a:cubicBezTo>
                  <a:pt x="2204941" y="2577213"/>
                  <a:pt x="2225799" y="2577213"/>
                  <a:pt x="2243677" y="2595073"/>
                </a:cubicBezTo>
                <a:cubicBezTo>
                  <a:pt x="2264534" y="2586143"/>
                  <a:pt x="2267514" y="2609957"/>
                  <a:pt x="2279432" y="2609957"/>
                </a:cubicBezTo>
                <a:cubicBezTo>
                  <a:pt x="2279432" y="2606980"/>
                  <a:pt x="2279432" y="2604004"/>
                  <a:pt x="2285392" y="2604004"/>
                </a:cubicBezTo>
                <a:cubicBezTo>
                  <a:pt x="2285392" y="2612934"/>
                  <a:pt x="2294331" y="2606980"/>
                  <a:pt x="2294331" y="2618887"/>
                </a:cubicBezTo>
                <a:cubicBezTo>
                  <a:pt x="2291351" y="2621864"/>
                  <a:pt x="2282412" y="2624841"/>
                  <a:pt x="2288371" y="2633771"/>
                </a:cubicBezTo>
                <a:cubicBezTo>
                  <a:pt x="2291351" y="2630794"/>
                  <a:pt x="2291351" y="2633771"/>
                  <a:pt x="2294331" y="2633771"/>
                </a:cubicBezTo>
                <a:cubicBezTo>
                  <a:pt x="2309229" y="2633771"/>
                  <a:pt x="2300290" y="2621864"/>
                  <a:pt x="2315188" y="2621864"/>
                </a:cubicBezTo>
                <a:cubicBezTo>
                  <a:pt x="2318168" y="2630794"/>
                  <a:pt x="2321147" y="2630794"/>
                  <a:pt x="2333066" y="2627817"/>
                </a:cubicBezTo>
                <a:cubicBezTo>
                  <a:pt x="2333066" y="2633771"/>
                  <a:pt x="2333066" y="2633771"/>
                  <a:pt x="2333066" y="2636748"/>
                </a:cubicBezTo>
                <a:cubicBezTo>
                  <a:pt x="2339025" y="2639725"/>
                  <a:pt x="2347964" y="2636748"/>
                  <a:pt x="2350944" y="2639725"/>
                </a:cubicBezTo>
                <a:cubicBezTo>
                  <a:pt x="2344985" y="2654608"/>
                  <a:pt x="2333066" y="2636748"/>
                  <a:pt x="2321147" y="2633771"/>
                </a:cubicBezTo>
                <a:cubicBezTo>
                  <a:pt x="2324127" y="2639725"/>
                  <a:pt x="2312208" y="2639725"/>
                  <a:pt x="2318168" y="2645678"/>
                </a:cubicBezTo>
                <a:cubicBezTo>
                  <a:pt x="2330086" y="2645678"/>
                  <a:pt x="2336046" y="2654608"/>
                  <a:pt x="2347964" y="2654608"/>
                </a:cubicBezTo>
                <a:cubicBezTo>
                  <a:pt x="2353924" y="2660562"/>
                  <a:pt x="2347964" y="2666515"/>
                  <a:pt x="2359883" y="2663538"/>
                </a:cubicBezTo>
                <a:cubicBezTo>
                  <a:pt x="2362863" y="2669492"/>
                  <a:pt x="2356903" y="2672469"/>
                  <a:pt x="2362863" y="2678423"/>
                </a:cubicBezTo>
                <a:cubicBezTo>
                  <a:pt x="2368822" y="2675446"/>
                  <a:pt x="2374781" y="2678423"/>
                  <a:pt x="2380740" y="2678423"/>
                </a:cubicBezTo>
                <a:cubicBezTo>
                  <a:pt x="2383720" y="2681399"/>
                  <a:pt x="2377761" y="2693306"/>
                  <a:pt x="2386700" y="2693306"/>
                </a:cubicBezTo>
                <a:cubicBezTo>
                  <a:pt x="2386700" y="2687353"/>
                  <a:pt x="2386700" y="2678423"/>
                  <a:pt x="2398618" y="2675446"/>
                </a:cubicBezTo>
                <a:cubicBezTo>
                  <a:pt x="2392659" y="2693306"/>
                  <a:pt x="2407557" y="2684376"/>
                  <a:pt x="2404578" y="2702236"/>
                </a:cubicBezTo>
                <a:cubicBezTo>
                  <a:pt x="2413517" y="2696283"/>
                  <a:pt x="2413517" y="2699260"/>
                  <a:pt x="2425435" y="2702236"/>
                </a:cubicBezTo>
                <a:cubicBezTo>
                  <a:pt x="2422456" y="2693306"/>
                  <a:pt x="2401598" y="2693306"/>
                  <a:pt x="2410537" y="2684376"/>
                </a:cubicBezTo>
                <a:cubicBezTo>
                  <a:pt x="2422456" y="2687353"/>
                  <a:pt x="2428415" y="2699260"/>
                  <a:pt x="2440333" y="2705213"/>
                </a:cubicBezTo>
                <a:cubicBezTo>
                  <a:pt x="2446293" y="2693306"/>
                  <a:pt x="2470130" y="2720097"/>
                  <a:pt x="2482049" y="2720097"/>
                </a:cubicBezTo>
                <a:cubicBezTo>
                  <a:pt x="2476089" y="2708190"/>
                  <a:pt x="2449272" y="2687353"/>
                  <a:pt x="2467150" y="2678423"/>
                </a:cubicBezTo>
                <a:cubicBezTo>
                  <a:pt x="2464171" y="2675446"/>
                  <a:pt x="2458211" y="2672469"/>
                  <a:pt x="2452252" y="2675446"/>
                </a:cubicBezTo>
                <a:cubicBezTo>
                  <a:pt x="2455232" y="2678423"/>
                  <a:pt x="2452252" y="2681399"/>
                  <a:pt x="2449272" y="2684376"/>
                </a:cubicBezTo>
                <a:cubicBezTo>
                  <a:pt x="2437354" y="2669492"/>
                  <a:pt x="2434374" y="2693306"/>
                  <a:pt x="2422456" y="2681399"/>
                </a:cubicBezTo>
                <a:cubicBezTo>
                  <a:pt x="2428415" y="2678423"/>
                  <a:pt x="2434374" y="2678423"/>
                  <a:pt x="2434374" y="2672469"/>
                </a:cubicBezTo>
                <a:cubicBezTo>
                  <a:pt x="2431394" y="2669492"/>
                  <a:pt x="2428415" y="2666515"/>
                  <a:pt x="2425435" y="2666515"/>
                </a:cubicBezTo>
                <a:cubicBezTo>
                  <a:pt x="2422456" y="2666515"/>
                  <a:pt x="2416496" y="2666515"/>
                  <a:pt x="2413517" y="2666515"/>
                </a:cubicBezTo>
                <a:cubicBezTo>
                  <a:pt x="2410537" y="2660562"/>
                  <a:pt x="2404578" y="2657585"/>
                  <a:pt x="2401598" y="2648655"/>
                </a:cubicBezTo>
                <a:cubicBezTo>
                  <a:pt x="2413517" y="2642701"/>
                  <a:pt x="2413517" y="2651632"/>
                  <a:pt x="2422456" y="2651632"/>
                </a:cubicBezTo>
                <a:cubicBezTo>
                  <a:pt x="2422456" y="2645678"/>
                  <a:pt x="2419476" y="2642701"/>
                  <a:pt x="2413517" y="2639725"/>
                </a:cubicBezTo>
                <a:cubicBezTo>
                  <a:pt x="2407557" y="2642701"/>
                  <a:pt x="2401598" y="2642701"/>
                  <a:pt x="2395639" y="2645678"/>
                </a:cubicBezTo>
                <a:cubicBezTo>
                  <a:pt x="2401598" y="2648655"/>
                  <a:pt x="2401598" y="2651632"/>
                  <a:pt x="2395639" y="2654608"/>
                </a:cubicBezTo>
                <a:cubicBezTo>
                  <a:pt x="2389679" y="2639725"/>
                  <a:pt x="2374781" y="2636748"/>
                  <a:pt x="2362863" y="2627817"/>
                </a:cubicBezTo>
                <a:cubicBezTo>
                  <a:pt x="2344985" y="2636748"/>
                  <a:pt x="2333066" y="2627817"/>
                  <a:pt x="2324127" y="2615911"/>
                </a:cubicBezTo>
                <a:cubicBezTo>
                  <a:pt x="2312208" y="2606980"/>
                  <a:pt x="2303270" y="2595073"/>
                  <a:pt x="2291351" y="2595073"/>
                </a:cubicBezTo>
                <a:cubicBezTo>
                  <a:pt x="2300290" y="2592096"/>
                  <a:pt x="2303270" y="2589119"/>
                  <a:pt x="2306249" y="2583166"/>
                </a:cubicBezTo>
                <a:cubicBezTo>
                  <a:pt x="2312208" y="2598050"/>
                  <a:pt x="2324127" y="2618887"/>
                  <a:pt x="2339025" y="2609957"/>
                </a:cubicBezTo>
                <a:cubicBezTo>
                  <a:pt x="2342005" y="2621864"/>
                  <a:pt x="2347964" y="2624841"/>
                  <a:pt x="2356903" y="2624841"/>
                </a:cubicBezTo>
                <a:cubicBezTo>
                  <a:pt x="2359883" y="2618887"/>
                  <a:pt x="2344985" y="2618887"/>
                  <a:pt x="2353924" y="2609957"/>
                </a:cubicBezTo>
                <a:cubicBezTo>
                  <a:pt x="2336046" y="2618887"/>
                  <a:pt x="2342005" y="2586143"/>
                  <a:pt x="2327107" y="2604004"/>
                </a:cubicBezTo>
                <a:cubicBezTo>
                  <a:pt x="2324127" y="2586143"/>
                  <a:pt x="2309229" y="2589119"/>
                  <a:pt x="2303270" y="2577213"/>
                </a:cubicBezTo>
                <a:cubicBezTo>
                  <a:pt x="2309229" y="2574236"/>
                  <a:pt x="2312208" y="2580189"/>
                  <a:pt x="2312208" y="2571259"/>
                </a:cubicBezTo>
                <a:cubicBezTo>
                  <a:pt x="2309229" y="2571259"/>
                  <a:pt x="2309229" y="2568282"/>
                  <a:pt x="2309229" y="2565306"/>
                </a:cubicBezTo>
                <a:cubicBezTo>
                  <a:pt x="2303270" y="2565306"/>
                  <a:pt x="2297310" y="2562329"/>
                  <a:pt x="2294331" y="2559352"/>
                </a:cubicBezTo>
                <a:cubicBezTo>
                  <a:pt x="2291351" y="2559352"/>
                  <a:pt x="2291351" y="2559352"/>
                  <a:pt x="2291351" y="2559352"/>
                </a:cubicBezTo>
                <a:cubicBezTo>
                  <a:pt x="2294331" y="2565306"/>
                  <a:pt x="2297310" y="2565306"/>
                  <a:pt x="2291351" y="2568282"/>
                </a:cubicBezTo>
                <a:cubicBezTo>
                  <a:pt x="2285392" y="2559352"/>
                  <a:pt x="2273473" y="2562329"/>
                  <a:pt x="2270493" y="2547445"/>
                </a:cubicBezTo>
                <a:cubicBezTo>
                  <a:pt x="2273473" y="2547445"/>
                  <a:pt x="2282412" y="2547445"/>
                  <a:pt x="2279432" y="2541492"/>
                </a:cubicBezTo>
                <a:cubicBezTo>
                  <a:pt x="2276453" y="2538515"/>
                  <a:pt x="2273473" y="2538515"/>
                  <a:pt x="2270493" y="2538515"/>
                </a:cubicBezTo>
                <a:cubicBezTo>
                  <a:pt x="2270493" y="2541492"/>
                  <a:pt x="2273473" y="2541492"/>
                  <a:pt x="2273473" y="2541492"/>
                </a:cubicBezTo>
                <a:cubicBezTo>
                  <a:pt x="2273473" y="2541492"/>
                  <a:pt x="2270493" y="2541492"/>
                  <a:pt x="2267514" y="2541492"/>
                </a:cubicBezTo>
                <a:cubicBezTo>
                  <a:pt x="2264534" y="2541492"/>
                  <a:pt x="2261554" y="2541492"/>
                  <a:pt x="2255595" y="2541492"/>
                </a:cubicBezTo>
                <a:cubicBezTo>
                  <a:pt x="2255595" y="2538515"/>
                  <a:pt x="2255595" y="2535538"/>
                  <a:pt x="2255595" y="2535538"/>
                </a:cubicBezTo>
                <a:lnTo>
                  <a:pt x="2243677" y="2523631"/>
                </a:lnTo>
                <a:lnTo>
                  <a:pt x="2241070" y="2518422"/>
                </a:lnTo>
                <a:cubicBezTo>
                  <a:pt x="2240697" y="2516189"/>
                  <a:pt x="2240697" y="2513212"/>
                  <a:pt x="2240697" y="2508747"/>
                </a:cubicBezTo>
                <a:cubicBezTo>
                  <a:pt x="2228778" y="2508747"/>
                  <a:pt x="2222819" y="2496840"/>
                  <a:pt x="2216860" y="2490886"/>
                </a:cubicBezTo>
                <a:cubicBezTo>
                  <a:pt x="2216860" y="2490886"/>
                  <a:pt x="2216860" y="2490886"/>
                  <a:pt x="2216860" y="2487910"/>
                </a:cubicBezTo>
                <a:cubicBezTo>
                  <a:pt x="2207921" y="2484933"/>
                  <a:pt x="2198982" y="2484933"/>
                  <a:pt x="2193022" y="2481956"/>
                </a:cubicBezTo>
                <a:cubicBezTo>
                  <a:pt x="2184084" y="2481956"/>
                  <a:pt x="2198982" y="2493863"/>
                  <a:pt x="2187063" y="2493863"/>
                </a:cubicBezTo>
                <a:cubicBezTo>
                  <a:pt x="2178124" y="2484933"/>
                  <a:pt x="2196002" y="2478979"/>
                  <a:pt x="2184084" y="2476003"/>
                </a:cubicBezTo>
                <a:cubicBezTo>
                  <a:pt x="2184084" y="2478979"/>
                  <a:pt x="2172165" y="2490886"/>
                  <a:pt x="2169185" y="2476003"/>
                </a:cubicBezTo>
                <a:cubicBezTo>
                  <a:pt x="2172165" y="2476003"/>
                  <a:pt x="2178124" y="2476003"/>
                  <a:pt x="2178124" y="2470049"/>
                </a:cubicBezTo>
                <a:cubicBezTo>
                  <a:pt x="2163226" y="2455165"/>
                  <a:pt x="2142368" y="2446235"/>
                  <a:pt x="2124491" y="2437305"/>
                </a:cubicBezTo>
                <a:cubicBezTo>
                  <a:pt x="2124491" y="2437305"/>
                  <a:pt x="2124491" y="2437305"/>
                  <a:pt x="2124491" y="2434328"/>
                </a:cubicBezTo>
                <a:cubicBezTo>
                  <a:pt x="2112572" y="2425398"/>
                  <a:pt x="2088735" y="2404560"/>
                  <a:pt x="2079796" y="2413491"/>
                </a:cubicBezTo>
                <a:cubicBezTo>
                  <a:pt x="2079796" y="2407537"/>
                  <a:pt x="2073837" y="2410514"/>
                  <a:pt x="2070857" y="2407537"/>
                </a:cubicBezTo>
                <a:cubicBezTo>
                  <a:pt x="2076816" y="2407537"/>
                  <a:pt x="2079796" y="2404560"/>
                  <a:pt x="2076816" y="2401584"/>
                </a:cubicBezTo>
                <a:cubicBezTo>
                  <a:pt x="2067877" y="2407537"/>
                  <a:pt x="2070857" y="2392654"/>
                  <a:pt x="2061918" y="2401584"/>
                </a:cubicBezTo>
                <a:cubicBezTo>
                  <a:pt x="2064898" y="2404560"/>
                  <a:pt x="2067877" y="2404560"/>
                  <a:pt x="2070857" y="2407537"/>
                </a:cubicBezTo>
                <a:cubicBezTo>
                  <a:pt x="2052979" y="2413491"/>
                  <a:pt x="2067877" y="2389677"/>
                  <a:pt x="2049999" y="2392654"/>
                </a:cubicBezTo>
                <a:cubicBezTo>
                  <a:pt x="2049999" y="2380746"/>
                  <a:pt x="2041060" y="2386700"/>
                  <a:pt x="2038081" y="2380746"/>
                </a:cubicBezTo>
                <a:cubicBezTo>
                  <a:pt x="2044040" y="2374793"/>
                  <a:pt x="2049999" y="2383723"/>
                  <a:pt x="2049999" y="2374793"/>
                </a:cubicBezTo>
                <a:cubicBezTo>
                  <a:pt x="2035101" y="2365863"/>
                  <a:pt x="2023182" y="2356932"/>
                  <a:pt x="2005305" y="2356932"/>
                </a:cubicBezTo>
                <a:cubicBezTo>
                  <a:pt x="2008284" y="2356932"/>
                  <a:pt x="2008284" y="2353956"/>
                  <a:pt x="2011264" y="2350979"/>
                </a:cubicBezTo>
                <a:cubicBezTo>
                  <a:pt x="2005305" y="2350979"/>
                  <a:pt x="2002325" y="2345025"/>
                  <a:pt x="1999345" y="2345025"/>
                </a:cubicBezTo>
                <a:cubicBezTo>
                  <a:pt x="1993386" y="2348002"/>
                  <a:pt x="1996366" y="2350979"/>
                  <a:pt x="1993386" y="2353956"/>
                </a:cubicBezTo>
                <a:cubicBezTo>
                  <a:pt x="1987427" y="2345025"/>
                  <a:pt x="1981467" y="2342048"/>
                  <a:pt x="1975508" y="2339072"/>
                </a:cubicBezTo>
                <a:cubicBezTo>
                  <a:pt x="1978488" y="2342048"/>
                  <a:pt x="1972528" y="2350979"/>
                  <a:pt x="1969549" y="2345025"/>
                </a:cubicBezTo>
                <a:cubicBezTo>
                  <a:pt x="1981467" y="2333118"/>
                  <a:pt x="1957630" y="2336095"/>
                  <a:pt x="1954650" y="2327165"/>
                </a:cubicBezTo>
                <a:cubicBezTo>
                  <a:pt x="1957630" y="2321211"/>
                  <a:pt x="1969549" y="2324188"/>
                  <a:pt x="1966569" y="2318235"/>
                </a:cubicBezTo>
                <a:cubicBezTo>
                  <a:pt x="1954650" y="2324188"/>
                  <a:pt x="1951671" y="2312281"/>
                  <a:pt x="1942732" y="2312281"/>
                </a:cubicBezTo>
                <a:cubicBezTo>
                  <a:pt x="1945712" y="2324188"/>
                  <a:pt x="1927834" y="2315258"/>
                  <a:pt x="1924854" y="2312281"/>
                </a:cubicBezTo>
                <a:cubicBezTo>
                  <a:pt x="1933793" y="2312281"/>
                  <a:pt x="1939752" y="2309304"/>
                  <a:pt x="1939752" y="2297397"/>
                </a:cubicBezTo>
                <a:cubicBezTo>
                  <a:pt x="1933793" y="2297397"/>
                  <a:pt x="1927834" y="2306327"/>
                  <a:pt x="1924854" y="2300374"/>
                </a:cubicBezTo>
                <a:cubicBezTo>
                  <a:pt x="1939752" y="2285490"/>
                  <a:pt x="1906976" y="2273583"/>
                  <a:pt x="1895057" y="2267629"/>
                </a:cubicBezTo>
                <a:cubicBezTo>
                  <a:pt x="1898037" y="2273583"/>
                  <a:pt x="1898037" y="2276560"/>
                  <a:pt x="1892078" y="2276560"/>
                </a:cubicBezTo>
                <a:cubicBezTo>
                  <a:pt x="1889098" y="2264653"/>
                  <a:pt x="1889098" y="2273583"/>
                  <a:pt x="1883139" y="2270606"/>
                </a:cubicBezTo>
                <a:cubicBezTo>
                  <a:pt x="1883139" y="2270606"/>
                  <a:pt x="1883139" y="2270606"/>
                  <a:pt x="1877180" y="2258699"/>
                </a:cubicBezTo>
                <a:cubicBezTo>
                  <a:pt x="1889098" y="2258699"/>
                  <a:pt x="1886119" y="2249769"/>
                  <a:pt x="1889098" y="2246792"/>
                </a:cubicBezTo>
                <a:cubicBezTo>
                  <a:pt x="1898037" y="2255722"/>
                  <a:pt x="1898037" y="2258699"/>
                  <a:pt x="1912935" y="2258699"/>
                </a:cubicBezTo>
                <a:cubicBezTo>
                  <a:pt x="1912935" y="2273583"/>
                  <a:pt x="1918895" y="2264653"/>
                  <a:pt x="1924854" y="2282513"/>
                </a:cubicBezTo>
                <a:cubicBezTo>
                  <a:pt x="1924854" y="2273583"/>
                  <a:pt x="1936773" y="2273583"/>
                  <a:pt x="1939752" y="2276560"/>
                </a:cubicBezTo>
                <a:cubicBezTo>
                  <a:pt x="1936773" y="2279537"/>
                  <a:pt x="1930813" y="2279537"/>
                  <a:pt x="1930813" y="2285490"/>
                </a:cubicBezTo>
                <a:cubicBezTo>
                  <a:pt x="1936773" y="2282513"/>
                  <a:pt x="1930813" y="2297397"/>
                  <a:pt x="1939752" y="2291444"/>
                </a:cubicBezTo>
                <a:cubicBezTo>
                  <a:pt x="1945712" y="2288467"/>
                  <a:pt x="1945712" y="2279537"/>
                  <a:pt x="1954650" y="2276560"/>
                </a:cubicBezTo>
                <a:cubicBezTo>
                  <a:pt x="1957630" y="2285490"/>
                  <a:pt x="1939752" y="2285490"/>
                  <a:pt x="1945712" y="2297397"/>
                </a:cubicBezTo>
                <a:cubicBezTo>
                  <a:pt x="1960610" y="2288467"/>
                  <a:pt x="1957630" y="2315258"/>
                  <a:pt x="1975508" y="2306327"/>
                </a:cubicBezTo>
                <a:cubicBezTo>
                  <a:pt x="1975508" y="2300374"/>
                  <a:pt x="1969549" y="2291444"/>
                  <a:pt x="1978488" y="2288467"/>
                </a:cubicBezTo>
                <a:cubicBezTo>
                  <a:pt x="1978488" y="2300374"/>
                  <a:pt x="1981467" y="2297397"/>
                  <a:pt x="1975508" y="2309304"/>
                </a:cubicBezTo>
                <a:cubicBezTo>
                  <a:pt x="1987427" y="2306327"/>
                  <a:pt x="1996366" y="2309304"/>
                  <a:pt x="2005305" y="2312281"/>
                </a:cubicBezTo>
                <a:cubicBezTo>
                  <a:pt x="2011264" y="2318235"/>
                  <a:pt x="2020203" y="2324188"/>
                  <a:pt x="2026162" y="2330141"/>
                </a:cubicBezTo>
                <a:lnTo>
                  <a:pt x="2031635" y="2324674"/>
                </a:lnTo>
                <a:lnTo>
                  <a:pt x="2031749" y="2324932"/>
                </a:lnTo>
                <a:cubicBezTo>
                  <a:pt x="2032866" y="2329397"/>
                  <a:pt x="2033611" y="2334607"/>
                  <a:pt x="2038081" y="2336095"/>
                </a:cubicBezTo>
                <a:cubicBezTo>
                  <a:pt x="2041060" y="2330141"/>
                  <a:pt x="2044040" y="2324188"/>
                  <a:pt x="2049999" y="2330141"/>
                </a:cubicBezTo>
                <a:cubicBezTo>
                  <a:pt x="2035101" y="2333118"/>
                  <a:pt x="2049999" y="2336095"/>
                  <a:pt x="2049999" y="2348002"/>
                </a:cubicBezTo>
                <a:cubicBezTo>
                  <a:pt x="2064898" y="2345025"/>
                  <a:pt x="2091714" y="2374793"/>
                  <a:pt x="2109592" y="2359909"/>
                </a:cubicBezTo>
                <a:cubicBezTo>
                  <a:pt x="2112572" y="2368839"/>
                  <a:pt x="2106613" y="2368839"/>
                  <a:pt x="2106613" y="2374793"/>
                </a:cubicBezTo>
                <a:cubicBezTo>
                  <a:pt x="2118531" y="2377770"/>
                  <a:pt x="2127470" y="2389677"/>
                  <a:pt x="2142368" y="2389677"/>
                </a:cubicBezTo>
                <a:cubicBezTo>
                  <a:pt x="2136409" y="2389677"/>
                  <a:pt x="2133429" y="2392654"/>
                  <a:pt x="2133429" y="2398607"/>
                </a:cubicBezTo>
                <a:cubicBezTo>
                  <a:pt x="2139389" y="2398607"/>
                  <a:pt x="2142368" y="2404560"/>
                  <a:pt x="2151307" y="2398607"/>
                </a:cubicBezTo>
                <a:cubicBezTo>
                  <a:pt x="2148328" y="2395630"/>
                  <a:pt x="2145348" y="2389677"/>
                  <a:pt x="2148328" y="2386700"/>
                </a:cubicBezTo>
                <a:cubicBezTo>
                  <a:pt x="2151307" y="2392654"/>
                  <a:pt x="2160246" y="2389677"/>
                  <a:pt x="2160246" y="2398607"/>
                </a:cubicBezTo>
                <a:cubicBezTo>
                  <a:pt x="2154287" y="2398607"/>
                  <a:pt x="2151307" y="2401584"/>
                  <a:pt x="2151307" y="2407537"/>
                </a:cubicBezTo>
                <a:cubicBezTo>
                  <a:pt x="2154287" y="2407537"/>
                  <a:pt x="2157267" y="2407537"/>
                  <a:pt x="2160246" y="2407537"/>
                </a:cubicBezTo>
                <a:cubicBezTo>
                  <a:pt x="2157267" y="2410514"/>
                  <a:pt x="2154287" y="2410514"/>
                  <a:pt x="2154287" y="2410514"/>
                </a:cubicBezTo>
                <a:cubicBezTo>
                  <a:pt x="2160246" y="2410514"/>
                  <a:pt x="2163226" y="2410514"/>
                  <a:pt x="2169185" y="2413491"/>
                </a:cubicBezTo>
                <a:cubicBezTo>
                  <a:pt x="2172165" y="2413491"/>
                  <a:pt x="2175145" y="2416467"/>
                  <a:pt x="2178124" y="2413491"/>
                </a:cubicBezTo>
                <a:cubicBezTo>
                  <a:pt x="2181104" y="2422421"/>
                  <a:pt x="2187063" y="2425398"/>
                  <a:pt x="2193022" y="2428375"/>
                </a:cubicBezTo>
                <a:cubicBezTo>
                  <a:pt x="2193022" y="2428375"/>
                  <a:pt x="2196002" y="2425398"/>
                  <a:pt x="2196002" y="2425398"/>
                </a:cubicBezTo>
                <a:cubicBezTo>
                  <a:pt x="2198982" y="2428375"/>
                  <a:pt x="2198982" y="2428375"/>
                  <a:pt x="2198982" y="2431351"/>
                </a:cubicBezTo>
                <a:cubicBezTo>
                  <a:pt x="2198982" y="2428375"/>
                  <a:pt x="2201961" y="2422421"/>
                  <a:pt x="2204941" y="2425398"/>
                </a:cubicBezTo>
                <a:cubicBezTo>
                  <a:pt x="2204941" y="2431351"/>
                  <a:pt x="2207921" y="2431351"/>
                  <a:pt x="2213880" y="2434328"/>
                </a:cubicBezTo>
                <a:cubicBezTo>
                  <a:pt x="2210900" y="2431351"/>
                  <a:pt x="2207921" y="2431351"/>
                  <a:pt x="2210900" y="2425398"/>
                </a:cubicBezTo>
                <a:cubicBezTo>
                  <a:pt x="2213880" y="2428375"/>
                  <a:pt x="2216860" y="2434328"/>
                  <a:pt x="2219839" y="2437305"/>
                </a:cubicBezTo>
                <a:cubicBezTo>
                  <a:pt x="2225799" y="2437305"/>
                  <a:pt x="2228778" y="2437305"/>
                  <a:pt x="2234738" y="2440282"/>
                </a:cubicBezTo>
                <a:cubicBezTo>
                  <a:pt x="2231758" y="2437305"/>
                  <a:pt x="2231758" y="2437305"/>
                  <a:pt x="2231758" y="2437305"/>
                </a:cubicBezTo>
                <a:cubicBezTo>
                  <a:pt x="2237717" y="2437305"/>
                  <a:pt x="2240697" y="2437305"/>
                  <a:pt x="2243677" y="2440282"/>
                </a:cubicBezTo>
                <a:cubicBezTo>
                  <a:pt x="2261554" y="2449212"/>
                  <a:pt x="2273473" y="2473026"/>
                  <a:pt x="2300290" y="2470049"/>
                </a:cubicBezTo>
                <a:cubicBezTo>
                  <a:pt x="2303270" y="2478979"/>
                  <a:pt x="2294331" y="2467073"/>
                  <a:pt x="2294331" y="2476003"/>
                </a:cubicBezTo>
                <a:cubicBezTo>
                  <a:pt x="2297310" y="2478979"/>
                  <a:pt x="2300290" y="2481956"/>
                  <a:pt x="2306249" y="2484933"/>
                </a:cubicBezTo>
                <a:cubicBezTo>
                  <a:pt x="2306249" y="2484933"/>
                  <a:pt x="2309229" y="2481956"/>
                  <a:pt x="2312208" y="2481956"/>
                </a:cubicBezTo>
                <a:cubicBezTo>
                  <a:pt x="2318168" y="2490886"/>
                  <a:pt x="2333066" y="2490886"/>
                  <a:pt x="2342005" y="2502794"/>
                </a:cubicBezTo>
                <a:cubicBezTo>
                  <a:pt x="2356903" y="2505770"/>
                  <a:pt x="2362863" y="2535538"/>
                  <a:pt x="2380740" y="2523631"/>
                </a:cubicBezTo>
                <a:cubicBezTo>
                  <a:pt x="2377761" y="2538515"/>
                  <a:pt x="2398618" y="2529585"/>
                  <a:pt x="2398618" y="2547445"/>
                </a:cubicBezTo>
                <a:cubicBezTo>
                  <a:pt x="2407557" y="2544468"/>
                  <a:pt x="2413517" y="2547445"/>
                  <a:pt x="2416496" y="2550422"/>
                </a:cubicBezTo>
                <a:cubicBezTo>
                  <a:pt x="2419476" y="2550422"/>
                  <a:pt x="2422456" y="2550422"/>
                  <a:pt x="2422456" y="2547445"/>
                </a:cubicBezTo>
                <a:cubicBezTo>
                  <a:pt x="2428415" y="2556375"/>
                  <a:pt x="2434374" y="2568282"/>
                  <a:pt x="2440333" y="2574236"/>
                </a:cubicBezTo>
                <a:cubicBezTo>
                  <a:pt x="2446293" y="2574236"/>
                  <a:pt x="2452252" y="2574236"/>
                  <a:pt x="2458211" y="2571259"/>
                </a:cubicBezTo>
                <a:cubicBezTo>
                  <a:pt x="2461191" y="2577213"/>
                  <a:pt x="2458211" y="2577213"/>
                  <a:pt x="2455232" y="2580189"/>
                </a:cubicBezTo>
                <a:cubicBezTo>
                  <a:pt x="2458211" y="2580189"/>
                  <a:pt x="2464171" y="2580189"/>
                  <a:pt x="2467150" y="2580189"/>
                </a:cubicBezTo>
                <a:cubicBezTo>
                  <a:pt x="2464171" y="2580189"/>
                  <a:pt x="2467150" y="2586143"/>
                  <a:pt x="2470130" y="2589119"/>
                </a:cubicBezTo>
                <a:cubicBezTo>
                  <a:pt x="2473110" y="2586143"/>
                  <a:pt x="2479069" y="2583166"/>
                  <a:pt x="2482049" y="2589119"/>
                </a:cubicBezTo>
                <a:cubicBezTo>
                  <a:pt x="2479069" y="2589119"/>
                  <a:pt x="2479069" y="2589119"/>
                  <a:pt x="2479069" y="2589119"/>
                </a:cubicBezTo>
                <a:cubicBezTo>
                  <a:pt x="2479069" y="2595073"/>
                  <a:pt x="2473110" y="2595073"/>
                  <a:pt x="2470130" y="2598050"/>
                </a:cubicBezTo>
                <a:cubicBezTo>
                  <a:pt x="2470130" y="2601027"/>
                  <a:pt x="2473110" y="2601027"/>
                  <a:pt x="2479069" y="2601027"/>
                </a:cubicBezTo>
                <a:cubicBezTo>
                  <a:pt x="2476089" y="2598050"/>
                  <a:pt x="2476089" y="2595073"/>
                  <a:pt x="2482049" y="2595073"/>
                </a:cubicBezTo>
                <a:cubicBezTo>
                  <a:pt x="2485028" y="2592096"/>
                  <a:pt x="2485028" y="2595073"/>
                  <a:pt x="2488008" y="2598050"/>
                </a:cubicBezTo>
                <a:cubicBezTo>
                  <a:pt x="2490988" y="2598050"/>
                  <a:pt x="2490988" y="2598050"/>
                  <a:pt x="2493967" y="2598050"/>
                </a:cubicBezTo>
                <a:cubicBezTo>
                  <a:pt x="2490988" y="2601027"/>
                  <a:pt x="2490988" y="2604004"/>
                  <a:pt x="2490988" y="2604004"/>
                </a:cubicBezTo>
                <a:cubicBezTo>
                  <a:pt x="2502906" y="2598050"/>
                  <a:pt x="2499926" y="2598050"/>
                  <a:pt x="2511845" y="2601027"/>
                </a:cubicBezTo>
                <a:cubicBezTo>
                  <a:pt x="2511845" y="2601027"/>
                  <a:pt x="2511845" y="2598050"/>
                  <a:pt x="2511845" y="2598050"/>
                </a:cubicBezTo>
                <a:cubicBezTo>
                  <a:pt x="2508865" y="2598050"/>
                  <a:pt x="2505886" y="2598050"/>
                  <a:pt x="2502906" y="2595073"/>
                </a:cubicBezTo>
                <a:cubicBezTo>
                  <a:pt x="2502906" y="2586143"/>
                  <a:pt x="2499926" y="2577213"/>
                  <a:pt x="2490988" y="2583166"/>
                </a:cubicBezTo>
                <a:cubicBezTo>
                  <a:pt x="2490988" y="2568282"/>
                  <a:pt x="2470130" y="2568282"/>
                  <a:pt x="2476089" y="2553398"/>
                </a:cubicBezTo>
                <a:cubicBezTo>
                  <a:pt x="2482049" y="2565306"/>
                  <a:pt x="2490988" y="2571259"/>
                  <a:pt x="2502906" y="2571259"/>
                </a:cubicBezTo>
                <a:cubicBezTo>
                  <a:pt x="2502906" y="2577213"/>
                  <a:pt x="2499926" y="2577213"/>
                  <a:pt x="2499926" y="2583166"/>
                </a:cubicBezTo>
                <a:cubicBezTo>
                  <a:pt x="2505886" y="2580189"/>
                  <a:pt x="2505886" y="2577213"/>
                  <a:pt x="2511845" y="2580189"/>
                </a:cubicBezTo>
                <a:cubicBezTo>
                  <a:pt x="2517804" y="2589119"/>
                  <a:pt x="2508865" y="2589119"/>
                  <a:pt x="2508865" y="2592096"/>
                </a:cubicBezTo>
                <a:cubicBezTo>
                  <a:pt x="2508865" y="2592096"/>
                  <a:pt x="2511845" y="2592096"/>
                  <a:pt x="2511845" y="2592096"/>
                </a:cubicBezTo>
                <a:cubicBezTo>
                  <a:pt x="2511845" y="2592096"/>
                  <a:pt x="2514825" y="2589119"/>
                  <a:pt x="2517804" y="2589119"/>
                </a:cubicBezTo>
                <a:cubicBezTo>
                  <a:pt x="2517804" y="2586143"/>
                  <a:pt x="2517804" y="2586143"/>
                  <a:pt x="2520784" y="2586143"/>
                </a:cubicBezTo>
                <a:cubicBezTo>
                  <a:pt x="2523764" y="2589119"/>
                  <a:pt x="2523764" y="2589119"/>
                  <a:pt x="2526743" y="2592096"/>
                </a:cubicBezTo>
                <a:cubicBezTo>
                  <a:pt x="2529723" y="2589119"/>
                  <a:pt x="2532703" y="2589119"/>
                  <a:pt x="2535682" y="2589119"/>
                </a:cubicBezTo>
                <a:cubicBezTo>
                  <a:pt x="2538662" y="2598050"/>
                  <a:pt x="2523764" y="2595073"/>
                  <a:pt x="2526743" y="2604004"/>
                </a:cubicBezTo>
                <a:cubicBezTo>
                  <a:pt x="2526743" y="2604004"/>
                  <a:pt x="2529723" y="2604004"/>
                  <a:pt x="2529723" y="2604004"/>
                </a:cubicBezTo>
                <a:cubicBezTo>
                  <a:pt x="2529723" y="2604004"/>
                  <a:pt x="2532703" y="2604004"/>
                  <a:pt x="2532703" y="2604004"/>
                </a:cubicBezTo>
                <a:cubicBezTo>
                  <a:pt x="2532703" y="2601027"/>
                  <a:pt x="2529723" y="2598050"/>
                  <a:pt x="2535682" y="2595073"/>
                </a:cubicBezTo>
                <a:cubicBezTo>
                  <a:pt x="2544621" y="2612934"/>
                  <a:pt x="2550581" y="2598050"/>
                  <a:pt x="2559519" y="2618887"/>
                </a:cubicBezTo>
                <a:cubicBezTo>
                  <a:pt x="2556540" y="2621864"/>
                  <a:pt x="2553560" y="2618887"/>
                  <a:pt x="2550581" y="2615911"/>
                </a:cubicBezTo>
                <a:cubicBezTo>
                  <a:pt x="2547601" y="2618887"/>
                  <a:pt x="2547601" y="2615911"/>
                  <a:pt x="2544621" y="2615911"/>
                </a:cubicBezTo>
                <a:cubicBezTo>
                  <a:pt x="2544621" y="2618887"/>
                  <a:pt x="2544621" y="2621864"/>
                  <a:pt x="2547601" y="2624841"/>
                </a:cubicBezTo>
                <a:cubicBezTo>
                  <a:pt x="2544621" y="2624841"/>
                  <a:pt x="2544621" y="2624841"/>
                  <a:pt x="2544621" y="2624841"/>
                </a:cubicBezTo>
                <a:cubicBezTo>
                  <a:pt x="2544621" y="2627817"/>
                  <a:pt x="2544621" y="2630794"/>
                  <a:pt x="2544621" y="2633771"/>
                </a:cubicBezTo>
                <a:cubicBezTo>
                  <a:pt x="2547601" y="2633771"/>
                  <a:pt x="2547601" y="2633771"/>
                  <a:pt x="2550581" y="2636748"/>
                </a:cubicBezTo>
                <a:cubicBezTo>
                  <a:pt x="2550581" y="2636748"/>
                  <a:pt x="2553560" y="2636748"/>
                  <a:pt x="2553560" y="2639725"/>
                </a:cubicBezTo>
                <a:cubicBezTo>
                  <a:pt x="2556540" y="2639725"/>
                  <a:pt x="2556540" y="2639725"/>
                  <a:pt x="2559519" y="2639725"/>
                </a:cubicBezTo>
                <a:cubicBezTo>
                  <a:pt x="2562499" y="2630794"/>
                  <a:pt x="2553560" y="2636748"/>
                  <a:pt x="2553560" y="2630794"/>
                </a:cubicBezTo>
                <a:cubicBezTo>
                  <a:pt x="2559519" y="2630794"/>
                  <a:pt x="2556540" y="2621864"/>
                  <a:pt x="2559519" y="2618887"/>
                </a:cubicBezTo>
                <a:cubicBezTo>
                  <a:pt x="2568458" y="2615911"/>
                  <a:pt x="2571438" y="2618887"/>
                  <a:pt x="2574417" y="2627817"/>
                </a:cubicBezTo>
                <a:cubicBezTo>
                  <a:pt x="2571438" y="2627817"/>
                  <a:pt x="2565479" y="2627817"/>
                  <a:pt x="2565479" y="2633771"/>
                </a:cubicBezTo>
                <a:cubicBezTo>
                  <a:pt x="2568458" y="2630794"/>
                  <a:pt x="2568458" y="2636748"/>
                  <a:pt x="2571438" y="2636748"/>
                </a:cubicBezTo>
                <a:cubicBezTo>
                  <a:pt x="2580377" y="2636748"/>
                  <a:pt x="2574417" y="2627817"/>
                  <a:pt x="2583357" y="2627817"/>
                </a:cubicBezTo>
                <a:cubicBezTo>
                  <a:pt x="2592295" y="2642701"/>
                  <a:pt x="2616133" y="2645678"/>
                  <a:pt x="2619112" y="2663538"/>
                </a:cubicBezTo>
                <a:cubicBezTo>
                  <a:pt x="2625072" y="2648655"/>
                  <a:pt x="2636990" y="2648655"/>
                  <a:pt x="2645929" y="2639725"/>
                </a:cubicBezTo>
                <a:cubicBezTo>
                  <a:pt x="2628051" y="2627817"/>
                  <a:pt x="2607194" y="2615911"/>
                  <a:pt x="2598255" y="2604004"/>
                </a:cubicBezTo>
                <a:cubicBezTo>
                  <a:pt x="2583357" y="2604004"/>
                  <a:pt x="2577397" y="2592096"/>
                  <a:pt x="2562499" y="2592096"/>
                </a:cubicBezTo>
                <a:cubicBezTo>
                  <a:pt x="2559519" y="2589119"/>
                  <a:pt x="2562499" y="2577213"/>
                  <a:pt x="2556540" y="2580189"/>
                </a:cubicBezTo>
                <a:cubicBezTo>
                  <a:pt x="2547601" y="2589119"/>
                  <a:pt x="2535682" y="2568282"/>
                  <a:pt x="2532703" y="2562329"/>
                </a:cubicBezTo>
                <a:cubicBezTo>
                  <a:pt x="2523764" y="2553398"/>
                  <a:pt x="2499926" y="2556375"/>
                  <a:pt x="2499926" y="2544468"/>
                </a:cubicBezTo>
                <a:cubicBezTo>
                  <a:pt x="2505886" y="2547445"/>
                  <a:pt x="2511845" y="2547445"/>
                  <a:pt x="2514825" y="2550422"/>
                </a:cubicBezTo>
                <a:cubicBezTo>
                  <a:pt x="2514825" y="2538515"/>
                  <a:pt x="2505886" y="2535538"/>
                  <a:pt x="2493967" y="2532561"/>
                </a:cubicBezTo>
                <a:cubicBezTo>
                  <a:pt x="2482049" y="2529585"/>
                  <a:pt x="2470130" y="2526608"/>
                  <a:pt x="2467150" y="2514701"/>
                </a:cubicBezTo>
                <a:cubicBezTo>
                  <a:pt x="2440333" y="2520654"/>
                  <a:pt x="2422456" y="2473026"/>
                  <a:pt x="2404578" y="2487910"/>
                </a:cubicBezTo>
                <a:cubicBezTo>
                  <a:pt x="2404578" y="2481956"/>
                  <a:pt x="2398618" y="2484933"/>
                  <a:pt x="2398618" y="2476003"/>
                </a:cubicBezTo>
                <a:cubicBezTo>
                  <a:pt x="2389679" y="2481956"/>
                  <a:pt x="2371801" y="2470049"/>
                  <a:pt x="2380740" y="2458142"/>
                </a:cubicBezTo>
                <a:cubicBezTo>
                  <a:pt x="2365842" y="2449212"/>
                  <a:pt x="2342005" y="2452189"/>
                  <a:pt x="2333066" y="2437305"/>
                </a:cubicBezTo>
                <a:cubicBezTo>
                  <a:pt x="2333066" y="2431351"/>
                  <a:pt x="2344985" y="2431351"/>
                  <a:pt x="2344985" y="2428375"/>
                </a:cubicBezTo>
                <a:cubicBezTo>
                  <a:pt x="2339025" y="2428375"/>
                  <a:pt x="2330086" y="2425398"/>
                  <a:pt x="2333066" y="2434328"/>
                </a:cubicBezTo>
                <a:cubicBezTo>
                  <a:pt x="2309229" y="2431351"/>
                  <a:pt x="2300290" y="2404560"/>
                  <a:pt x="2276453" y="2404560"/>
                </a:cubicBezTo>
                <a:cubicBezTo>
                  <a:pt x="2282412" y="2398607"/>
                  <a:pt x="2270493" y="2392654"/>
                  <a:pt x="2264534" y="2401584"/>
                </a:cubicBezTo>
                <a:cubicBezTo>
                  <a:pt x="2261554" y="2395630"/>
                  <a:pt x="2267514" y="2395630"/>
                  <a:pt x="2267514" y="2392654"/>
                </a:cubicBezTo>
                <a:cubicBezTo>
                  <a:pt x="2258575" y="2389677"/>
                  <a:pt x="2252615" y="2374793"/>
                  <a:pt x="2240697" y="2386700"/>
                </a:cubicBezTo>
                <a:cubicBezTo>
                  <a:pt x="2234738" y="2380746"/>
                  <a:pt x="2228778" y="2377770"/>
                  <a:pt x="2222819" y="2371816"/>
                </a:cubicBezTo>
                <a:cubicBezTo>
                  <a:pt x="2222819" y="2348002"/>
                  <a:pt x="2175145" y="2345025"/>
                  <a:pt x="2163226" y="2318235"/>
                </a:cubicBezTo>
                <a:cubicBezTo>
                  <a:pt x="2133429" y="2321211"/>
                  <a:pt x="2127470" y="2279537"/>
                  <a:pt x="2094694" y="2288467"/>
                </a:cubicBezTo>
                <a:cubicBezTo>
                  <a:pt x="2097674" y="2276560"/>
                  <a:pt x="2088735" y="2285490"/>
                  <a:pt x="2085755" y="2276560"/>
                </a:cubicBezTo>
                <a:cubicBezTo>
                  <a:pt x="2103633" y="2276560"/>
                  <a:pt x="2118531" y="2291444"/>
                  <a:pt x="2136409" y="2294420"/>
                </a:cubicBezTo>
                <a:cubicBezTo>
                  <a:pt x="2139389" y="2291444"/>
                  <a:pt x="2142368" y="2288467"/>
                  <a:pt x="2145348" y="2282513"/>
                </a:cubicBezTo>
                <a:cubicBezTo>
                  <a:pt x="2142368" y="2279537"/>
                  <a:pt x="2136409" y="2276560"/>
                  <a:pt x="2127470" y="2279537"/>
                </a:cubicBezTo>
                <a:cubicBezTo>
                  <a:pt x="2121511" y="2270606"/>
                  <a:pt x="2142368" y="2276560"/>
                  <a:pt x="2133429" y="2264653"/>
                </a:cubicBezTo>
                <a:cubicBezTo>
                  <a:pt x="2130450" y="2273583"/>
                  <a:pt x="2115552" y="2255722"/>
                  <a:pt x="2112572" y="2270606"/>
                </a:cubicBezTo>
                <a:cubicBezTo>
                  <a:pt x="2109592" y="2258699"/>
                  <a:pt x="2097674" y="2267629"/>
                  <a:pt x="2094694" y="2258699"/>
                </a:cubicBezTo>
                <a:cubicBezTo>
                  <a:pt x="2094694" y="2270606"/>
                  <a:pt x="2088735" y="2264653"/>
                  <a:pt x="2082775" y="2273583"/>
                </a:cubicBezTo>
                <a:cubicBezTo>
                  <a:pt x="2076816" y="2258699"/>
                  <a:pt x="2067877" y="2261676"/>
                  <a:pt x="2055959" y="2261676"/>
                </a:cubicBezTo>
                <a:cubicBezTo>
                  <a:pt x="2052979" y="2255722"/>
                  <a:pt x="2058938" y="2255722"/>
                  <a:pt x="2058938" y="2249769"/>
                </a:cubicBezTo>
                <a:cubicBezTo>
                  <a:pt x="2047020" y="2246792"/>
                  <a:pt x="2029142" y="2237862"/>
                  <a:pt x="2026162" y="2225955"/>
                </a:cubicBezTo>
                <a:cubicBezTo>
                  <a:pt x="2032121" y="2234885"/>
                  <a:pt x="2044040" y="2231908"/>
                  <a:pt x="2052979" y="2237862"/>
                </a:cubicBezTo>
                <a:cubicBezTo>
                  <a:pt x="2049999" y="2228932"/>
                  <a:pt x="2058938" y="2228932"/>
                  <a:pt x="2052979" y="2217025"/>
                </a:cubicBezTo>
                <a:cubicBezTo>
                  <a:pt x="2047020" y="2225955"/>
                  <a:pt x="2044040" y="2220001"/>
                  <a:pt x="2038081" y="2222978"/>
                </a:cubicBezTo>
                <a:cubicBezTo>
                  <a:pt x="2047020" y="2211071"/>
                  <a:pt x="2011264" y="2184280"/>
                  <a:pt x="1999345" y="2190234"/>
                </a:cubicBezTo>
                <a:cubicBezTo>
                  <a:pt x="1993386" y="2184280"/>
                  <a:pt x="2005305" y="2187257"/>
                  <a:pt x="1999345" y="2178327"/>
                </a:cubicBezTo>
                <a:cubicBezTo>
                  <a:pt x="1996366" y="2181304"/>
                  <a:pt x="1996366" y="2178327"/>
                  <a:pt x="1993386" y="2178327"/>
                </a:cubicBezTo>
                <a:cubicBezTo>
                  <a:pt x="1987427" y="2184280"/>
                  <a:pt x="1981467" y="2187257"/>
                  <a:pt x="1987427" y="2199164"/>
                </a:cubicBezTo>
                <a:cubicBezTo>
                  <a:pt x="1981467" y="2193210"/>
                  <a:pt x="1975508" y="2193210"/>
                  <a:pt x="1972528" y="2190234"/>
                </a:cubicBezTo>
                <a:cubicBezTo>
                  <a:pt x="1969549" y="2199164"/>
                  <a:pt x="1984447" y="2199164"/>
                  <a:pt x="1975508" y="2205118"/>
                </a:cubicBezTo>
                <a:cubicBezTo>
                  <a:pt x="1975508" y="2193210"/>
                  <a:pt x="1963589" y="2202141"/>
                  <a:pt x="1960610" y="2190234"/>
                </a:cubicBezTo>
                <a:cubicBezTo>
                  <a:pt x="1969549" y="2184280"/>
                  <a:pt x="1972528" y="2187257"/>
                  <a:pt x="1978488" y="2181304"/>
                </a:cubicBezTo>
                <a:cubicBezTo>
                  <a:pt x="1975508" y="2172373"/>
                  <a:pt x="1963589" y="2178327"/>
                  <a:pt x="1960610" y="2169397"/>
                </a:cubicBezTo>
                <a:cubicBezTo>
                  <a:pt x="1966569" y="2166420"/>
                  <a:pt x="1960610" y="2157489"/>
                  <a:pt x="1966569" y="2157489"/>
                </a:cubicBezTo>
                <a:cubicBezTo>
                  <a:pt x="1972528" y="2157489"/>
                  <a:pt x="1987427" y="2157489"/>
                  <a:pt x="1984447" y="2148559"/>
                </a:cubicBezTo>
                <a:cubicBezTo>
                  <a:pt x="1981467" y="2145583"/>
                  <a:pt x="1969549" y="2154513"/>
                  <a:pt x="1966569" y="2151536"/>
                </a:cubicBezTo>
                <a:cubicBezTo>
                  <a:pt x="1978488" y="2145583"/>
                  <a:pt x="1960610" y="2136652"/>
                  <a:pt x="1972528" y="2133676"/>
                </a:cubicBezTo>
                <a:cubicBezTo>
                  <a:pt x="1966569" y="2130699"/>
                  <a:pt x="1951671" y="2127722"/>
                  <a:pt x="1957630" y="2142606"/>
                </a:cubicBezTo>
                <a:cubicBezTo>
                  <a:pt x="1966569" y="2133676"/>
                  <a:pt x="1957630" y="2145583"/>
                  <a:pt x="1960610" y="2151536"/>
                </a:cubicBezTo>
                <a:cubicBezTo>
                  <a:pt x="1963589" y="2151536"/>
                  <a:pt x="1966569" y="2151536"/>
                  <a:pt x="1966569" y="2154513"/>
                </a:cubicBezTo>
                <a:cubicBezTo>
                  <a:pt x="1960610" y="2154513"/>
                  <a:pt x="1960610" y="2157489"/>
                  <a:pt x="1957630" y="2160466"/>
                </a:cubicBezTo>
                <a:cubicBezTo>
                  <a:pt x="1948691" y="2157489"/>
                  <a:pt x="1957630" y="2148559"/>
                  <a:pt x="1954650" y="2139629"/>
                </a:cubicBezTo>
                <a:cubicBezTo>
                  <a:pt x="1948691" y="2142606"/>
                  <a:pt x="1948691" y="2139629"/>
                  <a:pt x="1942732" y="2142606"/>
                </a:cubicBezTo>
                <a:cubicBezTo>
                  <a:pt x="1942732" y="2148559"/>
                  <a:pt x="1951671" y="2148559"/>
                  <a:pt x="1945712" y="2151536"/>
                </a:cubicBezTo>
                <a:cubicBezTo>
                  <a:pt x="1936773" y="2142606"/>
                  <a:pt x="1921874" y="2142606"/>
                  <a:pt x="1912935" y="2130699"/>
                </a:cubicBezTo>
                <a:cubicBezTo>
                  <a:pt x="1927834" y="2133676"/>
                  <a:pt x="1936773" y="2127722"/>
                  <a:pt x="1954650" y="2133676"/>
                </a:cubicBezTo>
                <a:cubicBezTo>
                  <a:pt x="1951671" y="2130699"/>
                  <a:pt x="1954650" y="2127722"/>
                  <a:pt x="1954650" y="2127722"/>
                </a:cubicBezTo>
                <a:cubicBezTo>
                  <a:pt x="1939752" y="2121768"/>
                  <a:pt x="1921874" y="2121768"/>
                  <a:pt x="1906976" y="2115815"/>
                </a:cubicBezTo>
                <a:cubicBezTo>
                  <a:pt x="1903996" y="2109861"/>
                  <a:pt x="1909956" y="2106885"/>
                  <a:pt x="1909956" y="2103908"/>
                </a:cubicBezTo>
                <a:cubicBezTo>
                  <a:pt x="1906976" y="2106885"/>
                  <a:pt x="1906976" y="2103908"/>
                  <a:pt x="1903996" y="2103908"/>
                </a:cubicBezTo>
                <a:cubicBezTo>
                  <a:pt x="1901017" y="2106885"/>
                  <a:pt x="1903996" y="2109861"/>
                  <a:pt x="1901017" y="2112838"/>
                </a:cubicBezTo>
                <a:cubicBezTo>
                  <a:pt x="1895057" y="2109861"/>
                  <a:pt x="1880159" y="2106885"/>
                  <a:pt x="1883139" y="2097954"/>
                </a:cubicBezTo>
                <a:cubicBezTo>
                  <a:pt x="1871220" y="2094977"/>
                  <a:pt x="1844403" y="2103908"/>
                  <a:pt x="1844403" y="2089024"/>
                </a:cubicBezTo>
                <a:cubicBezTo>
                  <a:pt x="1847383" y="2089024"/>
                  <a:pt x="1862281" y="2086047"/>
                  <a:pt x="1880159" y="2086047"/>
                </a:cubicBezTo>
                <a:cubicBezTo>
                  <a:pt x="1871220" y="2080094"/>
                  <a:pt x="1853342" y="2086047"/>
                  <a:pt x="1844403" y="2071163"/>
                </a:cubicBezTo>
                <a:cubicBezTo>
                  <a:pt x="1850363" y="2080094"/>
                  <a:pt x="1835464" y="2083070"/>
                  <a:pt x="1835464" y="2089024"/>
                </a:cubicBezTo>
                <a:cubicBezTo>
                  <a:pt x="1835464" y="2086047"/>
                  <a:pt x="1829505" y="2089024"/>
                  <a:pt x="1829505" y="2083070"/>
                </a:cubicBezTo>
                <a:cubicBezTo>
                  <a:pt x="1838444" y="2083070"/>
                  <a:pt x="1844403" y="2077117"/>
                  <a:pt x="1841424" y="2068187"/>
                </a:cubicBezTo>
                <a:cubicBezTo>
                  <a:pt x="1829505" y="2074140"/>
                  <a:pt x="1829505" y="2065210"/>
                  <a:pt x="1826526" y="2056280"/>
                </a:cubicBezTo>
                <a:cubicBezTo>
                  <a:pt x="1808648" y="2059256"/>
                  <a:pt x="1799709" y="2050326"/>
                  <a:pt x="1787790" y="2044372"/>
                </a:cubicBezTo>
                <a:cubicBezTo>
                  <a:pt x="1778851" y="2044372"/>
                  <a:pt x="1772892" y="2044372"/>
                  <a:pt x="1766933" y="2041396"/>
                </a:cubicBezTo>
                <a:cubicBezTo>
                  <a:pt x="1769912" y="2041396"/>
                  <a:pt x="1769912" y="2038419"/>
                  <a:pt x="1772892" y="2038419"/>
                </a:cubicBezTo>
                <a:cubicBezTo>
                  <a:pt x="1778851" y="2026512"/>
                  <a:pt x="1793749" y="2044372"/>
                  <a:pt x="1799709" y="2029489"/>
                </a:cubicBezTo>
                <a:cubicBezTo>
                  <a:pt x="1790770" y="2020558"/>
                  <a:pt x="1769912" y="2029489"/>
                  <a:pt x="1766933" y="2005675"/>
                </a:cubicBezTo>
                <a:cubicBezTo>
                  <a:pt x="1752034" y="2008651"/>
                  <a:pt x="1743095" y="1999721"/>
                  <a:pt x="1734156" y="1996744"/>
                </a:cubicBezTo>
                <a:cubicBezTo>
                  <a:pt x="1728197" y="1999721"/>
                  <a:pt x="1728197" y="2002698"/>
                  <a:pt x="1719258" y="2005675"/>
                </a:cubicBezTo>
                <a:cubicBezTo>
                  <a:pt x="1716278" y="2002698"/>
                  <a:pt x="1716278" y="1996744"/>
                  <a:pt x="1713299" y="1996744"/>
                </a:cubicBezTo>
                <a:cubicBezTo>
                  <a:pt x="1716278" y="2005675"/>
                  <a:pt x="1713299" y="2008651"/>
                  <a:pt x="1707340" y="2005675"/>
                </a:cubicBezTo>
                <a:cubicBezTo>
                  <a:pt x="1704360" y="1993768"/>
                  <a:pt x="1716278" y="1996744"/>
                  <a:pt x="1725217" y="1993768"/>
                </a:cubicBezTo>
                <a:cubicBezTo>
                  <a:pt x="1713299" y="1987814"/>
                  <a:pt x="1731177" y="1990791"/>
                  <a:pt x="1725217" y="1981861"/>
                </a:cubicBezTo>
                <a:cubicBezTo>
                  <a:pt x="1719258" y="1987814"/>
                  <a:pt x="1707340" y="1987814"/>
                  <a:pt x="1713299" y="1978884"/>
                </a:cubicBezTo>
                <a:cubicBezTo>
                  <a:pt x="1722238" y="1978884"/>
                  <a:pt x="1728197" y="1972930"/>
                  <a:pt x="1737136" y="1978884"/>
                </a:cubicBezTo>
                <a:cubicBezTo>
                  <a:pt x="1734156" y="1978884"/>
                  <a:pt x="1737136" y="1975907"/>
                  <a:pt x="1737136" y="1972930"/>
                </a:cubicBezTo>
                <a:cubicBezTo>
                  <a:pt x="1734156" y="1966977"/>
                  <a:pt x="1719258" y="1972930"/>
                  <a:pt x="1725217" y="1964000"/>
                </a:cubicBezTo>
                <a:cubicBezTo>
                  <a:pt x="1737136" y="1964000"/>
                  <a:pt x="1746075" y="1978884"/>
                  <a:pt x="1760973" y="1978884"/>
                </a:cubicBezTo>
                <a:cubicBezTo>
                  <a:pt x="1763953" y="1975907"/>
                  <a:pt x="1757994" y="1969954"/>
                  <a:pt x="1763953" y="1966977"/>
                </a:cubicBezTo>
                <a:cubicBezTo>
                  <a:pt x="1763953" y="1975907"/>
                  <a:pt x="1772892" y="1969954"/>
                  <a:pt x="1772892" y="1978884"/>
                </a:cubicBezTo>
                <a:cubicBezTo>
                  <a:pt x="1769912" y="1981861"/>
                  <a:pt x="1766933" y="1981861"/>
                  <a:pt x="1766933" y="1984837"/>
                </a:cubicBezTo>
                <a:cubicBezTo>
                  <a:pt x="1772892" y="1987814"/>
                  <a:pt x="1790770" y="1990791"/>
                  <a:pt x="1790770" y="1981861"/>
                </a:cubicBezTo>
                <a:cubicBezTo>
                  <a:pt x="1793749" y="1990791"/>
                  <a:pt x="1799709" y="1987814"/>
                  <a:pt x="1799709" y="1996744"/>
                </a:cubicBezTo>
                <a:cubicBezTo>
                  <a:pt x="1790770" y="2002698"/>
                  <a:pt x="1790770" y="1984837"/>
                  <a:pt x="1781831" y="1990791"/>
                </a:cubicBezTo>
                <a:cubicBezTo>
                  <a:pt x="1787790" y="2002698"/>
                  <a:pt x="1793749" y="1999721"/>
                  <a:pt x="1796729" y="2017582"/>
                </a:cubicBezTo>
                <a:cubicBezTo>
                  <a:pt x="1799709" y="2017582"/>
                  <a:pt x="1802688" y="2017582"/>
                  <a:pt x="1805668" y="2017582"/>
                </a:cubicBezTo>
                <a:cubicBezTo>
                  <a:pt x="1805668" y="2011628"/>
                  <a:pt x="1802688" y="2014605"/>
                  <a:pt x="1799709" y="2005675"/>
                </a:cubicBezTo>
                <a:cubicBezTo>
                  <a:pt x="1805668" y="2005675"/>
                  <a:pt x="1805668" y="2002698"/>
                  <a:pt x="1805668" y="1999721"/>
                </a:cubicBezTo>
                <a:cubicBezTo>
                  <a:pt x="1814607" y="1993768"/>
                  <a:pt x="1817587" y="2002698"/>
                  <a:pt x="1826526" y="1999721"/>
                </a:cubicBezTo>
                <a:cubicBezTo>
                  <a:pt x="1829505" y="1990791"/>
                  <a:pt x="1811627" y="1990791"/>
                  <a:pt x="1823546" y="1987814"/>
                </a:cubicBezTo>
                <a:cubicBezTo>
                  <a:pt x="1832485" y="1990791"/>
                  <a:pt x="1850363" y="1999721"/>
                  <a:pt x="1850363" y="2008651"/>
                </a:cubicBezTo>
                <a:cubicBezTo>
                  <a:pt x="1847383" y="2002698"/>
                  <a:pt x="1841424" y="2005675"/>
                  <a:pt x="1835464" y="2008651"/>
                </a:cubicBezTo>
                <a:cubicBezTo>
                  <a:pt x="1844403" y="2023535"/>
                  <a:pt x="1868241" y="2020558"/>
                  <a:pt x="1871220" y="2032465"/>
                </a:cubicBezTo>
                <a:cubicBezTo>
                  <a:pt x="1874200" y="2032465"/>
                  <a:pt x="1877180" y="2026512"/>
                  <a:pt x="1874200" y="2023535"/>
                </a:cubicBezTo>
                <a:cubicBezTo>
                  <a:pt x="1883139" y="2017582"/>
                  <a:pt x="1889098" y="2020558"/>
                  <a:pt x="1895057" y="2023535"/>
                </a:cubicBezTo>
                <a:cubicBezTo>
                  <a:pt x="1901017" y="2044372"/>
                  <a:pt x="1921874" y="2044372"/>
                  <a:pt x="1942732" y="2050326"/>
                </a:cubicBezTo>
                <a:cubicBezTo>
                  <a:pt x="1939752" y="2053303"/>
                  <a:pt x="1930813" y="2044372"/>
                  <a:pt x="1930813" y="2053303"/>
                </a:cubicBezTo>
                <a:cubicBezTo>
                  <a:pt x="1933793" y="2065210"/>
                  <a:pt x="1945712" y="2053303"/>
                  <a:pt x="1951671" y="2059256"/>
                </a:cubicBezTo>
                <a:cubicBezTo>
                  <a:pt x="1951671" y="2065210"/>
                  <a:pt x="1942732" y="2065210"/>
                  <a:pt x="1948691" y="2071163"/>
                </a:cubicBezTo>
                <a:cubicBezTo>
                  <a:pt x="1951671" y="2068187"/>
                  <a:pt x="1954650" y="2068187"/>
                  <a:pt x="1957630" y="2068187"/>
                </a:cubicBezTo>
                <a:cubicBezTo>
                  <a:pt x="1963589" y="2083070"/>
                  <a:pt x="1984447" y="2068187"/>
                  <a:pt x="1996366" y="2074140"/>
                </a:cubicBezTo>
                <a:cubicBezTo>
                  <a:pt x="1999345" y="2089024"/>
                  <a:pt x="2023182" y="2092001"/>
                  <a:pt x="2026162" y="2080094"/>
                </a:cubicBezTo>
                <a:cubicBezTo>
                  <a:pt x="2026162" y="2077117"/>
                  <a:pt x="2008284" y="2083070"/>
                  <a:pt x="2017223" y="2074140"/>
                </a:cubicBezTo>
                <a:cubicBezTo>
                  <a:pt x="2023182" y="2083070"/>
                  <a:pt x="2017223" y="2065210"/>
                  <a:pt x="2023182" y="2068187"/>
                </a:cubicBezTo>
                <a:cubicBezTo>
                  <a:pt x="2026162" y="2074140"/>
                  <a:pt x="2032121" y="2080094"/>
                  <a:pt x="2035101" y="2086047"/>
                </a:cubicBezTo>
                <a:cubicBezTo>
                  <a:pt x="2023182" y="2092001"/>
                  <a:pt x="2026162" y="2092001"/>
                  <a:pt x="2014244" y="2089024"/>
                </a:cubicBezTo>
                <a:cubicBezTo>
                  <a:pt x="2026162" y="2103908"/>
                  <a:pt x="2047020" y="2112838"/>
                  <a:pt x="2055959" y="2106885"/>
                </a:cubicBezTo>
                <a:cubicBezTo>
                  <a:pt x="2052979" y="2109861"/>
                  <a:pt x="2061918" y="2118791"/>
                  <a:pt x="2064898" y="2121768"/>
                </a:cubicBezTo>
                <a:cubicBezTo>
                  <a:pt x="2070857" y="2109861"/>
                  <a:pt x="2076816" y="2130699"/>
                  <a:pt x="2085755" y="2130699"/>
                </a:cubicBezTo>
                <a:cubicBezTo>
                  <a:pt x="2088735" y="2127722"/>
                  <a:pt x="2100653" y="2118791"/>
                  <a:pt x="2106613" y="2124745"/>
                </a:cubicBezTo>
                <a:cubicBezTo>
                  <a:pt x="2100653" y="2130699"/>
                  <a:pt x="2097674" y="2133676"/>
                  <a:pt x="2097674" y="2142606"/>
                </a:cubicBezTo>
                <a:cubicBezTo>
                  <a:pt x="2115552" y="2136652"/>
                  <a:pt x="2106613" y="2157489"/>
                  <a:pt x="2124491" y="2151536"/>
                </a:cubicBezTo>
                <a:cubicBezTo>
                  <a:pt x="2118531" y="2145583"/>
                  <a:pt x="2124491" y="2145583"/>
                  <a:pt x="2127470" y="2139629"/>
                </a:cubicBezTo>
                <a:cubicBezTo>
                  <a:pt x="2136409" y="2145583"/>
                  <a:pt x="2151307" y="2151536"/>
                  <a:pt x="2139389" y="2157489"/>
                </a:cubicBezTo>
                <a:cubicBezTo>
                  <a:pt x="2151307" y="2154513"/>
                  <a:pt x="2172165" y="2157489"/>
                  <a:pt x="2184084" y="2172373"/>
                </a:cubicBezTo>
                <a:cubicBezTo>
                  <a:pt x="2187063" y="2172373"/>
                  <a:pt x="2190043" y="2172373"/>
                  <a:pt x="2193022" y="2169397"/>
                </a:cubicBezTo>
                <a:cubicBezTo>
                  <a:pt x="2201961" y="2178327"/>
                  <a:pt x="2181104" y="2175350"/>
                  <a:pt x="2184084" y="2181304"/>
                </a:cubicBezTo>
                <a:cubicBezTo>
                  <a:pt x="2198982" y="2187257"/>
                  <a:pt x="2210900" y="2181304"/>
                  <a:pt x="2225799" y="2190234"/>
                </a:cubicBezTo>
                <a:cubicBezTo>
                  <a:pt x="2225799" y="2181304"/>
                  <a:pt x="2216860" y="2187257"/>
                  <a:pt x="2216860" y="2181304"/>
                </a:cubicBezTo>
                <a:cubicBezTo>
                  <a:pt x="2222819" y="2187257"/>
                  <a:pt x="2246656" y="2187257"/>
                  <a:pt x="2243677" y="2196187"/>
                </a:cubicBezTo>
                <a:cubicBezTo>
                  <a:pt x="2243677" y="2193210"/>
                  <a:pt x="2231758" y="2190234"/>
                  <a:pt x="2231758" y="2196187"/>
                </a:cubicBezTo>
                <a:cubicBezTo>
                  <a:pt x="2240697" y="2199164"/>
                  <a:pt x="2243677" y="2208095"/>
                  <a:pt x="2258575" y="2205118"/>
                </a:cubicBezTo>
                <a:cubicBezTo>
                  <a:pt x="2252615" y="2199164"/>
                  <a:pt x="2246656" y="2199164"/>
                  <a:pt x="2255595" y="2193210"/>
                </a:cubicBezTo>
                <a:cubicBezTo>
                  <a:pt x="2258575" y="2199164"/>
                  <a:pt x="2267514" y="2199164"/>
                  <a:pt x="2261554" y="2205118"/>
                </a:cubicBezTo>
                <a:cubicBezTo>
                  <a:pt x="2270493" y="2196187"/>
                  <a:pt x="2270493" y="2205118"/>
                  <a:pt x="2279432" y="2205118"/>
                </a:cubicBezTo>
                <a:cubicBezTo>
                  <a:pt x="2276453" y="2199164"/>
                  <a:pt x="2273473" y="2196187"/>
                  <a:pt x="2273473" y="2187257"/>
                </a:cubicBezTo>
                <a:cubicBezTo>
                  <a:pt x="2267514" y="2190234"/>
                  <a:pt x="2264534" y="2184280"/>
                  <a:pt x="2258575" y="2190234"/>
                </a:cubicBezTo>
                <a:cubicBezTo>
                  <a:pt x="2258575" y="2160466"/>
                  <a:pt x="2216860" y="2175350"/>
                  <a:pt x="2207921" y="2148559"/>
                </a:cubicBezTo>
                <a:cubicBezTo>
                  <a:pt x="2196002" y="2151536"/>
                  <a:pt x="2193022" y="2130699"/>
                  <a:pt x="2178124" y="2136652"/>
                </a:cubicBezTo>
                <a:cubicBezTo>
                  <a:pt x="2160246" y="2121768"/>
                  <a:pt x="2145348" y="2109861"/>
                  <a:pt x="2124491" y="2103908"/>
                </a:cubicBezTo>
                <a:cubicBezTo>
                  <a:pt x="2127470" y="2100931"/>
                  <a:pt x="2124491" y="2094977"/>
                  <a:pt x="2127470" y="2092001"/>
                </a:cubicBezTo>
                <a:cubicBezTo>
                  <a:pt x="2124491" y="2089024"/>
                  <a:pt x="2121511" y="2080094"/>
                  <a:pt x="2115552" y="2083070"/>
                </a:cubicBezTo>
                <a:cubicBezTo>
                  <a:pt x="2109592" y="2074140"/>
                  <a:pt x="2115552" y="2071163"/>
                  <a:pt x="2115552" y="2062233"/>
                </a:cubicBezTo>
                <a:cubicBezTo>
                  <a:pt x="2109592" y="2065210"/>
                  <a:pt x="2100653" y="2068187"/>
                  <a:pt x="2100653" y="2071163"/>
                </a:cubicBezTo>
                <a:cubicBezTo>
                  <a:pt x="2088735" y="2065210"/>
                  <a:pt x="2088735" y="2056280"/>
                  <a:pt x="2088735" y="2053303"/>
                </a:cubicBezTo>
                <a:cubicBezTo>
                  <a:pt x="2082775" y="2056280"/>
                  <a:pt x="2079796" y="2059256"/>
                  <a:pt x="2073837" y="2056280"/>
                </a:cubicBezTo>
                <a:cubicBezTo>
                  <a:pt x="2079796" y="2047349"/>
                  <a:pt x="2091714" y="2053303"/>
                  <a:pt x="2091714" y="2044372"/>
                </a:cubicBezTo>
                <a:cubicBezTo>
                  <a:pt x="2082775" y="2041396"/>
                  <a:pt x="2070857" y="2044372"/>
                  <a:pt x="2073837" y="2032465"/>
                </a:cubicBezTo>
                <a:cubicBezTo>
                  <a:pt x="2067877" y="2032465"/>
                  <a:pt x="2064898" y="2029489"/>
                  <a:pt x="2058938" y="2029489"/>
                </a:cubicBezTo>
                <a:cubicBezTo>
                  <a:pt x="2058938" y="2035442"/>
                  <a:pt x="2055959" y="2041396"/>
                  <a:pt x="2047020" y="2044372"/>
                </a:cubicBezTo>
                <a:cubicBezTo>
                  <a:pt x="2044040" y="2035442"/>
                  <a:pt x="2052979" y="2041396"/>
                  <a:pt x="2052979" y="2029489"/>
                </a:cubicBezTo>
                <a:cubicBezTo>
                  <a:pt x="2038081" y="2032465"/>
                  <a:pt x="2038081" y="2017582"/>
                  <a:pt x="2023182" y="2014605"/>
                </a:cubicBezTo>
                <a:cubicBezTo>
                  <a:pt x="2035101" y="2011628"/>
                  <a:pt x="2038081" y="2014605"/>
                  <a:pt x="2038081" y="2002698"/>
                </a:cubicBezTo>
                <a:cubicBezTo>
                  <a:pt x="2041060" y="2008651"/>
                  <a:pt x="2049999" y="1999721"/>
                  <a:pt x="2052979" y="1999721"/>
                </a:cubicBezTo>
                <a:cubicBezTo>
                  <a:pt x="2058938" y="2008651"/>
                  <a:pt x="2064898" y="2008651"/>
                  <a:pt x="2070857" y="2011628"/>
                </a:cubicBezTo>
                <a:cubicBezTo>
                  <a:pt x="2064898" y="2017582"/>
                  <a:pt x="2058938" y="2008651"/>
                  <a:pt x="2058938" y="2017582"/>
                </a:cubicBezTo>
                <a:cubicBezTo>
                  <a:pt x="2070857" y="2011628"/>
                  <a:pt x="2070857" y="2035442"/>
                  <a:pt x="2079796" y="2020558"/>
                </a:cubicBezTo>
                <a:cubicBezTo>
                  <a:pt x="2088735" y="2035442"/>
                  <a:pt x="2094694" y="2041396"/>
                  <a:pt x="2106613" y="2053303"/>
                </a:cubicBezTo>
                <a:cubicBezTo>
                  <a:pt x="2112572" y="2050326"/>
                  <a:pt x="2115552" y="2047349"/>
                  <a:pt x="2118531" y="2044372"/>
                </a:cubicBezTo>
                <a:cubicBezTo>
                  <a:pt x="2118531" y="2050326"/>
                  <a:pt x="2118531" y="2050326"/>
                  <a:pt x="2124491" y="2050326"/>
                </a:cubicBezTo>
                <a:cubicBezTo>
                  <a:pt x="2130450" y="2056280"/>
                  <a:pt x="2115552" y="2053303"/>
                  <a:pt x="2118531" y="2059256"/>
                </a:cubicBezTo>
                <a:cubicBezTo>
                  <a:pt x="2124491" y="2068187"/>
                  <a:pt x="2133429" y="2065210"/>
                  <a:pt x="2136409" y="2056280"/>
                </a:cubicBezTo>
                <a:cubicBezTo>
                  <a:pt x="2139389" y="2065210"/>
                  <a:pt x="2133429" y="2065210"/>
                  <a:pt x="2136409" y="2071163"/>
                </a:cubicBezTo>
                <a:cubicBezTo>
                  <a:pt x="2148328" y="2077117"/>
                  <a:pt x="2157267" y="2068187"/>
                  <a:pt x="2163226" y="2089024"/>
                </a:cubicBezTo>
                <a:cubicBezTo>
                  <a:pt x="2166206" y="2086047"/>
                  <a:pt x="2163226" y="2080094"/>
                  <a:pt x="2172165" y="2080094"/>
                </a:cubicBezTo>
                <a:cubicBezTo>
                  <a:pt x="2181104" y="2089024"/>
                  <a:pt x="2181104" y="2089024"/>
                  <a:pt x="2178124" y="2080094"/>
                </a:cubicBezTo>
                <a:cubicBezTo>
                  <a:pt x="2184084" y="2080094"/>
                  <a:pt x="2187063" y="2092001"/>
                  <a:pt x="2193022" y="2092001"/>
                </a:cubicBezTo>
                <a:cubicBezTo>
                  <a:pt x="2216860" y="2092001"/>
                  <a:pt x="2225799" y="2115815"/>
                  <a:pt x="2237717" y="2124745"/>
                </a:cubicBezTo>
                <a:cubicBezTo>
                  <a:pt x="2249636" y="2118791"/>
                  <a:pt x="2264534" y="2118791"/>
                  <a:pt x="2258575" y="2109861"/>
                </a:cubicBezTo>
                <a:cubicBezTo>
                  <a:pt x="2252615" y="2109861"/>
                  <a:pt x="2252615" y="2115815"/>
                  <a:pt x="2246656" y="2112838"/>
                </a:cubicBezTo>
                <a:cubicBezTo>
                  <a:pt x="2240697" y="2103908"/>
                  <a:pt x="2255595" y="2106885"/>
                  <a:pt x="2249636" y="2100931"/>
                </a:cubicBezTo>
                <a:cubicBezTo>
                  <a:pt x="2222819" y="2086047"/>
                  <a:pt x="2198982" y="2071163"/>
                  <a:pt x="2175145" y="2050326"/>
                </a:cubicBezTo>
                <a:cubicBezTo>
                  <a:pt x="2184084" y="2044372"/>
                  <a:pt x="2187063" y="2053303"/>
                  <a:pt x="2193022" y="2053303"/>
                </a:cubicBezTo>
                <a:cubicBezTo>
                  <a:pt x="2198982" y="2044372"/>
                  <a:pt x="2190043" y="2041396"/>
                  <a:pt x="2198982" y="2038419"/>
                </a:cubicBezTo>
                <a:cubicBezTo>
                  <a:pt x="2198982" y="2041396"/>
                  <a:pt x="2198982" y="2044372"/>
                  <a:pt x="2198982" y="2047349"/>
                </a:cubicBezTo>
                <a:cubicBezTo>
                  <a:pt x="2210900" y="2047349"/>
                  <a:pt x="2216860" y="2044372"/>
                  <a:pt x="2222819" y="2047349"/>
                </a:cubicBezTo>
                <a:cubicBezTo>
                  <a:pt x="2210900" y="2044372"/>
                  <a:pt x="2219839" y="2053303"/>
                  <a:pt x="2210900" y="2059256"/>
                </a:cubicBezTo>
                <a:cubicBezTo>
                  <a:pt x="2207921" y="2053303"/>
                  <a:pt x="2207921" y="2047349"/>
                  <a:pt x="2204941" y="2047349"/>
                </a:cubicBezTo>
                <a:cubicBezTo>
                  <a:pt x="2201961" y="2053303"/>
                  <a:pt x="2193022" y="2056280"/>
                  <a:pt x="2196002" y="2062233"/>
                </a:cubicBezTo>
                <a:cubicBezTo>
                  <a:pt x="2204941" y="2047349"/>
                  <a:pt x="2204941" y="2068187"/>
                  <a:pt x="2216860" y="2065210"/>
                </a:cubicBezTo>
                <a:cubicBezTo>
                  <a:pt x="2213880" y="2056280"/>
                  <a:pt x="2228778" y="2056280"/>
                  <a:pt x="2231758" y="2056280"/>
                </a:cubicBezTo>
                <a:cubicBezTo>
                  <a:pt x="2237717" y="2062233"/>
                  <a:pt x="2252615" y="2068187"/>
                  <a:pt x="2267514" y="2074140"/>
                </a:cubicBezTo>
                <a:cubicBezTo>
                  <a:pt x="2282412" y="2080094"/>
                  <a:pt x="2294331" y="2086047"/>
                  <a:pt x="2297310" y="2094977"/>
                </a:cubicBezTo>
                <a:cubicBezTo>
                  <a:pt x="2300290" y="2092001"/>
                  <a:pt x="2294331" y="2083070"/>
                  <a:pt x="2303270" y="2083070"/>
                </a:cubicBezTo>
                <a:cubicBezTo>
                  <a:pt x="2306249" y="2100931"/>
                  <a:pt x="2309229" y="2100931"/>
                  <a:pt x="2321147" y="2109861"/>
                </a:cubicBezTo>
                <a:cubicBezTo>
                  <a:pt x="2312208" y="2106885"/>
                  <a:pt x="2309229" y="2115815"/>
                  <a:pt x="2303270" y="2109861"/>
                </a:cubicBezTo>
                <a:cubicBezTo>
                  <a:pt x="2306249" y="2106885"/>
                  <a:pt x="2309229" y="2106885"/>
                  <a:pt x="2306249" y="2103908"/>
                </a:cubicBezTo>
                <a:cubicBezTo>
                  <a:pt x="2303270" y="2103908"/>
                  <a:pt x="2291351" y="2100931"/>
                  <a:pt x="2288371" y="2106885"/>
                </a:cubicBezTo>
                <a:cubicBezTo>
                  <a:pt x="2297310" y="2106885"/>
                  <a:pt x="2315188" y="2130699"/>
                  <a:pt x="2330086" y="2109861"/>
                </a:cubicBezTo>
                <a:cubicBezTo>
                  <a:pt x="2333066" y="2115815"/>
                  <a:pt x="2342005" y="2115815"/>
                  <a:pt x="2347964" y="2121768"/>
                </a:cubicBezTo>
                <a:cubicBezTo>
                  <a:pt x="2339025" y="2127722"/>
                  <a:pt x="2327107" y="2118791"/>
                  <a:pt x="2330086" y="2130699"/>
                </a:cubicBezTo>
                <a:cubicBezTo>
                  <a:pt x="2333066" y="2139629"/>
                  <a:pt x="2347964" y="2127722"/>
                  <a:pt x="2350944" y="2133676"/>
                </a:cubicBezTo>
                <a:cubicBezTo>
                  <a:pt x="2356903" y="2115815"/>
                  <a:pt x="2374781" y="2142606"/>
                  <a:pt x="2383720" y="2133676"/>
                </a:cubicBezTo>
                <a:cubicBezTo>
                  <a:pt x="2383720" y="2139629"/>
                  <a:pt x="2380740" y="2136652"/>
                  <a:pt x="2377761" y="2139629"/>
                </a:cubicBezTo>
                <a:cubicBezTo>
                  <a:pt x="2380740" y="2145583"/>
                  <a:pt x="2389679" y="2151536"/>
                  <a:pt x="2392659" y="2145583"/>
                </a:cubicBezTo>
                <a:cubicBezTo>
                  <a:pt x="2395639" y="2157489"/>
                  <a:pt x="2404578" y="2148559"/>
                  <a:pt x="2401598" y="2160466"/>
                </a:cubicBezTo>
                <a:cubicBezTo>
                  <a:pt x="2410537" y="2160466"/>
                  <a:pt x="2419476" y="2163443"/>
                  <a:pt x="2422456" y="2154513"/>
                </a:cubicBezTo>
                <a:cubicBezTo>
                  <a:pt x="2431394" y="2157489"/>
                  <a:pt x="2416496" y="2166420"/>
                  <a:pt x="2425435" y="2166420"/>
                </a:cubicBezTo>
                <a:cubicBezTo>
                  <a:pt x="2428415" y="2160466"/>
                  <a:pt x="2434374" y="2157489"/>
                  <a:pt x="2443313" y="2166420"/>
                </a:cubicBezTo>
                <a:cubicBezTo>
                  <a:pt x="2443313" y="2172373"/>
                  <a:pt x="2437354" y="2172373"/>
                  <a:pt x="2437354" y="2175350"/>
                </a:cubicBezTo>
                <a:cubicBezTo>
                  <a:pt x="2443313" y="2178327"/>
                  <a:pt x="2440333" y="2172373"/>
                  <a:pt x="2446293" y="2169397"/>
                </a:cubicBezTo>
                <a:cubicBezTo>
                  <a:pt x="2446293" y="2175350"/>
                  <a:pt x="2452252" y="2175350"/>
                  <a:pt x="2452252" y="2178327"/>
                </a:cubicBezTo>
                <a:cubicBezTo>
                  <a:pt x="2449272" y="2190234"/>
                  <a:pt x="2440333" y="2172373"/>
                  <a:pt x="2437354" y="2184280"/>
                </a:cubicBezTo>
                <a:cubicBezTo>
                  <a:pt x="2446293" y="2193210"/>
                  <a:pt x="2461191" y="2190234"/>
                  <a:pt x="2464171" y="2178327"/>
                </a:cubicBezTo>
                <a:cubicBezTo>
                  <a:pt x="2464171" y="2190234"/>
                  <a:pt x="2470130" y="2205118"/>
                  <a:pt x="2479069" y="2190234"/>
                </a:cubicBezTo>
                <a:cubicBezTo>
                  <a:pt x="2485028" y="2196187"/>
                  <a:pt x="2479069" y="2196187"/>
                  <a:pt x="2479069" y="2202141"/>
                </a:cubicBezTo>
                <a:cubicBezTo>
                  <a:pt x="2502906" y="2208095"/>
                  <a:pt x="2508865" y="2222978"/>
                  <a:pt x="2535682" y="2225955"/>
                </a:cubicBezTo>
                <a:cubicBezTo>
                  <a:pt x="2541642" y="2234885"/>
                  <a:pt x="2532703" y="2234885"/>
                  <a:pt x="2532703" y="2240839"/>
                </a:cubicBezTo>
                <a:cubicBezTo>
                  <a:pt x="2547601" y="2243816"/>
                  <a:pt x="2559519" y="2234885"/>
                  <a:pt x="2559519" y="2249769"/>
                </a:cubicBezTo>
                <a:cubicBezTo>
                  <a:pt x="2571438" y="2246792"/>
                  <a:pt x="2574417" y="2258699"/>
                  <a:pt x="2580377" y="2252746"/>
                </a:cubicBezTo>
                <a:cubicBezTo>
                  <a:pt x="2577397" y="2255722"/>
                  <a:pt x="2577397" y="2258699"/>
                  <a:pt x="2580377" y="2261676"/>
                </a:cubicBezTo>
                <a:cubicBezTo>
                  <a:pt x="2586336" y="2258699"/>
                  <a:pt x="2622092" y="2261676"/>
                  <a:pt x="2610173" y="2276560"/>
                </a:cubicBezTo>
                <a:cubicBezTo>
                  <a:pt x="2625072" y="2273583"/>
                  <a:pt x="2639970" y="2276560"/>
                  <a:pt x="2645929" y="2273583"/>
                </a:cubicBezTo>
                <a:cubicBezTo>
                  <a:pt x="2648909" y="2294420"/>
                  <a:pt x="2693603" y="2297397"/>
                  <a:pt x="2675726" y="2309304"/>
                </a:cubicBezTo>
                <a:cubicBezTo>
                  <a:pt x="2681685" y="2318235"/>
                  <a:pt x="2687644" y="2300374"/>
                  <a:pt x="2690624" y="2315258"/>
                </a:cubicBezTo>
                <a:cubicBezTo>
                  <a:pt x="2693603" y="2324188"/>
                  <a:pt x="2681685" y="2306327"/>
                  <a:pt x="2681685" y="2318235"/>
                </a:cubicBezTo>
                <a:cubicBezTo>
                  <a:pt x="2687644" y="2324188"/>
                  <a:pt x="2702543" y="2336095"/>
                  <a:pt x="2708502" y="2321211"/>
                </a:cubicBezTo>
                <a:cubicBezTo>
                  <a:pt x="2702543" y="2321211"/>
                  <a:pt x="2690624" y="2315258"/>
                  <a:pt x="2696583" y="2312281"/>
                </a:cubicBezTo>
                <a:cubicBezTo>
                  <a:pt x="2705522" y="2321211"/>
                  <a:pt x="2723400" y="2327165"/>
                  <a:pt x="2726380" y="2339072"/>
                </a:cubicBezTo>
                <a:cubicBezTo>
                  <a:pt x="2735319" y="2342048"/>
                  <a:pt x="2726380" y="2330141"/>
                  <a:pt x="2735319" y="2333118"/>
                </a:cubicBezTo>
                <a:cubicBezTo>
                  <a:pt x="2738298" y="2345025"/>
                  <a:pt x="2741278" y="2336095"/>
                  <a:pt x="2747237" y="2342048"/>
                </a:cubicBezTo>
                <a:cubicBezTo>
                  <a:pt x="2747237" y="2336095"/>
                  <a:pt x="2744258" y="2330141"/>
                  <a:pt x="2747237" y="2327165"/>
                </a:cubicBezTo>
                <a:cubicBezTo>
                  <a:pt x="2738298" y="2327165"/>
                  <a:pt x="2729359" y="2324188"/>
                  <a:pt x="2729359" y="2312281"/>
                </a:cubicBezTo>
                <a:cubicBezTo>
                  <a:pt x="2738298" y="2309304"/>
                  <a:pt x="2738298" y="2324188"/>
                  <a:pt x="2750217" y="2321211"/>
                </a:cubicBezTo>
                <a:cubicBezTo>
                  <a:pt x="2756176" y="2330141"/>
                  <a:pt x="2747237" y="2345025"/>
                  <a:pt x="2756176" y="2345025"/>
                </a:cubicBezTo>
                <a:cubicBezTo>
                  <a:pt x="2765115" y="2342048"/>
                  <a:pt x="2765115" y="2336095"/>
                  <a:pt x="2771075" y="2333118"/>
                </a:cubicBezTo>
                <a:cubicBezTo>
                  <a:pt x="2771075" y="2336095"/>
                  <a:pt x="2774054" y="2339072"/>
                  <a:pt x="2774054" y="2339072"/>
                </a:cubicBezTo>
                <a:cubicBezTo>
                  <a:pt x="2774054" y="2339072"/>
                  <a:pt x="2777034" y="2339072"/>
                  <a:pt x="2777034" y="2342048"/>
                </a:cubicBezTo>
                <a:cubicBezTo>
                  <a:pt x="2768095" y="2342048"/>
                  <a:pt x="2759156" y="2345025"/>
                  <a:pt x="2759156" y="2350979"/>
                </a:cubicBezTo>
                <a:cubicBezTo>
                  <a:pt x="2771075" y="2353956"/>
                  <a:pt x="2759156" y="2356932"/>
                  <a:pt x="2756176" y="2362886"/>
                </a:cubicBezTo>
                <a:cubicBezTo>
                  <a:pt x="2762135" y="2371816"/>
                  <a:pt x="2768095" y="2362886"/>
                  <a:pt x="2780013" y="2362886"/>
                </a:cubicBezTo>
                <a:cubicBezTo>
                  <a:pt x="2785973" y="2377770"/>
                  <a:pt x="2803851" y="2389677"/>
                  <a:pt x="2815769" y="2374793"/>
                </a:cubicBezTo>
                <a:cubicBezTo>
                  <a:pt x="2818749" y="2386700"/>
                  <a:pt x="2803851" y="2383723"/>
                  <a:pt x="2803851" y="2395630"/>
                </a:cubicBezTo>
                <a:cubicBezTo>
                  <a:pt x="2806830" y="2389677"/>
                  <a:pt x="2818749" y="2389677"/>
                  <a:pt x="2821729" y="2383723"/>
                </a:cubicBezTo>
                <a:cubicBezTo>
                  <a:pt x="2827688" y="2392654"/>
                  <a:pt x="2833647" y="2398607"/>
                  <a:pt x="2845566" y="2395630"/>
                </a:cubicBezTo>
                <a:cubicBezTo>
                  <a:pt x="2848545" y="2404560"/>
                  <a:pt x="2830667" y="2401584"/>
                  <a:pt x="2836627" y="2413491"/>
                </a:cubicBezTo>
                <a:cubicBezTo>
                  <a:pt x="2845566" y="2413491"/>
                  <a:pt x="2851525" y="2410514"/>
                  <a:pt x="2857484" y="2410514"/>
                </a:cubicBezTo>
                <a:cubicBezTo>
                  <a:pt x="2848545" y="2419444"/>
                  <a:pt x="2863444" y="2422421"/>
                  <a:pt x="2866423" y="2431351"/>
                </a:cubicBezTo>
                <a:cubicBezTo>
                  <a:pt x="2869403" y="2431351"/>
                  <a:pt x="2869403" y="2428375"/>
                  <a:pt x="2875362" y="2428375"/>
                </a:cubicBezTo>
                <a:cubicBezTo>
                  <a:pt x="2881321" y="2440282"/>
                  <a:pt x="2896220" y="2449212"/>
                  <a:pt x="2911118" y="2440282"/>
                </a:cubicBezTo>
                <a:cubicBezTo>
                  <a:pt x="2908139" y="2449212"/>
                  <a:pt x="2920057" y="2458142"/>
                  <a:pt x="2926016" y="2449212"/>
                </a:cubicBezTo>
                <a:cubicBezTo>
                  <a:pt x="2926016" y="2470049"/>
                  <a:pt x="2946874" y="2461119"/>
                  <a:pt x="2952833" y="2473026"/>
                </a:cubicBezTo>
                <a:cubicBezTo>
                  <a:pt x="2955813" y="2467073"/>
                  <a:pt x="2955813" y="2473026"/>
                  <a:pt x="2958793" y="2473026"/>
                </a:cubicBezTo>
                <a:cubicBezTo>
                  <a:pt x="2958793" y="2470049"/>
                  <a:pt x="2958793" y="2467073"/>
                  <a:pt x="2961772" y="2464096"/>
                </a:cubicBezTo>
                <a:cubicBezTo>
                  <a:pt x="2967731" y="2467073"/>
                  <a:pt x="2976671" y="2464096"/>
                  <a:pt x="2979650" y="2473026"/>
                </a:cubicBezTo>
                <a:cubicBezTo>
                  <a:pt x="2970711" y="2473026"/>
                  <a:pt x="2964752" y="2464096"/>
                  <a:pt x="2964752" y="2476003"/>
                </a:cubicBezTo>
                <a:cubicBezTo>
                  <a:pt x="2979650" y="2478979"/>
                  <a:pt x="2979650" y="2502794"/>
                  <a:pt x="2994548" y="2508747"/>
                </a:cubicBezTo>
                <a:cubicBezTo>
                  <a:pt x="3003487" y="2508747"/>
                  <a:pt x="3006467" y="2505770"/>
                  <a:pt x="3009447" y="2499817"/>
                </a:cubicBezTo>
                <a:cubicBezTo>
                  <a:pt x="3003487" y="2481956"/>
                  <a:pt x="2997528" y="2505770"/>
                  <a:pt x="2988589" y="2493863"/>
                </a:cubicBezTo>
                <a:cubicBezTo>
                  <a:pt x="3000507" y="2493863"/>
                  <a:pt x="3000507" y="2481956"/>
                  <a:pt x="3006467" y="2476003"/>
                </a:cubicBezTo>
                <a:cubicBezTo>
                  <a:pt x="3000507" y="2490886"/>
                  <a:pt x="3012426" y="2490886"/>
                  <a:pt x="3018385" y="2499817"/>
                </a:cubicBezTo>
                <a:cubicBezTo>
                  <a:pt x="3012426" y="2502794"/>
                  <a:pt x="3003487" y="2505770"/>
                  <a:pt x="3006467" y="2517677"/>
                </a:cubicBezTo>
                <a:cubicBezTo>
                  <a:pt x="3012426" y="2517677"/>
                  <a:pt x="3018385" y="2505770"/>
                  <a:pt x="3021365" y="2514701"/>
                </a:cubicBezTo>
                <a:cubicBezTo>
                  <a:pt x="3018385" y="2514701"/>
                  <a:pt x="3015406" y="2517677"/>
                  <a:pt x="3015406" y="2520654"/>
                </a:cubicBezTo>
                <a:cubicBezTo>
                  <a:pt x="3021365" y="2523631"/>
                  <a:pt x="3030304" y="2526608"/>
                  <a:pt x="3039243" y="2529585"/>
                </a:cubicBezTo>
                <a:cubicBezTo>
                  <a:pt x="3036263" y="2547445"/>
                  <a:pt x="3063080" y="2547445"/>
                  <a:pt x="3072019" y="2562329"/>
                </a:cubicBezTo>
                <a:cubicBezTo>
                  <a:pt x="3072019" y="2556375"/>
                  <a:pt x="3077979" y="2556375"/>
                  <a:pt x="3077979" y="2553398"/>
                </a:cubicBezTo>
                <a:cubicBezTo>
                  <a:pt x="3083938" y="2556375"/>
                  <a:pt x="3083938" y="2565306"/>
                  <a:pt x="3092877" y="2559352"/>
                </a:cubicBezTo>
                <a:cubicBezTo>
                  <a:pt x="3089897" y="2580189"/>
                  <a:pt x="3104795" y="2571259"/>
                  <a:pt x="3116714" y="2577213"/>
                </a:cubicBezTo>
                <a:cubicBezTo>
                  <a:pt x="3110755" y="2580189"/>
                  <a:pt x="3122673" y="2583166"/>
                  <a:pt x="3116714" y="2589119"/>
                </a:cubicBezTo>
                <a:cubicBezTo>
                  <a:pt x="3107775" y="2592096"/>
                  <a:pt x="3101816" y="2589119"/>
                  <a:pt x="3098836" y="2586143"/>
                </a:cubicBezTo>
                <a:cubicBezTo>
                  <a:pt x="3092877" y="2601027"/>
                  <a:pt x="3113734" y="2606980"/>
                  <a:pt x="3125653" y="2609957"/>
                </a:cubicBezTo>
                <a:cubicBezTo>
                  <a:pt x="3122673" y="2604004"/>
                  <a:pt x="3113734" y="2604004"/>
                  <a:pt x="3113734" y="2595073"/>
                </a:cubicBezTo>
                <a:cubicBezTo>
                  <a:pt x="3131612" y="2601027"/>
                  <a:pt x="3146511" y="2612934"/>
                  <a:pt x="3164388" y="2615911"/>
                </a:cubicBezTo>
                <a:cubicBezTo>
                  <a:pt x="3167368" y="2612934"/>
                  <a:pt x="3167368" y="2609957"/>
                  <a:pt x="3167368" y="2606980"/>
                </a:cubicBezTo>
                <a:cubicBezTo>
                  <a:pt x="3167368" y="2606980"/>
                  <a:pt x="3167368" y="2606980"/>
                  <a:pt x="3179287" y="2604004"/>
                </a:cubicBezTo>
                <a:cubicBezTo>
                  <a:pt x="3182266" y="2612934"/>
                  <a:pt x="3173327" y="2612934"/>
                  <a:pt x="3176307" y="2621864"/>
                </a:cubicBezTo>
                <a:cubicBezTo>
                  <a:pt x="3182266" y="2636748"/>
                  <a:pt x="3194185" y="2621864"/>
                  <a:pt x="3194185" y="2636748"/>
                </a:cubicBezTo>
                <a:cubicBezTo>
                  <a:pt x="3206103" y="2630794"/>
                  <a:pt x="3194185" y="2618887"/>
                  <a:pt x="3188225" y="2615911"/>
                </a:cubicBezTo>
                <a:cubicBezTo>
                  <a:pt x="3200144" y="2609957"/>
                  <a:pt x="3200144" y="2630794"/>
                  <a:pt x="3209083" y="2621864"/>
                </a:cubicBezTo>
                <a:cubicBezTo>
                  <a:pt x="3209083" y="2633771"/>
                  <a:pt x="3194185" y="2633771"/>
                  <a:pt x="3200144" y="2651632"/>
                </a:cubicBezTo>
                <a:cubicBezTo>
                  <a:pt x="3212063" y="2648655"/>
                  <a:pt x="3232920" y="2675446"/>
                  <a:pt x="3244839" y="2651632"/>
                </a:cubicBezTo>
                <a:cubicBezTo>
                  <a:pt x="3232920" y="2651632"/>
                  <a:pt x="3223981" y="2645678"/>
                  <a:pt x="3218022" y="2642701"/>
                </a:cubicBezTo>
                <a:cubicBezTo>
                  <a:pt x="3223981" y="2633771"/>
                  <a:pt x="3226961" y="2648655"/>
                  <a:pt x="3229941" y="2636748"/>
                </a:cubicBezTo>
                <a:cubicBezTo>
                  <a:pt x="3234410" y="2642701"/>
                  <a:pt x="3243349" y="2647166"/>
                  <a:pt x="3251543" y="2651632"/>
                </a:cubicBezTo>
                <a:lnTo>
                  <a:pt x="3263062" y="2661638"/>
                </a:lnTo>
                <a:lnTo>
                  <a:pt x="3265697" y="2669864"/>
                </a:lnTo>
                <a:cubicBezTo>
                  <a:pt x="3266442" y="2671725"/>
                  <a:pt x="3265697" y="2672469"/>
                  <a:pt x="3259737" y="2672469"/>
                </a:cubicBezTo>
                <a:cubicBezTo>
                  <a:pt x="3250798" y="2672469"/>
                  <a:pt x="3268676" y="2663538"/>
                  <a:pt x="3256757" y="2663538"/>
                </a:cubicBezTo>
                <a:cubicBezTo>
                  <a:pt x="3241859" y="2663538"/>
                  <a:pt x="3256757" y="2669492"/>
                  <a:pt x="3250798" y="2675446"/>
                </a:cubicBezTo>
                <a:cubicBezTo>
                  <a:pt x="3244839" y="2666515"/>
                  <a:pt x="3238879" y="2678423"/>
                  <a:pt x="3226961" y="2669492"/>
                </a:cubicBezTo>
                <a:cubicBezTo>
                  <a:pt x="3229941" y="2678423"/>
                  <a:pt x="3235900" y="2681399"/>
                  <a:pt x="3241859" y="2684376"/>
                </a:cubicBezTo>
                <a:cubicBezTo>
                  <a:pt x="3247819" y="2681399"/>
                  <a:pt x="3253778" y="2675446"/>
                  <a:pt x="3256757" y="2684376"/>
                </a:cubicBezTo>
                <a:cubicBezTo>
                  <a:pt x="3253778" y="2687353"/>
                  <a:pt x="3247819" y="2687353"/>
                  <a:pt x="3247819" y="2693306"/>
                </a:cubicBezTo>
                <a:cubicBezTo>
                  <a:pt x="3253778" y="2696283"/>
                  <a:pt x="3262717" y="2699260"/>
                  <a:pt x="3265697" y="2690330"/>
                </a:cubicBezTo>
                <a:cubicBezTo>
                  <a:pt x="3256757" y="2690330"/>
                  <a:pt x="3268676" y="2678423"/>
                  <a:pt x="3259737" y="2675446"/>
                </a:cubicBezTo>
                <a:cubicBezTo>
                  <a:pt x="3271656" y="2669492"/>
                  <a:pt x="3268676" y="2684376"/>
                  <a:pt x="3274635" y="2690330"/>
                </a:cubicBezTo>
                <a:cubicBezTo>
                  <a:pt x="3280595" y="2687353"/>
                  <a:pt x="3286554" y="2687353"/>
                  <a:pt x="3286554" y="2684376"/>
                </a:cubicBezTo>
                <a:cubicBezTo>
                  <a:pt x="3280595" y="2684376"/>
                  <a:pt x="3277615" y="2678423"/>
                  <a:pt x="3271656" y="2672469"/>
                </a:cubicBezTo>
                <a:cubicBezTo>
                  <a:pt x="3283575" y="2666515"/>
                  <a:pt x="3277615" y="2675446"/>
                  <a:pt x="3289534" y="2672469"/>
                </a:cubicBezTo>
                <a:cubicBezTo>
                  <a:pt x="3283575" y="2663538"/>
                  <a:pt x="3271656" y="2663538"/>
                  <a:pt x="3265697" y="2654608"/>
                </a:cubicBezTo>
                <a:cubicBezTo>
                  <a:pt x="3268676" y="2654608"/>
                  <a:pt x="3274635" y="2654608"/>
                  <a:pt x="3274635" y="2651632"/>
                </a:cubicBezTo>
                <a:cubicBezTo>
                  <a:pt x="3268676" y="2645678"/>
                  <a:pt x="3262717" y="2645678"/>
                  <a:pt x="3259737" y="2651632"/>
                </a:cubicBezTo>
                <a:cubicBezTo>
                  <a:pt x="3253778" y="2642701"/>
                  <a:pt x="3247819" y="2636748"/>
                  <a:pt x="3238879" y="2636748"/>
                </a:cubicBezTo>
                <a:cubicBezTo>
                  <a:pt x="3247819" y="2633771"/>
                  <a:pt x="3238879" y="2627817"/>
                  <a:pt x="3232920" y="2633771"/>
                </a:cubicBezTo>
                <a:cubicBezTo>
                  <a:pt x="3232920" y="2630794"/>
                  <a:pt x="3232920" y="2627817"/>
                  <a:pt x="3232920" y="2624841"/>
                </a:cubicBezTo>
                <a:cubicBezTo>
                  <a:pt x="3229941" y="2621864"/>
                  <a:pt x="3226961" y="2621864"/>
                  <a:pt x="3221002" y="2624841"/>
                </a:cubicBezTo>
                <a:cubicBezTo>
                  <a:pt x="3221002" y="2606980"/>
                  <a:pt x="3209083" y="2606980"/>
                  <a:pt x="3197165" y="2606980"/>
                </a:cubicBezTo>
                <a:cubicBezTo>
                  <a:pt x="3203124" y="2604004"/>
                  <a:pt x="3197165" y="2598050"/>
                  <a:pt x="3200144" y="2595073"/>
                </a:cubicBezTo>
                <a:cubicBezTo>
                  <a:pt x="3179287" y="2598050"/>
                  <a:pt x="3173327" y="2562329"/>
                  <a:pt x="3155449" y="2574236"/>
                </a:cubicBezTo>
                <a:cubicBezTo>
                  <a:pt x="3155449" y="2565306"/>
                  <a:pt x="3146511" y="2568282"/>
                  <a:pt x="3140551" y="2568282"/>
                </a:cubicBezTo>
                <a:cubicBezTo>
                  <a:pt x="3137571" y="2559352"/>
                  <a:pt x="3140551" y="2556375"/>
                  <a:pt x="3140551" y="2550422"/>
                </a:cubicBezTo>
                <a:cubicBezTo>
                  <a:pt x="3125653" y="2559352"/>
                  <a:pt x="3119693" y="2529585"/>
                  <a:pt x="3107775" y="2526608"/>
                </a:cubicBezTo>
                <a:cubicBezTo>
                  <a:pt x="3104795" y="2526608"/>
                  <a:pt x="3104795" y="2532561"/>
                  <a:pt x="3101816" y="2532561"/>
                </a:cubicBezTo>
                <a:cubicBezTo>
                  <a:pt x="3092877" y="2526608"/>
                  <a:pt x="3089897" y="2523631"/>
                  <a:pt x="3080958" y="2517677"/>
                </a:cubicBezTo>
                <a:cubicBezTo>
                  <a:pt x="3083938" y="2511724"/>
                  <a:pt x="3092877" y="2520654"/>
                  <a:pt x="3092877" y="2508747"/>
                </a:cubicBezTo>
                <a:cubicBezTo>
                  <a:pt x="3077979" y="2514701"/>
                  <a:pt x="3069039" y="2511724"/>
                  <a:pt x="3057121" y="2502794"/>
                </a:cubicBezTo>
                <a:cubicBezTo>
                  <a:pt x="3048182" y="2493863"/>
                  <a:pt x="3042223" y="2484933"/>
                  <a:pt x="3033284" y="2478979"/>
                </a:cubicBezTo>
                <a:cubicBezTo>
                  <a:pt x="3033284" y="2484933"/>
                  <a:pt x="3030304" y="2487910"/>
                  <a:pt x="3024345" y="2490886"/>
                </a:cubicBezTo>
                <a:cubicBezTo>
                  <a:pt x="3021365" y="2481956"/>
                  <a:pt x="3012426" y="2481956"/>
                  <a:pt x="3009447" y="2476003"/>
                </a:cubicBezTo>
                <a:cubicBezTo>
                  <a:pt x="3015406" y="2476003"/>
                  <a:pt x="3021365" y="2473026"/>
                  <a:pt x="3024345" y="2467073"/>
                </a:cubicBezTo>
                <a:cubicBezTo>
                  <a:pt x="3009447" y="2455165"/>
                  <a:pt x="2991569" y="2449212"/>
                  <a:pt x="2973691" y="2437305"/>
                </a:cubicBezTo>
                <a:cubicBezTo>
                  <a:pt x="2955813" y="2428375"/>
                  <a:pt x="2940915" y="2419444"/>
                  <a:pt x="2934955" y="2404560"/>
                </a:cubicBezTo>
                <a:cubicBezTo>
                  <a:pt x="2937935" y="2407537"/>
                  <a:pt x="2940915" y="2410514"/>
                  <a:pt x="2946874" y="2410514"/>
                </a:cubicBezTo>
                <a:cubicBezTo>
                  <a:pt x="2943894" y="2401584"/>
                  <a:pt x="2949853" y="2401584"/>
                  <a:pt x="2946874" y="2395630"/>
                </a:cubicBezTo>
                <a:cubicBezTo>
                  <a:pt x="2928996" y="2401584"/>
                  <a:pt x="2934955" y="2383723"/>
                  <a:pt x="2928996" y="2380746"/>
                </a:cubicBezTo>
                <a:cubicBezTo>
                  <a:pt x="2920057" y="2380746"/>
                  <a:pt x="2923037" y="2389677"/>
                  <a:pt x="2914098" y="2389677"/>
                </a:cubicBezTo>
                <a:cubicBezTo>
                  <a:pt x="2914098" y="2377770"/>
                  <a:pt x="2911118" y="2377770"/>
                  <a:pt x="2908139" y="2368839"/>
                </a:cubicBezTo>
                <a:cubicBezTo>
                  <a:pt x="2902179" y="2371816"/>
                  <a:pt x="2902179" y="2374793"/>
                  <a:pt x="2899199" y="2377770"/>
                </a:cubicBezTo>
                <a:cubicBezTo>
                  <a:pt x="2896220" y="2371816"/>
                  <a:pt x="2875362" y="2371816"/>
                  <a:pt x="2878342" y="2362886"/>
                </a:cubicBezTo>
                <a:cubicBezTo>
                  <a:pt x="2884301" y="2362886"/>
                  <a:pt x="2887281" y="2371816"/>
                  <a:pt x="2896220" y="2365863"/>
                </a:cubicBezTo>
                <a:cubicBezTo>
                  <a:pt x="2881321" y="2356932"/>
                  <a:pt x="2896220" y="2356932"/>
                  <a:pt x="2896220" y="2345025"/>
                </a:cubicBezTo>
                <a:cubicBezTo>
                  <a:pt x="2887281" y="2345025"/>
                  <a:pt x="2887281" y="2348002"/>
                  <a:pt x="2884301" y="2353956"/>
                </a:cubicBezTo>
                <a:cubicBezTo>
                  <a:pt x="2872383" y="2350979"/>
                  <a:pt x="2857484" y="2336095"/>
                  <a:pt x="2845566" y="2324188"/>
                </a:cubicBezTo>
                <a:cubicBezTo>
                  <a:pt x="2842586" y="2333118"/>
                  <a:pt x="2833647" y="2327165"/>
                  <a:pt x="2824708" y="2330141"/>
                </a:cubicBezTo>
                <a:cubicBezTo>
                  <a:pt x="2821729" y="2321211"/>
                  <a:pt x="2833647" y="2324188"/>
                  <a:pt x="2830667" y="2315258"/>
                </a:cubicBezTo>
                <a:cubicBezTo>
                  <a:pt x="2815769" y="2321211"/>
                  <a:pt x="2809810" y="2318235"/>
                  <a:pt x="2800871" y="2315258"/>
                </a:cubicBezTo>
                <a:cubicBezTo>
                  <a:pt x="2800871" y="2321211"/>
                  <a:pt x="2806830" y="2321211"/>
                  <a:pt x="2803851" y="2324188"/>
                </a:cubicBezTo>
                <a:cubicBezTo>
                  <a:pt x="2800871" y="2315258"/>
                  <a:pt x="2791932" y="2321211"/>
                  <a:pt x="2788953" y="2327165"/>
                </a:cubicBezTo>
                <a:cubicBezTo>
                  <a:pt x="2785973" y="2321211"/>
                  <a:pt x="2777034" y="2324188"/>
                  <a:pt x="2774054" y="2315258"/>
                </a:cubicBezTo>
                <a:cubicBezTo>
                  <a:pt x="2782993" y="2309304"/>
                  <a:pt x="2782993" y="2315258"/>
                  <a:pt x="2788953" y="2315258"/>
                </a:cubicBezTo>
                <a:cubicBezTo>
                  <a:pt x="2782993" y="2309304"/>
                  <a:pt x="2791932" y="2312281"/>
                  <a:pt x="2794912" y="2312281"/>
                </a:cubicBezTo>
                <a:cubicBezTo>
                  <a:pt x="2785973" y="2306327"/>
                  <a:pt x="2782993" y="2300374"/>
                  <a:pt x="2782993" y="2294420"/>
                </a:cubicBezTo>
                <a:cubicBezTo>
                  <a:pt x="2782993" y="2300374"/>
                  <a:pt x="2794912" y="2297397"/>
                  <a:pt x="2791932" y="2291444"/>
                </a:cubicBezTo>
                <a:cubicBezTo>
                  <a:pt x="2785973" y="2279537"/>
                  <a:pt x="2765115" y="2285490"/>
                  <a:pt x="2753197" y="2279537"/>
                </a:cubicBezTo>
                <a:cubicBezTo>
                  <a:pt x="2759156" y="2276560"/>
                  <a:pt x="2771075" y="2279537"/>
                  <a:pt x="2765115" y="2267629"/>
                </a:cubicBezTo>
                <a:cubicBezTo>
                  <a:pt x="2759156" y="2272095"/>
                  <a:pt x="2750962" y="2275071"/>
                  <a:pt x="2744258" y="2275071"/>
                </a:cubicBezTo>
                <a:lnTo>
                  <a:pt x="2737106" y="2268820"/>
                </a:lnTo>
                <a:lnTo>
                  <a:pt x="2741278" y="2264653"/>
                </a:lnTo>
                <a:cubicBezTo>
                  <a:pt x="2732339" y="2261676"/>
                  <a:pt x="2726380" y="2252746"/>
                  <a:pt x="2714461" y="2252746"/>
                </a:cubicBezTo>
                <a:cubicBezTo>
                  <a:pt x="2711481" y="2246792"/>
                  <a:pt x="2714461" y="2240839"/>
                  <a:pt x="2714461" y="2237862"/>
                </a:cubicBezTo>
                <a:cubicBezTo>
                  <a:pt x="2705522" y="2237862"/>
                  <a:pt x="2708502" y="2240839"/>
                  <a:pt x="2699563" y="2243816"/>
                </a:cubicBezTo>
                <a:cubicBezTo>
                  <a:pt x="2696583" y="2237862"/>
                  <a:pt x="2693603" y="2237862"/>
                  <a:pt x="2693603" y="2231908"/>
                </a:cubicBezTo>
                <a:cubicBezTo>
                  <a:pt x="2693603" y="2228932"/>
                  <a:pt x="2696583" y="2228932"/>
                  <a:pt x="2696583" y="2225955"/>
                </a:cubicBezTo>
                <a:cubicBezTo>
                  <a:pt x="2681685" y="2208095"/>
                  <a:pt x="2660827" y="2214048"/>
                  <a:pt x="2642949" y="2205118"/>
                </a:cubicBezTo>
                <a:cubicBezTo>
                  <a:pt x="2648909" y="2202141"/>
                  <a:pt x="2654868" y="2196187"/>
                  <a:pt x="2657848" y="2190234"/>
                </a:cubicBezTo>
                <a:cubicBezTo>
                  <a:pt x="2648909" y="2190234"/>
                  <a:pt x="2645929" y="2181304"/>
                  <a:pt x="2634011" y="2184280"/>
                </a:cubicBezTo>
                <a:cubicBezTo>
                  <a:pt x="2636990" y="2193210"/>
                  <a:pt x="2654868" y="2190234"/>
                  <a:pt x="2642949" y="2196187"/>
                </a:cubicBezTo>
                <a:cubicBezTo>
                  <a:pt x="2634011" y="2196187"/>
                  <a:pt x="2631031" y="2184280"/>
                  <a:pt x="2628051" y="2172373"/>
                </a:cubicBezTo>
                <a:cubicBezTo>
                  <a:pt x="2613153" y="2175350"/>
                  <a:pt x="2628051" y="2181304"/>
                  <a:pt x="2622092" y="2187257"/>
                </a:cubicBezTo>
                <a:cubicBezTo>
                  <a:pt x="2607194" y="2169397"/>
                  <a:pt x="2580377" y="2166420"/>
                  <a:pt x="2562499" y="2160466"/>
                </a:cubicBezTo>
                <a:cubicBezTo>
                  <a:pt x="2571438" y="2157489"/>
                  <a:pt x="2571438" y="2166420"/>
                  <a:pt x="2574417" y="2163443"/>
                </a:cubicBezTo>
                <a:cubicBezTo>
                  <a:pt x="2571438" y="2157489"/>
                  <a:pt x="2580377" y="2157489"/>
                  <a:pt x="2577397" y="2148559"/>
                </a:cubicBezTo>
                <a:cubicBezTo>
                  <a:pt x="2547601" y="2157489"/>
                  <a:pt x="2538662" y="2124745"/>
                  <a:pt x="2514825" y="2118791"/>
                </a:cubicBezTo>
                <a:cubicBezTo>
                  <a:pt x="2520784" y="2118791"/>
                  <a:pt x="2523764" y="2115815"/>
                  <a:pt x="2520784" y="2106885"/>
                </a:cubicBezTo>
                <a:cubicBezTo>
                  <a:pt x="2508865" y="2109861"/>
                  <a:pt x="2499926" y="2112838"/>
                  <a:pt x="2493967" y="2109861"/>
                </a:cubicBezTo>
                <a:cubicBezTo>
                  <a:pt x="2496947" y="2106885"/>
                  <a:pt x="2496947" y="2106885"/>
                  <a:pt x="2499926" y="2103908"/>
                </a:cubicBezTo>
                <a:cubicBezTo>
                  <a:pt x="2479069" y="2100931"/>
                  <a:pt x="2470130" y="2083070"/>
                  <a:pt x="2446293" y="2083070"/>
                </a:cubicBezTo>
                <a:cubicBezTo>
                  <a:pt x="2452252" y="2083070"/>
                  <a:pt x="2452252" y="2080094"/>
                  <a:pt x="2455232" y="2074140"/>
                </a:cubicBezTo>
                <a:cubicBezTo>
                  <a:pt x="2425435" y="2065210"/>
                  <a:pt x="2431394" y="2062233"/>
                  <a:pt x="2413517" y="2047349"/>
                </a:cubicBezTo>
                <a:cubicBezTo>
                  <a:pt x="2419476" y="2047349"/>
                  <a:pt x="2422456" y="2044372"/>
                  <a:pt x="2422456" y="2038419"/>
                </a:cubicBezTo>
                <a:cubicBezTo>
                  <a:pt x="2410537" y="2044372"/>
                  <a:pt x="2419476" y="2029489"/>
                  <a:pt x="2407557" y="2032465"/>
                </a:cubicBezTo>
                <a:cubicBezTo>
                  <a:pt x="2401598" y="2032465"/>
                  <a:pt x="2398618" y="2035442"/>
                  <a:pt x="2395639" y="2038419"/>
                </a:cubicBezTo>
                <a:cubicBezTo>
                  <a:pt x="2395639" y="2035442"/>
                  <a:pt x="2392659" y="2032465"/>
                  <a:pt x="2392659" y="2029489"/>
                </a:cubicBezTo>
                <a:cubicBezTo>
                  <a:pt x="2392659" y="2029489"/>
                  <a:pt x="2389679" y="2029489"/>
                  <a:pt x="2389679" y="2032465"/>
                </a:cubicBezTo>
                <a:cubicBezTo>
                  <a:pt x="2389679" y="2029489"/>
                  <a:pt x="2389679" y="2029489"/>
                  <a:pt x="2386700" y="2029489"/>
                </a:cubicBezTo>
                <a:cubicBezTo>
                  <a:pt x="2383720" y="2029489"/>
                  <a:pt x="2389679" y="2035442"/>
                  <a:pt x="2386700" y="2038419"/>
                </a:cubicBezTo>
                <a:cubicBezTo>
                  <a:pt x="2380740" y="2032465"/>
                  <a:pt x="2377761" y="2029489"/>
                  <a:pt x="2377761" y="2026512"/>
                </a:cubicBezTo>
                <a:cubicBezTo>
                  <a:pt x="2380740" y="2035442"/>
                  <a:pt x="2386700" y="2041396"/>
                  <a:pt x="2374781" y="2041396"/>
                </a:cubicBezTo>
                <a:cubicBezTo>
                  <a:pt x="2377761" y="2035442"/>
                  <a:pt x="2374781" y="2029489"/>
                  <a:pt x="2368822" y="2020558"/>
                </a:cubicBezTo>
                <a:cubicBezTo>
                  <a:pt x="2368822" y="2026512"/>
                  <a:pt x="2374781" y="2032465"/>
                  <a:pt x="2365842" y="2032465"/>
                </a:cubicBezTo>
                <a:cubicBezTo>
                  <a:pt x="2362863" y="2023535"/>
                  <a:pt x="2353924" y="2014605"/>
                  <a:pt x="2344985" y="2008651"/>
                </a:cubicBezTo>
                <a:cubicBezTo>
                  <a:pt x="2344985" y="2011628"/>
                  <a:pt x="2344985" y="2014605"/>
                  <a:pt x="2342005" y="2017582"/>
                </a:cubicBezTo>
                <a:cubicBezTo>
                  <a:pt x="2339025" y="2011628"/>
                  <a:pt x="2342005" y="2008651"/>
                  <a:pt x="2342005" y="2005675"/>
                </a:cubicBezTo>
                <a:cubicBezTo>
                  <a:pt x="2342005" y="2002698"/>
                  <a:pt x="2339025" y="2002698"/>
                  <a:pt x="2339025" y="1999721"/>
                </a:cubicBezTo>
                <a:cubicBezTo>
                  <a:pt x="2327107" y="1999721"/>
                  <a:pt x="2324127" y="2005675"/>
                  <a:pt x="2321147" y="2002698"/>
                </a:cubicBezTo>
                <a:cubicBezTo>
                  <a:pt x="2318168" y="2005675"/>
                  <a:pt x="2318168" y="2005675"/>
                  <a:pt x="2315188" y="2008651"/>
                </a:cubicBezTo>
                <a:cubicBezTo>
                  <a:pt x="2312208" y="2002698"/>
                  <a:pt x="2318168" y="1999721"/>
                  <a:pt x="2315188" y="1999721"/>
                </a:cubicBezTo>
                <a:cubicBezTo>
                  <a:pt x="2312208" y="2002698"/>
                  <a:pt x="2312208" y="2008651"/>
                  <a:pt x="2309229" y="2011628"/>
                </a:cubicBezTo>
                <a:cubicBezTo>
                  <a:pt x="2303270" y="2002698"/>
                  <a:pt x="2309229" y="2002698"/>
                  <a:pt x="2306249" y="1993768"/>
                </a:cubicBezTo>
                <a:cubicBezTo>
                  <a:pt x="2294331" y="1999721"/>
                  <a:pt x="2282412" y="1999721"/>
                  <a:pt x="2276453" y="1987814"/>
                </a:cubicBezTo>
                <a:cubicBezTo>
                  <a:pt x="2267514" y="1990791"/>
                  <a:pt x="2279432" y="2002698"/>
                  <a:pt x="2267514" y="2002698"/>
                </a:cubicBezTo>
                <a:cubicBezTo>
                  <a:pt x="2261554" y="1999721"/>
                  <a:pt x="2255595" y="2002698"/>
                  <a:pt x="2249636" y="1999721"/>
                </a:cubicBezTo>
                <a:cubicBezTo>
                  <a:pt x="2255595" y="1996744"/>
                  <a:pt x="2258575" y="1993768"/>
                  <a:pt x="2258575" y="1987814"/>
                </a:cubicBezTo>
                <a:cubicBezTo>
                  <a:pt x="2240697" y="1984837"/>
                  <a:pt x="2222819" y="1981861"/>
                  <a:pt x="2207921" y="1978884"/>
                </a:cubicBezTo>
                <a:cubicBezTo>
                  <a:pt x="2193022" y="1972930"/>
                  <a:pt x="2178124" y="1969954"/>
                  <a:pt x="2160246" y="1964000"/>
                </a:cubicBezTo>
                <a:cubicBezTo>
                  <a:pt x="2163226" y="1966977"/>
                  <a:pt x="2163226" y="1969954"/>
                  <a:pt x="2157267" y="1969954"/>
                </a:cubicBezTo>
                <a:cubicBezTo>
                  <a:pt x="2157267" y="1961023"/>
                  <a:pt x="2148328" y="1969954"/>
                  <a:pt x="2145348" y="1964000"/>
                </a:cubicBezTo>
                <a:cubicBezTo>
                  <a:pt x="2148328" y="1961023"/>
                  <a:pt x="2148328" y="1958047"/>
                  <a:pt x="2148328" y="1952093"/>
                </a:cubicBezTo>
                <a:cubicBezTo>
                  <a:pt x="2136409" y="1955070"/>
                  <a:pt x="2130450" y="1943163"/>
                  <a:pt x="2118531" y="1952093"/>
                </a:cubicBezTo>
                <a:cubicBezTo>
                  <a:pt x="2115552" y="1946139"/>
                  <a:pt x="2118531" y="1943163"/>
                  <a:pt x="2115552" y="1937209"/>
                </a:cubicBezTo>
                <a:cubicBezTo>
                  <a:pt x="2097674" y="1949116"/>
                  <a:pt x="2091714" y="1931256"/>
                  <a:pt x="2079796" y="1934232"/>
                </a:cubicBezTo>
                <a:cubicBezTo>
                  <a:pt x="2079796" y="1937209"/>
                  <a:pt x="2076816" y="1937209"/>
                  <a:pt x="2076816" y="1940186"/>
                </a:cubicBezTo>
                <a:cubicBezTo>
                  <a:pt x="2085755" y="1940186"/>
                  <a:pt x="2088735" y="1946139"/>
                  <a:pt x="2094694" y="1949116"/>
                </a:cubicBezTo>
                <a:cubicBezTo>
                  <a:pt x="2085755" y="1949116"/>
                  <a:pt x="2073837" y="1949116"/>
                  <a:pt x="2067877" y="1961023"/>
                </a:cubicBezTo>
                <a:cubicBezTo>
                  <a:pt x="2058938" y="1952093"/>
                  <a:pt x="2079796" y="1952093"/>
                  <a:pt x="2076816" y="1946139"/>
                </a:cubicBezTo>
                <a:cubicBezTo>
                  <a:pt x="2064898" y="1943163"/>
                  <a:pt x="2047020" y="1946139"/>
                  <a:pt x="2029142" y="1949116"/>
                </a:cubicBezTo>
                <a:cubicBezTo>
                  <a:pt x="2032121" y="1952093"/>
                  <a:pt x="2035101" y="1952093"/>
                  <a:pt x="2038081" y="1961023"/>
                </a:cubicBezTo>
                <a:cubicBezTo>
                  <a:pt x="2044040" y="1958047"/>
                  <a:pt x="2052979" y="1964000"/>
                  <a:pt x="2058938" y="1955070"/>
                </a:cubicBezTo>
                <a:cubicBezTo>
                  <a:pt x="2064898" y="1958047"/>
                  <a:pt x="2058938" y="1961023"/>
                  <a:pt x="2061918" y="1969954"/>
                </a:cubicBezTo>
                <a:cubicBezTo>
                  <a:pt x="2067877" y="1972930"/>
                  <a:pt x="2070857" y="1961023"/>
                  <a:pt x="2076816" y="1969954"/>
                </a:cubicBezTo>
                <a:cubicBezTo>
                  <a:pt x="2070857" y="1972930"/>
                  <a:pt x="2070857" y="1978884"/>
                  <a:pt x="2067877" y="1981861"/>
                </a:cubicBezTo>
                <a:cubicBezTo>
                  <a:pt x="2064898" y="1981861"/>
                  <a:pt x="2061918" y="1984837"/>
                  <a:pt x="2064898" y="1987814"/>
                </a:cubicBezTo>
                <a:cubicBezTo>
                  <a:pt x="2058938" y="1987814"/>
                  <a:pt x="2052979" y="1990791"/>
                  <a:pt x="2049999" y="1987814"/>
                </a:cubicBezTo>
                <a:cubicBezTo>
                  <a:pt x="2052979" y="1984837"/>
                  <a:pt x="2055959" y="1981861"/>
                  <a:pt x="2058938" y="1978884"/>
                </a:cubicBezTo>
                <a:cubicBezTo>
                  <a:pt x="2047020" y="1969954"/>
                  <a:pt x="2032121" y="1969954"/>
                  <a:pt x="2023182" y="1955070"/>
                </a:cubicBezTo>
                <a:cubicBezTo>
                  <a:pt x="2023182" y="1958047"/>
                  <a:pt x="2020203" y="1958047"/>
                  <a:pt x="2020203" y="1955070"/>
                </a:cubicBezTo>
                <a:cubicBezTo>
                  <a:pt x="2026162" y="1955070"/>
                  <a:pt x="2023182" y="1952093"/>
                  <a:pt x="2023182" y="1949116"/>
                </a:cubicBezTo>
                <a:cubicBezTo>
                  <a:pt x="2023182" y="1949116"/>
                  <a:pt x="2023182" y="1949116"/>
                  <a:pt x="2020203" y="1949116"/>
                </a:cubicBezTo>
                <a:cubicBezTo>
                  <a:pt x="2020203" y="1949116"/>
                  <a:pt x="2017223" y="1949116"/>
                  <a:pt x="2017223" y="1949116"/>
                </a:cubicBezTo>
                <a:cubicBezTo>
                  <a:pt x="2014244" y="1952093"/>
                  <a:pt x="2014244" y="1952093"/>
                  <a:pt x="2011264" y="1955070"/>
                </a:cubicBezTo>
                <a:cubicBezTo>
                  <a:pt x="2011264" y="1952093"/>
                  <a:pt x="2011264" y="1952093"/>
                  <a:pt x="2011264" y="1949116"/>
                </a:cubicBezTo>
                <a:cubicBezTo>
                  <a:pt x="1996366" y="1949116"/>
                  <a:pt x="1978488" y="1949116"/>
                  <a:pt x="1969549" y="1940186"/>
                </a:cubicBezTo>
                <a:cubicBezTo>
                  <a:pt x="1963589" y="1949116"/>
                  <a:pt x="1963589" y="1943163"/>
                  <a:pt x="1954650" y="1943163"/>
                </a:cubicBezTo>
                <a:cubicBezTo>
                  <a:pt x="1960610" y="1925302"/>
                  <a:pt x="1984447" y="1940186"/>
                  <a:pt x="1984447" y="1922325"/>
                </a:cubicBezTo>
                <a:cubicBezTo>
                  <a:pt x="1975508" y="1919349"/>
                  <a:pt x="1965824" y="1917860"/>
                  <a:pt x="1955023" y="1917488"/>
                </a:cubicBezTo>
                <a:lnTo>
                  <a:pt x="1922137" y="1919182"/>
                </a:lnTo>
                <a:lnTo>
                  <a:pt x="1934165" y="1911535"/>
                </a:lnTo>
                <a:cubicBezTo>
                  <a:pt x="1940497" y="1909674"/>
                  <a:pt x="1947202" y="1907442"/>
                  <a:pt x="1948691" y="1901488"/>
                </a:cubicBezTo>
                <a:cubicBezTo>
                  <a:pt x="1933793" y="1898511"/>
                  <a:pt x="1912935" y="1904465"/>
                  <a:pt x="1906976" y="1910418"/>
                </a:cubicBezTo>
                <a:cubicBezTo>
                  <a:pt x="1906976" y="1907442"/>
                  <a:pt x="1906976" y="1904465"/>
                  <a:pt x="1903996" y="1901488"/>
                </a:cubicBezTo>
                <a:cubicBezTo>
                  <a:pt x="1874200" y="1907442"/>
                  <a:pt x="1847383" y="1898511"/>
                  <a:pt x="1811627" y="1925302"/>
                </a:cubicBezTo>
                <a:cubicBezTo>
                  <a:pt x="1808648" y="1916372"/>
                  <a:pt x="1811627" y="1910418"/>
                  <a:pt x="1814607" y="1904465"/>
                </a:cubicBezTo>
                <a:cubicBezTo>
                  <a:pt x="1817587" y="1907442"/>
                  <a:pt x="1814607" y="1913395"/>
                  <a:pt x="1817587" y="1913395"/>
                </a:cubicBezTo>
                <a:cubicBezTo>
                  <a:pt x="1823546" y="1913395"/>
                  <a:pt x="1826526" y="1913395"/>
                  <a:pt x="1826526" y="1904465"/>
                </a:cubicBezTo>
                <a:cubicBezTo>
                  <a:pt x="1820566" y="1904465"/>
                  <a:pt x="1814607" y="1898511"/>
                  <a:pt x="1805668" y="1898511"/>
                </a:cubicBezTo>
                <a:cubicBezTo>
                  <a:pt x="1808648" y="1904465"/>
                  <a:pt x="1802688" y="1904465"/>
                  <a:pt x="1799709" y="1910418"/>
                </a:cubicBezTo>
                <a:cubicBezTo>
                  <a:pt x="1793749" y="1910418"/>
                  <a:pt x="1793749" y="1892558"/>
                  <a:pt x="1787790" y="1895535"/>
                </a:cubicBezTo>
                <a:cubicBezTo>
                  <a:pt x="1784810" y="1898511"/>
                  <a:pt x="1781831" y="1898511"/>
                  <a:pt x="1781831" y="1901488"/>
                </a:cubicBezTo>
                <a:cubicBezTo>
                  <a:pt x="1793749" y="1904465"/>
                  <a:pt x="1790770" y="1904465"/>
                  <a:pt x="1790770" y="1916372"/>
                </a:cubicBezTo>
                <a:cubicBezTo>
                  <a:pt x="1796729" y="1913395"/>
                  <a:pt x="1802688" y="1916372"/>
                  <a:pt x="1808648" y="1919349"/>
                </a:cubicBezTo>
                <a:cubicBezTo>
                  <a:pt x="1799709" y="1925302"/>
                  <a:pt x="1820566" y="1925302"/>
                  <a:pt x="1811627" y="1931256"/>
                </a:cubicBezTo>
                <a:cubicBezTo>
                  <a:pt x="1802688" y="1931256"/>
                  <a:pt x="1805668" y="1931256"/>
                  <a:pt x="1802688" y="1919349"/>
                </a:cubicBezTo>
                <a:cubicBezTo>
                  <a:pt x="1784810" y="1910418"/>
                  <a:pt x="1772892" y="1925302"/>
                  <a:pt x="1757994" y="1922325"/>
                </a:cubicBezTo>
                <a:cubicBezTo>
                  <a:pt x="1766933" y="1913395"/>
                  <a:pt x="1781831" y="1904465"/>
                  <a:pt x="1778851" y="1889581"/>
                </a:cubicBezTo>
                <a:cubicBezTo>
                  <a:pt x="1769912" y="1880651"/>
                  <a:pt x="1752034" y="1898511"/>
                  <a:pt x="1743095" y="1895535"/>
                </a:cubicBezTo>
                <a:cubicBezTo>
                  <a:pt x="1737136" y="1880651"/>
                  <a:pt x="1728197" y="1886604"/>
                  <a:pt x="1719258" y="1883628"/>
                </a:cubicBezTo>
                <a:cubicBezTo>
                  <a:pt x="1719258" y="1892558"/>
                  <a:pt x="1692441" y="1898511"/>
                  <a:pt x="1692441" y="1886604"/>
                </a:cubicBezTo>
                <a:cubicBezTo>
                  <a:pt x="1698401" y="1889581"/>
                  <a:pt x="1710319" y="1886604"/>
                  <a:pt x="1704360" y="1877674"/>
                </a:cubicBezTo>
                <a:cubicBezTo>
                  <a:pt x="1698401" y="1883628"/>
                  <a:pt x="1692441" y="1877674"/>
                  <a:pt x="1686482" y="1880651"/>
                </a:cubicBezTo>
                <a:cubicBezTo>
                  <a:pt x="1689462" y="1886604"/>
                  <a:pt x="1680523" y="1886604"/>
                  <a:pt x="1686482" y="1892558"/>
                </a:cubicBezTo>
                <a:cubicBezTo>
                  <a:pt x="1665624" y="1892558"/>
                  <a:pt x="1671584" y="1892558"/>
                  <a:pt x="1650726" y="1898511"/>
                </a:cubicBezTo>
                <a:cubicBezTo>
                  <a:pt x="1641787" y="1874697"/>
                  <a:pt x="1626889" y="1901488"/>
                  <a:pt x="1614970" y="1883628"/>
                </a:cubicBezTo>
                <a:cubicBezTo>
                  <a:pt x="1606031" y="1889581"/>
                  <a:pt x="1603052" y="1889581"/>
                  <a:pt x="1600072" y="1895535"/>
                </a:cubicBezTo>
                <a:cubicBezTo>
                  <a:pt x="1594113" y="1892558"/>
                  <a:pt x="1600072" y="1883628"/>
                  <a:pt x="1597092" y="1883628"/>
                </a:cubicBezTo>
                <a:cubicBezTo>
                  <a:pt x="1597092" y="1883628"/>
                  <a:pt x="1594113" y="1883628"/>
                  <a:pt x="1594113" y="1886604"/>
                </a:cubicBezTo>
                <a:cubicBezTo>
                  <a:pt x="1594113" y="1886604"/>
                  <a:pt x="1594113" y="1883628"/>
                  <a:pt x="1594113" y="1883628"/>
                </a:cubicBezTo>
                <a:cubicBezTo>
                  <a:pt x="1591133" y="1886604"/>
                  <a:pt x="1594113" y="1889581"/>
                  <a:pt x="1591133" y="1889581"/>
                </a:cubicBezTo>
                <a:cubicBezTo>
                  <a:pt x="1591133" y="1883628"/>
                  <a:pt x="1591133" y="1877674"/>
                  <a:pt x="1582194" y="1883628"/>
                </a:cubicBezTo>
                <a:cubicBezTo>
                  <a:pt x="1579215" y="1883628"/>
                  <a:pt x="1579215" y="1880651"/>
                  <a:pt x="1579215" y="1880651"/>
                </a:cubicBezTo>
                <a:cubicBezTo>
                  <a:pt x="1567296" y="1889581"/>
                  <a:pt x="1555377" y="1895535"/>
                  <a:pt x="1543459" y="1895535"/>
                </a:cubicBezTo>
                <a:cubicBezTo>
                  <a:pt x="1543459" y="1886604"/>
                  <a:pt x="1561337" y="1886604"/>
                  <a:pt x="1552398" y="1877674"/>
                </a:cubicBezTo>
                <a:cubicBezTo>
                  <a:pt x="1537499" y="1886604"/>
                  <a:pt x="1525581" y="1886604"/>
                  <a:pt x="1510683" y="1904465"/>
                </a:cubicBezTo>
                <a:cubicBezTo>
                  <a:pt x="1498764" y="1895535"/>
                  <a:pt x="1486845" y="1892558"/>
                  <a:pt x="1477906" y="1883628"/>
                </a:cubicBezTo>
                <a:cubicBezTo>
                  <a:pt x="1460029" y="1898511"/>
                  <a:pt x="1451090" y="1889581"/>
                  <a:pt x="1442151" y="1910418"/>
                </a:cubicBezTo>
                <a:cubicBezTo>
                  <a:pt x="1436191" y="1901488"/>
                  <a:pt x="1451090" y="1898511"/>
                  <a:pt x="1445130" y="1892558"/>
                </a:cubicBezTo>
                <a:cubicBezTo>
                  <a:pt x="1430232" y="1886604"/>
                  <a:pt x="1436191" y="1892558"/>
                  <a:pt x="1439171" y="1877674"/>
                </a:cubicBezTo>
                <a:cubicBezTo>
                  <a:pt x="1439171" y="1877674"/>
                  <a:pt x="1439171" y="1877674"/>
                  <a:pt x="1415334" y="1892558"/>
                </a:cubicBezTo>
                <a:cubicBezTo>
                  <a:pt x="1409374" y="1883628"/>
                  <a:pt x="1403415" y="1883628"/>
                  <a:pt x="1394476" y="1886604"/>
                </a:cubicBezTo>
                <a:cubicBezTo>
                  <a:pt x="1397456" y="1895535"/>
                  <a:pt x="1403415" y="1889581"/>
                  <a:pt x="1406395" y="1892558"/>
                </a:cubicBezTo>
                <a:cubicBezTo>
                  <a:pt x="1397456" y="1898511"/>
                  <a:pt x="1394476" y="1901488"/>
                  <a:pt x="1391497" y="1910418"/>
                </a:cubicBezTo>
                <a:cubicBezTo>
                  <a:pt x="1385537" y="1904465"/>
                  <a:pt x="1376598" y="1910418"/>
                  <a:pt x="1373619" y="1898511"/>
                </a:cubicBezTo>
                <a:cubicBezTo>
                  <a:pt x="1379578" y="1895535"/>
                  <a:pt x="1385537" y="1889581"/>
                  <a:pt x="1379578" y="1880651"/>
                </a:cubicBezTo>
                <a:cubicBezTo>
                  <a:pt x="1367659" y="1892558"/>
                  <a:pt x="1355741" y="1901488"/>
                  <a:pt x="1343822" y="1910418"/>
                </a:cubicBezTo>
                <a:cubicBezTo>
                  <a:pt x="1340843" y="1889581"/>
                  <a:pt x="1319985" y="1928279"/>
                  <a:pt x="1317005" y="1907442"/>
                </a:cubicBezTo>
                <a:cubicBezTo>
                  <a:pt x="1319985" y="1898511"/>
                  <a:pt x="1325944" y="1904465"/>
                  <a:pt x="1325944" y="1892558"/>
                </a:cubicBezTo>
                <a:cubicBezTo>
                  <a:pt x="1328924" y="1901488"/>
                  <a:pt x="1337863" y="1892558"/>
                  <a:pt x="1343822" y="1895535"/>
                </a:cubicBezTo>
                <a:cubicBezTo>
                  <a:pt x="1340843" y="1889581"/>
                  <a:pt x="1343822" y="1886604"/>
                  <a:pt x="1340843" y="1880651"/>
                </a:cubicBezTo>
                <a:cubicBezTo>
                  <a:pt x="1334883" y="1883628"/>
                  <a:pt x="1328924" y="1886604"/>
                  <a:pt x="1325944" y="1889581"/>
                </a:cubicBezTo>
                <a:cubicBezTo>
                  <a:pt x="1325944" y="1874697"/>
                  <a:pt x="1311046" y="1886604"/>
                  <a:pt x="1305087" y="1877674"/>
                </a:cubicBezTo>
                <a:cubicBezTo>
                  <a:pt x="1322965" y="1868744"/>
                  <a:pt x="1343822" y="1883628"/>
                  <a:pt x="1355741" y="1853860"/>
                </a:cubicBezTo>
                <a:cubicBezTo>
                  <a:pt x="1340843" y="1841953"/>
                  <a:pt x="1299127" y="1877674"/>
                  <a:pt x="1302107" y="1841953"/>
                </a:cubicBezTo>
                <a:cubicBezTo>
                  <a:pt x="1296148" y="1838976"/>
                  <a:pt x="1290188" y="1844930"/>
                  <a:pt x="1284229" y="1847906"/>
                </a:cubicBezTo>
                <a:cubicBezTo>
                  <a:pt x="1284229" y="1850883"/>
                  <a:pt x="1287209" y="1856837"/>
                  <a:pt x="1284229" y="1856837"/>
                </a:cubicBezTo>
                <a:cubicBezTo>
                  <a:pt x="1272311" y="1850883"/>
                  <a:pt x="1257412" y="1850883"/>
                  <a:pt x="1242514" y="1850883"/>
                </a:cubicBezTo>
                <a:cubicBezTo>
                  <a:pt x="1227616" y="1850883"/>
                  <a:pt x="1209738" y="1850883"/>
                  <a:pt x="1197819" y="1841953"/>
                </a:cubicBezTo>
                <a:cubicBezTo>
                  <a:pt x="1197819" y="1847906"/>
                  <a:pt x="1194840" y="1847906"/>
                  <a:pt x="1191860" y="1853860"/>
                </a:cubicBezTo>
                <a:cubicBezTo>
                  <a:pt x="1188880" y="1841953"/>
                  <a:pt x="1179941" y="1853860"/>
                  <a:pt x="1176962" y="1844930"/>
                </a:cubicBezTo>
                <a:cubicBezTo>
                  <a:pt x="1182921" y="1838976"/>
                  <a:pt x="1191860" y="1844930"/>
                  <a:pt x="1188880" y="1833023"/>
                </a:cubicBezTo>
                <a:cubicBezTo>
                  <a:pt x="1176962" y="1830046"/>
                  <a:pt x="1168023" y="1827069"/>
                  <a:pt x="1153125" y="1827069"/>
                </a:cubicBezTo>
                <a:cubicBezTo>
                  <a:pt x="1147165" y="1821116"/>
                  <a:pt x="1153125" y="1818139"/>
                  <a:pt x="1150145" y="1812185"/>
                </a:cubicBezTo>
                <a:cubicBezTo>
                  <a:pt x="1147165" y="1815162"/>
                  <a:pt x="1147165" y="1818139"/>
                  <a:pt x="1141206" y="1821116"/>
                </a:cubicBezTo>
                <a:cubicBezTo>
                  <a:pt x="1138226" y="1815162"/>
                  <a:pt x="1141206" y="1812185"/>
                  <a:pt x="1135247" y="1803255"/>
                </a:cubicBezTo>
                <a:cubicBezTo>
                  <a:pt x="1126308" y="1809209"/>
                  <a:pt x="1126308" y="1806232"/>
                  <a:pt x="1120348" y="1812185"/>
                </a:cubicBezTo>
                <a:cubicBezTo>
                  <a:pt x="1117369" y="1803255"/>
                  <a:pt x="1123328" y="1797301"/>
                  <a:pt x="1123328" y="1785394"/>
                </a:cubicBezTo>
                <a:cubicBezTo>
                  <a:pt x="1114389" y="1788371"/>
                  <a:pt x="1105450" y="1794325"/>
                  <a:pt x="1099491" y="1785394"/>
                </a:cubicBezTo>
                <a:cubicBezTo>
                  <a:pt x="1099491" y="1782418"/>
                  <a:pt x="1102470" y="1782418"/>
                  <a:pt x="1102470" y="1779441"/>
                </a:cubicBezTo>
                <a:cubicBezTo>
                  <a:pt x="1102470" y="1779441"/>
                  <a:pt x="1102470" y="1776464"/>
                  <a:pt x="1105450" y="1776464"/>
                </a:cubicBezTo>
                <a:cubicBezTo>
                  <a:pt x="1105450" y="1785394"/>
                  <a:pt x="1120348" y="1785394"/>
                  <a:pt x="1117369" y="1776464"/>
                </a:cubicBezTo>
                <a:cubicBezTo>
                  <a:pt x="1102470" y="1773487"/>
                  <a:pt x="1093532" y="1773487"/>
                  <a:pt x="1078633" y="1782418"/>
                </a:cubicBezTo>
                <a:cubicBezTo>
                  <a:pt x="1081613" y="1767534"/>
                  <a:pt x="1069694" y="1776464"/>
                  <a:pt x="1072674" y="1764557"/>
                </a:cubicBezTo>
                <a:cubicBezTo>
                  <a:pt x="1069694" y="1770511"/>
                  <a:pt x="1063735" y="1773487"/>
                  <a:pt x="1060755" y="1767534"/>
                </a:cubicBezTo>
                <a:cubicBezTo>
                  <a:pt x="1069694" y="1761580"/>
                  <a:pt x="1072674" y="1752650"/>
                  <a:pt x="1066715" y="1743720"/>
                </a:cubicBezTo>
                <a:cubicBezTo>
                  <a:pt x="1075654" y="1740743"/>
                  <a:pt x="1084593" y="1740743"/>
                  <a:pt x="1093532" y="1740743"/>
                </a:cubicBezTo>
                <a:cubicBezTo>
                  <a:pt x="1090552" y="1731813"/>
                  <a:pt x="1102470" y="1728836"/>
                  <a:pt x="1093532" y="1719906"/>
                </a:cubicBezTo>
                <a:cubicBezTo>
                  <a:pt x="1078633" y="1737766"/>
                  <a:pt x="1066715" y="1734790"/>
                  <a:pt x="1051816" y="1734790"/>
                </a:cubicBezTo>
                <a:cubicBezTo>
                  <a:pt x="1051816" y="1743720"/>
                  <a:pt x="1042878" y="1758604"/>
                  <a:pt x="1030959" y="1746697"/>
                </a:cubicBezTo>
                <a:cubicBezTo>
                  <a:pt x="1036918" y="1743720"/>
                  <a:pt x="1042878" y="1746697"/>
                  <a:pt x="1048837" y="1740743"/>
                </a:cubicBezTo>
                <a:cubicBezTo>
                  <a:pt x="1048837" y="1731813"/>
                  <a:pt x="1042878" y="1725859"/>
                  <a:pt x="1039898" y="1722882"/>
                </a:cubicBezTo>
                <a:cubicBezTo>
                  <a:pt x="1036918" y="1725859"/>
                  <a:pt x="1036918" y="1740743"/>
                  <a:pt x="1027979" y="1734790"/>
                </a:cubicBezTo>
                <a:cubicBezTo>
                  <a:pt x="1033939" y="1734790"/>
                  <a:pt x="1033939" y="1719906"/>
                  <a:pt x="1027979" y="1725859"/>
                </a:cubicBezTo>
                <a:cubicBezTo>
                  <a:pt x="1019040" y="1728836"/>
                  <a:pt x="1025000" y="1737766"/>
                  <a:pt x="1013081" y="1740743"/>
                </a:cubicBezTo>
                <a:cubicBezTo>
                  <a:pt x="1007122" y="1737766"/>
                  <a:pt x="1013081" y="1722882"/>
                  <a:pt x="1007122" y="1722882"/>
                </a:cubicBezTo>
                <a:cubicBezTo>
                  <a:pt x="1007122" y="1731813"/>
                  <a:pt x="998183" y="1746697"/>
                  <a:pt x="989244" y="1743720"/>
                </a:cubicBezTo>
                <a:cubicBezTo>
                  <a:pt x="986264" y="1734790"/>
                  <a:pt x="995203" y="1734790"/>
                  <a:pt x="995203" y="1731813"/>
                </a:cubicBezTo>
                <a:cubicBezTo>
                  <a:pt x="986264" y="1734790"/>
                  <a:pt x="995203" y="1716929"/>
                  <a:pt x="989244" y="1722882"/>
                </a:cubicBezTo>
                <a:cubicBezTo>
                  <a:pt x="989244" y="1740743"/>
                  <a:pt x="962427" y="1743720"/>
                  <a:pt x="950508" y="1734790"/>
                </a:cubicBezTo>
                <a:cubicBezTo>
                  <a:pt x="947529" y="1740743"/>
                  <a:pt x="947529" y="1746697"/>
                  <a:pt x="947529" y="1752650"/>
                </a:cubicBezTo>
                <a:cubicBezTo>
                  <a:pt x="941569" y="1746697"/>
                  <a:pt x="935610" y="1746697"/>
                  <a:pt x="935610" y="1758604"/>
                </a:cubicBezTo>
                <a:cubicBezTo>
                  <a:pt x="932630" y="1749673"/>
                  <a:pt x="923691" y="1755627"/>
                  <a:pt x="920712" y="1749673"/>
                </a:cubicBezTo>
                <a:cubicBezTo>
                  <a:pt x="929651" y="1737766"/>
                  <a:pt x="950508" y="1731813"/>
                  <a:pt x="962427" y="1731813"/>
                </a:cubicBezTo>
                <a:cubicBezTo>
                  <a:pt x="962427" y="1728836"/>
                  <a:pt x="962427" y="1725859"/>
                  <a:pt x="962427" y="1725859"/>
                </a:cubicBezTo>
                <a:cubicBezTo>
                  <a:pt x="926671" y="1734790"/>
                  <a:pt x="905814" y="1719906"/>
                  <a:pt x="867078" y="1737766"/>
                </a:cubicBezTo>
                <a:cubicBezTo>
                  <a:pt x="864098" y="1728836"/>
                  <a:pt x="861119" y="1731813"/>
                  <a:pt x="858139" y="1725859"/>
                </a:cubicBezTo>
                <a:cubicBezTo>
                  <a:pt x="873037" y="1710975"/>
                  <a:pt x="893895" y="1716929"/>
                  <a:pt x="908793" y="1693115"/>
                </a:cubicBezTo>
                <a:cubicBezTo>
                  <a:pt x="908793" y="1693115"/>
                  <a:pt x="905814" y="1690138"/>
                  <a:pt x="905814" y="1690138"/>
                </a:cubicBezTo>
                <a:cubicBezTo>
                  <a:pt x="893895" y="1693115"/>
                  <a:pt x="878997" y="1702045"/>
                  <a:pt x="867078" y="1707999"/>
                </a:cubicBezTo>
                <a:cubicBezTo>
                  <a:pt x="852180" y="1710975"/>
                  <a:pt x="840261" y="1710975"/>
                  <a:pt x="831322" y="1699068"/>
                </a:cubicBezTo>
                <a:cubicBezTo>
                  <a:pt x="810465" y="1702045"/>
                  <a:pt x="780668" y="1710975"/>
                  <a:pt x="771729" y="1693115"/>
                </a:cubicBezTo>
                <a:cubicBezTo>
                  <a:pt x="768750" y="1699068"/>
                  <a:pt x="765770" y="1699068"/>
                  <a:pt x="759811" y="1696092"/>
                </a:cubicBezTo>
                <a:cubicBezTo>
                  <a:pt x="765770" y="1693115"/>
                  <a:pt x="768750" y="1687161"/>
                  <a:pt x="765770" y="1681208"/>
                </a:cubicBezTo>
                <a:cubicBezTo>
                  <a:pt x="759811" y="1681208"/>
                  <a:pt x="753851" y="1678231"/>
                  <a:pt x="750872" y="1669301"/>
                </a:cubicBezTo>
                <a:cubicBezTo>
                  <a:pt x="744912" y="1672278"/>
                  <a:pt x="741933" y="1669301"/>
                  <a:pt x="741933" y="1678231"/>
                </a:cubicBezTo>
                <a:cubicBezTo>
                  <a:pt x="744912" y="1678231"/>
                  <a:pt x="750872" y="1672278"/>
                  <a:pt x="750872" y="1675254"/>
                </a:cubicBezTo>
                <a:cubicBezTo>
                  <a:pt x="747892" y="1690138"/>
                  <a:pt x="732994" y="1681208"/>
                  <a:pt x="724055" y="1693115"/>
                </a:cubicBezTo>
                <a:cubicBezTo>
                  <a:pt x="724055" y="1663347"/>
                  <a:pt x="697238" y="1660371"/>
                  <a:pt x="682340" y="1648464"/>
                </a:cubicBezTo>
                <a:cubicBezTo>
                  <a:pt x="688299" y="1636556"/>
                  <a:pt x="676381" y="1627626"/>
                  <a:pt x="667442" y="1618696"/>
                </a:cubicBezTo>
                <a:cubicBezTo>
                  <a:pt x="676381" y="1588928"/>
                  <a:pt x="712136" y="1571068"/>
                  <a:pt x="747892" y="1562137"/>
                </a:cubicBezTo>
                <a:cubicBezTo>
                  <a:pt x="747892" y="1574045"/>
                  <a:pt x="738953" y="1571068"/>
                  <a:pt x="738953" y="1577021"/>
                </a:cubicBezTo>
                <a:cubicBezTo>
                  <a:pt x="750872" y="1585952"/>
                  <a:pt x="759811" y="1568091"/>
                  <a:pt x="771729" y="1577021"/>
                </a:cubicBezTo>
                <a:cubicBezTo>
                  <a:pt x="786628" y="1538323"/>
                  <a:pt x="840261" y="1568091"/>
                  <a:pt x="861119" y="1553207"/>
                </a:cubicBezTo>
                <a:cubicBezTo>
                  <a:pt x="873037" y="1562137"/>
                  <a:pt x="887936" y="1565114"/>
                  <a:pt x="899854" y="1565114"/>
                </a:cubicBezTo>
                <a:cubicBezTo>
                  <a:pt x="914753" y="1565114"/>
                  <a:pt x="926671" y="1562137"/>
                  <a:pt x="935610" y="1559161"/>
                </a:cubicBezTo>
                <a:cubicBezTo>
                  <a:pt x="929651" y="1556184"/>
                  <a:pt x="911773" y="1562137"/>
                  <a:pt x="917732" y="1547254"/>
                </a:cubicBezTo>
                <a:cubicBezTo>
                  <a:pt x="935610" y="1544277"/>
                  <a:pt x="947529" y="1556184"/>
                  <a:pt x="962427" y="1544277"/>
                </a:cubicBezTo>
                <a:cubicBezTo>
                  <a:pt x="977325" y="1550230"/>
                  <a:pt x="1004142" y="1556184"/>
                  <a:pt x="1010101" y="1541300"/>
                </a:cubicBezTo>
                <a:cubicBezTo>
                  <a:pt x="1022020" y="1544277"/>
                  <a:pt x="1007122" y="1547254"/>
                  <a:pt x="1013081" y="1553207"/>
                </a:cubicBezTo>
                <a:cubicBezTo>
                  <a:pt x="1025000" y="1553207"/>
                  <a:pt x="1039898" y="1538323"/>
                  <a:pt x="1048837" y="1550230"/>
                </a:cubicBezTo>
                <a:cubicBezTo>
                  <a:pt x="1042878" y="1556184"/>
                  <a:pt x="1030959" y="1541300"/>
                  <a:pt x="1033939" y="1553207"/>
                </a:cubicBezTo>
                <a:cubicBezTo>
                  <a:pt x="1042878" y="1556184"/>
                  <a:pt x="1060755" y="1565114"/>
                  <a:pt x="1057776" y="1547254"/>
                </a:cubicBezTo>
                <a:cubicBezTo>
                  <a:pt x="1081613" y="1559161"/>
                  <a:pt x="1108430" y="1559161"/>
                  <a:pt x="1132267" y="1559161"/>
                </a:cubicBezTo>
                <a:cubicBezTo>
                  <a:pt x="1141206" y="1544277"/>
                  <a:pt x="1171002" y="1532370"/>
                  <a:pt x="1188880" y="1532370"/>
                </a:cubicBezTo>
                <a:cubicBezTo>
                  <a:pt x="1188880" y="1523440"/>
                  <a:pt x="1188880" y="1514509"/>
                  <a:pt x="1185901" y="1505579"/>
                </a:cubicBezTo>
                <a:cubicBezTo>
                  <a:pt x="1182921" y="1502602"/>
                  <a:pt x="1176962" y="1505579"/>
                  <a:pt x="1171002" y="1508556"/>
                </a:cubicBezTo>
                <a:cubicBezTo>
                  <a:pt x="1176962" y="1517486"/>
                  <a:pt x="1173982" y="1523440"/>
                  <a:pt x="1168023" y="1526416"/>
                </a:cubicBezTo>
                <a:cubicBezTo>
                  <a:pt x="1156104" y="1523440"/>
                  <a:pt x="1141206" y="1517486"/>
                  <a:pt x="1126308" y="1520463"/>
                </a:cubicBezTo>
                <a:cubicBezTo>
                  <a:pt x="1123328" y="1514509"/>
                  <a:pt x="1126308" y="1511533"/>
                  <a:pt x="1123328" y="1508556"/>
                </a:cubicBezTo>
                <a:cubicBezTo>
                  <a:pt x="1117369" y="1520463"/>
                  <a:pt x="1114389" y="1508556"/>
                  <a:pt x="1105450" y="1511533"/>
                </a:cubicBezTo>
                <a:cubicBezTo>
                  <a:pt x="1105450" y="1514509"/>
                  <a:pt x="1108430" y="1517486"/>
                  <a:pt x="1105450" y="1520463"/>
                </a:cubicBezTo>
                <a:cubicBezTo>
                  <a:pt x="1102470" y="1514509"/>
                  <a:pt x="1099491" y="1511533"/>
                  <a:pt x="1096511" y="1511533"/>
                </a:cubicBezTo>
                <a:cubicBezTo>
                  <a:pt x="1105450" y="1505579"/>
                  <a:pt x="1129287" y="1502602"/>
                  <a:pt x="1126308" y="1487718"/>
                </a:cubicBezTo>
                <a:cubicBezTo>
                  <a:pt x="1108430" y="1487718"/>
                  <a:pt x="1093532" y="1502602"/>
                  <a:pt x="1081613" y="1490695"/>
                </a:cubicBezTo>
                <a:cubicBezTo>
                  <a:pt x="1075654" y="1484742"/>
                  <a:pt x="1090552" y="1484742"/>
                  <a:pt x="1081613" y="1475811"/>
                </a:cubicBezTo>
                <a:cubicBezTo>
                  <a:pt x="1072674" y="1469858"/>
                  <a:pt x="1057776" y="1478788"/>
                  <a:pt x="1048837" y="1466881"/>
                </a:cubicBezTo>
                <a:cubicBezTo>
                  <a:pt x="1057776" y="1463904"/>
                  <a:pt x="1063735" y="1460928"/>
                  <a:pt x="1060755" y="1454974"/>
                </a:cubicBezTo>
                <a:cubicBezTo>
                  <a:pt x="1051816" y="1446044"/>
                  <a:pt x="1039898" y="1457951"/>
                  <a:pt x="1036918" y="1440090"/>
                </a:cubicBezTo>
                <a:cubicBezTo>
                  <a:pt x="1030959" y="1443067"/>
                  <a:pt x="1033939" y="1446044"/>
                  <a:pt x="1027979" y="1449021"/>
                </a:cubicBezTo>
                <a:cubicBezTo>
                  <a:pt x="1022020" y="1434137"/>
                  <a:pt x="1010101" y="1431160"/>
                  <a:pt x="995203" y="1434137"/>
                </a:cubicBezTo>
                <a:cubicBezTo>
                  <a:pt x="989244" y="1413299"/>
                  <a:pt x="977325" y="1419253"/>
                  <a:pt x="968386" y="1407346"/>
                </a:cubicBezTo>
                <a:cubicBezTo>
                  <a:pt x="1022020" y="1392462"/>
                  <a:pt x="1069694" y="1413299"/>
                  <a:pt x="1126308" y="1392462"/>
                </a:cubicBezTo>
                <a:cubicBezTo>
                  <a:pt x="1138226" y="1404369"/>
                  <a:pt x="1156104" y="1398416"/>
                  <a:pt x="1176962" y="1389485"/>
                </a:cubicBezTo>
                <a:lnTo>
                  <a:pt x="1183106" y="1392403"/>
                </a:lnTo>
                <a:lnTo>
                  <a:pt x="1182921" y="1392462"/>
                </a:lnTo>
                <a:lnTo>
                  <a:pt x="1184043" y="1392848"/>
                </a:lnTo>
                <a:lnTo>
                  <a:pt x="1199682" y="1400276"/>
                </a:lnTo>
                <a:cubicBezTo>
                  <a:pt x="1208993" y="1399904"/>
                  <a:pt x="1218677" y="1395439"/>
                  <a:pt x="1224636" y="1386509"/>
                </a:cubicBezTo>
                <a:cubicBezTo>
                  <a:pt x="1213463" y="1388741"/>
                  <a:pt x="1202289" y="1395997"/>
                  <a:pt x="1192372" y="1395718"/>
                </a:cubicBezTo>
                <a:lnTo>
                  <a:pt x="1184043" y="1392848"/>
                </a:lnTo>
                <a:lnTo>
                  <a:pt x="1183106" y="1392403"/>
                </a:lnTo>
                <a:lnTo>
                  <a:pt x="1217932" y="1381299"/>
                </a:lnTo>
                <a:cubicBezTo>
                  <a:pt x="1229106" y="1378323"/>
                  <a:pt x="1239534" y="1377578"/>
                  <a:pt x="1248473" y="1383532"/>
                </a:cubicBezTo>
                <a:cubicBezTo>
                  <a:pt x="1248473" y="1374602"/>
                  <a:pt x="1263372" y="1371625"/>
                  <a:pt x="1272311" y="1374602"/>
                </a:cubicBezTo>
                <a:cubicBezTo>
                  <a:pt x="1263372" y="1380555"/>
                  <a:pt x="1245494" y="1386509"/>
                  <a:pt x="1245494" y="1392462"/>
                </a:cubicBezTo>
                <a:cubicBezTo>
                  <a:pt x="1263372" y="1392462"/>
                  <a:pt x="1272311" y="1371625"/>
                  <a:pt x="1293168" y="1368648"/>
                </a:cubicBezTo>
                <a:cubicBezTo>
                  <a:pt x="1296148" y="1374602"/>
                  <a:pt x="1293168" y="1377578"/>
                  <a:pt x="1296148" y="1380555"/>
                </a:cubicBezTo>
                <a:cubicBezTo>
                  <a:pt x="1305087" y="1380555"/>
                  <a:pt x="1322965" y="1374602"/>
                  <a:pt x="1317005" y="1386509"/>
                </a:cubicBezTo>
                <a:cubicBezTo>
                  <a:pt x="1317005" y="1386509"/>
                  <a:pt x="1319985" y="1386509"/>
                  <a:pt x="1322965" y="1386509"/>
                </a:cubicBezTo>
                <a:cubicBezTo>
                  <a:pt x="1322965" y="1377578"/>
                  <a:pt x="1334883" y="1374602"/>
                  <a:pt x="1337863" y="1365671"/>
                </a:cubicBezTo>
                <a:cubicBezTo>
                  <a:pt x="1334883" y="1362695"/>
                  <a:pt x="1331904" y="1365671"/>
                  <a:pt x="1328924" y="1365671"/>
                </a:cubicBezTo>
                <a:cubicBezTo>
                  <a:pt x="1322965" y="1368648"/>
                  <a:pt x="1325944" y="1371625"/>
                  <a:pt x="1317005" y="1374602"/>
                </a:cubicBezTo>
                <a:cubicBezTo>
                  <a:pt x="1314026" y="1362695"/>
                  <a:pt x="1305087" y="1380555"/>
                  <a:pt x="1302107" y="1374602"/>
                </a:cubicBezTo>
                <a:cubicBezTo>
                  <a:pt x="1311046" y="1362695"/>
                  <a:pt x="1311046" y="1371625"/>
                  <a:pt x="1325944" y="1362695"/>
                </a:cubicBezTo>
                <a:cubicBezTo>
                  <a:pt x="1325944" y="1356741"/>
                  <a:pt x="1319985" y="1347811"/>
                  <a:pt x="1314026" y="1347811"/>
                </a:cubicBezTo>
                <a:cubicBezTo>
                  <a:pt x="1319985" y="1341857"/>
                  <a:pt x="1331904" y="1338881"/>
                  <a:pt x="1328924" y="1329950"/>
                </a:cubicBezTo>
                <a:cubicBezTo>
                  <a:pt x="1314026" y="1341857"/>
                  <a:pt x="1281250" y="1368648"/>
                  <a:pt x="1278270" y="1344834"/>
                </a:cubicBezTo>
                <a:cubicBezTo>
                  <a:pt x="1269331" y="1347811"/>
                  <a:pt x="1263372" y="1347811"/>
                  <a:pt x="1257412" y="1347811"/>
                </a:cubicBezTo>
                <a:cubicBezTo>
                  <a:pt x="1257412" y="1350788"/>
                  <a:pt x="1257412" y="1353764"/>
                  <a:pt x="1257412" y="1359718"/>
                </a:cubicBezTo>
                <a:cubicBezTo>
                  <a:pt x="1251453" y="1353764"/>
                  <a:pt x="1248473" y="1347811"/>
                  <a:pt x="1239534" y="1350788"/>
                </a:cubicBezTo>
                <a:cubicBezTo>
                  <a:pt x="1209738" y="1356741"/>
                  <a:pt x="1176962" y="1359718"/>
                  <a:pt x="1147165" y="1356741"/>
                </a:cubicBezTo>
                <a:cubicBezTo>
                  <a:pt x="1114389" y="1356741"/>
                  <a:pt x="1084593" y="1353764"/>
                  <a:pt x="1060755" y="1350788"/>
                </a:cubicBezTo>
                <a:cubicBezTo>
                  <a:pt x="1081613" y="1335904"/>
                  <a:pt x="1087572" y="1335904"/>
                  <a:pt x="1099491" y="1326973"/>
                </a:cubicBezTo>
                <a:cubicBezTo>
                  <a:pt x="1087572" y="1326973"/>
                  <a:pt x="1075654" y="1323997"/>
                  <a:pt x="1060755" y="1323997"/>
                </a:cubicBezTo>
                <a:cubicBezTo>
                  <a:pt x="1054796" y="1321020"/>
                  <a:pt x="1054796" y="1306136"/>
                  <a:pt x="1048837" y="1309113"/>
                </a:cubicBezTo>
                <a:cubicBezTo>
                  <a:pt x="1042878" y="1326973"/>
                  <a:pt x="1027979" y="1300183"/>
                  <a:pt x="1016061" y="1312090"/>
                </a:cubicBezTo>
                <a:cubicBezTo>
                  <a:pt x="1013081" y="1303159"/>
                  <a:pt x="1004142" y="1309113"/>
                  <a:pt x="995203" y="1303159"/>
                </a:cubicBezTo>
                <a:cubicBezTo>
                  <a:pt x="1004142" y="1297206"/>
                  <a:pt x="1007122" y="1306136"/>
                  <a:pt x="1016061" y="1300183"/>
                </a:cubicBezTo>
                <a:cubicBezTo>
                  <a:pt x="1013081" y="1291252"/>
                  <a:pt x="1013081" y="1285299"/>
                  <a:pt x="1007122" y="1282322"/>
                </a:cubicBezTo>
                <a:cubicBezTo>
                  <a:pt x="1030959" y="1264462"/>
                  <a:pt x="1060755" y="1255531"/>
                  <a:pt x="1093532" y="1243624"/>
                </a:cubicBezTo>
                <a:cubicBezTo>
                  <a:pt x="1114389" y="1237671"/>
                  <a:pt x="1159084" y="1219810"/>
                  <a:pt x="1179941" y="1225764"/>
                </a:cubicBezTo>
                <a:cubicBezTo>
                  <a:pt x="1209738" y="1207903"/>
                  <a:pt x="1254433" y="1207903"/>
                  <a:pt x="1287209" y="1210880"/>
                </a:cubicBezTo>
                <a:cubicBezTo>
                  <a:pt x="1317005" y="1195996"/>
                  <a:pt x="1343822" y="1198973"/>
                  <a:pt x="1376598" y="1201950"/>
                </a:cubicBezTo>
                <a:cubicBezTo>
                  <a:pt x="1373619" y="1201950"/>
                  <a:pt x="1373619" y="1204926"/>
                  <a:pt x="1373619" y="1210880"/>
                </a:cubicBezTo>
                <a:cubicBezTo>
                  <a:pt x="1385537" y="1204926"/>
                  <a:pt x="1406395" y="1210880"/>
                  <a:pt x="1406395" y="1195996"/>
                </a:cubicBezTo>
                <a:cubicBezTo>
                  <a:pt x="1409374" y="1201950"/>
                  <a:pt x="1412354" y="1207903"/>
                  <a:pt x="1415334" y="1213857"/>
                </a:cubicBezTo>
                <a:cubicBezTo>
                  <a:pt x="1451090" y="1210880"/>
                  <a:pt x="1489825" y="1201950"/>
                  <a:pt x="1522601" y="1175159"/>
                </a:cubicBezTo>
                <a:cubicBezTo>
                  <a:pt x="1537499" y="1181112"/>
                  <a:pt x="1549418" y="1181112"/>
                  <a:pt x="1558357" y="1166228"/>
                </a:cubicBezTo>
                <a:cubicBezTo>
                  <a:pt x="1570276" y="1181112"/>
                  <a:pt x="1588153" y="1193019"/>
                  <a:pt x="1609011" y="1195996"/>
                </a:cubicBezTo>
                <a:cubicBezTo>
                  <a:pt x="1626889" y="1201950"/>
                  <a:pt x="1644767" y="1204926"/>
                  <a:pt x="1662645" y="1198973"/>
                </a:cubicBezTo>
                <a:cubicBezTo>
                  <a:pt x="1659665" y="1195996"/>
                  <a:pt x="1650726" y="1201950"/>
                  <a:pt x="1650726" y="1195996"/>
                </a:cubicBezTo>
                <a:cubicBezTo>
                  <a:pt x="1656685" y="1187066"/>
                  <a:pt x="1662645" y="1190043"/>
                  <a:pt x="1668604" y="1178135"/>
                </a:cubicBezTo>
                <a:cubicBezTo>
                  <a:pt x="1674563" y="1178135"/>
                  <a:pt x="1677543" y="1184089"/>
                  <a:pt x="1686482" y="1178135"/>
                </a:cubicBezTo>
                <a:cubicBezTo>
                  <a:pt x="1686482" y="1178135"/>
                  <a:pt x="1683502" y="1178135"/>
                  <a:pt x="1683502" y="1178135"/>
                </a:cubicBezTo>
                <a:cubicBezTo>
                  <a:pt x="1689462" y="1172182"/>
                  <a:pt x="1695421" y="1172182"/>
                  <a:pt x="1701380" y="1178135"/>
                </a:cubicBezTo>
                <a:cubicBezTo>
                  <a:pt x="1698401" y="1181112"/>
                  <a:pt x="1695421" y="1178135"/>
                  <a:pt x="1692441" y="1181112"/>
                </a:cubicBezTo>
                <a:cubicBezTo>
                  <a:pt x="1695421" y="1190043"/>
                  <a:pt x="1701380" y="1193019"/>
                  <a:pt x="1707340" y="1193019"/>
                </a:cubicBezTo>
                <a:cubicBezTo>
                  <a:pt x="1707340" y="1187066"/>
                  <a:pt x="1707340" y="1184089"/>
                  <a:pt x="1713299" y="1181112"/>
                </a:cubicBezTo>
                <a:cubicBezTo>
                  <a:pt x="1710319" y="1181112"/>
                  <a:pt x="1710319" y="1181112"/>
                  <a:pt x="1707340" y="1181112"/>
                </a:cubicBezTo>
                <a:cubicBezTo>
                  <a:pt x="1710319" y="1178135"/>
                  <a:pt x="1713299" y="1178135"/>
                  <a:pt x="1716278" y="1175159"/>
                </a:cubicBezTo>
                <a:cubicBezTo>
                  <a:pt x="1716278" y="1175159"/>
                  <a:pt x="1716278" y="1175159"/>
                  <a:pt x="1716278" y="1178135"/>
                </a:cubicBezTo>
                <a:cubicBezTo>
                  <a:pt x="1719258" y="1175159"/>
                  <a:pt x="1719258" y="1175159"/>
                  <a:pt x="1722238" y="1172182"/>
                </a:cubicBezTo>
                <a:cubicBezTo>
                  <a:pt x="1740116" y="1190043"/>
                  <a:pt x="1760973" y="1198973"/>
                  <a:pt x="1781831" y="1204926"/>
                </a:cubicBezTo>
                <a:cubicBezTo>
                  <a:pt x="1793749" y="1207903"/>
                  <a:pt x="1805668" y="1207903"/>
                  <a:pt x="1817587" y="1207903"/>
                </a:cubicBezTo>
                <a:cubicBezTo>
                  <a:pt x="1826526" y="1207903"/>
                  <a:pt x="1838444" y="1207903"/>
                  <a:pt x="1847383" y="1204926"/>
                </a:cubicBezTo>
                <a:cubicBezTo>
                  <a:pt x="1841424" y="1198973"/>
                  <a:pt x="1844403" y="1204926"/>
                  <a:pt x="1838444" y="1204926"/>
                </a:cubicBezTo>
                <a:cubicBezTo>
                  <a:pt x="1838444" y="1204926"/>
                  <a:pt x="1838444" y="1204926"/>
                  <a:pt x="1829505" y="1198973"/>
                </a:cubicBezTo>
                <a:cubicBezTo>
                  <a:pt x="1838444" y="1195996"/>
                  <a:pt x="1832485" y="1190043"/>
                  <a:pt x="1832485" y="1187066"/>
                </a:cubicBezTo>
                <a:cubicBezTo>
                  <a:pt x="1844403" y="1193019"/>
                  <a:pt x="1847383" y="1193019"/>
                  <a:pt x="1859302" y="1190043"/>
                </a:cubicBezTo>
                <a:cubicBezTo>
                  <a:pt x="1865261" y="1198973"/>
                  <a:pt x="1865261" y="1193019"/>
                  <a:pt x="1877180" y="1201950"/>
                </a:cubicBezTo>
                <a:cubicBezTo>
                  <a:pt x="1874200" y="1195996"/>
                  <a:pt x="1886119" y="1193019"/>
                  <a:pt x="1892078" y="1195996"/>
                </a:cubicBezTo>
                <a:cubicBezTo>
                  <a:pt x="1889098" y="1198973"/>
                  <a:pt x="1883139" y="1198973"/>
                  <a:pt x="1886119" y="1201950"/>
                </a:cubicBezTo>
                <a:cubicBezTo>
                  <a:pt x="1889098" y="1201950"/>
                  <a:pt x="1889098" y="1204926"/>
                  <a:pt x="1889098" y="1204926"/>
                </a:cubicBezTo>
                <a:cubicBezTo>
                  <a:pt x="1892078" y="1198973"/>
                  <a:pt x="1895057" y="1195996"/>
                  <a:pt x="1898037" y="1195996"/>
                </a:cubicBezTo>
                <a:cubicBezTo>
                  <a:pt x="1901017" y="1193019"/>
                  <a:pt x="1901017" y="1193019"/>
                  <a:pt x="1901017" y="1193019"/>
                </a:cubicBezTo>
                <a:cubicBezTo>
                  <a:pt x="1903996" y="1193019"/>
                  <a:pt x="1903996" y="1193019"/>
                  <a:pt x="1903996" y="1193019"/>
                </a:cubicBezTo>
                <a:cubicBezTo>
                  <a:pt x="1915915" y="1190043"/>
                  <a:pt x="1933793" y="1195996"/>
                  <a:pt x="1930813" y="1175159"/>
                </a:cubicBezTo>
                <a:cubicBezTo>
                  <a:pt x="1951671" y="1195996"/>
                  <a:pt x="1984447" y="1198973"/>
                  <a:pt x="2017223" y="1198973"/>
                </a:cubicBezTo>
                <a:cubicBezTo>
                  <a:pt x="2032121" y="1198973"/>
                  <a:pt x="2047020" y="1198973"/>
                  <a:pt x="2061918" y="1198973"/>
                </a:cubicBezTo>
                <a:cubicBezTo>
                  <a:pt x="2076816" y="1198973"/>
                  <a:pt x="2088735" y="1201950"/>
                  <a:pt x="2097674" y="1207903"/>
                </a:cubicBezTo>
                <a:cubicBezTo>
                  <a:pt x="2106613" y="1201950"/>
                  <a:pt x="2121511" y="1198973"/>
                  <a:pt x="2133429" y="1198973"/>
                </a:cubicBezTo>
                <a:cubicBezTo>
                  <a:pt x="2133429" y="1198973"/>
                  <a:pt x="2133429" y="1198973"/>
                  <a:pt x="2136409" y="1198973"/>
                </a:cubicBezTo>
                <a:cubicBezTo>
                  <a:pt x="2148328" y="1198973"/>
                  <a:pt x="2157267" y="1198973"/>
                  <a:pt x="2166206" y="1204926"/>
                </a:cubicBezTo>
                <a:cubicBezTo>
                  <a:pt x="2172165" y="1201950"/>
                  <a:pt x="2178124" y="1201950"/>
                  <a:pt x="2184084" y="1198973"/>
                </a:cubicBezTo>
                <a:cubicBezTo>
                  <a:pt x="2181104" y="1198973"/>
                  <a:pt x="2178124" y="1198973"/>
                  <a:pt x="2175145" y="1198973"/>
                </a:cubicBezTo>
                <a:cubicBezTo>
                  <a:pt x="2172165" y="1190043"/>
                  <a:pt x="2157267" y="1187066"/>
                  <a:pt x="2142368" y="1187066"/>
                </a:cubicBezTo>
                <a:cubicBezTo>
                  <a:pt x="2130450" y="1184089"/>
                  <a:pt x="2112572" y="1184089"/>
                  <a:pt x="2103633" y="1175159"/>
                </a:cubicBezTo>
                <a:cubicBezTo>
                  <a:pt x="2091714" y="1178135"/>
                  <a:pt x="2079796" y="1175159"/>
                  <a:pt x="2067877" y="1172182"/>
                </a:cubicBezTo>
                <a:cubicBezTo>
                  <a:pt x="2055959" y="1166228"/>
                  <a:pt x="2047020" y="1163252"/>
                  <a:pt x="2032121" y="1169205"/>
                </a:cubicBezTo>
                <a:cubicBezTo>
                  <a:pt x="2029142" y="1163252"/>
                  <a:pt x="2023182" y="1169205"/>
                  <a:pt x="2020203" y="1163252"/>
                </a:cubicBezTo>
                <a:cubicBezTo>
                  <a:pt x="2035101" y="1160275"/>
                  <a:pt x="2052979" y="1166228"/>
                  <a:pt x="2070857" y="1166228"/>
                </a:cubicBezTo>
                <a:cubicBezTo>
                  <a:pt x="2073837" y="1163252"/>
                  <a:pt x="2073837" y="1160275"/>
                  <a:pt x="2073837" y="1157298"/>
                </a:cubicBezTo>
                <a:cubicBezTo>
                  <a:pt x="2070857" y="1154321"/>
                  <a:pt x="2064898" y="1154321"/>
                  <a:pt x="2058938" y="1157298"/>
                </a:cubicBezTo>
                <a:cubicBezTo>
                  <a:pt x="2049999" y="1154321"/>
                  <a:pt x="2070857" y="1151345"/>
                  <a:pt x="2058938" y="1145391"/>
                </a:cubicBezTo>
                <a:cubicBezTo>
                  <a:pt x="2058938" y="1154321"/>
                  <a:pt x="2038081" y="1145391"/>
                  <a:pt x="2041060" y="1154321"/>
                </a:cubicBezTo>
                <a:cubicBezTo>
                  <a:pt x="2035101" y="1148368"/>
                  <a:pt x="2026162" y="1157298"/>
                  <a:pt x="2020203" y="1151345"/>
                </a:cubicBezTo>
                <a:cubicBezTo>
                  <a:pt x="2026162" y="1157298"/>
                  <a:pt x="2017223" y="1157298"/>
                  <a:pt x="2017223" y="1163252"/>
                </a:cubicBezTo>
                <a:cubicBezTo>
                  <a:pt x="2005305" y="1154321"/>
                  <a:pt x="1996366" y="1157298"/>
                  <a:pt x="1990406" y="1160275"/>
                </a:cubicBezTo>
                <a:cubicBezTo>
                  <a:pt x="1984447" y="1157298"/>
                  <a:pt x="1990406" y="1157298"/>
                  <a:pt x="1987427" y="1154321"/>
                </a:cubicBezTo>
                <a:cubicBezTo>
                  <a:pt x="1981467" y="1154321"/>
                  <a:pt x="1972528" y="1154321"/>
                  <a:pt x="1966569" y="1151345"/>
                </a:cubicBezTo>
                <a:cubicBezTo>
                  <a:pt x="1957630" y="1151345"/>
                  <a:pt x="1951671" y="1148368"/>
                  <a:pt x="1948691" y="1145391"/>
                </a:cubicBezTo>
                <a:cubicBezTo>
                  <a:pt x="1957630" y="1148368"/>
                  <a:pt x="1966569" y="1145391"/>
                  <a:pt x="1975508" y="1145391"/>
                </a:cubicBezTo>
                <a:cubicBezTo>
                  <a:pt x="1972528" y="1142414"/>
                  <a:pt x="1978488" y="1139438"/>
                  <a:pt x="1969549" y="1133484"/>
                </a:cubicBezTo>
                <a:cubicBezTo>
                  <a:pt x="1969549" y="1139438"/>
                  <a:pt x="1963589" y="1136461"/>
                  <a:pt x="1957630" y="1139438"/>
                </a:cubicBezTo>
                <a:cubicBezTo>
                  <a:pt x="1960610" y="1130507"/>
                  <a:pt x="1921874" y="1121577"/>
                  <a:pt x="1912935" y="1127531"/>
                </a:cubicBezTo>
                <a:cubicBezTo>
                  <a:pt x="1903996" y="1124554"/>
                  <a:pt x="1915915" y="1124554"/>
                  <a:pt x="1909956" y="1121577"/>
                </a:cubicBezTo>
                <a:cubicBezTo>
                  <a:pt x="1906976" y="1121577"/>
                  <a:pt x="1903996" y="1121577"/>
                  <a:pt x="1903996" y="1121577"/>
                </a:cubicBezTo>
                <a:cubicBezTo>
                  <a:pt x="1901017" y="1127531"/>
                  <a:pt x="1895057" y="1130507"/>
                  <a:pt x="1903996" y="1136461"/>
                </a:cubicBezTo>
                <a:cubicBezTo>
                  <a:pt x="1898037" y="1133484"/>
                  <a:pt x="1892078" y="1133484"/>
                  <a:pt x="1886119" y="1133484"/>
                </a:cubicBezTo>
                <a:cubicBezTo>
                  <a:pt x="1889098" y="1139438"/>
                  <a:pt x="1901017" y="1136461"/>
                  <a:pt x="1898037" y="1142414"/>
                </a:cubicBezTo>
                <a:cubicBezTo>
                  <a:pt x="1892078" y="1133484"/>
                  <a:pt x="1883139" y="1145391"/>
                  <a:pt x="1877180" y="1136461"/>
                </a:cubicBezTo>
                <a:cubicBezTo>
                  <a:pt x="1883139" y="1130507"/>
                  <a:pt x="1889098" y="1133484"/>
                  <a:pt x="1889098" y="1127531"/>
                </a:cubicBezTo>
                <a:cubicBezTo>
                  <a:pt x="1883139" y="1121577"/>
                  <a:pt x="1877180" y="1127531"/>
                  <a:pt x="1871220" y="1124554"/>
                </a:cubicBezTo>
                <a:cubicBezTo>
                  <a:pt x="1874200" y="1121577"/>
                  <a:pt x="1868241" y="1115624"/>
                  <a:pt x="1871220" y="1112647"/>
                </a:cubicBezTo>
                <a:cubicBezTo>
                  <a:pt x="1877180" y="1112647"/>
                  <a:pt x="1889098" y="1109670"/>
                  <a:pt x="1886119" y="1106693"/>
                </a:cubicBezTo>
                <a:cubicBezTo>
                  <a:pt x="1880159" y="1103716"/>
                  <a:pt x="1874200" y="1112647"/>
                  <a:pt x="1871220" y="1109670"/>
                </a:cubicBezTo>
                <a:cubicBezTo>
                  <a:pt x="1877180" y="1103716"/>
                  <a:pt x="1859302" y="1103716"/>
                  <a:pt x="1868241" y="1097763"/>
                </a:cubicBezTo>
                <a:cubicBezTo>
                  <a:pt x="1859302" y="1097763"/>
                  <a:pt x="1847383" y="1100740"/>
                  <a:pt x="1856322" y="1106693"/>
                </a:cubicBezTo>
                <a:cubicBezTo>
                  <a:pt x="1862281" y="1100740"/>
                  <a:pt x="1859302" y="1109670"/>
                  <a:pt x="1865261" y="1112647"/>
                </a:cubicBezTo>
                <a:cubicBezTo>
                  <a:pt x="1865261" y="1112647"/>
                  <a:pt x="1868241" y="1109670"/>
                  <a:pt x="1871220" y="1112647"/>
                </a:cubicBezTo>
                <a:cubicBezTo>
                  <a:pt x="1865261" y="1115624"/>
                  <a:pt x="1868241" y="1115624"/>
                  <a:pt x="1865261" y="1118600"/>
                </a:cubicBezTo>
                <a:cubicBezTo>
                  <a:pt x="1856322" y="1118600"/>
                  <a:pt x="1862281" y="1112647"/>
                  <a:pt x="1853342" y="1106693"/>
                </a:cubicBezTo>
                <a:cubicBezTo>
                  <a:pt x="1850363" y="1109670"/>
                  <a:pt x="1847383" y="1106693"/>
                  <a:pt x="1844403" y="1109670"/>
                </a:cubicBezTo>
                <a:cubicBezTo>
                  <a:pt x="1847383" y="1115624"/>
                  <a:pt x="1856322" y="1112647"/>
                  <a:pt x="1850363" y="1115624"/>
                </a:cubicBezTo>
                <a:cubicBezTo>
                  <a:pt x="1838444" y="1112647"/>
                  <a:pt x="1826526" y="1115624"/>
                  <a:pt x="1814607" y="1109670"/>
                </a:cubicBezTo>
                <a:cubicBezTo>
                  <a:pt x="1829505" y="1106693"/>
                  <a:pt x="1835464" y="1103716"/>
                  <a:pt x="1850363" y="1100740"/>
                </a:cubicBezTo>
                <a:cubicBezTo>
                  <a:pt x="1850363" y="1100740"/>
                  <a:pt x="1850363" y="1097763"/>
                  <a:pt x="1850363" y="1097763"/>
                </a:cubicBezTo>
                <a:cubicBezTo>
                  <a:pt x="1835464" y="1097763"/>
                  <a:pt x="1817587" y="1103716"/>
                  <a:pt x="1802688" y="1100740"/>
                </a:cubicBezTo>
                <a:cubicBezTo>
                  <a:pt x="1799709" y="1097763"/>
                  <a:pt x="1802688" y="1097763"/>
                  <a:pt x="1802688" y="1094786"/>
                </a:cubicBezTo>
                <a:cubicBezTo>
                  <a:pt x="1799709" y="1094786"/>
                  <a:pt x="1799709" y="1094786"/>
                  <a:pt x="1796729" y="1094786"/>
                </a:cubicBezTo>
                <a:cubicBezTo>
                  <a:pt x="1793749" y="1097763"/>
                  <a:pt x="1799709" y="1097763"/>
                  <a:pt x="1796729" y="1100740"/>
                </a:cubicBezTo>
                <a:cubicBezTo>
                  <a:pt x="1790770" y="1100740"/>
                  <a:pt x="1778851" y="1103716"/>
                  <a:pt x="1775871" y="1094786"/>
                </a:cubicBezTo>
                <a:cubicBezTo>
                  <a:pt x="1769912" y="1097763"/>
                  <a:pt x="1763953" y="1100740"/>
                  <a:pt x="1755014" y="1103716"/>
                </a:cubicBezTo>
                <a:cubicBezTo>
                  <a:pt x="1749055" y="1103716"/>
                  <a:pt x="1740116" y="1106693"/>
                  <a:pt x="1740116" y="1100740"/>
                </a:cubicBezTo>
                <a:cubicBezTo>
                  <a:pt x="1743095" y="1100740"/>
                  <a:pt x="1752034" y="1094786"/>
                  <a:pt x="1769912" y="1091809"/>
                </a:cubicBezTo>
                <a:cubicBezTo>
                  <a:pt x="1757994" y="1088833"/>
                  <a:pt x="1743095" y="1097763"/>
                  <a:pt x="1731177" y="1088833"/>
                </a:cubicBezTo>
                <a:cubicBezTo>
                  <a:pt x="1740116" y="1094786"/>
                  <a:pt x="1728197" y="1097763"/>
                  <a:pt x="1731177" y="1103716"/>
                </a:cubicBezTo>
                <a:cubicBezTo>
                  <a:pt x="1728197" y="1100740"/>
                  <a:pt x="1725217" y="1103716"/>
                  <a:pt x="1722238" y="1100740"/>
                </a:cubicBezTo>
                <a:cubicBezTo>
                  <a:pt x="1731177" y="1100740"/>
                  <a:pt x="1734156" y="1091809"/>
                  <a:pt x="1728197" y="1085856"/>
                </a:cubicBezTo>
                <a:cubicBezTo>
                  <a:pt x="1719258" y="1094786"/>
                  <a:pt x="1716278" y="1088833"/>
                  <a:pt x="1710319" y="1082879"/>
                </a:cubicBezTo>
                <a:cubicBezTo>
                  <a:pt x="1689462" y="1094786"/>
                  <a:pt x="1677543" y="1082879"/>
                  <a:pt x="1656685" y="1088833"/>
                </a:cubicBezTo>
                <a:cubicBezTo>
                  <a:pt x="1656685" y="1079902"/>
                  <a:pt x="1677543" y="1085856"/>
                  <a:pt x="1677543" y="1073949"/>
                </a:cubicBezTo>
                <a:cubicBezTo>
                  <a:pt x="1665624" y="1070972"/>
                  <a:pt x="1650726" y="1082879"/>
                  <a:pt x="1638808" y="1070972"/>
                </a:cubicBezTo>
                <a:cubicBezTo>
                  <a:pt x="1626889" y="1073949"/>
                  <a:pt x="1617950" y="1070972"/>
                  <a:pt x="1606031" y="1070972"/>
                </a:cubicBezTo>
                <a:cubicBezTo>
                  <a:pt x="1603052" y="1073949"/>
                  <a:pt x="1603052" y="1076926"/>
                  <a:pt x="1597092" y="1079902"/>
                </a:cubicBezTo>
                <a:cubicBezTo>
                  <a:pt x="1594113" y="1079902"/>
                  <a:pt x="1591133" y="1076926"/>
                  <a:pt x="1588153" y="1079902"/>
                </a:cubicBezTo>
                <a:cubicBezTo>
                  <a:pt x="1594113" y="1082879"/>
                  <a:pt x="1594113" y="1085856"/>
                  <a:pt x="1588153" y="1085856"/>
                </a:cubicBezTo>
                <a:cubicBezTo>
                  <a:pt x="1579215" y="1079902"/>
                  <a:pt x="1591133" y="1076926"/>
                  <a:pt x="1597092" y="1073949"/>
                </a:cubicBezTo>
                <a:cubicBezTo>
                  <a:pt x="1585174" y="1073949"/>
                  <a:pt x="1603052" y="1067995"/>
                  <a:pt x="1594113" y="1065019"/>
                </a:cubicBezTo>
                <a:cubicBezTo>
                  <a:pt x="1591133" y="1070972"/>
                  <a:pt x="1582194" y="1073949"/>
                  <a:pt x="1579215" y="1067995"/>
                </a:cubicBezTo>
                <a:cubicBezTo>
                  <a:pt x="1591133" y="1065019"/>
                  <a:pt x="1594113" y="1059065"/>
                  <a:pt x="1603052" y="1062042"/>
                </a:cubicBezTo>
                <a:cubicBezTo>
                  <a:pt x="1600072" y="1059065"/>
                  <a:pt x="1603052" y="1059065"/>
                  <a:pt x="1600072" y="1059065"/>
                </a:cubicBezTo>
                <a:cubicBezTo>
                  <a:pt x="1597092" y="1053112"/>
                  <a:pt x="1585174" y="1062042"/>
                  <a:pt x="1585174" y="1056088"/>
                </a:cubicBezTo>
                <a:cubicBezTo>
                  <a:pt x="1600072" y="1053112"/>
                  <a:pt x="1611991" y="1059065"/>
                  <a:pt x="1623909" y="1053112"/>
                </a:cubicBezTo>
                <a:cubicBezTo>
                  <a:pt x="1626889" y="1050135"/>
                  <a:pt x="1617950" y="1047158"/>
                  <a:pt x="1620930" y="1047158"/>
                </a:cubicBezTo>
                <a:cubicBezTo>
                  <a:pt x="1626889" y="1050135"/>
                  <a:pt x="1629869" y="1044181"/>
                  <a:pt x="1635828" y="1050135"/>
                </a:cubicBezTo>
                <a:cubicBezTo>
                  <a:pt x="1632848" y="1053112"/>
                  <a:pt x="1629869" y="1056088"/>
                  <a:pt x="1632848" y="1056088"/>
                </a:cubicBezTo>
                <a:cubicBezTo>
                  <a:pt x="1638808" y="1056088"/>
                  <a:pt x="1656685" y="1053112"/>
                  <a:pt x="1653706" y="1047158"/>
                </a:cubicBezTo>
                <a:cubicBezTo>
                  <a:pt x="1656685" y="1053112"/>
                  <a:pt x="1659665" y="1050135"/>
                  <a:pt x="1665624" y="1053112"/>
                </a:cubicBezTo>
                <a:cubicBezTo>
                  <a:pt x="1659665" y="1059065"/>
                  <a:pt x="1653706" y="1050135"/>
                  <a:pt x="1647747" y="1056088"/>
                </a:cubicBezTo>
                <a:cubicBezTo>
                  <a:pt x="1659665" y="1062042"/>
                  <a:pt x="1659665" y="1059065"/>
                  <a:pt x="1668604" y="1067995"/>
                </a:cubicBezTo>
                <a:cubicBezTo>
                  <a:pt x="1671584" y="1067995"/>
                  <a:pt x="1674563" y="1067995"/>
                  <a:pt x="1677543" y="1065019"/>
                </a:cubicBezTo>
                <a:cubicBezTo>
                  <a:pt x="1677543" y="1062042"/>
                  <a:pt x="1674563" y="1065019"/>
                  <a:pt x="1671584" y="1062042"/>
                </a:cubicBezTo>
                <a:cubicBezTo>
                  <a:pt x="1674563" y="1059065"/>
                  <a:pt x="1674563" y="1056088"/>
                  <a:pt x="1671584" y="1053112"/>
                </a:cubicBezTo>
                <a:cubicBezTo>
                  <a:pt x="1677543" y="1050135"/>
                  <a:pt x="1683502" y="1053112"/>
                  <a:pt x="1692441" y="1050135"/>
                </a:cubicBezTo>
                <a:cubicBezTo>
                  <a:pt x="1689462" y="1044181"/>
                  <a:pt x="1674563" y="1050135"/>
                  <a:pt x="1683502" y="1044181"/>
                </a:cubicBezTo>
                <a:cubicBezTo>
                  <a:pt x="1692441" y="1044181"/>
                  <a:pt x="1710319" y="1044181"/>
                  <a:pt x="1716278" y="1050135"/>
                </a:cubicBezTo>
                <a:cubicBezTo>
                  <a:pt x="1710319" y="1047158"/>
                  <a:pt x="1707340" y="1050135"/>
                  <a:pt x="1701380" y="1053112"/>
                </a:cubicBezTo>
                <a:cubicBezTo>
                  <a:pt x="1713299" y="1059065"/>
                  <a:pt x="1734156" y="1053112"/>
                  <a:pt x="1743095" y="1059065"/>
                </a:cubicBezTo>
                <a:cubicBezTo>
                  <a:pt x="1746075" y="1056088"/>
                  <a:pt x="1743095" y="1056088"/>
                  <a:pt x="1740116" y="1053112"/>
                </a:cubicBezTo>
                <a:cubicBezTo>
                  <a:pt x="1746075" y="1047158"/>
                  <a:pt x="1752034" y="1047158"/>
                  <a:pt x="1757994" y="1047158"/>
                </a:cubicBezTo>
                <a:cubicBezTo>
                  <a:pt x="1772892" y="1059065"/>
                  <a:pt x="1790770" y="1053112"/>
                  <a:pt x="1811627" y="1053112"/>
                </a:cubicBezTo>
                <a:cubicBezTo>
                  <a:pt x="1808648" y="1056088"/>
                  <a:pt x="1799709" y="1053112"/>
                  <a:pt x="1802688" y="1059065"/>
                </a:cubicBezTo>
                <a:cubicBezTo>
                  <a:pt x="1808648" y="1065019"/>
                  <a:pt x="1817587" y="1053112"/>
                  <a:pt x="1823546" y="1056088"/>
                </a:cubicBezTo>
                <a:cubicBezTo>
                  <a:pt x="1823546" y="1059065"/>
                  <a:pt x="1817587" y="1062042"/>
                  <a:pt x="1823546" y="1065019"/>
                </a:cubicBezTo>
                <a:cubicBezTo>
                  <a:pt x="1826526" y="1062042"/>
                  <a:pt x="1829505" y="1062042"/>
                  <a:pt x="1832485" y="1059065"/>
                </a:cubicBezTo>
                <a:cubicBezTo>
                  <a:pt x="1841424" y="1070972"/>
                  <a:pt x="1856322" y="1053112"/>
                  <a:pt x="1868241" y="1056088"/>
                </a:cubicBezTo>
                <a:cubicBezTo>
                  <a:pt x="1877180" y="1065019"/>
                  <a:pt x="1898037" y="1062042"/>
                  <a:pt x="1898037" y="1053112"/>
                </a:cubicBezTo>
                <a:cubicBezTo>
                  <a:pt x="1895057" y="1050135"/>
                  <a:pt x="1883139" y="1059065"/>
                  <a:pt x="1889098" y="1050135"/>
                </a:cubicBezTo>
                <a:cubicBezTo>
                  <a:pt x="1895057" y="1053112"/>
                  <a:pt x="1886119" y="1047158"/>
                  <a:pt x="1889098" y="1044181"/>
                </a:cubicBezTo>
                <a:cubicBezTo>
                  <a:pt x="1895057" y="1047158"/>
                  <a:pt x="1901017" y="1050135"/>
                  <a:pt x="1906976" y="1053112"/>
                </a:cubicBezTo>
                <a:cubicBezTo>
                  <a:pt x="1898037" y="1062042"/>
                  <a:pt x="1901017" y="1059065"/>
                  <a:pt x="1889098" y="1062042"/>
                </a:cubicBezTo>
                <a:cubicBezTo>
                  <a:pt x="1898037" y="1065019"/>
                  <a:pt x="1906976" y="1067995"/>
                  <a:pt x="1915915" y="1067995"/>
                </a:cubicBezTo>
                <a:cubicBezTo>
                  <a:pt x="1924854" y="1067995"/>
                  <a:pt x="1930813" y="1065019"/>
                  <a:pt x="1933793" y="1062042"/>
                </a:cubicBezTo>
                <a:cubicBezTo>
                  <a:pt x="1930813" y="1065019"/>
                  <a:pt x="1942732" y="1070972"/>
                  <a:pt x="1945712" y="1070972"/>
                </a:cubicBezTo>
                <a:cubicBezTo>
                  <a:pt x="1948691" y="1062042"/>
                  <a:pt x="1963589" y="1073949"/>
                  <a:pt x="1969549" y="1070972"/>
                </a:cubicBezTo>
                <a:cubicBezTo>
                  <a:pt x="1969549" y="1067995"/>
                  <a:pt x="1978488" y="1062042"/>
                  <a:pt x="1984447" y="1065019"/>
                </a:cubicBezTo>
                <a:cubicBezTo>
                  <a:pt x="1981467" y="1067995"/>
                  <a:pt x="1978488" y="1070972"/>
                  <a:pt x="1984447" y="1076926"/>
                </a:cubicBezTo>
                <a:cubicBezTo>
                  <a:pt x="1996366" y="1067995"/>
                  <a:pt x="1996366" y="1082879"/>
                  <a:pt x="2011264" y="1076926"/>
                </a:cubicBezTo>
                <a:cubicBezTo>
                  <a:pt x="2002325" y="1073949"/>
                  <a:pt x="2008284" y="1070972"/>
                  <a:pt x="2008284" y="1067995"/>
                </a:cubicBezTo>
                <a:cubicBezTo>
                  <a:pt x="2017223" y="1070972"/>
                  <a:pt x="2035101" y="1070972"/>
                  <a:pt x="2026162" y="1076926"/>
                </a:cubicBezTo>
                <a:cubicBezTo>
                  <a:pt x="2035101" y="1073949"/>
                  <a:pt x="2055959" y="1070972"/>
                  <a:pt x="2070857" y="1079902"/>
                </a:cubicBezTo>
                <a:cubicBezTo>
                  <a:pt x="2073837" y="1076926"/>
                  <a:pt x="2076816" y="1076926"/>
                  <a:pt x="2079796" y="1073949"/>
                </a:cubicBezTo>
                <a:cubicBezTo>
                  <a:pt x="2088735" y="1079902"/>
                  <a:pt x="2070857" y="1079902"/>
                  <a:pt x="2076816" y="1082879"/>
                </a:cubicBezTo>
                <a:cubicBezTo>
                  <a:pt x="2091714" y="1082879"/>
                  <a:pt x="2097674" y="1076926"/>
                  <a:pt x="2115552" y="1082879"/>
                </a:cubicBezTo>
                <a:cubicBezTo>
                  <a:pt x="2112572" y="1076926"/>
                  <a:pt x="2106613" y="1082879"/>
                  <a:pt x="2103633" y="1076926"/>
                </a:cubicBezTo>
                <a:cubicBezTo>
                  <a:pt x="2112572" y="1079902"/>
                  <a:pt x="2130450" y="1073949"/>
                  <a:pt x="2133429" y="1082879"/>
                </a:cubicBezTo>
                <a:cubicBezTo>
                  <a:pt x="2130450" y="1079902"/>
                  <a:pt x="2118531" y="1079902"/>
                  <a:pt x="2121511" y="1082879"/>
                </a:cubicBezTo>
                <a:cubicBezTo>
                  <a:pt x="2130450" y="1082879"/>
                  <a:pt x="2139389" y="1088833"/>
                  <a:pt x="2148328" y="1082879"/>
                </a:cubicBezTo>
                <a:cubicBezTo>
                  <a:pt x="2142368" y="1082879"/>
                  <a:pt x="2136409" y="1082879"/>
                  <a:pt x="2142368" y="1076926"/>
                </a:cubicBezTo>
                <a:cubicBezTo>
                  <a:pt x="2148328" y="1079902"/>
                  <a:pt x="2157267" y="1076926"/>
                  <a:pt x="2151307" y="1082879"/>
                </a:cubicBezTo>
                <a:cubicBezTo>
                  <a:pt x="2157267" y="1076926"/>
                  <a:pt x="2160246" y="1082879"/>
                  <a:pt x="2169185" y="1079902"/>
                </a:cubicBezTo>
                <a:cubicBezTo>
                  <a:pt x="2163226" y="1076926"/>
                  <a:pt x="2160246" y="1076926"/>
                  <a:pt x="2157267" y="1070972"/>
                </a:cubicBezTo>
                <a:cubicBezTo>
                  <a:pt x="2151307" y="1073949"/>
                  <a:pt x="2148328" y="1070972"/>
                  <a:pt x="2145348" y="1073949"/>
                </a:cubicBezTo>
                <a:cubicBezTo>
                  <a:pt x="2133429" y="1056088"/>
                  <a:pt x="2103633" y="1073949"/>
                  <a:pt x="2085755" y="1056088"/>
                </a:cubicBezTo>
                <a:cubicBezTo>
                  <a:pt x="2073837" y="1062042"/>
                  <a:pt x="2064898" y="1050135"/>
                  <a:pt x="2052979" y="1056088"/>
                </a:cubicBezTo>
                <a:cubicBezTo>
                  <a:pt x="2032121" y="1050135"/>
                  <a:pt x="2014244" y="1047158"/>
                  <a:pt x="1993386" y="1047158"/>
                </a:cubicBezTo>
                <a:cubicBezTo>
                  <a:pt x="1996366" y="1044181"/>
                  <a:pt x="1990406" y="1041205"/>
                  <a:pt x="1993386" y="1038228"/>
                </a:cubicBezTo>
                <a:cubicBezTo>
                  <a:pt x="1987427" y="1038228"/>
                  <a:pt x="1984447" y="1032274"/>
                  <a:pt x="1978488" y="1035251"/>
                </a:cubicBezTo>
                <a:cubicBezTo>
                  <a:pt x="1972528" y="1029297"/>
                  <a:pt x="1975508" y="1026321"/>
                  <a:pt x="1972528" y="1023344"/>
                </a:cubicBezTo>
                <a:cubicBezTo>
                  <a:pt x="1966569" y="1026321"/>
                  <a:pt x="1960610" y="1029297"/>
                  <a:pt x="1960610" y="1032274"/>
                </a:cubicBezTo>
                <a:cubicBezTo>
                  <a:pt x="1948691" y="1029297"/>
                  <a:pt x="1945712" y="1023344"/>
                  <a:pt x="1942732" y="1023344"/>
                </a:cubicBezTo>
                <a:cubicBezTo>
                  <a:pt x="1939752" y="1026321"/>
                  <a:pt x="1939752" y="1029297"/>
                  <a:pt x="1930813" y="1026321"/>
                </a:cubicBezTo>
                <a:cubicBezTo>
                  <a:pt x="1933793" y="1020367"/>
                  <a:pt x="1945712" y="1020367"/>
                  <a:pt x="1942732" y="1014414"/>
                </a:cubicBezTo>
                <a:cubicBezTo>
                  <a:pt x="1936773" y="1017390"/>
                  <a:pt x="1924854" y="1020367"/>
                  <a:pt x="1924854" y="1011437"/>
                </a:cubicBezTo>
                <a:cubicBezTo>
                  <a:pt x="1918895" y="1014414"/>
                  <a:pt x="1915915" y="1011437"/>
                  <a:pt x="1909956" y="1014414"/>
                </a:cubicBezTo>
                <a:cubicBezTo>
                  <a:pt x="1912935" y="1017390"/>
                  <a:pt x="1912935" y="1020367"/>
                  <a:pt x="1903996" y="1026321"/>
                </a:cubicBezTo>
                <a:cubicBezTo>
                  <a:pt x="1898037" y="1020367"/>
                  <a:pt x="1909956" y="1023344"/>
                  <a:pt x="1903996" y="1014414"/>
                </a:cubicBezTo>
                <a:cubicBezTo>
                  <a:pt x="1892078" y="1020367"/>
                  <a:pt x="1886119" y="1011437"/>
                  <a:pt x="1871220" y="1011437"/>
                </a:cubicBezTo>
                <a:cubicBezTo>
                  <a:pt x="1883139" y="1008460"/>
                  <a:pt x="1883139" y="1008460"/>
                  <a:pt x="1883139" y="1002507"/>
                </a:cubicBezTo>
                <a:cubicBezTo>
                  <a:pt x="1886119" y="1005483"/>
                  <a:pt x="1889098" y="996553"/>
                  <a:pt x="1895057" y="996553"/>
                </a:cubicBezTo>
                <a:cubicBezTo>
                  <a:pt x="1901017" y="999530"/>
                  <a:pt x="1906976" y="999530"/>
                  <a:pt x="1912935" y="999530"/>
                </a:cubicBezTo>
                <a:cubicBezTo>
                  <a:pt x="1912935" y="1005483"/>
                  <a:pt x="1901017" y="999530"/>
                  <a:pt x="1903996" y="1005483"/>
                </a:cubicBezTo>
                <a:cubicBezTo>
                  <a:pt x="1912935" y="999530"/>
                  <a:pt x="1921874" y="1014414"/>
                  <a:pt x="1924854" y="1002507"/>
                </a:cubicBezTo>
                <a:cubicBezTo>
                  <a:pt x="1936773" y="1011437"/>
                  <a:pt x="1945712" y="1011437"/>
                  <a:pt x="1960610" y="1017390"/>
                </a:cubicBezTo>
                <a:cubicBezTo>
                  <a:pt x="1963589" y="1014414"/>
                  <a:pt x="1966569" y="1014414"/>
                  <a:pt x="1966569" y="1011437"/>
                </a:cubicBezTo>
                <a:cubicBezTo>
                  <a:pt x="1969549" y="1011437"/>
                  <a:pt x="1972528" y="1014414"/>
                  <a:pt x="1975508" y="1011437"/>
                </a:cubicBezTo>
                <a:cubicBezTo>
                  <a:pt x="1984447" y="1014414"/>
                  <a:pt x="1969549" y="1017390"/>
                  <a:pt x="1972528" y="1020367"/>
                </a:cubicBezTo>
                <a:cubicBezTo>
                  <a:pt x="1981467" y="1023344"/>
                  <a:pt x="1987427" y="1020367"/>
                  <a:pt x="1987427" y="1014414"/>
                </a:cubicBezTo>
                <a:cubicBezTo>
                  <a:pt x="1993386" y="1017390"/>
                  <a:pt x="1987427" y="1020367"/>
                  <a:pt x="1993386" y="1023344"/>
                </a:cubicBezTo>
                <a:cubicBezTo>
                  <a:pt x="2005305" y="1023344"/>
                  <a:pt x="2011264" y="1017390"/>
                  <a:pt x="2023182" y="1029297"/>
                </a:cubicBezTo>
                <a:cubicBezTo>
                  <a:pt x="2026162" y="1026321"/>
                  <a:pt x="2020203" y="1023344"/>
                  <a:pt x="2026162" y="1020367"/>
                </a:cubicBezTo>
                <a:cubicBezTo>
                  <a:pt x="2038081" y="1026321"/>
                  <a:pt x="2038081" y="1026321"/>
                  <a:pt x="2035101" y="1020367"/>
                </a:cubicBezTo>
                <a:cubicBezTo>
                  <a:pt x="2041060" y="1020367"/>
                  <a:pt x="2047020" y="1026321"/>
                  <a:pt x="2049999" y="1026321"/>
                </a:cubicBezTo>
                <a:cubicBezTo>
                  <a:pt x="2073837" y="1020367"/>
                  <a:pt x="2088735" y="1032274"/>
                  <a:pt x="2103633" y="1035251"/>
                </a:cubicBezTo>
                <a:cubicBezTo>
                  <a:pt x="2112572" y="1032274"/>
                  <a:pt x="2124491" y="1029297"/>
                  <a:pt x="2118531" y="1023344"/>
                </a:cubicBezTo>
                <a:cubicBezTo>
                  <a:pt x="2112572" y="1023344"/>
                  <a:pt x="2115552" y="1029297"/>
                  <a:pt x="2106613" y="1026321"/>
                </a:cubicBezTo>
                <a:cubicBezTo>
                  <a:pt x="2100653" y="1023344"/>
                  <a:pt x="2112572" y="1023344"/>
                  <a:pt x="2103633" y="1020367"/>
                </a:cubicBezTo>
                <a:cubicBezTo>
                  <a:pt x="2091714" y="1017390"/>
                  <a:pt x="2076816" y="1014414"/>
                  <a:pt x="2061918" y="1011437"/>
                </a:cubicBezTo>
                <a:cubicBezTo>
                  <a:pt x="2049999" y="1008460"/>
                  <a:pt x="2035101" y="1005483"/>
                  <a:pt x="2020203" y="1002507"/>
                </a:cubicBezTo>
                <a:cubicBezTo>
                  <a:pt x="2026162" y="996553"/>
                  <a:pt x="2032121" y="999530"/>
                  <a:pt x="2038081" y="999530"/>
                </a:cubicBezTo>
                <a:cubicBezTo>
                  <a:pt x="2041060" y="993576"/>
                  <a:pt x="2032121" y="993576"/>
                  <a:pt x="2038081" y="990599"/>
                </a:cubicBezTo>
                <a:cubicBezTo>
                  <a:pt x="2041060" y="990599"/>
                  <a:pt x="2041060" y="993576"/>
                  <a:pt x="2041060" y="996553"/>
                </a:cubicBezTo>
                <a:lnTo>
                  <a:pt x="2046704" y="994298"/>
                </a:lnTo>
                <a:lnTo>
                  <a:pt x="2044413" y="999530"/>
                </a:lnTo>
                <a:cubicBezTo>
                  <a:pt x="2043295" y="1001018"/>
                  <a:pt x="2042550" y="1002507"/>
                  <a:pt x="2044040" y="1005483"/>
                </a:cubicBezTo>
                <a:cubicBezTo>
                  <a:pt x="2047020" y="993576"/>
                  <a:pt x="2052979" y="1005483"/>
                  <a:pt x="2064898" y="1002507"/>
                </a:cubicBezTo>
                <a:cubicBezTo>
                  <a:pt x="2058938" y="996553"/>
                  <a:pt x="2070857" y="993576"/>
                  <a:pt x="2073837" y="993576"/>
                </a:cubicBezTo>
                <a:cubicBezTo>
                  <a:pt x="2082775" y="996553"/>
                  <a:pt x="2097674" y="996553"/>
                  <a:pt x="2112572" y="996553"/>
                </a:cubicBezTo>
                <a:cubicBezTo>
                  <a:pt x="2127470" y="999530"/>
                  <a:pt x="2139389" y="999530"/>
                  <a:pt x="2145348" y="1005483"/>
                </a:cubicBezTo>
                <a:cubicBezTo>
                  <a:pt x="2148328" y="1002507"/>
                  <a:pt x="2139389" y="999530"/>
                  <a:pt x="2148328" y="996553"/>
                </a:cubicBezTo>
                <a:cubicBezTo>
                  <a:pt x="2157267" y="1008460"/>
                  <a:pt x="2160246" y="1008460"/>
                  <a:pt x="2172165" y="1011437"/>
                </a:cubicBezTo>
                <a:cubicBezTo>
                  <a:pt x="2163226" y="1011437"/>
                  <a:pt x="2163226" y="1017390"/>
                  <a:pt x="2157267" y="1014414"/>
                </a:cubicBezTo>
                <a:cubicBezTo>
                  <a:pt x="2160246" y="1011437"/>
                  <a:pt x="2160246" y="1011437"/>
                  <a:pt x="2157267" y="1008460"/>
                </a:cubicBezTo>
                <a:cubicBezTo>
                  <a:pt x="2154287" y="1011437"/>
                  <a:pt x="2145348" y="1011437"/>
                  <a:pt x="2142368" y="1017390"/>
                </a:cubicBezTo>
                <a:cubicBezTo>
                  <a:pt x="2151307" y="1014414"/>
                  <a:pt x="2175145" y="1026321"/>
                  <a:pt x="2181104" y="1008460"/>
                </a:cubicBezTo>
                <a:cubicBezTo>
                  <a:pt x="2187063" y="1011437"/>
                  <a:pt x="2193022" y="1011437"/>
                  <a:pt x="2198982" y="1014414"/>
                </a:cubicBezTo>
                <a:cubicBezTo>
                  <a:pt x="2193022" y="1020367"/>
                  <a:pt x="2184084" y="1017390"/>
                  <a:pt x="2187063" y="1023344"/>
                </a:cubicBezTo>
                <a:cubicBezTo>
                  <a:pt x="2193022" y="1026321"/>
                  <a:pt x="2201961" y="1017390"/>
                  <a:pt x="2207921" y="1020367"/>
                </a:cubicBezTo>
                <a:cubicBezTo>
                  <a:pt x="2204941" y="1008460"/>
                  <a:pt x="2234738" y="1023344"/>
                  <a:pt x="2237717" y="1014414"/>
                </a:cubicBezTo>
                <a:cubicBezTo>
                  <a:pt x="2237717" y="1020367"/>
                  <a:pt x="2234738" y="1017390"/>
                  <a:pt x="2234738" y="1020367"/>
                </a:cubicBezTo>
                <a:cubicBezTo>
                  <a:pt x="2240697" y="1023344"/>
                  <a:pt x="2249636" y="1026321"/>
                  <a:pt x="2249636" y="1020367"/>
                </a:cubicBezTo>
                <a:cubicBezTo>
                  <a:pt x="2255595" y="1029297"/>
                  <a:pt x="2258575" y="1020367"/>
                  <a:pt x="2261554" y="1029297"/>
                </a:cubicBezTo>
                <a:cubicBezTo>
                  <a:pt x="2270493" y="1029297"/>
                  <a:pt x="2279432" y="1026321"/>
                  <a:pt x="2279432" y="1020367"/>
                </a:cubicBezTo>
                <a:cubicBezTo>
                  <a:pt x="2288371" y="1020367"/>
                  <a:pt x="2276453" y="1029297"/>
                  <a:pt x="2285392" y="1029297"/>
                </a:cubicBezTo>
                <a:cubicBezTo>
                  <a:pt x="2285392" y="1023344"/>
                  <a:pt x="2291351" y="1020367"/>
                  <a:pt x="2303270" y="1026321"/>
                </a:cubicBezTo>
                <a:cubicBezTo>
                  <a:pt x="2303270" y="1029297"/>
                  <a:pt x="2297310" y="1029297"/>
                  <a:pt x="2300290" y="1032274"/>
                </a:cubicBezTo>
                <a:cubicBezTo>
                  <a:pt x="2306249" y="1035251"/>
                  <a:pt x="2303270" y="1029297"/>
                  <a:pt x="2306249" y="1026321"/>
                </a:cubicBezTo>
                <a:cubicBezTo>
                  <a:pt x="2309229" y="1029297"/>
                  <a:pt x="2312208" y="1029297"/>
                  <a:pt x="2315188" y="1032274"/>
                </a:cubicBezTo>
                <a:cubicBezTo>
                  <a:pt x="2315188" y="1038228"/>
                  <a:pt x="2300290" y="1029297"/>
                  <a:pt x="2303270" y="1038228"/>
                </a:cubicBezTo>
                <a:cubicBezTo>
                  <a:pt x="2312208" y="1041205"/>
                  <a:pt x="2327107" y="1038228"/>
                  <a:pt x="2324127" y="1029297"/>
                </a:cubicBezTo>
                <a:cubicBezTo>
                  <a:pt x="2327107" y="1038228"/>
                  <a:pt x="2339025" y="1047158"/>
                  <a:pt x="2342005" y="1035251"/>
                </a:cubicBezTo>
                <a:cubicBezTo>
                  <a:pt x="2347964" y="1038228"/>
                  <a:pt x="2344985" y="1041205"/>
                  <a:pt x="2344985" y="1044181"/>
                </a:cubicBezTo>
                <a:cubicBezTo>
                  <a:pt x="2356903" y="1044181"/>
                  <a:pt x="2365842" y="1047158"/>
                  <a:pt x="2374781" y="1047158"/>
                </a:cubicBezTo>
                <a:cubicBezTo>
                  <a:pt x="2383720" y="1050135"/>
                  <a:pt x="2392659" y="1050135"/>
                  <a:pt x="2404578" y="1050135"/>
                </a:cubicBezTo>
                <a:cubicBezTo>
                  <a:pt x="2413517" y="1053112"/>
                  <a:pt x="2407557" y="1056088"/>
                  <a:pt x="2407557" y="1059065"/>
                </a:cubicBezTo>
                <a:cubicBezTo>
                  <a:pt x="2422456" y="1059065"/>
                  <a:pt x="2431394" y="1050135"/>
                  <a:pt x="2434374" y="1062042"/>
                </a:cubicBezTo>
                <a:cubicBezTo>
                  <a:pt x="2443313" y="1059065"/>
                  <a:pt x="2449272" y="1065019"/>
                  <a:pt x="2455232" y="1062042"/>
                </a:cubicBezTo>
                <a:cubicBezTo>
                  <a:pt x="2452252" y="1062042"/>
                  <a:pt x="2455232" y="1065019"/>
                  <a:pt x="2458211" y="1065019"/>
                </a:cubicBezTo>
                <a:cubicBezTo>
                  <a:pt x="2461191" y="1062042"/>
                  <a:pt x="2493967" y="1059065"/>
                  <a:pt x="2490988" y="1070972"/>
                </a:cubicBezTo>
                <a:cubicBezTo>
                  <a:pt x="2499926" y="1067995"/>
                  <a:pt x="2514825" y="1067995"/>
                  <a:pt x="2520784" y="1062042"/>
                </a:cubicBezTo>
                <a:cubicBezTo>
                  <a:pt x="2526743" y="1070972"/>
                  <a:pt x="2538662" y="1070972"/>
                  <a:pt x="2547601" y="1073949"/>
                </a:cubicBezTo>
                <a:cubicBezTo>
                  <a:pt x="2559519" y="1076926"/>
                  <a:pt x="2565479" y="1076926"/>
                  <a:pt x="2559519" y="1082879"/>
                </a:cubicBezTo>
                <a:cubicBezTo>
                  <a:pt x="2565479" y="1085856"/>
                  <a:pt x="2568458" y="1076926"/>
                  <a:pt x="2574417" y="1082879"/>
                </a:cubicBezTo>
                <a:cubicBezTo>
                  <a:pt x="2580377" y="1088833"/>
                  <a:pt x="2562499" y="1079902"/>
                  <a:pt x="2565479" y="1088833"/>
                </a:cubicBezTo>
                <a:cubicBezTo>
                  <a:pt x="2574417" y="1091809"/>
                  <a:pt x="2592295" y="1097763"/>
                  <a:pt x="2592295" y="1085856"/>
                </a:cubicBezTo>
                <a:cubicBezTo>
                  <a:pt x="2586336" y="1088833"/>
                  <a:pt x="2574417" y="1082879"/>
                  <a:pt x="2577397" y="1079902"/>
                </a:cubicBezTo>
                <a:cubicBezTo>
                  <a:pt x="2589316" y="1085856"/>
                  <a:pt x="2607194" y="1088833"/>
                  <a:pt x="2613153" y="1094786"/>
                </a:cubicBezTo>
                <a:cubicBezTo>
                  <a:pt x="2622092" y="1094786"/>
                  <a:pt x="2610173" y="1088833"/>
                  <a:pt x="2619112" y="1088833"/>
                </a:cubicBezTo>
                <a:cubicBezTo>
                  <a:pt x="2628051" y="1097763"/>
                  <a:pt x="2628051" y="1091809"/>
                  <a:pt x="2636990" y="1094786"/>
                </a:cubicBezTo>
                <a:cubicBezTo>
                  <a:pt x="2631031" y="1088833"/>
                  <a:pt x="2628051" y="1085856"/>
                  <a:pt x="2628051" y="1082879"/>
                </a:cubicBezTo>
                <a:cubicBezTo>
                  <a:pt x="2622092" y="1085856"/>
                  <a:pt x="2613153" y="1085856"/>
                  <a:pt x="2607194" y="1076926"/>
                </a:cubicBezTo>
                <a:cubicBezTo>
                  <a:pt x="2616133" y="1073949"/>
                  <a:pt x="2619112" y="1082879"/>
                  <a:pt x="2628051" y="1079902"/>
                </a:cubicBezTo>
                <a:cubicBezTo>
                  <a:pt x="2636990" y="1085856"/>
                  <a:pt x="2634011" y="1094786"/>
                  <a:pt x="2642949" y="1094786"/>
                </a:cubicBezTo>
                <a:cubicBezTo>
                  <a:pt x="2648909" y="1091809"/>
                  <a:pt x="2645929" y="1088833"/>
                  <a:pt x="2654868" y="1085856"/>
                </a:cubicBezTo>
                <a:cubicBezTo>
                  <a:pt x="2654868" y="1085856"/>
                  <a:pt x="2654868" y="1088833"/>
                  <a:pt x="2657848" y="1088833"/>
                </a:cubicBezTo>
                <a:cubicBezTo>
                  <a:pt x="2657848" y="1088833"/>
                  <a:pt x="2660827" y="1088833"/>
                  <a:pt x="2660827" y="1088833"/>
                </a:cubicBezTo>
                <a:cubicBezTo>
                  <a:pt x="2651889" y="1091809"/>
                  <a:pt x="2645929" y="1094786"/>
                  <a:pt x="2648909" y="1097763"/>
                </a:cubicBezTo>
                <a:cubicBezTo>
                  <a:pt x="2660827" y="1100740"/>
                  <a:pt x="2651889" y="1103716"/>
                  <a:pt x="2648909" y="1106693"/>
                </a:cubicBezTo>
                <a:cubicBezTo>
                  <a:pt x="2657848" y="1112647"/>
                  <a:pt x="2660827" y="1103716"/>
                  <a:pt x="2669767" y="1103716"/>
                </a:cubicBezTo>
                <a:cubicBezTo>
                  <a:pt x="2678705" y="1112647"/>
                  <a:pt x="2702543" y="1118600"/>
                  <a:pt x="2705522" y="1106693"/>
                </a:cubicBezTo>
                <a:cubicBezTo>
                  <a:pt x="2711481" y="1112647"/>
                  <a:pt x="2696583" y="1115624"/>
                  <a:pt x="2702543" y="1121577"/>
                </a:cubicBezTo>
                <a:cubicBezTo>
                  <a:pt x="2705522" y="1118600"/>
                  <a:pt x="2714461" y="1115624"/>
                  <a:pt x="2714461" y="1112647"/>
                </a:cubicBezTo>
                <a:cubicBezTo>
                  <a:pt x="2723400" y="1115624"/>
                  <a:pt x="2729359" y="1118600"/>
                  <a:pt x="2738298" y="1115624"/>
                </a:cubicBezTo>
                <a:cubicBezTo>
                  <a:pt x="2744258" y="1121577"/>
                  <a:pt x="2729359" y="1121577"/>
                  <a:pt x="2738298" y="1130507"/>
                </a:cubicBezTo>
                <a:cubicBezTo>
                  <a:pt x="2744258" y="1127531"/>
                  <a:pt x="2750217" y="1127531"/>
                  <a:pt x="2753197" y="1124554"/>
                </a:cubicBezTo>
                <a:cubicBezTo>
                  <a:pt x="2753197" y="1133484"/>
                  <a:pt x="2762135" y="1133484"/>
                  <a:pt x="2771075" y="1139438"/>
                </a:cubicBezTo>
                <a:cubicBezTo>
                  <a:pt x="2774054" y="1136461"/>
                  <a:pt x="2774054" y="1136461"/>
                  <a:pt x="2777034" y="1133484"/>
                </a:cubicBezTo>
                <a:cubicBezTo>
                  <a:pt x="2785973" y="1142414"/>
                  <a:pt x="2803851" y="1145391"/>
                  <a:pt x="2812789" y="1136461"/>
                </a:cubicBezTo>
                <a:cubicBezTo>
                  <a:pt x="2812789" y="1145391"/>
                  <a:pt x="2827688" y="1148368"/>
                  <a:pt x="2830667" y="1142414"/>
                </a:cubicBezTo>
                <a:cubicBezTo>
                  <a:pt x="2836627" y="1157298"/>
                  <a:pt x="2851525" y="1148368"/>
                  <a:pt x="2860464" y="1154321"/>
                </a:cubicBezTo>
                <a:cubicBezTo>
                  <a:pt x="2863444" y="1151345"/>
                  <a:pt x="2863444" y="1154321"/>
                  <a:pt x="2866423" y="1154321"/>
                </a:cubicBezTo>
                <a:cubicBezTo>
                  <a:pt x="2866423" y="1151345"/>
                  <a:pt x="2866423" y="1151345"/>
                  <a:pt x="2866423" y="1148368"/>
                </a:cubicBezTo>
                <a:cubicBezTo>
                  <a:pt x="2872383" y="1148368"/>
                  <a:pt x="2878342" y="1145391"/>
                  <a:pt x="2884301" y="1151345"/>
                </a:cubicBezTo>
                <a:cubicBezTo>
                  <a:pt x="2878342" y="1154321"/>
                  <a:pt x="2869403" y="1148368"/>
                  <a:pt x="2872383" y="1154321"/>
                </a:cubicBezTo>
                <a:cubicBezTo>
                  <a:pt x="2887281" y="1157298"/>
                  <a:pt x="2896220" y="1172182"/>
                  <a:pt x="2911118" y="1175159"/>
                </a:cubicBezTo>
                <a:cubicBezTo>
                  <a:pt x="2917077" y="1175159"/>
                  <a:pt x="2920057" y="1172182"/>
                  <a:pt x="2920057" y="1166228"/>
                </a:cubicBezTo>
                <a:cubicBezTo>
                  <a:pt x="2908139" y="1157298"/>
                  <a:pt x="2911118" y="1172182"/>
                  <a:pt x="2902179" y="1166228"/>
                </a:cubicBezTo>
                <a:cubicBezTo>
                  <a:pt x="2911118" y="1163252"/>
                  <a:pt x="2905159" y="1157298"/>
                  <a:pt x="2908139" y="1151345"/>
                </a:cubicBezTo>
                <a:cubicBezTo>
                  <a:pt x="2911118" y="1160275"/>
                  <a:pt x="2920057" y="1160275"/>
                  <a:pt x="2928996" y="1166228"/>
                </a:cubicBezTo>
                <a:cubicBezTo>
                  <a:pt x="2923037" y="1169205"/>
                  <a:pt x="2917077" y="1172182"/>
                  <a:pt x="2923037" y="1178135"/>
                </a:cubicBezTo>
                <a:cubicBezTo>
                  <a:pt x="2928996" y="1178135"/>
                  <a:pt x="2928996" y="1169205"/>
                  <a:pt x="2934955" y="1175159"/>
                </a:cubicBezTo>
                <a:cubicBezTo>
                  <a:pt x="2931976" y="1175159"/>
                  <a:pt x="2931976" y="1178135"/>
                  <a:pt x="2931976" y="1181112"/>
                </a:cubicBezTo>
                <a:cubicBezTo>
                  <a:pt x="2937935" y="1181112"/>
                  <a:pt x="2946874" y="1181112"/>
                  <a:pt x="2955813" y="1184089"/>
                </a:cubicBezTo>
                <a:cubicBezTo>
                  <a:pt x="2958793" y="1190043"/>
                  <a:pt x="2964752" y="1193019"/>
                  <a:pt x="2973691" y="1193019"/>
                </a:cubicBezTo>
                <a:cubicBezTo>
                  <a:pt x="2982630" y="1195996"/>
                  <a:pt x="2991569" y="1198973"/>
                  <a:pt x="2997528" y="1201950"/>
                </a:cubicBezTo>
                <a:cubicBezTo>
                  <a:pt x="2994548" y="1198973"/>
                  <a:pt x="3000507" y="1198973"/>
                  <a:pt x="3000507" y="1195996"/>
                </a:cubicBezTo>
                <a:cubicBezTo>
                  <a:pt x="3003487" y="1198973"/>
                  <a:pt x="3006467" y="1201950"/>
                  <a:pt x="3012426" y="1198973"/>
                </a:cubicBezTo>
                <a:cubicBezTo>
                  <a:pt x="3018385" y="1213857"/>
                  <a:pt x="3030304" y="1204926"/>
                  <a:pt x="3042223" y="1207903"/>
                </a:cubicBezTo>
                <a:cubicBezTo>
                  <a:pt x="3036263" y="1210880"/>
                  <a:pt x="3048182" y="1210880"/>
                  <a:pt x="3045202" y="1216833"/>
                </a:cubicBezTo>
                <a:cubicBezTo>
                  <a:pt x="3039243" y="1219810"/>
                  <a:pt x="3033284" y="1219810"/>
                  <a:pt x="3027325" y="1216833"/>
                </a:cubicBezTo>
                <a:cubicBezTo>
                  <a:pt x="3030304" y="1228740"/>
                  <a:pt x="3048182" y="1228740"/>
                  <a:pt x="3060101" y="1228740"/>
                </a:cubicBezTo>
                <a:cubicBezTo>
                  <a:pt x="3054141" y="1225764"/>
                  <a:pt x="3048182" y="1228740"/>
                  <a:pt x="3045202" y="1219810"/>
                </a:cubicBezTo>
                <a:cubicBezTo>
                  <a:pt x="3054141" y="1219810"/>
                  <a:pt x="3063080" y="1222787"/>
                  <a:pt x="3072019" y="1225764"/>
                </a:cubicBezTo>
                <a:cubicBezTo>
                  <a:pt x="3077979" y="1228740"/>
                  <a:pt x="3086917" y="1228740"/>
                  <a:pt x="3095857" y="1228740"/>
                </a:cubicBezTo>
                <a:cubicBezTo>
                  <a:pt x="3098836" y="1228740"/>
                  <a:pt x="3095857" y="1225764"/>
                  <a:pt x="3095857" y="1222787"/>
                </a:cubicBezTo>
                <a:cubicBezTo>
                  <a:pt x="3095857" y="1222787"/>
                  <a:pt x="3095857" y="1222787"/>
                  <a:pt x="3104795" y="1219810"/>
                </a:cubicBezTo>
                <a:cubicBezTo>
                  <a:pt x="3110755" y="1225764"/>
                  <a:pt x="3101816" y="1225764"/>
                  <a:pt x="3107775" y="1231717"/>
                </a:cubicBezTo>
                <a:cubicBezTo>
                  <a:pt x="3119693" y="1243624"/>
                  <a:pt x="3122673" y="1228740"/>
                  <a:pt x="3128633" y="1240647"/>
                </a:cubicBezTo>
                <a:cubicBezTo>
                  <a:pt x="3137571" y="1237671"/>
                  <a:pt x="3122673" y="1228740"/>
                  <a:pt x="3116714" y="1228740"/>
                </a:cubicBezTo>
                <a:cubicBezTo>
                  <a:pt x="3125653" y="1222787"/>
                  <a:pt x="3131612" y="1237671"/>
                  <a:pt x="3137571" y="1228740"/>
                </a:cubicBezTo>
                <a:cubicBezTo>
                  <a:pt x="3143531" y="1237671"/>
                  <a:pt x="3128633" y="1240647"/>
                  <a:pt x="3137571" y="1249578"/>
                </a:cubicBezTo>
                <a:cubicBezTo>
                  <a:pt x="3143531" y="1249578"/>
                  <a:pt x="3152470" y="1252554"/>
                  <a:pt x="3161409" y="1252554"/>
                </a:cubicBezTo>
                <a:cubicBezTo>
                  <a:pt x="3170348" y="1255531"/>
                  <a:pt x="3176307" y="1255531"/>
                  <a:pt x="3176307" y="1246601"/>
                </a:cubicBezTo>
                <a:cubicBezTo>
                  <a:pt x="3167368" y="1246601"/>
                  <a:pt x="3158429" y="1243624"/>
                  <a:pt x="3152470" y="1240647"/>
                </a:cubicBezTo>
                <a:cubicBezTo>
                  <a:pt x="3155449" y="1237671"/>
                  <a:pt x="3161409" y="1246601"/>
                  <a:pt x="3161409" y="1237671"/>
                </a:cubicBezTo>
                <a:cubicBezTo>
                  <a:pt x="3173327" y="1246601"/>
                  <a:pt x="3197165" y="1246601"/>
                  <a:pt x="3203124" y="1252554"/>
                </a:cubicBezTo>
                <a:cubicBezTo>
                  <a:pt x="3203124" y="1252554"/>
                  <a:pt x="3200144" y="1252554"/>
                  <a:pt x="3197165" y="1252554"/>
                </a:cubicBezTo>
                <a:cubicBezTo>
                  <a:pt x="3200144" y="1258508"/>
                  <a:pt x="3209083" y="1258508"/>
                  <a:pt x="3197165" y="1258508"/>
                </a:cubicBezTo>
                <a:cubicBezTo>
                  <a:pt x="3191205" y="1261485"/>
                  <a:pt x="3203124" y="1252554"/>
                  <a:pt x="3194185" y="1255531"/>
                </a:cubicBezTo>
                <a:cubicBezTo>
                  <a:pt x="3182266" y="1255531"/>
                  <a:pt x="3197165" y="1258508"/>
                  <a:pt x="3191205" y="1261485"/>
                </a:cubicBezTo>
                <a:cubicBezTo>
                  <a:pt x="3182266" y="1255531"/>
                  <a:pt x="3182266" y="1267438"/>
                  <a:pt x="3170348" y="1261485"/>
                </a:cubicBezTo>
                <a:cubicBezTo>
                  <a:pt x="3173327" y="1267438"/>
                  <a:pt x="3179287" y="1267438"/>
                  <a:pt x="3185246" y="1270415"/>
                </a:cubicBezTo>
                <a:cubicBezTo>
                  <a:pt x="3191205" y="1267438"/>
                  <a:pt x="3194185" y="1261485"/>
                  <a:pt x="3200144" y="1267438"/>
                </a:cubicBezTo>
                <a:cubicBezTo>
                  <a:pt x="3200144" y="1270415"/>
                  <a:pt x="3194185" y="1270415"/>
                  <a:pt x="3197165" y="1276369"/>
                </a:cubicBezTo>
                <a:cubicBezTo>
                  <a:pt x="3203124" y="1276369"/>
                  <a:pt x="3209083" y="1279345"/>
                  <a:pt x="3209083" y="1273392"/>
                </a:cubicBezTo>
                <a:cubicBezTo>
                  <a:pt x="3200144" y="1270415"/>
                  <a:pt x="3209083" y="1261485"/>
                  <a:pt x="3200144" y="1261485"/>
                </a:cubicBezTo>
                <a:cubicBezTo>
                  <a:pt x="3209083" y="1258508"/>
                  <a:pt x="3212063" y="1267438"/>
                  <a:pt x="3218022" y="1270415"/>
                </a:cubicBezTo>
                <a:cubicBezTo>
                  <a:pt x="3221002" y="1267438"/>
                  <a:pt x="3226961" y="1267438"/>
                  <a:pt x="3226961" y="1264462"/>
                </a:cubicBezTo>
                <a:cubicBezTo>
                  <a:pt x="3221002" y="1264462"/>
                  <a:pt x="3215043" y="1261485"/>
                  <a:pt x="3209083" y="1258508"/>
                </a:cubicBezTo>
                <a:cubicBezTo>
                  <a:pt x="3215043" y="1252554"/>
                  <a:pt x="3215043" y="1261485"/>
                  <a:pt x="3223981" y="1255531"/>
                </a:cubicBezTo>
                <a:cubicBezTo>
                  <a:pt x="3218022" y="1252554"/>
                  <a:pt x="3206103" y="1252554"/>
                  <a:pt x="3200144" y="1246601"/>
                </a:cubicBezTo>
                <a:cubicBezTo>
                  <a:pt x="3203124" y="1246601"/>
                  <a:pt x="3206103" y="1243624"/>
                  <a:pt x="3206103" y="1243624"/>
                </a:cubicBezTo>
                <a:cubicBezTo>
                  <a:pt x="3197165" y="1240647"/>
                  <a:pt x="3194185" y="1240647"/>
                  <a:pt x="3194185" y="1246601"/>
                </a:cubicBezTo>
                <a:cubicBezTo>
                  <a:pt x="3185246" y="1240647"/>
                  <a:pt x="3176307" y="1234694"/>
                  <a:pt x="3170348" y="1237671"/>
                </a:cubicBezTo>
                <a:cubicBezTo>
                  <a:pt x="3173327" y="1234694"/>
                  <a:pt x="3164388" y="1231717"/>
                  <a:pt x="3161409" y="1234694"/>
                </a:cubicBezTo>
                <a:cubicBezTo>
                  <a:pt x="3161409" y="1231717"/>
                  <a:pt x="3161409" y="1231717"/>
                  <a:pt x="3161409" y="1228740"/>
                </a:cubicBezTo>
                <a:cubicBezTo>
                  <a:pt x="3155449" y="1228740"/>
                  <a:pt x="3152470" y="1228740"/>
                  <a:pt x="3149490" y="1228740"/>
                </a:cubicBezTo>
                <a:cubicBezTo>
                  <a:pt x="3143531" y="1219810"/>
                  <a:pt x="3131612" y="1219810"/>
                  <a:pt x="3122673" y="1219810"/>
                </a:cubicBezTo>
                <a:cubicBezTo>
                  <a:pt x="3125653" y="1216833"/>
                  <a:pt x="3119693" y="1213857"/>
                  <a:pt x="3122673" y="1210880"/>
                </a:cubicBezTo>
                <a:cubicBezTo>
                  <a:pt x="3104795" y="1216833"/>
                  <a:pt x="3086917" y="1193019"/>
                  <a:pt x="3074999" y="1201950"/>
                </a:cubicBezTo>
                <a:cubicBezTo>
                  <a:pt x="3072019" y="1195996"/>
                  <a:pt x="3066060" y="1198973"/>
                  <a:pt x="3060101" y="1198973"/>
                </a:cubicBezTo>
                <a:cubicBezTo>
                  <a:pt x="3054141" y="1193019"/>
                  <a:pt x="3057121" y="1190043"/>
                  <a:pt x="3054141" y="1187066"/>
                </a:cubicBezTo>
                <a:cubicBezTo>
                  <a:pt x="3042223" y="1195996"/>
                  <a:pt x="3027325" y="1175159"/>
                  <a:pt x="3015406" y="1175159"/>
                </a:cubicBezTo>
                <a:cubicBezTo>
                  <a:pt x="3012426" y="1175159"/>
                  <a:pt x="3015406" y="1178135"/>
                  <a:pt x="3012426" y="1178135"/>
                </a:cubicBezTo>
                <a:cubicBezTo>
                  <a:pt x="3003487" y="1175159"/>
                  <a:pt x="3000507" y="1175159"/>
                  <a:pt x="2988589" y="1172182"/>
                </a:cubicBezTo>
                <a:cubicBezTo>
                  <a:pt x="2991569" y="1166228"/>
                  <a:pt x="3000507" y="1172182"/>
                  <a:pt x="2997528" y="1163252"/>
                </a:cubicBezTo>
                <a:cubicBezTo>
                  <a:pt x="2976671" y="1175159"/>
                  <a:pt x="2952833" y="1154321"/>
                  <a:pt x="2934955" y="1151345"/>
                </a:cubicBezTo>
                <a:cubicBezTo>
                  <a:pt x="2934955" y="1154321"/>
                  <a:pt x="2937935" y="1157298"/>
                  <a:pt x="2931976" y="1157298"/>
                </a:cubicBezTo>
                <a:cubicBezTo>
                  <a:pt x="2926016" y="1154321"/>
                  <a:pt x="2917077" y="1154321"/>
                  <a:pt x="2911118" y="1151345"/>
                </a:cubicBezTo>
                <a:cubicBezTo>
                  <a:pt x="2917077" y="1148368"/>
                  <a:pt x="2920057" y="1148368"/>
                  <a:pt x="2923037" y="1142414"/>
                </a:cubicBezTo>
                <a:cubicBezTo>
                  <a:pt x="2914098" y="1139438"/>
                  <a:pt x="2905159" y="1136461"/>
                  <a:pt x="2896220" y="1136461"/>
                </a:cubicBezTo>
                <a:cubicBezTo>
                  <a:pt x="2887281" y="1133484"/>
                  <a:pt x="2878342" y="1130507"/>
                  <a:pt x="2869403" y="1130507"/>
                </a:cubicBezTo>
                <a:cubicBezTo>
                  <a:pt x="2860464" y="1127531"/>
                  <a:pt x="2851525" y="1125298"/>
                  <a:pt x="2843331" y="1122321"/>
                </a:cubicBezTo>
                <a:lnTo>
                  <a:pt x="2827852" y="1113256"/>
                </a:lnTo>
                <a:lnTo>
                  <a:pt x="2833647" y="1112647"/>
                </a:lnTo>
                <a:cubicBezTo>
                  <a:pt x="2827688" y="1109670"/>
                  <a:pt x="2833647" y="1106693"/>
                  <a:pt x="2830667" y="1103716"/>
                </a:cubicBezTo>
                <a:cubicBezTo>
                  <a:pt x="2815769" y="1109670"/>
                  <a:pt x="2815769" y="1097763"/>
                  <a:pt x="2809810" y="1097763"/>
                </a:cubicBezTo>
                <a:cubicBezTo>
                  <a:pt x="2800871" y="1097763"/>
                  <a:pt x="2806830" y="1100740"/>
                  <a:pt x="2797891" y="1103716"/>
                </a:cubicBezTo>
                <a:cubicBezTo>
                  <a:pt x="2794912" y="1094786"/>
                  <a:pt x="2791932" y="1094786"/>
                  <a:pt x="2785973" y="1091809"/>
                </a:cubicBezTo>
                <a:cubicBezTo>
                  <a:pt x="2780013" y="1091809"/>
                  <a:pt x="2782993" y="1094786"/>
                  <a:pt x="2782993" y="1097763"/>
                </a:cubicBezTo>
                <a:cubicBezTo>
                  <a:pt x="2777034" y="1091809"/>
                  <a:pt x="2759156" y="1097763"/>
                  <a:pt x="2759156" y="1088833"/>
                </a:cubicBezTo>
                <a:cubicBezTo>
                  <a:pt x="2765115" y="1088833"/>
                  <a:pt x="2768095" y="1094786"/>
                  <a:pt x="2774054" y="1091809"/>
                </a:cubicBezTo>
                <a:cubicBezTo>
                  <a:pt x="2759156" y="1085856"/>
                  <a:pt x="2771075" y="1085856"/>
                  <a:pt x="2768095" y="1076926"/>
                </a:cubicBezTo>
                <a:cubicBezTo>
                  <a:pt x="2759156" y="1076926"/>
                  <a:pt x="2759156" y="1079902"/>
                  <a:pt x="2759156" y="1082879"/>
                </a:cubicBezTo>
                <a:cubicBezTo>
                  <a:pt x="2747237" y="1082879"/>
                  <a:pt x="2732339" y="1073949"/>
                  <a:pt x="2717441" y="1067995"/>
                </a:cubicBezTo>
                <a:cubicBezTo>
                  <a:pt x="2714461" y="1073949"/>
                  <a:pt x="2705522" y="1073949"/>
                  <a:pt x="2699563" y="1073949"/>
                </a:cubicBezTo>
                <a:cubicBezTo>
                  <a:pt x="2693603" y="1070972"/>
                  <a:pt x="2705522" y="1070972"/>
                  <a:pt x="2699563" y="1065019"/>
                </a:cubicBezTo>
                <a:cubicBezTo>
                  <a:pt x="2690624" y="1070972"/>
                  <a:pt x="2681685" y="1067995"/>
                  <a:pt x="2672746" y="1067995"/>
                </a:cubicBezTo>
                <a:cubicBezTo>
                  <a:pt x="2675726" y="1070972"/>
                  <a:pt x="2681685" y="1070972"/>
                  <a:pt x="2678705" y="1073949"/>
                </a:cubicBezTo>
                <a:cubicBezTo>
                  <a:pt x="2672746" y="1067995"/>
                  <a:pt x="2666787" y="1073949"/>
                  <a:pt x="2666787" y="1076926"/>
                </a:cubicBezTo>
                <a:cubicBezTo>
                  <a:pt x="2660827" y="1073949"/>
                  <a:pt x="2654868" y="1076926"/>
                  <a:pt x="2648909" y="1070972"/>
                </a:cubicBezTo>
                <a:cubicBezTo>
                  <a:pt x="2654868" y="1067995"/>
                  <a:pt x="2657848" y="1070972"/>
                  <a:pt x="2660827" y="1070972"/>
                </a:cubicBezTo>
                <a:cubicBezTo>
                  <a:pt x="2654868" y="1065019"/>
                  <a:pt x="2663807" y="1067995"/>
                  <a:pt x="2666787" y="1067995"/>
                </a:cubicBezTo>
                <a:cubicBezTo>
                  <a:pt x="2657848" y="1065019"/>
                  <a:pt x="2651889" y="1062042"/>
                  <a:pt x="2651889" y="1056088"/>
                </a:cubicBezTo>
                <a:cubicBezTo>
                  <a:pt x="2651889" y="1059065"/>
                  <a:pt x="2660827" y="1056088"/>
                  <a:pt x="2657848" y="1056088"/>
                </a:cubicBezTo>
                <a:cubicBezTo>
                  <a:pt x="2651889" y="1050135"/>
                  <a:pt x="2645929" y="1050135"/>
                  <a:pt x="2639970" y="1050135"/>
                </a:cubicBezTo>
                <a:cubicBezTo>
                  <a:pt x="2631031" y="1053112"/>
                  <a:pt x="2625072" y="1053112"/>
                  <a:pt x="2619112" y="1053112"/>
                </a:cubicBezTo>
                <a:cubicBezTo>
                  <a:pt x="2625072" y="1050135"/>
                  <a:pt x="2634011" y="1047158"/>
                  <a:pt x="2625072" y="1041205"/>
                </a:cubicBezTo>
                <a:cubicBezTo>
                  <a:pt x="2622092" y="1045670"/>
                  <a:pt x="2616133" y="1048646"/>
                  <a:pt x="2610173" y="1049391"/>
                </a:cubicBezTo>
                <a:lnTo>
                  <a:pt x="2601137" y="1046231"/>
                </a:lnTo>
                <a:lnTo>
                  <a:pt x="2604214" y="1044181"/>
                </a:lnTo>
                <a:cubicBezTo>
                  <a:pt x="2595275" y="1041205"/>
                  <a:pt x="2586336" y="1038228"/>
                  <a:pt x="2574417" y="1038228"/>
                </a:cubicBezTo>
                <a:cubicBezTo>
                  <a:pt x="2571438" y="1035251"/>
                  <a:pt x="2571438" y="1032274"/>
                  <a:pt x="2571438" y="1029297"/>
                </a:cubicBezTo>
                <a:cubicBezTo>
                  <a:pt x="2562499" y="1029297"/>
                  <a:pt x="2565479" y="1032274"/>
                  <a:pt x="2556540" y="1035251"/>
                </a:cubicBezTo>
                <a:cubicBezTo>
                  <a:pt x="2553560" y="1032274"/>
                  <a:pt x="2550581" y="1032274"/>
                  <a:pt x="2547601" y="1029297"/>
                </a:cubicBezTo>
                <a:cubicBezTo>
                  <a:pt x="2547601" y="1026321"/>
                  <a:pt x="2550581" y="1026321"/>
                  <a:pt x="2550581" y="1023344"/>
                </a:cubicBezTo>
                <a:cubicBezTo>
                  <a:pt x="2529723" y="1014414"/>
                  <a:pt x="2514825" y="1020367"/>
                  <a:pt x="2496947" y="1017390"/>
                </a:cubicBezTo>
                <a:cubicBezTo>
                  <a:pt x="2499926" y="1014414"/>
                  <a:pt x="2502906" y="1011437"/>
                  <a:pt x="2502906" y="1005483"/>
                </a:cubicBezTo>
                <a:cubicBezTo>
                  <a:pt x="2493967" y="1005483"/>
                  <a:pt x="2488008" y="1002507"/>
                  <a:pt x="2482049" y="1005483"/>
                </a:cubicBezTo>
                <a:cubicBezTo>
                  <a:pt x="2485028" y="1011437"/>
                  <a:pt x="2499926" y="1005483"/>
                  <a:pt x="2493967" y="1011437"/>
                </a:cubicBezTo>
                <a:cubicBezTo>
                  <a:pt x="2485028" y="1014414"/>
                  <a:pt x="2479069" y="1008460"/>
                  <a:pt x="2470130" y="999530"/>
                </a:cubicBezTo>
                <a:cubicBezTo>
                  <a:pt x="2458211" y="1002507"/>
                  <a:pt x="2473110" y="1005483"/>
                  <a:pt x="2470130" y="1011437"/>
                </a:cubicBezTo>
                <a:cubicBezTo>
                  <a:pt x="2459701" y="1005483"/>
                  <a:pt x="2448527" y="1003251"/>
                  <a:pt x="2437726" y="1002507"/>
                </a:cubicBezTo>
                <a:lnTo>
                  <a:pt x="2419476" y="1002507"/>
                </a:lnTo>
                <a:cubicBezTo>
                  <a:pt x="2413517" y="996553"/>
                  <a:pt x="2422456" y="996553"/>
                  <a:pt x="2416496" y="993576"/>
                </a:cubicBezTo>
                <a:cubicBezTo>
                  <a:pt x="2392659" y="1002507"/>
                  <a:pt x="2371801" y="984646"/>
                  <a:pt x="2350944" y="981669"/>
                </a:cubicBezTo>
                <a:cubicBezTo>
                  <a:pt x="2356903" y="981669"/>
                  <a:pt x="2356903" y="978693"/>
                  <a:pt x="2350944" y="975716"/>
                </a:cubicBezTo>
                <a:cubicBezTo>
                  <a:pt x="2344985" y="978693"/>
                  <a:pt x="2336046" y="981669"/>
                  <a:pt x="2330086" y="978693"/>
                </a:cubicBezTo>
                <a:cubicBezTo>
                  <a:pt x="2330086" y="978693"/>
                  <a:pt x="2330086" y="975716"/>
                  <a:pt x="2330086" y="975716"/>
                </a:cubicBezTo>
                <a:cubicBezTo>
                  <a:pt x="2312208" y="975716"/>
                  <a:pt x="2297310" y="966786"/>
                  <a:pt x="2276453" y="969762"/>
                </a:cubicBezTo>
                <a:cubicBezTo>
                  <a:pt x="2282412" y="969762"/>
                  <a:pt x="2282412" y="966786"/>
                  <a:pt x="2279432" y="963809"/>
                </a:cubicBezTo>
                <a:cubicBezTo>
                  <a:pt x="2252615" y="963809"/>
                  <a:pt x="2255595" y="960832"/>
                  <a:pt x="2234738" y="954878"/>
                </a:cubicBezTo>
                <a:cubicBezTo>
                  <a:pt x="2240697" y="951902"/>
                  <a:pt x="2240697" y="948925"/>
                  <a:pt x="2240697" y="945948"/>
                </a:cubicBezTo>
                <a:cubicBezTo>
                  <a:pt x="2240697" y="945948"/>
                  <a:pt x="2240697" y="945948"/>
                  <a:pt x="2237717" y="945948"/>
                </a:cubicBezTo>
                <a:cubicBezTo>
                  <a:pt x="2234738" y="948925"/>
                  <a:pt x="2231758" y="948925"/>
                  <a:pt x="2231758" y="945948"/>
                </a:cubicBezTo>
                <a:cubicBezTo>
                  <a:pt x="2228778" y="945948"/>
                  <a:pt x="2225799" y="945948"/>
                  <a:pt x="2222819" y="945948"/>
                </a:cubicBezTo>
                <a:cubicBezTo>
                  <a:pt x="2216860" y="945948"/>
                  <a:pt x="2216860" y="948925"/>
                  <a:pt x="2216860" y="951902"/>
                </a:cubicBezTo>
                <a:cubicBezTo>
                  <a:pt x="2213880" y="948925"/>
                  <a:pt x="2207921" y="945948"/>
                  <a:pt x="2204941" y="945948"/>
                </a:cubicBezTo>
                <a:cubicBezTo>
                  <a:pt x="2201961" y="948925"/>
                  <a:pt x="2207921" y="951902"/>
                  <a:pt x="2204941" y="951902"/>
                </a:cubicBezTo>
                <a:cubicBezTo>
                  <a:pt x="2193022" y="948925"/>
                  <a:pt x="2198982" y="945948"/>
                  <a:pt x="2184084" y="945948"/>
                </a:cubicBezTo>
                <a:cubicBezTo>
                  <a:pt x="2187063" y="948925"/>
                  <a:pt x="2196002" y="951902"/>
                  <a:pt x="2187063" y="951902"/>
                </a:cubicBezTo>
                <a:cubicBezTo>
                  <a:pt x="2175145" y="942971"/>
                  <a:pt x="2148328" y="942971"/>
                  <a:pt x="2148328" y="934041"/>
                </a:cubicBezTo>
                <a:cubicBezTo>
                  <a:pt x="2145348" y="937018"/>
                  <a:pt x="2145348" y="937018"/>
                  <a:pt x="2145348" y="939995"/>
                </a:cubicBezTo>
                <a:cubicBezTo>
                  <a:pt x="2142368" y="939995"/>
                  <a:pt x="2139389" y="939995"/>
                  <a:pt x="2136409" y="937018"/>
                </a:cubicBezTo>
                <a:cubicBezTo>
                  <a:pt x="2133429" y="939995"/>
                  <a:pt x="2136409" y="942971"/>
                  <a:pt x="2133429" y="945948"/>
                </a:cubicBezTo>
                <a:cubicBezTo>
                  <a:pt x="2127470" y="942971"/>
                  <a:pt x="2133429" y="942971"/>
                  <a:pt x="2124491" y="939995"/>
                </a:cubicBezTo>
                <a:cubicBezTo>
                  <a:pt x="2127470" y="939995"/>
                  <a:pt x="2130450" y="937018"/>
                  <a:pt x="2133429" y="937018"/>
                </a:cubicBezTo>
                <a:cubicBezTo>
                  <a:pt x="2124491" y="934041"/>
                  <a:pt x="2115552" y="931064"/>
                  <a:pt x="2106613" y="931064"/>
                </a:cubicBezTo>
                <a:cubicBezTo>
                  <a:pt x="2103633" y="931064"/>
                  <a:pt x="2103633" y="931064"/>
                  <a:pt x="2103633" y="931064"/>
                </a:cubicBezTo>
                <a:cubicBezTo>
                  <a:pt x="2100653" y="928088"/>
                  <a:pt x="2094694" y="928088"/>
                  <a:pt x="2091714" y="928088"/>
                </a:cubicBezTo>
                <a:cubicBezTo>
                  <a:pt x="2088735" y="928088"/>
                  <a:pt x="2082775" y="928088"/>
                  <a:pt x="2076816" y="925111"/>
                </a:cubicBezTo>
                <a:cubicBezTo>
                  <a:pt x="2064898" y="925111"/>
                  <a:pt x="2052979" y="928088"/>
                  <a:pt x="2041060" y="931064"/>
                </a:cubicBezTo>
                <a:cubicBezTo>
                  <a:pt x="2035101" y="925111"/>
                  <a:pt x="2032121" y="922134"/>
                  <a:pt x="2029142" y="916181"/>
                </a:cubicBezTo>
                <a:cubicBezTo>
                  <a:pt x="2014244" y="925111"/>
                  <a:pt x="2002325" y="919157"/>
                  <a:pt x="1990406" y="913204"/>
                </a:cubicBezTo>
                <a:cubicBezTo>
                  <a:pt x="1990406" y="916181"/>
                  <a:pt x="1993386" y="919157"/>
                  <a:pt x="1990406" y="922134"/>
                </a:cubicBezTo>
                <a:cubicBezTo>
                  <a:pt x="1984447" y="925111"/>
                  <a:pt x="1975508" y="907250"/>
                  <a:pt x="1966569" y="913204"/>
                </a:cubicBezTo>
                <a:cubicBezTo>
                  <a:pt x="1951671" y="919157"/>
                  <a:pt x="1933793" y="919157"/>
                  <a:pt x="1915915" y="916181"/>
                </a:cubicBezTo>
                <a:cubicBezTo>
                  <a:pt x="1901017" y="913204"/>
                  <a:pt x="1886119" y="910227"/>
                  <a:pt x="1868241" y="907250"/>
                </a:cubicBezTo>
                <a:cubicBezTo>
                  <a:pt x="1871220" y="910227"/>
                  <a:pt x="1868241" y="913204"/>
                  <a:pt x="1868241" y="919157"/>
                </a:cubicBezTo>
                <a:cubicBezTo>
                  <a:pt x="1859302" y="913204"/>
                  <a:pt x="1847383" y="910227"/>
                  <a:pt x="1838444" y="910227"/>
                </a:cubicBezTo>
                <a:cubicBezTo>
                  <a:pt x="1826526" y="907250"/>
                  <a:pt x="1817587" y="907250"/>
                  <a:pt x="1805668" y="907250"/>
                </a:cubicBezTo>
                <a:cubicBezTo>
                  <a:pt x="1796729" y="907250"/>
                  <a:pt x="1787790" y="907250"/>
                  <a:pt x="1775871" y="910227"/>
                </a:cubicBezTo>
                <a:cubicBezTo>
                  <a:pt x="1766933" y="910227"/>
                  <a:pt x="1755014" y="910227"/>
                  <a:pt x="1746075" y="910227"/>
                </a:cubicBezTo>
                <a:cubicBezTo>
                  <a:pt x="1740116" y="904274"/>
                  <a:pt x="1746075" y="901297"/>
                  <a:pt x="1737136" y="895343"/>
                </a:cubicBezTo>
                <a:cubicBezTo>
                  <a:pt x="1731177" y="910227"/>
                  <a:pt x="1722238" y="901297"/>
                  <a:pt x="1716278" y="913204"/>
                </a:cubicBezTo>
                <a:cubicBezTo>
                  <a:pt x="1704360" y="895343"/>
                  <a:pt x="1695421" y="910227"/>
                  <a:pt x="1683502" y="898320"/>
                </a:cubicBezTo>
                <a:cubicBezTo>
                  <a:pt x="1668604" y="913204"/>
                  <a:pt x="1635828" y="901297"/>
                  <a:pt x="1614970" y="904274"/>
                </a:cubicBezTo>
                <a:cubicBezTo>
                  <a:pt x="1611991" y="895343"/>
                  <a:pt x="1603052" y="895343"/>
                  <a:pt x="1594113" y="898320"/>
                </a:cubicBezTo>
                <a:cubicBezTo>
                  <a:pt x="1585174" y="901297"/>
                  <a:pt x="1573255" y="904274"/>
                  <a:pt x="1567296" y="898320"/>
                </a:cubicBezTo>
                <a:cubicBezTo>
                  <a:pt x="1561337" y="901297"/>
                  <a:pt x="1567296" y="907250"/>
                  <a:pt x="1564316" y="910227"/>
                </a:cubicBezTo>
                <a:cubicBezTo>
                  <a:pt x="1558357" y="907250"/>
                  <a:pt x="1549418" y="898320"/>
                  <a:pt x="1543459" y="913204"/>
                </a:cubicBezTo>
                <a:cubicBezTo>
                  <a:pt x="1522601" y="901297"/>
                  <a:pt x="1504723" y="907250"/>
                  <a:pt x="1486845" y="910227"/>
                </a:cubicBezTo>
                <a:cubicBezTo>
                  <a:pt x="1477906" y="904274"/>
                  <a:pt x="1492805" y="895343"/>
                  <a:pt x="1480886" y="889390"/>
                </a:cubicBezTo>
                <a:cubicBezTo>
                  <a:pt x="1471947" y="895343"/>
                  <a:pt x="1465988" y="901297"/>
                  <a:pt x="1457049" y="904274"/>
                </a:cubicBezTo>
                <a:cubicBezTo>
                  <a:pt x="1448110" y="910227"/>
                  <a:pt x="1439171" y="913204"/>
                  <a:pt x="1427252" y="913204"/>
                </a:cubicBezTo>
                <a:cubicBezTo>
                  <a:pt x="1427252" y="904274"/>
                  <a:pt x="1436191" y="907250"/>
                  <a:pt x="1439171" y="901297"/>
                </a:cubicBezTo>
                <a:cubicBezTo>
                  <a:pt x="1430232" y="895343"/>
                  <a:pt x="1439171" y="889390"/>
                  <a:pt x="1430232" y="886413"/>
                </a:cubicBezTo>
                <a:cubicBezTo>
                  <a:pt x="1424273" y="895343"/>
                  <a:pt x="1412354" y="904274"/>
                  <a:pt x="1403415" y="895343"/>
                </a:cubicBezTo>
                <a:cubicBezTo>
                  <a:pt x="1406395" y="895343"/>
                  <a:pt x="1418313" y="895343"/>
                  <a:pt x="1415334" y="886413"/>
                </a:cubicBezTo>
                <a:cubicBezTo>
                  <a:pt x="1403415" y="889390"/>
                  <a:pt x="1391497" y="886413"/>
                  <a:pt x="1382558" y="898320"/>
                </a:cubicBezTo>
                <a:cubicBezTo>
                  <a:pt x="1376598" y="895343"/>
                  <a:pt x="1379578" y="889390"/>
                  <a:pt x="1373619" y="886413"/>
                </a:cubicBezTo>
                <a:cubicBezTo>
                  <a:pt x="1364680" y="892367"/>
                  <a:pt x="1355741" y="886413"/>
                  <a:pt x="1352761" y="901297"/>
                </a:cubicBezTo>
                <a:cubicBezTo>
                  <a:pt x="1337863" y="889390"/>
                  <a:pt x="1322965" y="904274"/>
                  <a:pt x="1311046" y="907250"/>
                </a:cubicBezTo>
                <a:cubicBezTo>
                  <a:pt x="1305087" y="913204"/>
                  <a:pt x="1322965" y="916181"/>
                  <a:pt x="1314026" y="922134"/>
                </a:cubicBezTo>
                <a:cubicBezTo>
                  <a:pt x="1302107" y="919157"/>
                  <a:pt x="1311046" y="901297"/>
                  <a:pt x="1299127" y="907250"/>
                </a:cubicBezTo>
                <a:cubicBezTo>
                  <a:pt x="1302107" y="913204"/>
                  <a:pt x="1299127" y="928088"/>
                  <a:pt x="1290188" y="919157"/>
                </a:cubicBezTo>
                <a:cubicBezTo>
                  <a:pt x="1293168" y="916181"/>
                  <a:pt x="1296148" y="910227"/>
                  <a:pt x="1293168" y="907250"/>
                </a:cubicBezTo>
                <a:cubicBezTo>
                  <a:pt x="1272311" y="904274"/>
                  <a:pt x="1251453" y="907250"/>
                  <a:pt x="1233575" y="913204"/>
                </a:cubicBezTo>
                <a:cubicBezTo>
                  <a:pt x="1233575" y="913204"/>
                  <a:pt x="1230595" y="913204"/>
                  <a:pt x="1230595" y="910227"/>
                </a:cubicBezTo>
                <a:cubicBezTo>
                  <a:pt x="1215697" y="910227"/>
                  <a:pt x="1182921" y="907250"/>
                  <a:pt x="1185901" y="922134"/>
                </a:cubicBezTo>
                <a:cubicBezTo>
                  <a:pt x="1179941" y="919157"/>
                  <a:pt x="1179941" y="922134"/>
                  <a:pt x="1176962" y="922134"/>
                </a:cubicBezTo>
                <a:cubicBezTo>
                  <a:pt x="1176962" y="919157"/>
                  <a:pt x="1179941" y="913204"/>
                  <a:pt x="1173982" y="910227"/>
                </a:cubicBezTo>
                <a:cubicBezTo>
                  <a:pt x="1173982" y="922134"/>
                  <a:pt x="1165043" y="910227"/>
                  <a:pt x="1162063" y="922134"/>
                </a:cubicBezTo>
                <a:cubicBezTo>
                  <a:pt x="1168023" y="925111"/>
                  <a:pt x="1171002" y="922134"/>
                  <a:pt x="1173982" y="925111"/>
                </a:cubicBezTo>
                <a:cubicBezTo>
                  <a:pt x="1165043" y="939995"/>
                  <a:pt x="1159084" y="907250"/>
                  <a:pt x="1150145" y="922134"/>
                </a:cubicBezTo>
                <a:cubicBezTo>
                  <a:pt x="1141206" y="913204"/>
                  <a:pt x="1141206" y="925111"/>
                  <a:pt x="1132267" y="919157"/>
                </a:cubicBezTo>
                <a:cubicBezTo>
                  <a:pt x="1132267" y="910227"/>
                  <a:pt x="1144186" y="913204"/>
                  <a:pt x="1138226" y="910227"/>
                </a:cubicBezTo>
                <a:cubicBezTo>
                  <a:pt x="1129287" y="910227"/>
                  <a:pt x="1123328" y="910227"/>
                  <a:pt x="1114389" y="910227"/>
                </a:cubicBezTo>
                <a:cubicBezTo>
                  <a:pt x="1108430" y="913204"/>
                  <a:pt x="1099491" y="916181"/>
                  <a:pt x="1093532" y="925111"/>
                </a:cubicBezTo>
                <a:cubicBezTo>
                  <a:pt x="1093532" y="919157"/>
                  <a:pt x="1093532" y="916181"/>
                  <a:pt x="1093532" y="913204"/>
                </a:cubicBezTo>
                <a:cubicBezTo>
                  <a:pt x="1090552" y="916181"/>
                  <a:pt x="1084593" y="913204"/>
                  <a:pt x="1081613" y="916181"/>
                </a:cubicBezTo>
                <a:cubicBezTo>
                  <a:pt x="1078633" y="922134"/>
                  <a:pt x="1081613" y="925111"/>
                  <a:pt x="1081613" y="928088"/>
                </a:cubicBezTo>
                <a:cubicBezTo>
                  <a:pt x="1075654" y="925111"/>
                  <a:pt x="1066715" y="925111"/>
                  <a:pt x="1060755" y="925111"/>
                </a:cubicBezTo>
                <a:cubicBezTo>
                  <a:pt x="1063735" y="928088"/>
                  <a:pt x="1066715" y="939995"/>
                  <a:pt x="1060755" y="937018"/>
                </a:cubicBezTo>
                <a:cubicBezTo>
                  <a:pt x="1060755" y="916181"/>
                  <a:pt x="1045857" y="937018"/>
                  <a:pt x="1036918" y="931064"/>
                </a:cubicBezTo>
                <a:cubicBezTo>
                  <a:pt x="1033939" y="925111"/>
                  <a:pt x="1042878" y="916181"/>
                  <a:pt x="1039898" y="913204"/>
                </a:cubicBezTo>
                <a:cubicBezTo>
                  <a:pt x="1033939" y="928088"/>
                  <a:pt x="1025000" y="919157"/>
                  <a:pt x="1019040" y="925111"/>
                </a:cubicBezTo>
                <a:cubicBezTo>
                  <a:pt x="1027979" y="934041"/>
                  <a:pt x="1013081" y="939995"/>
                  <a:pt x="1007122" y="937018"/>
                </a:cubicBezTo>
                <a:cubicBezTo>
                  <a:pt x="1013081" y="934041"/>
                  <a:pt x="1016061" y="925111"/>
                  <a:pt x="1007122" y="916181"/>
                </a:cubicBezTo>
                <a:cubicBezTo>
                  <a:pt x="1004142" y="919157"/>
                  <a:pt x="1004142" y="931064"/>
                  <a:pt x="998183" y="928088"/>
                </a:cubicBezTo>
                <a:cubicBezTo>
                  <a:pt x="998183" y="904274"/>
                  <a:pt x="965407" y="919157"/>
                  <a:pt x="956468" y="922134"/>
                </a:cubicBezTo>
                <a:cubicBezTo>
                  <a:pt x="959447" y="922134"/>
                  <a:pt x="962427" y="925111"/>
                  <a:pt x="959447" y="931064"/>
                </a:cubicBezTo>
                <a:cubicBezTo>
                  <a:pt x="947529" y="919157"/>
                  <a:pt x="953488" y="931064"/>
                  <a:pt x="947529" y="934041"/>
                </a:cubicBezTo>
                <a:cubicBezTo>
                  <a:pt x="947529" y="934041"/>
                  <a:pt x="947529" y="934041"/>
                  <a:pt x="935610" y="925111"/>
                </a:cubicBezTo>
                <a:cubicBezTo>
                  <a:pt x="941569" y="916181"/>
                  <a:pt x="935610" y="913204"/>
                  <a:pt x="935610" y="907250"/>
                </a:cubicBezTo>
                <a:cubicBezTo>
                  <a:pt x="947529" y="907250"/>
                  <a:pt x="950508" y="910227"/>
                  <a:pt x="959447" y="898320"/>
                </a:cubicBezTo>
                <a:cubicBezTo>
                  <a:pt x="971366" y="913204"/>
                  <a:pt x="968386" y="898320"/>
                  <a:pt x="983284" y="910227"/>
                </a:cubicBezTo>
                <a:cubicBezTo>
                  <a:pt x="980305" y="904274"/>
                  <a:pt x="986264" y="895343"/>
                  <a:pt x="992223" y="895343"/>
                </a:cubicBezTo>
                <a:cubicBezTo>
                  <a:pt x="992223" y="901297"/>
                  <a:pt x="989244" y="907250"/>
                  <a:pt x="992223" y="910227"/>
                </a:cubicBezTo>
                <a:cubicBezTo>
                  <a:pt x="995203" y="904274"/>
                  <a:pt x="998183" y="919157"/>
                  <a:pt x="1004142" y="910227"/>
                </a:cubicBezTo>
                <a:cubicBezTo>
                  <a:pt x="1004142" y="901297"/>
                  <a:pt x="998183" y="895343"/>
                  <a:pt x="1001162" y="886413"/>
                </a:cubicBezTo>
                <a:cubicBezTo>
                  <a:pt x="1010101" y="892367"/>
                  <a:pt x="998183" y="904274"/>
                  <a:pt x="1010101" y="910227"/>
                </a:cubicBezTo>
                <a:cubicBezTo>
                  <a:pt x="1016061" y="892367"/>
                  <a:pt x="1033939" y="919157"/>
                  <a:pt x="1036918" y="898320"/>
                </a:cubicBezTo>
                <a:cubicBezTo>
                  <a:pt x="1030959" y="892367"/>
                  <a:pt x="1022020" y="886413"/>
                  <a:pt x="1025000" y="880459"/>
                </a:cubicBezTo>
                <a:cubicBezTo>
                  <a:pt x="1033939" y="889390"/>
                  <a:pt x="1036918" y="886413"/>
                  <a:pt x="1039898" y="898320"/>
                </a:cubicBezTo>
                <a:cubicBezTo>
                  <a:pt x="1045857" y="889390"/>
                  <a:pt x="1054796" y="883436"/>
                  <a:pt x="1063735" y="883436"/>
                </a:cubicBezTo>
                <a:cubicBezTo>
                  <a:pt x="1072674" y="883436"/>
                  <a:pt x="1081613" y="883436"/>
                  <a:pt x="1090552" y="883436"/>
                </a:cubicBezTo>
                <a:cubicBezTo>
                  <a:pt x="1090552" y="880459"/>
                  <a:pt x="1087572" y="877483"/>
                  <a:pt x="1090552" y="874506"/>
                </a:cubicBezTo>
                <a:cubicBezTo>
                  <a:pt x="1087572" y="871529"/>
                  <a:pt x="1084593" y="880459"/>
                  <a:pt x="1078633" y="874506"/>
                </a:cubicBezTo>
                <a:cubicBezTo>
                  <a:pt x="1087572" y="862599"/>
                  <a:pt x="1093532" y="883436"/>
                  <a:pt x="1102470" y="880459"/>
                </a:cubicBezTo>
                <a:cubicBezTo>
                  <a:pt x="1099491" y="871529"/>
                  <a:pt x="1099491" y="865576"/>
                  <a:pt x="1108430" y="865576"/>
                </a:cubicBezTo>
                <a:cubicBezTo>
                  <a:pt x="1099491" y="880459"/>
                  <a:pt x="1111409" y="874506"/>
                  <a:pt x="1117369" y="883436"/>
                </a:cubicBezTo>
                <a:cubicBezTo>
                  <a:pt x="1129287" y="871529"/>
                  <a:pt x="1168023" y="877483"/>
                  <a:pt x="1171002" y="853669"/>
                </a:cubicBezTo>
                <a:cubicBezTo>
                  <a:pt x="1179941" y="856645"/>
                  <a:pt x="1173982" y="862599"/>
                  <a:pt x="1176962" y="865576"/>
                </a:cubicBezTo>
                <a:cubicBezTo>
                  <a:pt x="1188880" y="862599"/>
                  <a:pt x="1203779" y="868552"/>
                  <a:pt x="1212718" y="856645"/>
                </a:cubicBezTo>
                <a:cubicBezTo>
                  <a:pt x="1209738" y="862599"/>
                  <a:pt x="1209738" y="865576"/>
                  <a:pt x="1212718" y="871529"/>
                </a:cubicBezTo>
                <a:cubicBezTo>
                  <a:pt x="1218677" y="868552"/>
                  <a:pt x="1221656" y="868552"/>
                  <a:pt x="1224636" y="859622"/>
                </a:cubicBezTo>
                <a:cubicBezTo>
                  <a:pt x="1221656" y="856645"/>
                  <a:pt x="1215697" y="853669"/>
                  <a:pt x="1218677" y="847715"/>
                </a:cubicBezTo>
                <a:cubicBezTo>
                  <a:pt x="1224636" y="853669"/>
                  <a:pt x="1227616" y="844738"/>
                  <a:pt x="1233575" y="850692"/>
                </a:cubicBezTo>
                <a:cubicBezTo>
                  <a:pt x="1227616" y="856645"/>
                  <a:pt x="1230595" y="862599"/>
                  <a:pt x="1236555" y="868552"/>
                </a:cubicBezTo>
                <a:cubicBezTo>
                  <a:pt x="1248473" y="847715"/>
                  <a:pt x="1272311" y="880459"/>
                  <a:pt x="1278270" y="853669"/>
                </a:cubicBezTo>
                <a:cubicBezTo>
                  <a:pt x="1281250" y="853669"/>
                  <a:pt x="1284229" y="853669"/>
                  <a:pt x="1287209" y="859622"/>
                </a:cubicBezTo>
                <a:cubicBezTo>
                  <a:pt x="1287209" y="847715"/>
                  <a:pt x="1299127" y="856645"/>
                  <a:pt x="1296148" y="850692"/>
                </a:cubicBezTo>
                <a:cubicBezTo>
                  <a:pt x="1293168" y="847715"/>
                  <a:pt x="1287209" y="850692"/>
                  <a:pt x="1290188" y="844738"/>
                </a:cubicBezTo>
                <a:cubicBezTo>
                  <a:pt x="1299127" y="841762"/>
                  <a:pt x="1311046" y="850692"/>
                  <a:pt x="1322965" y="850692"/>
                </a:cubicBezTo>
                <a:cubicBezTo>
                  <a:pt x="1319985" y="850692"/>
                  <a:pt x="1322965" y="844738"/>
                  <a:pt x="1322965" y="841762"/>
                </a:cubicBezTo>
                <a:cubicBezTo>
                  <a:pt x="1317005" y="838785"/>
                  <a:pt x="1314026" y="841762"/>
                  <a:pt x="1311046" y="838785"/>
                </a:cubicBezTo>
                <a:cubicBezTo>
                  <a:pt x="1322965" y="829855"/>
                  <a:pt x="1334883" y="832831"/>
                  <a:pt x="1346802" y="832831"/>
                </a:cubicBezTo>
                <a:cubicBezTo>
                  <a:pt x="1352761" y="832831"/>
                  <a:pt x="1358720" y="835808"/>
                  <a:pt x="1364680" y="832831"/>
                </a:cubicBezTo>
                <a:cubicBezTo>
                  <a:pt x="1370639" y="832831"/>
                  <a:pt x="1376598" y="829855"/>
                  <a:pt x="1382558" y="823901"/>
                </a:cubicBezTo>
                <a:cubicBezTo>
                  <a:pt x="1391497" y="829855"/>
                  <a:pt x="1376598" y="826878"/>
                  <a:pt x="1382558" y="832831"/>
                </a:cubicBezTo>
                <a:cubicBezTo>
                  <a:pt x="1400436" y="838785"/>
                  <a:pt x="1412354" y="829855"/>
                  <a:pt x="1430232" y="832831"/>
                </a:cubicBezTo>
                <a:cubicBezTo>
                  <a:pt x="1436191" y="820924"/>
                  <a:pt x="1445130" y="826878"/>
                  <a:pt x="1454069" y="829855"/>
                </a:cubicBezTo>
                <a:cubicBezTo>
                  <a:pt x="1465988" y="832831"/>
                  <a:pt x="1474927" y="835808"/>
                  <a:pt x="1477906" y="820924"/>
                </a:cubicBezTo>
                <a:cubicBezTo>
                  <a:pt x="1483866" y="835808"/>
                  <a:pt x="1495784" y="814971"/>
                  <a:pt x="1507703" y="832831"/>
                </a:cubicBezTo>
                <a:cubicBezTo>
                  <a:pt x="1513662" y="817948"/>
                  <a:pt x="1522601" y="823901"/>
                  <a:pt x="1528560" y="823901"/>
                </a:cubicBezTo>
                <a:cubicBezTo>
                  <a:pt x="1531540" y="838785"/>
                  <a:pt x="1558357" y="832831"/>
                  <a:pt x="1564316" y="814971"/>
                </a:cubicBezTo>
                <a:cubicBezTo>
                  <a:pt x="1573255" y="817948"/>
                  <a:pt x="1567296" y="823901"/>
                  <a:pt x="1570276" y="826878"/>
                </a:cubicBezTo>
                <a:cubicBezTo>
                  <a:pt x="1573255" y="820924"/>
                  <a:pt x="1582194" y="835808"/>
                  <a:pt x="1585174" y="829855"/>
                </a:cubicBezTo>
                <a:cubicBezTo>
                  <a:pt x="1582194" y="823901"/>
                  <a:pt x="1588153" y="811994"/>
                  <a:pt x="1594113" y="817948"/>
                </a:cubicBezTo>
                <a:cubicBezTo>
                  <a:pt x="1591133" y="820924"/>
                  <a:pt x="1582194" y="826878"/>
                  <a:pt x="1588153" y="829855"/>
                </a:cubicBezTo>
                <a:cubicBezTo>
                  <a:pt x="1597092" y="838785"/>
                  <a:pt x="1603052" y="817948"/>
                  <a:pt x="1609011" y="817948"/>
                </a:cubicBezTo>
                <a:cubicBezTo>
                  <a:pt x="1609011" y="826878"/>
                  <a:pt x="1611991" y="826878"/>
                  <a:pt x="1617950" y="832831"/>
                </a:cubicBezTo>
                <a:cubicBezTo>
                  <a:pt x="1626889" y="817948"/>
                  <a:pt x="1635828" y="823901"/>
                  <a:pt x="1644767" y="809017"/>
                </a:cubicBezTo>
                <a:cubicBezTo>
                  <a:pt x="1638808" y="809017"/>
                  <a:pt x="1635828" y="806040"/>
                  <a:pt x="1638808" y="800087"/>
                </a:cubicBezTo>
                <a:cubicBezTo>
                  <a:pt x="1641787" y="803064"/>
                  <a:pt x="1641787" y="806040"/>
                  <a:pt x="1644767" y="803064"/>
                </a:cubicBezTo>
                <a:cubicBezTo>
                  <a:pt x="1644767" y="797110"/>
                  <a:pt x="1638808" y="794133"/>
                  <a:pt x="1638808" y="788180"/>
                </a:cubicBezTo>
                <a:cubicBezTo>
                  <a:pt x="1656685" y="800087"/>
                  <a:pt x="1653706" y="782226"/>
                  <a:pt x="1674563" y="797110"/>
                </a:cubicBezTo>
                <a:cubicBezTo>
                  <a:pt x="1668604" y="803064"/>
                  <a:pt x="1653706" y="794133"/>
                  <a:pt x="1665624" y="809017"/>
                </a:cubicBezTo>
                <a:cubicBezTo>
                  <a:pt x="1662645" y="817948"/>
                  <a:pt x="1647747" y="806040"/>
                  <a:pt x="1650726" y="814971"/>
                </a:cubicBezTo>
                <a:cubicBezTo>
                  <a:pt x="1656685" y="817948"/>
                  <a:pt x="1662645" y="811994"/>
                  <a:pt x="1668604" y="823901"/>
                </a:cubicBezTo>
                <a:cubicBezTo>
                  <a:pt x="1674563" y="811994"/>
                  <a:pt x="1680523" y="823901"/>
                  <a:pt x="1686482" y="814971"/>
                </a:cubicBezTo>
                <a:cubicBezTo>
                  <a:pt x="1680523" y="806040"/>
                  <a:pt x="1677543" y="814971"/>
                  <a:pt x="1674563" y="809017"/>
                </a:cubicBezTo>
                <a:cubicBezTo>
                  <a:pt x="1680523" y="806040"/>
                  <a:pt x="1674563" y="800087"/>
                  <a:pt x="1674563" y="797110"/>
                </a:cubicBezTo>
                <a:cubicBezTo>
                  <a:pt x="1677543" y="788180"/>
                  <a:pt x="1683502" y="788180"/>
                  <a:pt x="1689462" y="794133"/>
                </a:cubicBezTo>
                <a:cubicBezTo>
                  <a:pt x="1686482" y="797110"/>
                  <a:pt x="1683502" y="803064"/>
                  <a:pt x="1683502" y="806040"/>
                </a:cubicBezTo>
                <a:cubicBezTo>
                  <a:pt x="1686482" y="803064"/>
                  <a:pt x="1689462" y="806040"/>
                  <a:pt x="1692441" y="806040"/>
                </a:cubicBezTo>
                <a:cubicBezTo>
                  <a:pt x="1698401" y="800087"/>
                  <a:pt x="1689462" y="794133"/>
                  <a:pt x="1695421" y="788180"/>
                </a:cubicBezTo>
                <a:cubicBezTo>
                  <a:pt x="1716278" y="800087"/>
                  <a:pt x="1737136" y="779250"/>
                  <a:pt x="1752034" y="809017"/>
                </a:cubicBezTo>
                <a:cubicBezTo>
                  <a:pt x="1755014" y="809017"/>
                  <a:pt x="1766933" y="809017"/>
                  <a:pt x="1760973" y="800087"/>
                </a:cubicBezTo>
                <a:cubicBezTo>
                  <a:pt x="1757994" y="794133"/>
                  <a:pt x="1749055" y="803064"/>
                  <a:pt x="1752034" y="791157"/>
                </a:cubicBezTo>
                <a:cubicBezTo>
                  <a:pt x="1760973" y="797110"/>
                  <a:pt x="1790770" y="785203"/>
                  <a:pt x="1784810" y="809017"/>
                </a:cubicBezTo>
                <a:cubicBezTo>
                  <a:pt x="1787790" y="811994"/>
                  <a:pt x="1787790" y="809017"/>
                  <a:pt x="1790770" y="809017"/>
                </a:cubicBezTo>
                <a:cubicBezTo>
                  <a:pt x="1796729" y="806040"/>
                  <a:pt x="1793749" y="803064"/>
                  <a:pt x="1793749" y="797110"/>
                </a:cubicBezTo>
                <a:cubicBezTo>
                  <a:pt x="1787790" y="797110"/>
                  <a:pt x="1784810" y="794133"/>
                  <a:pt x="1781831" y="794133"/>
                </a:cubicBezTo>
                <a:cubicBezTo>
                  <a:pt x="1784810" y="794133"/>
                  <a:pt x="1784810" y="788180"/>
                  <a:pt x="1784810" y="788180"/>
                </a:cubicBezTo>
                <a:cubicBezTo>
                  <a:pt x="1778851" y="785203"/>
                  <a:pt x="1766933" y="776273"/>
                  <a:pt x="1769912" y="785203"/>
                </a:cubicBezTo>
                <a:cubicBezTo>
                  <a:pt x="1757994" y="782226"/>
                  <a:pt x="1766933" y="782226"/>
                  <a:pt x="1763953" y="776273"/>
                </a:cubicBezTo>
                <a:cubicBezTo>
                  <a:pt x="1757994" y="779250"/>
                  <a:pt x="1755014" y="773296"/>
                  <a:pt x="1752034" y="773296"/>
                </a:cubicBezTo>
                <a:cubicBezTo>
                  <a:pt x="1749055" y="782226"/>
                  <a:pt x="1755014" y="779250"/>
                  <a:pt x="1760973" y="782226"/>
                </a:cubicBezTo>
                <a:cubicBezTo>
                  <a:pt x="1757994" y="785203"/>
                  <a:pt x="1755014" y="782226"/>
                  <a:pt x="1749055" y="788180"/>
                </a:cubicBezTo>
                <a:cubicBezTo>
                  <a:pt x="1746075" y="782226"/>
                  <a:pt x="1743095" y="782226"/>
                  <a:pt x="1737136" y="788180"/>
                </a:cubicBezTo>
                <a:cubicBezTo>
                  <a:pt x="1737136" y="782226"/>
                  <a:pt x="1722238" y="782226"/>
                  <a:pt x="1731177" y="776273"/>
                </a:cubicBezTo>
                <a:cubicBezTo>
                  <a:pt x="1734156" y="776273"/>
                  <a:pt x="1737136" y="788180"/>
                  <a:pt x="1749055" y="779250"/>
                </a:cubicBezTo>
                <a:cubicBezTo>
                  <a:pt x="1734156" y="773296"/>
                  <a:pt x="1743095" y="773296"/>
                  <a:pt x="1737136" y="764366"/>
                </a:cubicBezTo>
                <a:cubicBezTo>
                  <a:pt x="1728197" y="773296"/>
                  <a:pt x="1719258" y="758412"/>
                  <a:pt x="1713299" y="764366"/>
                </a:cubicBezTo>
                <a:cubicBezTo>
                  <a:pt x="1713299" y="761389"/>
                  <a:pt x="1716278" y="761389"/>
                  <a:pt x="1719258" y="758412"/>
                </a:cubicBezTo>
                <a:cubicBezTo>
                  <a:pt x="1710319" y="758412"/>
                  <a:pt x="1701380" y="758412"/>
                  <a:pt x="1695421" y="755436"/>
                </a:cubicBezTo>
                <a:cubicBezTo>
                  <a:pt x="1689462" y="761389"/>
                  <a:pt x="1680523" y="761389"/>
                  <a:pt x="1671584" y="761389"/>
                </a:cubicBezTo>
                <a:cubicBezTo>
                  <a:pt x="1674563" y="764366"/>
                  <a:pt x="1677543" y="764366"/>
                  <a:pt x="1674563" y="764366"/>
                </a:cubicBezTo>
                <a:cubicBezTo>
                  <a:pt x="1671584" y="767343"/>
                  <a:pt x="1671584" y="770319"/>
                  <a:pt x="1656685" y="767343"/>
                </a:cubicBezTo>
                <a:cubicBezTo>
                  <a:pt x="1656685" y="767343"/>
                  <a:pt x="1659665" y="767343"/>
                  <a:pt x="1659665" y="767343"/>
                </a:cubicBezTo>
                <a:cubicBezTo>
                  <a:pt x="1653706" y="764366"/>
                  <a:pt x="1650726" y="752459"/>
                  <a:pt x="1647747" y="758412"/>
                </a:cubicBezTo>
                <a:cubicBezTo>
                  <a:pt x="1647747" y="773296"/>
                  <a:pt x="1626889" y="761389"/>
                  <a:pt x="1620930" y="758412"/>
                </a:cubicBezTo>
                <a:cubicBezTo>
                  <a:pt x="1606031" y="755436"/>
                  <a:pt x="1588153" y="773296"/>
                  <a:pt x="1582194" y="761389"/>
                </a:cubicBezTo>
                <a:cubicBezTo>
                  <a:pt x="1588153" y="758412"/>
                  <a:pt x="1594113" y="755436"/>
                  <a:pt x="1600072" y="758412"/>
                </a:cubicBezTo>
                <a:cubicBezTo>
                  <a:pt x="1591133" y="746505"/>
                  <a:pt x="1582194" y="749482"/>
                  <a:pt x="1570276" y="755436"/>
                </a:cubicBezTo>
                <a:cubicBezTo>
                  <a:pt x="1561337" y="761389"/>
                  <a:pt x="1549418" y="764366"/>
                  <a:pt x="1540479" y="752459"/>
                </a:cubicBezTo>
                <a:cubicBezTo>
                  <a:pt x="1531540" y="764366"/>
                  <a:pt x="1516642" y="761389"/>
                  <a:pt x="1501744" y="761389"/>
                </a:cubicBezTo>
                <a:cubicBezTo>
                  <a:pt x="1489825" y="758412"/>
                  <a:pt x="1477906" y="758412"/>
                  <a:pt x="1474927" y="770319"/>
                </a:cubicBezTo>
                <a:cubicBezTo>
                  <a:pt x="1468967" y="764366"/>
                  <a:pt x="1465988" y="770319"/>
                  <a:pt x="1463008" y="764366"/>
                </a:cubicBezTo>
                <a:cubicBezTo>
                  <a:pt x="1460029" y="773296"/>
                  <a:pt x="1439171" y="776273"/>
                  <a:pt x="1436191" y="758412"/>
                </a:cubicBezTo>
                <a:cubicBezTo>
                  <a:pt x="1427252" y="761389"/>
                  <a:pt x="1421293" y="764366"/>
                  <a:pt x="1412354" y="767343"/>
                </a:cubicBezTo>
                <a:cubicBezTo>
                  <a:pt x="1403415" y="773296"/>
                  <a:pt x="1397456" y="773296"/>
                  <a:pt x="1385537" y="770319"/>
                </a:cubicBezTo>
                <a:cubicBezTo>
                  <a:pt x="1382558" y="764366"/>
                  <a:pt x="1394476" y="758412"/>
                  <a:pt x="1388517" y="752459"/>
                </a:cubicBezTo>
                <a:cubicBezTo>
                  <a:pt x="1388517" y="755436"/>
                  <a:pt x="1376598" y="761389"/>
                  <a:pt x="1385537" y="767343"/>
                </a:cubicBezTo>
                <a:cubicBezTo>
                  <a:pt x="1376598" y="773296"/>
                  <a:pt x="1364680" y="770319"/>
                  <a:pt x="1355741" y="770319"/>
                </a:cubicBezTo>
                <a:cubicBezTo>
                  <a:pt x="1343822" y="770319"/>
                  <a:pt x="1334883" y="770319"/>
                  <a:pt x="1325944" y="779250"/>
                </a:cubicBezTo>
                <a:cubicBezTo>
                  <a:pt x="1322965" y="767343"/>
                  <a:pt x="1311046" y="770319"/>
                  <a:pt x="1314026" y="782226"/>
                </a:cubicBezTo>
                <a:cubicBezTo>
                  <a:pt x="1308066" y="779250"/>
                  <a:pt x="1311046" y="776273"/>
                  <a:pt x="1308066" y="770319"/>
                </a:cubicBezTo>
                <a:cubicBezTo>
                  <a:pt x="1302107" y="776273"/>
                  <a:pt x="1287209" y="767343"/>
                  <a:pt x="1284229" y="785203"/>
                </a:cubicBezTo>
                <a:cubicBezTo>
                  <a:pt x="1278270" y="782226"/>
                  <a:pt x="1269331" y="785203"/>
                  <a:pt x="1263372" y="782226"/>
                </a:cubicBezTo>
                <a:cubicBezTo>
                  <a:pt x="1254433" y="773296"/>
                  <a:pt x="1242514" y="776273"/>
                  <a:pt x="1227616" y="779250"/>
                </a:cubicBezTo>
                <a:cubicBezTo>
                  <a:pt x="1212718" y="779250"/>
                  <a:pt x="1194840" y="785203"/>
                  <a:pt x="1182921" y="776273"/>
                </a:cubicBezTo>
                <a:cubicBezTo>
                  <a:pt x="1171002" y="788180"/>
                  <a:pt x="1159084" y="785203"/>
                  <a:pt x="1147165" y="782226"/>
                </a:cubicBezTo>
                <a:cubicBezTo>
                  <a:pt x="1135247" y="782226"/>
                  <a:pt x="1120348" y="782226"/>
                  <a:pt x="1111409" y="797110"/>
                </a:cubicBezTo>
                <a:cubicBezTo>
                  <a:pt x="1105450" y="785203"/>
                  <a:pt x="1105450" y="800087"/>
                  <a:pt x="1099491" y="791157"/>
                </a:cubicBezTo>
                <a:cubicBezTo>
                  <a:pt x="1108430" y="779250"/>
                  <a:pt x="1129287" y="782226"/>
                  <a:pt x="1147165" y="773296"/>
                </a:cubicBezTo>
                <a:cubicBezTo>
                  <a:pt x="1147165" y="767343"/>
                  <a:pt x="1147165" y="761389"/>
                  <a:pt x="1144186" y="755436"/>
                </a:cubicBezTo>
                <a:cubicBezTo>
                  <a:pt x="1138226" y="755436"/>
                  <a:pt x="1135247" y="755436"/>
                  <a:pt x="1129287" y="767343"/>
                </a:cubicBezTo>
                <a:cubicBezTo>
                  <a:pt x="1120348" y="761389"/>
                  <a:pt x="1138226" y="752459"/>
                  <a:pt x="1123328" y="746505"/>
                </a:cubicBezTo>
                <a:cubicBezTo>
                  <a:pt x="1126308" y="758412"/>
                  <a:pt x="1105450" y="752459"/>
                  <a:pt x="1114389" y="767343"/>
                </a:cubicBezTo>
                <a:cubicBezTo>
                  <a:pt x="1102470" y="761389"/>
                  <a:pt x="1099491" y="776273"/>
                  <a:pt x="1090552" y="767343"/>
                </a:cubicBezTo>
                <a:cubicBezTo>
                  <a:pt x="1099491" y="779250"/>
                  <a:pt x="1090552" y="779250"/>
                  <a:pt x="1093532" y="791157"/>
                </a:cubicBezTo>
                <a:cubicBezTo>
                  <a:pt x="1078633" y="782226"/>
                  <a:pt x="1072674" y="791157"/>
                  <a:pt x="1066715" y="800087"/>
                </a:cubicBezTo>
                <a:cubicBezTo>
                  <a:pt x="1057776" y="797110"/>
                  <a:pt x="1063735" y="791157"/>
                  <a:pt x="1057776" y="788180"/>
                </a:cubicBezTo>
                <a:cubicBezTo>
                  <a:pt x="1048837" y="794133"/>
                  <a:pt x="1027979" y="797110"/>
                  <a:pt x="1019040" y="788180"/>
                </a:cubicBezTo>
                <a:cubicBezTo>
                  <a:pt x="1030959" y="791157"/>
                  <a:pt x="1036918" y="782226"/>
                  <a:pt x="1045857" y="782226"/>
                </a:cubicBezTo>
                <a:cubicBezTo>
                  <a:pt x="1036918" y="776273"/>
                  <a:pt x="1042878" y="767343"/>
                  <a:pt x="1030959" y="764366"/>
                </a:cubicBezTo>
                <a:cubicBezTo>
                  <a:pt x="1033939" y="773296"/>
                  <a:pt x="1027979" y="770319"/>
                  <a:pt x="1025000" y="779250"/>
                </a:cubicBezTo>
                <a:cubicBezTo>
                  <a:pt x="1022020" y="761389"/>
                  <a:pt x="977325" y="761389"/>
                  <a:pt x="974346" y="776273"/>
                </a:cubicBezTo>
                <a:cubicBezTo>
                  <a:pt x="965407" y="776273"/>
                  <a:pt x="974346" y="767343"/>
                  <a:pt x="965407" y="764366"/>
                </a:cubicBezTo>
                <a:cubicBezTo>
                  <a:pt x="965407" y="767343"/>
                  <a:pt x="962427" y="767343"/>
                  <a:pt x="962427" y="770319"/>
                </a:cubicBezTo>
                <a:cubicBezTo>
                  <a:pt x="962427" y="779250"/>
                  <a:pt x="959447" y="785203"/>
                  <a:pt x="971366" y="794133"/>
                </a:cubicBezTo>
                <a:cubicBezTo>
                  <a:pt x="962427" y="791157"/>
                  <a:pt x="959447" y="794133"/>
                  <a:pt x="953488" y="794133"/>
                </a:cubicBezTo>
                <a:cubicBezTo>
                  <a:pt x="959447" y="803064"/>
                  <a:pt x="968386" y="797110"/>
                  <a:pt x="968386" y="806040"/>
                </a:cubicBezTo>
                <a:cubicBezTo>
                  <a:pt x="956468" y="797110"/>
                  <a:pt x="956468" y="814971"/>
                  <a:pt x="944549" y="803064"/>
                </a:cubicBezTo>
                <a:cubicBezTo>
                  <a:pt x="947529" y="791157"/>
                  <a:pt x="953488" y="794133"/>
                  <a:pt x="950508" y="782226"/>
                </a:cubicBezTo>
                <a:cubicBezTo>
                  <a:pt x="944549" y="779250"/>
                  <a:pt x="938590" y="791157"/>
                  <a:pt x="929651" y="785203"/>
                </a:cubicBezTo>
                <a:cubicBezTo>
                  <a:pt x="932630" y="779250"/>
                  <a:pt x="923691" y="776273"/>
                  <a:pt x="926671" y="770319"/>
                </a:cubicBezTo>
                <a:cubicBezTo>
                  <a:pt x="929651" y="767343"/>
                  <a:pt x="941569" y="758412"/>
                  <a:pt x="935610" y="749482"/>
                </a:cubicBezTo>
                <a:cubicBezTo>
                  <a:pt x="929651" y="749482"/>
                  <a:pt x="929651" y="764366"/>
                  <a:pt x="923691" y="764366"/>
                </a:cubicBezTo>
                <a:cubicBezTo>
                  <a:pt x="926671" y="752459"/>
                  <a:pt x="905814" y="755436"/>
                  <a:pt x="914753" y="746505"/>
                </a:cubicBezTo>
                <a:cubicBezTo>
                  <a:pt x="905814" y="746505"/>
                  <a:pt x="893895" y="755436"/>
                  <a:pt x="908793" y="764366"/>
                </a:cubicBezTo>
                <a:cubicBezTo>
                  <a:pt x="908793" y="749482"/>
                  <a:pt x="911773" y="767343"/>
                  <a:pt x="917732" y="770319"/>
                </a:cubicBezTo>
                <a:cubicBezTo>
                  <a:pt x="920712" y="770319"/>
                  <a:pt x="920712" y="767343"/>
                  <a:pt x="923691" y="767343"/>
                </a:cubicBezTo>
                <a:cubicBezTo>
                  <a:pt x="920712" y="773296"/>
                  <a:pt x="923691" y="776273"/>
                  <a:pt x="920712" y="779250"/>
                </a:cubicBezTo>
                <a:cubicBezTo>
                  <a:pt x="911773" y="782226"/>
                  <a:pt x="914753" y="770319"/>
                  <a:pt x="905814" y="764366"/>
                </a:cubicBezTo>
                <a:cubicBezTo>
                  <a:pt x="902834" y="767343"/>
                  <a:pt x="899854" y="767343"/>
                  <a:pt x="896875" y="773296"/>
                </a:cubicBezTo>
                <a:cubicBezTo>
                  <a:pt x="902834" y="779250"/>
                  <a:pt x="908793" y="773296"/>
                  <a:pt x="908793" y="782226"/>
                </a:cubicBezTo>
                <a:cubicBezTo>
                  <a:pt x="893895" y="779250"/>
                  <a:pt x="884956" y="791157"/>
                  <a:pt x="867078" y="785203"/>
                </a:cubicBezTo>
                <a:cubicBezTo>
                  <a:pt x="881976" y="776273"/>
                  <a:pt x="884956" y="767343"/>
                  <a:pt x="899854" y="758412"/>
                </a:cubicBezTo>
                <a:cubicBezTo>
                  <a:pt x="896875" y="755436"/>
                  <a:pt x="896875" y="752459"/>
                  <a:pt x="893895" y="752459"/>
                </a:cubicBezTo>
                <a:cubicBezTo>
                  <a:pt x="878997" y="758412"/>
                  <a:pt x="867078" y="770319"/>
                  <a:pt x="852180" y="776273"/>
                </a:cubicBezTo>
                <a:cubicBezTo>
                  <a:pt x="846221" y="773296"/>
                  <a:pt x="849200" y="770319"/>
                  <a:pt x="846221" y="764366"/>
                </a:cubicBezTo>
                <a:cubicBezTo>
                  <a:pt x="846221" y="767343"/>
                  <a:pt x="843241" y="767343"/>
                  <a:pt x="843241" y="770319"/>
                </a:cubicBezTo>
                <a:cubicBezTo>
                  <a:pt x="840261" y="773296"/>
                  <a:pt x="846221" y="773296"/>
                  <a:pt x="846221" y="779250"/>
                </a:cubicBezTo>
                <a:cubicBezTo>
                  <a:pt x="840261" y="782226"/>
                  <a:pt x="828343" y="788180"/>
                  <a:pt x="822383" y="776273"/>
                </a:cubicBezTo>
                <a:cubicBezTo>
                  <a:pt x="813444" y="785203"/>
                  <a:pt x="798546" y="814971"/>
                  <a:pt x="789607" y="800087"/>
                </a:cubicBezTo>
                <a:cubicBezTo>
                  <a:pt x="792587" y="797110"/>
                  <a:pt x="798546" y="785203"/>
                  <a:pt x="813444" y="770319"/>
                </a:cubicBezTo>
                <a:cubicBezTo>
                  <a:pt x="798546" y="773296"/>
                  <a:pt x="792587" y="791157"/>
                  <a:pt x="774709" y="785203"/>
                </a:cubicBezTo>
                <a:cubicBezTo>
                  <a:pt x="786628" y="791157"/>
                  <a:pt x="777689" y="800087"/>
                  <a:pt x="783648" y="806040"/>
                </a:cubicBezTo>
                <a:cubicBezTo>
                  <a:pt x="780668" y="803064"/>
                  <a:pt x="777689" y="811994"/>
                  <a:pt x="774709" y="809017"/>
                </a:cubicBezTo>
                <a:cubicBezTo>
                  <a:pt x="780668" y="800087"/>
                  <a:pt x="777689" y="791157"/>
                  <a:pt x="771729" y="782226"/>
                </a:cubicBezTo>
                <a:cubicBezTo>
                  <a:pt x="765770" y="797110"/>
                  <a:pt x="759811" y="791157"/>
                  <a:pt x="750872" y="785203"/>
                </a:cubicBezTo>
                <a:cubicBezTo>
                  <a:pt x="735974" y="809017"/>
                  <a:pt x="718096" y="797110"/>
                  <a:pt x="700218" y="811994"/>
                </a:cubicBezTo>
                <a:cubicBezTo>
                  <a:pt x="697238" y="794133"/>
                  <a:pt x="721075" y="800087"/>
                  <a:pt x="715116" y="782226"/>
                </a:cubicBezTo>
                <a:cubicBezTo>
                  <a:pt x="700218" y="782226"/>
                  <a:pt x="691279" y="803064"/>
                  <a:pt x="670421" y="788180"/>
                </a:cubicBezTo>
                <a:cubicBezTo>
                  <a:pt x="664462" y="800087"/>
                  <a:pt x="652543" y="800087"/>
                  <a:pt x="640625" y="803064"/>
                </a:cubicBezTo>
                <a:cubicBezTo>
                  <a:pt x="637645" y="809017"/>
                  <a:pt x="643604" y="814971"/>
                  <a:pt x="637645" y="820924"/>
                </a:cubicBezTo>
                <a:cubicBezTo>
                  <a:pt x="634665" y="820924"/>
                  <a:pt x="631686" y="817948"/>
                  <a:pt x="628706" y="820924"/>
                </a:cubicBezTo>
                <a:cubicBezTo>
                  <a:pt x="634665" y="823901"/>
                  <a:pt x="637645" y="829855"/>
                  <a:pt x="631686" y="832831"/>
                </a:cubicBezTo>
                <a:cubicBezTo>
                  <a:pt x="616787" y="823901"/>
                  <a:pt x="628706" y="817948"/>
                  <a:pt x="631686" y="809017"/>
                </a:cubicBezTo>
                <a:cubicBezTo>
                  <a:pt x="619767" y="814971"/>
                  <a:pt x="634665" y="800087"/>
                  <a:pt x="622747" y="797110"/>
                </a:cubicBezTo>
                <a:cubicBezTo>
                  <a:pt x="625726" y="809017"/>
                  <a:pt x="616787" y="817948"/>
                  <a:pt x="610828" y="806040"/>
                </a:cubicBezTo>
                <a:cubicBezTo>
                  <a:pt x="619767" y="797110"/>
                  <a:pt x="619767" y="788180"/>
                  <a:pt x="628706" y="788180"/>
                </a:cubicBezTo>
                <a:cubicBezTo>
                  <a:pt x="628706" y="788180"/>
                  <a:pt x="628706" y="785203"/>
                  <a:pt x="625726" y="782226"/>
                </a:cubicBezTo>
                <a:cubicBezTo>
                  <a:pt x="616787" y="779250"/>
                  <a:pt x="613808" y="794133"/>
                  <a:pt x="610828" y="785203"/>
                </a:cubicBezTo>
                <a:cubicBezTo>
                  <a:pt x="619767" y="773296"/>
                  <a:pt x="637645" y="779250"/>
                  <a:pt x="646584" y="767343"/>
                </a:cubicBezTo>
                <a:cubicBezTo>
                  <a:pt x="646584" y="761389"/>
                  <a:pt x="637645" y="761389"/>
                  <a:pt x="637645" y="755436"/>
                </a:cubicBezTo>
                <a:cubicBezTo>
                  <a:pt x="646584" y="761389"/>
                  <a:pt x="646584" y="749482"/>
                  <a:pt x="655523" y="758412"/>
                </a:cubicBezTo>
                <a:cubicBezTo>
                  <a:pt x="655523" y="761389"/>
                  <a:pt x="652543" y="767343"/>
                  <a:pt x="655523" y="770319"/>
                </a:cubicBezTo>
                <a:cubicBezTo>
                  <a:pt x="664462" y="767343"/>
                  <a:pt x="676381" y="755436"/>
                  <a:pt x="670421" y="746505"/>
                </a:cubicBezTo>
                <a:cubicBezTo>
                  <a:pt x="676381" y="752459"/>
                  <a:pt x="679360" y="746505"/>
                  <a:pt x="688299" y="752459"/>
                </a:cubicBezTo>
                <a:cubicBezTo>
                  <a:pt x="685319" y="764366"/>
                  <a:pt x="673401" y="752459"/>
                  <a:pt x="670421" y="764366"/>
                </a:cubicBezTo>
                <a:cubicBezTo>
                  <a:pt x="685319" y="767343"/>
                  <a:pt x="685319" y="761389"/>
                  <a:pt x="700218" y="773296"/>
                </a:cubicBezTo>
                <a:cubicBezTo>
                  <a:pt x="703197" y="770319"/>
                  <a:pt x="706177" y="770319"/>
                  <a:pt x="706177" y="767343"/>
                </a:cubicBezTo>
                <a:cubicBezTo>
                  <a:pt x="703197" y="761389"/>
                  <a:pt x="703197" y="767343"/>
                  <a:pt x="697238" y="761389"/>
                </a:cubicBezTo>
                <a:cubicBezTo>
                  <a:pt x="697238" y="758412"/>
                  <a:pt x="697238" y="752459"/>
                  <a:pt x="694258" y="749482"/>
                </a:cubicBezTo>
                <a:cubicBezTo>
                  <a:pt x="697238" y="740552"/>
                  <a:pt x="706177" y="743529"/>
                  <a:pt x="709157" y="734598"/>
                </a:cubicBezTo>
                <a:cubicBezTo>
                  <a:pt x="703197" y="725668"/>
                  <a:pt x="691279" y="740552"/>
                  <a:pt x="697238" y="728645"/>
                </a:cubicBezTo>
                <a:cubicBezTo>
                  <a:pt x="706177" y="725668"/>
                  <a:pt x="727035" y="719714"/>
                  <a:pt x="732994" y="725668"/>
                </a:cubicBezTo>
                <a:cubicBezTo>
                  <a:pt x="727035" y="722691"/>
                  <a:pt x="724055" y="728645"/>
                  <a:pt x="721075" y="737575"/>
                </a:cubicBezTo>
                <a:cubicBezTo>
                  <a:pt x="738953" y="743529"/>
                  <a:pt x="753851" y="722691"/>
                  <a:pt x="765770" y="731621"/>
                </a:cubicBezTo>
                <a:cubicBezTo>
                  <a:pt x="768750" y="725668"/>
                  <a:pt x="765770" y="722691"/>
                  <a:pt x="759811" y="719714"/>
                </a:cubicBezTo>
                <a:cubicBezTo>
                  <a:pt x="762790" y="710784"/>
                  <a:pt x="768750" y="707807"/>
                  <a:pt x="774709" y="707807"/>
                </a:cubicBezTo>
                <a:cubicBezTo>
                  <a:pt x="786628" y="713761"/>
                  <a:pt x="795567" y="713761"/>
                  <a:pt x="804505" y="707807"/>
                </a:cubicBezTo>
                <a:cubicBezTo>
                  <a:pt x="813444" y="704831"/>
                  <a:pt x="822383" y="698877"/>
                  <a:pt x="831322" y="692924"/>
                </a:cubicBezTo>
                <a:cubicBezTo>
                  <a:pt x="831322" y="698877"/>
                  <a:pt x="819404" y="698877"/>
                  <a:pt x="825363" y="704831"/>
                </a:cubicBezTo>
                <a:cubicBezTo>
                  <a:pt x="834302" y="713761"/>
                  <a:pt x="837282" y="692924"/>
                  <a:pt x="846221" y="695900"/>
                </a:cubicBezTo>
                <a:cubicBezTo>
                  <a:pt x="846221" y="698877"/>
                  <a:pt x="843241" y="704831"/>
                  <a:pt x="849200" y="707807"/>
                </a:cubicBezTo>
                <a:cubicBezTo>
                  <a:pt x="852180" y="704831"/>
                  <a:pt x="852180" y="701854"/>
                  <a:pt x="855160" y="695900"/>
                </a:cubicBezTo>
                <a:cubicBezTo>
                  <a:pt x="870058" y="707807"/>
                  <a:pt x="876017" y="675063"/>
                  <a:pt x="887936" y="672086"/>
                </a:cubicBezTo>
                <a:cubicBezTo>
                  <a:pt x="902834" y="686970"/>
                  <a:pt x="920712" y="669110"/>
                  <a:pt x="914753" y="657203"/>
                </a:cubicBezTo>
                <a:cubicBezTo>
                  <a:pt x="911773" y="657203"/>
                  <a:pt x="902834" y="672086"/>
                  <a:pt x="902834" y="660179"/>
                </a:cubicBezTo>
                <a:cubicBezTo>
                  <a:pt x="914753" y="663156"/>
                  <a:pt x="896875" y="651249"/>
                  <a:pt x="902834" y="648272"/>
                </a:cubicBezTo>
                <a:cubicBezTo>
                  <a:pt x="911773" y="651249"/>
                  <a:pt x="917732" y="654226"/>
                  <a:pt x="926671" y="657203"/>
                </a:cubicBezTo>
                <a:cubicBezTo>
                  <a:pt x="920712" y="672086"/>
                  <a:pt x="920712" y="669110"/>
                  <a:pt x="911773" y="675063"/>
                </a:cubicBezTo>
                <a:cubicBezTo>
                  <a:pt x="932630" y="681017"/>
                  <a:pt x="953488" y="672086"/>
                  <a:pt x="956468" y="660179"/>
                </a:cubicBezTo>
                <a:cubicBezTo>
                  <a:pt x="956468" y="666133"/>
                  <a:pt x="968386" y="669110"/>
                  <a:pt x="974346" y="666133"/>
                </a:cubicBezTo>
                <a:cubicBezTo>
                  <a:pt x="971366" y="651249"/>
                  <a:pt x="989244" y="666133"/>
                  <a:pt x="998183" y="660179"/>
                </a:cubicBezTo>
                <a:cubicBezTo>
                  <a:pt x="995203" y="654226"/>
                  <a:pt x="1001162" y="639342"/>
                  <a:pt x="1007122" y="642319"/>
                </a:cubicBezTo>
                <a:cubicBezTo>
                  <a:pt x="1007122" y="648272"/>
                  <a:pt x="1007122" y="654226"/>
                  <a:pt x="1013081" y="660179"/>
                </a:cubicBezTo>
                <a:cubicBezTo>
                  <a:pt x="1022020" y="645295"/>
                  <a:pt x="1030959" y="669110"/>
                  <a:pt x="1039898" y="648272"/>
                </a:cubicBezTo>
                <a:cubicBezTo>
                  <a:pt x="1030959" y="651249"/>
                  <a:pt x="1033939" y="645295"/>
                  <a:pt x="1033939" y="639342"/>
                </a:cubicBezTo>
                <a:cubicBezTo>
                  <a:pt x="1042878" y="639342"/>
                  <a:pt x="1060755" y="630412"/>
                  <a:pt x="1054796" y="645295"/>
                </a:cubicBezTo>
                <a:cubicBezTo>
                  <a:pt x="1063735" y="636365"/>
                  <a:pt x="1081613" y="624458"/>
                  <a:pt x="1099491" y="630412"/>
                </a:cubicBezTo>
                <a:cubicBezTo>
                  <a:pt x="1102470" y="624458"/>
                  <a:pt x="1102470" y="621481"/>
                  <a:pt x="1105450" y="618505"/>
                </a:cubicBezTo>
                <a:cubicBezTo>
                  <a:pt x="1117369" y="621481"/>
                  <a:pt x="1099491" y="630412"/>
                  <a:pt x="1105450" y="633388"/>
                </a:cubicBezTo>
                <a:cubicBezTo>
                  <a:pt x="1123328" y="627435"/>
                  <a:pt x="1126308" y="615528"/>
                  <a:pt x="1144186" y="615528"/>
                </a:cubicBezTo>
                <a:cubicBezTo>
                  <a:pt x="1138226" y="609574"/>
                  <a:pt x="1135247" y="618505"/>
                  <a:pt x="1129287" y="612551"/>
                </a:cubicBezTo>
                <a:cubicBezTo>
                  <a:pt x="1138226" y="612551"/>
                  <a:pt x="1156104" y="597667"/>
                  <a:pt x="1162063" y="606598"/>
                </a:cubicBezTo>
                <a:cubicBezTo>
                  <a:pt x="1159084" y="606598"/>
                  <a:pt x="1147165" y="609574"/>
                  <a:pt x="1153125" y="615528"/>
                </a:cubicBezTo>
                <a:cubicBezTo>
                  <a:pt x="1162063" y="612551"/>
                  <a:pt x="1171002" y="615528"/>
                  <a:pt x="1176962" y="603621"/>
                </a:cubicBezTo>
                <a:cubicBezTo>
                  <a:pt x="1171002" y="603621"/>
                  <a:pt x="1165043" y="606598"/>
                  <a:pt x="1168023" y="597667"/>
                </a:cubicBezTo>
                <a:cubicBezTo>
                  <a:pt x="1176962" y="600644"/>
                  <a:pt x="1182921" y="591714"/>
                  <a:pt x="1182921" y="603621"/>
                </a:cubicBezTo>
                <a:cubicBezTo>
                  <a:pt x="1182921" y="588737"/>
                  <a:pt x="1188880" y="597667"/>
                  <a:pt x="1197819" y="588737"/>
                </a:cubicBezTo>
                <a:cubicBezTo>
                  <a:pt x="1191860" y="585760"/>
                  <a:pt x="1185901" y="585760"/>
                  <a:pt x="1179941" y="579807"/>
                </a:cubicBezTo>
                <a:cubicBezTo>
                  <a:pt x="1176962" y="585760"/>
                  <a:pt x="1171002" y="582784"/>
                  <a:pt x="1168023" y="591714"/>
                </a:cubicBezTo>
                <a:cubicBezTo>
                  <a:pt x="1147165" y="564923"/>
                  <a:pt x="1126308" y="606598"/>
                  <a:pt x="1102470" y="585760"/>
                </a:cubicBezTo>
                <a:cubicBezTo>
                  <a:pt x="1093532" y="600644"/>
                  <a:pt x="1075654" y="582784"/>
                  <a:pt x="1069694" y="597667"/>
                </a:cubicBezTo>
                <a:cubicBezTo>
                  <a:pt x="1045857" y="597667"/>
                  <a:pt x="1025000" y="597667"/>
                  <a:pt x="1007122" y="609574"/>
                </a:cubicBezTo>
                <a:cubicBezTo>
                  <a:pt x="1004142" y="603621"/>
                  <a:pt x="998183" y="597667"/>
                  <a:pt x="1001162" y="594691"/>
                </a:cubicBezTo>
                <a:cubicBezTo>
                  <a:pt x="995203" y="594691"/>
                  <a:pt x="989244" y="588737"/>
                  <a:pt x="986264" y="597667"/>
                </a:cubicBezTo>
                <a:cubicBezTo>
                  <a:pt x="974346" y="591714"/>
                  <a:pt x="977325" y="582784"/>
                  <a:pt x="971366" y="576830"/>
                </a:cubicBezTo>
                <a:cubicBezTo>
                  <a:pt x="968386" y="582784"/>
                  <a:pt x="962427" y="591714"/>
                  <a:pt x="965407" y="597667"/>
                </a:cubicBezTo>
                <a:cubicBezTo>
                  <a:pt x="953488" y="597667"/>
                  <a:pt x="944549" y="591714"/>
                  <a:pt x="941569" y="588737"/>
                </a:cubicBezTo>
                <a:cubicBezTo>
                  <a:pt x="938590" y="597667"/>
                  <a:pt x="941569" y="600644"/>
                  <a:pt x="932630" y="600644"/>
                </a:cubicBezTo>
                <a:cubicBezTo>
                  <a:pt x="929651" y="588737"/>
                  <a:pt x="944549" y="585760"/>
                  <a:pt x="935610" y="576830"/>
                </a:cubicBezTo>
                <a:cubicBezTo>
                  <a:pt x="932630" y="582784"/>
                  <a:pt x="920712" y="591714"/>
                  <a:pt x="917732" y="579807"/>
                </a:cubicBezTo>
                <a:cubicBezTo>
                  <a:pt x="914753" y="585760"/>
                  <a:pt x="908793" y="585760"/>
                  <a:pt x="905814" y="588737"/>
                </a:cubicBezTo>
                <a:cubicBezTo>
                  <a:pt x="908793" y="594691"/>
                  <a:pt x="911773" y="600644"/>
                  <a:pt x="905814" y="609574"/>
                </a:cubicBezTo>
                <a:cubicBezTo>
                  <a:pt x="896875" y="603621"/>
                  <a:pt x="908793" y="603621"/>
                  <a:pt x="899854" y="594691"/>
                </a:cubicBezTo>
                <a:cubicBezTo>
                  <a:pt x="887936" y="606598"/>
                  <a:pt x="878997" y="594691"/>
                  <a:pt x="864098" y="600644"/>
                </a:cubicBezTo>
                <a:cubicBezTo>
                  <a:pt x="873037" y="588737"/>
                  <a:pt x="876017" y="591714"/>
                  <a:pt x="870058" y="579807"/>
                </a:cubicBezTo>
                <a:cubicBezTo>
                  <a:pt x="873037" y="582784"/>
                  <a:pt x="876017" y="570876"/>
                  <a:pt x="878997" y="567900"/>
                </a:cubicBezTo>
                <a:cubicBezTo>
                  <a:pt x="887936" y="570876"/>
                  <a:pt x="893895" y="567900"/>
                  <a:pt x="899854" y="564923"/>
                </a:cubicBezTo>
                <a:cubicBezTo>
                  <a:pt x="899854" y="573853"/>
                  <a:pt x="887936" y="570876"/>
                  <a:pt x="893895" y="576830"/>
                </a:cubicBezTo>
                <a:cubicBezTo>
                  <a:pt x="899854" y="564923"/>
                  <a:pt x="914753" y="585760"/>
                  <a:pt x="911773" y="564923"/>
                </a:cubicBezTo>
                <a:cubicBezTo>
                  <a:pt x="929651" y="573853"/>
                  <a:pt x="938590" y="573853"/>
                  <a:pt x="956468" y="573853"/>
                </a:cubicBezTo>
                <a:cubicBezTo>
                  <a:pt x="959447" y="567900"/>
                  <a:pt x="959447" y="564923"/>
                  <a:pt x="959447" y="561946"/>
                </a:cubicBezTo>
                <a:cubicBezTo>
                  <a:pt x="962427" y="561946"/>
                  <a:pt x="965407" y="564923"/>
                  <a:pt x="968386" y="558970"/>
                </a:cubicBezTo>
                <a:cubicBezTo>
                  <a:pt x="977325" y="561946"/>
                  <a:pt x="965407" y="567900"/>
                  <a:pt x="971366" y="570876"/>
                </a:cubicBezTo>
                <a:cubicBezTo>
                  <a:pt x="980305" y="576830"/>
                  <a:pt x="983284" y="567900"/>
                  <a:pt x="980305" y="558970"/>
                </a:cubicBezTo>
                <a:cubicBezTo>
                  <a:pt x="989244" y="561946"/>
                  <a:pt x="986264" y="564923"/>
                  <a:pt x="992223" y="570876"/>
                </a:cubicBezTo>
                <a:cubicBezTo>
                  <a:pt x="1004142" y="567900"/>
                  <a:pt x="1007122" y="553016"/>
                  <a:pt x="1025000" y="567900"/>
                </a:cubicBezTo>
                <a:cubicBezTo>
                  <a:pt x="1027979" y="561946"/>
                  <a:pt x="1019040" y="558970"/>
                  <a:pt x="1025000" y="553016"/>
                </a:cubicBezTo>
                <a:cubicBezTo>
                  <a:pt x="1036918" y="553016"/>
                  <a:pt x="1039898" y="555993"/>
                  <a:pt x="1030959" y="547062"/>
                </a:cubicBezTo>
                <a:cubicBezTo>
                  <a:pt x="1036918" y="544086"/>
                  <a:pt x="1045857" y="550039"/>
                  <a:pt x="1051816" y="550039"/>
                </a:cubicBezTo>
                <a:cubicBezTo>
                  <a:pt x="1060755" y="541109"/>
                  <a:pt x="1069694" y="538132"/>
                  <a:pt x="1081613" y="541109"/>
                </a:cubicBezTo>
                <a:cubicBezTo>
                  <a:pt x="1090552" y="541109"/>
                  <a:pt x="1099491" y="544086"/>
                  <a:pt x="1108430" y="544086"/>
                </a:cubicBezTo>
                <a:cubicBezTo>
                  <a:pt x="1114389" y="535155"/>
                  <a:pt x="1123328" y="523248"/>
                  <a:pt x="1114389" y="514318"/>
                </a:cubicBezTo>
                <a:cubicBezTo>
                  <a:pt x="1111409" y="523248"/>
                  <a:pt x="1114389" y="526225"/>
                  <a:pt x="1108430" y="529202"/>
                </a:cubicBezTo>
                <a:cubicBezTo>
                  <a:pt x="1096511" y="526225"/>
                  <a:pt x="1111409" y="517295"/>
                  <a:pt x="1099491" y="514318"/>
                </a:cubicBezTo>
                <a:cubicBezTo>
                  <a:pt x="1099491" y="514318"/>
                  <a:pt x="1099491" y="514318"/>
                  <a:pt x="1078633" y="520272"/>
                </a:cubicBezTo>
                <a:cubicBezTo>
                  <a:pt x="1069694" y="520272"/>
                  <a:pt x="1063735" y="520272"/>
                  <a:pt x="1054796" y="520272"/>
                </a:cubicBezTo>
                <a:cubicBezTo>
                  <a:pt x="1039898" y="523248"/>
                  <a:pt x="1025000" y="523248"/>
                  <a:pt x="1007122" y="520272"/>
                </a:cubicBezTo>
                <a:cubicBezTo>
                  <a:pt x="1010101" y="508365"/>
                  <a:pt x="1019040" y="517295"/>
                  <a:pt x="1025000" y="511341"/>
                </a:cubicBezTo>
                <a:cubicBezTo>
                  <a:pt x="1022020" y="499434"/>
                  <a:pt x="1013081" y="505388"/>
                  <a:pt x="1019040" y="496457"/>
                </a:cubicBezTo>
                <a:cubicBezTo>
                  <a:pt x="1022020" y="499434"/>
                  <a:pt x="1022020" y="502411"/>
                  <a:pt x="1025000" y="505388"/>
                </a:cubicBezTo>
                <a:lnTo>
                  <a:pt x="1028083" y="500830"/>
                </a:lnTo>
                <a:lnTo>
                  <a:pt x="1028724" y="509481"/>
                </a:lnTo>
                <a:cubicBezTo>
                  <a:pt x="1028724" y="512830"/>
                  <a:pt x="1029469" y="515806"/>
                  <a:pt x="1033939" y="517295"/>
                </a:cubicBezTo>
                <a:cubicBezTo>
                  <a:pt x="1027979" y="499434"/>
                  <a:pt x="1042878" y="517295"/>
                  <a:pt x="1051816" y="505388"/>
                </a:cubicBezTo>
                <a:cubicBezTo>
                  <a:pt x="1042878" y="499434"/>
                  <a:pt x="1054796" y="490504"/>
                  <a:pt x="1057776" y="487527"/>
                </a:cubicBezTo>
                <a:cubicBezTo>
                  <a:pt x="1075654" y="490504"/>
                  <a:pt x="1117369" y="463713"/>
                  <a:pt x="1132267" y="475620"/>
                </a:cubicBezTo>
                <a:cubicBezTo>
                  <a:pt x="1135247" y="469667"/>
                  <a:pt x="1126308" y="466690"/>
                  <a:pt x="1132267" y="460736"/>
                </a:cubicBezTo>
                <a:cubicBezTo>
                  <a:pt x="1147165" y="475620"/>
                  <a:pt x="1150145" y="472643"/>
                  <a:pt x="1165043" y="472643"/>
                </a:cubicBezTo>
                <a:cubicBezTo>
                  <a:pt x="1153125" y="478597"/>
                  <a:pt x="1159084" y="487527"/>
                  <a:pt x="1150145" y="484550"/>
                </a:cubicBezTo>
                <a:cubicBezTo>
                  <a:pt x="1150145" y="481574"/>
                  <a:pt x="1153125" y="478597"/>
                  <a:pt x="1147165" y="475620"/>
                </a:cubicBezTo>
                <a:cubicBezTo>
                  <a:pt x="1144186" y="481574"/>
                  <a:pt x="1135247" y="484550"/>
                  <a:pt x="1138226" y="493481"/>
                </a:cubicBezTo>
                <a:cubicBezTo>
                  <a:pt x="1144186" y="487527"/>
                  <a:pt x="1173982" y="496457"/>
                  <a:pt x="1171002" y="466690"/>
                </a:cubicBezTo>
                <a:cubicBezTo>
                  <a:pt x="1179941" y="469667"/>
                  <a:pt x="1185901" y="463713"/>
                  <a:pt x="1191860" y="466690"/>
                </a:cubicBezTo>
                <a:cubicBezTo>
                  <a:pt x="1188880" y="478597"/>
                  <a:pt x="1176962" y="475620"/>
                  <a:pt x="1185901" y="484550"/>
                </a:cubicBezTo>
                <a:cubicBezTo>
                  <a:pt x="1191860" y="490504"/>
                  <a:pt x="1197819" y="469667"/>
                  <a:pt x="1203779" y="475620"/>
                </a:cubicBezTo>
                <a:cubicBezTo>
                  <a:pt x="1200799" y="463713"/>
                  <a:pt x="1206758" y="463713"/>
                  <a:pt x="1215697" y="460736"/>
                </a:cubicBezTo>
                <a:cubicBezTo>
                  <a:pt x="1221656" y="457760"/>
                  <a:pt x="1230595" y="457760"/>
                  <a:pt x="1230595" y="451806"/>
                </a:cubicBezTo>
                <a:cubicBezTo>
                  <a:pt x="1233575" y="457760"/>
                  <a:pt x="1230595" y="457760"/>
                  <a:pt x="1230595" y="460736"/>
                </a:cubicBezTo>
                <a:cubicBezTo>
                  <a:pt x="1236555" y="466690"/>
                  <a:pt x="1248473" y="463713"/>
                  <a:pt x="1245494" y="454783"/>
                </a:cubicBezTo>
                <a:cubicBezTo>
                  <a:pt x="1257412" y="463713"/>
                  <a:pt x="1257412" y="451806"/>
                  <a:pt x="1263372" y="463713"/>
                </a:cubicBezTo>
                <a:cubicBezTo>
                  <a:pt x="1269331" y="460736"/>
                  <a:pt x="1278270" y="454783"/>
                  <a:pt x="1275290" y="442876"/>
                </a:cubicBezTo>
                <a:cubicBezTo>
                  <a:pt x="1284229" y="439899"/>
                  <a:pt x="1278270" y="457760"/>
                  <a:pt x="1287209" y="451806"/>
                </a:cubicBezTo>
                <a:cubicBezTo>
                  <a:pt x="1284229" y="445853"/>
                  <a:pt x="1287209" y="436922"/>
                  <a:pt x="1302107" y="442876"/>
                </a:cubicBezTo>
                <a:cubicBezTo>
                  <a:pt x="1305087" y="445853"/>
                  <a:pt x="1299127" y="448829"/>
                  <a:pt x="1302107" y="454783"/>
                </a:cubicBezTo>
                <a:cubicBezTo>
                  <a:pt x="1308066" y="451806"/>
                  <a:pt x="1302107" y="448829"/>
                  <a:pt x="1305087" y="442876"/>
                </a:cubicBezTo>
                <a:cubicBezTo>
                  <a:pt x="1311046" y="445853"/>
                  <a:pt x="1314026" y="442876"/>
                  <a:pt x="1317005" y="445853"/>
                </a:cubicBezTo>
                <a:cubicBezTo>
                  <a:pt x="1319985" y="457760"/>
                  <a:pt x="1302107" y="448829"/>
                  <a:pt x="1308066" y="460736"/>
                </a:cubicBezTo>
                <a:cubicBezTo>
                  <a:pt x="1319985" y="463713"/>
                  <a:pt x="1331904" y="451806"/>
                  <a:pt x="1325944" y="439899"/>
                </a:cubicBezTo>
                <a:cubicBezTo>
                  <a:pt x="1334883" y="448829"/>
                  <a:pt x="1349781" y="457760"/>
                  <a:pt x="1346802" y="439899"/>
                </a:cubicBezTo>
                <a:cubicBezTo>
                  <a:pt x="1352761" y="439899"/>
                  <a:pt x="1349781" y="445853"/>
                  <a:pt x="1352761" y="451806"/>
                </a:cubicBezTo>
                <a:cubicBezTo>
                  <a:pt x="1358720" y="448829"/>
                  <a:pt x="1364680" y="445853"/>
                  <a:pt x="1370639" y="445853"/>
                </a:cubicBezTo>
                <a:cubicBezTo>
                  <a:pt x="1376598" y="445853"/>
                  <a:pt x="1379578" y="445853"/>
                  <a:pt x="1385537" y="442876"/>
                </a:cubicBezTo>
                <a:cubicBezTo>
                  <a:pt x="1394476" y="442876"/>
                  <a:pt x="1403415" y="442876"/>
                  <a:pt x="1415334" y="433946"/>
                </a:cubicBezTo>
                <a:cubicBezTo>
                  <a:pt x="1424273" y="439899"/>
                  <a:pt x="1421293" y="445853"/>
                  <a:pt x="1424273" y="448829"/>
                </a:cubicBezTo>
                <a:cubicBezTo>
                  <a:pt x="1436191" y="442876"/>
                  <a:pt x="1442151" y="425015"/>
                  <a:pt x="1451090" y="442876"/>
                </a:cubicBezTo>
                <a:cubicBezTo>
                  <a:pt x="1460029" y="430969"/>
                  <a:pt x="1468967" y="436922"/>
                  <a:pt x="1471947" y="430969"/>
                </a:cubicBezTo>
                <a:cubicBezTo>
                  <a:pt x="1468967" y="433946"/>
                  <a:pt x="1471947" y="436922"/>
                  <a:pt x="1474927" y="439899"/>
                </a:cubicBezTo>
                <a:cubicBezTo>
                  <a:pt x="1477906" y="433946"/>
                  <a:pt x="1510683" y="413108"/>
                  <a:pt x="1510683" y="430969"/>
                </a:cubicBezTo>
                <a:cubicBezTo>
                  <a:pt x="1519622" y="422039"/>
                  <a:pt x="1534520" y="413108"/>
                  <a:pt x="1537499" y="404178"/>
                </a:cubicBezTo>
                <a:cubicBezTo>
                  <a:pt x="1552398" y="425015"/>
                  <a:pt x="1594113" y="398224"/>
                  <a:pt x="1585174" y="419062"/>
                </a:cubicBezTo>
                <a:cubicBezTo>
                  <a:pt x="1594113" y="425015"/>
                  <a:pt x="1591133" y="404178"/>
                  <a:pt x="1603052" y="416085"/>
                </a:cubicBezTo>
                <a:cubicBezTo>
                  <a:pt x="1609011" y="425015"/>
                  <a:pt x="1588153" y="416085"/>
                  <a:pt x="1594113" y="425015"/>
                </a:cubicBezTo>
                <a:cubicBezTo>
                  <a:pt x="1603052" y="427992"/>
                  <a:pt x="1623909" y="430969"/>
                  <a:pt x="1620930" y="413108"/>
                </a:cubicBezTo>
                <a:cubicBezTo>
                  <a:pt x="1614970" y="416085"/>
                  <a:pt x="1600072" y="416085"/>
                  <a:pt x="1603052" y="410131"/>
                </a:cubicBezTo>
                <a:cubicBezTo>
                  <a:pt x="1617950" y="410131"/>
                  <a:pt x="1635828" y="407155"/>
                  <a:pt x="1647747" y="419062"/>
                </a:cubicBezTo>
                <a:cubicBezTo>
                  <a:pt x="1653706" y="413108"/>
                  <a:pt x="1641787" y="410131"/>
                  <a:pt x="1650726" y="404178"/>
                </a:cubicBezTo>
                <a:cubicBezTo>
                  <a:pt x="1659665" y="413108"/>
                  <a:pt x="1659665" y="404178"/>
                  <a:pt x="1668604" y="407155"/>
                </a:cubicBezTo>
                <a:cubicBezTo>
                  <a:pt x="1662645" y="401201"/>
                  <a:pt x="1656685" y="395248"/>
                  <a:pt x="1656685" y="389294"/>
                </a:cubicBezTo>
                <a:cubicBezTo>
                  <a:pt x="1647747" y="395248"/>
                  <a:pt x="1641787" y="398224"/>
                  <a:pt x="1632848" y="386317"/>
                </a:cubicBezTo>
                <a:cubicBezTo>
                  <a:pt x="1638808" y="380364"/>
                  <a:pt x="1647747" y="392271"/>
                  <a:pt x="1653706" y="383341"/>
                </a:cubicBezTo>
                <a:cubicBezTo>
                  <a:pt x="1665624" y="389294"/>
                  <a:pt x="1665624" y="407155"/>
                  <a:pt x="1674563" y="401201"/>
                </a:cubicBezTo>
                <a:cubicBezTo>
                  <a:pt x="1680523" y="395248"/>
                  <a:pt x="1677543" y="389294"/>
                  <a:pt x="1683502" y="383341"/>
                </a:cubicBezTo>
                <a:cubicBezTo>
                  <a:pt x="1683502" y="383341"/>
                  <a:pt x="1686482" y="386317"/>
                  <a:pt x="1686482" y="386317"/>
                </a:cubicBezTo>
                <a:cubicBezTo>
                  <a:pt x="1689462" y="386317"/>
                  <a:pt x="1689462" y="383341"/>
                  <a:pt x="1689462" y="386317"/>
                </a:cubicBezTo>
                <a:cubicBezTo>
                  <a:pt x="1683502" y="395248"/>
                  <a:pt x="1680523" y="401201"/>
                  <a:pt x="1680523" y="407155"/>
                </a:cubicBezTo>
                <a:cubicBezTo>
                  <a:pt x="1692441" y="404178"/>
                  <a:pt x="1686482" y="413108"/>
                  <a:pt x="1686482" y="422039"/>
                </a:cubicBezTo>
                <a:cubicBezTo>
                  <a:pt x="1698401" y="425015"/>
                  <a:pt x="1695421" y="410131"/>
                  <a:pt x="1704360" y="407155"/>
                </a:cubicBezTo>
                <a:cubicBezTo>
                  <a:pt x="1719258" y="416085"/>
                  <a:pt x="1743095" y="416085"/>
                  <a:pt x="1743095" y="395248"/>
                </a:cubicBezTo>
                <a:cubicBezTo>
                  <a:pt x="1752034" y="404178"/>
                  <a:pt x="1737136" y="413108"/>
                  <a:pt x="1743095" y="422039"/>
                </a:cubicBezTo>
                <a:cubicBezTo>
                  <a:pt x="1746075" y="413108"/>
                  <a:pt x="1755014" y="407155"/>
                  <a:pt x="1755014" y="398224"/>
                </a:cubicBezTo>
                <a:cubicBezTo>
                  <a:pt x="1763953" y="404178"/>
                  <a:pt x="1772892" y="404178"/>
                  <a:pt x="1781831" y="395248"/>
                </a:cubicBezTo>
                <a:cubicBezTo>
                  <a:pt x="1790770" y="404178"/>
                  <a:pt x="1772892" y="410131"/>
                  <a:pt x="1784810" y="419062"/>
                </a:cubicBezTo>
                <a:cubicBezTo>
                  <a:pt x="1790770" y="413108"/>
                  <a:pt x="1796729" y="407155"/>
                  <a:pt x="1799709" y="401201"/>
                </a:cubicBezTo>
                <a:cubicBezTo>
                  <a:pt x="1799709" y="416085"/>
                  <a:pt x="1811627" y="410131"/>
                  <a:pt x="1823546" y="419062"/>
                </a:cubicBezTo>
                <a:cubicBezTo>
                  <a:pt x="1823546" y="416085"/>
                  <a:pt x="1823546" y="413108"/>
                  <a:pt x="1826526" y="410131"/>
                </a:cubicBezTo>
                <a:cubicBezTo>
                  <a:pt x="1838444" y="416085"/>
                  <a:pt x="1856322" y="416085"/>
                  <a:pt x="1865261" y="398224"/>
                </a:cubicBezTo>
                <a:cubicBezTo>
                  <a:pt x="1865261" y="410131"/>
                  <a:pt x="1883139" y="407155"/>
                  <a:pt x="1883139" y="398224"/>
                </a:cubicBezTo>
                <a:cubicBezTo>
                  <a:pt x="1895057" y="419062"/>
                  <a:pt x="1906976" y="395248"/>
                  <a:pt x="1918895" y="404178"/>
                </a:cubicBezTo>
                <a:cubicBezTo>
                  <a:pt x="1918895" y="395248"/>
                  <a:pt x="1921874" y="404178"/>
                  <a:pt x="1924854" y="401201"/>
                </a:cubicBezTo>
                <a:cubicBezTo>
                  <a:pt x="1921874" y="398224"/>
                  <a:pt x="1921874" y="395248"/>
                  <a:pt x="1921874" y="392271"/>
                </a:cubicBezTo>
                <a:cubicBezTo>
                  <a:pt x="1927834" y="389294"/>
                  <a:pt x="1936773" y="380364"/>
                  <a:pt x="1942732" y="386317"/>
                </a:cubicBezTo>
                <a:cubicBezTo>
                  <a:pt x="1936773" y="392271"/>
                  <a:pt x="1924854" y="389294"/>
                  <a:pt x="1930813" y="401201"/>
                </a:cubicBezTo>
                <a:cubicBezTo>
                  <a:pt x="1945712" y="395248"/>
                  <a:pt x="1960610" y="416085"/>
                  <a:pt x="1975508" y="413108"/>
                </a:cubicBezTo>
                <a:cubicBezTo>
                  <a:pt x="1984447" y="410131"/>
                  <a:pt x="1987427" y="404178"/>
                  <a:pt x="1984447" y="395248"/>
                </a:cubicBezTo>
                <a:cubicBezTo>
                  <a:pt x="1969549" y="383341"/>
                  <a:pt x="1975508" y="410131"/>
                  <a:pt x="1963589" y="404178"/>
                </a:cubicBezTo>
                <a:cubicBezTo>
                  <a:pt x="1972528" y="395248"/>
                  <a:pt x="1966569" y="386317"/>
                  <a:pt x="1969549" y="377387"/>
                </a:cubicBezTo>
                <a:cubicBezTo>
                  <a:pt x="1972528" y="392271"/>
                  <a:pt x="1984447" y="386317"/>
                  <a:pt x="1993386" y="392271"/>
                </a:cubicBezTo>
                <a:cubicBezTo>
                  <a:pt x="1987427" y="398224"/>
                  <a:pt x="1984447" y="407155"/>
                  <a:pt x="1990406" y="413108"/>
                </a:cubicBezTo>
                <a:cubicBezTo>
                  <a:pt x="1996366" y="410131"/>
                  <a:pt x="1993386" y="398224"/>
                  <a:pt x="2002325" y="404178"/>
                </a:cubicBezTo>
                <a:cubicBezTo>
                  <a:pt x="1999345" y="407155"/>
                  <a:pt x="1999345" y="410131"/>
                  <a:pt x="1999345" y="413108"/>
                </a:cubicBezTo>
                <a:cubicBezTo>
                  <a:pt x="2008284" y="413108"/>
                  <a:pt x="2017223" y="410131"/>
                  <a:pt x="2026162" y="410131"/>
                </a:cubicBezTo>
                <a:cubicBezTo>
                  <a:pt x="2032121" y="427992"/>
                  <a:pt x="2058938" y="413108"/>
                  <a:pt x="2073837" y="419062"/>
                </a:cubicBezTo>
                <a:cubicBezTo>
                  <a:pt x="2070857" y="416085"/>
                  <a:pt x="2073837" y="413108"/>
                  <a:pt x="2076816" y="410131"/>
                </a:cubicBezTo>
                <a:cubicBezTo>
                  <a:pt x="2079796" y="410131"/>
                  <a:pt x="2085755" y="416085"/>
                  <a:pt x="2088735" y="407155"/>
                </a:cubicBezTo>
                <a:cubicBezTo>
                  <a:pt x="2097674" y="427992"/>
                  <a:pt x="2109592" y="410131"/>
                  <a:pt x="2121511" y="410131"/>
                </a:cubicBezTo>
                <a:cubicBezTo>
                  <a:pt x="2118531" y="419062"/>
                  <a:pt x="2130450" y="413108"/>
                  <a:pt x="2127470" y="422039"/>
                </a:cubicBezTo>
                <a:cubicBezTo>
                  <a:pt x="2121511" y="430969"/>
                  <a:pt x="2115552" y="430969"/>
                  <a:pt x="2109592" y="430969"/>
                </a:cubicBezTo>
                <a:cubicBezTo>
                  <a:pt x="2112572" y="448829"/>
                  <a:pt x="2133429" y="442876"/>
                  <a:pt x="2145348" y="436922"/>
                </a:cubicBezTo>
                <a:cubicBezTo>
                  <a:pt x="2139389" y="430969"/>
                  <a:pt x="2133429" y="439899"/>
                  <a:pt x="2127470" y="427992"/>
                </a:cubicBezTo>
                <a:cubicBezTo>
                  <a:pt x="2148328" y="425015"/>
                  <a:pt x="2166206" y="427992"/>
                  <a:pt x="2184084" y="419062"/>
                </a:cubicBezTo>
                <a:cubicBezTo>
                  <a:pt x="2187063" y="416085"/>
                  <a:pt x="2184084" y="413108"/>
                  <a:pt x="2181104" y="410131"/>
                </a:cubicBezTo>
                <a:cubicBezTo>
                  <a:pt x="2181104" y="410131"/>
                  <a:pt x="2181104" y="410131"/>
                  <a:pt x="2193022" y="398224"/>
                </a:cubicBezTo>
                <a:cubicBezTo>
                  <a:pt x="2198982" y="407155"/>
                  <a:pt x="2190043" y="413108"/>
                  <a:pt x="2196002" y="419062"/>
                </a:cubicBezTo>
                <a:cubicBezTo>
                  <a:pt x="2210900" y="430969"/>
                  <a:pt x="2210900" y="410131"/>
                  <a:pt x="2222819" y="425015"/>
                </a:cubicBezTo>
                <a:cubicBezTo>
                  <a:pt x="2228778" y="413108"/>
                  <a:pt x="2210900" y="407155"/>
                  <a:pt x="2204941" y="407155"/>
                </a:cubicBezTo>
                <a:cubicBezTo>
                  <a:pt x="2213880" y="395248"/>
                  <a:pt x="2222819" y="416085"/>
                  <a:pt x="2225799" y="401201"/>
                </a:cubicBezTo>
                <a:cubicBezTo>
                  <a:pt x="2234738" y="413108"/>
                  <a:pt x="2219839" y="422039"/>
                  <a:pt x="2231758" y="436922"/>
                </a:cubicBezTo>
                <a:cubicBezTo>
                  <a:pt x="2243677" y="427992"/>
                  <a:pt x="2276453" y="439899"/>
                  <a:pt x="2273473" y="410131"/>
                </a:cubicBezTo>
                <a:cubicBezTo>
                  <a:pt x="2264534" y="416085"/>
                  <a:pt x="2252615" y="416085"/>
                  <a:pt x="2243677" y="416085"/>
                </a:cubicBezTo>
                <a:cubicBezTo>
                  <a:pt x="2246656" y="404178"/>
                  <a:pt x="2255595" y="416085"/>
                  <a:pt x="2252615" y="404178"/>
                </a:cubicBezTo>
                <a:cubicBezTo>
                  <a:pt x="2267514" y="413108"/>
                  <a:pt x="2294331" y="401201"/>
                  <a:pt x="2303270" y="410131"/>
                </a:cubicBezTo>
                <a:cubicBezTo>
                  <a:pt x="2300290" y="407155"/>
                  <a:pt x="2297310" y="410131"/>
                  <a:pt x="2294331" y="410131"/>
                </a:cubicBezTo>
                <a:cubicBezTo>
                  <a:pt x="2300290" y="419062"/>
                  <a:pt x="2309229" y="416085"/>
                  <a:pt x="2297310" y="425015"/>
                </a:cubicBezTo>
                <a:cubicBezTo>
                  <a:pt x="2288371" y="430969"/>
                  <a:pt x="2300290" y="410131"/>
                  <a:pt x="2291351" y="416085"/>
                </a:cubicBezTo>
                <a:cubicBezTo>
                  <a:pt x="2279432" y="425015"/>
                  <a:pt x="2297310" y="422039"/>
                  <a:pt x="2291351" y="430969"/>
                </a:cubicBezTo>
                <a:cubicBezTo>
                  <a:pt x="2279432" y="425015"/>
                  <a:pt x="2282412" y="442876"/>
                  <a:pt x="2267514" y="439899"/>
                </a:cubicBezTo>
                <a:cubicBezTo>
                  <a:pt x="2273473" y="448829"/>
                  <a:pt x="2282412" y="445853"/>
                  <a:pt x="2288371" y="445853"/>
                </a:cubicBezTo>
                <a:cubicBezTo>
                  <a:pt x="2291351" y="439899"/>
                  <a:pt x="2294331" y="427992"/>
                  <a:pt x="2303270" y="436922"/>
                </a:cubicBezTo>
                <a:cubicBezTo>
                  <a:pt x="2300290" y="439899"/>
                  <a:pt x="2297310" y="445853"/>
                  <a:pt x="2300290" y="451806"/>
                </a:cubicBezTo>
                <a:cubicBezTo>
                  <a:pt x="2306249" y="448829"/>
                  <a:pt x="2315188" y="448829"/>
                  <a:pt x="2312208" y="439899"/>
                </a:cubicBezTo>
                <a:cubicBezTo>
                  <a:pt x="2303270" y="442876"/>
                  <a:pt x="2309229" y="425015"/>
                  <a:pt x="2300290" y="427992"/>
                </a:cubicBezTo>
                <a:cubicBezTo>
                  <a:pt x="2309229" y="416085"/>
                  <a:pt x="2315188" y="430969"/>
                  <a:pt x="2321147" y="430969"/>
                </a:cubicBezTo>
                <a:cubicBezTo>
                  <a:pt x="2324127" y="427992"/>
                  <a:pt x="2330086" y="425015"/>
                  <a:pt x="2327107" y="422039"/>
                </a:cubicBezTo>
                <a:cubicBezTo>
                  <a:pt x="2321147" y="425015"/>
                  <a:pt x="2315188" y="419062"/>
                  <a:pt x="2312208" y="416085"/>
                </a:cubicBezTo>
                <a:cubicBezTo>
                  <a:pt x="2315188" y="404178"/>
                  <a:pt x="2318168" y="416085"/>
                  <a:pt x="2327107" y="407155"/>
                </a:cubicBezTo>
                <a:cubicBezTo>
                  <a:pt x="2315188" y="401201"/>
                  <a:pt x="2306249" y="407155"/>
                  <a:pt x="2297310" y="401201"/>
                </a:cubicBezTo>
                <a:cubicBezTo>
                  <a:pt x="2297310" y="398224"/>
                  <a:pt x="2303270" y="395248"/>
                  <a:pt x="2300290" y="392271"/>
                </a:cubicBezTo>
                <a:cubicBezTo>
                  <a:pt x="2294331" y="392271"/>
                  <a:pt x="2288371" y="392271"/>
                  <a:pt x="2291351" y="401201"/>
                </a:cubicBezTo>
                <a:cubicBezTo>
                  <a:pt x="2279432" y="395248"/>
                  <a:pt x="2270493" y="395248"/>
                  <a:pt x="2261554" y="401201"/>
                </a:cubicBezTo>
                <a:cubicBezTo>
                  <a:pt x="2267514" y="392271"/>
                  <a:pt x="2255595" y="392271"/>
                  <a:pt x="2255595" y="398224"/>
                </a:cubicBezTo>
                <a:cubicBezTo>
                  <a:pt x="2252615" y="395248"/>
                  <a:pt x="2252615" y="392271"/>
                  <a:pt x="2252615" y="389294"/>
                </a:cubicBezTo>
                <a:cubicBezTo>
                  <a:pt x="2246656" y="389294"/>
                  <a:pt x="2243677" y="392271"/>
                  <a:pt x="2237717" y="398224"/>
                </a:cubicBezTo>
                <a:cubicBezTo>
                  <a:pt x="2228778" y="380364"/>
                  <a:pt x="2219839" y="389294"/>
                  <a:pt x="2207921" y="392271"/>
                </a:cubicBezTo>
                <a:cubicBezTo>
                  <a:pt x="2213880" y="389294"/>
                  <a:pt x="2204941" y="383341"/>
                  <a:pt x="2204941" y="377387"/>
                </a:cubicBezTo>
                <a:cubicBezTo>
                  <a:pt x="2201961" y="380364"/>
                  <a:pt x="2196002" y="383341"/>
                  <a:pt x="2193022" y="383341"/>
                </a:cubicBezTo>
                <a:cubicBezTo>
                  <a:pt x="2187063" y="380364"/>
                  <a:pt x="2184084" y="380364"/>
                  <a:pt x="2178124" y="377387"/>
                </a:cubicBezTo>
                <a:cubicBezTo>
                  <a:pt x="2169185" y="374410"/>
                  <a:pt x="2160246" y="374410"/>
                  <a:pt x="2154287" y="386317"/>
                </a:cubicBezTo>
                <a:cubicBezTo>
                  <a:pt x="2148328" y="374410"/>
                  <a:pt x="2142368" y="383341"/>
                  <a:pt x="2136409" y="386317"/>
                </a:cubicBezTo>
                <a:cubicBezTo>
                  <a:pt x="2130450" y="380364"/>
                  <a:pt x="2133429" y="374410"/>
                  <a:pt x="2127470" y="368457"/>
                </a:cubicBezTo>
                <a:cubicBezTo>
                  <a:pt x="2118531" y="389294"/>
                  <a:pt x="2097674" y="359527"/>
                  <a:pt x="2085755" y="365480"/>
                </a:cubicBezTo>
                <a:cubicBezTo>
                  <a:pt x="2082775" y="368457"/>
                  <a:pt x="2085755" y="371434"/>
                  <a:pt x="2082775" y="374410"/>
                </a:cubicBezTo>
                <a:cubicBezTo>
                  <a:pt x="2073837" y="371434"/>
                  <a:pt x="2070857" y="374410"/>
                  <a:pt x="2055959" y="371434"/>
                </a:cubicBezTo>
                <a:cubicBezTo>
                  <a:pt x="2055959" y="362503"/>
                  <a:pt x="2067877" y="365480"/>
                  <a:pt x="2064898" y="356550"/>
                </a:cubicBezTo>
                <a:cubicBezTo>
                  <a:pt x="2044040" y="386317"/>
                  <a:pt x="2011264" y="362503"/>
                  <a:pt x="1993386" y="362503"/>
                </a:cubicBezTo>
                <a:cubicBezTo>
                  <a:pt x="1996366" y="368457"/>
                  <a:pt x="1999345" y="371434"/>
                  <a:pt x="1993386" y="377387"/>
                </a:cubicBezTo>
                <a:cubicBezTo>
                  <a:pt x="1984447" y="371434"/>
                  <a:pt x="1978488" y="377387"/>
                  <a:pt x="1969549" y="374410"/>
                </a:cubicBezTo>
                <a:cubicBezTo>
                  <a:pt x="1975508" y="368457"/>
                  <a:pt x="1978488" y="362503"/>
                  <a:pt x="1978488" y="356550"/>
                </a:cubicBezTo>
                <a:cubicBezTo>
                  <a:pt x="1960610" y="353573"/>
                  <a:pt x="1939752" y="356550"/>
                  <a:pt x="1918895" y="356550"/>
                </a:cubicBezTo>
                <a:cubicBezTo>
                  <a:pt x="1909956" y="359527"/>
                  <a:pt x="1898037" y="359527"/>
                  <a:pt x="1889098" y="356550"/>
                </a:cubicBezTo>
                <a:cubicBezTo>
                  <a:pt x="1880159" y="356550"/>
                  <a:pt x="1871220" y="353573"/>
                  <a:pt x="1862281" y="347620"/>
                </a:cubicBezTo>
                <a:cubicBezTo>
                  <a:pt x="1868241" y="347620"/>
                  <a:pt x="1874200" y="350596"/>
                  <a:pt x="1877180" y="344643"/>
                </a:cubicBezTo>
                <a:cubicBezTo>
                  <a:pt x="1871220" y="341666"/>
                  <a:pt x="1874200" y="335712"/>
                  <a:pt x="1868241" y="332736"/>
                </a:cubicBezTo>
                <a:cubicBezTo>
                  <a:pt x="1859302" y="350596"/>
                  <a:pt x="1853342" y="326782"/>
                  <a:pt x="1847383" y="329759"/>
                </a:cubicBezTo>
                <a:cubicBezTo>
                  <a:pt x="1838444" y="335712"/>
                  <a:pt x="1844403" y="338689"/>
                  <a:pt x="1838444" y="344643"/>
                </a:cubicBezTo>
                <a:cubicBezTo>
                  <a:pt x="1832485" y="332736"/>
                  <a:pt x="1826526" y="335712"/>
                  <a:pt x="1820566" y="332736"/>
                </a:cubicBezTo>
                <a:cubicBezTo>
                  <a:pt x="1817587" y="335712"/>
                  <a:pt x="1820566" y="338689"/>
                  <a:pt x="1817587" y="341666"/>
                </a:cubicBezTo>
                <a:cubicBezTo>
                  <a:pt x="1811627" y="338689"/>
                  <a:pt x="1793749" y="353573"/>
                  <a:pt x="1793749" y="341666"/>
                </a:cubicBezTo>
                <a:cubicBezTo>
                  <a:pt x="1796729" y="338689"/>
                  <a:pt x="1802688" y="344643"/>
                  <a:pt x="1808648" y="335712"/>
                </a:cubicBezTo>
                <a:cubicBezTo>
                  <a:pt x="1790770" y="332736"/>
                  <a:pt x="1802688" y="326782"/>
                  <a:pt x="1796729" y="314875"/>
                </a:cubicBezTo>
                <a:cubicBezTo>
                  <a:pt x="1787790" y="317852"/>
                  <a:pt x="1790770" y="323805"/>
                  <a:pt x="1790770" y="329759"/>
                </a:cubicBezTo>
                <a:cubicBezTo>
                  <a:pt x="1778851" y="335712"/>
                  <a:pt x="1757994" y="329759"/>
                  <a:pt x="1740116" y="326782"/>
                </a:cubicBezTo>
                <a:cubicBezTo>
                  <a:pt x="1740116" y="335712"/>
                  <a:pt x="1731177" y="335712"/>
                  <a:pt x="1725217" y="344643"/>
                </a:cubicBezTo>
                <a:cubicBezTo>
                  <a:pt x="1716278" y="338689"/>
                  <a:pt x="1731177" y="332736"/>
                  <a:pt x="1719258" y="326782"/>
                </a:cubicBezTo>
                <a:cubicBezTo>
                  <a:pt x="1713299" y="338689"/>
                  <a:pt x="1704360" y="341666"/>
                  <a:pt x="1695421" y="344643"/>
                </a:cubicBezTo>
                <a:cubicBezTo>
                  <a:pt x="1698401" y="350596"/>
                  <a:pt x="1704360" y="347620"/>
                  <a:pt x="1704360" y="350596"/>
                </a:cubicBezTo>
                <a:cubicBezTo>
                  <a:pt x="1695421" y="347620"/>
                  <a:pt x="1689462" y="356550"/>
                  <a:pt x="1692441" y="362503"/>
                </a:cubicBezTo>
                <a:cubicBezTo>
                  <a:pt x="1686482" y="359527"/>
                  <a:pt x="1680523" y="368457"/>
                  <a:pt x="1674563" y="359527"/>
                </a:cubicBezTo>
                <a:cubicBezTo>
                  <a:pt x="1677543" y="350596"/>
                  <a:pt x="1680523" y="356550"/>
                  <a:pt x="1686482" y="356550"/>
                </a:cubicBezTo>
                <a:cubicBezTo>
                  <a:pt x="1677543" y="350596"/>
                  <a:pt x="1686482" y="347620"/>
                  <a:pt x="1689462" y="344643"/>
                </a:cubicBezTo>
                <a:cubicBezTo>
                  <a:pt x="1680523" y="344643"/>
                  <a:pt x="1671584" y="344643"/>
                  <a:pt x="1668604" y="335712"/>
                </a:cubicBezTo>
                <a:cubicBezTo>
                  <a:pt x="1671584" y="341666"/>
                  <a:pt x="1680523" y="332736"/>
                  <a:pt x="1674563" y="329759"/>
                </a:cubicBezTo>
                <a:cubicBezTo>
                  <a:pt x="1659665" y="320829"/>
                  <a:pt x="1647747" y="341666"/>
                  <a:pt x="1632848" y="341666"/>
                </a:cubicBezTo>
                <a:cubicBezTo>
                  <a:pt x="1638808" y="335712"/>
                  <a:pt x="1647747" y="329759"/>
                  <a:pt x="1635828" y="323805"/>
                </a:cubicBezTo>
                <a:cubicBezTo>
                  <a:pt x="1632848" y="335712"/>
                  <a:pt x="1614970" y="353573"/>
                  <a:pt x="1606031" y="341666"/>
                </a:cubicBezTo>
                <a:cubicBezTo>
                  <a:pt x="1609011" y="344643"/>
                  <a:pt x="1620930" y="341666"/>
                  <a:pt x="1614970" y="335712"/>
                </a:cubicBezTo>
                <a:cubicBezTo>
                  <a:pt x="1603052" y="335712"/>
                  <a:pt x="1594113" y="335712"/>
                  <a:pt x="1585174" y="338689"/>
                </a:cubicBezTo>
                <a:cubicBezTo>
                  <a:pt x="1579215" y="335712"/>
                  <a:pt x="1576235" y="332736"/>
                  <a:pt x="1576235" y="326782"/>
                </a:cubicBezTo>
                <a:cubicBezTo>
                  <a:pt x="1567296" y="332736"/>
                  <a:pt x="1570276" y="332736"/>
                  <a:pt x="1564316" y="341666"/>
                </a:cubicBezTo>
                <a:cubicBezTo>
                  <a:pt x="1561337" y="335712"/>
                  <a:pt x="1555377" y="338689"/>
                  <a:pt x="1552398" y="335712"/>
                </a:cubicBezTo>
                <a:cubicBezTo>
                  <a:pt x="1549418" y="332736"/>
                  <a:pt x="1555377" y="329759"/>
                  <a:pt x="1552398" y="326782"/>
                </a:cubicBezTo>
                <a:cubicBezTo>
                  <a:pt x="1540479" y="323805"/>
                  <a:pt x="1531540" y="323805"/>
                  <a:pt x="1522601" y="329759"/>
                </a:cubicBezTo>
                <a:cubicBezTo>
                  <a:pt x="1513662" y="332736"/>
                  <a:pt x="1504723" y="338689"/>
                  <a:pt x="1492805" y="341666"/>
                </a:cubicBezTo>
                <a:cubicBezTo>
                  <a:pt x="1495784" y="335712"/>
                  <a:pt x="1495784" y="326782"/>
                  <a:pt x="1495784" y="317852"/>
                </a:cubicBezTo>
                <a:cubicBezTo>
                  <a:pt x="1489825" y="323805"/>
                  <a:pt x="1480886" y="317852"/>
                  <a:pt x="1474927" y="326782"/>
                </a:cubicBezTo>
                <a:cubicBezTo>
                  <a:pt x="1480886" y="332736"/>
                  <a:pt x="1492805" y="317852"/>
                  <a:pt x="1489825" y="332736"/>
                </a:cubicBezTo>
                <a:cubicBezTo>
                  <a:pt x="1480886" y="338689"/>
                  <a:pt x="1471947" y="329759"/>
                  <a:pt x="1460029" y="323805"/>
                </a:cubicBezTo>
                <a:cubicBezTo>
                  <a:pt x="1448110" y="335712"/>
                  <a:pt x="1465988" y="329759"/>
                  <a:pt x="1465988" y="341666"/>
                </a:cubicBezTo>
                <a:cubicBezTo>
                  <a:pt x="1451090" y="335712"/>
                  <a:pt x="1439171" y="338689"/>
                  <a:pt x="1430232" y="341666"/>
                </a:cubicBezTo>
                <a:cubicBezTo>
                  <a:pt x="1418313" y="344643"/>
                  <a:pt x="1406395" y="350596"/>
                  <a:pt x="1397456" y="353573"/>
                </a:cubicBezTo>
                <a:cubicBezTo>
                  <a:pt x="1400436" y="344643"/>
                  <a:pt x="1406395" y="353573"/>
                  <a:pt x="1409374" y="347620"/>
                </a:cubicBezTo>
                <a:cubicBezTo>
                  <a:pt x="1400436" y="344643"/>
                  <a:pt x="1409374" y="338689"/>
                  <a:pt x="1400436" y="332736"/>
                </a:cubicBezTo>
                <a:cubicBezTo>
                  <a:pt x="1379578" y="359527"/>
                  <a:pt x="1352761" y="338689"/>
                  <a:pt x="1328924" y="347620"/>
                </a:cubicBezTo>
                <a:cubicBezTo>
                  <a:pt x="1334883" y="341666"/>
                  <a:pt x="1334883" y="335712"/>
                  <a:pt x="1325944" y="332736"/>
                </a:cubicBezTo>
                <a:cubicBezTo>
                  <a:pt x="1319985" y="341666"/>
                  <a:pt x="1314026" y="350596"/>
                  <a:pt x="1305087" y="350596"/>
                </a:cubicBezTo>
                <a:cubicBezTo>
                  <a:pt x="1308066" y="347620"/>
                  <a:pt x="1308066" y="344643"/>
                  <a:pt x="1305087" y="341666"/>
                </a:cubicBezTo>
                <a:cubicBezTo>
                  <a:pt x="1287209" y="353573"/>
                  <a:pt x="1266351" y="344643"/>
                  <a:pt x="1248473" y="359527"/>
                </a:cubicBezTo>
                <a:cubicBezTo>
                  <a:pt x="1251453" y="356550"/>
                  <a:pt x="1251453" y="350596"/>
                  <a:pt x="1248473" y="347620"/>
                </a:cubicBezTo>
                <a:cubicBezTo>
                  <a:pt x="1221656" y="359527"/>
                  <a:pt x="1221656" y="353573"/>
                  <a:pt x="1197819" y="350596"/>
                </a:cubicBezTo>
                <a:cubicBezTo>
                  <a:pt x="1200799" y="344643"/>
                  <a:pt x="1203779" y="338689"/>
                  <a:pt x="1197819" y="335712"/>
                </a:cubicBezTo>
                <a:cubicBezTo>
                  <a:pt x="1191860" y="350596"/>
                  <a:pt x="1188880" y="329759"/>
                  <a:pt x="1182921" y="338689"/>
                </a:cubicBezTo>
                <a:cubicBezTo>
                  <a:pt x="1176962" y="344643"/>
                  <a:pt x="1176962" y="347620"/>
                  <a:pt x="1176962" y="353573"/>
                </a:cubicBezTo>
                <a:cubicBezTo>
                  <a:pt x="1171002" y="350596"/>
                  <a:pt x="1168023" y="347620"/>
                  <a:pt x="1165043" y="350596"/>
                </a:cubicBezTo>
                <a:cubicBezTo>
                  <a:pt x="1162063" y="356550"/>
                  <a:pt x="1171002" y="356550"/>
                  <a:pt x="1168023" y="362503"/>
                </a:cubicBezTo>
                <a:cubicBezTo>
                  <a:pt x="1150145" y="359527"/>
                  <a:pt x="1159084" y="356550"/>
                  <a:pt x="1141206" y="356550"/>
                </a:cubicBezTo>
                <a:cubicBezTo>
                  <a:pt x="1144186" y="362503"/>
                  <a:pt x="1156104" y="365480"/>
                  <a:pt x="1147165" y="371434"/>
                </a:cubicBezTo>
                <a:cubicBezTo>
                  <a:pt x="1138226" y="362503"/>
                  <a:pt x="1123328" y="362503"/>
                  <a:pt x="1114389" y="362503"/>
                </a:cubicBezTo>
                <a:cubicBezTo>
                  <a:pt x="1105450" y="362503"/>
                  <a:pt x="1096511" y="359527"/>
                  <a:pt x="1102470" y="347620"/>
                </a:cubicBezTo>
                <a:cubicBezTo>
                  <a:pt x="1090552" y="341666"/>
                  <a:pt x="1081613" y="356550"/>
                  <a:pt x="1069694" y="353573"/>
                </a:cubicBezTo>
                <a:cubicBezTo>
                  <a:pt x="1072674" y="350596"/>
                  <a:pt x="1075654" y="347620"/>
                  <a:pt x="1072674" y="344643"/>
                </a:cubicBezTo>
                <a:cubicBezTo>
                  <a:pt x="1063735" y="353573"/>
                  <a:pt x="1060755" y="335712"/>
                  <a:pt x="1048837" y="341666"/>
                </a:cubicBezTo>
                <a:cubicBezTo>
                  <a:pt x="1045857" y="353573"/>
                  <a:pt x="1054796" y="362503"/>
                  <a:pt x="1051816" y="371434"/>
                </a:cubicBezTo>
                <a:cubicBezTo>
                  <a:pt x="1048837" y="365480"/>
                  <a:pt x="1042878" y="362503"/>
                  <a:pt x="1036918" y="359527"/>
                </a:cubicBezTo>
                <a:cubicBezTo>
                  <a:pt x="1027979" y="359527"/>
                  <a:pt x="1025000" y="365480"/>
                  <a:pt x="1025000" y="374410"/>
                </a:cubicBezTo>
                <a:cubicBezTo>
                  <a:pt x="1007122" y="374410"/>
                  <a:pt x="989244" y="374410"/>
                  <a:pt x="974346" y="374410"/>
                </a:cubicBezTo>
                <a:cubicBezTo>
                  <a:pt x="956468" y="377387"/>
                  <a:pt x="941569" y="380364"/>
                  <a:pt x="923691" y="380364"/>
                </a:cubicBezTo>
                <a:cubicBezTo>
                  <a:pt x="893895" y="386317"/>
                  <a:pt x="861119" y="392271"/>
                  <a:pt x="828343" y="395248"/>
                </a:cubicBezTo>
                <a:cubicBezTo>
                  <a:pt x="831322" y="383341"/>
                  <a:pt x="840261" y="395248"/>
                  <a:pt x="846221" y="389294"/>
                </a:cubicBezTo>
                <a:cubicBezTo>
                  <a:pt x="843241" y="380364"/>
                  <a:pt x="852180" y="383341"/>
                  <a:pt x="846221" y="374410"/>
                </a:cubicBezTo>
                <a:cubicBezTo>
                  <a:pt x="843241" y="377387"/>
                  <a:pt x="840261" y="374410"/>
                  <a:pt x="837282" y="377387"/>
                </a:cubicBezTo>
                <a:cubicBezTo>
                  <a:pt x="837282" y="380364"/>
                  <a:pt x="837282" y="383341"/>
                  <a:pt x="834302" y="389294"/>
                </a:cubicBezTo>
                <a:cubicBezTo>
                  <a:pt x="825363" y="386317"/>
                  <a:pt x="831322" y="380364"/>
                  <a:pt x="825363" y="377387"/>
                </a:cubicBezTo>
                <a:cubicBezTo>
                  <a:pt x="822383" y="377387"/>
                  <a:pt x="816424" y="377387"/>
                  <a:pt x="810465" y="377387"/>
                </a:cubicBezTo>
                <a:cubicBezTo>
                  <a:pt x="810465" y="383341"/>
                  <a:pt x="810465" y="386317"/>
                  <a:pt x="813444" y="389294"/>
                </a:cubicBezTo>
                <a:cubicBezTo>
                  <a:pt x="825363" y="395248"/>
                  <a:pt x="828343" y="404178"/>
                  <a:pt x="834302" y="410131"/>
                </a:cubicBezTo>
                <a:cubicBezTo>
                  <a:pt x="828343" y="407155"/>
                  <a:pt x="825363" y="416085"/>
                  <a:pt x="816424" y="410131"/>
                </a:cubicBezTo>
                <a:cubicBezTo>
                  <a:pt x="819404" y="404178"/>
                  <a:pt x="825363" y="398224"/>
                  <a:pt x="816424" y="395248"/>
                </a:cubicBezTo>
                <a:cubicBezTo>
                  <a:pt x="801526" y="407155"/>
                  <a:pt x="780668" y="386317"/>
                  <a:pt x="768750" y="407155"/>
                </a:cubicBezTo>
                <a:cubicBezTo>
                  <a:pt x="762790" y="398224"/>
                  <a:pt x="759811" y="398224"/>
                  <a:pt x="759811" y="410131"/>
                </a:cubicBezTo>
                <a:cubicBezTo>
                  <a:pt x="753851" y="401201"/>
                  <a:pt x="747892" y="407155"/>
                  <a:pt x="741933" y="407155"/>
                </a:cubicBezTo>
                <a:cubicBezTo>
                  <a:pt x="747892" y="398224"/>
                  <a:pt x="756831" y="398224"/>
                  <a:pt x="762790" y="389294"/>
                </a:cubicBezTo>
                <a:cubicBezTo>
                  <a:pt x="744912" y="377387"/>
                  <a:pt x="735974" y="398224"/>
                  <a:pt x="721075" y="398224"/>
                </a:cubicBezTo>
                <a:cubicBezTo>
                  <a:pt x="718096" y="383341"/>
                  <a:pt x="706177" y="395248"/>
                  <a:pt x="700218" y="392271"/>
                </a:cubicBezTo>
                <a:cubicBezTo>
                  <a:pt x="700218" y="383341"/>
                  <a:pt x="709157" y="371434"/>
                  <a:pt x="703197" y="365480"/>
                </a:cubicBezTo>
                <a:cubicBezTo>
                  <a:pt x="697238" y="380364"/>
                  <a:pt x="685319" y="374410"/>
                  <a:pt x="676381" y="380364"/>
                </a:cubicBezTo>
                <a:cubicBezTo>
                  <a:pt x="673401" y="392271"/>
                  <a:pt x="676381" y="389294"/>
                  <a:pt x="676381" y="401201"/>
                </a:cubicBezTo>
                <a:cubicBezTo>
                  <a:pt x="664462" y="392271"/>
                  <a:pt x="664462" y="395248"/>
                  <a:pt x="652543" y="389294"/>
                </a:cubicBezTo>
                <a:cubicBezTo>
                  <a:pt x="658503" y="380364"/>
                  <a:pt x="652543" y="377387"/>
                  <a:pt x="652543" y="365480"/>
                </a:cubicBezTo>
                <a:cubicBezTo>
                  <a:pt x="658503" y="362503"/>
                  <a:pt x="667442" y="368457"/>
                  <a:pt x="673401" y="356550"/>
                </a:cubicBezTo>
                <a:cubicBezTo>
                  <a:pt x="694258" y="365480"/>
                  <a:pt x="709157" y="350596"/>
                  <a:pt x="732994" y="350596"/>
                </a:cubicBezTo>
                <a:cubicBezTo>
                  <a:pt x="741933" y="326782"/>
                  <a:pt x="759811" y="344643"/>
                  <a:pt x="771729" y="335712"/>
                </a:cubicBezTo>
                <a:cubicBezTo>
                  <a:pt x="768750" y="332736"/>
                  <a:pt x="765770" y="332736"/>
                  <a:pt x="768750" y="326782"/>
                </a:cubicBezTo>
                <a:cubicBezTo>
                  <a:pt x="774709" y="332736"/>
                  <a:pt x="777689" y="320829"/>
                  <a:pt x="786628" y="332736"/>
                </a:cubicBezTo>
                <a:cubicBezTo>
                  <a:pt x="789607" y="338689"/>
                  <a:pt x="783648" y="344643"/>
                  <a:pt x="792587" y="347620"/>
                </a:cubicBezTo>
                <a:cubicBezTo>
                  <a:pt x="792587" y="344643"/>
                  <a:pt x="795567" y="347620"/>
                  <a:pt x="798546" y="344643"/>
                </a:cubicBezTo>
                <a:cubicBezTo>
                  <a:pt x="807485" y="332736"/>
                  <a:pt x="792587" y="329759"/>
                  <a:pt x="801526" y="317852"/>
                </a:cubicBezTo>
                <a:cubicBezTo>
                  <a:pt x="810465" y="323805"/>
                  <a:pt x="813444" y="323805"/>
                  <a:pt x="819404" y="311898"/>
                </a:cubicBezTo>
                <a:cubicBezTo>
                  <a:pt x="822383" y="311898"/>
                  <a:pt x="825363" y="314875"/>
                  <a:pt x="825363" y="317852"/>
                </a:cubicBezTo>
                <a:cubicBezTo>
                  <a:pt x="831322" y="314875"/>
                  <a:pt x="834302" y="305945"/>
                  <a:pt x="840261" y="305945"/>
                </a:cubicBezTo>
                <a:cubicBezTo>
                  <a:pt x="846221" y="323805"/>
                  <a:pt x="825363" y="317852"/>
                  <a:pt x="816424" y="323805"/>
                </a:cubicBezTo>
                <a:cubicBezTo>
                  <a:pt x="822383" y="326782"/>
                  <a:pt x="813444" y="335712"/>
                  <a:pt x="822383" y="338689"/>
                </a:cubicBezTo>
                <a:cubicBezTo>
                  <a:pt x="831322" y="326782"/>
                  <a:pt x="840261" y="329759"/>
                  <a:pt x="849200" y="320829"/>
                </a:cubicBezTo>
                <a:cubicBezTo>
                  <a:pt x="858139" y="320829"/>
                  <a:pt x="858139" y="332736"/>
                  <a:pt x="864098" y="320829"/>
                </a:cubicBezTo>
                <a:cubicBezTo>
                  <a:pt x="870058" y="323805"/>
                  <a:pt x="867078" y="329759"/>
                  <a:pt x="876017" y="329759"/>
                </a:cubicBezTo>
                <a:cubicBezTo>
                  <a:pt x="878997" y="320829"/>
                  <a:pt x="884956" y="323805"/>
                  <a:pt x="887936" y="317852"/>
                </a:cubicBezTo>
                <a:cubicBezTo>
                  <a:pt x="893895" y="317852"/>
                  <a:pt x="896875" y="332736"/>
                  <a:pt x="902834" y="326782"/>
                </a:cubicBezTo>
                <a:cubicBezTo>
                  <a:pt x="896875" y="320829"/>
                  <a:pt x="890915" y="311898"/>
                  <a:pt x="899854" y="302968"/>
                </a:cubicBezTo>
                <a:cubicBezTo>
                  <a:pt x="908793" y="320829"/>
                  <a:pt x="911773" y="302968"/>
                  <a:pt x="920712" y="320829"/>
                </a:cubicBezTo>
                <a:cubicBezTo>
                  <a:pt x="926671" y="305945"/>
                  <a:pt x="926671" y="311898"/>
                  <a:pt x="935610" y="302968"/>
                </a:cubicBezTo>
                <a:cubicBezTo>
                  <a:pt x="929651" y="299991"/>
                  <a:pt x="914753" y="311898"/>
                  <a:pt x="911773" y="299991"/>
                </a:cubicBezTo>
                <a:cubicBezTo>
                  <a:pt x="923691" y="294038"/>
                  <a:pt x="938590" y="297015"/>
                  <a:pt x="950508" y="294038"/>
                </a:cubicBezTo>
                <a:cubicBezTo>
                  <a:pt x="944549" y="279154"/>
                  <a:pt x="980305" y="285108"/>
                  <a:pt x="992223" y="276177"/>
                </a:cubicBezTo>
                <a:cubicBezTo>
                  <a:pt x="977325" y="270224"/>
                  <a:pt x="944549" y="273201"/>
                  <a:pt x="947529" y="252363"/>
                </a:cubicBezTo>
                <a:cubicBezTo>
                  <a:pt x="941569" y="249386"/>
                  <a:pt x="938590" y="252363"/>
                  <a:pt x="935610" y="258317"/>
                </a:cubicBezTo>
                <a:cubicBezTo>
                  <a:pt x="941569" y="261293"/>
                  <a:pt x="941569" y="264270"/>
                  <a:pt x="941569" y="270224"/>
                </a:cubicBezTo>
                <a:cubicBezTo>
                  <a:pt x="920712" y="264270"/>
                  <a:pt x="935610" y="288084"/>
                  <a:pt x="917732" y="288084"/>
                </a:cubicBezTo>
                <a:cubicBezTo>
                  <a:pt x="923691" y="282131"/>
                  <a:pt x="926671" y="276177"/>
                  <a:pt x="920712" y="270224"/>
                </a:cubicBezTo>
                <a:cubicBezTo>
                  <a:pt x="917732" y="270224"/>
                  <a:pt x="914753" y="270224"/>
                  <a:pt x="908793" y="270224"/>
                </a:cubicBezTo>
                <a:cubicBezTo>
                  <a:pt x="908793" y="276177"/>
                  <a:pt x="905814" y="279154"/>
                  <a:pt x="902834" y="282131"/>
                </a:cubicBezTo>
                <a:cubicBezTo>
                  <a:pt x="896875" y="279154"/>
                  <a:pt x="890915" y="279154"/>
                  <a:pt x="881976" y="276177"/>
                </a:cubicBezTo>
                <a:cubicBezTo>
                  <a:pt x="884956" y="261293"/>
                  <a:pt x="893895" y="270224"/>
                  <a:pt x="896875" y="261293"/>
                </a:cubicBezTo>
                <a:cubicBezTo>
                  <a:pt x="893895" y="258317"/>
                  <a:pt x="887936" y="255340"/>
                  <a:pt x="884956" y="258317"/>
                </a:cubicBezTo>
                <a:cubicBezTo>
                  <a:pt x="881976" y="264270"/>
                  <a:pt x="878997" y="270224"/>
                  <a:pt x="876017" y="276177"/>
                </a:cubicBezTo>
                <a:cubicBezTo>
                  <a:pt x="881976" y="273201"/>
                  <a:pt x="881976" y="276177"/>
                  <a:pt x="881976" y="282131"/>
                </a:cubicBezTo>
                <a:cubicBezTo>
                  <a:pt x="873037" y="282131"/>
                  <a:pt x="867078" y="282131"/>
                  <a:pt x="861119" y="282131"/>
                </a:cubicBezTo>
                <a:cubicBezTo>
                  <a:pt x="852180" y="285108"/>
                  <a:pt x="846221" y="285108"/>
                  <a:pt x="840261" y="285108"/>
                </a:cubicBezTo>
                <a:cubicBezTo>
                  <a:pt x="834302" y="308922"/>
                  <a:pt x="819404" y="308922"/>
                  <a:pt x="804505" y="308922"/>
                </a:cubicBezTo>
                <a:cubicBezTo>
                  <a:pt x="789607" y="305945"/>
                  <a:pt x="771729" y="302968"/>
                  <a:pt x="765770" y="314875"/>
                </a:cubicBezTo>
                <a:cubicBezTo>
                  <a:pt x="768750" y="305945"/>
                  <a:pt x="768750" y="299991"/>
                  <a:pt x="768750" y="294038"/>
                </a:cubicBezTo>
                <a:cubicBezTo>
                  <a:pt x="774709" y="297015"/>
                  <a:pt x="786628" y="299991"/>
                  <a:pt x="792587" y="302968"/>
                </a:cubicBezTo>
                <a:cubicBezTo>
                  <a:pt x="801526" y="302968"/>
                  <a:pt x="807485" y="299991"/>
                  <a:pt x="810465" y="291061"/>
                </a:cubicBezTo>
                <a:cubicBezTo>
                  <a:pt x="819404" y="299991"/>
                  <a:pt x="828343" y="294038"/>
                  <a:pt x="834302" y="291061"/>
                </a:cubicBezTo>
                <a:cubicBezTo>
                  <a:pt x="831322" y="282131"/>
                  <a:pt x="822383" y="291061"/>
                  <a:pt x="819404" y="279154"/>
                </a:cubicBezTo>
                <a:cubicBezTo>
                  <a:pt x="816424" y="299991"/>
                  <a:pt x="795567" y="270224"/>
                  <a:pt x="795567" y="294038"/>
                </a:cubicBezTo>
                <a:cubicBezTo>
                  <a:pt x="780668" y="279154"/>
                  <a:pt x="771729" y="294038"/>
                  <a:pt x="759811" y="288084"/>
                </a:cubicBezTo>
                <a:cubicBezTo>
                  <a:pt x="762790" y="282131"/>
                  <a:pt x="768750" y="285108"/>
                  <a:pt x="762790" y="276177"/>
                </a:cubicBezTo>
                <a:cubicBezTo>
                  <a:pt x="759811" y="282131"/>
                  <a:pt x="753851" y="273201"/>
                  <a:pt x="750872" y="270224"/>
                </a:cubicBezTo>
                <a:cubicBezTo>
                  <a:pt x="753851" y="282131"/>
                  <a:pt x="741933" y="273201"/>
                  <a:pt x="738953" y="285108"/>
                </a:cubicBezTo>
                <a:cubicBezTo>
                  <a:pt x="744912" y="285108"/>
                  <a:pt x="747892" y="285108"/>
                  <a:pt x="747892" y="294038"/>
                </a:cubicBezTo>
                <a:cubicBezTo>
                  <a:pt x="735974" y="291061"/>
                  <a:pt x="730014" y="299991"/>
                  <a:pt x="715116" y="291061"/>
                </a:cubicBezTo>
                <a:cubicBezTo>
                  <a:pt x="718096" y="285108"/>
                  <a:pt x="724055" y="279154"/>
                  <a:pt x="718096" y="276177"/>
                </a:cubicBezTo>
                <a:cubicBezTo>
                  <a:pt x="706177" y="279154"/>
                  <a:pt x="712136" y="288084"/>
                  <a:pt x="703197" y="297015"/>
                </a:cubicBezTo>
                <a:cubicBezTo>
                  <a:pt x="691279" y="282131"/>
                  <a:pt x="682340" y="297015"/>
                  <a:pt x="667442" y="282131"/>
                </a:cubicBezTo>
                <a:cubicBezTo>
                  <a:pt x="664462" y="285108"/>
                  <a:pt x="655523" y="285108"/>
                  <a:pt x="649564" y="285108"/>
                </a:cubicBezTo>
                <a:cubicBezTo>
                  <a:pt x="646584" y="282131"/>
                  <a:pt x="640625" y="282131"/>
                  <a:pt x="637645" y="282131"/>
                </a:cubicBezTo>
                <a:cubicBezTo>
                  <a:pt x="640625" y="279154"/>
                  <a:pt x="640625" y="270224"/>
                  <a:pt x="637645" y="270224"/>
                </a:cubicBezTo>
                <a:cubicBezTo>
                  <a:pt x="631686" y="273201"/>
                  <a:pt x="610828" y="261293"/>
                  <a:pt x="619767" y="273201"/>
                </a:cubicBezTo>
                <a:cubicBezTo>
                  <a:pt x="607849" y="273201"/>
                  <a:pt x="616787" y="267247"/>
                  <a:pt x="607849" y="261293"/>
                </a:cubicBezTo>
                <a:cubicBezTo>
                  <a:pt x="607849" y="270224"/>
                  <a:pt x="595930" y="258317"/>
                  <a:pt x="592950" y="264270"/>
                </a:cubicBezTo>
                <a:cubicBezTo>
                  <a:pt x="595930" y="276177"/>
                  <a:pt x="598910" y="270224"/>
                  <a:pt x="607849" y="270224"/>
                </a:cubicBezTo>
                <a:cubicBezTo>
                  <a:pt x="610828" y="279154"/>
                  <a:pt x="604869" y="276177"/>
                  <a:pt x="601889" y="285108"/>
                </a:cubicBezTo>
                <a:cubicBezTo>
                  <a:pt x="592950" y="279154"/>
                  <a:pt x="589971" y="282131"/>
                  <a:pt x="586991" y="291061"/>
                </a:cubicBezTo>
                <a:cubicBezTo>
                  <a:pt x="584011" y="279154"/>
                  <a:pt x="569113" y="288084"/>
                  <a:pt x="575072" y="276177"/>
                </a:cubicBezTo>
                <a:cubicBezTo>
                  <a:pt x="578052" y="276177"/>
                  <a:pt x="586991" y="291061"/>
                  <a:pt x="592950" y="270224"/>
                </a:cubicBezTo>
                <a:cubicBezTo>
                  <a:pt x="575072" y="270224"/>
                  <a:pt x="584011" y="261293"/>
                  <a:pt x="575072" y="252363"/>
                </a:cubicBezTo>
                <a:cubicBezTo>
                  <a:pt x="569113" y="270224"/>
                  <a:pt x="551235" y="249386"/>
                  <a:pt x="545276" y="261293"/>
                </a:cubicBezTo>
                <a:cubicBezTo>
                  <a:pt x="548256" y="252363"/>
                  <a:pt x="554215" y="255340"/>
                  <a:pt x="557194" y="246410"/>
                </a:cubicBezTo>
                <a:cubicBezTo>
                  <a:pt x="569113" y="252363"/>
                  <a:pt x="575072" y="249386"/>
                  <a:pt x="581032" y="243433"/>
                </a:cubicBezTo>
                <a:cubicBezTo>
                  <a:pt x="578052" y="240456"/>
                  <a:pt x="578052" y="234503"/>
                  <a:pt x="581032" y="237479"/>
                </a:cubicBezTo>
                <a:cubicBezTo>
                  <a:pt x="589971" y="246410"/>
                  <a:pt x="607849" y="228549"/>
                  <a:pt x="616787" y="219619"/>
                </a:cubicBezTo>
                <a:cubicBezTo>
                  <a:pt x="625726" y="219619"/>
                  <a:pt x="619767" y="225572"/>
                  <a:pt x="628706" y="228549"/>
                </a:cubicBezTo>
                <a:cubicBezTo>
                  <a:pt x="637645" y="219619"/>
                  <a:pt x="652543" y="213665"/>
                  <a:pt x="658503" y="222596"/>
                </a:cubicBezTo>
                <a:cubicBezTo>
                  <a:pt x="655523" y="234503"/>
                  <a:pt x="646584" y="216642"/>
                  <a:pt x="643604" y="225572"/>
                </a:cubicBezTo>
                <a:cubicBezTo>
                  <a:pt x="646584" y="231526"/>
                  <a:pt x="631686" y="243433"/>
                  <a:pt x="640625" y="249386"/>
                </a:cubicBezTo>
                <a:cubicBezTo>
                  <a:pt x="649564" y="246410"/>
                  <a:pt x="640625" y="243433"/>
                  <a:pt x="646584" y="234503"/>
                </a:cubicBezTo>
                <a:cubicBezTo>
                  <a:pt x="655523" y="240456"/>
                  <a:pt x="661482" y="231526"/>
                  <a:pt x="667442" y="231526"/>
                </a:cubicBezTo>
                <a:cubicBezTo>
                  <a:pt x="679360" y="231526"/>
                  <a:pt x="664462" y="240456"/>
                  <a:pt x="676381" y="243433"/>
                </a:cubicBezTo>
                <a:cubicBezTo>
                  <a:pt x="673401" y="231526"/>
                  <a:pt x="685319" y="222596"/>
                  <a:pt x="694258" y="222596"/>
                </a:cubicBezTo>
                <a:cubicBezTo>
                  <a:pt x="691279" y="213665"/>
                  <a:pt x="691279" y="210689"/>
                  <a:pt x="694258" y="201758"/>
                </a:cubicBezTo>
                <a:cubicBezTo>
                  <a:pt x="709157" y="204735"/>
                  <a:pt x="718096" y="192828"/>
                  <a:pt x="732994" y="198781"/>
                </a:cubicBezTo>
                <a:cubicBezTo>
                  <a:pt x="732994" y="204735"/>
                  <a:pt x="721075" y="201758"/>
                  <a:pt x="727035" y="207712"/>
                </a:cubicBezTo>
                <a:cubicBezTo>
                  <a:pt x="738953" y="198781"/>
                  <a:pt x="741933" y="213665"/>
                  <a:pt x="753851" y="201758"/>
                </a:cubicBezTo>
                <a:cubicBezTo>
                  <a:pt x="756831" y="207712"/>
                  <a:pt x="777689" y="210689"/>
                  <a:pt x="786628" y="201758"/>
                </a:cubicBezTo>
                <a:cubicBezTo>
                  <a:pt x="795567" y="207712"/>
                  <a:pt x="786628" y="216642"/>
                  <a:pt x="801526" y="222596"/>
                </a:cubicBezTo>
                <a:cubicBezTo>
                  <a:pt x="798546" y="207712"/>
                  <a:pt x="813444" y="213665"/>
                  <a:pt x="813444" y="198781"/>
                </a:cubicBezTo>
                <a:cubicBezTo>
                  <a:pt x="819404" y="204735"/>
                  <a:pt x="822383" y="198781"/>
                  <a:pt x="825363" y="201758"/>
                </a:cubicBezTo>
                <a:cubicBezTo>
                  <a:pt x="825363" y="204735"/>
                  <a:pt x="819404" y="210689"/>
                  <a:pt x="828343" y="213665"/>
                </a:cubicBezTo>
                <a:cubicBezTo>
                  <a:pt x="828343" y="207712"/>
                  <a:pt x="834302" y="207712"/>
                  <a:pt x="837282" y="201758"/>
                </a:cubicBezTo>
                <a:cubicBezTo>
                  <a:pt x="846221" y="207712"/>
                  <a:pt x="840261" y="213665"/>
                  <a:pt x="846221" y="219619"/>
                </a:cubicBezTo>
                <a:cubicBezTo>
                  <a:pt x="849200" y="201758"/>
                  <a:pt x="861119" y="210689"/>
                  <a:pt x="870058" y="204735"/>
                </a:cubicBezTo>
                <a:cubicBezTo>
                  <a:pt x="858139" y="201758"/>
                  <a:pt x="852180" y="198781"/>
                  <a:pt x="843241" y="198781"/>
                </a:cubicBezTo>
                <a:cubicBezTo>
                  <a:pt x="855160" y="186874"/>
                  <a:pt x="876017" y="201758"/>
                  <a:pt x="887936" y="189851"/>
                </a:cubicBezTo>
                <a:cubicBezTo>
                  <a:pt x="870058" y="189851"/>
                  <a:pt x="846221" y="180921"/>
                  <a:pt x="831322" y="186874"/>
                </a:cubicBezTo>
                <a:cubicBezTo>
                  <a:pt x="834302" y="189851"/>
                  <a:pt x="840261" y="192828"/>
                  <a:pt x="834302" y="198781"/>
                </a:cubicBezTo>
                <a:cubicBezTo>
                  <a:pt x="825363" y="192828"/>
                  <a:pt x="828343" y="189851"/>
                  <a:pt x="819404" y="189851"/>
                </a:cubicBezTo>
                <a:cubicBezTo>
                  <a:pt x="819404" y="183898"/>
                  <a:pt x="822383" y="177944"/>
                  <a:pt x="822383" y="171991"/>
                </a:cubicBezTo>
                <a:cubicBezTo>
                  <a:pt x="843241" y="180921"/>
                  <a:pt x="870058" y="183898"/>
                  <a:pt x="876017" y="166037"/>
                </a:cubicBezTo>
                <a:cubicBezTo>
                  <a:pt x="873037" y="171991"/>
                  <a:pt x="887936" y="174967"/>
                  <a:pt x="887936" y="163060"/>
                </a:cubicBezTo>
                <a:cubicBezTo>
                  <a:pt x="899854" y="169014"/>
                  <a:pt x="887936" y="177944"/>
                  <a:pt x="893895" y="180921"/>
                </a:cubicBezTo>
                <a:cubicBezTo>
                  <a:pt x="896875" y="174967"/>
                  <a:pt x="905814" y="180921"/>
                  <a:pt x="908793" y="177944"/>
                </a:cubicBezTo>
                <a:cubicBezTo>
                  <a:pt x="905814" y="174967"/>
                  <a:pt x="890915" y="177944"/>
                  <a:pt x="896875" y="166037"/>
                </a:cubicBezTo>
                <a:cubicBezTo>
                  <a:pt x="899854" y="157107"/>
                  <a:pt x="908793" y="177944"/>
                  <a:pt x="911773" y="169014"/>
                </a:cubicBezTo>
                <a:cubicBezTo>
                  <a:pt x="914753" y="154130"/>
                  <a:pt x="911773" y="157107"/>
                  <a:pt x="923691" y="148177"/>
                </a:cubicBezTo>
                <a:cubicBezTo>
                  <a:pt x="914753" y="145200"/>
                  <a:pt x="917732" y="139246"/>
                  <a:pt x="917732" y="133293"/>
                </a:cubicBezTo>
                <a:cubicBezTo>
                  <a:pt x="929651" y="142223"/>
                  <a:pt x="926671" y="124362"/>
                  <a:pt x="929651" y="118409"/>
                </a:cubicBezTo>
                <a:cubicBezTo>
                  <a:pt x="941569" y="124362"/>
                  <a:pt x="926671" y="136270"/>
                  <a:pt x="935610" y="142223"/>
                </a:cubicBezTo>
                <a:cubicBezTo>
                  <a:pt x="944549" y="133293"/>
                  <a:pt x="953488" y="133293"/>
                  <a:pt x="962427" y="133293"/>
                </a:cubicBezTo>
                <a:cubicBezTo>
                  <a:pt x="959447" y="139246"/>
                  <a:pt x="953488" y="139246"/>
                  <a:pt x="959447" y="145200"/>
                </a:cubicBezTo>
                <a:cubicBezTo>
                  <a:pt x="968386" y="142223"/>
                  <a:pt x="965407" y="151153"/>
                  <a:pt x="974346" y="157107"/>
                </a:cubicBezTo>
                <a:cubicBezTo>
                  <a:pt x="974346" y="142223"/>
                  <a:pt x="989244" y="151153"/>
                  <a:pt x="995203" y="160084"/>
                </a:cubicBezTo>
                <a:cubicBezTo>
                  <a:pt x="1004142" y="151153"/>
                  <a:pt x="1010101" y="145200"/>
                  <a:pt x="1007122" y="136270"/>
                </a:cubicBezTo>
                <a:cubicBezTo>
                  <a:pt x="1019040" y="142223"/>
                  <a:pt x="1019040" y="148177"/>
                  <a:pt x="1022020" y="157107"/>
                </a:cubicBezTo>
                <a:cubicBezTo>
                  <a:pt x="1027979" y="142223"/>
                  <a:pt x="1045857" y="151153"/>
                  <a:pt x="1042878" y="136270"/>
                </a:cubicBezTo>
                <a:cubicBezTo>
                  <a:pt x="1048837" y="139246"/>
                  <a:pt x="1054796" y="151153"/>
                  <a:pt x="1057776" y="145200"/>
                </a:cubicBezTo>
                <a:cubicBezTo>
                  <a:pt x="1054796" y="118409"/>
                  <a:pt x="1019040" y="139246"/>
                  <a:pt x="1013081" y="121386"/>
                </a:cubicBezTo>
                <a:cubicBezTo>
                  <a:pt x="1025000" y="121386"/>
                  <a:pt x="1036918" y="124362"/>
                  <a:pt x="1048837" y="124362"/>
                </a:cubicBezTo>
                <a:cubicBezTo>
                  <a:pt x="1036918" y="106502"/>
                  <a:pt x="1051816" y="91618"/>
                  <a:pt x="1048837" y="73758"/>
                </a:cubicBezTo>
                <a:cubicBezTo>
                  <a:pt x="1060755" y="85665"/>
                  <a:pt x="1081613" y="67804"/>
                  <a:pt x="1102470" y="61851"/>
                </a:cubicBezTo>
                <a:cubicBezTo>
                  <a:pt x="1093532" y="70781"/>
                  <a:pt x="1093532" y="73758"/>
                  <a:pt x="1084593" y="82688"/>
                </a:cubicBezTo>
                <a:cubicBezTo>
                  <a:pt x="1105450" y="94595"/>
                  <a:pt x="1126308" y="100548"/>
                  <a:pt x="1144186" y="85665"/>
                </a:cubicBezTo>
                <a:cubicBezTo>
                  <a:pt x="1168023" y="103525"/>
                  <a:pt x="1182921" y="76734"/>
                  <a:pt x="1206758" y="97572"/>
                </a:cubicBezTo>
                <a:cubicBezTo>
                  <a:pt x="1209738" y="88641"/>
                  <a:pt x="1212718" y="97572"/>
                  <a:pt x="1218677" y="91618"/>
                </a:cubicBezTo>
                <a:cubicBezTo>
                  <a:pt x="1221656" y="94595"/>
                  <a:pt x="1224636" y="97572"/>
                  <a:pt x="1230595" y="100548"/>
                </a:cubicBezTo>
                <a:cubicBezTo>
                  <a:pt x="1251453" y="85665"/>
                  <a:pt x="1284229" y="109479"/>
                  <a:pt x="1302107" y="103525"/>
                </a:cubicBezTo>
                <a:cubicBezTo>
                  <a:pt x="1299127" y="103525"/>
                  <a:pt x="1293168" y="100548"/>
                  <a:pt x="1296148" y="97572"/>
                </a:cubicBezTo>
                <a:cubicBezTo>
                  <a:pt x="1302107" y="94595"/>
                  <a:pt x="1308066" y="82688"/>
                  <a:pt x="1308066" y="94595"/>
                </a:cubicBezTo>
                <a:cubicBezTo>
                  <a:pt x="1302107" y="88641"/>
                  <a:pt x="1305087" y="103525"/>
                  <a:pt x="1311046" y="103525"/>
                </a:cubicBezTo>
                <a:cubicBezTo>
                  <a:pt x="1314026" y="100548"/>
                  <a:pt x="1343822" y="106502"/>
                  <a:pt x="1349781" y="103525"/>
                </a:cubicBezTo>
                <a:cubicBezTo>
                  <a:pt x="1343822" y="109479"/>
                  <a:pt x="1331904" y="112455"/>
                  <a:pt x="1337863" y="115432"/>
                </a:cubicBezTo>
                <a:cubicBezTo>
                  <a:pt x="1346802" y="121386"/>
                  <a:pt x="1355741" y="118409"/>
                  <a:pt x="1364680" y="121386"/>
                </a:cubicBezTo>
                <a:cubicBezTo>
                  <a:pt x="1367659" y="109479"/>
                  <a:pt x="1361700" y="103525"/>
                  <a:pt x="1367659" y="91618"/>
                </a:cubicBezTo>
                <a:cubicBezTo>
                  <a:pt x="1370639" y="109479"/>
                  <a:pt x="1379578" y="136270"/>
                  <a:pt x="1403415" y="118409"/>
                </a:cubicBezTo>
                <a:cubicBezTo>
                  <a:pt x="1394476" y="112455"/>
                  <a:pt x="1400436" y="109479"/>
                  <a:pt x="1391497" y="109479"/>
                </a:cubicBezTo>
                <a:cubicBezTo>
                  <a:pt x="1406395" y="91618"/>
                  <a:pt x="1421293" y="103525"/>
                  <a:pt x="1439171" y="91618"/>
                </a:cubicBezTo>
                <a:cubicBezTo>
                  <a:pt x="1451090" y="106502"/>
                  <a:pt x="1468967" y="85665"/>
                  <a:pt x="1489825" y="106502"/>
                </a:cubicBezTo>
                <a:cubicBezTo>
                  <a:pt x="1492805" y="97572"/>
                  <a:pt x="1501744" y="106502"/>
                  <a:pt x="1504723" y="94595"/>
                </a:cubicBezTo>
                <a:cubicBezTo>
                  <a:pt x="1501744" y="91618"/>
                  <a:pt x="1498764" y="88641"/>
                  <a:pt x="1498764" y="85665"/>
                </a:cubicBezTo>
                <a:cubicBezTo>
                  <a:pt x="1513662" y="100548"/>
                  <a:pt x="1528560" y="76734"/>
                  <a:pt x="1546438" y="85665"/>
                </a:cubicBezTo>
                <a:cubicBezTo>
                  <a:pt x="1537499" y="97572"/>
                  <a:pt x="1519622" y="85665"/>
                  <a:pt x="1519622" y="97572"/>
                </a:cubicBezTo>
                <a:cubicBezTo>
                  <a:pt x="1534520" y="103525"/>
                  <a:pt x="1579215" y="94595"/>
                  <a:pt x="1570276" y="109479"/>
                </a:cubicBezTo>
                <a:cubicBezTo>
                  <a:pt x="1585174" y="109479"/>
                  <a:pt x="1606031" y="94595"/>
                  <a:pt x="1626889" y="103525"/>
                </a:cubicBezTo>
                <a:cubicBezTo>
                  <a:pt x="1635828" y="112455"/>
                  <a:pt x="1635828" y="118409"/>
                  <a:pt x="1644767" y="118409"/>
                </a:cubicBezTo>
                <a:cubicBezTo>
                  <a:pt x="1647747" y="127339"/>
                  <a:pt x="1635828" y="130316"/>
                  <a:pt x="1638808" y="136270"/>
                </a:cubicBezTo>
                <a:cubicBezTo>
                  <a:pt x="1641787" y="139246"/>
                  <a:pt x="1644767" y="136270"/>
                  <a:pt x="1647747" y="136270"/>
                </a:cubicBezTo>
                <a:cubicBezTo>
                  <a:pt x="1650726" y="130316"/>
                  <a:pt x="1647747" y="124362"/>
                  <a:pt x="1656685" y="118409"/>
                </a:cubicBezTo>
                <a:cubicBezTo>
                  <a:pt x="1665624" y="127339"/>
                  <a:pt x="1650726" y="133293"/>
                  <a:pt x="1656685" y="139246"/>
                </a:cubicBezTo>
                <a:cubicBezTo>
                  <a:pt x="1665624" y="148177"/>
                  <a:pt x="1665624" y="121386"/>
                  <a:pt x="1677543" y="130316"/>
                </a:cubicBezTo>
                <a:cubicBezTo>
                  <a:pt x="1671584" y="136270"/>
                  <a:pt x="1671584" y="139246"/>
                  <a:pt x="1677543" y="145200"/>
                </a:cubicBezTo>
                <a:cubicBezTo>
                  <a:pt x="1689462" y="139246"/>
                  <a:pt x="1683502" y="136270"/>
                  <a:pt x="1686482" y="127339"/>
                </a:cubicBezTo>
                <a:cubicBezTo>
                  <a:pt x="1692441" y="136270"/>
                  <a:pt x="1695421" y="121386"/>
                  <a:pt x="1701380" y="130316"/>
                </a:cubicBezTo>
                <a:cubicBezTo>
                  <a:pt x="1704360" y="139246"/>
                  <a:pt x="1689462" y="133293"/>
                  <a:pt x="1695421" y="142223"/>
                </a:cubicBezTo>
                <a:cubicBezTo>
                  <a:pt x="1701380" y="154130"/>
                  <a:pt x="1710319" y="130316"/>
                  <a:pt x="1716278" y="127339"/>
                </a:cubicBezTo>
                <a:cubicBezTo>
                  <a:pt x="1710319" y="127339"/>
                  <a:pt x="1695421" y="118409"/>
                  <a:pt x="1704360" y="109479"/>
                </a:cubicBezTo>
                <a:cubicBezTo>
                  <a:pt x="1719258" y="112455"/>
                  <a:pt x="1737136" y="118409"/>
                  <a:pt x="1752034" y="109479"/>
                </a:cubicBezTo>
                <a:cubicBezTo>
                  <a:pt x="1752034" y="106502"/>
                  <a:pt x="1749055" y="106502"/>
                  <a:pt x="1752034" y="103525"/>
                </a:cubicBezTo>
                <a:cubicBezTo>
                  <a:pt x="1763953" y="112455"/>
                  <a:pt x="1746075" y="121386"/>
                  <a:pt x="1755014" y="130316"/>
                </a:cubicBezTo>
                <a:cubicBezTo>
                  <a:pt x="1763953" y="115432"/>
                  <a:pt x="1772892" y="139246"/>
                  <a:pt x="1778851" y="133293"/>
                </a:cubicBezTo>
                <a:cubicBezTo>
                  <a:pt x="1775871" y="124362"/>
                  <a:pt x="1760973" y="124362"/>
                  <a:pt x="1769912" y="109479"/>
                </a:cubicBezTo>
                <a:cubicBezTo>
                  <a:pt x="1778851" y="115432"/>
                  <a:pt x="1778851" y="121386"/>
                  <a:pt x="1784810" y="127339"/>
                </a:cubicBezTo>
                <a:cubicBezTo>
                  <a:pt x="1787790" y="121386"/>
                  <a:pt x="1793749" y="115432"/>
                  <a:pt x="1799709" y="112455"/>
                </a:cubicBezTo>
                <a:cubicBezTo>
                  <a:pt x="1811627" y="118409"/>
                  <a:pt x="1823546" y="112455"/>
                  <a:pt x="1838444" y="121386"/>
                </a:cubicBezTo>
                <a:cubicBezTo>
                  <a:pt x="1829505" y="133293"/>
                  <a:pt x="1835464" y="115432"/>
                  <a:pt x="1829505" y="121386"/>
                </a:cubicBezTo>
                <a:cubicBezTo>
                  <a:pt x="1826526" y="124362"/>
                  <a:pt x="1832485" y="127339"/>
                  <a:pt x="1829505" y="133293"/>
                </a:cubicBezTo>
                <a:cubicBezTo>
                  <a:pt x="1838444" y="124362"/>
                  <a:pt x="1859302" y="115432"/>
                  <a:pt x="1874200" y="118409"/>
                </a:cubicBezTo>
                <a:cubicBezTo>
                  <a:pt x="1883139" y="124362"/>
                  <a:pt x="1871220" y="127339"/>
                  <a:pt x="1880159" y="133293"/>
                </a:cubicBezTo>
                <a:cubicBezTo>
                  <a:pt x="1889098" y="136270"/>
                  <a:pt x="1892078" y="139246"/>
                  <a:pt x="1898037" y="127339"/>
                </a:cubicBezTo>
                <a:cubicBezTo>
                  <a:pt x="1909956" y="133293"/>
                  <a:pt x="1901017" y="139246"/>
                  <a:pt x="1903996" y="145200"/>
                </a:cubicBezTo>
                <a:cubicBezTo>
                  <a:pt x="1909956" y="145200"/>
                  <a:pt x="1918895" y="142223"/>
                  <a:pt x="1924854" y="142223"/>
                </a:cubicBezTo>
                <a:cubicBezTo>
                  <a:pt x="1915915" y="151153"/>
                  <a:pt x="1924854" y="151153"/>
                  <a:pt x="1930813" y="157107"/>
                </a:cubicBezTo>
                <a:cubicBezTo>
                  <a:pt x="1933793" y="151153"/>
                  <a:pt x="1948691" y="151153"/>
                  <a:pt x="1942732" y="157107"/>
                </a:cubicBezTo>
                <a:cubicBezTo>
                  <a:pt x="1930813" y="160084"/>
                  <a:pt x="1918895" y="157107"/>
                  <a:pt x="1903996" y="154130"/>
                </a:cubicBezTo>
                <a:cubicBezTo>
                  <a:pt x="1898037" y="154130"/>
                  <a:pt x="1892078" y="151153"/>
                  <a:pt x="1886119" y="151153"/>
                </a:cubicBezTo>
                <a:cubicBezTo>
                  <a:pt x="1880159" y="148177"/>
                  <a:pt x="1874200" y="148177"/>
                  <a:pt x="1868241" y="148177"/>
                </a:cubicBezTo>
                <a:cubicBezTo>
                  <a:pt x="1871220" y="154130"/>
                  <a:pt x="1862281" y="160084"/>
                  <a:pt x="1862281" y="166037"/>
                </a:cubicBezTo>
                <a:cubicBezTo>
                  <a:pt x="1871220" y="166037"/>
                  <a:pt x="1877180" y="166037"/>
                  <a:pt x="1886119" y="169014"/>
                </a:cubicBezTo>
                <a:cubicBezTo>
                  <a:pt x="1895057" y="169014"/>
                  <a:pt x="1903996" y="171991"/>
                  <a:pt x="1912935" y="171991"/>
                </a:cubicBezTo>
                <a:cubicBezTo>
                  <a:pt x="1927834" y="174967"/>
                  <a:pt x="1942732" y="171991"/>
                  <a:pt x="1948691" y="157107"/>
                </a:cubicBezTo>
                <a:cubicBezTo>
                  <a:pt x="1960610" y="157107"/>
                  <a:pt x="1951671" y="163060"/>
                  <a:pt x="1957630" y="169014"/>
                </a:cubicBezTo>
                <a:cubicBezTo>
                  <a:pt x="1966569" y="163060"/>
                  <a:pt x="1975508" y="166037"/>
                  <a:pt x="1984447" y="166037"/>
                </a:cubicBezTo>
                <a:cubicBezTo>
                  <a:pt x="1984447" y="157107"/>
                  <a:pt x="1993386" y="160084"/>
                  <a:pt x="1993386" y="151153"/>
                </a:cubicBezTo>
                <a:cubicBezTo>
                  <a:pt x="1984447" y="151153"/>
                  <a:pt x="1978488" y="145200"/>
                  <a:pt x="1972528" y="151153"/>
                </a:cubicBezTo>
                <a:cubicBezTo>
                  <a:pt x="1972528" y="154130"/>
                  <a:pt x="1978488" y="157107"/>
                  <a:pt x="1975508" y="160084"/>
                </a:cubicBezTo>
                <a:cubicBezTo>
                  <a:pt x="1969549" y="154130"/>
                  <a:pt x="1963589" y="163060"/>
                  <a:pt x="1957630" y="157107"/>
                </a:cubicBezTo>
                <a:cubicBezTo>
                  <a:pt x="1966569" y="148177"/>
                  <a:pt x="1957630" y="139246"/>
                  <a:pt x="1963589" y="130316"/>
                </a:cubicBezTo>
                <a:cubicBezTo>
                  <a:pt x="1972528" y="130316"/>
                  <a:pt x="1963589" y="136270"/>
                  <a:pt x="1972528" y="142223"/>
                </a:cubicBezTo>
                <a:cubicBezTo>
                  <a:pt x="1978488" y="133293"/>
                  <a:pt x="1984447" y="139246"/>
                  <a:pt x="1990406" y="142223"/>
                </a:cubicBezTo>
                <a:cubicBezTo>
                  <a:pt x="1999345" y="145200"/>
                  <a:pt x="2002325" y="148177"/>
                  <a:pt x="2005305" y="133293"/>
                </a:cubicBezTo>
                <a:cubicBezTo>
                  <a:pt x="2008284" y="133293"/>
                  <a:pt x="2011264" y="133293"/>
                  <a:pt x="2014244" y="130316"/>
                </a:cubicBezTo>
                <a:cubicBezTo>
                  <a:pt x="2023182" y="133293"/>
                  <a:pt x="2017223" y="148177"/>
                  <a:pt x="2026162" y="142223"/>
                </a:cubicBezTo>
                <a:cubicBezTo>
                  <a:pt x="2029142" y="139246"/>
                  <a:pt x="2023182" y="136270"/>
                  <a:pt x="2026162" y="133293"/>
                </a:cubicBezTo>
                <a:cubicBezTo>
                  <a:pt x="2035101" y="136270"/>
                  <a:pt x="2044040" y="133293"/>
                  <a:pt x="2055959" y="139246"/>
                </a:cubicBezTo>
                <a:cubicBezTo>
                  <a:pt x="2047020" y="130316"/>
                  <a:pt x="2067877" y="136270"/>
                  <a:pt x="2058938" y="130316"/>
                </a:cubicBezTo>
                <a:cubicBezTo>
                  <a:pt x="2049999" y="136270"/>
                  <a:pt x="2041060" y="127339"/>
                  <a:pt x="2032121" y="121386"/>
                </a:cubicBezTo>
                <a:cubicBezTo>
                  <a:pt x="2047020" y="127339"/>
                  <a:pt x="2049999" y="118409"/>
                  <a:pt x="2064898" y="118409"/>
                </a:cubicBezTo>
                <a:cubicBezTo>
                  <a:pt x="2064898" y="121386"/>
                  <a:pt x="2055959" y="127339"/>
                  <a:pt x="2064898" y="130316"/>
                </a:cubicBezTo>
                <a:cubicBezTo>
                  <a:pt x="2067877" y="127339"/>
                  <a:pt x="2070857" y="130316"/>
                  <a:pt x="2073837" y="127339"/>
                </a:cubicBezTo>
                <a:cubicBezTo>
                  <a:pt x="2070857" y="121386"/>
                  <a:pt x="2076816" y="115432"/>
                  <a:pt x="2073837" y="109479"/>
                </a:cubicBezTo>
                <a:cubicBezTo>
                  <a:pt x="2064898" y="115432"/>
                  <a:pt x="2055959" y="103525"/>
                  <a:pt x="2044040" y="115432"/>
                </a:cubicBezTo>
                <a:cubicBezTo>
                  <a:pt x="2038081" y="109479"/>
                  <a:pt x="2041060" y="103525"/>
                  <a:pt x="2035101" y="97572"/>
                </a:cubicBezTo>
                <a:cubicBezTo>
                  <a:pt x="2017223" y="103525"/>
                  <a:pt x="2011264" y="121386"/>
                  <a:pt x="1993386" y="103525"/>
                </a:cubicBezTo>
                <a:cubicBezTo>
                  <a:pt x="1990406" y="97572"/>
                  <a:pt x="2005305" y="100548"/>
                  <a:pt x="1996366" y="91618"/>
                </a:cubicBezTo>
                <a:cubicBezTo>
                  <a:pt x="1990406" y="103525"/>
                  <a:pt x="1987427" y="103525"/>
                  <a:pt x="1975508" y="103525"/>
                </a:cubicBezTo>
                <a:cubicBezTo>
                  <a:pt x="1972528" y="94595"/>
                  <a:pt x="1996366" y="94595"/>
                  <a:pt x="1987427" y="82688"/>
                </a:cubicBezTo>
                <a:cubicBezTo>
                  <a:pt x="1981467" y="94595"/>
                  <a:pt x="1972528" y="88641"/>
                  <a:pt x="1969549" y="106502"/>
                </a:cubicBezTo>
                <a:cubicBezTo>
                  <a:pt x="1954650" y="94595"/>
                  <a:pt x="1981467" y="97572"/>
                  <a:pt x="1969549" y="82688"/>
                </a:cubicBezTo>
                <a:cubicBezTo>
                  <a:pt x="1957630" y="97572"/>
                  <a:pt x="1948691" y="85665"/>
                  <a:pt x="1954650" y="100548"/>
                </a:cubicBezTo>
                <a:cubicBezTo>
                  <a:pt x="1945712" y="85665"/>
                  <a:pt x="1933793" y="85665"/>
                  <a:pt x="1933793" y="100548"/>
                </a:cubicBezTo>
                <a:cubicBezTo>
                  <a:pt x="1930813" y="97572"/>
                  <a:pt x="1927834" y="97572"/>
                  <a:pt x="1924854" y="100548"/>
                </a:cubicBezTo>
                <a:cubicBezTo>
                  <a:pt x="1921874" y="97572"/>
                  <a:pt x="1927834" y="82688"/>
                  <a:pt x="1915915" y="85665"/>
                </a:cubicBezTo>
                <a:cubicBezTo>
                  <a:pt x="1912935" y="91618"/>
                  <a:pt x="1912935" y="97572"/>
                  <a:pt x="1909956" y="103525"/>
                </a:cubicBezTo>
                <a:cubicBezTo>
                  <a:pt x="1903996" y="103525"/>
                  <a:pt x="1886119" y="106502"/>
                  <a:pt x="1886119" y="94595"/>
                </a:cubicBezTo>
                <a:cubicBezTo>
                  <a:pt x="1892078" y="100548"/>
                  <a:pt x="1901017" y="94595"/>
                  <a:pt x="1906976" y="97572"/>
                </a:cubicBezTo>
                <a:cubicBezTo>
                  <a:pt x="1898037" y="91618"/>
                  <a:pt x="1886119" y="91618"/>
                  <a:pt x="1880159" y="91618"/>
                </a:cubicBezTo>
                <a:cubicBezTo>
                  <a:pt x="1871220" y="88641"/>
                  <a:pt x="1865261" y="85665"/>
                  <a:pt x="1865261" y="73758"/>
                </a:cubicBezTo>
                <a:cubicBezTo>
                  <a:pt x="1856322" y="82688"/>
                  <a:pt x="1844403" y="67804"/>
                  <a:pt x="1835464" y="76734"/>
                </a:cubicBezTo>
                <a:cubicBezTo>
                  <a:pt x="1841424" y="76734"/>
                  <a:pt x="1850363" y="91618"/>
                  <a:pt x="1859302" y="79711"/>
                </a:cubicBezTo>
                <a:cubicBezTo>
                  <a:pt x="1859302" y="79711"/>
                  <a:pt x="1859302" y="79711"/>
                  <a:pt x="1868241" y="88641"/>
                </a:cubicBezTo>
                <a:cubicBezTo>
                  <a:pt x="1865261" y="91618"/>
                  <a:pt x="1862281" y="94595"/>
                  <a:pt x="1859302" y="97572"/>
                </a:cubicBezTo>
                <a:cubicBezTo>
                  <a:pt x="1853342" y="91618"/>
                  <a:pt x="1841424" y="88641"/>
                  <a:pt x="1829505" y="82688"/>
                </a:cubicBezTo>
                <a:cubicBezTo>
                  <a:pt x="1829505" y="76734"/>
                  <a:pt x="1835464" y="70781"/>
                  <a:pt x="1829505" y="64827"/>
                </a:cubicBezTo>
                <a:cubicBezTo>
                  <a:pt x="1814607" y="79711"/>
                  <a:pt x="1796729" y="64827"/>
                  <a:pt x="1790770" y="64827"/>
                </a:cubicBezTo>
                <a:cubicBezTo>
                  <a:pt x="1787790" y="76734"/>
                  <a:pt x="1772892" y="73758"/>
                  <a:pt x="1778851" y="85665"/>
                </a:cubicBezTo>
                <a:cubicBezTo>
                  <a:pt x="1775871" y="85665"/>
                  <a:pt x="1772892" y="85665"/>
                  <a:pt x="1772892" y="88641"/>
                </a:cubicBezTo>
                <a:cubicBezTo>
                  <a:pt x="1769912" y="76734"/>
                  <a:pt x="1760973" y="76734"/>
                  <a:pt x="1763953" y="64827"/>
                </a:cubicBezTo>
                <a:cubicBezTo>
                  <a:pt x="1755014" y="64827"/>
                  <a:pt x="1755014" y="76734"/>
                  <a:pt x="1755014" y="85665"/>
                </a:cubicBezTo>
                <a:cubicBezTo>
                  <a:pt x="1743095" y="76734"/>
                  <a:pt x="1713299" y="94595"/>
                  <a:pt x="1725217" y="73758"/>
                </a:cubicBezTo>
                <a:cubicBezTo>
                  <a:pt x="1722238" y="70781"/>
                  <a:pt x="1707340" y="76734"/>
                  <a:pt x="1707340" y="64827"/>
                </a:cubicBezTo>
                <a:cubicBezTo>
                  <a:pt x="1713299" y="64827"/>
                  <a:pt x="1719258" y="67804"/>
                  <a:pt x="1722238" y="61851"/>
                </a:cubicBezTo>
                <a:cubicBezTo>
                  <a:pt x="1716278" y="49943"/>
                  <a:pt x="1707340" y="61851"/>
                  <a:pt x="1698401" y="55897"/>
                </a:cubicBezTo>
                <a:cubicBezTo>
                  <a:pt x="1701380" y="55897"/>
                  <a:pt x="1701380" y="52920"/>
                  <a:pt x="1704360" y="52920"/>
                </a:cubicBezTo>
                <a:cubicBezTo>
                  <a:pt x="1701380" y="49943"/>
                  <a:pt x="1701380" y="46967"/>
                  <a:pt x="1704360" y="43990"/>
                </a:cubicBezTo>
                <a:cubicBezTo>
                  <a:pt x="1710319" y="46967"/>
                  <a:pt x="1713299" y="52920"/>
                  <a:pt x="1716278" y="52920"/>
                </a:cubicBezTo>
                <a:cubicBezTo>
                  <a:pt x="1719258" y="49943"/>
                  <a:pt x="1722238" y="46967"/>
                  <a:pt x="1722238" y="41013"/>
                </a:cubicBezTo>
                <a:cubicBezTo>
                  <a:pt x="1710319" y="41013"/>
                  <a:pt x="1695421" y="35060"/>
                  <a:pt x="1689462" y="52920"/>
                </a:cubicBezTo>
                <a:cubicBezTo>
                  <a:pt x="1686482" y="49943"/>
                  <a:pt x="1683502" y="49943"/>
                  <a:pt x="1677543" y="49943"/>
                </a:cubicBezTo>
                <a:cubicBezTo>
                  <a:pt x="1674563" y="49943"/>
                  <a:pt x="1671584" y="46967"/>
                  <a:pt x="1668604" y="46967"/>
                </a:cubicBezTo>
                <a:cubicBezTo>
                  <a:pt x="1659665" y="46967"/>
                  <a:pt x="1650726" y="49943"/>
                  <a:pt x="1644767" y="52920"/>
                </a:cubicBezTo>
                <a:cubicBezTo>
                  <a:pt x="1647747" y="58874"/>
                  <a:pt x="1650726" y="67804"/>
                  <a:pt x="1644767" y="73758"/>
                </a:cubicBezTo>
                <a:cubicBezTo>
                  <a:pt x="1641787" y="52920"/>
                  <a:pt x="1638808" y="76734"/>
                  <a:pt x="1626889" y="67804"/>
                </a:cubicBezTo>
                <a:cubicBezTo>
                  <a:pt x="1626889" y="55897"/>
                  <a:pt x="1644767" y="55897"/>
                  <a:pt x="1638808" y="46967"/>
                </a:cubicBezTo>
                <a:cubicBezTo>
                  <a:pt x="1620930" y="46967"/>
                  <a:pt x="1603052" y="38036"/>
                  <a:pt x="1585174" y="52920"/>
                </a:cubicBezTo>
                <a:cubicBezTo>
                  <a:pt x="1570276" y="35060"/>
                  <a:pt x="1540479" y="49943"/>
                  <a:pt x="1525581" y="35060"/>
                </a:cubicBezTo>
                <a:cubicBezTo>
                  <a:pt x="1528560" y="29106"/>
                  <a:pt x="1534520" y="32083"/>
                  <a:pt x="1531540" y="26129"/>
                </a:cubicBezTo>
                <a:cubicBezTo>
                  <a:pt x="1522601" y="23153"/>
                  <a:pt x="1534520" y="8269"/>
                  <a:pt x="1519622" y="11246"/>
                </a:cubicBezTo>
                <a:cubicBezTo>
                  <a:pt x="1519622" y="17199"/>
                  <a:pt x="1522601" y="23153"/>
                  <a:pt x="1522601" y="29106"/>
                </a:cubicBezTo>
                <a:cubicBezTo>
                  <a:pt x="1510683" y="41013"/>
                  <a:pt x="1498764" y="35060"/>
                  <a:pt x="1483866" y="38036"/>
                </a:cubicBezTo>
                <a:cubicBezTo>
                  <a:pt x="1468967" y="38036"/>
                  <a:pt x="1454069" y="32083"/>
                  <a:pt x="1439171" y="35060"/>
                </a:cubicBezTo>
                <a:lnTo>
                  <a:pt x="1442058" y="23205"/>
                </a:lnTo>
                <a:lnTo>
                  <a:pt x="1442151" y="23153"/>
                </a:lnTo>
                <a:lnTo>
                  <a:pt x="1442077" y="23125"/>
                </a:lnTo>
                <a:lnTo>
                  <a:pt x="1442523" y="21292"/>
                </a:lnTo>
                <a:cubicBezTo>
                  <a:pt x="1440661" y="17199"/>
                  <a:pt x="1436191" y="14222"/>
                  <a:pt x="1430232" y="14222"/>
                </a:cubicBezTo>
                <a:cubicBezTo>
                  <a:pt x="1436191" y="5292"/>
                  <a:pt x="1445130" y="23153"/>
                  <a:pt x="1448110" y="14222"/>
                </a:cubicBezTo>
                <a:cubicBezTo>
                  <a:pt x="1445130" y="2315"/>
                  <a:pt x="1430232" y="-3638"/>
                  <a:pt x="1418313" y="11246"/>
                </a:cubicBezTo>
                <a:cubicBezTo>
                  <a:pt x="1424273" y="23153"/>
                  <a:pt x="1427252" y="20176"/>
                  <a:pt x="1421293" y="26129"/>
                </a:cubicBezTo>
                <a:cubicBezTo>
                  <a:pt x="1430232" y="30595"/>
                  <a:pt x="1430791" y="21664"/>
                  <a:pt x="1435540" y="20688"/>
                </a:cubicBezTo>
                <a:lnTo>
                  <a:pt x="1442077" y="23125"/>
                </a:lnTo>
                <a:lnTo>
                  <a:pt x="1442058" y="23205"/>
                </a:lnTo>
                <a:lnTo>
                  <a:pt x="1433584" y="27990"/>
                </a:lnTo>
                <a:cubicBezTo>
                  <a:pt x="1430977" y="29106"/>
                  <a:pt x="1428742" y="30595"/>
                  <a:pt x="1427252" y="35060"/>
                </a:cubicBezTo>
                <a:cubicBezTo>
                  <a:pt x="1415334" y="35060"/>
                  <a:pt x="1403415" y="32083"/>
                  <a:pt x="1391497" y="32083"/>
                </a:cubicBezTo>
                <a:cubicBezTo>
                  <a:pt x="1379578" y="29106"/>
                  <a:pt x="1367659" y="32083"/>
                  <a:pt x="1361700" y="41013"/>
                </a:cubicBezTo>
                <a:cubicBezTo>
                  <a:pt x="1352761" y="35060"/>
                  <a:pt x="1358720" y="29106"/>
                  <a:pt x="1349781" y="26129"/>
                </a:cubicBezTo>
                <a:cubicBezTo>
                  <a:pt x="1346802" y="29106"/>
                  <a:pt x="1346802" y="26129"/>
                  <a:pt x="1343822" y="29106"/>
                </a:cubicBezTo>
                <a:cubicBezTo>
                  <a:pt x="1337863" y="32083"/>
                  <a:pt x="1343822" y="43990"/>
                  <a:pt x="1334883" y="38036"/>
                </a:cubicBezTo>
                <a:cubicBezTo>
                  <a:pt x="1325944" y="29106"/>
                  <a:pt x="1287209" y="23153"/>
                  <a:pt x="1281250" y="43990"/>
                </a:cubicBezTo>
                <a:cubicBezTo>
                  <a:pt x="1269331" y="41013"/>
                  <a:pt x="1284229" y="35060"/>
                  <a:pt x="1278270" y="29106"/>
                </a:cubicBezTo>
                <a:cubicBezTo>
                  <a:pt x="1275290" y="32083"/>
                  <a:pt x="1269331" y="29106"/>
                  <a:pt x="1266351" y="26129"/>
                </a:cubicBezTo>
                <a:cubicBezTo>
                  <a:pt x="1263372" y="35060"/>
                  <a:pt x="1257412" y="29106"/>
                  <a:pt x="1251453" y="26129"/>
                </a:cubicBezTo>
                <a:cubicBezTo>
                  <a:pt x="1248473" y="29106"/>
                  <a:pt x="1251453" y="32083"/>
                  <a:pt x="1248473" y="35060"/>
                </a:cubicBezTo>
                <a:cubicBezTo>
                  <a:pt x="1239534" y="29106"/>
                  <a:pt x="1236555" y="35060"/>
                  <a:pt x="1227616" y="29106"/>
                </a:cubicBezTo>
                <a:cubicBezTo>
                  <a:pt x="1230595" y="23153"/>
                  <a:pt x="1230595" y="20176"/>
                  <a:pt x="1227616" y="17199"/>
                </a:cubicBezTo>
                <a:cubicBezTo>
                  <a:pt x="1224636" y="20176"/>
                  <a:pt x="1221656" y="20176"/>
                  <a:pt x="1215697" y="23153"/>
                </a:cubicBezTo>
                <a:cubicBezTo>
                  <a:pt x="1221656" y="26129"/>
                  <a:pt x="1224636" y="23153"/>
                  <a:pt x="1227616" y="29106"/>
                </a:cubicBezTo>
                <a:cubicBezTo>
                  <a:pt x="1218677" y="32083"/>
                  <a:pt x="1212718" y="32083"/>
                  <a:pt x="1209738" y="38036"/>
                </a:cubicBezTo>
                <a:cubicBezTo>
                  <a:pt x="1212718" y="29106"/>
                  <a:pt x="1206758" y="29106"/>
                  <a:pt x="1200799" y="29106"/>
                </a:cubicBezTo>
                <a:cubicBezTo>
                  <a:pt x="1197819" y="29106"/>
                  <a:pt x="1191860" y="29106"/>
                  <a:pt x="1188880" y="23153"/>
                </a:cubicBezTo>
                <a:cubicBezTo>
                  <a:pt x="1168023" y="32083"/>
                  <a:pt x="1144186" y="32083"/>
                  <a:pt x="1117369" y="23153"/>
                </a:cubicBezTo>
                <a:cubicBezTo>
                  <a:pt x="1111409" y="32083"/>
                  <a:pt x="1114389" y="26129"/>
                  <a:pt x="1105450" y="23153"/>
                </a:cubicBezTo>
                <a:cubicBezTo>
                  <a:pt x="1093532" y="29106"/>
                  <a:pt x="1069694" y="35060"/>
                  <a:pt x="1057776" y="23153"/>
                </a:cubicBezTo>
                <a:cubicBezTo>
                  <a:pt x="1051816" y="41013"/>
                  <a:pt x="1025000" y="23153"/>
                  <a:pt x="1019040" y="17199"/>
                </a:cubicBezTo>
                <a:cubicBezTo>
                  <a:pt x="1022020" y="17199"/>
                  <a:pt x="1033939" y="14222"/>
                  <a:pt x="1027979" y="11246"/>
                </a:cubicBezTo>
                <a:cubicBezTo>
                  <a:pt x="1022020" y="8269"/>
                  <a:pt x="1016061" y="11246"/>
                  <a:pt x="1010101" y="14222"/>
                </a:cubicBezTo>
                <a:cubicBezTo>
                  <a:pt x="1013081" y="17199"/>
                  <a:pt x="1016061" y="20176"/>
                  <a:pt x="1013081" y="23153"/>
                </a:cubicBezTo>
                <a:cubicBezTo>
                  <a:pt x="1001162" y="20176"/>
                  <a:pt x="992223" y="29106"/>
                  <a:pt x="983284" y="32083"/>
                </a:cubicBezTo>
                <a:cubicBezTo>
                  <a:pt x="1004142" y="11246"/>
                  <a:pt x="1001162" y="-3638"/>
                  <a:pt x="1019040" y="5292"/>
                </a:cubicBez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p>
        </p:txBody>
      </p:sp>
    </p:spTree>
    <p:extLst>
      <p:ext uri="{BB962C8B-B14F-4D97-AF65-F5344CB8AC3E}">
        <p14:creationId xmlns:p14="http://schemas.microsoft.com/office/powerpoint/2010/main" val="2569803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2578646" y="-1"/>
            <a:ext cx="9613354" cy="6858001"/>
          </a:xfrm>
          <a:custGeom>
            <a:avLst/>
            <a:gdLst>
              <a:gd name="connsiteX0" fmla="*/ 4007306 w 9613354"/>
              <a:gd name="connsiteY0" fmla="*/ 6504236 h 6858001"/>
              <a:gd name="connsiteX1" fmla="*/ 4007369 w 9613354"/>
              <a:gd name="connsiteY1" fmla="*/ 6519493 h 6858001"/>
              <a:gd name="connsiteX2" fmla="*/ 3913231 w 9613354"/>
              <a:gd name="connsiteY2" fmla="*/ 6538849 h 6858001"/>
              <a:gd name="connsiteX3" fmla="*/ 3913168 w 9613354"/>
              <a:gd name="connsiteY3" fmla="*/ 6523589 h 6858001"/>
              <a:gd name="connsiteX4" fmla="*/ 4007306 w 9613354"/>
              <a:gd name="connsiteY4" fmla="*/ 6504236 h 6858001"/>
              <a:gd name="connsiteX5" fmla="*/ 1221454 w 9613354"/>
              <a:gd name="connsiteY5" fmla="*/ 6244146 h 6858001"/>
              <a:gd name="connsiteX6" fmla="*/ 1484796 w 9613354"/>
              <a:gd name="connsiteY6" fmla="*/ 6430935 h 6858001"/>
              <a:gd name="connsiteX7" fmla="*/ 1221454 w 9613354"/>
              <a:gd name="connsiteY7" fmla="*/ 6244146 h 6858001"/>
              <a:gd name="connsiteX8" fmla="*/ 1379242 w 9613354"/>
              <a:gd name="connsiteY8" fmla="*/ 6230023 h 6858001"/>
              <a:gd name="connsiteX9" fmla="*/ 1602298 w 9613354"/>
              <a:gd name="connsiteY9" fmla="*/ 6368601 h 6858001"/>
              <a:gd name="connsiteX10" fmla="*/ 1571474 w 9613354"/>
              <a:gd name="connsiteY10" fmla="*/ 6369842 h 6858001"/>
              <a:gd name="connsiteX11" fmla="*/ 1388627 w 9613354"/>
              <a:gd name="connsiteY11" fmla="*/ 6247714 h 6858001"/>
              <a:gd name="connsiteX12" fmla="*/ 1376229 w 9613354"/>
              <a:gd name="connsiteY12" fmla="*/ 6239177 h 6858001"/>
              <a:gd name="connsiteX13" fmla="*/ 1379242 w 9613354"/>
              <a:gd name="connsiteY13" fmla="*/ 6230023 h 6858001"/>
              <a:gd name="connsiteX14" fmla="*/ 5004452 w 9613354"/>
              <a:gd name="connsiteY14" fmla="*/ 6126652 h 6858001"/>
              <a:gd name="connsiteX15" fmla="*/ 5006669 w 9613354"/>
              <a:gd name="connsiteY15" fmla="*/ 6130830 h 6858001"/>
              <a:gd name="connsiteX16" fmla="*/ 4949634 w 9613354"/>
              <a:gd name="connsiteY16" fmla="*/ 6161086 h 6858001"/>
              <a:gd name="connsiteX17" fmla="*/ 4947418 w 9613354"/>
              <a:gd name="connsiteY17" fmla="*/ 6156908 h 6858001"/>
              <a:gd name="connsiteX18" fmla="*/ 5004452 w 9613354"/>
              <a:gd name="connsiteY18" fmla="*/ 6126652 h 6858001"/>
              <a:gd name="connsiteX19" fmla="*/ 796385 w 9613354"/>
              <a:gd name="connsiteY19" fmla="*/ 6057520 h 6858001"/>
              <a:gd name="connsiteX20" fmla="*/ 1035155 w 9613354"/>
              <a:gd name="connsiteY20" fmla="*/ 6262694 h 6858001"/>
              <a:gd name="connsiteX21" fmla="*/ 796385 w 9613354"/>
              <a:gd name="connsiteY21" fmla="*/ 6057520 h 6858001"/>
              <a:gd name="connsiteX22" fmla="*/ 5503141 w 9613354"/>
              <a:gd name="connsiteY22" fmla="*/ 5890394 h 6858001"/>
              <a:gd name="connsiteX23" fmla="*/ 5427996 w 9613354"/>
              <a:gd name="connsiteY23" fmla="*/ 5945550 h 6858001"/>
              <a:gd name="connsiteX24" fmla="*/ 5418500 w 9613354"/>
              <a:gd name="connsiteY24" fmla="*/ 5927648 h 6858001"/>
              <a:gd name="connsiteX25" fmla="*/ 5453723 w 9613354"/>
              <a:gd name="connsiteY25" fmla="*/ 5901316 h 6858001"/>
              <a:gd name="connsiteX26" fmla="*/ 5503141 w 9613354"/>
              <a:gd name="connsiteY26" fmla="*/ 5890394 h 6858001"/>
              <a:gd name="connsiteX27" fmla="*/ 535902 w 9613354"/>
              <a:gd name="connsiteY27" fmla="*/ 5799638 h 6858001"/>
              <a:gd name="connsiteX28" fmla="*/ 701463 w 9613354"/>
              <a:gd name="connsiteY28" fmla="*/ 5963366 h 6858001"/>
              <a:gd name="connsiteX29" fmla="*/ 535902 w 9613354"/>
              <a:gd name="connsiteY29" fmla="*/ 5799638 h 6858001"/>
              <a:gd name="connsiteX30" fmla="*/ 5460277 w 9613354"/>
              <a:gd name="connsiteY30" fmla="*/ 5777798 h 6858001"/>
              <a:gd name="connsiteX31" fmla="*/ 5393492 w 9613354"/>
              <a:gd name="connsiteY31" fmla="*/ 5904982 h 6858001"/>
              <a:gd name="connsiteX32" fmla="*/ 5307377 w 9613354"/>
              <a:gd name="connsiteY32" fmla="*/ 5965954 h 6858001"/>
              <a:gd name="connsiteX33" fmla="*/ 5245746 w 9613354"/>
              <a:gd name="connsiteY33" fmla="*/ 5998648 h 6858001"/>
              <a:gd name="connsiteX34" fmla="*/ 5239417 w 9613354"/>
              <a:gd name="connsiteY34" fmla="*/ 5986717 h 6858001"/>
              <a:gd name="connsiteX35" fmla="*/ 5334525 w 9613354"/>
              <a:gd name="connsiteY35" fmla="*/ 5898030 h 6858001"/>
              <a:gd name="connsiteX36" fmla="*/ 5374163 w 9613354"/>
              <a:gd name="connsiteY36" fmla="*/ 5838773 h 6858001"/>
              <a:gd name="connsiteX37" fmla="*/ 5398649 w 9613354"/>
              <a:gd name="connsiteY37" fmla="*/ 5810491 h 6858001"/>
              <a:gd name="connsiteX38" fmla="*/ 5460277 w 9613354"/>
              <a:gd name="connsiteY38" fmla="*/ 5777798 h 6858001"/>
              <a:gd name="connsiteX39" fmla="*/ 3329006 w 9613354"/>
              <a:gd name="connsiteY39" fmla="*/ 5735602 h 6858001"/>
              <a:gd name="connsiteX40" fmla="*/ 3377943 w 9613354"/>
              <a:gd name="connsiteY40" fmla="*/ 5740421 h 6858001"/>
              <a:gd name="connsiteX41" fmla="*/ 3430738 w 9613354"/>
              <a:gd name="connsiteY41" fmla="*/ 5781657 h 6858001"/>
              <a:gd name="connsiteX42" fmla="*/ 3250584 w 9613354"/>
              <a:gd name="connsiteY42" fmla="*/ 5777205 h 6858001"/>
              <a:gd name="connsiteX43" fmla="*/ 3283951 w 9613354"/>
              <a:gd name="connsiteY43" fmla="*/ 5750849 h 6858001"/>
              <a:gd name="connsiteX44" fmla="*/ 3329006 w 9613354"/>
              <a:gd name="connsiteY44" fmla="*/ 5735602 h 6858001"/>
              <a:gd name="connsiteX45" fmla="*/ 2051723 w 9613354"/>
              <a:gd name="connsiteY45" fmla="*/ 5713666 h 6858001"/>
              <a:gd name="connsiteX46" fmla="*/ 2165345 w 9613354"/>
              <a:gd name="connsiteY46" fmla="*/ 5780891 h 6858001"/>
              <a:gd name="connsiteX47" fmla="*/ 2005810 w 9613354"/>
              <a:gd name="connsiteY47" fmla="*/ 5715660 h 6858001"/>
              <a:gd name="connsiteX48" fmla="*/ 2051723 w 9613354"/>
              <a:gd name="connsiteY48" fmla="*/ 5713666 h 6858001"/>
              <a:gd name="connsiteX49" fmla="*/ 5541569 w 9613354"/>
              <a:gd name="connsiteY49" fmla="*/ 5659742 h 6858001"/>
              <a:gd name="connsiteX50" fmla="*/ 5557016 w 9613354"/>
              <a:gd name="connsiteY50" fmla="*/ 5674028 h 6858001"/>
              <a:gd name="connsiteX51" fmla="*/ 5507943 w 9613354"/>
              <a:gd name="connsiteY51" fmla="*/ 5715047 h 6858001"/>
              <a:gd name="connsiteX52" fmla="*/ 5495596 w 9613354"/>
              <a:gd name="connsiteY52" fmla="*/ 5706611 h 6858001"/>
              <a:gd name="connsiteX53" fmla="*/ 5541569 w 9613354"/>
              <a:gd name="connsiteY53" fmla="*/ 5659742 h 6858001"/>
              <a:gd name="connsiteX54" fmla="*/ 9613354 w 9613354"/>
              <a:gd name="connsiteY54" fmla="*/ 5634180 h 6858001"/>
              <a:gd name="connsiteX55" fmla="*/ 9613354 w 9613354"/>
              <a:gd name="connsiteY55" fmla="*/ 5691571 h 6858001"/>
              <a:gd name="connsiteX56" fmla="*/ 9595588 w 9613354"/>
              <a:gd name="connsiteY56" fmla="*/ 5720995 h 6858001"/>
              <a:gd name="connsiteX57" fmla="*/ 9428282 w 9613354"/>
              <a:gd name="connsiteY57" fmla="*/ 5829772 h 6858001"/>
              <a:gd name="connsiteX58" fmla="*/ 9391377 w 9613354"/>
              <a:gd name="connsiteY58" fmla="*/ 5849349 h 6858001"/>
              <a:gd name="connsiteX59" fmla="*/ 9203793 w 9613354"/>
              <a:gd name="connsiteY59" fmla="*/ 5956351 h 6858001"/>
              <a:gd name="connsiteX60" fmla="*/ 9024933 w 9613354"/>
              <a:gd name="connsiteY60" fmla="*/ 5916358 h 6858001"/>
              <a:gd name="connsiteX61" fmla="*/ 9200214 w 9613354"/>
              <a:gd name="connsiteY61" fmla="*/ 5815879 h 6858001"/>
              <a:gd name="connsiteX62" fmla="*/ 9304730 w 9613354"/>
              <a:gd name="connsiteY62" fmla="*/ 5745448 h 6858001"/>
              <a:gd name="connsiteX63" fmla="*/ 9375494 w 9613354"/>
              <a:gd name="connsiteY63" fmla="*/ 5715404 h 6858001"/>
              <a:gd name="connsiteX64" fmla="*/ 9603243 w 9613354"/>
              <a:gd name="connsiteY64" fmla="*/ 5639544 h 6858001"/>
              <a:gd name="connsiteX65" fmla="*/ 5617199 w 9613354"/>
              <a:gd name="connsiteY65" fmla="*/ 5448350 h 6858001"/>
              <a:gd name="connsiteX66" fmla="*/ 5613387 w 9613354"/>
              <a:gd name="connsiteY66" fmla="*/ 5471780 h 6858001"/>
              <a:gd name="connsiteX67" fmla="*/ 5566073 w 9613354"/>
              <a:gd name="connsiteY67" fmla="*/ 5489746 h 6858001"/>
              <a:gd name="connsiteX68" fmla="*/ 5560164 w 9613354"/>
              <a:gd name="connsiteY68" fmla="*/ 5478606 h 6858001"/>
              <a:gd name="connsiteX69" fmla="*/ 5617199 w 9613354"/>
              <a:gd name="connsiteY69" fmla="*/ 5448350 h 6858001"/>
              <a:gd name="connsiteX70" fmla="*/ 3909231 w 9613354"/>
              <a:gd name="connsiteY70" fmla="*/ 5420282 h 6858001"/>
              <a:gd name="connsiteX71" fmla="*/ 3924872 w 9613354"/>
              <a:gd name="connsiteY71" fmla="*/ 5449765 h 6858001"/>
              <a:gd name="connsiteX72" fmla="*/ 3735710 w 9613354"/>
              <a:gd name="connsiteY72" fmla="*/ 5504778 h 6858001"/>
              <a:gd name="connsiteX73" fmla="*/ 3802307 w 9613354"/>
              <a:gd name="connsiteY73" fmla="*/ 5439223 h 6858001"/>
              <a:gd name="connsiteX74" fmla="*/ 3909231 w 9613354"/>
              <a:gd name="connsiteY74" fmla="*/ 5420282 h 6858001"/>
              <a:gd name="connsiteX75" fmla="*/ 4802906 w 9613354"/>
              <a:gd name="connsiteY75" fmla="*/ 5414676 h 6858001"/>
              <a:gd name="connsiteX76" fmla="*/ 4843463 w 9613354"/>
              <a:gd name="connsiteY76" fmla="*/ 5431074 h 6858001"/>
              <a:gd name="connsiteX77" fmla="*/ 4831158 w 9613354"/>
              <a:gd name="connsiteY77" fmla="*/ 5467931 h 6858001"/>
              <a:gd name="connsiteX78" fmla="*/ 4772206 w 9613354"/>
              <a:gd name="connsiteY78" fmla="*/ 5521952 h 6858001"/>
              <a:gd name="connsiteX79" fmla="*/ 4706854 w 9613354"/>
              <a:gd name="connsiteY79" fmla="*/ 5533873 h 6858001"/>
              <a:gd name="connsiteX80" fmla="*/ 4728385 w 9613354"/>
              <a:gd name="connsiteY80" fmla="*/ 5469374 h 6858001"/>
              <a:gd name="connsiteX81" fmla="*/ 4802906 w 9613354"/>
              <a:gd name="connsiteY81" fmla="*/ 5414676 h 6858001"/>
              <a:gd name="connsiteX82" fmla="*/ 5855734 w 9613354"/>
              <a:gd name="connsiteY82" fmla="*/ 5391682 h 6858001"/>
              <a:gd name="connsiteX83" fmla="*/ 5883182 w 9613354"/>
              <a:gd name="connsiteY83" fmla="*/ 5398683 h 6858001"/>
              <a:gd name="connsiteX84" fmla="*/ 5837322 w 9613354"/>
              <a:gd name="connsiteY84" fmla="*/ 5445759 h 6858001"/>
              <a:gd name="connsiteX85" fmla="*/ 5776036 w 9613354"/>
              <a:gd name="connsiteY85" fmla="*/ 5493435 h 6858001"/>
              <a:gd name="connsiteX86" fmla="*/ 5727037 w 9613354"/>
              <a:gd name="connsiteY86" fmla="*/ 5534594 h 6858001"/>
              <a:gd name="connsiteX87" fmla="*/ 5711476 w 9613354"/>
              <a:gd name="connsiteY87" fmla="*/ 5520101 h 6858001"/>
              <a:gd name="connsiteX88" fmla="*/ 5772625 w 9613354"/>
              <a:gd name="connsiteY88" fmla="*/ 5457332 h 6858001"/>
              <a:gd name="connsiteX89" fmla="*/ 5797059 w 9613354"/>
              <a:gd name="connsiteY89" fmla="*/ 5429206 h 6858001"/>
              <a:gd name="connsiteX90" fmla="*/ 5833008 w 9613354"/>
              <a:gd name="connsiteY90" fmla="*/ 5394970 h 6858001"/>
              <a:gd name="connsiteX91" fmla="*/ 5855734 w 9613354"/>
              <a:gd name="connsiteY91" fmla="*/ 5391682 h 6858001"/>
              <a:gd name="connsiteX92" fmla="*/ 5447913 w 9613354"/>
              <a:gd name="connsiteY92" fmla="*/ 5341192 h 6858001"/>
              <a:gd name="connsiteX93" fmla="*/ 5355559 w 9613354"/>
              <a:gd name="connsiteY93" fmla="*/ 5442634 h 6858001"/>
              <a:gd name="connsiteX94" fmla="*/ 5352458 w 9613354"/>
              <a:gd name="connsiteY94" fmla="*/ 5436788 h 6858001"/>
              <a:gd name="connsiteX95" fmla="*/ 5396781 w 9613354"/>
              <a:gd name="connsiteY95" fmla="*/ 5360822 h 6858001"/>
              <a:gd name="connsiteX96" fmla="*/ 5384575 w 9613354"/>
              <a:gd name="connsiteY96" fmla="*/ 5352311 h 6858001"/>
              <a:gd name="connsiteX97" fmla="*/ 5447913 w 9613354"/>
              <a:gd name="connsiteY97" fmla="*/ 5341192 h 6858001"/>
              <a:gd name="connsiteX98" fmla="*/ 154381 w 9613354"/>
              <a:gd name="connsiteY98" fmla="*/ 5317878 h 6858001"/>
              <a:gd name="connsiteX99" fmla="*/ 163924 w 9613354"/>
              <a:gd name="connsiteY99" fmla="*/ 5319359 h 6858001"/>
              <a:gd name="connsiteX100" fmla="*/ 361011 w 9613354"/>
              <a:gd name="connsiteY100" fmla="*/ 5558817 h 6858001"/>
              <a:gd name="connsiteX101" fmla="*/ 354936 w 9613354"/>
              <a:gd name="connsiteY101" fmla="*/ 5562039 h 6858001"/>
              <a:gd name="connsiteX102" fmla="*/ 339692 w 9613354"/>
              <a:gd name="connsiteY102" fmla="*/ 5562648 h 6858001"/>
              <a:gd name="connsiteX103" fmla="*/ 447580 w 9613354"/>
              <a:gd name="connsiteY103" fmla="*/ 5707333 h 6858001"/>
              <a:gd name="connsiteX104" fmla="*/ 435432 w 9613354"/>
              <a:gd name="connsiteY104" fmla="*/ 5713777 h 6858001"/>
              <a:gd name="connsiteX105" fmla="*/ 386247 w 9613354"/>
              <a:gd name="connsiteY105" fmla="*/ 5665087 h 6858001"/>
              <a:gd name="connsiteX106" fmla="*/ 266091 w 9613354"/>
              <a:gd name="connsiteY106" fmla="*/ 5511951 h 6858001"/>
              <a:gd name="connsiteX107" fmla="*/ 179757 w 9613354"/>
              <a:gd name="connsiteY107" fmla="*/ 5393224 h 6858001"/>
              <a:gd name="connsiteX108" fmla="*/ 142605 w 9613354"/>
              <a:gd name="connsiteY108" fmla="*/ 5323191 h 6858001"/>
              <a:gd name="connsiteX109" fmla="*/ 154381 w 9613354"/>
              <a:gd name="connsiteY109" fmla="*/ 5317878 h 6858001"/>
              <a:gd name="connsiteX110" fmla="*/ 4510143 w 9613354"/>
              <a:gd name="connsiteY110" fmla="*/ 5266914 h 6858001"/>
              <a:gd name="connsiteX111" fmla="*/ 4528521 w 9613354"/>
              <a:gd name="connsiteY111" fmla="*/ 5271884 h 6858001"/>
              <a:gd name="connsiteX112" fmla="*/ 4525376 w 9613354"/>
              <a:gd name="connsiteY112" fmla="*/ 5295629 h 6858001"/>
              <a:gd name="connsiteX113" fmla="*/ 4476190 w 9613354"/>
              <a:gd name="connsiteY113" fmla="*/ 5336442 h 6858001"/>
              <a:gd name="connsiteX114" fmla="*/ 4442482 w 9613354"/>
              <a:gd name="connsiteY114" fmla="*/ 5332246 h 6858001"/>
              <a:gd name="connsiteX115" fmla="*/ 4454863 w 9613354"/>
              <a:gd name="connsiteY115" fmla="*/ 5296239 h 6858001"/>
              <a:gd name="connsiteX116" fmla="*/ 4510143 w 9613354"/>
              <a:gd name="connsiteY116" fmla="*/ 5266914 h 6858001"/>
              <a:gd name="connsiteX117" fmla="*/ 5334955 w 9613354"/>
              <a:gd name="connsiteY117" fmla="*/ 5244829 h 6858001"/>
              <a:gd name="connsiteX118" fmla="*/ 5275606 w 9613354"/>
              <a:gd name="connsiteY118" fmla="*/ 5313113 h 6858001"/>
              <a:gd name="connsiteX119" fmla="*/ 5334955 w 9613354"/>
              <a:gd name="connsiteY119" fmla="*/ 5244829 h 6858001"/>
              <a:gd name="connsiteX120" fmla="*/ 1035444 w 9613354"/>
              <a:gd name="connsiteY120" fmla="*/ 5149275 h 6858001"/>
              <a:gd name="connsiteX121" fmla="*/ 1312902 w 9613354"/>
              <a:gd name="connsiteY121" fmla="*/ 5403507 h 6858001"/>
              <a:gd name="connsiteX122" fmla="*/ 1035444 w 9613354"/>
              <a:gd name="connsiteY122" fmla="*/ 5149275 h 6858001"/>
              <a:gd name="connsiteX123" fmla="*/ 5064551 w 9613354"/>
              <a:gd name="connsiteY123" fmla="*/ 5093901 h 6858001"/>
              <a:gd name="connsiteX124" fmla="*/ 5080130 w 9613354"/>
              <a:gd name="connsiteY124" fmla="*/ 5123268 h 6858001"/>
              <a:gd name="connsiteX125" fmla="*/ 5089479 w 9613354"/>
              <a:gd name="connsiteY125" fmla="*/ 5140891 h 6858001"/>
              <a:gd name="connsiteX126" fmla="*/ 5114646 w 9613354"/>
              <a:gd name="connsiteY126" fmla="*/ 5217859 h 6858001"/>
              <a:gd name="connsiteX127" fmla="*/ 5169401 w 9613354"/>
              <a:gd name="connsiteY127" fmla="*/ 5158705 h 6858001"/>
              <a:gd name="connsiteX128" fmla="*/ 5264785 w 9613354"/>
              <a:gd name="connsiteY128" fmla="*/ 5190899 h 6858001"/>
              <a:gd name="connsiteX129" fmla="*/ 5277249 w 9613354"/>
              <a:gd name="connsiteY129" fmla="*/ 5214394 h 6858001"/>
              <a:gd name="connsiteX130" fmla="*/ 5240584 w 9613354"/>
              <a:gd name="connsiteY130" fmla="*/ 5233844 h 6858001"/>
              <a:gd name="connsiteX131" fmla="*/ 5212902 w 9613354"/>
              <a:gd name="connsiteY131" fmla="*/ 5225947 h 6858001"/>
              <a:gd name="connsiteX132" fmla="*/ 5157786 w 9613354"/>
              <a:gd name="connsiteY132" fmla="*/ 5240135 h 6858001"/>
              <a:gd name="connsiteX133" fmla="*/ 5139453 w 9613354"/>
              <a:gd name="connsiteY133" fmla="*/ 5249861 h 6858001"/>
              <a:gd name="connsiteX134" fmla="*/ 5105903 w 9613354"/>
              <a:gd name="connsiteY134" fmla="*/ 5275183 h 6858001"/>
              <a:gd name="connsiteX135" fmla="*/ 5084092 w 9613354"/>
              <a:gd name="connsiteY135" fmla="*/ 5234068 h 6858001"/>
              <a:gd name="connsiteX136" fmla="*/ 5059164 w 9613354"/>
              <a:gd name="connsiteY136" fmla="*/ 5187077 h 6858001"/>
              <a:gd name="connsiteX137" fmla="*/ 5064551 w 9613354"/>
              <a:gd name="connsiteY137" fmla="*/ 5093901 h 6858001"/>
              <a:gd name="connsiteX138" fmla="*/ 5516313 w 9613354"/>
              <a:gd name="connsiteY138" fmla="*/ 5052281 h 6858001"/>
              <a:gd name="connsiteX139" fmla="*/ 5530412 w 9613354"/>
              <a:gd name="connsiteY139" fmla="*/ 5119732 h 6858001"/>
              <a:gd name="connsiteX140" fmla="*/ 5516313 w 9613354"/>
              <a:gd name="connsiteY140" fmla="*/ 5052281 h 6858001"/>
              <a:gd name="connsiteX141" fmla="*/ 5800818 w 9613354"/>
              <a:gd name="connsiteY141" fmla="*/ 5019103 h 6858001"/>
              <a:gd name="connsiteX142" fmla="*/ 5822556 w 9613354"/>
              <a:gd name="connsiteY142" fmla="*/ 5030053 h 6858001"/>
              <a:gd name="connsiteX143" fmla="*/ 5766585 w 9613354"/>
              <a:gd name="connsiteY143" fmla="*/ 5104704 h 6858001"/>
              <a:gd name="connsiteX144" fmla="*/ 5800818 w 9613354"/>
              <a:gd name="connsiteY144" fmla="*/ 5019103 h 6858001"/>
              <a:gd name="connsiteX145" fmla="*/ 5946615 w 9613354"/>
              <a:gd name="connsiteY145" fmla="*/ 4967184 h 6858001"/>
              <a:gd name="connsiteX146" fmla="*/ 5907860 w 9613354"/>
              <a:gd name="connsiteY146" fmla="*/ 5031899 h 6858001"/>
              <a:gd name="connsiteX147" fmla="*/ 5906217 w 9613354"/>
              <a:gd name="connsiteY147" fmla="*/ 4988614 h 6858001"/>
              <a:gd name="connsiteX148" fmla="*/ 5946615 w 9613354"/>
              <a:gd name="connsiteY148" fmla="*/ 4967184 h 6858001"/>
              <a:gd name="connsiteX149" fmla="*/ 5049613 w 9613354"/>
              <a:gd name="connsiteY149" fmla="*/ 4905908 h 6858001"/>
              <a:gd name="connsiteX150" fmla="*/ 5090868 w 9613354"/>
              <a:gd name="connsiteY150" fmla="*/ 4922475 h 6858001"/>
              <a:gd name="connsiteX151" fmla="*/ 5041263 w 9613354"/>
              <a:gd name="connsiteY151" fmla="*/ 5036677 h 6858001"/>
              <a:gd name="connsiteX152" fmla="*/ 5035120 w 9613354"/>
              <a:gd name="connsiteY152" fmla="*/ 5039936 h 6858001"/>
              <a:gd name="connsiteX153" fmla="*/ 5026492 w 9613354"/>
              <a:gd name="connsiteY153" fmla="*/ 4934653 h 6858001"/>
              <a:gd name="connsiteX154" fmla="*/ 5049613 w 9613354"/>
              <a:gd name="connsiteY154" fmla="*/ 4905908 h 6858001"/>
              <a:gd name="connsiteX155" fmla="*/ 4462509 w 9613354"/>
              <a:gd name="connsiteY155" fmla="*/ 4887578 h 6858001"/>
              <a:gd name="connsiteX156" fmla="*/ 4473051 w 9613354"/>
              <a:gd name="connsiteY156" fmla="*/ 4926613 h 6858001"/>
              <a:gd name="connsiteX157" fmla="*/ 4400937 w 9613354"/>
              <a:gd name="connsiteY157" fmla="*/ 5017761 h 6858001"/>
              <a:gd name="connsiteX158" fmla="*/ 4388404 w 9613354"/>
              <a:gd name="connsiteY158" fmla="*/ 5024410 h 6858001"/>
              <a:gd name="connsiteX159" fmla="*/ 4319495 w 9613354"/>
              <a:gd name="connsiteY159" fmla="*/ 5015629 h 6858001"/>
              <a:gd name="connsiteX160" fmla="*/ 4328935 w 9613354"/>
              <a:gd name="connsiteY160" fmla="*/ 4957729 h 6858001"/>
              <a:gd name="connsiteX161" fmla="*/ 4379875 w 9613354"/>
              <a:gd name="connsiteY161" fmla="*/ 4909928 h 6858001"/>
              <a:gd name="connsiteX162" fmla="*/ 4444887 w 9613354"/>
              <a:gd name="connsiteY162" fmla="*/ 4888662 h 6858001"/>
              <a:gd name="connsiteX163" fmla="*/ 4462509 w 9613354"/>
              <a:gd name="connsiteY163" fmla="*/ 4887578 h 6858001"/>
              <a:gd name="connsiteX164" fmla="*/ 12284 w 9613354"/>
              <a:gd name="connsiteY164" fmla="*/ 4857101 h 6858001"/>
              <a:gd name="connsiteX165" fmla="*/ 251975 w 9613354"/>
              <a:gd name="connsiteY165" fmla="*/ 5190240 h 6858001"/>
              <a:gd name="connsiteX166" fmla="*/ 245831 w 9613354"/>
              <a:gd name="connsiteY166" fmla="*/ 5193499 h 6858001"/>
              <a:gd name="connsiteX167" fmla="*/ 0 w 9613354"/>
              <a:gd name="connsiteY167" fmla="*/ 4863618 h 6858001"/>
              <a:gd name="connsiteX168" fmla="*/ 12284 w 9613354"/>
              <a:gd name="connsiteY168" fmla="*/ 4857101 h 6858001"/>
              <a:gd name="connsiteX169" fmla="*/ 6090323 w 9613354"/>
              <a:gd name="connsiteY169" fmla="*/ 4803590 h 6858001"/>
              <a:gd name="connsiteX170" fmla="*/ 6081468 w 9613354"/>
              <a:gd name="connsiteY170" fmla="*/ 4861810 h 6858001"/>
              <a:gd name="connsiteX171" fmla="*/ 6026158 w 9613354"/>
              <a:gd name="connsiteY171" fmla="*/ 4952320 h 6858001"/>
              <a:gd name="connsiteX172" fmla="*/ 6014007 w 9613354"/>
              <a:gd name="connsiteY172" fmla="*/ 4989348 h 6858001"/>
              <a:gd name="connsiteX173" fmla="*/ 6066793 w 9613354"/>
              <a:gd name="connsiteY173" fmla="*/ 4968993 h 6858001"/>
              <a:gd name="connsiteX174" fmla="*/ 6002116 w 9613354"/>
              <a:gd name="connsiteY174" fmla="*/ 5056826 h 6858001"/>
              <a:gd name="connsiteX175" fmla="*/ 6004767 w 9613354"/>
              <a:gd name="connsiteY175" fmla="*/ 5001897 h 6858001"/>
              <a:gd name="connsiteX176" fmla="*/ 5970589 w 9613354"/>
              <a:gd name="connsiteY176" fmla="*/ 5012381 h 6858001"/>
              <a:gd name="connsiteX177" fmla="*/ 6028298 w 9613354"/>
              <a:gd name="connsiteY177" fmla="*/ 4836494 h 6858001"/>
              <a:gd name="connsiteX178" fmla="*/ 6090323 w 9613354"/>
              <a:gd name="connsiteY178" fmla="*/ 4803590 h 6858001"/>
              <a:gd name="connsiteX179" fmla="*/ 6173751 w 9613354"/>
              <a:gd name="connsiteY179" fmla="*/ 4759508 h 6858001"/>
              <a:gd name="connsiteX180" fmla="*/ 6107320 w 9613354"/>
              <a:gd name="connsiteY180" fmla="*/ 4888621 h 6858001"/>
              <a:gd name="connsiteX181" fmla="*/ 6173751 w 9613354"/>
              <a:gd name="connsiteY181" fmla="*/ 4759508 h 6858001"/>
              <a:gd name="connsiteX182" fmla="*/ 5017191 w 9613354"/>
              <a:gd name="connsiteY182" fmla="*/ 4730605 h 6858001"/>
              <a:gd name="connsiteX183" fmla="*/ 4975982 w 9613354"/>
              <a:gd name="connsiteY183" fmla="*/ 4790695 h 6858001"/>
              <a:gd name="connsiteX184" fmla="*/ 5017191 w 9613354"/>
              <a:gd name="connsiteY184" fmla="*/ 4730605 h 6858001"/>
              <a:gd name="connsiteX185" fmla="*/ 6309798 w 9613354"/>
              <a:gd name="connsiteY185" fmla="*/ 4517879 h 6858001"/>
              <a:gd name="connsiteX186" fmla="*/ 6260541 w 9613354"/>
              <a:gd name="connsiteY186" fmla="*/ 4678886 h 6858001"/>
              <a:gd name="connsiteX187" fmla="*/ 6223404 w 9613354"/>
              <a:gd name="connsiteY187" fmla="*/ 4668614 h 6858001"/>
              <a:gd name="connsiteX188" fmla="*/ 6275786 w 9613354"/>
              <a:gd name="connsiteY188" fmla="*/ 4528430 h 6858001"/>
              <a:gd name="connsiteX189" fmla="*/ 6309798 w 9613354"/>
              <a:gd name="connsiteY189" fmla="*/ 4517879 h 6858001"/>
              <a:gd name="connsiteX190" fmla="*/ 5115298 w 9613354"/>
              <a:gd name="connsiteY190" fmla="*/ 4456825 h 6858001"/>
              <a:gd name="connsiteX191" fmla="*/ 5153029 w 9613354"/>
              <a:gd name="connsiteY191" fmla="*/ 4467396 h 6858001"/>
              <a:gd name="connsiteX192" fmla="*/ 5128022 w 9613354"/>
              <a:gd name="connsiteY192" fmla="*/ 4495951 h 6858001"/>
              <a:gd name="connsiteX193" fmla="*/ 5109157 w 9613354"/>
              <a:gd name="connsiteY193" fmla="*/ 4490669 h 6858001"/>
              <a:gd name="connsiteX194" fmla="*/ 5115298 w 9613354"/>
              <a:gd name="connsiteY194" fmla="*/ 4456825 h 6858001"/>
              <a:gd name="connsiteX195" fmla="*/ 9419152 w 9613354"/>
              <a:gd name="connsiteY195" fmla="*/ 4402222 h 6858001"/>
              <a:gd name="connsiteX196" fmla="*/ 9334821 w 9613354"/>
              <a:gd name="connsiteY196" fmla="*/ 4476398 h 6858001"/>
              <a:gd name="connsiteX197" fmla="*/ 9419152 w 9613354"/>
              <a:gd name="connsiteY197" fmla="*/ 4402222 h 6858001"/>
              <a:gd name="connsiteX198" fmla="*/ 6132485 w 9613354"/>
              <a:gd name="connsiteY198" fmla="*/ 4382866 h 6858001"/>
              <a:gd name="connsiteX199" fmla="*/ 6145015 w 9613354"/>
              <a:gd name="connsiteY199" fmla="*/ 4406487 h 6858001"/>
              <a:gd name="connsiteX200" fmla="*/ 6178981 w 9613354"/>
              <a:gd name="connsiteY200" fmla="*/ 4411169 h 6858001"/>
              <a:gd name="connsiteX201" fmla="*/ 6185125 w 9613354"/>
              <a:gd name="connsiteY201" fmla="*/ 4407910 h 6858001"/>
              <a:gd name="connsiteX202" fmla="*/ 6221977 w 9613354"/>
              <a:gd name="connsiteY202" fmla="*/ 4388360 h 6858001"/>
              <a:gd name="connsiteX203" fmla="*/ 6231744 w 9613354"/>
              <a:gd name="connsiteY203" fmla="*/ 4451283 h 6858001"/>
              <a:gd name="connsiteX204" fmla="*/ 6103498 w 9613354"/>
              <a:gd name="connsiteY204" fmla="*/ 4610120 h 6858001"/>
              <a:gd name="connsiteX205" fmla="*/ 6078930 w 9613354"/>
              <a:gd name="connsiteY205" fmla="*/ 4623153 h 6858001"/>
              <a:gd name="connsiteX206" fmla="*/ 6078683 w 9613354"/>
              <a:gd name="connsiteY206" fmla="*/ 4593015 h 6858001"/>
              <a:gd name="connsiteX207" fmla="*/ 6090106 w 9613354"/>
              <a:gd name="connsiteY207" fmla="*/ 4481016 h 6858001"/>
              <a:gd name="connsiteX208" fmla="*/ 6132485 w 9613354"/>
              <a:gd name="connsiteY208" fmla="*/ 4382866 h 6858001"/>
              <a:gd name="connsiteX209" fmla="*/ 6505471 w 9613354"/>
              <a:gd name="connsiteY209" fmla="*/ 4340214 h 6858001"/>
              <a:gd name="connsiteX210" fmla="*/ 6498509 w 9613354"/>
              <a:gd name="connsiteY210" fmla="*/ 4402783 h 6858001"/>
              <a:gd name="connsiteX211" fmla="*/ 6486148 w 9613354"/>
              <a:gd name="connsiteY211" fmla="*/ 4394621 h 6858001"/>
              <a:gd name="connsiteX212" fmla="*/ 6505471 w 9613354"/>
              <a:gd name="connsiteY212" fmla="*/ 4340214 h 6858001"/>
              <a:gd name="connsiteX213" fmla="*/ 5599864 w 9613354"/>
              <a:gd name="connsiteY213" fmla="*/ 4237236 h 6858001"/>
              <a:gd name="connsiteX214" fmla="*/ 5622119 w 9613354"/>
              <a:gd name="connsiteY214" fmla="*/ 4249515 h 6858001"/>
              <a:gd name="connsiteX215" fmla="*/ 5613663 w 9613354"/>
              <a:gd name="connsiteY215" fmla="*/ 4278087 h 6858001"/>
              <a:gd name="connsiteX216" fmla="*/ 5594731 w 9613354"/>
              <a:gd name="connsiteY216" fmla="*/ 4272072 h 6858001"/>
              <a:gd name="connsiteX217" fmla="*/ 5599864 w 9613354"/>
              <a:gd name="connsiteY217" fmla="*/ 4237236 h 6858001"/>
              <a:gd name="connsiteX218" fmla="*/ 5847899 w 9613354"/>
              <a:gd name="connsiteY218" fmla="*/ 4234110 h 6858001"/>
              <a:gd name="connsiteX219" fmla="*/ 5860621 w 9613354"/>
              <a:gd name="connsiteY219" fmla="*/ 4243419 h 6858001"/>
              <a:gd name="connsiteX220" fmla="*/ 5794947 w 9613354"/>
              <a:gd name="connsiteY220" fmla="*/ 4310372 h 6858001"/>
              <a:gd name="connsiteX221" fmla="*/ 5791623 w 9613354"/>
              <a:gd name="connsiteY221" fmla="*/ 4304107 h 6858001"/>
              <a:gd name="connsiteX222" fmla="*/ 5847899 w 9613354"/>
              <a:gd name="connsiteY222" fmla="*/ 4234110 h 6858001"/>
              <a:gd name="connsiteX223" fmla="*/ 6319459 w 9613354"/>
              <a:gd name="connsiteY223" fmla="*/ 4090997 h 6858001"/>
              <a:gd name="connsiteX224" fmla="*/ 6313463 w 9613354"/>
              <a:gd name="connsiteY224" fmla="*/ 4231084 h 6858001"/>
              <a:gd name="connsiteX225" fmla="*/ 6291541 w 9613354"/>
              <a:gd name="connsiteY225" fmla="*/ 4250320 h 6858001"/>
              <a:gd name="connsiteX226" fmla="*/ 6278946 w 9613354"/>
              <a:gd name="connsiteY226" fmla="*/ 4226577 h 6858001"/>
              <a:gd name="connsiteX227" fmla="*/ 6319459 w 9613354"/>
              <a:gd name="connsiteY227" fmla="*/ 4090997 h 6858001"/>
              <a:gd name="connsiteX228" fmla="*/ 5889026 w 9613354"/>
              <a:gd name="connsiteY228" fmla="*/ 4057076 h 6858001"/>
              <a:gd name="connsiteX229" fmla="*/ 5871299 w 9613354"/>
              <a:gd name="connsiteY229" fmla="*/ 4168173 h 6858001"/>
              <a:gd name="connsiteX230" fmla="*/ 5889026 w 9613354"/>
              <a:gd name="connsiteY230" fmla="*/ 4057076 h 6858001"/>
              <a:gd name="connsiteX231" fmla="*/ 6316556 w 9613354"/>
              <a:gd name="connsiteY231" fmla="*/ 3942290 h 6858001"/>
              <a:gd name="connsiteX232" fmla="*/ 6365943 w 9613354"/>
              <a:gd name="connsiteY232" fmla="*/ 3967702 h 6858001"/>
              <a:gd name="connsiteX233" fmla="*/ 6378606 w 9613354"/>
              <a:gd name="connsiteY233" fmla="*/ 3991571 h 6858001"/>
              <a:gd name="connsiteX234" fmla="*/ 6419445 w 9613354"/>
              <a:gd name="connsiteY234" fmla="*/ 4023428 h 6858001"/>
              <a:gd name="connsiteX235" fmla="*/ 6401073 w 9613354"/>
              <a:gd name="connsiteY235" fmla="*/ 4079050 h 6858001"/>
              <a:gd name="connsiteX236" fmla="*/ 6379538 w 9613354"/>
              <a:gd name="connsiteY236" fmla="*/ 4128703 h 6858001"/>
              <a:gd name="connsiteX237" fmla="*/ 6369524 w 9613354"/>
              <a:gd name="connsiteY237" fmla="*/ 4034618 h 6858001"/>
              <a:gd name="connsiteX238" fmla="*/ 6322771 w 9613354"/>
              <a:gd name="connsiteY238" fmla="*/ 4051773 h 6858001"/>
              <a:gd name="connsiteX239" fmla="*/ 6272746 w 9613354"/>
              <a:gd name="connsiteY239" fmla="*/ 4047728 h 6858001"/>
              <a:gd name="connsiteX240" fmla="*/ 6210167 w 9613354"/>
              <a:gd name="connsiteY240" fmla="*/ 4035049 h 6858001"/>
              <a:gd name="connsiteX241" fmla="*/ 6191174 w 9613354"/>
              <a:gd name="connsiteY241" fmla="*/ 3999246 h 6858001"/>
              <a:gd name="connsiteX242" fmla="*/ 6195687 w 9613354"/>
              <a:gd name="connsiteY242" fmla="*/ 3973916 h 6858001"/>
              <a:gd name="connsiteX243" fmla="*/ 6219040 w 9613354"/>
              <a:gd name="connsiteY243" fmla="*/ 3961527 h 6858001"/>
              <a:gd name="connsiteX244" fmla="*/ 6297033 w 9613354"/>
              <a:gd name="connsiteY244" fmla="*/ 3943089 h 6858001"/>
              <a:gd name="connsiteX245" fmla="*/ 6316556 w 9613354"/>
              <a:gd name="connsiteY245" fmla="*/ 3942290 h 6858001"/>
              <a:gd name="connsiteX246" fmla="*/ 6404722 w 9613354"/>
              <a:gd name="connsiteY246" fmla="*/ 3687165 h 6858001"/>
              <a:gd name="connsiteX247" fmla="*/ 6424220 w 9613354"/>
              <a:gd name="connsiteY247" fmla="*/ 3781729 h 6858001"/>
              <a:gd name="connsiteX248" fmla="*/ 6394086 w 9613354"/>
              <a:gd name="connsiteY248" fmla="*/ 3782728 h 6858001"/>
              <a:gd name="connsiteX249" fmla="*/ 6404722 w 9613354"/>
              <a:gd name="connsiteY249" fmla="*/ 3687165 h 6858001"/>
              <a:gd name="connsiteX250" fmla="*/ 6543161 w 9613354"/>
              <a:gd name="connsiteY250" fmla="*/ 3431748 h 6858001"/>
              <a:gd name="connsiteX251" fmla="*/ 6562023 w 9613354"/>
              <a:gd name="connsiteY251" fmla="*/ 3526650 h 6858001"/>
              <a:gd name="connsiteX252" fmla="*/ 6534415 w 9613354"/>
              <a:gd name="connsiteY252" fmla="*/ 3548787 h 6858001"/>
              <a:gd name="connsiteX253" fmla="*/ 6522007 w 9613354"/>
              <a:gd name="connsiteY253" fmla="*/ 3525397 h 6858001"/>
              <a:gd name="connsiteX254" fmla="*/ 6543161 w 9613354"/>
              <a:gd name="connsiteY254" fmla="*/ 3431748 h 6858001"/>
              <a:gd name="connsiteX255" fmla="*/ 9141441 w 9613354"/>
              <a:gd name="connsiteY255" fmla="*/ 3370042 h 6858001"/>
              <a:gd name="connsiteX256" fmla="*/ 9107425 w 9613354"/>
              <a:gd name="connsiteY256" fmla="*/ 3422497 h 6858001"/>
              <a:gd name="connsiteX257" fmla="*/ 9141441 w 9613354"/>
              <a:gd name="connsiteY257" fmla="*/ 3370042 h 6858001"/>
              <a:gd name="connsiteX258" fmla="*/ 6311284 w 9613354"/>
              <a:gd name="connsiteY258" fmla="*/ 3180100 h 6858001"/>
              <a:gd name="connsiteX259" fmla="*/ 6327005 w 9613354"/>
              <a:gd name="connsiteY259" fmla="*/ 3193841 h 6858001"/>
              <a:gd name="connsiteX260" fmla="*/ 6327614 w 9613354"/>
              <a:gd name="connsiteY260" fmla="*/ 3274470 h 6858001"/>
              <a:gd name="connsiteX261" fmla="*/ 6320544 w 9613354"/>
              <a:gd name="connsiteY261" fmla="*/ 3292937 h 6858001"/>
              <a:gd name="connsiteX262" fmla="*/ 6288615 w 9613354"/>
              <a:gd name="connsiteY262" fmla="*/ 3280439 h 6858001"/>
              <a:gd name="connsiteX263" fmla="*/ 6294588 w 9613354"/>
              <a:gd name="connsiteY263" fmla="*/ 3196317 h 6858001"/>
              <a:gd name="connsiteX264" fmla="*/ 6311284 w 9613354"/>
              <a:gd name="connsiteY264" fmla="*/ 3180100 h 6858001"/>
              <a:gd name="connsiteX265" fmla="*/ 5916600 w 9613354"/>
              <a:gd name="connsiteY265" fmla="*/ 3111159 h 6858001"/>
              <a:gd name="connsiteX266" fmla="*/ 6018168 w 9613354"/>
              <a:gd name="connsiteY266" fmla="*/ 3198763 h 6858001"/>
              <a:gd name="connsiteX267" fmla="*/ 6018216 w 9613354"/>
              <a:gd name="connsiteY267" fmla="*/ 3228525 h 6858001"/>
              <a:gd name="connsiteX268" fmla="*/ 5990540 w 9613354"/>
              <a:gd name="connsiteY268" fmla="*/ 3220867 h 6858001"/>
              <a:gd name="connsiteX269" fmla="*/ 5928979 w 9613354"/>
              <a:gd name="connsiteY269" fmla="*/ 3164166 h 6858001"/>
              <a:gd name="connsiteX270" fmla="*/ 5916600 w 9613354"/>
              <a:gd name="connsiteY270" fmla="*/ 3111159 h 6858001"/>
              <a:gd name="connsiteX271" fmla="*/ 6438445 w 9613354"/>
              <a:gd name="connsiteY271" fmla="*/ 3096588 h 6858001"/>
              <a:gd name="connsiteX272" fmla="*/ 6441252 w 9613354"/>
              <a:gd name="connsiteY272" fmla="*/ 3132154 h 6858001"/>
              <a:gd name="connsiteX273" fmla="*/ 6418855 w 9613354"/>
              <a:gd name="connsiteY273" fmla="*/ 3195909 h 6858001"/>
              <a:gd name="connsiteX274" fmla="*/ 6390584 w 9613354"/>
              <a:gd name="connsiteY274" fmla="*/ 3218317 h 6858001"/>
              <a:gd name="connsiteX275" fmla="*/ 6375245 w 9613354"/>
              <a:gd name="connsiteY275" fmla="*/ 3189402 h 6858001"/>
              <a:gd name="connsiteX276" fmla="*/ 6403776 w 9613354"/>
              <a:gd name="connsiteY276" fmla="*/ 3137211 h 6858001"/>
              <a:gd name="connsiteX277" fmla="*/ 6438445 w 9613354"/>
              <a:gd name="connsiteY277" fmla="*/ 3096588 h 6858001"/>
              <a:gd name="connsiteX278" fmla="*/ 9457967 w 9613354"/>
              <a:gd name="connsiteY278" fmla="*/ 2997742 h 6858001"/>
              <a:gd name="connsiteX279" fmla="*/ 9498220 w 9613354"/>
              <a:gd name="connsiteY279" fmla="*/ 3044129 h 6858001"/>
              <a:gd name="connsiteX280" fmla="*/ 9478072 w 9613354"/>
              <a:gd name="connsiteY280" fmla="*/ 3197822 h 6858001"/>
              <a:gd name="connsiteX281" fmla="*/ 9410544 w 9613354"/>
              <a:gd name="connsiteY281" fmla="*/ 3188487 h 6858001"/>
              <a:gd name="connsiteX282" fmla="*/ 9403163 w 9613354"/>
              <a:gd name="connsiteY282" fmla="*/ 3041869 h 6858001"/>
              <a:gd name="connsiteX283" fmla="*/ 9423603 w 9613354"/>
              <a:gd name="connsiteY283" fmla="*/ 3012210 h 6858001"/>
              <a:gd name="connsiteX284" fmla="*/ 9457967 w 9613354"/>
              <a:gd name="connsiteY284" fmla="*/ 2997742 h 6858001"/>
              <a:gd name="connsiteX285" fmla="*/ 6147606 w 9613354"/>
              <a:gd name="connsiteY285" fmla="*/ 2940444 h 6858001"/>
              <a:gd name="connsiteX286" fmla="*/ 6161701 w 9613354"/>
              <a:gd name="connsiteY286" fmla="*/ 2981139 h 6858001"/>
              <a:gd name="connsiteX287" fmla="*/ 6150000 w 9613354"/>
              <a:gd name="connsiteY287" fmla="*/ 2987346 h 6858001"/>
              <a:gd name="connsiteX288" fmla="*/ 6135908 w 9613354"/>
              <a:gd name="connsiteY288" fmla="*/ 2946650 h 6858001"/>
              <a:gd name="connsiteX289" fmla="*/ 6147606 w 9613354"/>
              <a:gd name="connsiteY289" fmla="*/ 2940444 h 6858001"/>
              <a:gd name="connsiteX290" fmla="*/ 5868378 w 9613354"/>
              <a:gd name="connsiteY290" fmla="*/ 2933355 h 6858001"/>
              <a:gd name="connsiteX291" fmla="*/ 5889331 w 9613354"/>
              <a:gd name="connsiteY291" fmla="*/ 3002525 h 6858001"/>
              <a:gd name="connsiteX292" fmla="*/ 5868378 w 9613354"/>
              <a:gd name="connsiteY292" fmla="*/ 2933355 h 6858001"/>
              <a:gd name="connsiteX293" fmla="*/ 5325741 w 9613354"/>
              <a:gd name="connsiteY293" fmla="*/ 2669939 h 6858001"/>
              <a:gd name="connsiteX294" fmla="*/ 5346936 w 9613354"/>
              <a:gd name="connsiteY294" fmla="*/ 2681635 h 6858001"/>
              <a:gd name="connsiteX295" fmla="*/ 5333035 w 9613354"/>
              <a:gd name="connsiteY295" fmla="*/ 2711946 h 6858001"/>
              <a:gd name="connsiteX296" fmla="*/ 5318168 w 9613354"/>
              <a:gd name="connsiteY296" fmla="*/ 2712186 h 6858001"/>
              <a:gd name="connsiteX297" fmla="*/ 5325741 w 9613354"/>
              <a:gd name="connsiteY297" fmla="*/ 2669939 h 6858001"/>
              <a:gd name="connsiteX298" fmla="*/ 6410706 w 9613354"/>
              <a:gd name="connsiteY298" fmla="*/ 2238886 h 6858001"/>
              <a:gd name="connsiteX299" fmla="*/ 6457238 w 9613354"/>
              <a:gd name="connsiteY299" fmla="*/ 2326601 h 6858001"/>
              <a:gd name="connsiteX300" fmla="*/ 6444075 w 9613354"/>
              <a:gd name="connsiteY300" fmla="*/ 2333584 h 6858001"/>
              <a:gd name="connsiteX301" fmla="*/ 6397543 w 9613354"/>
              <a:gd name="connsiteY301" fmla="*/ 2245869 h 6858001"/>
              <a:gd name="connsiteX302" fmla="*/ 6410706 w 9613354"/>
              <a:gd name="connsiteY302" fmla="*/ 2238886 h 6858001"/>
              <a:gd name="connsiteX303" fmla="*/ 9159909 w 9613354"/>
              <a:gd name="connsiteY303" fmla="*/ 2231868 h 6858001"/>
              <a:gd name="connsiteX304" fmla="*/ 9166547 w 9613354"/>
              <a:gd name="connsiteY304" fmla="*/ 2234946 h 6858001"/>
              <a:gd name="connsiteX305" fmla="*/ 9185280 w 9613354"/>
              <a:gd name="connsiteY305" fmla="*/ 2270260 h 6858001"/>
              <a:gd name="connsiteX306" fmla="*/ 9200863 w 9613354"/>
              <a:gd name="connsiteY306" fmla="*/ 2405289 h 6858001"/>
              <a:gd name="connsiteX307" fmla="*/ 9203968 w 9613354"/>
              <a:gd name="connsiteY307" fmla="*/ 2471516 h 6858001"/>
              <a:gd name="connsiteX308" fmla="*/ 9203961 w 9613354"/>
              <a:gd name="connsiteY308" fmla="*/ 2501688 h 6858001"/>
              <a:gd name="connsiteX309" fmla="*/ 9203928 w 9613354"/>
              <a:gd name="connsiteY309" fmla="*/ 2622374 h 6858001"/>
              <a:gd name="connsiteX310" fmla="*/ 9169538 w 9613354"/>
              <a:gd name="connsiteY310" fmla="*/ 2723577 h 6858001"/>
              <a:gd name="connsiteX311" fmla="*/ 9147692 w 9613354"/>
              <a:gd name="connsiteY311" fmla="*/ 2652207 h 6858001"/>
              <a:gd name="connsiteX312" fmla="*/ 9144659 w 9613354"/>
              <a:gd name="connsiteY312" fmla="*/ 2314435 h 6858001"/>
              <a:gd name="connsiteX313" fmla="*/ 9150927 w 9613354"/>
              <a:gd name="connsiteY313" fmla="*/ 2235690 h 6858001"/>
              <a:gd name="connsiteX314" fmla="*/ 9159909 w 9613354"/>
              <a:gd name="connsiteY314" fmla="*/ 2231868 h 6858001"/>
              <a:gd name="connsiteX315" fmla="*/ 6240084 w 9613354"/>
              <a:gd name="connsiteY315" fmla="*/ 2200946 h 6858001"/>
              <a:gd name="connsiteX316" fmla="*/ 6258590 w 9613354"/>
              <a:gd name="connsiteY316" fmla="*/ 2221159 h 6858001"/>
              <a:gd name="connsiteX317" fmla="*/ 6364115 w 9613354"/>
              <a:gd name="connsiteY317" fmla="*/ 2405404 h 6858001"/>
              <a:gd name="connsiteX318" fmla="*/ 6463564 w 9613354"/>
              <a:gd name="connsiteY318" fmla="*/ 2592873 h 6858001"/>
              <a:gd name="connsiteX319" fmla="*/ 6463705 w 9613354"/>
              <a:gd name="connsiteY319" fmla="*/ 2607811 h 6858001"/>
              <a:gd name="connsiteX320" fmla="*/ 6451981 w 9613354"/>
              <a:gd name="connsiteY320" fmla="*/ 2659074 h 6858001"/>
              <a:gd name="connsiteX321" fmla="*/ 6406066 w 9613354"/>
              <a:gd name="connsiteY321" fmla="*/ 2645893 h 6858001"/>
              <a:gd name="connsiteX322" fmla="*/ 6395898 w 9613354"/>
              <a:gd name="connsiteY322" fmla="*/ 2538682 h 6858001"/>
              <a:gd name="connsiteX323" fmla="*/ 6386575 w 9613354"/>
              <a:gd name="connsiteY323" fmla="*/ 2521107 h 6858001"/>
              <a:gd name="connsiteX324" fmla="*/ 6305631 w 9613354"/>
              <a:gd name="connsiteY324" fmla="*/ 2353851 h 6858001"/>
              <a:gd name="connsiteX325" fmla="*/ 6240367 w 9613354"/>
              <a:gd name="connsiteY325" fmla="*/ 2230825 h 6858001"/>
              <a:gd name="connsiteX326" fmla="*/ 6234010 w 9613354"/>
              <a:gd name="connsiteY326" fmla="*/ 2204168 h 6858001"/>
              <a:gd name="connsiteX327" fmla="*/ 6240084 w 9613354"/>
              <a:gd name="connsiteY327" fmla="*/ 2200946 h 6858001"/>
              <a:gd name="connsiteX328" fmla="*/ 5710707 w 9613354"/>
              <a:gd name="connsiteY328" fmla="*/ 2021482 h 6858001"/>
              <a:gd name="connsiteX329" fmla="*/ 5750324 w 9613354"/>
              <a:gd name="connsiteY329" fmla="*/ 2032579 h 6858001"/>
              <a:gd name="connsiteX330" fmla="*/ 5743875 w 9613354"/>
              <a:gd name="connsiteY330" fmla="*/ 2068113 h 6858001"/>
              <a:gd name="connsiteX331" fmla="*/ 5710838 w 9613354"/>
              <a:gd name="connsiteY331" fmla="*/ 2053526 h 6858001"/>
              <a:gd name="connsiteX332" fmla="*/ 5710707 w 9613354"/>
              <a:gd name="connsiteY332" fmla="*/ 2021482 h 6858001"/>
              <a:gd name="connsiteX333" fmla="*/ 6084549 w 9613354"/>
              <a:gd name="connsiteY333" fmla="*/ 1951617 h 6858001"/>
              <a:gd name="connsiteX334" fmla="*/ 6191125 w 9613354"/>
              <a:gd name="connsiteY334" fmla="*/ 2109169 h 6858001"/>
              <a:gd name="connsiteX335" fmla="*/ 6084549 w 9613354"/>
              <a:gd name="connsiteY335" fmla="*/ 1951617 h 6858001"/>
              <a:gd name="connsiteX336" fmla="*/ 6005931 w 9613354"/>
              <a:gd name="connsiteY336" fmla="*/ 1822051 h 6858001"/>
              <a:gd name="connsiteX337" fmla="*/ 6061944 w 9613354"/>
              <a:gd name="connsiteY337" fmla="*/ 1899381 h 6858001"/>
              <a:gd name="connsiteX338" fmla="*/ 6050246 w 9613354"/>
              <a:gd name="connsiteY338" fmla="*/ 1905587 h 6858001"/>
              <a:gd name="connsiteX339" fmla="*/ 6000081 w 9613354"/>
              <a:gd name="connsiteY339" fmla="*/ 1825155 h 6858001"/>
              <a:gd name="connsiteX340" fmla="*/ 6005931 w 9613354"/>
              <a:gd name="connsiteY340" fmla="*/ 1822051 h 6858001"/>
              <a:gd name="connsiteX341" fmla="*/ 9439287 w 9613354"/>
              <a:gd name="connsiteY341" fmla="*/ 1767855 h 6858001"/>
              <a:gd name="connsiteX342" fmla="*/ 9445609 w 9613354"/>
              <a:gd name="connsiteY342" fmla="*/ 1770941 h 6858001"/>
              <a:gd name="connsiteX343" fmla="*/ 9466936 w 9613354"/>
              <a:gd name="connsiteY343" fmla="*/ 1811143 h 6858001"/>
              <a:gd name="connsiteX344" fmla="*/ 9449386 w 9613354"/>
              <a:gd name="connsiteY344" fmla="*/ 1820453 h 6858001"/>
              <a:gd name="connsiteX345" fmla="*/ 9430863 w 9613354"/>
              <a:gd name="connsiteY345" fmla="*/ 1771404 h 6858001"/>
              <a:gd name="connsiteX346" fmla="*/ 9439287 w 9613354"/>
              <a:gd name="connsiteY346" fmla="*/ 1767855 h 6858001"/>
              <a:gd name="connsiteX347" fmla="*/ 6367684 w 9613354"/>
              <a:gd name="connsiteY347" fmla="*/ 1744490 h 6858001"/>
              <a:gd name="connsiteX348" fmla="*/ 6379471 w 9613354"/>
              <a:gd name="connsiteY348" fmla="*/ 1811222 h 6858001"/>
              <a:gd name="connsiteX349" fmla="*/ 6367187 w 9613354"/>
              <a:gd name="connsiteY349" fmla="*/ 1817739 h 6858001"/>
              <a:gd name="connsiteX350" fmla="*/ 6352378 w 9613354"/>
              <a:gd name="connsiteY350" fmla="*/ 1745310 h 6858001"/>
              <a:gd name="connsiteX351" fmla="*/ 6367684 w 9613354"/>
              <a:gd name="connsiteY351" fmla="*/ 1744490 h 6858001"/>
              <a:gd name="connsiteX352" fmla="*/ 5230240 w 9613354"/>
              <a:gd name="connsiteY352" fmla="*/ 1730436 h 6858001"/>
              <a:gd name="connsiteX353" fmla="*/ 5321667 w 9613354"/>
              <a:gd name="connsiteY353" fmla="*/ 1748633 h 6858001"/>
              <a:gd name="connsiteX354" fmla="*/ 5340319 w 9613354"/>
              <a:gd name="connsiteY354" fmla="*/ 1768381 h 6858001"/>
              <a:gd name="connsiteX355" fmla="*/ 5311727 w 9613354"/>
              <a:gd name="connsiteY355" fmla="*/ 1776138 h 6858001"/>
              <a:gd name="connsiteX356" fmla="*/ 5230240 w 9613354"/>
              <a:gd name="connsiteY356" fmla="*/ 1730436 h 6858001"/>
              <a:gd name="connsiteX357" fmla="*/ 8713015 w 9613354"/>
              <a:gd name="connsiteY357" fmla="*/ 1608665 h 6858001"/>
              <a:gd name="connsiteX358" fmla="*/ 8713552 w 9613354"/>
              <a:gd name="connsiteY358" fmla="*/ 1670230 h 6858001"/>
              <a:gd name="connsiteX359" fmla="*/ 8691548 w 9613354"/>
              <a:gd name="connsiteY359" fmla="*/ 1674173 h 6858001"/>
              <a:gd name="connsiteX360" fmla="*/ 8697282 w 9613354"/>
              <a:gd name="connsiteY360" fmla="*/ 1609281 h 6858001"/>
              <a:gd name="connsiteX361" fmla="*/ 8713015 w 9613354"/>
              <a:gd name="connsiteY361" fmla="*/ 1608665 h 6858001"/>
              <a:gd name="connsiteX362" fmla="*/ 8720701 w 9613354"/>
              <a:gd name="connsiteY362" fmla="*/ 1351592 h 6858001"/>
              <a:gd name="connsiteX363" fmla="*/ 8729449 w 9613354"/>
              <a:gd name="connsiteY363" fmla="*/ 1353509 h 6858001"/>
              <a:gd name="connsiteX364" fmla="*/ 8721172 w 9613354"/>
              <a:gd name="connsiteY364" fmla="*/ 1425336 h 6858001"/>
              <a:gd name="connsiteX365" fmla="*/ 8706005 w 9613354"/>
              <a:gd name="connsiteY365" fmla="*/ 1425890 h 6858001"/>
              <a:gd name="connsiteX366" fmla="*/ 8714280 w 9613354"/>
              <a:gd name="connsiteY366" fmla="*/ 1354061 h 6858001"/>
              <a:gd name="connsiteX367" fmla="*/ 8720701 w 9613354"/>
              <a:gd name="connsiteY367" fmla="*/ 1351592 h 6858001"/>
              <a:gd name="connsiteX368" fmla="*/ 8600730 w 9613354"/>
              <a:gd name="connsiteY368" fmla="*/ 1068484 h 6858001"/>
              <a:gd name="connsiteX369" fmla="*/ 8635498 w 9613354"/>
              <a:gd name="connsiteY369" fmla="*/ 1176414 h 6858001"/>
              <a:gd name="connsiteX370" fmla="*/ 8614872 w 9613354"/>
              <a:gd name="connsiteY370" fmla="*/ 1179921 h 6858001"/>
              <a:gd name="connsiteX371" fmla="*/ 8580104 w 9613354"/>
              <a:gd name="connsiteY371" fmla="*/ 1071992 h 6858001"/>
              <a:gd name="connsiteX372" fmla="*/ 8600730 w 9613354"/>
              <a:gd name="connsiteY372" fmla="*/ 1068484 h 6858001"/>
              <a:gd name="connsiteX373" fmla="*/ 8624164 w 9613354"/>
              <a:gd name="connsiteY373" fmla="*/ 890108 h 6858001"/>
              <a:gd name="connsiteX374" fmla="*/ 8608189 w 9613354"/>
              <a:gd name="connsiteY374" fmla="*/ 980102 h 6858001"/>
              <a:gd name="connsiteX375" fmla="*/ 8589543 w 9613354"/>
              <a:gd name="connsiteY375" fmla="*/ 989993 h 6858001"/>
              <a:gd name="connsiteX376" fmla="*/ 8577272 w 9613354"/>
              <a:gd name="connsiteY376" fmla="*/ 966861 h 6858001"/>
              <a:gd name="connsiteX377" fmla="*/ 8608666 w 9613354"/>
              <a:gd name="connsiteY377" fmla="*/ 890919 h 6858001"/>
              <a:gd name="connsiteX378" fmla="*/ 8624164 w 9613354"/>
              <a:gd name="connsiteY378" fmla="*/ 890108 h 6858001"/>
              <a:gd name="connsiteX379" fmla="*/ 6102009 w 9613354"/>
              <a:gd name="connsiteY379" fmla="*/ 780921 h 6858001"/>
              <a:gd name="connsiteX380" fmla="*/ 6328259 w 9613354"/>
              <a:gd name="connsiteY380" fmla="*/ 953864 h 6858001"/>
              <a:gd name="connsiteX381" fmla="*/ 6368687 w 9613354"/>
              <a:gd name="connsiteY381" fmla="*/ 1030072 h 6858001"/>
              <a:gd name="connsiteX382" fmla="*/ 6341013 w 9613354"/>
              <a:gd name="connsiteY382" fmla="*/ 1082311 h 6858001"/>
              <a:gd name="connsiteX383" fmla="*/ 6291528 w 9613354"/>
              <a:gd name="connsiteY383" fmla="*/ 1078516 h 6858001"/>
              <a:gd name="connsiteX384" fmla="*/ 6155191 w 9613354"/>
              <a:gd name="connsiteY384" fmla="*/ 985577 h 6858001"/>
              <a:gd name="connsiteX385" fmla="*/ 6127203 w 9613354"/>
              <a:gd name="connsiteY385" fmla="*/ 932819 h 6858001"/>
              <a:gd name="connsiteX386" fmla="*/ 6096151 w 9613354"/>
              <a:gd name="connsiteY386" fmla="*/ 889196 h 6858001"/>
              <a:gd name="connsiteX387" fmla="*/ 6071273 w 9613354"/>
              <a:gd name="connsiteY387" fmla="*/ 842300 h 6858001"/>
              <a:gd name="connsiteX388" fmla="*/ 6102009 w 9613354"/>
              <a:gd name="connsiteY388" fmla="*/ 780921 h 6858001"/>
              <a:gd name="connsiteX389" fmla="*/ 4218088 w 9613354"/>
              <a:gd name="connsiteY389" fmla="*/ 634940 h 6858001"/>
              <a:gd name="connsiteX390" fmla="*/ 4289700 w 9613354"/>
              <a:gd name="connsiteY390" fmla="*/ 656896 h 6858001"/>
              <a:gd name="connsiteX391" fmla="*/ 4290056 w 9613354"/>
              <a:gd name="connsiteY391" fmla="*/ 671693 h 6858001"/>
              <a:gd name="connsiteX392" fmla="*/ 4218442 w 9613354"/>
              <a:gd name="connsiteY392" fmla="*/ 649739 h 6858001"/>
              <a:gd name="connsiteX393" fmla="*/ 4218088 w 9613354"/>
              <a:gd name="connsiteY393" fmla="*/ 634940 h 6858001"/>
              <a:gd name="connsiteX394" fmla="*/ 5621235 w 9613354"/>
              <a:gd name="connsiteY394" fmla="*/ 591729 h 6858001"/>
              <a:gd name="connsiteX395" fmla="*/ 5713764 w 9613354"/>
              <a:gd name="connsiteY395" fmla="*/ 638983 h 6858001"/>
              <a:gd name="connsiteX396" fmla="*/ 5621235 w 9613354"/>
              <a:gd name="connsiteY396" fmla="*/ 591729 h 6858001"/>
              <a:gd name="connsiteX397" fmla="*/ 7416225 w 9613354"/>
              <a:gd name="connsiteY397" fmla="*/ 410230 h 6858001"/>
              <a:gd name="connsiteX398" fmla="*/ 7444296 w 9613354"/>
              <a:gd name="connsiteY398" fmla="*/ 433119 h 6858001"/>
              <a:gd name="connsiteX399" fmla="*/ 7550447 w 9613354"/>
              <a:gd name="connsiteY399" fmla="*/ 558153 h 6858001"/>
              <a:gd name="connsiteX400" fmla="*/ 7644128 w 9613354"/>
              <a:gd name="connsiteY400" fmla="*/ 674691 h 6858001"/>
              <a:gd name="connsiteX401" fmla="*/ 7416225 w 9613354"/>
              <a:gd name="connsiteY401" fmla="*/ 410230 h 6858001"/>
              <a:gd name="connsiteX402" fmla="*/ 3671541 w 9613354"/>
              <a:gd name="connsiteY402" fmla="*/ 371218 h 6858001"/>
              <a:gd name="connsiteX403" fmla="*/ 3436179 w 9613354"/>
              <a:gd name="connsiteY403" fmla="*/ 457417 h 6858001"/>
              <a:gd name="connsiteX404" fmla="*/ 3477386 w 9613354"/>
              <a:gd name="connsiteY404" fmla="*/ 427466 h 6858001"/>
              <a:gd name="connsiteX405" fmla="*/ 3671541 w 9613354"/>
              <a:gd name="connsiteY405" fmla="*/ 371218 h 6858001"/>
              <a:gd name="connsiteX406" fmla="*/ 4817239 w 9613354"/>
              <a:gd name="connsiteY406" fmla="*/ 331146 h 6858001"/>
              <a:gd name="connsiteX407" fmla="*/ 4866239 w 9613354"/>
              <a:gd name="connsiteY407" fmla="*/ 366035 h 6858001"/>
              <a:gd name="connsiteX408" fmla="*/ 4793562 w 9613354"/>
              <a:gd name="connsiteY408" fmla="*/ 335009 h 6858001"/>
              <a:gd name="connsiteX409" fmla="*/ 4817239 w 9613354"/>
              <a:gd name="connsiteY409" fmla="*/ 331146 h 6858001"/>
              <a:gd name="connsiteX410" fmla="*/ 5225560 w 9613354"/>
              <a:gd name="connsiteY410" fmla="*/ 196828 h 6858001"/>
              <a:gd name="connsiteX411" fmla="*/ 5374600 w 9613354"/>
              <a:gd name="connsiteY411" fmla="*/ 223437 h 6858001"/>
              <a:gd name="connsiteX412" fmla="*/ 5495965 w 9613354"/>
              <a:gd name="connsiteY412" fmla="*/ 317565 h 6858001"/>
              <a:gd name="connsiteX413" fmla="*/ 5483689 w 9613354"/>
              <a:gd name="connsiteY413" fmla="*/ 354269 h 6858001"/>
              <a:gd name="connsiteX414" fmla="*/ 5443346 w 9613354"/>
              <a:gd name="connsiteY414" fmla="*/ 353028 h 6858001"/>
              <a:gd name="connsiteX415" fmla="*/ 5272489 w 9613354"/>
              <a:gd name="connsiteY415" fmla="*/ 300252 h 6858001"/>
              <a:gd name="connsiteX416" fmla="*/ 5225560 w 9613354"/>
              <a:gd name="connsiteY416" fmla="*/ 196828 h 6858001"/>
              <a:gd name="connsiteX417" fmla="*/ 5651689 w 9613354"/>
              <a:gd name="connsiteY417" fmla="*/ 195566 h 6858001"/>
              <a:gd name="connsiteX418" fmla="*/ 5812618 w 9613354"/>
              <a:gd name="connsiteY418" fmla="*/ 306048 h 6858001"/>
              <a:gd name="connsiteX419" fmla="*/ 5803452 w 9613354"/>
              <a:gd name="connsiteY419" fmla="*/ 318443 h 6858001"/>
              <a:gd name="connsiteX420" fmla="*/ 5642523 w 9613354"/>
              <a:gd name="connsiteY420" fmla="*/ 207961 h 6858001"/>
              <a:gd name="connsiteX421" fmla="*/ 5651689 w 9613354"/>
              <a:gd name="connsiteY421" fmla="*/ 195566 h 6858001"/>
              <a:gd name="connsiteX422" fmla="*/ 4759582 w 9613354"/>
              <a:gd name="connsiteY422" fmla="*/ 112001 h 6858001"/>
              <a:gd name="connsiteX423" fmla="*/ 4911531 w 9613354"/>
              <a:gd name="connsiteY423" fmla="*/ 154678 h 6858001"/>
              <a:gd name="connsiteX424" fmla="*/ 4704711 w 9613354"/>
              <a:gd name="connsiteY424" fmla="*/ 114531 h 6858001"/>
              <a:gd name="connsiteX425" fmla="*/ 4759582 w 9613354"/>
              <a:gd name="connsiteY425" fmla="*/ 112001 h 6858001"/>
              <a:gd name="connsiteX426" fmla="*/ 3605480 w 9613354"/>
              <a:gd name="connsiteY426" fmla="*/ 108918 h 6858001"/>
              <a:gd name="connsiteX427" fmla="*/ 3229997 w 9613354"/>
              <a:gd name="connsiteY427" fmla="*/ 217118 h 6858001"/>
              <a:gd name="connsiteX428" fmla="*/ 3605480 w 9613354"/>
              <a:gd name="connsiteY428" fmla="*/ 108918 h 6858001"/>
              <a:gd name="connsiteX429" fmla="*/ 4416945 w 9613354"/>
              <a:gd name="connsiteY429" fmla="*/ 70158 h 6858001"/>
              <a:gd name="connsiteX430" fmla="*/ 4416990 w 9613354"/>
              <a:gd name="connsiteY430" fmla="*/ 85191 h 6858001"/>
              <a:gd name="connsiteX431" fmla="*/ 4193928 w 9613354"/>
              <a:gd name="connsiteY431" fmla="*/ 98110 h 6858001"/>
              <a:gd name="connsiteX432" fmla="*/ 4026643 w 9613354"/>
              <a:gd name="connsiteY432" fmla="*/ 111560 h 6858001"/>
              <a:gd name="connsiteX433" fmla="*/ 3515621 w 9613354"/>
              <a:gd name="connsiteY433" fmla="*/ 194415 h 6858001"/>
              <a:gd name="connsiteX434" fmla="*/ 3308188 w 9613354"/>
              <a:gd name="connsiteY434" fmla="*/ 251749 h 6858001"/>
              <a:gd name="connsiteX435" fmla="*/ 3274088 w 9613354"/>
              <a:gd name="connsiteY435" fmla="*/ 247249 h 6858001"/>
              <a:gd name="connsiteX436" fmla="*/ 4416945 w 9613354"/>
              <a:gd name="connsiteY436" fmla="*/ 70158 h 6858001"/>
              <a:gd name="connsiteX437" fmla="*/ 5932859 w 9613354"/>
              <a:gd name="connsiteY437" fmla="*/ 46409 h 6858001"/>
              <a:gd name="connsiteX438" fmla="*/ 6115332 w 9613354"/>
              <a:gd name="connsiteY438" fmla="*/ 145462 h 6858001"/>
              <a:gd name="connsiteX439" fmla="*/ 6105777 w 9613354"/>
              <a:gd name="connsiteY439" fmla="*/ 158063 h 6858001"/>
              <a:gd name="connsiteX440" fmla="*/ 5923303 w 9613354"/>
              <a:gd name="connsiteY440" fmla="*/ 59010 h 6858001"/>
              <a:gd name="connsiteX441" fmla="*/ 5932859 w 9613354"/>
              <a:gd name="connsiteY441" fmla="*/ 46409 h 6858001"/>
              <a:gd name="connsiteX442" fmla="*/ 7130614 w 9613354"/>
              <a:gd name="connsiteY442" fmla="*/ 0 h 6858001"/>
              <a:gd name="connsiteX443" fmla="*/ 7250200 w 9613354"/>
              <a:gd name="connsiteY443" fmla="*/ 0 h 6858001"/>
              <a:gd name="connsiteX444" fmla="*/ 7266768 w 9613354"/>
              <a:gd name="connsiteY444" fmla="*/ 31234 h 6858001"/>
              <a:gd name="connsiteX445" fmla="*/ 7288095 w 9613354"/>
              <a:gd name="connsiteY445" fmla="*/ 71434 h 6858001"/>
              <a:gd name="connsiteX446" fmla="*/ 7266450 w 9613354"/>
              <a:gd name="connsiteY446" fmla="*/ 60439 h 6858001"/>
              <a:gd name="connsiteX447" fmla="*/ 7238600 w 9613354"/>
              <a:gd name="connsiteY447" fmla="*/ 37746 h 6858001"/>
              <a:gd name="connsiteX448" fmla="*/ 7192243 w 9613354"/>
              <a:gd name="connsiteY448" fmla="*/ 24874 h 6858001"/>
              <a:gd name="connsiteX449" fmla="*/ 7173804 w 9613354"/>
              <a:gd name="connsiteY449" fmla="*/ 64628 h 6858001"/>
              <a:gd name="connsiteX450" fmla="*/ 7161429 w 9613354"/>
              <a:gd name="connsiteY450" fmla="*/ 56207 h 6858001"/>
              <a:gd name="connsiteX451" fmla="*/ 7136652 w 9613354"/>
              <a:gd name="connsiteY451" fmla="*/ 5540 h 6858001"/>
              <a:gd name="connsiteX452" fmla="*/ 5816718 w 9613354"/>
              <a:gd name="connsiteY452" fmla="*/ 0 h 6858001"/>
              <a:gd name="connsiteX453" fmla="*/ 5891312 w 9613354"/>
              <a:gd name="connsiteY453" fmla="*/ 0 h 6858001"/>
              <a:gd name="connsiteX454" fmla="*/ 5985163 w 9613354"/>
              <a:gd name="connsiteY454" fmla="*/ 37849 h 6858001"/>
              <a:gd name="connsiteX455" fmla="*/ 5982157 w 9613354"/>
              <a:gd name="connsiteY455" fmla="*/ 47016 h 6858001"/>
              <a:gd name="connsiteX456" fmla="*/ 5976014 w 9613354"/>
              <a:gd name="connsiteY456" fmla="*/ 50275 h 6858001"/>
              <a:gd name="connsiteX457" fmla="*/ 5846142 w 9613354"/>
              <a:gd name="connsiteY457" fmla="*/ 13171 h 6858001"/>
              <a:gd name="connsiteX458" fmla="*/ 5704286 w 9613354"/>
              <a:gd name="connsiteY458" fmla="*/ 0 h 6858001"/>
              <a:gd name="connsiteX459" fmla="*/ 5769126 w 9613354"/>
              <a:gd name="connsiteY459" fmla="*/ 0 h 6858001"/>
              <a:gd name="connsiteX460" fmla="*/ 5906279 w 9613354"/>
              <a:gd name="connsiteY460" fmla="*/ 66384 h 6858001"/>
              <a:gd name="connsiteX461" fmla="*/ 6193289 w 9613354"/>
              <a:gd name="connsiteY461" fmla="*/ 220291 h 6858001"/>
              <a:gd name="connsiteX462" fmla="*/ 6180680 w 9613354"/>
              <a:gd name="connsiteY462" fmla="*/ 151850 h 6858001"/>
              <a:gd name="connsiteX463" fmla="*/ 6075379 w 9613354"/>
              <a:gd name="connsiteY463" fmla="*/ 72471 h 6858001"/>
              <a:gd name="connsiteX464" fmla="*/ 6081545 w 9613354"/>
              <a:gd name="connsiteY464" fmla="*/ 69200 h 6858001"/>
              <a:gd name="connsiteX465" fmla="*/ 6134024 w 9613354"/>
              <a:gd name="connsiteY465" fmla="*/ 63902 h 6858001"/>
              <a:gd name="connsiteX466" fmla="*/ 6099864 w 9613354"/>
              <a:gd name="connsiteY466" fmla="*/ 14401 h 6858001"/>
              <a:gd name="connsiteX467" fmla="*/ 6102920 w 9613354"/>
              <a:gd name="connsiteY467" fmla="*/ 5269 h 6858001"/>
              <a:gd name="connsiteX468" fmla="*/ 6192610 w 9613354"/>
              <a:gd name="connsiteY468" fmla="*/ 40334 h 6858001"/>
              <a:gd name="connsiteX469" fmla="*/ 6201829 w 9613354"/>
              <a:gd name="connsiteY469" fmla="*/ 27932 h 6858001"/>
              <a:gd name="connsiteX470" fmla="*/ 6168489 w 9613354"/>
              <a:gd name="connsiteY470" fmla="*/ 0 h 6858001"/>
              <a:gd name="connsiteX471" fmla="*/ 6234782 w 9613354"/>
              <a:gd name="connsiteY471" fmla="*/ 0 h 6858001"/>
              <a:gd name="connsiteX472" fmla="*/ 6358692 w 9613354"/>
              <a:gd name="connsiteY472" fmla="*/ 64928 h 6858001"/>
              <a:gd name="connsiteX473" fmla="*/ 6489446 w 9613354"/>
              <a:gd name="connsiteY473" fmla="*/ 138317 h 6858001"/>
              <a:gd name="connsiteX474" fmla="*/ 6591578 w 9613354"/>
              <a:gd name="connsiteY474" fmla="*/ 196836 h 6858001"/>
              <a:gd name="connsiteX475" fmla="*/ 6625565 w 9613354"/>
              <a:gd name="connsiteY475" fmla="*/ 201345 h 6858001"/>
              <a:gd name="connsiteX476" fmla="*/ 6628618 w 9613354"/>
              <a:gd name="connsiteY476" fmla="*/ 192214 h 6858001"/>
              <a:gd name="connsiteX477" fmla="*/ 6585186 w 9613354"/>
              <a:gd name="connsiteY477" fmla="*/ 140120 h 6858001"/>
              <a:gd name="connsiteX478" fmla="*/ 6749128 w 9613354"/>
              <a:gd name="connsiteY478" fmla="*/ 210930 h 6858001"/>
              <a:gd name="connsiteX479" fmla="*/ 6730352 w 9613354"/>
              <a:gd name="connsiteY479" fmla="*/ 145757 h 6858001"/>
              <a:gd name="connsiteX480" fmla="*/ 6612668 w 9613354"/>
              <a:gd name="connsiteY480" fmla="*/ 57923 h 6858001"/>
              <a:gd name="connsiteX481" fmla="*/ 6606334 w 9613354"/>
              <a:gd name="connsiteY481" fmla="*/ 16202 h 6858001"/>
              <a:gd name="connsiteX482" fmla="*/ 6602807 w 9613354"/>
              <a:gd name="connsiteY482" fmla="*/ 2110 h 6858001"/>
              <a:gd name="connsiteX483" fmla="*/ 6602138 w 9613354"/>
              <a:gd name="connsiteY483" fmla="*/ 0 h 6858001"/>
              <a:gd name="connsiteX484" fmla="*/ 6843405 w 9613354"/>
              <a:gd name="connsiteY484" fmla="*/ 0 h 6858001"/>
              <a:gd name="connsiteX485" fmla="*/ 6872010 w 9613354"/>
              <a:gd name="connsiteY485" fmla="*/ 40555 h 6858001"/>
              <a:gd name="connsiteX486" fmla="*/ 6980645 w 9613354"/>
              <a:gd name="connsiteY486" fmla="*/ 185785 h 6858001"/>
              <a:gd name="connsiteX487" fmla="*/ 7005585 w 9613354"/>
              <a:gd name="connsiteY487" fmla="*/ 247685 h 6858001"/>
              <a:gd name="connsiteX488" fmla="*/ 7052129 w 9613354"/>
              <a:gd name="connsiteY488" fmla="*/ 305642 h 6858001"/>
              <a:gd name="connsiteX489" fmla="*/ 7173035 w 9613354"/>
              <a:gd name="connsiteY489" fmla="*/ 429332 h 6858001"/>
              <a:gd name="connsiteX490" fmla="*/ 7197747 w 9613354"/>
              <a:gd name="connsiteY490" fmla="*/ 431249 h 6858001"/>
              <a:gd name="connsiteX491" fmla="*/ 7222345 w 9613354"/>
              <a:gd name="connsiteY491" fmla="*/ 403174 h 6858001"/>
              <a:gd name="connsiteX492" fmla="*/ 7206626 w 9613354"/>
              <a:gd name="connsiteY492" fmla="*/ 328867 h 6858001"/>
              <a:gd name="connsiteX493" fmla="*/ 7330869 w 9613354"/>
              <a:gd name="connsiteY493" fmla="*/ 518408 h 6858001"/>
              <a:gd name="connsiteX494" fmla="*/ 7346025 w 9613354"/>
              <a:gd name="connsiteY494" fmla="*/ 442750 h 6858001"/>
              <a:gd name="connsiteX495" fmla="*/ 7240610 w 9613354"/>
              <a:gd name="connsiteY495" fmla="*/ 333377 h 6858001"/>
              <a:gd name="connsiteX496" fmla="*/ 7206454 w 9613354"/>
              <a:gd name="connsiteY496" fmla="*/ 283879 h 6858001"/>
              <a:gd name="connsiteX497" fmla="*/ 7215673 w 9613354"/>
              <a:gd name="connsiteY497" fmla="*/ 271476 h 6858001"/>
              <a:gd name="connsiteX498" fmla="*/ 7249715 w 9613354"/>
              <a:gd name="connsiteY498" fmla="*/ 290982 h 6858001"/>
              <a:gd name="connsiteX499" fmla="*/ 7367625 w 9613354"/>
              <a:gd name="connsiteY499" fmla="*/ 438803 h 6858001"/>
              <a:gd name="connsiteX500" fmla="*/ 7538243 w 9613354"/>
              <a:gd name="connsiteY500" fmla="*/ 641308 h 6858001"/>
              <a:gd name="connsiteX501" fmla="*/ 7594171 w 9613354"/>
              <a:gd name="connsiteY501" fmla="*/ 731849 h 6858001"/>
              <a:gd name="connsiteX502" fmla="*/ 7671876 w 9613354"/>
              <a:gd name="connsiteY502" fmla="*/ 863434 h 6858001"/>
              <a:gd name="connsiteX503" fmla="*/ 7699924 w 9613354"/>
              <a:gd name="connsiteY503" fmla="*/ 931199 h 6858001"/>
              <a:gd name="connsiteX504" fmla="*/ 7771408 w 9613354"/>
              <a:gd name="connsiteY504" fmla="*/ 1051057 h 6858001"/>
              <a:gd name="connsiteX505" fmla="*/ 7824168 w 9613354"/>
              <a:gd name="connsiteY505" fmla="*/ 1120741 h 6858001"/>
              <a:gd name="connsiteX506" fmla="*/ 7864376 w 9613354"/>
              <a:gd name="connsiteY506" fmla="*/ 1136975 h 6858001"/>
              <a:gd name="connsiteX507" fmla="*/ 7882983 w 9613354"/>
              <a:gd name="connsiteY507" fmla="*/ 1157158 h 6858001"/>
              <a:gd name="connsiteX508" fmla="*/ 7935973 w 9613354"/>
              <a:gd name="connsiteY508" fmla="*/ 1286826 h 6858001"/>
              <a:gd name="connsiteX509" fmla="*/ 7985739 w 9613354"/>
              <a:gd name="connsiteY509" fmla="*/ 1380637 h 6858001"/>
              <a:gd name="connsiteX510" fmla="*/ 8019840 w 9613354"/>
              <a:gd name="connsiteY510" fmla="*/ 1415142 h 6858001"/>
              <a:gd name="connsiteX511" fmla="*/ 8032166 w 9613354"/>
              <a:gd name="connsiteY511" fmla="*/ 1408603 h 6858001"/>
              <a:gd name="connsiteX512" fmla="*/ 7997670 w 9613354"/>
              <a:gd name="connsiteY512" fmla="*/ 1269124 h 6858001"/>
              <a:gd name="connsiteX513" fmla="*/ 7885639 w 9613354"/>
              <a:gd name="connsiteY513" fmla="*/ 1043051 h 6858001"/>
              <a:gd name="connsiteX514" fmla="*/ 7832762 w 9613354"/>
              <a:gd name="connsiteY514" fmla="*/ 943376 h 6858001"/>
              <a:gd name="connsiteX515" fmla="*/ 7674417 w 9613354"/>
              <a:gd name="connsiteY515" fmla="*/ 719333 h 6858001"/>
              <a:gd name="connsiteX516" fmla="*/ 7789046 w 9613354"/>
              <a:gd name="connsiteY516" fmla="*/ 816303 h 6858001"/>
              <a:gd name="connsiteX517" fmla="*/ 7723561 w 9613354"/>
              <a:gd name="connsiteY517" fmla="*/ 648186 h 6858001"/>
              <a:gd name="connsiteX518" fmla="*/ 7735889 w 9613354"/>
              <a:gd name="connsiteY518" fmla="*/ 641646 h 6858001"/>
              <a:gd name="connsiteX519" fmla="*/ 7760713 w 9613354"/>
              <a:gd name="connsiteY519" fmla="*/ 673554 h 6858001"/>
              <a:gd name="connsiteX520" fmla="*/ 7844751 w 9613354"/>
              <a:gd name="connsiteY520" fmla="*/ 846859 h 6858001"/>
              <a:gd name="connsiteX521" fmla="*/ 7934894 w 9613354"/>
              <a:gd name="connsiteY521" fmla="*/ 1001895 h 6858001"/>
              <a:gd name="connsiteX522" fmla="*/ 7897001 w 9613354"/>
              <a:gd name="connsiteY522" fmla="*/ 781573 h 6858001"/>
              <a:gd name="connsiteX523" fmla="*/ 7959379 w 9613354"/>
              <a:gd name="connsiteY523" fmla="*/ 943825 h 6858001"/>
              <a:gd name="connsiteX524" fmla="*/ 8025605 w 9613354"/>
              <a:gd name="connsiteY524" fmla="*/ 1306896 h 6858001"/>
              <a:gd name="connsiteX525" fmla="*/ 8034936 w 9613354"/>
              <a:gd name="connsiteY525" fmla="*/ 1324485 h 6858001"/>
              <a:gd name="connsiteX526" fmla="*/ 8087360 w 9613354"/>
              <a:gd name="connsiteY526" fmla="*/ 1304190 h 6858001"/>
              <a:gd name="connsiteX527" fmla="*/ 8084249 w 9613354"/>
              <a:gd name="connsiteY527" fmla="*/ 1298325 h 6858001"/>
              <a:gd name="connsiteX528" fmla="*/ 8080910 w 9613354"/>
              <a:gd name="connsiteY528" fmla="*/ 1232478 h 6858001"/>
              <a:gd name="connsiteX529" fmla="*/ 8182590 w 9613354"/>
              <a:gd name="connsiteY529" fmla="*/ 1171026 h 6858001"/>
              <a:gd name="connsiteX530" fmla="*/ 8210240 w 9613354"/>
              <a:gd name="connsiteY530" fmla="*/ 1133816 h 6858001"/>
              <a:gd name="connsiteX531" fmla="*/ 8200287 w 9613354"/>
              <a:gd name="connsiteY531" fmla="*/ 951268 h 6858001"/>
              <a:gd name="connsiteX532" fmla="*/ 8200229 w 9613354"/>
              <a:gd name="connsiteY532" fmla="*/ 936272 h 6858001"/>
              <a:gd name="connsiteX533" fmla="*/ 8119417 w 9613354"/>
              <a:gd name="connsiteY533" fmla="*/ 798824 h 6858001"/>
              <a:gd name="connsiteX534" fmla="*/ 7908309 w 9613354"/>
              <a:gd name="connsiteY534" fmla="*/ 505099 h 6858001"/>
              <a:gd name="connsiteX535" fmla="*/ 7814826 w 9613354"/>
              <a:gd name="connsiteY535" fmla="*/ 284213 h 6858001"/>
              <a:gd name="connsiteX536" fmla="*/ 7858146 w 9613354"/>
              <a:gd name="connsiteY536" fmla="*/ 306313 h 6858001"/>
              <a:gd name="connsiteX537" fmla="*/ 8069195 w 9613354"/>
              <a:gd name="connsiteY537" fmla="*/ 585041 h 6858001"/>
              <a:gd name="connsiteX538" fmla="*/ 8187390 w 9613354"/>
              <a:gd name="connsiteY538" fmla="*/ 807845 h 6858001"/>
              <a:gd name="connsiteX539" fmla="*/ 8321135 w 9613354"/>
              <a:gd name="connsiteY539" fmla="*/ 1059961 h 6858001"/>
              <a:gd name="connsiteX540" fmla="*/ 8352297 w 9613354"/>
              <a:gd name="connsiteY540" fmla="*/ 1133590 h 6858001"/>
              <a:gd name="connsiteX541" fmla="*/ 8439559 w 9613354"/>
              <a:gd name="connsiteY541" fmla="*/ 1342750 h 6858001"/>
              <a:gd name="connsiteX542" fmla="*/ 8483045 w 9613354"/>
              <a:gd name="connsiteY542" fmla="*/ 1409838 h 6858001"/>
              <a:gd name="connsiteX543" fmla="*/ 8523310 w 9613354"/>
              <a:gd name="connsiteY543" fmla="*/ 1441073 h 6858001"/>
              <a:gd name="connsiteX544" fmla="*/ 8522347 w 9613354"/>
              <a:gd name="connsiteY544" fmla="*/ 1186133 h 6858001"/>
              <a:gd name="connsiteX545" fmla="*/ 8556447 w 9613354"/>
              <a:gd name="connsiteY545" fmla="*/ 1220636 h 6858001"/>
              <a:gd name="connsiteX546" fmla="*/ 8553676 w 9613354"/>
              <a:gd name="connsiteY546" fmla="*/ 1304751 h 6858001"/>
              <a:gd name="connsiteX547" fmla="*/ 8553790 w 9613354"/>
              <a:gd name="connsiteY547" fmla="*/ 1334743 h 6858001"/>
              <a:gd name="connsiteX548" fmla="*/ 8545026 w 9613354"/>
              <a:gd name="connsiteY548" fmla="*/ 1467118 h 6858001"/>
              <a:gd name="connsiteX549" fmla="*/ 8551758 w 9613354"/>
              <a:gd name="connsiteY549" fmla="*/ 1613811 h 6858001"/>
              <a:gd name="connsiteX550" fmla="*/ 8595587 w 9613354"/>
              <a:gd name="connsiteY550" fmla="*/ 1770877 h 6858001"/>
              <a:gd name="connsiteX551" fmla="*/ 8613965 w 9613354"/>
              <a:gd name="connsiteY551" fmla="*/ 1731074 h 6858001"/>
              <a:gd name="connsiteX552" fmla="*/ 8635796 w 9613354"/>
              <a:gd name="connsiteY552" fmla="*/ 1787115 h 6858001"/>
              <a:gd name="connsiteX553" fmla="*/ 8639471 w 9613354"/>
              <a:gd name="connsiteY553" fmla="*/ 1942941 h 6858001"/>
              <a:gd name="connsiteX554" fmla="*/ 8696311 w 9613354"/>
              <a:gd name="connsiteY554" fmla="*/ 2273426 h 6858001"/>
              <a:gd name="connsiteX555" fmla="*/ 8708807 w 9613354"/>
              <a:gd name="connsiteY555" fmla="*/ 2311874 h 6858001"/>
              <a:gd name="connsiteX556" fmla="*/ 8737256 w 9613354"/>
              <a:gd name="connsiteY556" fmla="*/ 2484614 h 6858001"/>
              <a:gd name="connsiteX557" fmla="*/ 8747210 w 9613354"/>
              <a:gd name="connsiteY557" fmla="*/ 2667163 h 6858001"/>
              <a:gd name="connsiteX558" fmla="*/ 8750944 w 9613354"/>
              <a:gd name="connsiteY558" fmla="*/ 2837987 h 6858001"/>
              <a:gd name="connsiteX559" fmla="*/ 8773059 w 9613354"/>
              <a:gd name="connsiteY559" fmla="*/ 2969008 h 6858001"/>
              <a:gd name="connsiteX560" fmla="*/ 8804106 w 9613354"/>
              <a:gd name="connsiteY560" fmla="*/ 3012645 h 6858001"/>
              <a:gd name="connsiteX561" fmla="*/ 8865689 w 9613354"/>
              <a:gd name="connsiteY561" fmla="*/ 2964949 h 6858001"/>
              <a:gd name="connsiteX562" fmla="*/ 8920028 w 9613354"/>
              <a:gd name="connsiteY562" fmla="*/ 2635592 h 6858001"/>
              <a:gd name="connsiteX563" fmla="*/ 8916465 w 9613354"/>
              <a:gd name="connsiteY563" fmla="*/ 2509756 h 6858001"/>
              <a:gd name="connsiteX564" fmla="*/ 8918953 w 9613354"/>
              <a:gd name="connsiteY564" fmla="*/ 2350661 h 6858001"/>
              <a:gd name="connsiteX565" fmla="*/ 8961703 w 9613354"/>
              <a:gd name="connsiteY565" fmla="*/ 2222796 h 6858001"/>
              <a:gd name="connsiteX566" fmla="*/ 9008016 w 9613354"/>
              <a:gd name="connsiteY566" fmla="*/ 2220766 h 6858001"/>
              <a:gd name="connsiteX567" fmla="*/ 9073278 w 9613354"/>
              <a:gd name="connsiteY567" fmla="*/ 2328897 h 6858001"/>
              <a:gd name="connsiteX568" fmla="*/ 9062595 w 9613354"/>
              <a:gd name="connsiteY568" fmla="*/ 2770333 h 6858001"/>
              <a:gd name="connsiteX569" fmla="*/ 9029176 w 9613354"/>
              <a:gd name="connsiteY569" fmla="*/ 2915786 h 6858001"/>
              <a:gd name="connsiteX570" fmla="*/ 8995472 w 9613354"/>
              <a:gd name="connsiteY570" fmla="*/ 2986258 h 6858001"/>
              <a:gd name="connsiteX571" fmla="*/ 8863941 w 9613354"/>
              <a:gd name="connsiteY571" fmla="*/ 3318996 h 6858001"/>
              <a:gd name="connsiteX572" fmla="*/ 8824868 w 9613354"/>
              <a:gd name="connsiteY572" fmla="*/ 3602689 h 6858001"/>
              <a:gd name="connsiteX573" fmla="*/ 8881080 w 9613354"/>
              <a:gd name="connsiteY573" fmla="*/ 3768213 h 6858001"/>
              <a:gd name="connsiteX574" fmla="*/ 8893863 w 9613354"/>
              <a:gd name="connsiteY574" fmla="*/ 3881643 h 6858001"/>
              <a:gd name="connsiteX575" fmla="*/ 8931188 w 9613354"/>
              <a:gd name="connsiteY575" fmla="*/ 3952002 h 6858001"/>
              <a:gd name="connsiteX576" fmla="*/ 8974110 w 9613354"/>
              <a:gd name="connsiteY576" fmla="*/ 3869126 h 6858001"/>
              <a:gd name="connsiteX577" fmla="*/ 8983382 w 9613354"/>
              <a:gd name="connsiteY577" fmla="*/ 3871719 h 6858001"/>
              <a:gd name="connsiteX578" fmla="*/ 8968286 w 9613354"/>
              <a:gd name="connsiteY578" fmla="*/ 3962373 h 6858001"/>
              <a:gd name="connsiteX579" fmla="*/ 8999390 w 9613354"/>
              <a:gd name="connsiteY579" fmla="*/ 4021006 h 6858001"/>
              <a:gd name="connsiteX580" fmla="*/ 9048758 w 9613354"/>
              <a:gd name="connsiteY580" fmla="*/ 4009843 h 6858001"/>
              <a:gd name="connsiteX581" fmla="*/ 9088625 w 9613354"/>
              <a:gd name="connsiteY581" fmla="*/ 3936103 h 6858001"/>
              <a:gd name="connsiteX582" fmla="*/ 9202006 w 9613354"/>
              <a:gd name="connsiteY582" fmla="*/ 3703150 h 6858001"/>
              <a:gd name="connsiteX583" fmla="*/ 9334334 w 9613354"/>
              <a:gd name="connsiteY583" fmla="*/ 3580359 h 6858001"/>
              <a:gd name="connsiteX584" fmla="*/ 9365154 w 9613354"/>
              <a:gd name="connsiteY584" fmla="*/ 3564010 h 6858001"/>
              <a:gd name="connsiteX585" fmla="*/ 9371713 w 9613354"/>
              <a:gd name="connsiteY585" fmla="*/ 3665714 h 6858001"/>
              <a:gd name="connsiteX586" fmla="*/ 9421026 w 9613354"/>
              <a:gd name="connsiteY586" fmla="*/ 3639554 h 6858001"/>
              <a:gd name="connsiteX587" fmla="*/ 9549619 w 9613354"/>
              <a:gd name="connsiteY587" fmla="*/ 3345943 h 6858001"/>
              <a:gd name="connsiteX588" fmla="*/ 9613354 w 9613354"/>
              <a:gd name="connsiteY588" fmla="*/ 3156950 h 6858001"/>
              <a:gd name="connsiteX589" fmla="*/ 9613354 w 9613354"/>
              <a:gd name="connsiteY589" fmla="*/ 3378481 h 6858001"/>
              <a:gd name="connsiteX590" fmla="*/ 9603519 w 9613354"/>
              <a:gd name="connsiteY590" fmla="*/ 3410324 h 6858001"/>
              <a:gd name="connsiteX591" fmla="*/ 9519593 w 9613354"/>
              <a:gd name="connsiteY591" fmla="*/ 3572239 h 6858001"/>
              <a:gd name="connsiteX592" fmla="*/ 9421593 w 9613354"/>
              <a:gd name="connsiteY592" fmla="*/ 3789521 h 6858001"/>
              <a:gd name="connsiteX593" fmla="*/ 9292604 w 9613354"/>
              <a:gd name="connsiteY593" fmla="*/ 3978158 h 6858001"/>
              <a:gd name="connsiteX594" fmla="*/ 9191722 w 9613354"/>
              <a:gd name="connsiteY594" fmla="*/ 4249557 h 6858001"/>
              <a:gd name="connsiteX595" fmla="*/ 9250306 w 9613354"/>
              <a:gd name="connsiteY595" fmla="*/ 4225994 h 6858001"/>
              <a:gd name="connsiteX596" fmla="*/ 9318395 w 9613354"/>
              <a:gd name="connsiteY596" fmla="*/ 4265007 h 6858001"/>
              <a:gd name="connsiteX597" fmla="*/ 9278867 w 9613354"/>
              <a:gd name="connsiteY597" fmla="*/ 4428725 h 6858001"/>
              <a:gd name="connsiteX598" fmla="*/ 9183638 w 9613354"/>
              <a:gd name="connsiteY598" fmla="*/ 4561889 h 6858001"/>
              <a:gd name="connsiteX599" fmla="*/ 9119341 w 9613354"/>
              <a:gd name="connsiteY599" fmla="*/ 4708696 h 6858001"/>
              <a:gd name="connsiteX600" fmla="*/ 9128731 w 9613354"/>
              <a:gd name="connsiteY600" fmla="*/ 4741283 h 6858001"/>
              <a:gd name="connsiteX601" fmla="*/ 9162660 w 9613354"/>
              <a:gd name="connsiteY601" fmla="*/ 4730796 h 6858001"/>
              <a:gd name="connsiteX602" fmla="*/ 9460962 w 9613354"/>
              <a:gd name="connsiteY602" fmla="*/ 4399748 h 6858001"/>
              <a:gd name="connsiteX603" fmla="*/ 9541637 w 9613354"/>
              <a:gd name="connsiteY603" fmla="*/ 4296843 h 6858001"/>
              <a:gd name="connsiteX604" fmla="*/ 9613354 w 9613354"/>
              <a:gd name="connsiteY604" fmla="*/ 4208262 h 6858001"/>
              <a:gd name="connsiteX605" fmla="*/ 9613354 w 9613354"/>
              <a:gd name="connsiteY605" fmla="*/ 4549068 h 6858001"/>
              <a:gd name="connsiteX606" fmla="*/ 9597475 w 9613354"/>
              <a:gd name="connsiteY606" fmla="*/ 4567750 h 6858001"/>
              <a:gd name="connsiteX607" fmla="*/ 9496141 w 9613354"/>
              <a:gd name="connsiteY607" fmla="*/ 4719179 h 6858001"/>
              <a:gd name="connsiteX608" fmla="*/ 9296746 w 9613354"/>
              <a:gd name="connsiteY608" fmla="*/ 5072894 h 6858001"/>
              <a:gd name="connsiteX609" fmla="*/ 9201744 w 9613354"/>
              <a:gd name="connsiteY609" fmla="*/ 5266041 h 6858001"/>
              <a:gd name="connsiteX610" fmla="*/ 9109568 w 9613354"/>
              <a:gd name="connsiteY610" fmla="*/ 5390072 h 6858001"/>
              <a:gd name="connsiteX611" fmla="*/ 8962143 w 9613354"/>
              <a:gd name="connsiteY611" fmla="*/ 5603517 h 6858001"/>
              <a:gd name="connsiteX612" fmla="*/ 8780958 w 9613354"/>
              <a:gd name="connsiteY612" fmla="*/ 5872439 h 6858001"/>
              <a:gd name="connsiteX613" fmla="*/ 8611761 w 9613354"/>
              <a:gd name="connsiteY613" fmla="*/ 6044841 h 6858001"/>
              <a:gd name="connsiteX614" fmla="*/ 8251537 w 9613354"/>
              <a:gd name="connsiteY614" fmla="*/ 6333608 h 6858001"/>
              <a:gd name="connsiteX615" fmla="*/ 8057399 w 9613354"/>
              <a:gd name="connsiteY615" fmla="*/ 6444110 h 6858001"/>
              <a:gd name="connsiteX616" fmla="*/ 7995702 w 9613354"/>
              <a:gd name="connsiteY616" fmla="*/ 6461813 h 6858001"/>
              <a:gd name="connsiteX617" fmla="*/ 7989481 w 9613354"/>
              <a:gd name="connsiteY617" fmla="*/ 6450086 h 6858001"/>
              <a:gd name="connsiteX618" fmla="*/ 8026353 w 9613354"/>
              <a:gd name="connsiteY618" fmla="*/ 6400473 h 6858001"/>
              <a:gd name="connsiteX619" fmla="*/ 8208047 w 9613354"/>
              <a:gd name="connsiteY619" fmla="*/ 6266522 h 6858001"/>
              <a:gd name="connsiteX620" fmla="*/ 8663671 w 9613354"/>
              <a:gd name="connsiteY620" fmla="*/ 5889578 h 6858001"/>
              <a:gd name="connsiteX621" fmla="*/ 8989285 w 9613354"/>
              <a:gd name="connsiteY621" fmla="*/ 5431343 h 6858001"/>
              <a:gd name="connsiteX622" fmla="*/ 9053807 w 9613354"/>
              <a:gd name="connsiteY622" fmla="*/ 5344520 h 6858001"/>
              <a:gd name="connsiteX623" fmla="*/ 9234880 w 9613354"/>
              <a:gd name="connsiteY623" fmla="*/ 5045607 h 6858001"/>
              <a:gd name="connsiteX624" fmla="*/ 9154692 w 9613354"/>
              <a:gd name="connsiteY624" fmla="*/ 5073119 h 6858001"/>
              <a:gd name="connsiteX625" fmla="*/ 9074617 w 9613354"/>
              <a:gd name="connsiteY625" fmla="*/ 5130624 h 6858001"/>
              <a:gd name="connsiteX626" fmla="*/ 9019028 w 9613354"/>
              <a:gd name="connsiteY626" fmla="*/ 5130060 h 6858001"/>
              <a:gd name="connsiteX627" fmla="*/ 8941835 w 9613354"/>
              <a:gd name="connsiteY627" fmla="*/ 5133445 h 6858001"/>
              <a:gd name="connsiteX628" fmla="*/ 8794183 w 9613354"/>
              <a:gd name="connsiteY628" fmla="*/ 5286903 h 6858001"/>
              <a:gd name="connsiteX629" fmla="*/ 8677408 w 9613354"/>
              <a:gd name="connsiteY629" fmla="*/ 5439011 h 6858001"/>
              <a:gd name="connsiteX630" fmla="*/ 8631434 w 9613354"/>
              <a:gd name="connsiteY630" fmla="*/ 5531019 h 6858001"/>
              <a:gd name="connsiteX631" fmla="*/ 8542425 w 9613354"/>
              <a:gd name="connsiteY631" fmla="*/ 5675909 h 6858001"/>
              <a:gd name="connsiteX632" fmla="*/ 8434980 w 9613354"/>
              <a:gd name="connsiteY632" fmla="*/ 5845605 h 6858001"/>
              <a:gd name="connsiteX633" fmla="*/ 8336753 w 9613354"/>
              <a:gd name="connsiteY633" fmla="*/ 6002898 h 6858001"/>
              <a:gd name="connsiteX634" fmla="*/ 8259961 w 9613354"/>
              <a:gd name="connsiteY634" fmla="*/ 6111257 h 6858001"/>
              <a:gd name="connsiteX635" fmla="*/ 7995249 w 9613354"/>
              <a:gd name="connsiteY635" fmla="*/ 6341840 h 6858001"/>
              <a:gd name="connsiteX636" fmla="*/ 7884238 w 9613354"/>
              <a:gd name="connsiteY636" fmla="*/ 6385703 h 6858001"/>
              <a:gd name="connsiteX637" fmla="*/ 7570047 w 9613354"/>
              <a:gd name="connsiteY637" fmla="*/ 6597458 h 6858001"/>
              <a:gd name="connsiteX638" fmla="*/ 7622583 w 9613354"/>
              <a:gd name="connsiteY638" fmla="*/ 6607154 h 6858001"/>
              <a:gd name="connsiteX639" fmla="*/ 7804787 w 9613354"/>
              <a:gd name="connsiteY639" fmla="*/ 6608168 h 6858001"/>
              <a:gd name="connsiteX640" fmla="*/ 7931406 w 9613354"/>
              <a:gd name="connsiteY640" fmla="*/ 6608620 h 6858001"/>
              <a:gd name="connsiteX641" fmla="*/ 7993159 w 9613354"/>
              <a:gd name="connsiteY641" fmla="*/ 6605911 h 6858001"/>
              <a:gd name="connsiteX642" fmla="*/ 7968561 w 9613354"/>
              <a:gd name="connsiteY642" fmla="*/ 6633987 h 6858001"/>
              <a:gd name="connsiteX643" fmla="*/ 7780700 w 9613354"/>
              <a:gd name="connsiteY643" fmla="*/ 6771214 h 6858001"/>
              <a:gd name="connsiteX644" fmla="*/ 7685072 w 9613354"/>
              <a:gd name="connsiteY644" fmla="*/ 6799401 h 6858001"/>
              <a:gd name="connsiteX645" fmla="*/ 7549294 w 9613354"/>
              <a:gd name="connsiteY645" fmla="*/ 6826350 h 6858001"/>
              <a:gd name="connsiteX646" fmla="*/ 7462887 w 9613354"/>
              <a:gd name="connsiteY646" fmla="*/ 6842138 h 6858001"/>
              <a:gd name="connsiteX647" fmla="*/ 7370199 w 9613354"/>
              <a:gd name="connsiteY647" fmla="*/ 6831201 h 6858001"/>
              <a:gd name="connsiteX648" fmla="*/ 7292950 w 9613354"/>
              <a:gd name="connsiteY648" fmla="*/ 6819588 h 6858001"/>
              <a:gd name="connsiteX649" fmla="*/ 7277514 w 9613354"/>
              <a:gd name="connsiteY649" fmla="*/ 6820262 h 6858001"/>
              <a:gd name="connsiteX650" fmla="*/ 7119967 w 9613354"/>
              <a:gd name="connsiteY650" fmla="*/ 6845494 h 6858001"/>
              <a:gd name="connsiteX651" fmla="*/ 7022333 w 9613354"/>
              <a:gd name="connsiteY651" fmla="*/ 6858001 h 6858001"/>
              <a:gd name="connsiteX652" fmla="*/ 2367473 w 9613354"/>
              <a:gd name="connsiteY652" fmla="*/ 6858001 h 6858001"/>
              <a:gd name="connsiteX653" fmla="*/ 2317956 w 9613354"/>
              <a:gd name="connsiteY653" fmla="*/ 6836643 h 6858001"/>
              <a:gd name="connsiteX654" fmla="*/ 1922097 w 9613354"/>
              <a:gd name="connsiteY654" fmla="*/ 6686007 h 6858001"/>
              <a:gd name="connsiteX655" fmla="*/ 1690012 w 9613354"/>
              <a:gd name="connsiteY655" fmla="*/ 6561189 h 6858001"/>
              <a:gd name="connsiteX656" fmla="*/ 1615704 w 9613354"/>
              <a:gd name="connsiteY656" fmla="*/ 6510448 h 6858001"/>
              <a:gd name="connsiteX657" fmla="*/ 1609426 w 9613354"/>
              <a:gd name="connsiteY657" fmla="*/ 6483726 h 6858001"/>
              <a:gd name="connsiteX658" fmla="*/ 1627917 w 9613354"/>
              <a:gd name="connsiteY658" fmla="*/ 6473916 h 6858001"/>
              <a:gd name="connsiteX659" fmla="*/ 1692838 w 9613354"/>
              <a:gd name="connsiteY659" fmla="*/ 6492072 h 6858001"/>
              <a:gd name="connsiteX660" fmla="*/ 1773255 w 9613354"/>
              <a:gd name="connsiteY660" fmla="*/ 6524542 h 6858001"/>
              <a:gd name="connsiteX661" fmla="*/ 1782473 w 9613354"/>
              <a:gd name="connsiteY661" fmla="*/ 6512140 h 6858001"/>
              <a:gd name="connsiteX662" fmla="*/ 1741980 w 9613354"/>
              <a:gd name="connsiteY662" fmla="*/ 6420922 h 6858001"/>
              <a:gd name="connsiteX663" fmla="*/ 1810010 w 9613354"/>
              <a:gd name="connsiteY663" fmla="*/ 6444937 h 6858001"/>
              <a:gd name="connsiteX664" fmla="*/ 2261460 w 9613354"/>
              <a:gd name="connsiteY664" fmla="*/ 6596139 h 6858001"/>
              <a:gd name="connsiteX665" fmla="*/ 2474825 w 9613354"/>
              <a:gd name="connsiteY665" fmla="*/ 6670781 h 6858001"/>
              <a:gd name="connsiteX666" fmla="*/ 2709511 w 9613354"/>
              <a:gd name="connsiteY666" fmla="*/ 6666496 h 6858001"/>
              <a:gd name="connsiteX667" fmla="*/ 2854678 w 9613354"/>
              <a:gd name="connsiteY667" fmla="*/ 6672132 h 6858001"/>
              <a:gd name="connsiteX668" fmla="*/ 3009174 w 9613354"/>
              <a:gd name="connsiteY668" fmla="*/ 6695357 h 6858001"/>
              <a:gd name="connsiteX669" fmla="*/ 3138959 w 9613354"/>
              <a:gd name="connsiteY669" fmla="*/ 6716669 h 6858001"/>
              <a:gd name="connsiteX670" fmla="*/ 3200767 w 9613354"/>
              <a:gd name="connsiteY670" fmla="*/ 6728957 h 6858001"/>
              <a:gd name="connsiteX671" fmla="*/ 3290400 w 9613354"/>
              <a:gd name="connsiteY671" fmla="*/ 6749029 h 6858001"/>
              <a:gd name="connsiteX672" fmla="*/ 3349100 w 9613354"/>
              <a:gd name="connsiteY672" fmla="*/ 6755455 h 6858001"/>
              <a:gd name="connsiteX673" fmla="*/ 3475549 w 9613354"/>
              <a:gd name="connsiteY673" fmla="*/ 6710914 h 6858001"/>
              <a:gd name="connsiteX674" fmla="*/ 3518752 w 9613354"/>
              <a:gd name="connsiteY674" fmla="*/ 6703022 h 6858001"/>
              <a:gd name="connsiteX675" fmla="*/ 3512531 w 9613354"/>
              <a:gd name="connsiteY675" fmla="*/ 6691296 h 6858001"/>
              <a:gd name="connsiteX676" fmla="*/ 3540072 w 9613354"/>
              <a:gd name="connsiteY676" fmla="*/ 6624093 h 6858001"/>
              <a:gd name="connsiteX677" fmla="*/ 3703671 w 9613354"/>
              <a:gd name="connsiteY677" fmla="*/ 6604924 h 6858001"/>
              <a:gd name="connsiteX678" fmla="*/ 3851778 w 9613354"/>
              <a:gd name="connsiteY678" fmla="*/ 6571436 h 6858001"/>
              <a:gd name="connsiteX679" fmla="*/ 3907311 w 9613354"/>
              <a:gd name="connsiteY679" fmla="*/ 6557002 h 6858001"/>
              <a:gd name="connsiteX680" fmla="*/ 4123447 w 9613354"/>
              <a:gd name="connsiteY680" fmla="*/ 6547528 h 6858001"/>
              <a:gd name="connsiteX681" fmla="*/ 4151212 w 9613354"/>
              <a:gd name="connsiteY681" fmla="*/ 6540315 h 6858001"/>
              <a:gd name="connsiteX682" fmla="*/ 4367010 w 9613354"/>
              <a:gd name="connsiteY682" fmla="*/ 6440863 h 6858001"/>
              <a:gd name="connsiteX683" fmla="*/ 4434814 w 9613354"/>
              <a:gd name="connsiteY683" fmla="*/ 6404894 h 6858001"/>
              <a:gd name="connsiteX684" fmla="*/ 4619847 w 9613354"/>
              <a:gd name="connsiteY684" fmla="*/ 6336790 h 6858001"/>
              <a:gd name="connsiteX685" fmla="*/ 4786331 w 9613354"/>
              <a:gd name="connsiteY685" fmla="*/ 6263498 h 6858001"/>
              <a:gd name="connsiteX686" fmla="*/ 4835529 w 9613354"/>
              <a:gd name="connsiteY686" fmla="*/ 6207347 h 6858001"/>
              <a:gd name="connsiteX687" fmla="*/ 4906388 w 9613354"/>
              <a:gd name="connsiteY687" fmla="*/ 6162241 h 6858001"/>
              <a:gd name="connsiteX688" fmla="*/ 4906501 w 9613354"/>
              <a:gd name="connsiteY688" fmla="*/ 6192235 h 6858001"/>
              <a:gd name="connsiteX689" fmla="*/ 4937547 w 9613354"/>
              <a:gd name="connsiteY689" fmla="*/ 6235872 h 6858001"/>
              <a:gd name="connsiteX690" fmla="*/ 5107257 w 9613354"/>
              <a:gd name="connsiteY690" fmla="*/ 6198435 h 6858001"/>
              <a:gd name="connsiteX691" fmla="*/ 5252082 w 9613354"/>
              <a:gd name="connsiteY691" fmla="*/ 6114095 h 6858001"/>
              <a:gd name="connsiteX692" fmla="*/ 5276681 w 9613354"/>
              <a:gd name="connsiteY692" fmla="*/ 6086019 h 6858001"/>
              <a:gd name="connsiteX693" fmla="*/ 5233477 w 9613354"/>
              <a:gd name="connsiteY693" fmla="*/ 6093912 h 6858001"/>
              <a:gd name="connsiteX694" fmla="*/ 5227256 w 9613354"/>
              <a:gd name="connsiteY694" fmla="*/ 6082185 h 6858001"/>
              <a:gd name="connsiteX695" fmla="*/ 5288896 w 9613354"/>
              <a:gd name="connsiteY695" fmla="*/ 6049486 h 6858001"/>
              <a:gd name="connsiteX696" fmla="*/ 5307503 w 9613354"/>
              <a:gd name="connsiteY696" fmla="*/ 6069669 h 6858001"/>
              <a:gd name="connsiteX697" fmla="*/ 5424560 w 9613354"/>
              <a:gd name="connsiteY697" fmla="*/ 5992545 h 6858001"/>
              <a:gd name="connsiteX698" fmla="*/ 5550837 w 9613354"/>
              <a:gd name="connsiteY698" fmla="*/ 5903014 h 6858001"/>
              <a:gd name="connsiteX699" fmla="*/ 5563166 w 9613354"/>
              <a:gd name="connsiteY699" fmla="*/ 5896474 h 6858001"/>
              <a:gd name="connsiteX700" fmla="*/ 5618526 w 9613354"/>
              <a:gd name="connsiteY700" fmla="*/ 5837053 h 6858001"/>
              <a:gd name="connsiteX701" fmla="*/ 5488915 w 9613354"/>
              <a:gd name="connsiteY701" fmla="*/ 5860733 h 6858001"/>
              <a:gd name="connsiteX702" fmla="*/ 5593644 w 9613354"/>
              <a:gd name="connsiteY702" fmla="*/ 5790149 h 6858001"/>
              <a:gd name="connsiteX703" fmla="*/ 5590649 w 9613354"/>
              <a:gd name="connsiteY703" fmla="*/ 5814276 h 6858001"/>
              <a:gd name="connsiteX704" fmla="*/ 5646067 w 9613354"/>
              <a:gd name="connsiteY704" fmla="*/ 5769850 h 6858001"/>
              <a:gd name="connsiteX705" fmla="*/ 5729139 w 9613354"/>
              <a:gd name="connsiteY705" fmla="*/ 5688217 h 6858001"/>
              <a:gd name="connsiteX706" fmla="*/ 5756903 w 9613354"/>
              <a:gd name="connsiteY706" fmla="*/ 5681000 h 6858001"/>
              <a:gd name="connsiteX707" fmla="*/ 5812437 w 9613354"/>
              <a:gd name="connsiteY707" fmla="*/ 5666566 h 6858001"/>
              <a:gd name="connsiteX708" fmla="*/ 5932437 w 9613354"/>
              <a:gd name="connsiteY708" fmla="*/ 5550316 h 6858001"/>
              <a:gd name="connsiteX709" fmla="*/ 5944652 w 9613354"/>
              <a:gd name="connsiteY709" fmla="*/ 5513783 h 6858001"/>
              <a:gd name="connsiteX710" fmla="*/ 5975358 w 9613354"/>
              <a:gd name="connsiteY710" fmla="*/ 5467440 h 6858001"/>
              <a:gd name="connsiteX711" fmla="*/ 5790380 w 9613354"/>
              <a:gd name="connsiteY711" fmla="*/ 5550542 h 6858001"/>
              <a:gd name="connsiteX712" fmla="*/ 5833358 w 9613354"/>
              <a:gd name="connsiteY712" fmla="*/ 5482666 h 6858001"/>
              <a:gd name="connsiteX713" fmla="*/ 5907270 w 9613354"/>
              <a:gd name="connsiteY713" fmla="*/ 5428429 h 6858001"/>
              <a:gd name="connsiteX714" fmla="*/ 5981182 w 9613354"/>
              <a:gd name="connsiteY714" fmla="*/ 5374193 h 6858001"/>
              <a:gd name="connsiteX715" fmla="*/ 6048644 w 9613354"/>
              <a:gd name="connsiteY715" fmla="*/ 5248245 h 6858001"/>
              <a:gd name="connsiteX716" fmla="*/ 5931529 w 9613354"/>
              <a:gd name="connsiteY716" fmla="*/ 5310374 h 6858001"/>
              <a:gd name="connsiteX717" fmla="*/ 5977332 w 9613354"/>
              <a:gd name="connsiteY717" fmla="*/ 5173377 h 6858001"/>
              <a:gd name="connsiteX718" fmla="*/ 5986608 w 9613354"/>
              <a:gd name="connsiteY718" fmla="*/ 5175971 h 6858001"/>
              <a:gd name="connsiteX719" fmla="*/ 5989773 w 9613354"/>
              <a:gd name="connsiteY719" fmla="*/ 5196830 h 6858001"/>
              <a:gd name="connsiteX720" fmla="*/ 6020593 w 9613354"/>
              <a:gd name="connsiteY720" fmla="*/ 5180481 h 6858001"/>
              <a:gd name="connsiteX721" fmla="*/ 6054693 w 9613354"/>
              <a:gd name="connsiteY721" fmla="*/ 5214983 h 6858001"/>
              <a:gd name="connsiteX722" fmla="*/ 6073073 w 9613354"/>
              <a:gd name="connsiteY722" fmla="*/ 5175183 h 6858001"/>
              <a:gd name="connsiteX723" fmla="*/ 6118934 w 9613354"/>
              <a:gd name="connsiteY723" fmla="*/ 5053182 h 6858001"/>
              <a:gd name="connsiteX724" fmla="*/ 6186567 w 9613354"/>
              <a:gd name="connsiteY724" fmla="*/ 4972223 h 6858001"/>
              <a:gd name="connsiteX725" fmla="*/ 6198953 w 9613354"/>
              <a:gd name="connsiteY725" fmla="*/ 4980679 h 6858001"/>
              <a:gd name="connsiteX726" fmla="*/ 6192957 w 9613354"/>
              <a:gd name="connsiteY726" fmla="*/ 5028937 h 6858001"/>
              <a:gd name="connsiteX727" fmla="*/ 6202234 w 9613354"/>
              <a:gd name="connsiteY727" fmla="*/ 5031530 h 6858001"/>
              <a:gd name="connsiteX728" fmla="*/ 6312674 w 9613354"/>
              <a:gd name="connsiteY728" fmla="*/ 4837706 h 6858001"/>
              <a:gd name="connsiteX729" fmla="*/ 6297008 w 9613354"/>
              <a:gd name="connsiteY729" fmla="*/ 4778395 h 6858001"/>
              <a:gd name="connsiteX730" fmla="*/ 6299948 w 9613354"/>
              <a:gd name="connsiteY730" fmla="*/ 4739271 h 6858001"/>
              <a:gd name="connsiteX731" fmla="*/ 6346151 w 9613354"/>
              <a:gd name="connsiteY731" fmla="*/ 4707248 h 6858001"/>
              <a:gd name="connsiteX732" fmla="*/ 6395462 w 9613354"/>
              <a:gd name="connsiteY732" fmla="*/ 4681090 h 6858001"/>
              <a:gd name="connsiteX733" fmla="*/ 6404679 w 9613354"/>
              <a:gd name="connsiteY733" fmla="*/ 4668685 h 6858001"/>
              <a:gd name="connsiteX734" fmla="*/ 6410958 w 9613354"/>
              <a:gd name="connsiteY734" fmla="*/ 4695408 h 6858001"/>
              <a:gd name="connsiteX735" fmla="*/ 6441664 w 9613354"/>
              <a:gd name="connsiteY735" fmla="*/ 4649065 h 6858001"/>
              <a:gd name="connsiteX736" fmla="*/ 6481359 w 9613354"/>
              <a:gd name="connsiteY736" fmla="*/ 4530335 h 6858001"/>
              <a:gd name="connsiteX737" fmla="*/ 6536722 w 9613354"/>
              <a:gd name="connsiteY737" fmla="*/ 4470912 h 6858001"/>
              <a:gd name="connsiteX738" fmla="*/ 6567429 w 9613354"/>
              <a:gd name="connsiteY738" fmla="*/ 4424570 h 6858001"/>
              <a:gd name="connsiteX739" fmla="*/ 6607295 w 9613354"/>
              <a:gd name="connsiteY739" fmla="*/ 4350829 h 6858001"/>
              <a:gd name="connsiteX740" fmla="*/ 6613347 w 9613354"/>
              <a:gd name="connsiteY740" fmla="*/ 4317565 h 6858001"/>
              <a:gd name="connsiteX741" fmla="*/ 6615949 w 9613354"/>
              <a:gd name="connsiteY741" fmla="*/ 4188463 h 6858001"/>
              <a:gd name="connsiteX742" fmla="*/ 6612328 w 9613354"/>
              <a:gd name="connsiteY742" fmla="*/ 4047631 h 6858001"/>
              <a:gd name="connsiteX743" fmla="*/ 6609100 w 9613354"/>
              <a:gd name="connsiteY743" fmla="*/ 4011775 h 6858001"/>
              <a:gd name="connsiteX744" fmla="*/ 6600112 w 9613354"/>
              <a:gd name="connsiteY744" fmla="*/ 4084165 h 6858001"/>
              <a:gd name="connsiteX745" fmla="*/ 6597115 w 9613354"/>
              <a:gd name="connsiteY745" fmla="*/ 4108294 h 6858001"/>
              <a:gd name="connsiteX746" fmla="*/ 6551140 w 9613354"/>
              <a:gd name="connsiteY746" fmla="*/ 4200301 h 6858001"/>
              <a:gd name="connsiteX747" fmla="*/ 6526711 w 9613354"/>
              <a:gd name="connsiteY747" fmla="*/ 4273368 h 6858001"/>
              <a:gd name="connsiteX748" fmla="*/ 6514327 w 9613354"/>
              <a:gd name="connsiteY748" fmla="*/ 4264910 h 6858001"/>
              <a:gd name="connsiteX749" fmla="*/ 6517266 w 9613354"/>
              <a:gd name="connsiteY749" fmla="*/ 4225786 h 6858001"/>
              <a:gd name="connsiteX750" fmla="*/ 6513704 w 9613354"/>
              <a:gd name="connsiteY750" fmla="*/ 4099950 h 6858001"/>
              <a:gd name="connsiteX751" fmla="*/ 6507312 w 9613354"/>
              <a:gd name="connsiteY751" fmla="*/ 4043234 h 6858001"/>
              <a:gd name="connsiteX752" fmla="*/ 6470100 w 9613354"/>
              <a:gd name="connsiteY752" fmla="*/ 4002868 h 6858001"/>
              <a:gd name="connsiteX753" fmla="*/ 6491137 w 9613354"/>
              <a:gd name="connsiteY753" fmla="*/ 3848959 h 6858001"/>
              <a:gd name="connsiteX754" fmla="*/ 6583878 w 9613354"/>
              <a:gd name="connsiteY754" fmla="*/ 3874891 h 6858001"/>
              <a:gd name="connsiteX755" fmla="*/ 6599488 w 9613354"/>
              <a:gd name="connsiteY755" fmla="*/ 3919202 h 6858001"/>
              <a:gd name="connsiteX756" fmla="*/ 6629853 w 9613354"/>
              <a:gd name="connsiteY756" fmla="*/ 3782884 h 6858001"/>
              <a:gd name="connsiteX757" fmla="*/ 6598975 w 9613354"/>
              <a:gd name="connsiteY757" fmla="*/ 3784237 h 6858001"/>
              <a:gd name="connsiteX758" fmla="*/ 6583197 w 9613354"/>
              <a:gd name="connsiteY758" fmla="*/ 3694935 h 6858001"/>
              <a:gd name="connsiteX759" fmla="*/ 6484518 w 9613354"/>
              <a:gd name="connsiteY759" fmla="*/ 3732257 h 6858001"/>
              <a:gd name="connsiteX760" fmla="*/ 6447306 w 9613354"/>
              <a:gd name="connsiteY760" fmla="*/ 3691890 h 6858001"/>
              <a:gd name="connsiteX761" fmla="*/ 6496561 w 9613354"/>
              <a:gd name="connsiteY761" fmla="*/ 3650734 h 6858001"/>
              <a:gd name="connsiteX762" fmla="*/ 6592018 w 9613354"/>
              <a:gd name="connsiteY762" fmla="*/ 3577557 h 6858001"/>
              <a:gd name="connsiteX763" fmla="*/ 6598067 w 9613354"/>
              <a:gd name="connsiteY763" fmla="*/ 3544295 h 6858001"/>
              <a:gd name="connsiteX764" fmla="*/ 6588339 w 9613354"/>
              <a:gd name="connsiteY764" fmla="*/ 3421730 h 6858001"/>
              <a:gd name="connsiteX765" fmla="*/ 6572845 w 9613354"/>
              <a:gd name="connsiteY765" fmla="*/ 3407411 h 6858001"/>
              <a:gd name="connsiteX766" fmla="*/ 6544908 w 9613354"/>
              <a:gd name="connsiteY766" fmla="*/ 3369640 h 6858001"/>
              <a:gd name="connsiteX767" fmla="*/ 6513748 w 9613354"/>
              <a:gd name="connsiteY767" fmla="*/ 3296009 h 6858001"/>
              <a:gd name="connsiteX768" fmla="*/ 6506732 w 9613354"/>
              <a:gd name="connsiteY768" fmla="*/ 3074334 h 6858001"/>
              <a:gd name="connsiteX769" fmla="*/ 6518891 w 9613354"/>
              <a:gd name="connsiteY769" fmla="*/ 3022807 h 6858001"/>
              <a:gd name="connsiteX770" fmla="*/ 6556043 w 9613354"/>
              <a:gd name="connsiteY770" fmla="*/ 3048175 h 6858001"/>
              <a:gd name="connsiteX771" fmla="*/ 6565262 w 9613354"/>
              <a:gd name="connsiteY771" fmla="*/ 3035772 h 6858001"/>
              <a:gd name="connsiteX772" fmla="*/ 6486820 w 9613354"/>
              <a:gd name="connsiteY772" fmla="*/ 2709236 h 6858001"/>
              <a:gd name="connsiteX773" fmla="*/ 6533194 w 9613354"/>
              <a:gd name="connsiteY773" fmla="*/ 2722199 h 6858001"/>
              <a:gd name="connsiteX774" fmla="*/ 6504804 w 9613354"/>
              <a:gd name="connsiteY774" fmla="*/ 2564458 h 6858001"/>
              <a:gd name="connsiteX775" fmla="*/ 6467308 w 9613354"/>
              <a:gd name="connsiteY775" fmla="*/ 2449109 h 6858001"/>
              <a:gd name="connsiteX776" fmla="*/ 6479637 w 9613354"/>
              <a:gd name="connsiteY776" fmla="*/ 2442569 h 6858001"/>
              <a:gd name="connsiteX777" fmla="*/ 6519901 w 9613354"/>
              <a:gd name="connsiteY777" fmla="*/ 2473804 h 6858001"/>
              <a:gd name="connsiteX778" fmla="*/ 6516735 w 9613354"/>
              <a:gd name="connsiteY778" fmla="*/ 2452942 h 6858001"/>
              <a:gd name="connsiteX779" fmla="*/ 6526009 w 9613354"/>
              <a:gd name="connsiteY779" fmla="*/ 2455537 h 6858001"/>
              <a:gd name="connsiteX780" fmla="*/ 6597660 w 9613354"/>
              <a:gd name="connsiteY780" fmla="*/ 2620383 h 6858001"/>
              <a:gd name="connsiteX781" fmla="*/ 6638321 w 9613354"/>
              <a:gd name="connsiteY781" fmla="*/ 2756592 h 6858001"/>
              <a:gd name="connsiteX782" fmla="*/ 6660038 w 9613354"/>
              <a:gd name="connsiteY782" fmla="*/ 2782636 h 6858001"/>
              <a:gd name="connsiteX783" fmla="*/ 6600486 w 9613354"/>
              <a:gd name="connsiteY783" fmla="*/ 2551265 h 6858001"/>
              <a:gd name="connsiteX784" fmla="*/ 6572325 w 9613354"/>
              <a:gd name="connsiteY784" fmla="*/ 2453506 h 6858001"/>
              <a:gd name="connsiteX785" fmla="*/ 6562936 w 9613354"/>
              <a:gd name="connsiteY785" fmla="*/ 2420921 h 6858001"/>
              <a:gd name="connsiteX786" fmla="*/ 6556375 w 9613354"/>
              <a:gd name="connsiteY786" fmla="*/ 2319215 h 6858001"/>
              <a:gd name="connsiteX787" fmla="*/ 6553207 w 9613354"/>
              <a:gd name="connsiteY787" fmla="*/ 2298357 h 6858001"/>
              <a:gd name="connsiteX788" fmla="*/ 6615189 w 9613354"/>
              <a:gd name="connsiteY788" fmla="*/ 2355636 h 6858001"/>
              <a:gd name="connsiteX789" fmla="*/ 6627517 w 9613354"/>
              <a:gd name="connsiteY789" fmla="*/ 2349097 h 6858001"/>
              <a:gd name="connsiteX790" fmla="*/ 6608570 w 9613354"/>
              <a:gd name="connsiteY790" fmla="*/ 2238934 h 6858001"/>
              <a:gd name="connsiteX791" fmla="*/ 6614733 w 9613354"/>
              <a:gd name="connsiteY791" fmla="*/ 2235665 h 6858001"/>
              <a:gd name="connsiteX792" fmla="*/ 6642726 w 9613354"/>
              <a:gd name="connsiteY792" fmla="*/ 2288433 h 6858001"/>
              <a:gd name="connsiteX793" fmla="*/ 6648891 w 9613354"/>
              <a:gd name="connsiteY793" fmla="*/ 2285163 h 6858001"/>
              <a:gd name="connsiteX794" fmla="*/ 6620898 w 9613354"/>
              <a:gd name="connsiteY794" fmla="*/ 2232394 h 6858001"/>
              <a:gd name="connsiteX795" fmla="*/ 6577579 w 9613354"/>
              <a:gd name="connsiteY795" fmla="*/ 2210294 h 6858001"/>
              <a:gd name="connsiteX796" fmla="*/ 6509604 w 9613354"/>
              <a:gd name="connsiteY796" fmla="*/ 2201277 h 6858001"/>
              <a:gd name="connsiteX797" fmla="*/ 6450507 w 9613354"/>
              <a:gd name="connsiteY797" fmla="*/ 2089875 h 6858001"/>
              <a:gd name="connsiteX798" fmla="*/ 6475222 w 9613354"/>
              <a:gd name="connsiteY798" fmla="*/ 2091791 h 6858001"/>
              <a:gd name="connsiteX799" fmla="*/ 6465890 w 9613354"/>
              <a:gd name="connsiteY799" fmla="*/ 2074200 h 6858001"/>
              <a:gd name="connsiteX800" fmla="*/ 6453165 w 9613354"/>
              <a:gd name="connsiteY800" fmla="*/ 1975767 h 6858001"/>
              <a:gd name="connsiteX801" fmla="*/ 6443721 w 9613354"/>
              <a:gd name="connsiteY801" fmla="*/ 1928185 h 6858001"/>
              <a:gd name="connsiteX802" fmla="*/ 6474653 w 9613354"/>
              <a:gd name="connsiteY802" fmla="*/ 1941826 h 6858001"/>
              <a:gd name="connsiteX803" fmla="*/ 6468320 w 9613354"/>
              <a:gd name="connsiteY803" fmla="*/ 1900109 h 6858001"/>
              <a:gd name="connsiteX804" fmla="*/ 6539574 w 9613354"/>
              <a:gd name="connsiteY804" fmla="*/ 1959981 h 6858001"/>
              <a:gd name="connsiteX805" fmla="*/ 6545737 w 9613354"/>
              <a:gd name="connsiteY805" fmla="*/ 1956712 h 6858001"/>
              <a:gd name="connsiteX806" fmla="*/ 6483529 w 9613354"/>
              <a:gd name="connsiteY806" fmla="*/ 1839445 h 6858001"/>
              <a:gd name="connsiteX807" fmla="*/ 6489694 w 9613354"/>
              <a:gd name="connsiteY807" fmla="*/ 1836175 h 6858001"/>
              <a:gd name="connsiteX808" fmla="*/ 6554841 w 9613354"/>
              <a:gd name="connsiteY808" fmla="*/ 1914314 h 6858001"/>
              <a:gd name="connsiteX809" fmla="*/ 6489240 w 9613354"/>
              <a:gd name="connsiteY809" fmla="*/ 1716205 h 6858001"/>
              <a:gd name="connsiteX810" fmla="*/ 6560723 w 9613354"/>
              <a:gd name="connsiteY810" fmla="*/ 1836063 h 6858001"/>
              <a:gd name="connsiteX811" fmla="*/ 6641592 w 9613354"/>
              <a:gd name="connsiteY811" fmla="*/ 1988507 h 6858001"/>
              <a:gd name="connsiteX812" fmla="*/ 6669414 w 9613354"/>
              <a:gd name="connsiteY812" fmla="*/ 1996286 h 6858001"/>
              <a:gd name="connsiteX813" fmla="*/ 6672412 w 9613354"/>
              <a:gd name="connsiteY813" fmla="*/ 1972157 h 6858001"/>
              <a:gd name="connsiteX814" fmla="*/ 6650582 w 9613354"/>
              <a:gd name="connsiteY814" fmla="*/ 1916120 h 6858001"/>
              <a:gd name="connsiteX815" fmla="*/ 6690848 w 9613354"/>
              <a:gd name="connsiteY815" fmla="*/ 1947350 h 6858001"/>
              <a:gd name="connsiteX816" fmla="*/ 6700062 w 9613354"/>
              <a:gd name="connsiteY816" fmla="*/ 1934948 h 6858001"/>
              <a:gd name="connsiteX817" fmla="*/ 6575707 w 9613354"/>
              <a:gd name="connsiteY817" fmla="*/ 1715416 h 6858001"/>
              <a:gd name="connsiteX818" fmla="*/ 6591429 w 9613354"/>
              <a:gd name="connsiteY818" fmla="*/ 1789720 h 6858001"/>
              <a:gd name="connsiteX819" fmla="*/ 6631864 w 9613354"/>
              <a:gd name="connsiteY819" fmla="*/ 1865942 h 6858001"/>
              <a:gd name="connsiteX820" fmla="*/ 6625698 w 9613354"/>
              <a:gd name="connsiteY820" fmla="*/ 1869213 h 6858001"/>
              <a:gd name="connsiteX821" fmla="*/ 6557329 w 9613354"/>
              <a:gd name="connsiteY821" fmla="*/ 1755218 h 6858001"/>
              <a:gd name="connsiteX822" fmla="*/ 6547771 w 9613354"/>
              <a:gd name="connsiteY822" fmla="*/ 1677643 h 6858001"/>
              <a:gd name="connsiteX823" fmla="*/ 6504226 w 9613354"/>
              <a:gd name="connsiteY823" fmla="*/ 1595557 h 6858001"/>
              <a:gd name="connsiteX824" fmla="*/ 6460848 w 9613354"/>
              <a:gd name="connsiteY824" fmla="*/ 1558461 h 6858001"/>
              <a:gd name="connsiteX825" fmla="*/ 6413854 w 9613354"/>
              <a:gd name="connsiteY825" fmla="*/ 1380535 h 6858001"/>
              <a:gd name="connsiteX826" fmla="*/ 6352044 w 9613354"/>
              <a:gd name="connsiteY826" fmla="*/ 1368245 h 6858001"/>
              <a:gd name="connsiteX827" fmla="*/ 6252796 w 9613354"/>
              <a:gd name="connsiteY827" fmla="*/ 1255604 h 6858001"/>
              <a:gd name="connsiteX828" fmla="*/ 6212530 w 9613354"/>
              <a:gd name="connsiteY828" fmla="*/ 1224373 h 6858001"/>
              <a:gd name="connsiteX829" fmla="*/ 6020313 w 9613354"/>
              <a:gd name="connsiteY829" fmla="*/ 1025811 h 6858001"/>
              <a:gd name="connsiteX830" fmla="*/ 6013921 w 9613354"/>
              <a:gd name="connsiteY830" fmla="*/ 969095 h 6858001"/>
              <a:gd name="connsiteX831" fmla="*/ 6078784 w 9613354"/>
              <a:gd name="connsiteY831" fmla="*/ 972254 h 6858001"/>
              <a:gd name="connsiteX832" fmla="*/ 6243181 w 9613354"/>
              <a:gd name="connsiteY832" fmla="*/ 1163032 h 6858001"/>
              <a:gd name="connsiteX833" fmla="*/ 6392137 w 9613354"/>
              <a:gd name="connsiteY833" fmla="*/ 1354491 h 6858001"/>
              <a:gd name="connsiteX834" fmla="*/ 6391968 w 9613354"/>
              <a:gd name="connsiteY834" fmla="*/ 1309500 h 6858001"/>
              <a:gd name="connsiteX835" fmla="*/ 6354699 w 9613354"/>
              <a:gd name="connsiteY835" fmla="*/ 1254138 h 6858001"/>
              <a:gd name="connsiteX836" fmla="*/ 6407236 w 9613354"/>
              <a:gd name="connsiteY836" fmla="*/ 1263833 h 6858001"/>
              <a:gd name="connsiteX837" fmla="*/ 6385405 w 9613354"/>
              <a:gd name="connsiteY837" fmla="*/ 1207795 h 6858001"/>
              <a:gd name="connsiteX838" fmla="*/ 6425615 w 9613354"/>
              <a:gd name="connsiteY838" fmla="*/ 1224033 h 6858001"/>
              <a:gd name="connsiteX839" fmla="*/ 6465709 w 9613354"/>
              <a:gd name="connsiteY839" fmla="*/ 1210275 h 6858001"/>
              <a:gd name="connsiteX840" fmla="*/ 6446819 w 9613354"/>
              <a:gd name="connsiteY840" fmla="*/ 1115112 h 6858001"/>
              <a:gd name="connsiteX841" fmla="*/ 6456094 w 9613354"/>
              <a:gd name="connsiteY841" fmla="*/ 1117703 h 6858001"/>
              <a:gd name="connsiteX842" fmla="*/ 6477583 w 9613354"/>
              <a:gd name="connsiteY842" fmla="*/ 1083765 h 6858001"/>
              <a:gd name="connsiteX843" fmla="*/ 6505236 w 9613354"/>
              <a:gd name="connsiteY843" fmla="*/ 1046554 h 6858001"/>
              <a:gd name="connsiteX844" fmla="*/ 6569986 w 9613354"/>
              <a:gd name="connsiteY844" fmla="*/ 1019720 h 6858001"/>
              <a:gd name="connsiteX845" fmla="*/ 6538995 w 9613354"/>
              <a:gd name="connsiteY845" fmla="*/ 991080 h 6858001"/>
              <a:gd name="connsiteX846" fmla="*/ 6368662 w 9613354"/>
              <a:gd name="connsiteY846" fmla="*/ 863557 h 6858001"/>
              <a:gd name="connsiteX847" fmla="*/ 6325288 w 9613354"/>
              <a:gd name="connsiteY847" fmla="*/ 826460 h 6858001"/>
              <a:gd name="connsiteX848" fmla="*/ 6272469 w 9613354"/>
              <a:gd name="connsiteY848" fmla="*/ 741781 h 6858001"/>
              <a:gd name="connsiteX849" fmla="*/ 6538824 w 9613354"/>
              <a:gd name="connsiteY849" fmla="*/ 946091 h 6858001"/>
              <a:gd name="connsiteX850" fmla="*/ 6551152 w 9613354"/>
              <a:gd name="connsiteY850" fmla="*/ 939550 h 6858001"/>
              <a:gd name="connsiteX851" fmla="*/ 6492226 w 9613354"/>
              <a:gd name="connsiteY851" fmla="*/ 873138 h 6858001"/>
              <a:gd name="connsiteX852" fmla="*/ 6423854 w 9613354"/>
              <a:gd name="connsiteY852" fmla="*/ 759145 h 6858001"/>
              <a:gd name="connsiteX853" fmla="*/ 6420689 w 9613354"/>
              <a:gd name="connsiteY853" fmla="*/ 738286 h 6858001"/>
              <a:gd name="connsiteX854" fmla="*/ 6423514 w 9613354"/>
              <a:gd name="connsiteY854" fmla="*/ 669165 h 6858001"/>
              <a:gd name="connsiteX855" fmla="*/ 6432561 w 9613354"/>
              <a:gd name="connsiteY855" fmla="*/ 611774 h 6858001"/>
              <a:gd name="connsiteX856" fmla="*/ 6373464 w 9613354"/>
              <a:gd name="connsiteY856" fmla="*/ 500372 h 6858001"/>
              <a:gd name="connsiteX857" fmla="*/ 6413560 w 9613354"/>
              <a:gd name="connsiteY857" fmla="*/ 486617 h 6858001"/>
              <a:gd name="connsiteX858" fmla="*/ 6450825 w 9613354"/>
              <a:gd name="connsiteY858" fmla="*/ 541978 h 6858001"/>
              <a:gd name="connsiteX859" fmla="*/ 6494087 w 9613354"/>
              <a:gd name="connsiteY859" fmla="*/ 549082 h 6858001"/>
              <a:gd name="connsiteX860" fmla="*/ 6500139 w 9613354"/>
              <a:gd name="connsiteY860" fmla="*/ 515818 h 6858001"/>
              <a:gd name="connsiteX861" fmla="*/ 6459817 w 9613354"/>
              <a:gd name="connsiteY861" fmla="*/ 469589 h 6858001"/>
              <a:gd name="connsiteX862" fmla="*/ 6351407 w 9613354"/>
              <a:gd name="connsiteY862" fmla="*/ 384348 h 6858001"/>
              <a:gd name="connsiteX863" fmla="*/ 6320362 w 9613354"/>
              <a:gd name="connsiteY863" fmla="*/ 340713 h 6858001"/>
              <a:gd name="connsiteX864" fmla="*/ 6150086 w 9613354"/>
              <a:gd name="connsiteY864" fmla="*/ 228184 h 6858001"/>
              <a:gd name="connsiteX865" fmla="*/ 6017021 w 9613354"/>
              <a:gd name="connsiteY865" fmla="*/ 156020 h 6858001"/>
              <a:gd name="connsiteX866" fmla="*/ 5989197 w 9613354"/>
              <a:gd name="connsiteY866" fmla="*/ 148243 h 6858001"/>
              <a:gd name="connsiteX867" fmla="*/ 6004748 w 9613354"/>
              <a:gd name="connsiteY867" fmla="*/ 177558 h 6858001"/>
              <a:gd name="connsiteX868" fmla="*/ 6023411 w 9613354"/>
              <a:gd name="connsiteY868" fmla="*/ 212738 h 6858001"/>
              <a:gd name="connsiteX869" fmla="*/ 5983318 w 9613354"/>
              <a:gd name="connsiteY869" fmla="*/ 226494 h 6858001"/>
              <a:gd name="connsiteX870" fmla="*/ 5844202 w 9613354"/>
              <a:gd name="connsiteY870" fmla="*/ 187596 h 6858001"/>
              <a:gd name="connsiteX871" fmla="*/ 5794665 w 9613354"/>
              <a:gd name="connsiteY871" fmla="*/ 153768 h 6858001"/>
              <a:gd name="connsiteX872" fmla="*/ 5754230 w 9613354"/>
              <a:gd name="connsiteY872" fmla="*/ 77546 h 6858001"/>
              <a:gd name="connsiteX873" fmla="*/ 5723486 w 9613354"/>
              <a:gd name="connsiteY873" fmla="*/ 12149 h 6858001"/>
              <a:gd name="connsiteX874" fmla="*/ 4676439 w 9613354"/>
              <a:gd name="connsiteY874" fmla="*/ 0 h 6858001"/>
              <a:gd name="connsiteX875" fmla="*/ 5375417 w 9613354"/>
              <a:gd name="connsiteY875" fmla="*/ 0 h 6858001"/>
              <a:gd name="connsiteX876" fmla="*/ 5430446 w 9613354"/>
              <a:gd name="connsiteY876" fmla="*/ 35372 h 6858001"/>
              <a:gd name="connsiteX877" fmla="*/ 5526519 w 9613354"/>
              <a:gd name="connsiteY877" fmla="*/ 127050 h 6858001"/>
              <a:gd name="connsiteX878" fmla="*/ 5433921 w 9613354"/>
              <a:gd name="connsiteY878" fmla="*/ 161156 h 6858001"/>
              <a:gd name="connsiteX879" fmla="*/ 5208317 w 9613354"/>
              <a:gd name="connsiteY879" fmla="*/ 153208 h 6858001"/>
              <a:gd name="connsiteX880" fmla="*/ 5004290 w 9613354"/>
              <a:gd name="connsiteY880" fmla="*/ 126310 h 6858001"/>
              <a:gd name="connsiteX881" fmla="*/ 4945512 w 9613354"/>
              <a:gd name="connsiteY881" fmla="*/ 104936 h 6858001"/>
              <a:gd name="connsiteX882" fmla="*/ 4713465 w 9613354"/>
              <a:gd name="connsiteY882" fmla="*/ 10317 h 6858001"/>
              <a:gd name="connsiteX883" fmla="*/ 4680990 w 9613354"/>
              <a:gd name="connsiteY883" fmla="*/ 126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Lst>
            <a:rect l="l" t="t" r="r" b="b"/>
            <a:pathLst>
              <a:path w="9613354" h="6858001">
                <a:moveTo>
                  <a:pt x="4007306" y="6504236"/>
                </a:moveTo>
                <a:cubicBezTo>
                  <a:pt x="4004204" y="6513528"/>
                  <a:pt x="4007369" y="6519493"/>
                  <a:pt x="4007369" y="6519493"/>
                </a:cubicBezTo>
                <a:cubicBezTo>
                  <a:pt x="3979197" y="6542084"/>
                  <a:pt x="3944631" y="6537485"/>
                  <a:pt x="3913231" y="6538849"/>
                </a:cubicBezTo>
                <a:cubicBezTo>
                  <a:pt x="3910066" y="6532882"/>
                  <a:pt x="3916333" y="6529557"/>
                  <a:pt x="3913168" y="6523589"/>
                </a:cubicBezTo>
                <a:cubicBezTo>
                  <a:pt x="3941402" y="6516258"/>
                  <a:pt x="3972801" y="6514894"/>
                  <a:pt x="4007306" y="6504236"/>
                </a:cubicBezTo>
                <a:close/>
                <a:moveTo>
                  <a:pt x="1221454" y="6244146"/>
                </a:moveTo>
                <a:cubicBezTo>
                  <a:pt x="1273612" y="6239255"/>
                  <a:pt x="1475003" y="6382982"/>
                  <a:pt x="1484796" y="6430935"/>
                </a:cubicBezTo>
                <a:cubicBezTo>
                  <a:pt x="1417107" y="6421287"/>
                  <a:pt x="1252888" y="6303400"/>
                  <a:pt x="1221454" y="6244146"/>
                </a:cubicBezTo>
                <a:close/>
                <a:moveTo>
                  <a:pt x="1379242" y="6230023"/>
                </a:moveTo>
                <a:cubicBezTo>
                  <a:pt x="1422350" y="6222265"/>
                  <a:pt x="1564873" y="6312893"/>
                  <a:pt x="1602298" y="6368601"/>
                </a:cubicBezTo>
                <a:cubicBezTo>
                  <a:pt x="1593027" y="6365964"/>
                  <a:pt x="1580743" y="6372481"/>
                  <a:pt x="1571474" y="6369842"/>
                </a:cubicBezTo>
                <a:cubicBezTo>
                  <a:pt x="1500325" y="6339580"/>
                  <a:pt x="1435320" y="6306061"/>
                  <a:pt x="1388627" y="6247714"/>
                </a:cubicBezTo>
                <a:cubicBezTo>
                  <a:pt x="1379357" y="6245073"/>
                  <a:pt x="1376229" y="6239177"/>
                  <a:pt x="1376229" y="6239177"/>
                </a:cubicBezTo>
                <a:cubicBezTo>
                  <a:pt x="1373101" y="6233280"/>
                  <a:pt x="1379242" y="6230023"/>
                  <a:pt x="1379242" y="6230023"/>
                </a:cubicBezTo>
                <a:close/>
                <a:moveTo>
                  <a:pt x="5004452" y="6126652"/>
                </a:moveTo>
                <a:cubicBezTo>
                  <a:pt x="5004452" y="6126652"/>
                  <a:pt x="5006669" y="6130830"/>
                  <a:pt x="5006669" y="6130830"/>
                </a:cubicBezTo>
                <a:cubicBezTo>
                  <a:pt x="4987655" y="6140916"/>
                  <a:pt x="4968645" y="6151001"/>
                  <a:pt x="4949634" y="6161086"/>
                </a:cubicBezTo>
                <a:cubicBezTo>
                  <a:pt x="4949634" y="6161086"/>
                  <a:pt x="4947418" y="6156908"/>
                  <a:pt x="4947418" y="6156908"/>
                </a:cubicBezTo>
                <a:cubicBezTo>
                  <a:pt x="4966428" y="6146823"/>
                  <a:pt x="4985439" y="6136738"/>
                  <a:pt x="5004452" y="6126652"/>
                </a:cubicBezTo>
                <a:close/>
                <a:moveTo>
                  <a:pt x="796385" y="6057520"/>
                </a:moveTo>
                <a:cubicBezTo>
                  <a:pt x="846896" y="6060893"/>
                  <a:pt x="1025974" y="6214774"/>
                  <a:pt x="1035155" y="6262694"/>
                </a:cubicBezTo>
                <a:cubicBezTo>
                  <a:pt x="937531" y="6216439"/>
                  <a:pt x="852677" y="6148326"/>
                  <a:pt x="796385" y="6057520"/>
                </a:cubicBezTo>
                <a:close/>
                <a:moveTo>
                  <a:pt x="5503141" y="5890394"/>
                </a:moveTo>
                <a:cubicBezTo>
                  <a:pt x="5487568" y="5921591"/>
                  <a:pt x="5453129" y="5947507"/>
                  <a:pt x="5427996" y="5945550"/>
                </a:cubicBezTo>
                <a:cubicBezTo>
                  <a:pt x="5418563" y="5942908"/>
                  <a:pt x="5412231" y="5930974"/>
                  <a:pt x="5418500" y="5927648"/>
                </a:cubicBezTo>
                <a:cubicBezTo>
                  <a:pt x="5421602" y="5918356"/>
                  <a:pt x="5436480" y="5908552"/>
                  <a:pt x="5453723" y="5901316"/>
                </a:cubicBezTo>
                <a:cubicBezTo>
                  <a:pt x="5470966" y="5894081"/>
                  <a:pt x="5490577" y="5889412"/>
                  <a:pt x="5503141" y="5890394"/>
                </a:cubicBezTo>
                <a:close/>
                <a:moveTo>
                  <a:pt x="535902" y="5799638"/>
                </a:moveTo>
                <a:cubicBezTo>
                  <a:pt x="600304" y="5846861"/>
                  <a:pt x="664708" y="5894080"/>
                  <a:pt x="701463" y="5963366"/>
                </a:cubicBezTo>
                <a:cubicBezTo>
                  <a:pt x="630919" y="5919405"/>
                  <a:pt x="572657" y="5868924"/>
                  <a:pt x="535902" y="5799638"/>
                </a:cubicBezTo>
                <a:close/>
                <a:moveTo>
                  <a:pt x="5460277" y="5777798"/>
                </a:moveTo>
                <a:cubicBezTo>
                  <a:pt x="5482772" y="5849973"/>
                  <a:pt x="5442797" y="5878826"/>
                  <a:pt x="5393492" y="5904982"/>
                </a:cubicBezTo>
                <a:cubicBezTo>
                  <a:pt x="5362678" y="5921328"/>
                  <a:pt x="5335026" y="5943640"/>
                  <a:pt x="5307377" y="5965954"/>
                </a:cubicBezTo>
                <a:cubicBezTo>
                  <a:pt x="5288889" y="5975762"/>
                  <a:pt x="5264235" y="5988840"/>
                  <a:pt x="5245746" y="5998648"/>
                </a:cubicBezTo>
                <a:cubicBezTo>
                  <a:pt x="5242581" y="5992681"/>
                  <a:pt x="5239417" y="5986717"/>
                  <a:pt x="5239417" y="5986717"/>
                </a:cubicBezTo>
                <a:cubicBezTo>
                  <a:pt x="5257571" y="5946499"/>
                  <a:pt x="5291383" y="5920917"/>
                  <a:pt x="5334525" y="5898030"/>
                </a:cubicBezTo>
                <a:cubicBezTo>
                  <a:pt x="5359176" y="5884953"/>
                  <a:pt x="5374499" y="5869178"/>
                  <a:pt x="5374163" y="5838773"/>
                </a:cubicBezTo>
                <a:cubicBezTo>
                  <a:pt x="5377161" y="5829536"/>
                  <a:pt x="5386321" y="5817031"/>
                  <a:pt x="5398649" y="5810491"/>
                </a:cubicBezTo>
                <a:cubicBezTo>
                  <a:pt x="5423300" y="5797413"/>
                  <a:pt x="5441789" y="5787606"/>
                  <a:pt x="5460277" y="5777798"/>
                </a:cubicBezTo>
                <a:close/>
                <a:moveTo>
                  <a:pt x="3329006" y="5735602"/>
                </a:moveTo>
                <a:cubicBezTo>
                  <a:pt x="3344255" y="5735207"/>
                  <a:pt x="3362690" y="5740815"/>
                  <a:pt x="3377943" y="5740421"/>
                </a:cubicBezTo>
                <a:cubicBezTo>
                  <a:pt x="3408442" y="5739629"/>
                  <a:pt x="3424030" y="5754441"/>
                  <a:pt x="3430738" y="5781657"/>
                </a:cubicBezTo>
                <a:cubicBezTo>
                  <a:pt x="3379629" y="5816463"/>
                  <a:pt x="3288130" y="5818841"/>
                  <a:pt x="3250584" y="5777205"/>
                </a:cubicBezTo>
                <a:cubicBezTo>
                  <a:pt x="3261057" y="5767802"/>
                  <a:pt x="3271528" y="5758400"/>
                  <a:pt x="3283951" y="5750849"/>
                </a:cubicBezTo>
                <a:cubicBezTo>
                  <a:pt x="3296370" y="5743300"/>
                  <a:pt x="3310740" y="5737599"/>
                  <a:pt x="3329006" y="5735602"/>
                </a:cubicBezTo>
                <a:close/>
                <a:moveTo>
                  <a:pt x="2051723" y="5713666"/>
                </a:moveTo>
                <a:cubicBezTo>
                  <a:pt x="2100659" y="5719670"/>
                  <a:pt x="2153629" y="5747768"/>
                  <a:pt x="2165345" y="5780891"/>
                </a:cubicBezTo>
                <a:cubicBezTo>
                  <a:pt x="2128785" y="5800285"/>
                  <a:pt x="2021431" y="5759826"/>
                  <a:pt x="2005810" y="5715660"/>
                </a:cubicBezTo>
                <a:cubicBezTo>
                  <a:pt x="2019548" y="5712119"/>
                  <a:pt x="2035411" y="5711665"/>
                  <a:pt x="2051723" y="5713666"/>
                </a:cubicBezTo>
                <a:close/>
                <a:moveTo>
                  <a:pt x="5541569" y="5659742"/>
                </a:moveTo>
                <a:cubicBezTo>
                  <a:pt x="5544672" y="5665591"/>
                  <a:pt x="5547773" y="5671437"/>
                  <a:pt x="5557016" y="5674028"/>
                </a:cubicBezTo>
                <a:cubicBezTo>
                  <a:pt x="5541694" y="5689651"/>
                  <a:pt x="5523267" y="5699427"/>
                  <a:pt x="5507943" y="5715047"/>
                </a:cubicBezTo>
                <a:cubicBezTo>
                  <a:pt x="5498698" y="5712460"/>
                  <a:pt x="5498698" y="5712460"/>
                  <a:pt x="5495596" y="5706611"/>
                </a:cubicBezTo>
                <a:cubicBezTo>
                  <a:pt x="5510921" y="5690987"/>
                  <a:pt x="5526244" y="5675367"/>
                  <a:pt x="5541569" y="5659742"/>
                </a:cubicBezTo>
                <a:close/>
                <a:moveTo>
                  <a:pt x="9613354" y="5634180"/>
                </a:moveTo>
                <a:lnTo>
                  <a:pt x="9613354" y="5691571"/>
                </a:lnTo>
                <a:lnTo>
                  <a:pt x="9595588" y="5720995"/>
                </a:lnTo>
                <a:cubicBezTo>
                  <a:pt x="9556351" y="5775881"/>
                  <a:pt x="9504501" y="5817436"/>
                  <a:pt x="9428282" y="5829772"/>
                </a:cubicBezTo>
                <a:cubicBezTo>
                  <a:pt x="9412878" y="5830448"/>
                  <a:pt x="9403677" y="5842824"/>
                  <a:pt x="9391377" y="5849349"/>
                </a:cubicBezTo>
                <a:cubicBezTo>
                  <a:pt x="9323713" y="5885244"/>
                  <a:pt x="9265302" y="5923721"/>
                  <a:pt x="9203793" y="5956351"/>
                </a:cubicBezTo>
                <a:cubicBezTo>
                  <a:pt x="9126877" y="5989663"/>
                  <a:pt x="9080613" y="5976738"/>
                  <a:pt x="9024933" y="5916358"/>
                </a:cubicBezTo>
                <a:cubicBezTo>
                  <a:pt x="9083342" y="5877878"/>
                  <a:pt x="9144854" y="5845247"/>
                  <a:pt x="9200214" y="5815879"/>
                </a:cubicBezTo>
                <a:cubicBezTo>
                  <a:pt x="9234018" y="5790455"/>
                  <a:pt x="9267823" y="5765027"/>
                  <a:pt x="9304730" y="5745448"/>
                </a:cubicBezTo>
                <a:cubicBezTo>
                  <a:pt x="9329334" y="5732396"/>
                  <a:pt x="9353939" y="5719344"/>
                  <a:pt x="9375494" y="5715404"/>
                </a:cubicBezTo>
                <a:cubicBezTo>
                  <a:pt x="9455566" y="5702899"/>
                  <a:pt x="9535635" y="5690396"/>
                  <a:pt x="9603243" y="5639544"/>
                </a:cubicBezTo>
                <a:close/>
                <a:moveTo>
                  <a:pt x="5617199" y="5448350"/>
                </a:moveTo>
                <a:cubicBezTo>
                  <a:pt x="5610434" y="5466213"/>
                  <a:pt x="5613387" y="5471780"/>
                  <a:pt x="5613387" y="5471780"/>
                </a:cubicBezTo>
                <a:cubicBezTo>
                  <a:pt x="5600714" y="5478503"/>
                  <a:pt x="5578747" y="5483023"/>
                  <a:pt x="5566073" y="5489746"/>
                </a:cubicBezTo>
                <a:cubicBezTo>
                  <a:pt x="5563118" y="5484176"/>
                  <a:pt x="5560164" y="5478606"/>
                  <a:pt x="5560164" y="5478606"/>
                </a:cubicBezTo>
                <a:cubicBezTo>
                  <a:pt x="5579177" y="5468519"/>
                  <a:pt x="5591851" y="5461796"/>
                  <a:pt x="5617199" y="5448350"/>
                </a:cubicBezTo>
                <a:close/>
                <a:moveTo>
                  <a:pt x="3909231" y="5420282"/>
                </a:moveTo>
                <a:cubicBezTo>
                  <a:pt x="3930616" y="5416493"/>
                  <a:pt x="3936873" y="5428288"/>
                  <a:pt x="3924872" y="5449765"/>
                </a:cubicBezTo>
                <a:cubicBezTo>
                  <a:pt x="3888870" y="5514201"/>
                  <a:pt x="3800375" y="5538479"/>
                  <a:pt x="3735710" y="5504778"/>
                </a:cubicBezTo>
                <a:cubicBezTo>
                  <a:pt x="3747538" y="5468277"/>
                  <a:pt x="3768752" y="5449468"/>
                  <a:pt x="3802307" y="5439223"/>
                </a:cubicBezTo>
                <a:cubicBezTo>
                  <a:pt x="3835861" y="5428978"/>
                  <a:pt x="3872546" y="5424632"/>
                  <a:pt x="3909231" y="5420282"/>
                </a:cubicBezTo>
                <a:close/>
                <a:moveTo>
                  <a:pt x="4802906" y="5414676"/>
                </a:moveTo>
                <a:cubicBezTo>
                  <a:pt x="4809121" y="5411379"/>
                  <a:pt x="4830969" y="5422537"/>
                  <a:pt x="4843463" y="5431074"/>
                </a:cubicBezTo>
                <a:cubicBezTo>
                  <a:pt x="4846602" y="5436991"/>
                  <a:pt x="4840449" y="5455420"/>
                  <a:pt x="4831158" y="5467931"/>
                </a:cubicBezTo>
                <a:cubicBezTo>
                  <a:pt x="4815650" y="5483740"/>
                  <a:pt x="4793928" y="5502846"/>
                  <a:pt x="4772206" y="5521952"/>
                </a:cubicBezTo>
                <a:cubicBezTo>
                  <a:pt x="4750424" y="5525925"/>
                  <a:pt x="4728639" y="5529899"/>
                  <a:pt x="4706854" y="5533873"/>
                </a:cubicBezTo>
                <a:cubicBezTo>
                  <a:pt x="4716083" y="5506230"/>
                  <a:pt x="4712881" y="5485181"/>
                  <a:pt x="4728385" y="5469374"/>
                </a:cubicBezTo>
                <a:cubicBezTo>
                  <a:pt x="4746969" y="5444351"/>
                  <a:pt x="4771830" y="5431162"/>
                  <a:pt x="4802906" y="5414676"/>
                </a:cubicBezTo>
                <a:close/>
                <a:moveTo>
                  <a:pt x="5855734" y="5391682"/>
                </a:moveTo>
                <a:cubicBezTo>
                  <a:pt x="5864031" y="5392257"/>
                  <a:pt x="5873116" y="5394546"/>
                  <a:pt x="5883182" y="5398683"/>
                </a:cubicBezTo>
                <a:cubicBezTo>
                  <a:pt x="5880315" y="5422952"/>
                  <a:pt x="5858886" y="5441902"/>
                  <a:pt x="5837322" y="5445759"/>
                </a:cubicBezTo>
                <a:cubicBezTo>
                  <a:pt x="5809615" y="5452875"/>
                  <a:pt x="5797466" y="5474485"/>
                  <a:pt x="5776036" y="5493435"/>
                </a:cubicBezTo>
                <a:cubicBezTo>
                  <a:pt x="5760751" y="5509127"/>
                  <a:pt x="5742323" y="5518902"/>
                  <a:pt x="5727037" y="5534594"/>
                </a:cubicBezTo>
                <a:cubicBezTo>
                  <a:pt x="5723898" y="5528677"/>
                  <a:pt x="5714615" y="5526018"/>
                  <a:pt x="5711476" y="5520101"/>
                </a:cubicBezTo>
                <a:cubicBezTo>
                  <a:pt x="5732906" y="5501151"/>
                  <a:pt x="5751196" y="5476283"/>
                  <a:pt x="5772625" y="5457332"/>
                </a:cubicBezTo>
                <a:cubicBezTo>
                  <a:pt x="5781770" y="5444899"/>
                  <a:pt x="5794054" y="5438382"/>
                  <a:pt x="5797059" y="5429206"/>
                </a:cubicBezTo>
                <a:cubicBezTo>
                  <a:pt x="5807705" y="5412186"/>
                  <a:pt x="5819171" y="5400416"/>
                  <a:pt x="5833008" y="5394970"/>
                </a:cubicBezTo>
                <a:cubicBezTo>
                  <a:pt x="5839925" y="5392248"/>
                  <a:pt x="5847436" y="5391108"/>
                  <a:pt x="5855734" y="5391682"/>
                </a:cubicBezTo>
                <a:close/>
                <a:moveTo>
                  <a:pt x="5447913" y="5341192"/>
                </a:moveTo>
                <a:cubicBezTo>
                  <a:pt x="5439608" y="5398047"/>
                  <a:pt x="5385375" y="5411831"/>
                  <a:pt x="5355559" y="5442634"/>
                </a:cubicBezTo>
                <a:cubicBezTo>
                  <a:pt x="5355559" y="5442634"/>
                  <a:pt x="5352458" y="5436788"/>
                  <a:pt x="5352458" y="5436788"/>
                </a:cubicBezTo>
                <a:cubicBezTo>
                  <a:pt x="5361161" y="5409690"/>
                  <a:pt x="5378972" y="5385255"/>
                  <a:pt x="5396781" y="5360822"/>
                </a:cubicBezTo>
                <a:cubicBezTo>
                  <a:pt x="5393680" y="5354975"/>
                  <a:pt x="5387677" y="5358160"/>
                  <a:pt x="5384575" y="5352311"/>
                </a:cubicBezTo>
                <a:cubicBezTo>
                  <a:pt x="5405688" y="5348605"/>
                  <a:pt x="5426800" y="5344897"/>
                  <a:pt x="5447913" y="5341192"/>
                </a:cubicBezTo>
                <a:close/>
                <a:moveTo>
                  <a:pt x="154381" y="5317878"/>
                </a:moveTo>
                <a:cubicBezTo>
                  <a:pt x="158565" y="5316594"/>
                  <a:pt x="162376" y="5316442"/>
                  <a:pt x="163924" y="5319359"/>
                </a:cubicBezTo>
                <a:cubicBezTo>
                  <a:pt x="240736" y="5390791"/>
                  <a:pt x="317550" y="5462218"/>
                  <a:pt x="361011" y="5558817"/>
                </a:cubicBezTo>
                <a:cubicBezTo>
                  <a:pt x="361011" y="5558817"/>
                  <a:pt x="354936" y="5562039"/>
                  <a:pt x="354936" y="5562039"/>
                </a:cubicBezTo>
                <a:cubicBezTo>
                  <a:pt x="354936" y="5562039"/>
                  <a:pt x="345766" y="5559426"/>
                  <a:pt x="339692" y="5562648"/>
                </a:cubicBezTo>
                <a:cubicBezTo>
                  <a:pt x="379704" y="5608727"/>
                  <a:pt x="413643" y="5658032"/>
                  <a:pt x="447580" y="5707333"/>
                </a:cubicBezTo>
                <a:cubicBezTo>
                  <a:pt x="447580" y="5707333"/>
                  <a:pt x="441506" y="5710555"/>
                  <a:pt x="435432" y="5713777"/>
                </a:cubicBezTo>
                <a:cubicBezTo>
                  <a:pt x="420070" y="5699493"/>
                  <a:pt x="404707" y="5685206"/>
                  <a:pt x="386247" y="5665087"/>
                </a:cubicBezTo>
                <a:cubicBezTo>
                  <a:pt x="346234" y="5619005"/>
                  <a:pt x="297051" y="5570312"/>
                  <a:pt x="266091" y="5511951"/>
                </a:cubicBezTo>
                <a:cubicBezTo>
                  <a:pt x="241323" y="5465262"/>
                  <a:pt x="213577" y="5427632"/>
                  <a:pt x="179757" y="5393224"/>
                </a:cubicBezTo>
                <a:cubicBezTo>
                  <a:pt x="167373" y="5369879"/>
                  <a:pt x="154989" y="5346536"/>
                  <a:pt x="142605" y="5323191"/>
                </a:cubicBezTo>
                <a:cubicBezTo>
                  <a:pt x="145642" y="5321580"/>
                  <a:pt x="150198" y="5319163"/>
                  <a:pt x="154381" y="5317878"/>
                </a:cubicBezTo>
                <a:close/>
                <a:moveTo>
                  <a:pt x="4510143" y="5266914"/>
                </a:moveTo>
                <a:cubicBezTo>
                  <a:pt x="4516284" y="5263656"/>
                  <a:pt x="4528521" y="5271884"/>
                  <a:pt x="4528521" y="5271884"/>
                </a:cubicBezTo>
                <a:cubicBezTo>
                  <a:pt x="4531568" y="5277628"/>
                  <a:pt x="4528471" y="5286630"/>
                  <a:pt x="4525376" y="5295629"/>
                </a:cubicBezTo>
                <a:cubicBezTo>
                  <a:pt x="4513092" y="5302146"/>
                  <a:pt x="4497711" y="5317665"/>
                  <a:pt x="4476190" y="5336442"/>
                </a:cubicBezTo>
                <a:cubicBezTo>
                  <a:pt x="4467000" y="5333957"/>
                  <a:pt x="4457813" y="5331471"/>
                  <a:pt x="4442482" y="5332246"/>
                </a:cubicBezTo>
                <a:cubicBezTo>
                  <a:pt x="4445576" y="5323245"/>
                  <a:pt x="4448720" y="5299498"/>
                  <a:pt x="4454863" y="5296239"/>
                </a:cubicBezTo>
                <a:cubicBezTo>
                  <a:pt x="4470241" y="5280721"/>
                  <a:pt x="4491716" y="5276689"/>
                  <a:pt x="4510143" y="5266914"/>
                </a:cubicBezTo>
                <a:close/>
                <a:moveTo>
                  <a:pt x="5334955" y="5244829"/>
                </a:moveTo>
                <a:cubicBezTo>
                  <a:pt x="5334589" y="5289179"/>
                  <a:pt x="5322037" y="5310558"/>
                  <a:pt x="5275606" y="5313113"/>
                </a:cubicBezTo>
                <a:cubicBezTo>
                  <a:pt x="5294373" y="5288437"/>
                  <a:pt x="5316187" y="5269505"/>
                  <a:pt x="5334955" y="5244829"/>
                </a:cubicBezTo>
                <a:close/>
                <a:moveTo>
                  <a:pt x="1035444" y="5149275"/>
                </a:moveTo>
                <a:cubicBezTo>
                  <a:pt x="1088124" y="5144053"/>
                  <a:pt x="1275188" y="5317481"/>
                  <a:pt x="1312902" y="5403507"/>
                </a:cubicBezTo>
                <a:cubicBezTo>
                  <a:pt x="1257085" y="5402821"/>
                  <a:pt x="1041982" y="5206400"/>
                  <a:pt x="1035444" y="5149275"/>
                </a:cubicBezTo>
                <a:close/>
                <a:moveTo>
                  <a:pt x="5064551" y="5093901"/>
                </a:moveTo>
                <a:cubicBezTo>
                  <a:pt x="5070783" y="5105648"/>
                  <a:pt x="5077015" y="5117396"/>
                  <a:pt x="5080130" y="5123268"/>
                </a:cubicBezTo>
                <a:cubicBezTo>
                  <a:pt x="5083247" y="5129144"/>
                  <a:pt x="5080249" y="5138259"/>
                  <a:pt x="5089479" y="5140891"/>
                </a:cubicBezTo>
                <a:cubicBezTo>
                  <a:pt x="5117401" y="5178766"/>
                  <a:pt x="5117401" y="5178766"/>
                  <a:pt x="5114646" y="5217859"/>
                </a:cubicBezTo>
                <a:cubicBezTo>
                  <a:pt x="5154548" y="5219271"/>
                  <a:pt x="5151192" y="5183419"/>
                  <a:pt x="5169401" y="5158705"/>
                </a:cubicBezTo>
                <a:cubicBezTo>
                  <a:pt x="5197082" y="5166599"/>
                  <a:pt x="5233990" y="5177128"/>
                  <a:pt x="5264785" y="5190899"/>
                </a:cubicBezTo>
                <a:cubicBezTo>
                  <a:pt x="5274010" y="5193530"/>
                  <a:pt x="5274132" y="5208519"/>
                  <a:pt x="5277249" y="5214394"/>
                </a:cubicBezTo>
                <a:cubicBezTo>
                  <a:pt x="5265028" y="5220877"/>
                  <a:pt x="5255920" y="5233234"/>
                  <a:pt x="5240584" y="5233844"/>
                </a:cubicBezTo>
                <a:cubicBezTo>
                  <a:pt x="5234474" y="5237085"/>
                  <a:pt x="5222132" y="5228580"/>
                  <a:pt x="5212902" y="5225947"/>
                </a:cubicBezTo>
                <a:cubicBezTo>
                  <a:pt x="5191334" y="5214810"/>
                  <a:pt x="5169888" y="5218662"/>
                  <a:pt x="5157786" y="5240135"/>
                </a:cubicBezTo>
                <a:cubicBezTo>
                  <a:pt x="5151676" y="5243377"/>
                  <a:pt x="5145566" y="5246618"/>
                  <a:pt x="5139453" y="5249861"/>
                </a:cubicBezTo>
                <a:cubicBezTo>
                  <a:pt x="5130347" y="5262216"/>
                  <a:pt x="5112016" y="5271940"/>
                  <a:pt x="5105903" y="5275183"/>
                </a:cubicBezTo>
                <a:cubicBezTo>
                  <a:pt x="5093561" y="5266677"/>
                  <a:pt x="5090324" y="5245815"/>
                  <a:pt x="5084092" y="5234068"/>
                </a:cubicBezTo>
                <a:cubicBezTo>
                  <a:pt x="5074745" y="5216447"/>
                  <a:pt x="5068513" y="5204700"/>
                  <a:pt x="5059164" y="5187077"/>
                </a:cubicBezTo>
                <a:cubicBezTo>
                  <a:pt x="5043585" y="5157709"/>
                  <a:pt x="5049455" y="5124488"/>
                  <a:pt x="5064551" y="5093901"/>
                </a:cubicBezTo>
                <a:close/>
                <a:moveTo>
                  <a:pt x="5516313" y="5052281"/>
                </a:moveTo>
                <a:cubicBezTo>
                  <a:pt x="5540002" y="5069687"/>
                  <a:pt x="5543668" y="5090223"/>
                  <a:pt x="5530412" y="5119732"/>
                </a:cubicBezTo>
                <a:cubicBezTo>
                  <a:pt x="5512361" y="5099336"/>
                  <a:pt x="5494312" y="5078938"/>
                  <a:pt x="5516313" y="5052281"/>
                </a:cubicBezTo>
                <a:close/>
                <a:moveTo>
                  <a:pt x="5800818" y="5019103"/>
                </a:moveTo>
                <a:cubicBezTo>
                  <a:pt x="5807034" y="5015806"/>
                  <a:pt x="5819453" y="5024204"/>
                  <a:pt x="5822556" y="5030053"/>
                </a:cubicBezTo>
                <a:cubicBezTo>
                  <a:pt x="5834964" y="5053443"/>
                  <a:pt x="5800762" y="5094064"/>
                  <a:pt x="5766585" y="5104704"/>
                </a:cubicBezTo>
                <a:cubicBezTo>
                  <a:pt x="5766607" y="5074719"/>
                  <a:pt x="5782173" y="5028995"/>
                  <a:pt x="5800818" y="5019103"/>
                </a:cubicBezTo>
                <a:close/>
                <a:moveTo>
                  <a:pt x="5946615" y="4967184"/>
                </a:moveTo>
                <a:cubicBezTo>
                  <a:pt x="5933698" y="4988756"/>
                  <a:pt x="5917735" y="5004585"/>
                  <a:pt x="5907860" y="5031899"/>
                </a:cubicBezTo>
                <a:cubicBezTo>
                  <a:pt x="5901891" y="5012990"/>
                  <a:pt x="5900550" y="4998981"/>
                  <a:pt x="5906217" y="4988614"/>
                </a:cubicBezTo>
                <a:cubicBezTo>
                  <a:pt x="5911884" y="4978249"/>
                  <a:pt x="5924558" y="4971525"/>
                  <a:pt x="5946615" y="4967184"/>
                </a:cubicBezTo>
                <a:close/>
                <a:moveTo>
                  <a:pt x="5049613" y="4905908"/>
                </a:moveTo>
                <a:cubicBezTo>
                  <a:pt x="5059574" y="4904285"/>
                  <a:pt x="5072561" y="4910214"/>
                  <a:pt x="5090868" y="4922475"/>
                </a:cubicBezTo>
                <a:cubicBezTo>
                  <a:pt x="5044763" y="4954256"/>
                  <a:pt x="5041496" y="4992609"/>
                  <a:pt x="5041263" y="5036677"/>
                </a:cubicBezTo>
                <a:cubicBezTo>
                  <a:pt x="5035120" y="5039936"/>
                  <a:pt x="5035120" y="5039936"/>
                  <a:pt x="5035120" y="5039936"/>
                </a:cubicBezTo>
                <a:cubicBezTo>
                  <a:pt x="5023071" y="5002384"/>
                  <a:pt x="5014051" y="4970548"/>
                  <a:pt x="5026492" y="4934653"/>
                </a:cubicBezTo>
                <a:cubicBezTo>
                  <a:pt x="5032714" y="4916703"/>
                  <a:pt x="5039651" y="4907531"/>
                  <a:pt x="5049613" y="4905908"/>
                </a:cubicBezTo>
                <a:close/>
                <a:moveTo>
                  <a:pt x="4462509" y="4887578"/>
                </a:moveTo>
                <a:cubicBezTo>
                  <a:pt x="4476603" y="4890726"/>
                  <a:pt x="4480115" y="4905863"/>
                  <a:pt x="4473051" y="4926613"/>
                </a:cubicBezTo>
                <a:cubicBezTo>
                  <a:pt x="4460496" y="4963499"/>
                  <a:pt x="4438541" y="4997813"/>
                  <a:pt x="4400937" y="5017761"/>
                </a:cubicBezTo>
                <a:cubicBezTo>
                  <a:pt x="4394668" y="5021086"/>
                  <a:pt x="4388404" y="5024410"/>
                  <a:pt x="4388404" y="5024410"/>
                </a:cubicBezTo>
                <a:cubicBezTo>
                  <a:pt x="4363344" y="5022593"/>
                  <a:pt x="4335148" y="5029995"/>
                  <a:pt x="4319495" y="5015629"/>
                </a:cubicBezTo>
                <a:cubicBezTo>
                  <a:pt x="4316367" y="5009732"/>
                  <a:pt x="4322655" y="4976171"/>
                  <a:pt x="4328935" y="4957729"/>
                </a:cubicBezTo>
                <a:cubicBezTo>
                  <a:pt x="4341481" y="4935959"/>
                  <a:pt x="4359504" y="4920734"/>
                  <a:pt x="4379875" y="4909928"/>
                </a:cubicBezTo>
                <a:cubicBezTo>
                  <a:pt x="4400242" y="4899123"/>
                  <a:pt x="4422957" y="4892737"/>
                  <a:pt x="4444887" y="4888662"/>
                </a:cubicBezTo>
                <a:cubicBezTo>
                  <a:pt x="4451937" y="4886811"/>
                  <a:pt x="4457811" y="4886529"/>
                  <a:pt x="4462509" y="4887578"/>
                </a:cubicBezTo>
                <a:close/>
                <a:moveTo>
                  <a:pt x="12284" y="4857101"/>
                </a:moveTo>
                <a:cubicBezTo>
                  <a:pt x="93185" y="4965099"/>
                  <a:pt x="177214" y="5078985"/>
                  <a:pt x="251975" y="5190240"/>
                </a:cubicBezTo>
                <a:cubicBezTo>
                  <a:pt x="251975" y="5190240"/>
                  <a:pt x="245831" y="5193499"/>
                  <a:pt x="245831" y="5193499"/>
                </a:cubicBezTo>
                <a:cubicBezTo>
                  <a:pt x="164930" y="5085502"/>
                  <a:pt x="80901" y="4971615"/>
                  <a:pt x="0" y="4863618"/>
                </a:cubicBezTo>
                <a:cubicBezTo>
                  <a:pt x="6140" y="4860360"/>
                  <a:pt x="6140" y="4860360"/>
                  <a:pt x="12284" y="4857101"/>
                </a:cubicBezTo>
                <a:close/>
                <a:moveTo>
                  <a:pt x="6090323" y="4803590"/>
                </a:moveTo>
                <a:cubicBezTo>
                  <a:pt x="6084249" y="4822105"/>
                  <a:pt x="6087543" y="4843294"/>
                  <a:pt x="6081468" y="4861810"/>
                </a:cubicBezTo>
                <a:cubicBezTo>
                  <a:pt x="6066156" y="4892872"/>
                  <a:pt x="6041470" y="4921258"/>
                  <a:pt x="6026158" y="4952320"/>
                </a:cubicBezTo>
                <a:cubicBezTo>
                  <a:pt x="6023119" y="4961579"/>
                  <a:pt x="6020084" y="4970836"/>
                  <a:pt x="6014007" y="4989348"/>
                </a:cubicBezTo>
                <a:cubicBezTo>
                  <a:pt x="6032614" y="4979477"/>
                  <a:pt x="6051225" y="4969605"/>
                  <a:pt x="6066793" y="4968993"/>
                </a:cubicBezTo>
                <a:cubicBezTo>
                  <a:pt x="6067052" y="4999441"/>
                  <a:pt x="6039330" y="5037084"/>
                  <a:pt x="6002116" y="5056826"/>
                </a:cubicBezTo>
                <a:cubicBezTo>
                  <a:pt x="5998822" y="5035637"/>
                  <a:pt x="6004897" y="5017121"/>
                  <a:pt x="6004767" y="5001897"/>
                </a:cubicBezTo>
                <a:cubicBezTo>
                  <a:pt x="5992361" y="5008478"/>
                  <a:pt x="5986160" y="5011768"/>
                  <a:pt x="5970589" y="5012381"/>
                </a:cubicBezTo>
                <a:cubicBezTo>
                  <a:pt x="5985648" y="4950870"/>
                  <a:pt x="5981970" y="4884009"/>
                  <a:pt x="6028298" y="4836494"/>
                </a:cubicBezTo>
                <a:cubicBezTo>
                  <a:pt x="6043739" y="4820655"/>
                  <a:pt x="6071716" y="4813461"/>
                  <a:pt x="6090323" y="4803590"/>
                </a:cubicBezTo>
                <a:close/>
                <a:moveTo>
                  <a:pt x="6173751" y="4759508"/>
                </a:moveTo>
                <a:cubicBezTo>
                  <a:pt x="6152783" y="4809747"/>
                  <a:pt x="6144199" y="4853413"/>
                  <a:pt x="6107320" y="4888621"/>
                </a:cubicBezTo>
                <a:cubicBezTo>
                  <a:pt x="6094084" y="4848708"/>
                  <a:pt x="6127158" y="4776403"/>
                  <a:pt x="6173751" y="4759508"/>
                </a:cubicBezTo>
                <a:close/>
                <a:moveTo>
                  <a:pt x="5017191" y="4730605"/>
                </a:moveTo>
                <a:cubicBezTo>
                  <a:pt x="5026680" y="4763801"/>
                  <a:pt x="5017172" y="4776491"/>
                  <a:pt x="4975982" y="4790695"/>
                </a:cubicBezTo>
                <a:cubicBezTo>
                  <a:pt x="4972830" y="4754138"/>
                  <a:pt x="4976004" y="4744808"/>
                  <a:pt x="5017191" y="4730605"/>
                </a:cubicBezTo>
                <a:close/>
                <a:moveTo>
                  <a:pt x="6309798" y="4517879"/>
                </a:moveTo>
                <a:cubicBezTo>
                  <a:pt x="6328432" y="4567939"/>
                  <a:pt x="6297634" y="4659208"/>
                  <a:pt x="6260541" y="4678886"/>
                </a:cubicBezTo>
                <a:cubicBezTo>
                  <a:pt x="6241995" y="4688724"/>
                  <a:pt x="6226529" y="4689437"/>
                  <a:pt x="6223404" y="4668614"/>
                </a:cubicBezTo>
                <a:cubicBezTo>
                  <a:pt x="6217134" y="4611994"/>
                  <a:pt x="6241819" y="4568927"/>
                  <a:pt x="6275786" y="4528430"/>
                </a:cubicBezTo>
                <a:cubicBezTo>
                  <a:pt x="6278865" y="4519302"/>
                  <a:pt x="6297434" y="4524438"/>
                  <a:pt x="6309798" y="4517879"/>
                </a:cubicBezTo>
                <a:close/>
                <a:moveTo>
                  <a:pt x="5115298" y="4456825"/>
                </a:moveTo>
                <a:cubicBezTo>
                  <a:pt x="5121566" y="4453500"/>
                  <a:pt x="5134165" y="4462109"/>
                  <a:pt x="5153029" y="4467396"/>
                </a:cubicBezTo>
                <a:cubicBezTo>
                  <a:pt x="5143660" y="4480009"/>
                  <a:pt x="5140558" y="4489301"/>
                  <a:pt x="5128022" y="4495951"/>
                </a:cubicBezTo>
                <a:cubicBezTo>
                  <a:pt x="5131187" y="4501918"/>
                  <a:pt x="5109157" y="4490669"/>
                  <a:pt x="5109157" y="4490669"/>
                </a:cubicBezTo>
                <a:cubicBezTo>
                  <a:pt x="5109093" y="4475409"/>
                  <a:pt x="5112196" y="4466117"/>
                  <a:pt x="5115298" y="4456825"/>
                </a:cubicBezTo>
                <a:close/>
                <a:moveTo>
                  <a:pt x="9419152" y="4402222"/>
                </a:moveTo>
                <a:cubicBezTo>
                  <a:pt x="9416289" y="4440536"/>
                  <a:pt x="9368090" y="4480826"/>
                  <a:pt x="9334821" y="4476398"/>
                </a:cubicBezTo>
                <a:cubicBezTo>
                  <a:pt x="9346763" y="4440623"/>
                  <a:pt x="9367847" y="4422078"/>
                  <a:pt x="9419152" y="4402222"/>
                </a:cubicBezTo>
                <a:close/>
                <a:moveTo>
                  <a:pt x="6132485" y="4382866"/>
                </a:moveTo>
                <a:cubicBezTo>
                  <a:pt x="6138750" y="4394677"/>
                  <a:pt x="6141882" y="4400581"/>
                  <a:pt x="6145015" y="4406487"/>
                </a:cubicBezTo>
                <a:cubicBezTo>
                  <a:pt x="6154413" y="4424202"/>
                  <a:pt x="6163689" y="4426847"/>
                  <a:pt x="6178981" y="4411169"/>
                </a:cubicBezTo>
                <a:cubicBezTo>
                  <a:pt x="6178981" y="4411169"/>
                  <a:pt x="6181993" y="4402006"/>
                  <a:pt x="6185125" y="4407910"/>
                </a:cubicBezTo>
                <a:cubicBezTo>
                  <a:pt x="6197409" y="4401394"/>
                  <a:pt x="6212580" y="4370645"/>
                  <a:pt x="6221977" y="4388360"/>
                </a:cubicBezTo>
                <a:cubicBezTo>
                  <a:pt x="6237515" y="4402818"/>
                  <a:pt x="6237762" y="4432956"/>
                  <a:pt x="6231744" y="4451283"/>
                </a:cubicBezTo>
                <a:cubicBezTo>
                  <a:pt x="6201402" y="4512779"/>
                  <a:pt x="6158653" y="4565727"/>
                  <a:pt x="6103498" y="4610120"/>
                </a:cubicBezTo>
                <a:cubicBezTo>
                  <a:pt x="6100490" y="4619282"/>
                  <a:pt x="6085073" y="4619894"/>
                  <a:pt x="6078930" y="4623153"/>
                </a:cubicBezTo>
                <a:cubicBezTo>
                  <a:pt x="6075797" y="4617247"/>
                  <a:pt x="6075675" y="4602177"/>
                  <a:pt x="6078683" y="4593015"/>
                </a:cubicBezTo>
                <a:cubicBezTo>
                  <a:pt x="6081448" y="4553714"/>
                  <a:pt x="6096618" y="4522966"/>
                  <a:pt x="6090106" y="4481016"/>
                </a:cubicBezTo>
                <a:cubicBezTo>
                  <a:pt x="6080583" y="4448233"/>
                  <a:pt x="6101898" y="4414226"/>
                  <a:pt x="6132485" y="4382866"/>
                </a:cubicBezTo>
                <a:close/>
                <a:moveTo>
                  <a:pt x="6505471" y="4340214"/>
                </a:moveTo>
                <a:cubicBezTo>
                  <a:pt x="6526974" y="4365607"/>
                  <a:pt x="6514266" y="4387065"/>
                  <a:pt x="6498509" y="4402783"/>
                </a:cubicBezTo>
                <a:cubicBezTo>
                  <a:pt x="6495462" y="4397040"/>
                  <a:pt x="6489195" y="4400365"/>
                  <a:pt x="6486148" y="4394621"/>
                </a:cubicBezTo>
                <a:cubicBezTo>
                  <a:pt x="6492591" y="4376486"/>
                  <a:pt x="6499033" y="4358349"/>
                  <a:pt x="6505471" y="4340214"/>
                </a:cubicBezTo>
                <a:close/>
                <a:moveTo>
                  <a:pt x="5599864" y="4237236"/>
                </a:moveTo>
                <a:cubicBezTo>
                  <a:pt x="5609331" y="4240241"/>
                  <a:pt x="5622119" y="4249515"/>
                  <a:pt x="5622119" y="4249515"/>
                </a:cubicBezTo>
                <a:cubicBezTo>
                  <a:pt x="5619302" y="4259038"/>
                  <a:pt x="5616483" y="4268564"/>
                  <a:pt x="5613663" y="4278087"/>
                </a:cubicBezTo>
                <a:cubicBezTo>
                  <a:pt x="5613663" y="4278087"/>
                  <a:pt x="5594731" y="4272072"/>
                  <a:pt x="5594731" y="4272072"/>
                </a:cubicBezTo>
                <a:cubicBezTo>
                  <a:pt x="5597551" y="4262549"/>
                  <a:pt x="5600369" y="4253026"/>
                  <a:pt x="5599864" y="4237236"/>
                </a:cubicBezTo>
                <a:close/>
                <a:moveTo>
                  <a:pt x="5847899" y="4234110"/>
                </a:moveTo>
                <a:cubicBezTo>
                  <a:pt x="5851223" y="4240374"/>
                  <a:pt x="5857297" y="4237152"/>
                  <a:pt x="5860621" y="4243419"/>
                </a:cubicBezTo>
                <a:cubicBezTo>
                  <a:pt x="5839647" y="4262573"/>
                  <a:pt x="5821998" y="4287994"/>
                  <a:pt x="5794947" y="4310372"/>
                </a:cubicBezTo>
                <a:cubicBezTo>
                  <a:pt x="5794947" y="4310372"/>
                  <a:pt x="5791623" y="4304107"/>
                  <a:pt x="5791623" y="4304107"/>
                </a:cubicBezTo>
                <a:cubicBezTo>
                  <a:pt x="5809276" y="4278685"/>
                  <a:pt x="5830250" y="4259531"/>
                  <a:pt x="5847899" y="4234110"/>
                </a:cubicBezTo>
                <a:close/>
                <a:moveTo>
                  <a:pt x="6319459" y="4090997"/>
                </a:moveTo>
                <a:cubicBezTo>
                  <a:pt x="6341530" y="4147743"/>
                  <a:pt x="6347889" y="4190003"/>
                  <a:pt x="6313463" y="4231084"/>
                </a:cubicBezTo>
                <a:cubicBezTo>
                  <a:pt x="6310344" y="4240345"/>
                  <a:pt x="6297809" y="4246995"/>
                  <a:pt x="6291541" y="4250320"/>
                </a:cubicBezTo>
                <a:cubicBezTo>
                  <a:pt x="6288392" y="4244384"/>
                  <a:pt x="6282095" y="4232513"/>
                  <a:pt x="6278946" y="4226577"/>
                </a:cubicBezTo>
                <a:cubicBezTo>
                  <a:pt x="6250608" y="4173158"/>
                  <a:pt x="6297599" y="4140624"/>
                  <a:pt x="6319459" y="4090997"/>
                </a:cubicBezTo>
                <a:close/>
                <a:moveTo>
                  <a:pt x="5889026" y="4057076"/>
                </a:moveTo>
                <a:cubicBezTo>
                  <a:pt x="5910045" y="4082246"/>
                  <a:pt x="5901212" y="4152305"/>
                  <a:pt x="5871299" y="4168173"/>
                </a:cubicBezTo>
                <a:cubicBezTo>
                  <a:pt x="5856233" y="4125320"/>
                  <a:pt x="5877124" y="4092445"/>
                  <a:pt x="5889026" y="4057076"/>
                </a:cubicBezTo>
                <a:close/>
                <a:moveTo>
                  <a:pt x="6316556" y="3942290"/>
                </a:moveTo>
                <a:cubicBezTo>
                  <a:pt x="6334741" y="3945547"/>
                  <a:pt x="6349482" y="3959232"/>
                  <a:pt x="6365943" y="3967702"/>
                </a:cubicBezTo>
                <a:cubicBezTo>
                  <a:pt x="6372275" y="3979636"/>
                  <a:pt x="6375440" y="3985603"/>
                  <a:pt x="6378606" y="3991571"/>
                </a:cubicBezTo>
                <a:cubicBezTo>
                  <a:pt x="6409844" y="3990289"/>
                  <a:pt x="6419235" y="3992954"/>
                  <a:pt x="6419445" y="4023428"/>
                </a:cubicBezTo>
                <a:cubicBezTo>
                  <a:pt x="6413319" y="4041968"/>
                  <a:pt x="6407197" y="4060508"/>
                  <a:pt x="6401073" y="4079050"/>
                </a:cubicBezTo>
                <a:cubicBezTo>
                  <a:pt x="6391786" y="4091624"/>
                  <a:pt x="6391889" y="4106858"/>
                  <a:pt x="6379538" y="4128703"/>
                </a:cubicBezTo>
                <a:cubicBezTo>
                  <a:pt x="6357486" y="4102173"/>
                  <a:pt x="6351050" y="4075001"/>
                  <a:pt x="6369524" y="4034618"/>
                </a:cubicBezTo>
                <a:cubicBezTo>
                  <a:pt x="6350844" y="4044527"/>
                  <a:pt x="6338389" y="4051134"/>
                  <a:pt x="6322771" y="4051773"/>
                </a:cubicBezTo>
                <a:cubicBezTo>
                  <a:pt x="6307150" y="4052414"/>
                  <a:pt x="6291531" y="4053052"/>
                  <a:pt x="6272746" y="4047728"/>
                </a:cubicBezTo>
                <a:cubicBezTo>
                  <a:pt x="6257128" y="4048366"/>
                  <a:pt x="6235176" y="4037072"/>
                  <a:pt x="6210167" y="4035049"/>
                </a:cubicBezTo>
                <a:cubicBezTo>
                  <a:pt x="6191381" y="4029723"/>
                  <a:pt x="6185050" y="4017788"/>
                  <a:pt x="6191174" y="3999246"/>
                </a:cubicBezTo>
                <a:cubicBezTo>
                  <a:pt x="6191122" y="3991631"/>
                  <a:pt x="6191835" y="3981694"/>
                  <a:pt x="6195687" y="3973916"/>
                </a:cubicBezTo>
                <a:cubicBezTo>
                  <a:pt x="6199542" y="3966136"/>
                  <a:pt x="6206533" y="3960515"/>
                  <a:pt x="6219040" y="3961527"/>
                </a:cubicBezTo>
                <a:cubicBezTo>
                  <a:pt x="6250279" y="3960248"/>
                  <a:pt x="6268961" y="3950338"/>
                  <a:pt x="6297033" y="3943089"/>
                </a:cubicBezTo>
                <a:cubicBezTo>
                  <a:pt x="6304051" y="3941278"/>
                  <a:pt x="6310495" y="3941205"/>
                  <a:pt x="6316556" y="3942290"/>
                </a:cubicBezTo>
                <a:close/>
                <a:moveTo>
                  <a:pt x="6404722" y="3687165"/>
                </a:moveTo>
                <a:cubicBezTo>
                  <a:pt x="6425993" y="3698362"/>
                  <a:pt x="6439067" y="3766358"/>
                  <a:pt x="6424220" y="3781729"/>
                </a:cubicBezTo>
                <a:cubicBezTo>
                  <a:pt x="6421340" y="3790748"/>
                  <a:pt x="6397187" y="3788574"/>
                  <a:pt x="6394086" y="3782728"/>
                </a:cubicBezTo>
                <a:cubicBezTo>
                  <a:pt x="6375693" y="3762509"/>
                  <a:pt x="6381013" y="3714728"/>
                  <a:pt x="6404722" y="3687165"/>
                </a:cubicBezTo>
                <a:close/>
                <a:moveTo>
                  <a:pt x="6543161" y="3431748"/>
                </a:moveTo>
                <a:cubicBezTo>
                  <a:pt x="6558672" y="3460988"/>
                  <a:pt x="6574182" y="3490224"/>
                  <a:pt x="6562023" y="3526650"/>
                </a:cubicBezTo>
                <a:cubicBezTo>
                  <a:pt x="6552840" y="3539013"/>
                  <a:pt x="6546700" y="3542270"/>
                  <a:pt x="6534415" y="3548787"/>
                </a:cubicBezTo>
                <a:cubicBezTo>
                  <a:pt x="6531314" y="3542940"/>
                  <a:pt x="6522068" y="3540351"/>
                  <a:pt x="6522007" y="3525397"/>
                </a:cubicBezTo>
                <a:cubicBezTo>
                  <a:pt x="6500292" y="3484462"/>
                  <a:pt x="6506309" y="3451298"/>
                  <a:pt x="6543161" y="3431748"/>
                </a:cubicBezTo>
                <a:close/>
                <a:moveTo>
                  <a:pt x="9141441" y="3370042"/>
                </a:moveTo>
                <a:cubicBezTo>
                  <a:pt x="9146469" y="3408666"/>
                  <a:pt x="9143287" y="3417235"/>
                  <a:pt x="9107425" y="3422497"/>
                </a:cubicBezTo>
                <a:cubicBezTo>
                  <a:pt x="9122675" y="3407525"/>
                  <a:pt x="9129043" y="3390385"/>
                  <a:pt x="9141441" y="3370042"/>
                </a:cubicBezTo>
                <a:close/>
                <a:moveTo>
                  <a:pt x="6311284" y="3180100"/>
                </a:moveTo>
                <a:cubicBezTo>
                  <a:pt x="6320911" y="3182353"/>
                  <a:pt x="6323958" y="3188097"/>
                  <a:pt x="6327005" y="3193841"/>
                </a:cubicBezTo>
                <a:cubicBezTo>
                  <a:pt x="6332611" y="3220303"/>
                  <a:pt x="6331634" y="3250258"/>
                  <a:pt x="6327614" y="3274470"/>
                </a:cubicBezTo>
                <a:cubicBezTo>
                  <a:pt x="6330660" y="3280211"/>
                  <a:pt x="6320544" y="3292937"/>
                  <a:pt x="6320544" y="3292937"/>
                </a:cubicBezTo>
                <a:cubicBezTo>
                  <a:pt x="6310917" y="3290684"/>
                  <a:pt x="6301292" y="3288434"/>
                  <a:pt x="6288615" y="3280439"/>
                </a:cubicBezTo>
                <a:cubicBezTo>
                  <a:pt x="6289591" y="3250484"/>
                  <a:pt x="6290564" y="3220528"/>
                  <a:pt x="6294588" y="3196317"/>
                </a:cubicBezTo>
                <a:cubicBezTo>
                  <a:pt x="6298121" y="3187083"/>
                  <a:pt x="6304704" y="3183591"/>
                  <a:pt x="6311284" y="3180100"/>
                </a:cubicBezTo>
                <a:close/>
                <a:moveTo>
                  <a:pt x="5916600" y="3111159"/>
                </a:moveTo>
                <a:cubicBezTo>
                  <a:pt x="5971949" y="3126476"/>
                  <a:pt x="6002729" y="3154826"/>
                  <a:pt x="6018168" y="3198763"/>
                </a:cubicBezTo>
                <a:cubicBezTo>
                  <a:pt x="6021251" y="3204574"/>
                  <a:pt x="6021273" y="3219455"/>
                  <a:pt x="6018216" y="3228525"/>
                </a:cubicBezTo>
                <a:cubicBezTo>
                  <a:pt x="6008989" y="3225971"/>
                  <a:pt x="5993623" y="3226679"/>
                  <a:pt x="5990540" y="3220867"/>
                </a:cubicBezTo>
                <a:cubicBezTo>
                  <a:pt x="5965924" y="3204138"/>
                  <a:pt x="5947452" y="3184150"/>
                  <a:pt x="5928979" y="3164166"/>
                </a:cubicBezTo>
                <a:cubicBezTo>
                  <a:pt x="5922812" y="3152542"/>
                  <a:pt x="5919708" y="3131850"/>
                  <a:pt x="5916600" y="3111159"/>
                </a:cubicBezTo>
                <a:close/>
                <a:moveTo>
                  <a:pt x="6438445" y="3096588"/>
                </a:moveTo>
                <a:cubicBezTo>
                  <a:pt x="6438312" y="3111479"/>
                  <a:pt x="6444448" y="3123045"/>
                  <a:pt x="6441252" y="3132154"/>
                </a:cubicBezTo>
                <a:cubicBezTo>
                  <a:pt x="6437920" y="3156154"/>
                  <a:pt x="6425253" y="3177695"/>
                  <a:pt x="6418855" y="3195909"/>
                </a:cubicBezTo>
                <a:cubicBezTo>
                  <a:pt x="6415655" y="3205018"/>
                  <a:pt x="6400052" y="3205884"/>
                  <a:pt x="6390584" y="3218317"/>
                </a:cubicBezTo>
                <a:cubicBezTo>
                  <a:pt x="6384448" y="3206751"/>
                  <a:pt x="6378313" y="3195185"/>
                  <a:pt x="6375245" y="3189402"/>
                </a:cubicBezTo>
                <a:cubicBezTo>
                  <a:pt x="6381645" y="3171186"/>
                  <a:pt x="6394311" y="3149642"/>
                  <a:pt x="6403776" y="3137211"/>
                </a:cubicBezTo>
                <a:cubicBezTo>
                  <a:pt x="6413244" y="3124777"/>
                  <a:pt x="6422712" y="3112344"/>
                  <a:pt x="6438445" y="3096588"/>
                </a:cubicBezTo>
                <a:close/>
                <a:moveTo>
                  <a:pt x="9457967" y="2997742"/>
                </a:moveTo>
                <a:cubicBezTo>
                  <a:pt x="9488615" y="2996538"/>
                  <a:pt x="9494978" y="3023270"/>
                  <a:pt x="9498220" y="3044129"/>
                </a:cubicBezTo>
                <a:cubicBezTo>
                  <a:pt x="9517044" y="3094358"/>
                  <a:pt x="9514439" y="3148426"/>
                  <a:pt x="9478072" y="3197822"/>
                </a:cubicBezTo>
                <a:cubicBezTo>
                  <a:pt x="9453783" y="3225761"/>
                  <a:pt x="9429239" y="3223727"/>
                  <a:pt x="9410544" y="3188487"/>
                </a:cubicBezTo>
                <a:cubicBezTo>
                  <a:pt x="9394838" y="3144133"/>
                  <a:pt x="9385233" y="3096542"/>
                  <a:pt x="9403163" y="3041869"/>
                </a:cubicBezTo>
                <a:cubicBezTo>
                  <a:pt x="9409203" y="3031140"/>
                  <a:pt x="9415243" y="3020407"/>
                  <a:pt x="9423603" y="3012210"/>
                </a:cubicBezTo>
                <a:cubicBezTo>
                  <a:pt x="9431964" y="3004012"/>
                  <a:pt x="9442645" y="2998345"/>
                  <a:pt x="9457967" y="2997742"/>
                </a:cubicBezTo>
                <a:close/>
                <a:moveTo>
                  <a:pt x="6147606" y="2940444"/>
                </a:moveTo>
                <a:cubicBezTo>
                  <a:pt x="6154254" y="2952976"/>
                  <a:pt x="6160901" y="2965505"/>
                  <a:pt x="6161701" y="2981139"/>
                </a:cubicBezTo>
                <a:cubicBezTo>
                  <a:pt x="6155851" y="2984243"/>
                  <a:pt x="6155851" y="2984243"/>
                  <a:pt x="6150000" y="2987346"/>
                </a:cubicBezTo>
                <a:cubicBezTo>
                  <a:pt x="6143352" y="2974815"/>
                  <a:pt x="6142556" y="2959182"/>
                  <a:pt x="6135908" y="2946650"/>
                </a:cubicBezTo>
                <a:cubicBezTo>
                  <a:pt x="6135908" y="2946650"/>
                  <a:pt x="6147606" y="2940444"/>
                  <a:pt x="6147606" y="2940444"/>
                </a:cubicBezTo>
                <a:close/>
                <a:moveTo>
                  <a:pt x="5868378" y="2933355"/>
                </a:moveTo>
                <a:cubicBezTo>
                  <a:pt x="5874323" y="2959395"/>
                  <a:pt x="5883389" y="2976484"/>
                  <a:pt x="5889331" y="3002525"/>
                </a:cubicBezTo>
                <a:cubicBezTo>
                  <a:pt x="5855796" y="2983822"/>
                  <a:pt x="5843710" y="2961040"/>
                  <a:pt x="5868378" y="2933355"/>
                </a:cubicBezTo>
                <a:close/>
                <a:moveTo>
                  <a:pt x="5325741" y="2669939"/>
                </a:moveTo>
                <a:cubicBezTo>
                  <a:pt x="5334757" y="2672803"/>
                  <a:pt x="5337923" y="2678770"/>
                  <a:pt x="5346936" y="2681635"/>
                </a:cubicBezTo>
                <a:cubicBezTo>
                  <a:pt x="5344254" y="2690705"/>
                  <a:pt x="5341568" y="2699773"/>
                  <a:pt x="5333035" y="2711946"/>
                </a:cubicBezTo>
                <a:cubicBezTo>
                  <a:pt x="5336200" y="2717913"/>
                  <a:pt x="5324019" y="2709082"/>
                  <a:pt x="5318168" y="2712186"/>
                </a:cubicBezTo>
                <a:cubicBezTo>
                  <a:pt x="5317689" y="2697150"/>
                  <a:pt x="5326222" y="2684977"/>
                  <a:pt x="5325741" y="2669939"/>
                </a:cubicBezTo>
                <a:close/>
                <a:moveTo>
                  <a:pt x="6410706" y="2238886"/>
                </a:moveTo>
                <a:cubicBezTo>
                  <a:pt x="6426217" y="2268126"/>
                  <a:pt x="6441727" y="2297362"/>
                  <a:pt x="6457238" y="2326601"/>
                </a:cubicBezTo>
                <a:cubicBezTo>
                  <a:pt x="6450657" y="2330092"/>
                  <a:pt x="6450657" y="2330092"/>
                  <a:pt x="6444075" y="2333584"/>
                </a:cubicBezTo>
                <a:cubicBezTo>
                  <a:pt x="6428564" y="2304345"/>
                  <a:pt x="6413054" y="2275109"/>
                  <a:pt x="6397543" y="2245869"/>
                </a:cubicBezTo>
                <a:cubicBezTo>
                  <a:pt x="6404126" y="2242377"/>
                  <a:pt x="6404126" y="2242377"/>
                  <a:pt x="6410706" y="2238886"/>
                </a:cubicBezTo>
                <a:close/>
                <a:moveTo>
                  <a:pt x="9159909" y="2231868"/>
                </a:moveTo>
                <a:cubicBezTo>
                  <a:pt x="9162643" y="2231361"/>
                  <a:pt x="9164985" y="2232003"/>
                  <a:pt x="9166547" y="2234946"/>
                </a:cubicBezTo>
                <a:cubicBezTo>
                  <a:pt x="9172791" y="2246717"/>
                  <a:pt x="9185284" y="2255174"/>
                  <a:pt x="9185280" y="2270260"/>
                </a:cubicBezTo>
                <a:cubicBezTo>
                  <a:pt x="9194638" y="2318087"/>
                  <a:pt x="9194627" y="2363345"/>
                  <a:pt x="9200863" y="2405289"/>
                </a:cubicBezTo>
                <a:cubicBezTo>
                  <a:pt x="9203980" y="2426258"/>
                  <a:pt x="9200849" y="2450544"/>
                  <a:pt x="9203968" y="2471516"/>
                </a:cubicBezTo>
                <a:cubicBezTo>
                  <a:pt x="9203964" y="2486602"/>
                  <a:pt x="9210209" y="2498374"/>
                  <a:pt x="9203961" y="2501688"/>
                </a:cubicBezTo>
                <a:cubicBezTo>
                  <a:pt x="9178959" y="2545119"/>
                  <a:pt x="9191443" y="2583746"/>
                  <a:pt x="9203928" y="2622374"/>
                </a:cubicBezTo>
                <a:cubicBezTo>
                  <a:pt x="9207041" y="2658430"/>
                  <a:pt x="9207033" y="2688601"/>
                  <a:pt x="9169538" y="2723577"/>
                </a:cubicBezTo>
                <a:cubicBezTo>
                  <a:pt x="9157049" y="2700034"/>
                  <a:pt x="9141439" y="2670608"/>
                  <a:pt x="9147692" y="2652207"/>
                </a:cubicBezTo>
                <a:cubicBezTo>
                  <a:pt x="9166466" y="2536663"/>
                  <a:pt x="9154002" y="2422606"/>
                  <a:pt x="9144659" y="2314435"/>
                </a:cubicBezTo>
                <a:cubicBezTo>
                  <a:pt x="9144667" y="2284263"/>
                  <a:pt x="9147797" y="2259976"/>
                  <a:pt x="9150927" y="2235690"/>
                </a:cubicBezTo>
                <a:cubicBezTo>
                  <a:pt x="9154052" y="2234033"/>
                  <a:pt x="9157176" y="2232375"/>
                  <a:pt x="9159909" y="2231868"/>
                </a:cubicBezTo>
                <a:close/>
                <a:moveTo>
                  <a:pt x="6240084" y="2200946"/>
                </a:moveTo>
                <a:cubicBezTo>
                  <a:pt x="6249267" y="2203583"/>
                  <a:pt x="6255482" y="2215299"/>
                  <a:pt x="6258590" y="2221159"/>
                </a:cubicBezTo>
                <a:cubicBezTo>
                  <a:pt x="6298850" y="2282376"/>
                  <a:pt x="6329929" y="2340962"/>
                  <a:pt x="6364115" y="2405404"/>
                </a:cubicBezTo>
                <a:cubicBezTo>
                  <a:pt x="6398299" y="2469844"/>
                  <a:pt x="6429379" y="2528430"/>
                  <a:pt x="6463564" y="2592873"/>
                </a:cubicBezTo>
                <a:cubicBezTo>
                  <a:pt x="6466671" y="2598729"/>
                  <a:pt x="6469780" y="2604589"/>
                  <a:pt x="6463705" y="2607811"/>
                </a:cubicBezTo>
                <a:cubicBezTo>
                  <a:pt x="6463846" y="2622750"/>
                  <a:pt x="6461021" y="2646770"/>
                  <a:pt x="6451981" y="2659074"/>
                </a:cubicBezTo>
                <a:cubicBezTo>
                  <a:pt x="6436865" y="2674598"/>
                  <a:pt x="6418357" y="2654389"/>
                  <a:pt x="6406066" y="2645893"/>
                </a:cubicBezTo>
                <a:cubicBezTo>
                  <a:pt x="6372163" y="2611330"/>
                  <a:pt x="6365807" y="2584676"/>
                  <a:pt x="6395898" y="2538682"/>
                </a:cubicBezTo>
                <a:cubicBezTo>
                  <a:pt x="6392790" y="2532824"/>
                  <a:pt x="6389683" y="2526966"/>
                  <a:pt x="6386575" y="2521107"/>
                </a:cubicBezTo>
                <a:cubicBezTo>
                  <a:pt x="6364679" y="2465161"/>
                  <a:pt x="6333600" y="2406575"/>
                  <a:pt x="6305631" y="2353851"/>
                </a:cubicBezTo>
                <a:cubicBezTo>
                  <a:pt x="6283875" y="2312841"/>
                  <a:pt x="6262121" y="2271833"/>
                  <a:pt x="6240367" y="2230825"/>
                </a:cubicBezTo>
                <a:cubicBezTo>
                  <a:pt x="6240225" y="2215885"/>
                  <a:pt x="6237118" y="2210027"/>
                  <a:pt x="6234010" y="2204168"/>
                </a:cubicBezTo>
                <a:cubicBezTo>
                  <a:pt x="6240084" y="2200946"/>
                  <a:pt x="6240084" y="2200946"/>
                  <a:pt x="6240084" y="2200946"/>
                </a:cubicBezTo>
                <a:close/>
                <a:moveTo>
                  <a:pt x="5710707" y="2021482"/>
                </a:moveTo>
                <a:cubicBezTo>
                  <a:pt x="5720610" y="2024256"/>
                  <a:pt x="5730518" y="2027031"/>
                  <a:pt x="5750324" y="2032579"/>
                </a:cubicBezTo>
                <a:cubicBezTo>
                  <a:pt x="5743812" y="2052092"/>
                  <a:pt x="5740552" y="2061849"/>
                  <a:pt x="5743875" y="2068113"/>
                </a:cubicBezTo>
                <a:cubicBezTo>
                  <a:pt x="5733972" y="2065339"/>
                  <a:pt x="5714161" y="2059791"/>
                  <a:pt x="5710838" y="2053526"/>
                </a:cubicBezTo>
                <a:cubicBezTo>
                  <a:pt x="5707515" y="2047261"/>
                  <a:pt x="5707450" y="2031237"/>
                  <a:pt x="5710707" y="2021482"/>
                </a:cubicBezTo>
                <a:close/>
                <a:moveTo>
                  <a:pt x="6084549" y="1951617"/>
                </a:moveTo>
                <a:cubicBezTo>
                  <a:pt x="6139785" y="1983484"/>
                  <a:pt x="6208377" y="2069434"/>
                  <a:pt x="6191125" y="2109169"/>
                </a:cubicBezTo>
                <a:cubicBezTo>
                  <a:pt x="6151369" y="2092030"/>
                  <a:pt x="6085591" y="1996940"/>
                  <a:pt x="6084549" y="1951617"/>
                </a:cubicBezTo>
                <a:close/>
                <a:moveTo>
                  <a:pt x="6005931" y="1822051"/>
                </a:moveTo>
                <a:cubicBezTo>
                  <a:pt x="6024444" y="1842816"/>
                  <a:pt x="6040270" y="1872650"/>
                  <a:pt x="6061944" y="1899381"/>
                </a:cubicBezTo>
                <a:cubicBezTo>
                  <a:pt x="6056097" y="1902483"/>
                  <a:pt x="6050246" y="1905587"/>
                  <a:pt x="6050246" y="1905587"/>
                </a:cubicBezTo>
                <a:cubicBezTo>
                  <a:pt x="6028569" y="1878857"/>
                  <a:pt x="6015907" y="1854988"/>
                  <a:pt x="6000081" y="1825155"/>
                </a:cubicBezTo>
                <a:cubicBezTo>
                  <a:pt x="6000081" y="1825155"/>
                  <a:pt x="6005931" y="1822051"/>
                  <a:pt x="6005931" y="1822051"/>
                </a:cubicBezTo>
                <a:close/>
                <a:moveTo>
                  <a:pt x="9439287" y="1767855"/>
                </a:moveTo>
                <a:cubicBezTo>
                  <a:pt x="9441862" y="1767409"/>
                  <a:pt x="9444086" y="1768069"/>
                  <a:pt x="9445609" y="1770941"/>
                </a:cubicBezTo>
                <a:cubicBezTo>
                  <a:pt x="9451703" y="1782428"/>
                  <a:pt x="9460842" y="1799657"/>
                  <a:pt x="9466936" y="1811143"/>
                </a:cubicBezTo>
                <a:cubicBezTo>
                  <a:pt x="9461088" y="1814246"/>
                  <a:pt x="9455237" y="1817349"/>
                  <a:pt x="9449386" y="1820453"/>
                </a:cubicBezTo>
                <a:cubicBezTo>
                  <a:pt x="9440247" y="1803225"/>
                  <a:pt x="9440004" y="1788634"/>
                  <a:pt x="9430863" y="1771404"/>
                </a:cubicBezTo>
                <a:cubicBezTo>
                  <a:pt x="9433788" y="1769852"/>
                  <a:pt x="9436713" y="1768300"/>
                  <a:pt x="9439287" y="1767855"/>
                </a:cubicBezTo>
                <a:close/>
                <a:moveTo>
                  <a:pt x="6367684" y="1744490"/>
                </a:moveTo>
                <a:cubicBezTo>
                  <a:pt x="6370608" y="1764833"/>
                  <a:pt x="6376551" y="1790877"/>
                  <a:pt x="6379471" y="1811222"/>
                </a:cubicBezTo>
                <a:cubicBezTo>
                  <a:pt x="6373331" y="1814480"/>
                  <a:pt x="6367187" y="1817739"/>
                  <a:pt x="6367187" y="1817739"/>
                </a:cubicBezTo>
                <a:cubicBezTo>
                  <a:pt x="6361245" y="1791697"/>
                  <a:pt x="6358320" y="1771352"/>
                  <a:pt x="6352378" y="1745310"/>
                </a:cubicBezTo>
                <a:cubicBezTo>
                  <a:pt x="6361544" y="1747747"/>
                  <a:pt x="6367684" y="1744490"/>
                  <a:pt x="6367684" y="1744490"/>
                </a:cubicBezTo>
                <a:close/>
                <a:moveTo>
                  <a:pt x="5230240" y="1730436"/>
                </a:moveTo>
                <a:cubicBezTo>
                  <a:pt x="5264971" y="1734243"/>
                  <a:pt x="5293319" y="1741440"/>
                  <a:pt x="5321667" y="1748633"/>
                </a:cubicBezTo>
                <a:cubicBezTo>
                  <a:pt x="5331115" y="1751032"/>
                  <a:pt x="5330870" y="1765983"/>
                  <a:pt x="5340319" y="1768381"/>
                </a:cubicBezTo>
                <a:cubicBezTo>
                  <a:pt x="5327557" y="1775151"/>
                  <a:pt x="5321176" y="1778536"/>
                  <a:pt x="5311727" y="1776138"/>
                </a:cubicBezTo>
                <a:cubicBezTo>
                  <a:pt x="5286693" y="1759776"/>
                  <a:pt x="5248649" y="1765137"/>
                  <a:pt x="5230240" y="1730436"/>
                </a:cubicBezTo>
                <a:close/>
                <a:moveTo>
                  <a:pt x="8713015" y="1608665"/>
                </a:moveTo>
                <a:cubicBezTo>
                  <a:pt x="8716350" y="1630092"/>
                  <a:pt x="8710219" y="1648807"/>
                  <a:pt x="8713552" y="1670230"/>
                </a:cubicBezTo>
                <a:cubicBezTo>
                  <a:pt x="8704083" y="1667523"/>
                  <a:pt x="8697815" y="1670848"/>
                  <a:pt x="8691548" y="1674173"/>
                </a:cubicBezTo>
                <a:cubicBezTo>
                  <a:pt x="8694482" y="1649424"/>
                  <a:pt x="8697415" y="1624672"/>
                  <a:pt x="8697282" y="1609281"/>
                </a:cubicBezTo>
                <a:cubicBezTo>
                  <a:pt x="8703547" y="1605957"/>
                  <a:pt x="8706748" y="1611990"/>
                  <a:pt x="8713015" y="1608665"/>
                </a:cubicBezTo>
                <a:close/>
                <a:moveTo>
                  <a:pt x="8720701" y="1351592"/>
                </a:moveTo>
                <a:cubicBezTo>
                  <a:pt x="8722597" y="1351523"/>
                  <a:pt x="8724881" y="1352185"/>
                  <a:pt x="8729449" y="1353509"/>
                </a:cubicBezTo>
                <a:cubicBezTo>
                  <a:pt x="8726688" y="1377451"/>
                  <a:pt x="8723933" y="1401394"/>
                  <a:pt x="8721172" y="1425336"/>
                </a:cubicBezTo>
                <a:cubicBezTo>
                  <a:pt x="8721172" y="1425336"/>
                  <a:pt x="8712038" y="1422690"/>
                  <a:pt x="8706005" y="1425890"/>
                </a:cubicBezTo>
                <a:cubicBezTo>
                  <a:pt x="8708764" y="1401946"/>
                  <a:pt x="8711524" y="1378004"/>
                  <a:pt x="8714280" y="1354061"/>
                </a:cubicBezTo>
                <a:cubicBezTo>
                  <a:pt x="8717296" y="1352461"/>
                  <a:pt x="8718805" y="1351660"/>
                  <a:pt x="8720701" y="1351592"/>
                </a:cubicBezTo>
                <a:close/>
                <a:moveTo>
                  <a:pt x="8600730" y="1068484"/>
                </a:moveTo>
                <a:cubicBezTo>
                  <a:pt x="8610269" y="1100591"/>
                  <a:pt x="8622885" y="1138504"/>
                  <a:pt x="8635498" y="1176414"/>
                </a:cubicBezTo>
                <a:cubicBezTo>
                  <a:pt x="8629651" y="1179515"/>
                  <a:pt x="8620723" y="1176818"/>
                  <a:pt x="8614872" y="1179921"/>
                </a:cubicBezTo>
                <a:cubicBezTo>
                  <a:pt x="8605336" y="1147813"/>
                  <a:pt x="8592721" y="1109900"/>
                  <a:pt x="8580104" y="1071992"/>
                </a:cubicBezTo>
                <a:cubicBezTo>
                  <a:pt x="8585954" y="1068888"/>
                  <a:pt x="8594883" y="1071586"/>
                  <a:pt x="8600730" y="1068484"/>
                </a:cubicBezTo>
                <a:close/>
                <a:moveTo>
                  <a:pt x="8624164" y="890108"/>
                </a:moveTo>
                <a:cubicBezTo>
                  <a:pt x="8617791" y="923134"/>
                  <a:pt x="8617631" y="952861"/>
                  <a:pt x="8608189" y="980102"/>
                </a:cubicBezTo>
                <a:cubicBezTo>
                  <a:pt x="8611257" y="985885"/>
                  <a:pt x="8589543" y="989993"/>
                  <a:pt x="8589543" y="989993"/>
                </a:cubicBezTo>
                <a:cubicBezTo>
                  <a:pt x="8577193" y="981724"/>
                  <a:pt x="8571057" y="970157"/>
                  <a:pt x="8577272" y="966861"/>
                </a:cubicBezTo>
                <a:cubicBezTo>
                  <a:pt x="8586714" y="939620"/>
                  <a:pt x="8599223" y="918160"/>
                  <a:pt x="8608666" y="890919"/>
                </a:cubicBezTo>
                <a:cubicBezTo>
                  <a:pt x="8614881" y="887622"/>
                  <a:pt x="8617949" y="893406"/>
                  <a:pt x="8624164" y="890108"/>
                </a:cubicBezTo>
                <a:close/>
                <a:moveTo>
                  <a:pt x="6102009" y="780921"/>
                </a:moveTo>
                <a:cubicBezTo>
                  <a:pt x="6204135" y="809376"/>
                  <a:pt x="6272371" y="878344"/>
                  <a:pt x="6328259" y="953864"/>
                </a:cubicBezTo>
                <a:cubicBezTo>
                  <a:pt x="6346872" y="974036"/>
                  <a:pt x="6353137" y="1000759"/>
                  <a:pt x="6368687" y="1030072"/>
                </a:cubicBezTo>
                <a:cubicBezTo>
                  <a:pt x="6371842" y="1050933"/>
                  <a:pt x="6365711" y="1069209"/>
                  <a:pt x="6341013" y="1082311"/>
                </a:cubicBezTo>
                <a:cubicBezTo>
                  <a:pt x="6325556" y="1082999"/>
                  <a:pt x="6303922" y="1086964"/>
                  <a:pt x="6291528" y="1078516"/>
                </a:cubicBezTo>
                <a:cubicBezTo>
                  <a:pt x="6245061" y="1050581"/>
                  <a:pt x="6201659" y="1013512"/>
                  <a:pt x="6155191" y="985577"/>
                </a:cubicBezTo>
                <a:cubicBezTo>
                  <a:pt x="6139688" y="971266"/>
                  <a:pt x="6136532" y="950405"/>
                  <a:pt x="6127203" y="932819"/>
                </a:cubicBezTo>
                <a:cubicBezTo>
                  <a:pt x="6111699" y="918506"/>
                  <a:pt x="6105480" y="906782"/>
                  <a:pt x="6096151" y="889196"/>
                </a:cubicBezTo>
                <a:cubicBezTo>
                  <a:pt x="6086821" y="871609"/>
                  <a:pt x="6074425" y="863162"/>
                  <a:pt x="6071273" y="842300"/>
                </a:cubicBezTo>
                <a:cubicBezTo>
                  <a:pt x="6055723" y="812987"/>
                  <a:pt x="6077311" y="794023"/>
                  <a:pt x="6102009" y="780921"/>
                </a:cubicBezTo>
                <a:close/>
                <a:moveTo>
                  <a:pt x="4218088" y="634940"/>
                </a:moveTo>
                <a:cubicBezTo>
                  <a:pt x="4247692" y="634222"/>
                  <a:pt x="4271444" y="636608"/>
                  <a:pt x="4289700" y="656896"/>
                </a:cubicBezTo>
                <a:cubicBezTo>
                  <a:pt x="4286955" y="665847"/>
                  <a:pt x="4286955" y="665847"/>
                  <a:pt x="4290056" y="671693"/>
                </a:cubicBezTo>
                <a:cubicBezTo>
                  <a:pt x="4263202" y="663461"/>
                  <a:pt x="4236346" y="655227"/>
                  <a:pt x="4218442" y="649739"/>
                </a:cubicBezTo>
                <a:cubicBezTo>
                  <a:pt x="4215340" y="643893"/>
                  <a:pt x="4221191" y="640789"/>
                  <a:pt x="4218088" y="634940"/>
                </a:cubicBezTo>
                <a:close/>
                <a:moveTo>
                  <a:pt x="5621235" y="591729"/>
                </a:moveTo>
                <a:cubicBezTo>
                  <a:pt x="5666409" y="597406"/>
                  <a:pt x="5695357" y="604285"/>
                  <a:pt x="5713764" y="638983"/>
                </a:cubicBezTo>
                <a:cubicBezTo>
                  <a:pt x="5681306" y="641381"/>
                  <a:pt x="5646223" y="622939"/>
                  <a:pt x="5621235" y="591729"/>
                </a:cubicBezTo>
                <a:close/>
                <a:moveTo>
                  <a:pt x="7416225" y="410230"/>
                </a:moveTo>
                <a:cubicBezTo>
                  <a:pt x="7428697" y="418725"/>
                  <a:pt x="7438040" y="421327"/>
                  <a:pt x="7444296" y="433119"/>
                </a:cubicBezTo>
                <a:cubicBezTo>
                  <a:pt x="7469320" y="480292"/>
                  <a:pt x="7506777" y="520872"/>
                  <a:pt x="7550447" y="558153"/>
                </a:cubicBezTo>
                <a:cubicBezTo>
                  <a:pt x="7590990" y="589538"/>
                  <a:pt x="7616015" y="636712"/>
                  <a:pt x="7644128" y="674691"/>
                </a:cubicBezTo>
                <a:cubicBezTo>
                  <a:pt x="7588026" y="644005"/>
                  <a:pt x="7435035" y="460702"/>
                  <a:pt x="7416225" y="410230"/>
                </a:cubicBezTo>
                <a:close/>
                <a:moveTo>
                  <a:pt x="3671541" y="371218"/>
                </a:moveTo>
                <a:cubicBezTo>
                  <a:pt x="3601623" y="416039"/>
                  <a:pt x="3518903" y="436729"/>
                  <a:pt x="3436179" y="457417"/>
                </a:cubicBezTo>
                <a:cubicBezTo>
                  <a:pt x="3442921" y="448045"/>
                  <a:pt x="3457913" y="437675"/>
                  <a:pt x="3477386" y="427466"/>
                </a:cubicBezTo>
                <a:cubicBezTo>
                  <a:pt x="3535802" y="396837"/>
                  <a:pt x="3634522" y="367663"/>
                  <a:pt x="3671541" y="371218"/>
                </a:cubicBezTo>
                <a:close/>
                <a:moveTo>
                  <a:pt x="4817239" y="331146"/>
                </a:moveTo>
                <a:cubicBezTo>
                  <a:pt x="4838786" y="331313"/>
                  <a:pt x="4854237" y="343411"/>
                  <a:pt x="4866239" y="366035"/>
                </a:cubicBezTo>
                <a:cubicBezTo>
                  <a:pt x="4831702" y="376626"/>
                  <a:pt x="4809565" y="365176"/>
                  <a:pt x="4793562" y="335009"/>
                </a:cubicBezTo>
                <a:cubicBezTo>
                  <a:pt x="4802197" y="332361"/>
                  <a:pt x="4810056" y="331091"/>
                  <a:pt x="4817239" y="331146"/>
                </a:cubicBezTo>
                <a:close/>
                <a:moveTo>
                  <a:pt x="5225560" y="196828"/>
                </a:moveTo>
                <a:cubicBezTo>
                  <a:pt x="5275224" y="200674"/>
                  <a:pt x="5331078" y="201235"/>
                  <a:pt x="5374600" y="223437"/>
                </a:cubicBezTo>
                <a:cubicBezTo>
                  <a:pt x="5418125" y="245637"/>
                  <a:pt x="5455512" y="286187"/>
                  <a:pt x="5495965" y="317565"/>
                </a:cubicBezTo>
                <a:cubicBezTo>
                  <a:pt x="5511532" y="331950"/>
                  <a:pt x="5502271" y="344411"/>
                  <a:pt x="5483689" y="354269"/>
                </a:cubicBezTo>
                <a:cubicBezTo>
                  <a:pt x="5474370" y="351663"/>
                  <a:pt x="5455791" y="361520"/>
                  <a:pt x="5443346" y="353028"/>
                </a:cubicBezTo>
                <a:cubicBezTo>
                  <a:pt x="5387435" y="337398"/>
                  <a:pt x="5325331" y="325055"/>
                  <a:pt x="5272489" y="300252"/>
                </a:cubicBezTo>
                <a:cubicBezTo>
                  <a:pt x="5244479" y="277371"/>
                  <a:pt x="5200954" y="255171"/>
                  <a:pt x="5225560" y="196828"/>
                </a:cubicBezTo>
                <a:close/>
                <a:moveTo>
                  <a:pt x="5651689" y="195566"/>
                </a:moveTo>
                <a:cubicBezTo>
                  <a:pt x="5704323" y="235438"/>
                  <a:pt x="5759984" y="266176"/>
                  <a:pt x="5812618" y="306048"/>
                </a:cubicBezTo>
                <a:cubicBezTo>
                  <a:pt x="5806477" y="309306"/>
                  <a:pt x="5809595" y="315184"/>
                  <a:pt x="5803452" y="318443"/>
                </a:cubicBezTo>
                <a:cubicBezTo>
                  <a:pt x="5750818" y="278571"/>
                  <a:pt x="5701302" y="244576"/>
                  <a:pt x="5642523" y="207961"/>
                </a:cubicBezTo>
                <a:cubicBezTo>
                  <a:pt x="5648667" y="204701"/>
                  <a:pt x="5648667" y="204701"/>
                  <a:pt x="5651689" y="195566"/>
                </a:cubicBezTo>
                <a:close/>
                <a:moveTo>
                  <a:pt x="4759582" y="112001"/>
                </a:moveTo>
                <a:cubicBezTo>
                  <a:pt x="4812952" y="114246"/>
                  <a:pt x="4862268" y="130234"/>
                  <a:pt x="4911531" y="154678"/>
                </a:cubicBezTo>
                <a:cubicBezTo>
                  <a:pt x="4836177" y="164680"/>
                  <a:pt x="4776876" y="113716"/>
                  <a:pt x="4704711" y="114531"/>
                </a:cubicBezTo>
                <a:cubicBezTo>
                  <a:pt x="4723551" y="112030"/>
                  <a:pt x="4741791" y="111252"/>
                  <a:pt x="4759582" y="112001"/>
                </a:cubicBezTo>
                <a:close/>
                <a:moveTo>
                  <a:pt x="3605480" y="108918"/>
                </a:moveTo>
                <a:cubicBezTo>
                  <a:pt x="3476226" y="147155"/>
                  <a:pt x="3353110" y="182137"/>
                  <a:pt x="3229997" y="217118"/>
                </a:cubicBezTo>
                <a:cubicBezTo>
                  <a:pt x="3349836" y="161126"/>
                  <a:pt x="3476088" y="132063"/>
                  <a:pt x="3605480" y="108918"/>
                </a:cubicBezTo>
                <a:close/>
                <a:moveTo>
                  <a:pt x="4416945" y="70158"/>
                </a:moveTo>
                <a:cubicBezTo>
                  <a:pt x="4420061" y="76033"/>
                  <a:pt x="4420061" y="76033"/>
                  <a:pt x="4416990" y="85191"/>
                </a:cubicBezTo>
                <a:cubicBezTo>
                  <a:pt x="4339537" y="88633"/>
                  <a:pt x="4268267" y="88791"/>
                  <a:pt x="4193928" y="98110"/>
                </a:cubicBezTo>
                <a:cubicBezTo>
                  <a:pt x="4131964" y="100863"/>
                  <a:pt x="4079302" y="106211"/>
                  <a:pt x="4026643" y="111560"/>
                </a:cubicBezTo>
                <a:cubicBezTo>
                  <a:pt x="3856238" y="119134"/>
                  <a:pt x="3682765" y="135865"/>
                  <a:pt x="3515621" y="194415"/>
                </a:cubicBezTo>
                <a:cubicBezTo>
                  <a:pt x="3447515" y="215484"/>
                  <a:pt x="3376292" y="230677"/>
                  <a:pt x="3308188" y="251749"/>
                </a:cubicBezTo>
                <a:cubicBezTo>
                  <a:pt x="3298887" y="249155"/>
                  <a:pt x="3286511" y="255720"/>
                  <a:pt x="3274088" y="247249"/>
                </a:cubicBezTo>
                <a:cubicBezTo>
                  <a:pt x="3645548" y="125490"/>
                  <a:pt x="4026501" y="66458"/>
                  <a:pt x="4416945" y="70158"/>
                </a:cubicBezTo>
                <a:close/>
                <a:moveTo>
                  <a:pt x="5932859" y="46409"/>
                </a:moveTo>
                <a:cubicBezTo>
                  <a:pt x="5995830" y="73265"/>
                  <a:pt x="6065136" y="96761"/>
                  <a:pt x="6115332" y="145462"/>
                </a:cubicBezTo>
                <a:cubicBezTo>
                  <a:pt x="6108996" y="148823"/>
                  <a:pt x="6112114" y="154701"/>
                  <a:pt x="6105777" y="158063"/>
                </a:cubicBezTo>
                <a:cubicBezTo>
                  <a:pt x="6046026" y="121966"/>
                  <a:pt x="5989394" y="91746"/>
                  <a:pt x="5923303" y="59010"/>
                </a:cubicBezTo>
                <a:cubicBezTo>
                  <a:pt x="5926522" y="49770"/>
                  <a:pt x="5932859" y="46409"/>
                  <a:pt x="5932859" y="46409"/>
                </a:cubicBezTo>
                <a:close/>
                <a:moveTo>
                  <a:pt x="7130614" y="0"/>
                </a:moveTo>
                <a:lnTo>
                  <a:pt x="7250200" y="0"/>
                </a:lnTo>
                <a:lnTo>
                  <a:pt x="7266768" y="31234"/>
                </a:lnTo>
                <a:cubicBezTo>
                  <a:pt x="7274902" y="42842"/>
                  <a:pt x="7283424" y="55180"/>
                  <a:pt x="7288095" y="71434"/>
                </a:cubicBezTo>
                <a:cubicBezTo>
                  <a:pt x="7278823" y="68862"/>
                  <a:pt x="7275720" y="63013"/>
                  <a:pt x="7266450" y="60439"/>
                </a:cubicBezTo>
                <a:cubicBezTo>
                  <a:pt x="7257176" y="57864"/>
                  <a:pt x="7250972" y="46169"/>
                  <a:pt x="7238600" y="37746"/>
                </a:cubicBezTo>
                <a:cubicBezTo>
                  <a:pt x="7226227" y="29323"/>
                  <a:pt x="7207684" y="24174"/>
                  <a:pt x="7192243" y="24874"/>
                </a:cubicBezTo>
                <a:cubicBezTo>
                  <a:pt x="7182969" y="22299"/>
                  <a:pt x="7176870" y="55507"/>
                  <a:pt x="7173804" y="64628"/>
                </a:cubicBezTo>
                <a:cubicBezTo>
                  <a:pt x="7167633" y="67902"/>
                  <a:pt x="7164530" y="62053"/>
                  <a:pt x="7161429" y="56207"/>
                </a:cubicBezTo>
                <a:cubicBezTo>
                  <a:pt x="7156750" y="36209"/>
                  <a:pt x="7148026" y="19762"/>
                  <a:pt x="7136652" y="5540"/>
                </a:cubicBezTo>
                <a:close/>
                <a:moveTo>
                  <a:pt x="5816718" y="0"/>
                </a:moveTo>
                <a:lnTo>
                  <a:pt x="5891312" y="0"/>
                </a:lnTo>
                <a:lnTo>
                  <a:pt x="5985163" y="37849"/>
                </a:lnTo>
                <a:cubicBezTo>
                  <a:pt x="5985163" y="37849"/>
                  <a:pt x="5988298" y="43758"/>
                  <a:pt x="5982157" y="47016"/>
                </a:cubicBezTo>
                <a:cubicBezTo>
                  <a:pt x="5982157" y="47016"/>
                  <a:pt x="5976014" y="50275"/>
                  <a:pt x="5976014" y="50275"/>
                </a:cubicBezTo>
                <a:cubicBezTo>
                  <a:pt x="5929632" y="37021"/>
                  <a:pt x="5883249" y="23772"/>
                  <a:pt x="5846142" y="13171"/>
                </a:cubicBezTo>
                <a:close/>
                <a:moveTo>
                  <a:pt x="5704286" y="0"/>
                </a:moveTo>
                <a:lnTo>
                  <a:pt x="5769126" y="0"/>
                </a:lnTo>
                <a:lnTo>
                  <a:pt x="5906279" y="66384"/>
                </a:lnTo>
                <a:cubicBezTo>
                  <a:pt x="6003745" y="116108"/>
                  <a:pt x="6098906" y="168933"/>
                  <a:pt x="6193289" y="220291"/>
                </a:cubicBezTo>
                <a:cubicBezTo>
                  <a:pt x="6208615" y="189623"/>
                  <a:pt x="6199283" y="172032"/>
                  <a:pt x="6180680" y="151850"/>
                </a:cubicBezTo>
                <a:cubicBezTo>
                  <a:pt x="6143523" y="126481"/>
                  <a:pt x="6112535" y="97840"/>
                  <a:pt x="6075379" y="72471"/>
                </a:cubicBezTo>
                <a:cubicBezTo>
                  <a:pt x="6081545" y="69200"/>
                  <a:pt x="6081545" y="69200"/>
                  <a:pt x="6081545" y="69200"/>
                </a:cubicBezTo>
                <a:cubicBezTo>
                  <a:pt x="6096984" y="68524"/>
                  <a:pt x="6112419" y="67848"/>
                  <a:pt x="6134024" y="63902"/>
                </a:cubicBezTo>
                <a:cubicBezTo>
                  <a:pt x="6121583" y="40448"/>
                  <a:pt x="6109196" y="31993"/>
                  <a:pt x="6099864" y="14401"/>
                </a:cubicBezTo>
                <a:cubicBezTo>
                  <a:pt x="6099864" y="14401"/>
                  <a:pt x="6106030" y="11131"/>
                  <a:pt x="6102920" y="5269"/>
                </a:cubicBezTo>
                <a:cubicBezTo>
                  <a:pt x="6133853" y="18913"/>
                  <a:pt x="6161675" y="26692"/>
                  <a:pt x="6192610" y="40334"/>
                </a:cubicBezTo>
                <a:cubicBezTo>
                  <a:pt x="6198773" y="37065"/>
                  <a:pt x="6195664" y="31203"/>
                  <a:pt x="6201829" y="27932"/>
                </a:cubicBezTo>
                <a:lnTo>
                  <a:pt x="6168489" y="0"/>
                </a:lnTo>
                <a:lnTo>
                  <a:pt x="6234782" y="0"/>
                </a:lnTo>
                <a:lnTo>
                  <a:pt x="6358692" y="64928"/>
                </a:lnTo>
                <a:cubicBezTo>
                  <a:pt x="6403558" y="88085"/>
                  <a:pt x="6447654" y="111651"/>
                  <a:pt x="6489446" y="138317"/>
                </a:cubicBezTo>
                <a:cubicBezTo>
                  <a:pt x="6523488" y="157823"/>
                  <a:pt x="6554479" y="186463"/>
                  <a:pt x="6591578" y="196836"/>
                </a:cubicBezTo>
                <a:cubicBezTo>
                  <a:pt x="6600850" y="199429"/>
                  <a:pt x="6616290" y="198754"/>
                  <a:pt x="6625565" y="201345"/>
                </a:cubicBezTo>
                <a:cubicBezTo>
                  <a:pt x="6625565" y="201345"/>
                  <a:pt x="6628618" y="192214"/>
                  <a:pt x="6628618" y="192214"/>
                </a:cubicBezTo>
                <a:cubicBezTo>
                  <a:pt x="6613123" y="177892"/>
                  <a:pt x="6603792" y="160303"/>
                  <a:pt x="6585186" y="140120"/>
                </a:cubicBezTo>
                <a:cubicBezTo>
                  <a:pt x="6656213" y="140006"/>
                  <a:pt x="6681210" y="216906"/>
                  <a:pt x="6749128" y="210930"/>
                </a:cubicBezTo>
                <a:cubicBezTo>
                  <a:pt x="6758287" y="183529"/>
                  <a:pt x="6745847" y="160079"/>
                  <a:pt x="6730352" y="145757"/>
                </a:cubicBezTo>
                <a:cubicBezTo>
                  <a:pt x="6690088" y="114524"/>
                  <a:pt x="6652932" y="89155"/>
                  <a:pt x="6612668" y="57923"/>
                </a:cubicBezTo>
                <a:cubicBezTo>
                  <a:pt x="6600285" y="49465"/>
                  <a:pt x="6587898" y="41009"/>
                  <a:pt x="6606334" y="16202"/>
                </a:cubicBezTo>
                <a:cubicBezTo>
                  <a:pt x="6604779" y="13271"/>
                  <a:pt x="6603987" y="8057"/>
                  <a:pt x="6602807" y="2110"/>
                </a:cubicBezTo>
                <a:lnTo>
                  <a:pt x="6602138" y="0"/>
                </a:lnTo>
                <a:lnTo>
                  <a:pt x="6843405" y="0"/>
                </a:lnTo>
                <a:lnTo>
                  <a:pt x="6872010" y="40555"/>
                </a:lnTo>
                <a:cubicBezTo>
                  <a:pt x="6900003" y="93324"/>
                  <a:pt x="6946489" y="136286"/>
                  <a:pt x="6980645" y="185785"/>
                </a:cubicBezTo>
                <a:cubicBezTo>
                  <a:pt x="6989975" y="203373"/>
                  <a:pt x="6996254" y="230096"/>
                  <a:pt x="7005585" y="247685"/>
                </a:cubicBezTo>
                <a:cubicBezTo>
                  <a:pt x="7018026" y="271138"/>
                  <a:pt x="7036631" y="291322"/>
                  <a:pt x="7052129" y="305642"/>
                </a:cubicBezTo>
                <a:cubicBezTo>
                  <a:pt x="7089339" y="346007"/>
                  <a:pt x="7135823" y="388966"/>
                  <a:pt x="7173035" y="429332"/>
                </a:cubicBezTo>
                <a:cubicBezTo>
                  <a:pt x="7182308" y="431927"/>
                  <a:pt x="7194694" y="440381"/>
                  <a:pt x="7197747" y="431249"/>
                </a:cubicBezTo>
                <a:cubicBezTo>
                  <a:pt x="7210075" y="424709"/>
                  <a:pt x="7219294" y="412307"/>
                  <a:pt x="7222345" y="403174"/>
                </a:cubicBezTo>
                <a:cubicBezTo>
                  <a:pt x="7216069" y="376449"/>
                  <a:pt x="7203628" y="352996"/>
                  <a:pt x="7206626" y="328867"/>
                </a:cubicBezTo>
                <a:cubicBezTo>
                  <a:pt x="7247002" y="390093"/>
                  <a:pt x="7290493" y="457182"/>
                  <a:pt x="7330869" y="518408"/>
                </a:cubicBezTo>
                <a:cubicBezTo>
                  <a:pt x="7386345" y="488979"/>
                  <a:pt x="7386345" y="488979"/>
                  <a:pt x="7346025" y="442750"/>
                </a:cubicBezTo>
                <a:cubicBezTo>
                  <a:pt x="7311922" y="408246"/>
                  <a:pt x="7274712" y="367882"/>
                  <a:pt x="7240610" y="333377"/>
                </a:cubicBezTo>
                <a:cubicBezTo>
                  <a:pt x="7231280" y="315789"/>
                  <a:pt x="7221949" y="298200"/>
                  <a:pt x="7206454" y="283879"/>
                </a:cubicBezTo>
                <a:cubicBezTo>
                  <a:pt x="7212617" y="280609"/>
                  <a:pt x="7209507" y="274747"/>
                  <a:pt x="7215673" y="271476"/>
                </a:cubicBezTo>
                <a:cubicBezTo>
                  <a:pt x="7228056" y="279934"/>
                  <a:pt x="7237332" y="282525"/>
                  <a:pt x="7249715" y="290982"/>
                </a:cubicBezTo>
                <a:cubicBezTo>
                  <a:pt x="7290037" y="337210"/>
                  <a:pt x="7327304" y="392575"/>
                  <a:pt x="7367625" y="438803"/>
                </a:cubicBezTo>
                <a:cubicBezTo>
                  <a:pt x="7420388" y="508485"/>
                  <a:pt x="7479314" y="574897"/>
                  <a:pt x="7538243" y="641308"/>
                </a:cubicBezTo>
                <a:cubicBezTo>
                  <a:pt x="7559957" y="667354"/>
                  <a:pt x="7578620" y="702534"/>
                  <a:pt x="7594171" y="731849"/>
                </a:cubicBezTo>
                <a:cubicBezTo>
                  <a:pt x="7612891" y="782026"/>
                  <a:pt x="7634664" y="823067"/>
                  <a:pt x="7671876" y="863434"/>
                </a:cubicBezTo>
                <a:cubicBezTo>
                  <a:pt x="7690480" y="883618"/>
                  <a:pt x="7693648" y="904476"/>
                  <a:pt x="7699924" y="931199"/>
                </a:cubicBezTo>
                <a:cubicBezTo>
                  <a:pt x="7712423" y="969649"/>
                  <a:pt x="7743470" y="1013286"/>
                  <a:pt x="7771408" y="1051057"/>
                </a:cubicBezTo>
                <a:cubicBezTo>
                  <a:pt x="7783849" y="1074511"/>
                  <a:pt x="7805563" y="1100557"/>
                  <a:pt x="7824168" y="1120741"/>
                </a:cubicBezTo>
                <a:cubicBezTo>
                  <a:pt x="7836554" y="1129197"/>
                  <a:pt x="7839719" y="1150056"/>
                  <a:pt x="7864376" y="1136975"/>
                </a:cubicBezTo>
                <a:cubicBezTo>
                  <a:pt x="7864376" y="1136975"/>
                  <a:pt x="7876762" y="1145432"/>
                  <a:pt x="7882983" y="1157158"/>
                </a:cubicBezTo>
                <a:cubicBezTo>
                  <a:pt x="7898590" y="1201471"/>
                  <a:pt x="7914201" y="1245785"/>
                  <a:pt x="7935973" y="1286826"/>
                </a:cubicBezTo>
                <a:cubicBezTo>
                  <a:pt x="7951525" y="1316142"/>
                  <a:pt x="7970187" y="1351322"/>
                  <a:pt x="7985739" y="1380637"/>
                </a:cubicBezTo>
                <a:cubicBezTo>
                  <a:pt x="7991960" y="1392364"/>
                  <a:pt x="8007454" y="1406686"/>
                  <a:pt x="8019840" y="1415142"/>
                </a:cubicBezTo>
                <a:cubicBezTo>
                  <a:pt x="8019840" y="1415142"/>
                  <a:pt x="8026003" y="1411872"/>
                  <a:pt x="8032166" y="1408603"/>
                </a:cubicBezTo>
                <a:cubicBezTo>
                  <a:pt x="8016558" y="1364288"/>
                  <a:pt x="8007114" y="1316706"/>
                  <a:pt x="7997670" y="1269124"/>
                </a:cubicBezTo>
                <a:cubicBezTo>
                  <a:pt x="7975726" y="1183093"/>
                  <a:pt x="7944564" y="1109463"/>
                  <a:pt x="7885639" y="1043051"/>
                </a:cubicBezTo>
                <a:cubicBezTo>
                  <a:pt x="7863924" y="1017005"/>
                  <a:pt x="7857590" y="975285"/>
                  <a:pt x="7832762" y="943376"/>
                </a:cubicBezTo>
                <a:cubicBezTo>
                  <a:pt x="7786164" y="870424"/>
                  <a:pt x="7730292" y="794880"/>
                  <a:pt x="7674417" y="719333"/>
                </a:cubicBezTo>
                <a:cubicBezTo>
                  <a:pt x="7730065" y="734893"/>
                  <a:pt x="7742620" y="788340"/>
                  <a:pt x="7789046" y="816303"/>
                </a:cubicBezTo>
                <a:cubicBezTo>
                  <a:pt x="7798038" y="743914"/>
                  <a:pt x="7739225" y="707495"/>
                  <a:pt x="7723561" y="648186"/>
                </a:cubicBezTo>
                <a:cubicBezTo>
                  <a:pt x="7723561" y="648186"/>
                  <a:pt x="7729723" y="644917"/>
                  <a:pt x="7735889" y="641646"/>
                </a:cubicBezTo>
                <a:cubicBezTo>
                  <a:pt x="7742108" y="653370"/>
                  <a:pt x="7754492" y="661827"/>
                  <a:pt x="7760713" y="673554"/>
                </a:cubicBezTo>
                <a:cubicBezTo>
                  <a:pt x="7791817" y="732187"/>
                  <a:pt x="7813647" y="788225"/>
                  <a:pt x="7844751" y="846859"/>
                </a:cubicBezTo>
                <a:cubicBezTo>
                  <a:pt x="7866579" y="902898"/>
                  <a:pt x="7900738" y="952396"/>
                  <a:pt x="7934894" y="1001895"/>
                </a:cubicBezTo>
                <a:cubicBezTo>
                  <a:pt x="7950049" y="926237"/>
                  <a:pt x="7891123" y="859824"/>
                  <a:pt x="7897001" y="781573"/>
                </a:cubicBezTo>
                <a:cubicBezTo>
                  <a:pt x="7924995" y="834343"/>
                  <a:pt x="7949877" y="881248"/>
                  <a:pt x="7959379" y="943825"/>
                </a:cubicBezTo>
                <a:cubicBezTo>
                  <a:pt x="7981436" y="1059850"/>
                  <a:pt x="8000438" y="1185010"/>
                  <a:pt x="8025605" y="1306896"/>
                </a:cubicBezTo>
                <a:cubicBezTo>
                  <a:pt x="8028715" y="1312759"/>
                  <a:pt x="8028715" y="1312759"/>
                  <a:pt x="8034936" y="1324485"/>
                </a:cubicBezTo>
                <a:cubicBezTo>
                  <a:pt x="8053427" y="1314676"/>
                  <a:pt x="8068866" y="1314000"/>
                  <a:pt x="8087360" y="1304190"/>
                </a:cubicBezTo>
                <a:cubicBezTo>
                  <a:pt x="8087360" y="1304190"/>
                  <a:pt x="8084249" y="1298325"/>
                  <a:pt x="8084249" y="1298325"/>
                </a:cubicBezTo>
                <a:cubicBezTo>
                  <a:pt x="8087244" y="1274198"/>
                  <a:pt x="8071693" y="1244882"/>
                  <a:pt x="8080910" y="1232478"/>
                </a:cubicBezTo>
                <a:cubicBezTo>
                  <a:pt x="8105509" y="1204402"/>
                  <a:pt x="8142494" y="1184782"/>
                  <a:pt x="8182590" y="1171026"/>
                </a:cubicBezTo>
                <a:cubicBezTo>
                  <a:pt x="8201081" y="1161217"/>
                  <a:pt x="8210299" y="1148812"/>
                  <a:pt x="8210240" y="1133816"/>
                </a:cubicBezTo>
                <a:cubicBezTo>
                  <a:pt x="8210015" y="1073833"/>
                  <a:pt x="8200513" y="1011254"/>
                  <a:pt x="8200287" y="951268"/>
                </a:cubicBezTo>
                <a:cubicBezTo>
                  <a:pt x="8203338" y="942133"/>
                  <a:pt x="8200229" y="936272"/>
                  <a:pt x="8200229" y="936272"/>
                </a:cubicBezTo>
                <a:cubicBezTo>
                  <a:pt x="8175345" y="889365"/>
                  <a:pt x="8144299" y="845727"/>
                  <a:pt x="8119417" y="798824"/>
                </a:cubicBezTo>
                <a:cubicBezTo>
                  <a:pt x="8075757" y="686744"/>
                  <a:pt x="7988952" y="597556"/>
                  <a:pt x="7908309" y="505099"/>
                </a:cubicBezTo>
                <a:cubicBezTo>
                  <a:pt x="7858656" y="441280"/>
                  <a:pt x="7830605" y="373515"/>
                  <a:pt x="7814826" y="284213"/>
                </a:cubicBezTo>
                <a:cubicBezTo>
                  <a:pt x="7833376" y="289400"/>
                  <a:pt x="7845762" y="297856"/>
                  <a:pt x="7858146" y="306313"/>
                </a:cubicBezTo>
                <a:cubicBezTo>
                  <a:pt x="7935679" y="392908"/>
                  <a:pt x="8025538" y="472964"/>
                  <a:pt x="8069195" y="585041"/>
                </a:cubicBezTo>
                <a:cubicBezTo>
                  <a:pt x="8097305" y="667802"/>
                  <a:pt x="8150065" y="737485"/>
                  <a:pt x="8187390" y="807845"/>
                </a:cubicBezTo>
                <a:cubicBezTo>
                  <a:pt x="8230935" y="889929"/>
                  <a:pt x="8277590" y="977877"/>
                  <a:pt x="8321135" y="1059961"/>
                </a:cubicBezTo>
                <a:cubicBezTo>
                  <a:pt x="8333576" y="1083415"/>
                  <a:pt x="8346018" y="1106868"/>
                  <a:pt x="8352297" y="1133590"/>
                </a:cubicBezTo>
                <a:cubicBezTo>
                  <a:pt x="8389622" y="1203950"/>
                  <a:pt x="8411507" y="1274986"/>
                  <a:pt x="8439559" y="1342750"/>
                </a:cubicBezTo>
                <a:cubicBezTo>
                  <a:pt x="8452000" y="1366203"/>
                  <a:pt x="8470603" y="1386385"/>
                  <a:pt x="8483045" y="1409838"/>
                </a:cubicBezTo>
                <a:cubicBezTo>
                  <a:pt x="8495432" y="1418294"/>
                  <a:pt x="8504764" y="1435885"/>
                  <a:pt x="8523310" y="1441073"/>
                </a:cubicBezTo>
                <a:cubicBezTo>
                  <a:pt x="8519917" y="1360224"/>
                  <a:pt x="8522685" y="1276110"/>
                  <a:pt x="8522347" y="1186133"/>
                </a:cubicBezTo>
                <a:cubicBezTo>
                  <a:pt x="8537840" y="1200452"/>
                  <a:pt x="8559501" y="1211504"/>
                  <a:pt x="8556447" y="1220636"/>
                </a:cubicBezTo>
                <a:cubicBezTo>
                  <a:pt x="8562723" y="1247359"/>
                  <a:pt x="8556674" y="1280622"/>
                  <a:pt x="8553676" y="1304751"/>
                </a:cubicBezTo>
                <a:cubicBezTo>
                  <a:pt x="8553734" y="1319746"/>
                  <a:pt x="8550680" y="1328882"/>
                  <a:pt x="8553790" y="1334743"/>
                </a:cubicBezTo>
                <a:cubicBezTo>
                  <a:pt x="8553961" y="1379733"/>
                  <a:pt x="8554132" y="1424722"/>
                  <a:pt x="8545026" y="1467118"/>
                </a:cubicBezTo>
                <a:cubicBezTo>
                  <a:pt x="8539032" y="1515377"/>
                  <a:pt x="8542314" y="1566229"/>
                  <a:pt x="8551758" y="1613811"/>
                </a:cubicBezTo>
                <a:cubicBezTo>
                  <a:pt x="8570478" y="1663987"/>
                  <a:pt x="8579923" y="1711569"/>
                  <a:pt x="8595587" y="1770877"/>
                </a:cubicBezTo>
                <a:cubicBezTo>
                  <a:pt x="8607857" y="1749341"/>
                  <a:pt x="8610913" y="1740209"/>
                  <a:pt x="8613965" y="1731074"/>
                </a:cubicBezTo>
                <a:cubicBezTo>
                  <a:pt x="8644897" y="1744719"/>
                  <a:pt x="8648066" y="1765579"/>
                  <a:pt x="8635796" y="1787115"/>
                </a:cubicBezTo>
                <a:cubicBezTo>
                  <a:pt x="8617472" y="1841913"/>
                  <a:pt x="8636190" y="1892090"/>
                  <a:pt x="8639471" y="1942941"/>
                </a:cubicBezTo>
                <a:cubicBezTo>
                  <a:pt x="8664582" y="2049834"/>
                  <a:pt x="8677364" y="2163263"/>
                  <a:pt x="8696311" y="2273426"/>
                </a:cubicBezTo>
                <a:cubicBezTo>
                  <a:pt x="8702531" y="2285150"/>
                  <a:pt x="8708752" y="2296877"/>
                  <a:pt x="8708807" y="2311874"/>
                </a:cubicBezTo>
                <a:cubicBezTo>
                  <a:pt x="8721362" y="2365321"/>
                  <a:pt x="8730864" y="2427899"/>
                  <a:pt x="8737256" y="2484614"/>
                </a:cubicBezTo>
                <a:cubicBezTo>
                  <a:pt x="8740593" y="2550463"/>
                  <a:pt x="8740820" y="2610450"/>
                  <a:pt x="8747210" y="2667163"/>
                </a:cubicBezTo>
                <a:cubicBezTo>
                  <a:pt x="8747436" y="2727149"/>
                  <a:pt x="8753829" y="2783865"/>
                  <a:pt x="8750944" y="2837987"/>
                </a:cubicBezTo>
                <a:cubicBezTo>
                  <a:pt x="8757278" y="2879707"/>
                  <a:pt x="8763616" y="2921425"/>
                  <a:pt x="8773059" y="2969008"/>
                </a:cubicBezTo>
                <a:cubicBezTo>
                  <a:pt x="8779280" y="2980734"/>
                  <a:pt x="8804106" y="3012645"/>
                  <a:pt x="8804106" y="3012645"/>
                </a:cubicBezTo>
                <a:cubicBezTo>
                  <a:pt x="8828762" y="2999565"/>
                  <a:pt x="8859581" y="2983216"/>
                  <a:pt x="8865689" y="2964949"/>
                </a:cubicBezTo>
                <a:cubicBezTo>
                  <a:pt x="8914718" y="2863806"/>
                  <a:pt x="8942085" y="2751616"/>
                  <a:pt x="8920028" y="2635592"/>
                </a:cubicBezTo>
                <a:cubicBezTo>
                  <a:pt x="8913694" y="2593872"/>
                  <a:pt x="8916636" y="2554745"/>
                  <a:pt x="8916465" y="2509756"/>
                </a:cubicBezTo>
                <a:cubicBezTo>
                  <a:pt x="8913184" y="2458905"/>
                  <a:pt x="8919178" y="2410646"/>
                  <a:pt x="8918953" y="2350661"/>
                </a:cubicBezTo>
                <a:cubicBezTo>
                  <a:pt x="8915671" y="2299807"/>
                  <a:pt x="8934048" y="2260005"/>
                  <a:pt x="8961703" y="2222796"/>
                </a:cubicBezTo>
                <a:cubicBezTo>
                  <a:pt x="8980136" y="2197991"/>
                  <a:pt x="8995634" y="2212311"/>
                  <a:pt x="9008016" y="2220766"/>
                </a:cubicBezTo>
                <a:cubicBezTo>
                  <a:pt x="9045172" y="2246135"/>
                  <a:pt x="9066944" y="2287177"/>
                  <a:pt x="9073278" y="2328897"/>
                </a:cubicBezTo>
                <a:cubicBezTo>
                  <a:pt x="9101611" y="2471646"/>
                  <a:pt x="9111453" y="2624203"/>
                  <a:pt x="9062595" y="2770333"/>
                </a:cubicBezTo>
                <a:cubicBezTo>
                  <a:pt x="9050438" y="2821862"/>
                  <a:pt x="9044443" y="2870122"/>
                  <a:pt x="9029176" y="2915786"/>
                </a:cubicBezTo>
                <a:cubicBezTo>
                  <a:pt x="9020015" y="2943184"/>
                  <a:pt x="9007745" y="2964720"/>
                  <a:pt x="8995472" y="2986258"/>
                </a:cubicBezTo>
                <a:cubicBezTo>
                  <a:pt x="8934117" y="3093939"/>
                  <a:pt x="8891308" y="3206806"/>
                  <a:pt x="8863941" y="3318996"/>
                </a:cubicBezTo>
                <a:cubicBezTo>
                  <a:pt x="8836514" y="3416194"/>
                  <a:pt x="8821418" y="3506847"/>
                  <a:pt x="8824868" y="3602689"/>
                </a:cubicBezTo>
                <a:cubicBezTo>
                  <a:pt x="8834370" y="3665268"/>
                  <a:pt x="8840762" y="3721983"/>
                  <a:pt x="8881080" y="3768213"/>
                </a:cubicBezTo>
                <a:cubicBezTo>
                  <a:pt x="8905907" y="3800120"/>
                  <a:pt x="8902969" y="3839247"/>
                  <a:pt x="8893863" y="3881643"/>
                </a:cubicBezTo>
                <a:cubicBezTo>
                  <a:pt x="8884703" y="3909040"/>
                  <a:pt x="8903307" y="3929224"/>
                  <a:pt x="8931188" y="3952002"/>
                </a:cubicBezTo>
                <a:cubicBezTo>
                  <a:pt x="8946513" y="3921331"/>
                  <a:pt x="8958784" y="3899795"/>
                  <a:pt x="8974110" y="3869126"/>
                </a:cubicBezTo>
                <a:cubicBezTo>
                  <a:pt x="8974110" y="3869126"/>
                  <a:pt x="8974110" y="3869126"/>
                  <a:pt x="8983382" y="3871719"/>
                </a:cubicBezTo>
                <a:cubicBezTo>
                  <a:pt x="8974223" y="3899120"/>
                  <a:pt x="8974337" y="3929113"/>
                  <a:pt x="8968286" y="3962373"/>
                </a:cubicBezTo>
                <a:cubicBezTo>
                  <a:pt x="8965289" y="3986504"/>
                  <a:pt x="8974619" y="4004093"/>
                  <a:pt x="8999390" y="4021006"/>
                </a:cubicBezTo>
                <a:cubicBezTo>
                  <a:pt x="9014883" y="4035325"/>
                  <a:pt x="9036485" y="4031380"/>
                  <a:pt x="9048758" y="4009843"/>
                </a:cubicBezTo>
                <a:cubicBezTo>
                  <a:pt x="9067191" y="3985038"/>
                  <a:pt x="9076355" y="3957639"/>
                  <a:pt x="9088625" y="3936103"/>
                </a:cubicBezTo>
                <a:cubicBezTo>
                  <a:pt x="9125380" y="3856498"/>
                  <a:pt x="9162139" y="3776890"/>
                  <a:pt x="9202006" y="3703150"/>
                </a:cubicBezTo>
                <a:cubicBezTo>
                  <a:pt x="9229602" y="3650945"/>
                  <a:pt x="9263362" y="3595471"/>
                  <a:pt x="9334334" y="3580359"/>
                </a:cubicBezTo>
                <a:cubicBezTo>
                  <a:pt x="9343606" y="3582953"/>
                  <a:pt x="9352825" y="3570550"/>
                  <a:pt x="9365154" y="3564010"/>
                </a:cubicBezTo>
                <a:cubicBezTo>
                  <a:pt x="9396144" y="3592650"/>
                  <a:pt x="9377767" y="3632452"/>
                  <a:pt x="9371713" y="3665714"/>
                </a:cubicBezTo>
                <a:cubicBezTo>
                  <a:pt x="9402649" y="3679356"/>
                  <a:pt x="9414919" y="3657820"/>
                  <a:pt x="9421026" y="3639554"/>
                </a:cubicBezTo>
                <a:cubicBezTo>
                  <a:pt x="9463891" y="3541685"/>
                  <a:pt x="9512919" y="3440542"/>
                  <a:pt x="9549619" y="3345943"/>
                </a:cubicBezTo>
                <a:lnTo>
                  <a:pt x="9613354" y="3156950"/>
                </a:lnTo>
                <a:lnTo>
                  <a:pt x="9613354" y="3378481"/>
                </a:lnTo>
                <a:lnTo>
                  <a:pt x="9603519" y="3410324"/>
                </a:lnTo>
                <a:cubicBezTo>
                  <a:pt x="9581727" y="3466024"/>
                  <a:pt x="9554908" y="3519695"/>
                  <a:pt x="9519593" y="3572239"/>
                </a:cubicBezTo>
                <a:cubicBezTo>
                  <a:pt x="9476615" y="3640118"/>
                  <a:pt x="9452186" y="3713185"/>
                  <a:pt x="9421593" y="3789521"/>
                </a:cubicBezTo>
                <a:cubicBezTo>
                  <a:pt x="9387892" y="3859990"/>
                  <a:pt x="9360350" y="3927193"/>
                  <a:pt x="9292604" y="3978158"/>
                </a:cubicBezTo>
                <a:cubicBezTo>
                  <a:pt x="9227911" y="4019992"/>
                  <a:pt x="9172944" y="4184388"/>
                  <a:pt x="9191722" y="4249557"/>
                </a:cubicBezTo>
                <a:cubicBezTo>
                  <a:pt x="9210213" y="4239748"/>
                  <a:pt x="9231815" y="4235803"/>
                  <a:pt x="9250306" y="4225994"/>
                </a:cubicBezTo>
                <a:cubicBezTo>
                  <a:pt x="9290400" y="4212236"/>
                  <a:pt x="9312061" y="4223287"/>
                  <a:pt x="9318395" y="4265007"/>
                </a:cubicBezTo>
                <a:cubicBezTo>
                  <a:pt x="9334060" y="4324316"/>
                  <a:pt x="9315740" y="4379114"/>
                  <a:pt x="9278867" y="4428725"/>
                </a:cubicBezTo>
                <a:cubicBezTo>
                  <a:pt x="9248161" y="4475068"/>
                  <a:pt x="9214345" y="4515549"/>
                  <a:pt x="9183638" y="4561889"/>
                </a:cubicBezTo>
                <a:cubicBezTo>
                  <a:pt x="9159094" y="4604962"/>
                  <a:pt x="9140774" y="4659761"/>
                  <a:pt x="9119341" y="4708696"/>
                </a:cubicBezTo>
                <a:cubicBezTo>
                  <a:pt x="9116289" y="4717830"/>
                  <a:pt x="9122510" y="4729556"/>
                  <a:pt x="9128731" y="4741283"/>
                </a:cubicBezTo>
                <a:cubicBezTo>
                  <a:pt x="9134894" y="4738014"/>
                  <a:pt x="9150332" y="4737336"/>
                  <a:pt x="9162660" y="4730796"/>
                </a:cubicBezTo>
                <a:cubicBezTo>
                  <a:pt x="9279662" y="4638674"/>
                  <a:pt x="9365674" y="4517915"/>
                  <a:pt x="9460962" y="4399748"/>
                </a:cubicBezTo>
                <a:cubicBezTo>
                  <a:pt x="9487088" y="4367104"/>
                  <a:pt x="9513977" y="4332178"/>
                  <a:pt x="9541637" y="4296843"/>
                </a:cubicBezTo>
                <a:lnTo>
                  <a:pt x="9613354" y="4208262"/>
                </a:lnTo>
                <a:lnTo>
                  <a:pt x="9613354" y="4549068"/>
                </a:lnTo>
                <a:lnTo>
                  <a:pt x="9597475" y="4567750"/>
                </a:lnTo>
                <a:cubicBezTo>
                  <a:pt x="9560606" y="4617362"/>
                  <a:pt x="9523737" y="4666974"/>
                  <a:pt x="9496141" y="4719179"/>
                </a:cubicBezTo>
                <a:cubicBezTo>
                  <a:pt x="9425564" y="4839263"/>
                  <a:pt x="9348772" y="4947623"/>
                  <a:pt x="9296746" y="5072894"/>
                </a:cubicBezTo>
                <a:cubicBezTo>
                  <a:pt x="9269207" y="5140095"/>
                  <a:pt x="9238557" y="5201435"/>
                  <a:pt x="9201744" y="5266041"/>
                </a:cubicBezTo>
                <a:cubicBezTo>
                  <a:pt x="9177201" y="5309114"/>
                  <a:pt x="9143385" y="5349595"/>
                  <a:pt x="9109568" y="5390072"/>
                </a:cubicBezTo>
                <a:cubicBezTo>
                  <a:pt x="9060426" y="5461222"/>
                  <a:pt x="9011284" y="5532371"/>
                  <a:pt x="8962143" y="5603517"/>
                </a:cubicBezTo>
                <a:cubicBezTo>
                  <a:pt x="8897621" y="5690340"/>
                  <a:pt x="8845481" y="5785618"/>
                  <a:pt x="8780958" y="5872439"/>
                </a:cubicBezTo>
                <a:cubicBezTo>
                  <a:pt x="8728705" y="5937724"/>
                  <a:pt x="8673344" y="5997145"/>
                  <a:pt x="8611761" y="6044841"/>
                </a:cubicBezTo>
                <a:cubicBezTo>
                  <a:pt x="8491703" y="6146096"/>
                  <a:pt x="8374701" y="6238217"/>
                  <a:pt x="8251537" y="6333608"/>
                </a:cubicBezTo>
                <a:cubicBezTo>
                  <a:pt x="8186843" y="6375442"/>
                  <a:pt x="8125204" y="6408141"/>
                  <a:pt x="8057399" y="6444110"/>
                </a:cubicBezTo>
                <a:cubicBezTo>
                  <a:pt x="8038908" y="6453919"/>
                  <a:pt x="8014194" y="6452004"/>
                  <a:pt x="7995702" y="6461813"/>
                </a:cubicBezTo>
                <a:cubicBezTo>
                  <a:pt x="7992591" y="6455948"/>
                  <a:pt x="7989481" y="6450086"/>
                  <a:pt x="7989481" y="6450086"/>
                </a:cubicBezTo>
                <a:cubicBezTo>
                  <a:pt x="8001752" y="6428551"/>
                  <a:pt x="8007859" y="6410284"/>
                  <a:pt x="8026353" y="6400473"/>
                </a:cubicBezTo>
                <a:cubicBezTo>
                  <a:pt x="8087934" y="6352779"/>
                  <a:pt x="8143355" y="6308351"/>
                  <a:pt x="8208047" y="6266522"/>
                </a:cubicBezTo>
                <a:cubicBezTo>
                  <a:pt x="8371307" y="6157372"/>
                  <a:pt x="8528349" y="6036498"/>
                  <a:pt x="8663671" y="5889578"/>
                </a:cubicBezTo>
                <a:cubicBezTo>
                  <a:pt x="8789779" y="5755061"/>
                  <a:pt x="8884895" y="5591905"/>
                  <a:pt x="8989285" y="5431343"/>
                </a:cubicBezTo>
                <a:cubicBezTo>
                  <a:pt x="9004610" y="5400672"/>
                  <a:pt x="9029208" y="5372595"/>
                  <a:pt x="9053807" y="5344520"/>
                </a:cubicBezTo>
                <a:cubicBezTo>
                  <a:pt x="9124551" y="5269425"/>
                  <a:pt x="9204343" y="5136940"/>
                  <a:pt x="9234880" y="5045607"/>
                </a:cubicBezTo>
                <a:cubicBezTo>
                  <a:pt x="9207059" y="5037827"/>
                  <a:pt x="9179291" y="5045043"/>
                  <a:pt x="9154692" y="5073119"/>
                </a:cubicBezTo>
                <a:cubicBezTo>
                  <a:pt x="9133145" y="5092061"/>
                  <a:pt x="9105437" y="5114275"/>
                  <a:pt x="9074617" y="5130624"/>
                </a:cubicBezTo>
                <a:cubicBezTo>
                  <a:pt x="9065399" y="5143027"/>
                  <a:pt x="9031412" y="5138518"/>
                  <a:pt x="9019028" y="5130060"/>
                </a:cubicBezTo>
                <a:cubicBezTo>
                  <a:pt x="8994258" y="5113147"/>
                  <a:pt x="8969543" y="5111231"/>
                  <a:pt x="8941835" y="5133445"/>
                </a:cubicBezTo>
                <a:cubicBezTo>
                  <a:pt x="8889526" y="5183733"/>
                  <a:pt x="8837219" y="5234023"/>
                  <a:pt x="8794183" y="5286903"/>
                </a:cubicBezTo>
                <a:cubicBezTo>
                  <a:pt x="8748039" y="5333924"/>
                  <a:pt x="8714277" y="5389399"/>
                  <a:pt x="8677408" y="5439011"/>
                </a:cubicBezTo>
                <a:cubicBezTo>
                  <a:pt x="8662082" y="5469680"/>
                  <a:pt x="8646757" y="5500351"/>
                  <a:pt x="8631434" y="5531019"/>
                </a:cubicBezTo>
                <a:cubicBezTo>
                  <a:pt x="8603837" y="5583223"/>
                  <a:pt x="8573131" y="5629566"/>
                  <a:pt x="8542425" y="5675909"/>
                </a:cubicBezTo>
                <a:cubicBezTo>
                  <a:pt x="8508663" y="5731384"/>
                  <a:pt x="8468739" y="5790131"/>
                  <a:pt x="8434980" y="5845605"/>
                </a:cubicBezTo>
                <a:cubicBezTo>
                  <a:pt x="8401221" y="5901079"/>
                  <a:pt x="8373626" y="5953287"/>
                  <a:pt x="8336753" y="6002898"/>
                </a:cubicBezTo>
                <a:cubicBezTo>
                  <a:pt x="8312210" y="6045971"/>
                  <a:pt x="8290722" y="6079911"/>
                  <a:pt x="8259961" y="6111257"/>
                </a:cubicBezTo>
                <a:cubicBezTo>
                  <a:pt x="8179998" y="6198753"/>
                  <a:pt x="8103147" y="6292117"/>
                  <a:pt x="7995249" y="6341840"/>
                </a:cubicBezTo>
                <a:cubicBezTo>
                  <a:pt x="7955154" y="6355598"/>
                  <a:pt x="7921279" y="6381080"/>
                  <a:pt x="7884238" y="6385703"/>
                </a:cubicBezTo>
                <a:cubicBezTo>
                  <a:pt x="7757735" y="6415246"/>
                  <a:pt x="7659226" y="6497557"/>
                  <a:pt x="7570047" y="6597458"/>
                </a:cubicBezTo>
                <a:cubicBezTo>
                  <a:pt x="7588596" y="6602645"/>
                  <a:pt x="7607145" y="6607832"/>
                  <a:pt x="7622583" y="6607154"/>
                </a:cubicBezTo>
                <a:cubicBezTo>
                  <a:pt x="7687446" y="6610312"/>
                  <a:pt x="7743036" y="6610876"/>
                  <a:pt x="7804787" y="6608168"/>
                </a:cubicBezTo>
                <a:cubicBezTo>
                  <a:pt x="7848051" y="6615271"/>
                  <a:pt x="7885147" y="6625646"/>
                  <a:pt x="7931406" y="6608620"/>
                </a:cubicBezTo>
                <a:cubicBezTo>
                  <a:pt x="7943734" y="6602080"/>
                  <a:pt x="7968447" y="6603994"/>
                  <a:pt x="7993159" y="6605911"/>
                </a:cubicBezTo>
                <a:cubicBezTo>
                  <a:pt x="7983942" y="6618316"/>
                  <a:pt x="7980889" y="6627447"/>
                  <a:pt x="7968561" y="6633987"/>
                </a:cubicBezTo>
                <a:cubicBezTo>
                  <a:pt x="7906977" y="6681683"/>
                  <a:pt x="7845393" y="6729380"/>
                  <a:pt x="7780700" y="6771214"/>
                </a:cubicBezTo>
                <a:cubicBezTo>
                  <a:pt x="7752990" y="6793425"/>
                  <a:pt x="7712840" y="6792185"/>
                  <a:pt x="7685072" y="6799401"/>
                </a:cubicBezTo>
                <a:cubicBezTo>
                  <a:pt x="7635703" y="6810564"/>
                  <a:pt x="7592500" y="6818456"/>
                  <a:pt x="7549294" y="6826350"/>
                </a:cubicBezTo>
                <a:cubicBezTo>
                  <a:pt x="7521528" y="6833567"/>
                  <a:pt x="7493764" y="6840784"/>
                  <a:pt x="7462887" y="6842138"/>
                </a:cubicBezTo>
                <a:cubicBezTo>
                  <a:pt x="7435119" y="6849353"/>
                  <a:pt x="7404244" y="6850706"/>
                  <a:pt x="7370199" y="6831201"/>
                </a:cubicBezTo>
                <a:cubicBezTo>
                  <a:pt x="7348540" y="6820152"/>
                  <a:pt x="7320775" y="6827366"/>
                  <a:pt x="7292950" y="6819588"/>
                </a:cubicBezTo>
                <a:cubicBezTo>
                  <a:pt x="7292950" y="6819588"/>
                  <a:pt x="7286787" y="6822857"/>
                  <a:pt x="7277514" y="6820262"/>
                </a:cubicBezTo>
                <a:cubicBezTo>
                  <a:pt x="7225827" y="6830777"/>
                  <a:pt x="7173164" y="6838522"/>
                  <a:pt x="7119967" y="6845494"/>
                </a:cubicBezTo>
                <a:lnTo>
                  <a:pt x="7022333" y="6858001"/>
                </a:lnTo>
                <a:lnTo>
                  <a:pt x="2367473" y="6858001"/>
                </a:lnTo>
                <a:lnTo>
                  <a:pt x="2317956" y="6836643"/>
                </a:lnTo>
                <a:cubicBezTo>
                  <a:pt x="2188000" y="6770346"/>
                  <a:pt x="2061214" y="6724906"/>
                  <a:pt x="1922097" y="6686007"/>
                </a:cubicBezTo>
                <a:cubicBezTo>
                  <a:pt x="1841683" y="6653532"/>
                  <a:pt x="1767373" y="6602795"/>
                  <a:pt x="1690012" y="6561189"/>
                </a:cubicBezTo>
                <a:cubicBezTo>
                  <a:pt x="1665242" y="6544276"/>
                  <a:pt x="1640475" y="6527362"/>
                  <a:pt x="1615704" y="6510448"/>
                </a:cubicBezTo>
                <a:cubicBezTo>
                  <a:pt x="1609484" y="6498722"/>
                  <a:pt x="1612537" y="6489591"/>
                  <a:pt x="1609426" y="6483726"/>
                </a:cubicBezTo>
                <a:cubicBezTo>
                  <a:pt x="1615591" y="6480455"/>
                  <a:pt x="1627917" y="6473916"/>
                  <a:pt x="1627917" y="6473916"/>
                </a:cubicBezTo>
                <a:cubicBezTo>
                  <a:pt x="1652632" y="6475832"/>
                  <a:pt x="1674292" y="6486884"/>
                  <a:pt x="1692838" y="6492072"/>
                </a:cubicBezTo>
                <a:cubicBezTo>
                  <a:pt x="1720663" y="6499849"/>
                  <a:pt x="1745433" y="6516763"/>
                  <a:pt x="1773255" y="6524542"/>
                </a:cubicBezTo>
                <a:cubicBezTo>
                  <a:pt x="1779417" y="6521273"/>
                  <a:pt x="1782473" y="6512140"/>
                  <a:pt x="1782473" y="6512140"/>
                </a:cubicBezTo>
                <a:cubicBezTo>
                  <a:pt x="1770031" y="6488687"/>
                  <a:pt x="1760643" y="6456102"/>
                  <a:pt x="1741980" y="6420922"/>
                </a:cubicBezTo>
                <a:cubicBezTo>
                  <a:pt x="1763639" y="6431971"/>
                  <a:pt x="1785299" y="6443022"/>
                  <a:pt x="1810010" y="6444937"/>
                </a:cubicBezTo>
                <a:cubicBezTo>
                  <a:pt x="1961455" y="6477296"/>
                  <a:pt x="2116067" y="6530516"/>
                  <a:pt x="2261460" y="6596139"/>
                </a:cubicBezTo>
                <a:cubicBezTo>
                  <a:pt x="2329490" y="6620154"/>
                  <a:pt x="2403742" y="6655897"/>
                  <a:pt x="2474825" y="6670781"/>
                </a:cubicBezTo>
                <a:cubicBezTo>
                  <a:pt x="2552074" y="6682393"/>
                  <a:pt x="2632320" y="6669877"/>
                  <a:pt x="2709511" y="6666496"/>
                </a:cubicBezTo>
                <a:cubicBezTo>
                  <a:pt x="2761990" y="6661195"/>
                  <a:pt x="2808305" y="6659164"/>
                  <a:pt x="2854678" y="6672132"/>
                </a:cubicBezTo>
                <a:cubicBezTo>
                  <a:pt x="2904158" y="6690960"/>
                  <a:pt x="2956638" y="6685662"/>
                  <a:pt x="3009174" y="6695357"/>
                </a:cubicBezTo>
                <a:cubicBezTo>
                  <a:pt x="3052435" y="6702461"/>
                  <a:pt x="3095697" y="6709565"/>
                  <a:pt x="3138959" y="6716669"/>
                </a:cubicBezTo>
                <a:cubicBezTo>
                  <a:pt x="3157507" y="6721856"/>
                  <a:pt x="3179108" y="6717908"/>
                  <a:pt x="3200767" y="6728957"/>
                </a:cubicBezTo>
                <a:cubicBezTo>
                  <a:pt x="3234756" y="6733468"/>
                  <a:pt x="3262577" y="6741247"/>
                  <a:pt x="3290400" y="6749029"/>
                </a:cubicBezTo>
                <a:cubicBezTo>
                  <a:pt x="3308950" y="6754216"/>
                  <a:pt x="3330608" y="6765264"/>
                  <a:pt x="3349100" y="6755455"/>
                </a:cubicBezTo>
                <a:cubicBezTo>
                  <a:pt x="3392306" y="6747562"/>
                  <a:pt x="3429291" y="6727941"/>
                  <a:pt x="3475549" y="6710914"/>
                </a:cubicBezTo>
                <a:cubicBezTo>
                  <a:pt x="3490985" y="6710240"/>
                  <a:pt x="3503314" y="6703700"/>
                  <a:pt x="3518752" y="6703022"/>
                </a:cubicBezTo>
                <a:cubicBezTo>
                  <a:pt x="3515642" y="6697160"/>
                  <a:pt x="3515642" y="6697160"/>
                  <a:pt x="3512531" y="6691296"/>
                </a:cubicBezTo>
                <a:cubicBezTo>
                  <a:pt x="3475320" y="6650931"/>
                  <a:pt x="3481428" y="6632665"/>
                  <a:pt x="3540072" y="6624093"/>
                </a:cubicBezTo>
                <a:cubicBezTo>
                  <a:pt x="3595604" y="6609661"/>
                  <a:pt x="3651193" y="6610225"/>
                  <a:pt x="3703671" y="6604924"/>
                </a:cubicBezTo>
                <a:cubicBezTo>
                  <a:pt x="3753098" y="6608757"/>
                  <a:pt x="3805576" y="6603456"/>
                  <a:pt x="3851778" y="6571436"/>
                </a:cubicBezTo>
                <a:cubicBezTo>
                  <a:pt x="3870268" y="6561627"/>
                  <a:pt x="3885706" y="6560948"/>
                  <a:pt x="3907311" y="6557002"/>
                </a:cubicBezTo>
                <a:cubicBezTo>
                  <a:pt x="3978339" y="6556888"/>
                  <a:pt x="4055531" y="6553507"/>
                  <a:pt x="4123447" y="6547528"/>
                </a:cubicBezTo>
                <a:cubicBezTo>
                  <a:pt x="4138887" y="6546853"/>
                  <a:pt x="4145050" y="6543584"/>
                  <a:pt x="4151212" y="6540315"/>
                </a:cubicBezTo>
                <a:cubicBezTo>
                  <a:pt x="4228292" y="6506936"/>
                  <a:pt x="4299206" y="6476833"/>
                  <a:pt x="4367010" y="6440863"/>
                </a:cubicBezTo>
                <a:cubicBezTo>
                  <a:pt x="4394777" y="6433645"/>
                  <a:pt x="4413212" y="6408838"/>
                  <a:pt x="4434814" y="6404894"/>
                </a:cubicBezTo>
                <a:cubicBezTo>
                  <a:pt x="4493400" y="6381326"/>
                  <a:pt x="4558151" y="6354492"/>
                  <a:pt x="4619847" y="6336790"/>
                </a:cubicBezTo>
                <a:cubicBezTo>
                  <a:pt x="4678434" y="6313222"/>
                  <a:pt x="4737021" y="6289657"/>
                  <a:pt x="4786331" y="6263498"/>
                </a:cubicBezTo>
                <a:cubicBezTo>
                  <a:pt x="4810988" y="6250418"/>
                  <a:pt x="4823258" y="6228882"/>
                  <a:pt x="4835529" y="6207347"/>
                </a:cubicBezTo>
                <a:cubicBezTo>
                  <a:pt x="4850853" y="6176675"/>
                  <a:pt x="4872456" y="6172730"/>
                  <a:pt x="4906388" y="6162241"/>
                </a:cubicBezTo>
                <a:cubicBezTo>
                  <a:pt x="4906443" y="6177239"/>
                  <a:pt x="4909554" y="6183104"/>
                  <a:pt x="4906501" y="6192235"/>
                </a:cubicBezTo>
                <a:cubicBezTo>
                  <a:pt x="4891175" y="6222904"/>
                  <a:pt x="4900507" y="6240495"/>
                  <a:pt x="4937547" y="6235872"/>
                </a:cubicBezTo>
                <a:cubicBezTo>
                  <a:pt x="4996191" y="6227301"/>
                  <a:pt x="5051723" y="6212868"/>
                  <a:pt x="5107257" y="6198435"/>
                </a:cubicBezTo>
                <a:cubicBezTo>
                  <a:pt x="5165898" y="6189865"/>
                  <a:pt x="5205881" y="6146116"/>
                  <a:pt x="5252082" y="6114095"/>
                </a:cubicBezTo>
                <a:cubicBezTo>
                  <a:pt x="5258247" y="6110825"/>
                  <a:pt x="5267465" y="6098420"/>
                  <a:pt x="5276681" y="6086019"/>
                </a:cubicBezTo>
                <a:cubicBezTo>
                  <a:pt x="5255078" y="6089964"/>
                  <a:pt x="5248915" y="6093233"/>
                  <a:pt x="5233477" y="6093912"/>
                </a:cubicBezTo>
                <a:cubicBezTo>
                  <a:pt x="5230366" y="6088047"/>
                  <a:pt x="5230366" y="6088047"/>
                  <a:pt x="5227256" y="6082185"/>
                </a:cubicBezTo>
                <a:cubicBezTo>
                  <a:pt x="5245748" y="6072375"/>
                  <a:pt x="5270404" y="6059295"/>
                  <a:pt x="5288896" y="6049486"/>
                </a:cubicBezTo>
                <a:cubicBezTo>
                  <a:pt x="5288896" y="6049486"/>
                  <a:pt x="5295117" y="6061213"/>
                  <a:pt x="5307503" y="6069669"/>
                </a:cubicBezTo>
                <a:cubicBezTo>
                  <a:pt x="5347595" y="6055912"/>
                  <a:pt x="5387633" y="6027160"/>
                  <a:pt x="5424560" y="5992545"/>
                </a:cubicBezTo>
                <a:cubicBezTo>
                  <a:pt x="5461487" y="5957928"/>
                  <a:pt x="5495303" y="5917448"/>
                  <a:pt x="5550837" y="5903014"/>
                </a:cubicBezTo>
                <a:cubicBezTo>
                  <a:pt x="5560111" y="5905609"/>
                  <a:pt x="5563166" y="5896474"/>
                  <a:pt x="5563166" y="5896474"/>
                </a:cubicBezTo>
                <a:cubicBezTo>
                  <a:pt x="5584710" y="5877533"/>
                  <a:pt x="5596983" y="5855996"/>
                  <a:pt x="5618526" y="5837053"/>
                </a:cubicBezTo>
                <a:cubicBezTo>
                  <a:pt x="5575378" y="5859942"/>
                  <a:pt x="5535341" y="5888696"/>
                  <a:pt x="5488915" y="5860733"/>
                </a:cubicBezTo>
                <a:cubicBezTo>
                  <a:pt x="5519676" y="5829388"/>
                  <a:pt x="5541164" y="5795447"/>
                  <a:pt x="5593644" y="5790149"/>
                </a:cubicBezTo>
                <a:cubicBezTo>
                  <a:pt x="5593644" y="5790149"/>
                  <a:pt x="5590590" y="5799280"/>
                  <a:pt x="5590649" y="5814276"/>
                </a:cubicBezTo>
                <a:cubicBezTo>
                  <a:pt x="5612193" y="5795335"/>
                  <a:pt x="5630687" y="5785525"/>
                  <a:pt x="5646067" y="5769850"/>
                </a:cubicBezTo>
                <a:cubicBezTo>
                  <a:pt x="5670665" y="5741774"/>
                  <a:pt x="5698375" y="5719563"/>
                  <a:pt x="5729139" y="5688217"/>
                </a:cubicBezTo>
                <a:cubicBezTo>
                  <a:pt x="5735302" y="5684947"/>
                  <a:pt x="5750740" y="5684269"/>
                  <a:pt x="5756903" y="5681000"/>
                </a:cubicBezTo>
                <a:cubicBezTo>
                  <a:pt x="5778508" y="5677054"/>
                  <a:pt x="5793946" y="5676375"/>
                  <a:pt x="5812437" y="5666566"/>
                </a:cubicBezTo>
                <a:cubicBezTo>
                  <a:pt x="5849364" y="5631950"/>
                  <a:pt x="5889344" y="5588203"/>
                  <a:pt x="5932437" y="5550316"/>
                </a:cubicBezTo>
                <a:cubicBezTo>
                  <a:pt x="5941655" y="5537914"/>
                  <a:pt x="5944707" y="5528780"/>
                  <a:pt x="5944652" y="5513783"/>
                </a:cubicBezTo>
                <a:cubicBezTo>
                  <a:pt x="5944594" y="5498787"/>
                  <a:pt x="5959975" y="5483115"/>
                  <a:pt x="5975358" y="5467440"/>
                </a:cubicBezTo>
                <a:cubicBezTo>
                  <a:pt x="5910606" y="5494278"/>
                  <a:pt x="5852019" y="5517843"/>
                  <a:pt x="5790380" y="5550542"/>
                </a:cubicBezTo>
                <a:cubicBezTo>
                  <a:pt x="5774771" y="5506231"/>
                  <a:pt x="5811814" y="5501606"/>
                  <a:pt x="5833358" y="5482666"/>
                </a:cubicBezTo>
                <a:cubicBezTo>
                  <a:pt x="5854904" y="5463721"/>
                  <a:pt x="5879561" y="5450641"/>
                  <a:pt x="5907270" y="5428429"/>
                </a:cubicBezTo>
                <a:cubicBezTo>
                  <a:pt x="5928816" y="5409485"/>
                  <a:pt x="5947249" y="5384680"/>
                  <a:pt x="5981182" y="5374193"/>
                </a:cubicBezTo>
                <a:cubicBezTo>
                  <a:pt x="6039765" y="5350627"/>
                  <a:pt x="6055092" y="5319958"/>
                  <a:pt x="6048644" y="5248245"/>
                </a:cubicBezTo>
                <a:cubicBezTo>
                  <a:pt x="6011659" y="5267866"/>
                  <a:pt x="5980839" y="5284215"/>
                  <a:pt x="5931529" y="5310374"/>
                </a:cubicBezTo>
                <a:cubicBezTo>
                  <a:pt x="5949850" y="5255578"/>
                  <a:pt x="5958954" y="5213180"/>
                  <a:pt x="5977332" y="5173377"/>
                </a:cubicBezTo>
                <a:cubicBezTo>
                  <a:pt x="5977332" y="5173377"/>
                  <a:pt x="5983497" y="5170106"/>
                  <a:pt x="5986608" y="5175971"/>
                </a:cubicBezTo>
                <a:cubicBezTo>
                  <a:pt x="5989718" y="5181833"/>
                  <a:pt x="5986664" y="5190968"/>
                  <a:pt x="5989773" y="5196830"/>
                </a:cubicBezTo>
                <a:cubicBezTo>
                  <a:pt x="6002102" y="5190290"/>
                  <a:pt x="6014430" y="5183750"/>
                  <a:pt x="6020593" y="5180481"/>
                </a:cubicBezTo>
                <a:cubicBezTo>
                  <a:pt x="6032979" y="5188937"/>
                  <a:pt x="6039200" y="5200663"/>
                  <a:pt x="6054693" y="5214983"/>
                </a:cubicBezTo>
                <a:cubicBezTo>
                  <a:pt x="6060802" y="5196719"/>
                  <a:pt x="6073131" y="5190179"/>
                  <a:pt x="6073073" y="5175183"/>
                </a:cubicBezTo>
                <a:cubicBezTo>
                  <a:pt x="6091453" y="5135379"/>
                  <a:pt x="6100554" y="5092982"/>
                  <a:pt x="6118934" y="5053182"/>
                </a:cubicBezTo>
                <a:cubicBezTo>
                  <a:pt x="6134258" y="5022510"/>
                  <a:pt x="6161968" y="5000299"/>
                  <a:pt x="6186567" y="4972223"/>
                </a:cubicBezTo>
                <a:cubicBezTo>
                  <a:pt x="6189676" y="4978085"/>
                  <a:pt x="6195842" y="4974814"/>
                  <a:pt x="6198953" y="4980679"/>
                </a:cubicBezTo>
                <a:cubicBezTo>
                  <a:pt x="6199008" y="4995677"/>
                  <a:pt x="6192904" y="5013942"/>
                  <a:pt x="6192957" y="5028937"/>
                </a:cubicBezTo>
                <a:cubicBezTo>
                  <a:pt x="6196068" y="5034801"/>
                  <a:pt x="6202234" y="5031530"/>
                  <a:pt x="6202234" y="5031530"/>
                </a:cubicBezTo>
                <a:cubicBezTo>
                  <a:pt x="6239045" y="4966922"/>
                  <a:pt x="6288245" y="4910769"/>
                  <a:pt x="6312674" y="4837706"/>
                </a:cubicBezTo>
                <a:cubicBezTo>
                  <a:pt x="6309508" y="4816845"/>
                  <a:pt x="6327941" y="4792039"/>
                  <a:pt x="6297008" y="4778395"/>
                </a:cubicBezTo>
                <a:cubicBezTo>
                  <a:pt x="6290845" y="4781664"/>
                  <a:pt x="6296896" y="4748404"/>
                  <a:pt x="6299948" y="4739271"/>
                </a:cubicBezTo>
                <a:cubicBezTo>
                  <a:pt x="6315332" y="4723598"/>
                  <a:pt x="6343040" y="4701384"/>
                  <a:pt x="6346151" y="4707248"/>
                </a:cubicBezTo>
                <a:cubicBezTo>
                  <a:pt x="6383249" y="4717622"/>
                  <a:pt x="6386244" y="4693492"/>
                  <a:pt x="6395462" y="4681090"/>
                </a:cubicBezTo>
                <a:cubicBezTo>
                  <a:pt x="6398517" y="4671954"/>
                  <a:pt x="6398517" y="4671954"/>
                  <a:pt x="6404679" y="4668685"/>
                </a:cubicBezTo>
                <a:cubicBezTo>
                  <a:pt x="6407790" y="4674550"/>
                  <a:pt x="6404737" y="4683681"/>
                  <a:pt x="6410958" y="4695408"/>
                </a:cubicBezTo>
                <a:cubicBezTo>
                  <a:pt x="6423228" y="4673872"/>
                  <a:pt x="6432447" y="4661469"/>
                  <a:pt x="6441664" y="4649065"/>
                </a:cubicBezTo>
                <a:cubicBezTo>
                  <a:pt x="6460042" y="4609262"/>
                  <a:pt x="6472259" y="4572732"/>
                  <a:pt x="6481359" y="4530335"/>
                </a:cubicBezTo>
                <a:cubicBezTo>
                  <a:pt x="6493632" y="4508798"/>
                  <a:pt x="6505903" y="4487262"/>
                  <a:pt x="6536722" y="4470912"/>
                </a:cubicBezTo>
                <a:cubicBezTo>
                  <a:pt x="6549051" y="4464372"/>
                  <a:pt x="6561321" y="4442836"/>
                  <a:pt x="6567429" y="4424570"/>
                </a:cubicBezTo>
                <a:cubicBezTo>
                  <a:pt x="6585866" y="4399765"/>
                  <a:pt x="6595025" y="4372365"/>
                  <a:pt x="6607295" y="4350829"/>
                </a:cubicBezTo>
                <a:cubicBezTo>
                  <a:pt x="6610351" y="4341696"/>
                  <a:pt x="6616459" y="4323430"/>
                  <a:pt x="6613347" y="4317565"/>
                </a:cubicBezTo>
                <a:cubicBezTo>
                  <a:pt x="6597738" y="4273253"/>
                  <a:pt x="6603732" y="4224993"/>
                  <a:pt x="6615949" y="4188463"/>
                </a:cubicBezTo>
                <a:cubicBezTo>
                  <a:pt x="6634269" y="4133664"/>
                  <a:pt x="6627934" y="4091944"/>
                  <a:pt x="6612328" y="4047631"/>
                </a:cubicBezTo>
                <a:cubicBezTo>
                  <a:pt x="6612270" y="4032635"/>
                  <a:pt x="6606049" y="4020909"/>
                  <a:pt x="6609100" y="4011775"/>
                </a:cubicBezTo>
                <a:cubicBezTo>
                  <a:pt x="6584502" y="4039851"/>
                  <a:pt x="6584560" y="4054847"/>
                  <a:pt x="6600112" y="4084165"/>
                </a:cubicBezTo>
                <a:cubicBezTo>
                  <a:pt x="6603222" y="4090027"/>
                  <a:pt x="6603278" y="4105024"/>
                  <a:pt x="6597115" y="4108294"/>
                </a:cubicBezTo>
                <a:cubicBezTo>
                  <a:pt x="6584900" y="4144827"/>
                  <a:pt x="6566464" y="4169634"/>
                  <a:pt x="6551140" y="4200301"/>
                </a:cubicBezTo>
                <a:cubicBezTo>
                  <a:pt x="6541978" y="4227703"/>
                  <a:pt x="6535872" y="4245966"/>
                  <a:pt x="6526711" y="4273368"/>
                </a:cubicBezTo>
                <a:cubicBezTo>
                  <a:pt x="6523599" y="4267503"/>
                  <a:pt x="6517437" y="4270772"/>
                  <a:pt x="6514327" y="4264910"/>
                </a:cubicBezTo>
                <a:cubicBezTo>
                  <a:pt x="6514269" y="4249915"/>
                  <a:pt x="6514214" y="4234917"/>
                  <a:pt x="6517266" y="4225786"/>
                </a:cubicBezTo>
                <a:cubicBezTo>
                  <a:pt x="6541810" y="4182712"/>
                  <a:pt x="6529310" y="4144263"/>
                  <a:pt x="6513704" y="4099950"/>
                </a:cubicBezTo>
                <a:cubicBezTo>
                  <a:pt x="6513645" y="4084954"/>
                  <a:pt x="6510477" y="4064094"/>
                  <a:pt x="6507312" y="4043234"/>
                </a:cubicBezTo>
                <a:cubicBezTo>
                  <a:pt x="6470271" y="4047857"/>
                  <a:pt x="6467103" y="4026999"/>
                  <a:pt x="6470100" y="4002868"/>
                </a:cubicBezTo>
                <a:cubicBezTo>
                  <a:pt x="6476095" y="3954611"/>
                  <a:pt x="6482087" y="3906352"/>
                  <a:pt x="6491137" y="3848959"/>
                </a:cubicBezTo>
                <a:cubicBezTo>
                  <a:pt x="6516019" y="3895863"/>
                  <a:pt x="6546893" y="3894511"/>
                  <a:pt x="6583878" y="3874891"/>
                </a:cubicBezTo>
                <a:cubicBezTo>
                  <a:pt x="6593210" y="3892482"/>
                  <a:pt x="6599430" y="3904206"/>
                  <a:pt x="6599488" y="3919202"/>
                </a:cubicBezTo>
                <a:cubicBezTo>
                  <a:pt x="6630196" y="3872862"/>
                  <a:pt x="6639296" y="3830466"/>
                  <a:pt x="6629853" y="3782884"/>
                </a:cubicBezTo>
                <a:cubicBezTo>
                  <a:pt x="6620580" y="3780291"/>
                  <a:pt x="6608252" y="3786831"/>
                  <a:pt x="6598975" y="3784237"/>
                </a:cubicBezTo>
                <a:cubicBezTo>
                  <a:pt x="6595752" y="3748382"/>
                  <a:pt x="6589476" y="3721658"/>
                  <a:pt x="6583197" y="3694935"/>
                </a:cubicBezTo>
                <a:cubicBezTo>
                  <a:pt x="6549268" y="3705422"/>
                  <a:pt x="6515337" y="3715908"/>
                  <a:pt x="6484518" y="3732257"/>
                </a:cubicBezTo>
                <a:cubicBezTo>
                  <a:pt x="6462914" y="3736206"/>
                  <a:pt x="6435036" y="3713426"/>
                  <a:pt x="6447306" y="3691890"/>
                </a:cubicBezTo>
                <a:cubicBezTo>
                  <a:pt x="6453413" y="3673623"/>
                  <a:pt x="6462574" y="3646226"/>
                  <a:pt x="6496561" y="3650734"/>
                </a:cubicBezTo>
                <a:cubicBezTo>
                  <a:pt x="6545985" y="3654569"/>
                  <a:pt x="6576749" y="3623222"/>
                  <a:pt x="6592018" y="3577557"/>
                </a:cubicBezTo>
                <a:cubicBezTo>
                  <a:pt x="6591960" y="3562562"/>
                  <a:pt x="6595016" y="3553429"/>
                  <a:pt x="6598067" y="3544295"/>
                </a:cubicBezTo>
                <a:cubicBezTo>
                  <a:pt x="6628774" y="3497952"/>
                  <a:pt x="6607001" y="3456910"/>
                  <a:pt x="6588339" y="3421730"/>
                </a:cubicBezTo>
                <a:cubicBezTo>
                  <a:pt x="6585229" y="3415868"/>
                  <a:pt x="6575955" y="3413273"/>
                  <a:pt x="6572845" y="3407411"/>
                </a:cubicBezTo>
                <a:cubicBezTo>
                  <a:pt x="6541968" y="3408764"/>
                  <a:pt x="6548075" y="3390498"/>
                  <a:pt x="6544908" y="3369640"/>
                </a:cubicBezTo>
                <a:cubicBezTo>
                  <a:pt x="6532466" y="3346187"/>
                  <a:pt x="6526190" y="3319463"/>
                  <a:pt x="6513748" y="3296009"/>
                </a:cubicBezTo>
                <a:cubicBezTo>
                  <a:pt x="6488753" y="3219112"/>
                  <a:pt x="6469977" y="3153939"/>
                  <a:pt x="6506732" y="3074334"/>
                </a:cubicBezTo>
                <a:cubicBezTo>
                  <a:pt x="6515951" y="3061931"/>
                  <a:pt x="6515893" y="3046935"/>
                  <a:pt x="6518891" y="3022807"/>
                </a:cubicBezTo>
                <a:cubicBezTo>
                  <a:pt x="6531276" y="3031260"/>
                  <a:pt x="6543660" y="3039717"/>
                  <a:pt x="6556043" y="3048175"/>
                </a:cubicBezTo>
                <a:cubicBezTo>
                  <a:pt x="6559099" y="3039042"/>
                  <a:pt x="6559099" y="3039042"/>
                  <a:pt x="6565262" y="3035772"/>
                </a:cubicBezTo>
                <a:cubicBezTo>
                  <a:pt x="6546315" y="2925610"/>
                  <a:pt x="6521206" y="2818720"/>
                  <a:pt x="6486820" y="2709236"/>
                </a:cubicBezTo>
                <a:cubicBezTo>
                  <a:pt x="6505370" y="2714422"/>
                  <a:pt x="6514647" y="2717016"/>
                  <a:pt x="6533194" y="2722199"/>
                </a:cubicBezTo>
                <a:cubicBezTo>
                  <a:pt x="6539132" y="2658946"/>
                  <a:pt x="6535851" y="2608095"/>
                  <a:pt x="6504804" y="2564458"/>
                </a:cubicBezTo>
                <a:cubicBezTo>
                  <a:pt x="6486142" y="2529278"/>
                  <a:pt x="6479805" y="2487560"/>
                  <a:pt x="6467308" y="2449109"/>
                </a:cubicBezTo>
                <a:cubicBezTo>
                  <a:pt x="6473471" y="2445840"/>
                  <a:pt x="6473471" y="2445840"/>
                  <a:pt x="6479637" y="2442569"/>
                </a:cubicBezTo>
                <a:cubicBezTo>
                  <a:pt x="6492020" y="2451026"/>
                  <a:pt x="6504407" y="2459482"/>
                  <a:pt x="6519901" y="2473804"/>
                </a:cubicBezTo>
                <a:cubicBezTo>
                  <a:pt x="6516790" y="2467940"/>
                  <a:pt x="6519846" y="2458807"/>
                  <a:pt x="6516735" y="2452942"/>
                </a:cubicBezTo>
                <a:cubicBezTo>
                  <a:pt x="6519846" y="2458807"/>
                  <a:pt x="6526009" y="2455537"/>
                  <a:pt x="6526009" y="2455537"/>
                </a:cubicBezTo>
                <a:cubicBezTo>
                  <a:pt x="6566330" y="2501766"/>
                  <a:pt x="6588158" y="2557805"/>
                  <a:pt x="6597660" y="2620383"/>
                </a:cubicBezTo>
                <a:cubicBezTo>
                  <a:pt x="6603994" y="2662103"/>
                  <a:pt x="6622715" y="2712279"/>
                  <a:pt x="6638321" y="2756592"/>
                </a:cubicBezTo>
                <a:cubicBezTo>
                  <a:pt x="6641431" y="2762453"/>
                  <a:pt x="6647652" y="2774180"/>
                  <a:pt x="6660038" y="2782636"/>
                </a:cubicBezTo>
                <a:cubicBezTo>
                  <a:pt x="6665862" y="2689390"/>
                  <a:pt x="6628537" y="2619030"/>
                  <a:pt x="6600486" y="2551265"/>
                </a:cubicBezTo>
                <a:cubicBezTo>
                  <a:pt x="6591100" y="2518679"/>
                  <a:pt x="6581710" y="2486092"/>
                  <a:pt x="6572325" y="2453506"/>
                </a:cubicBezTo>
                <a:cubicBezTo>
                  <a:pt x="6572266" y="2438510"/>
                  <a:pt x="6566045" y="2426783"/>
                  <a:pt x="6562936" y="2420921"/>
                </a:cubicBezTo>
                <a:cubicBezTo>
                  <a:pt x="6544273" y="2385741"/>
                  <a:pt x="6537994" y="2359018"/>
                  <a:pt x="6556375" y="2319215"/>
                </a:cubicBezTo>
                <a:cubicBezTo>
                  <a:pt x="6556375" y="2319215"/>
                  <a:pt x="6559428" y="2310084"/>
                  <a:pt x="6553207" y="2298357"/>
                </a:cubicBezTo>
                <a:cubicBezTo>
                  <a:pt x="6581087" y="2321132"/>
                  <a:pt x="6599692" y="2341316"/>
                  <a:pt x="6615189" y="2355636"/>
                </a:cubicBezTo>
                <a:cubicBezTo>
                  <a:pt x="6621352" y="2352367"/>
                  <a:pt x="6621352" y="2352367"/>
                  <a:pt x="6627517" y="2349097"/>
                </a:cubicBezTo>
                <a:cubicBezTo>
                  <a:pt x="6618127" y="2316509"/>
                  <a:pt x="6614905" y="2280654"/>
                  <a:pt x="6608570" y="2238934"/>
                </a:cubicBezTo>
                <a:cubicBezTo>
                  <a:pt x="6608570" y="2238934"/>
                  <a:pt x="6608570" y="2238934"/>
                  <a:pt x="6614733" y="2235665"/>
                </a:cubicBezTo>
                <a:cubicBezTo>
                  <a:pt x="6624065" y="2253256"/>
                  <a:pt x="6633395" y="2270845"/>
                  <a:pt x="6642726" y="2288433"/>
                </a:cubicBezTo>
                <a:cubicBezTo>
                  <a:pt x="6642726" y="2288433"/>
                  <a:pt x="6648891" y="2285163"/>
                  <a:pt x="6648891" y="2285163"/>
                </a:cubicBezTo>
                <a:cubicBezTo>
                  <a:pt x="6639561" y="2267574"/>
                  <a:pt x="6636393" y="2246716"/>
                  <a:pt x="6620898" y="2232394"/>
                </a:cubicBezTo>
                <a:cubicBezTo>
                  <a:pt x="6608512" y="2223938"/>
                  <a:pt x="6589963" y="2218751"/>
                  <a:pt x="6577579" y="2210294"/>
                </a:cubicBezTo>
                <a:cubicBezTo>
                  <a:pt x="6555920" y="2199246"/>
                  <a:pt x="6540427" y="2184926"/>
                  <a:pt x="6509604" y="2201277"/>
                </a:cubicBezTo>
                <a:cubicBezTo>
                  <a:pt x="6490942" y="2166097"/>
                  <a:pt x="6472280" y="2130917"/>
                  <a:pt x="6450507" y="2089875"/>
                </a:cubicBezTo>
                <a:cubicBezTo>
                  <a:pt x="6459783" y="2092466"/>
                  <a:pt x="6469057" y="2095062"/>
                  <a:pt x="6475222" y="2091791"/>
                </a:cubicBezTo>
                <a:cubicBezTo>
                  <a:pt x="6472111" y="2085927"/>
                  <a:pt x="6469001" y="2080064"/>
                  <a:pt x="6465890" y="2074200"/>
                </a:cubicBezTo>
                <a:cubicBezTo>
                  <a:pt x="6456502" y="2041615"/>
                  <a:pt x="6440950" y="2012300"/>
                  <a:pt x="6453165" y="1975767"/>
                </a:cubicBezTo>
                <a:cubicBezTo>
                  <a:pt x="6453107" y="1960770"/>
                  <a:pt x="6443777" y="1943182"/>
                  <a:pt x="6443721" y="1928185"/>
                </a:cubicBezTo>
                <a:cubicBezTo>
                  <a:pt x="6452994" y="1930777"/>
                  <a:pt x="6462270" y="1933371"/>
                  <a:pt x="6474653" y="1941826"/>
                </a:cubicBezTo>
                <a:cubicBezTo>
                  <a:pt x="6474596" y="1926833"/>
                  <a:pt x="6468375" y="1915106"/>
                  <a:pt x="6468320" y="1900109"/>
                </a:cubicBezTo>
                <a:cubicBezTo>
                  <a:pt x="6496199" y="1922884"/>
                  <a:pt x="6514804" y="1943068"/>
                  <a:pt x="6539574" y="1959981"/>
                </a:cubicBezTo>
                <a:cubicBezTo>
                  <a:pt x="6539574" y="1959981"/>
                  <a:pt x="6545737" y="1956712"/>
                  <a:pt x="6545737" y="1956712"/>
                </a:cubicBezTo>
                <a:cubicBezTo>
                  <a:pt x="6523963" y="1915667"/>
                  <a:pt x="6505302" y="1880490"/>
                  <a:pt x="6483529" y="1839445"/>
                </a:cubicBezTo>
                <a:cubicBezTo>
                  <a:pt x="6483529" y="1839445"/>
                  <a:pt x="6489694" y="1836175"/>
                  <a:pt x="6489694" y="1836175"/>
                </a:cubicBezTo>
                <a:cubicBezTo>
                  <a:pt x="6511410" y="1862223"/>
                  <a:pt x="6530017" y="1882406"/>
                  <a:pt x="6554841" y="1914314"/>
                </a:cubicBezTo>
                <a:cubicBezTo>
                  <a:pt x="6557612" y="1830198"/>
                  <a:pt x="6508015" y="1781379"/>
                  <a:pt x="6489240" y="1716205"/>
                </a:cubicBezTo>
                <a:cubicBezTo>
                  <a:pt x="6526396" y="1741574"/>
                  <a:pt x="6542003" y="1785887"/>
                  <a:pt x="6560723" y="1836063"/>
                </a:cubicBezTo>
                <a:cubicBezTo>
                  <a:pt x="6585605" y="1882967"/>
                  <a:pt x="6613600" y="1935738"/>
                  <a:pt x="6641592" y="1988507"/>
                </a:cubicBezTo>
                <a:cubicBezTo>
                  <a:pt x="6644702" y="1994369"/>
                  <a:pt x="6660142" y="1993693"/>
                  <a:pt x="6669414" y="1996286"/>
                </a:cubicBezTo>
                <a:cubicBezTo>
                  <a:pt x="6672468" y="1987154"/>
                  <a:pt x="6675522" y="1978019"/>
                  <a:pt x="6672412" y="1972157"/>
                </a:cubicBezTo>
                <a:cubicBezTo>
                  <a:pt x="6669243" y="1951297"/>
                  <a:pt x="6659912" y="1933708"/>
                  <a:pt x="6650582" y="1916120"/>
                </a:cubicBezTo>
                <a:cubicBezTo>
                  <a:pt x="6666078" y="1930437"/>
                  <a:pt x="6678461" y="1938895"/>
                  <a:pt x="6690848" y="1947350"/>
                </a:cubicBezTo>
                <a:cubicBezTo>
                  <a:pt x="6697011" y="1944081"/>
                  <a:pt x="6697011" y="1944081"/>
                  <a:pt x="6700062" y="1934948"/>
                </a:cubicBezTo>
                <a:cubicBezTo>
                  <a:pt x="6687396" y="1851510"/>
                  <a:pt x="6665452" y="1765479"/>
                  <a:pt x="6575707" y="1715416"/>
                </a:cubicBezTo>
                <a:cubicBezTo>
                  <a:pt x="6563436" y="1736952"/>
                  <a:pt x="6563436" y="1736952"/>
                  <a:pt x="6591429" y="1789720"/>
                </a:cubicBezTo>
                <a:cubicBezTo>
                  <a:pt x="6603871" y="1813174"/>
                  <a:pt x="6616313" y="1836627"/>
                  <a:pt x="6631864" y="1865942"/>
                </a:cubicBezTo>
                <a:cubicBezTo>
                  <a:pt x="6631864" y="1865942"/>
                  <a:pt x="6625698" y="1869213"/>
                  <a:pt x="6625698" y="1869213"/>
                </a:cubicBezTo>
                <a:cubicBezTo>
                  <a:pt x="6597764" y="1831440"/>
                  <a:pt x="6579101" y="1796260"/>
                  <a:pt x="6557329" y="1755218"/>
                </a:cubicBezTo>
                <a:cubicBezTo>
                  <a:pt x="6544887" y="1731765"/>
                  <a:pt x="6517006" y="1708987"/>
                  <a:pt x="6547771" y="1677643"/>
                </a:cubicBezTo>
                <a:cubicBezTo>
                  <a:pt x="6535330" y="1654190"/>
                  <a:pt x="6519777" y="1624872"/>
                  <a:pt x="6504226" y="1595557"/>
                </a:cubicBezTo>
                <a:cubicBezTo>
                  <a:pt x="6491839" y="1587101"/>
                  <a:pt x="6476346" y="1572781"/>
                  <a:pt x="6460848" y="1558461"/>
                </a:cubicBezTo>
                <a:cubicBezTo>
                  <a:pt x="6494666" y="1517983"/>
                  <a:pt x="6466504" y="1420224"/>
                  <a:pt x="6413854" y="1380535"/>
                </a:cubicBezTo>
                <a:cubicBezTo>
                  <a:pt x="6379979" y="1406017"/>
                  <a:pt x="6367537" y="1382564"/>
                  <a:pt x="6352044" y="1368245"/>
                </a:cubicBezTo>
                <a:cubicBezTo>
                  <a:pt x="6317943" y="1333743"/>
                  <a:pt x="6280732" y="1293377"/>
                  <a:pt x="6252796" y="1255604"/>
                </a:cubicBezTo>
                <a:cubicBezTo>
                  <a:pt x="6237300" y="1241286"/>
                  <a:pt x="6224917" y="1232829"/>
                  <a:pt x="6212530" y="1224373"/>
                </a:cubicBezTo>
                <a:cubicBezTo>
                  <a:pt x="6135113" y="1167769"/>
                  <a:pt x="6070022" y="1104628"/>
                  <a:pt x="6020313" y="1025811"/>
                </a:cubicBezTo>
                <a:cubicBezTo>
                  <a:pt x="6004817" y="1011492"/>
                  <a:pt x="5986212" y="991309"/>
                  <a:pt x="6013921" y="969095"/>
                </a:cubicBezTo>
                <a:cubicBezTo>
                  <a:pt x="6035468" y="950153"/>
                  <a:pt x="6057127" y="961201"/>
                  <a:pt x="6078784" y="972254"/>
                </a:cubicBezTo>
                <a:cubicBezTo>
                  <a:pt x="6153093" y="1022991"/>
                  <a:pt x="6202747" y="1086811"/>
                  <a:pt x="6243181" y="1163032"/>
                </a:cubicBezTo>
                <a:cubicBezTo>
                  <a:pt x="6280505" y="1233390"/>
                  <a:pt x="6327102" y="1306342"/>
                  <a:pt x="6392137" y="1354491"/>
                </a:cubicBezTo>
                <a:cubicBezTo>
                  <a:pt x="6422960" y="1338140"/>
                  <a:pt x="6407462" y="1323819"/>
                  <a:pt x="6391968" y="1309500"/>
                </a:cubicBezTo>
                <a:cubicBezTo>
                  <a:pt x="6376471" y="1295179"/>
                  <a:pt x="6367141" y="1277591"/>
                  <a:pt x="6354699" y="1254138"/>
                </a:cubicBezTo>
                <a:cubicBezTo>
                  <a:pt x="6373248" y="1259324"/>
                  <a:pt x="6382525" y="1261918"/>
                  <a:pt x="6407236" y="1263833"/>
                </a:cubicBezTo>
                <a:cubicBezTo>
                  <a:pt x="6397905" y="1246244"/>
                  <a:pt x="6394737" y="1225386"/>
                  <a:pt x="6385405" y="1207795"/>
                </a:cubicBezTo>
                <a:cubicBezTo>
                  <a:pt x="6403954" y="1212982"/>
                  <a:pt x="6410175" y="1224708"/>
                  <a:pt x="6425615" y="1224033"/>
                </a:cubicBezTo>
                <a:cubicBezTo>
                  <a:pt x="6434890" y="1226624"/>
                  <a:pt x="6447216" y="1220085"/>
                  <a:pt x="6465709" y="1210275"/>
                </a:cubicBezTo>
                <a:cubicBezTo>
                  <a:pt x="6434718" y="1181635"/>
                  <a:pt x="6431495" y="1145779"/>
                  <a:pt x="6446819" y="1115112"/>
                </a:cubicBezTo>
                <a:cubicBezTo>
                  <a:pt x="6446819" y="1115112"/>
                  <a:pt x="6446819" y="1115112"/>
                  <a:pt x="6456094" y="1117703"/>
                </a:cubicBezTo>
                <a:cubicBezTo>
                  <a:pt x="6459147" y="1108572"/>
                  <a:pt x="6474530" y="1092897"/>
                  <a:pt x="6477583" y="1083765"/>
                </a:cubicBezTo>
                <a:cubicBezTo>
                  <a:pt x="6483690" y="1065499"/>
                  <a:pt x="6483632" y="1050503"/>
                  <a:pt x="6505236" y="1046554"/>
                </a:cubicBezTo>
                <a:cubicBezTo>
                  <a:pt x="6526838" y="1042609"/>
                  <a:pt x="6545330" y="1032800"/>
                  <a:pt x="6569986" y="1019720"/>
                </a:cubicBezTo>
                <a:cubicBezTo>
                  <a:pt x="6557600" y="1011264"/>
                  <a:pt x="6551379" y="999537"/>
                  <a:pt x="6538995" y="991080"/>
                </a:cubicBezTo>
                <a:cubicBezTo>
                  <a:pt x="6483234" y="945527"/>
                  <a:pt x="6430587" y="905837"/>
                  <a:pt x="6368662" y="863557"/>
                </a:cubicBezTo>
                <a:cubicBezTo>
                  <a:pt x="6353167" y="849235"/>
                  <a:pt x="6337674" y="834916"/>
                  <a:pt x="6325288" y="826460"/>
                </a:cubicBezTo>
                <a:cubicBezTo>
                  <a:pt x="6303574" y="800414"/>
                  <a:pt x="6288021" y="771096"/>
                  <a:pt x="6272469" y="741781"/>
                </a:cubicBezTo>
                <a:cubicBezTo>
                  <a:pt x="6365383" y="812702"/>
                  <a:pt x="6449020" y="881032"/>
                  <a:pt x="6538824" y="946091"/>
                </a:cubicBezTo>
                <a:cubicBezTo>
                  <a:pt x="6544990" y="942820"/>
                  <a:pt x="6544990" y="942820"/>
                  <a:pt x="6551152" y="939550"/>
                </a:cubicBezTo>
                <a:cubicBezTo>
                  <a:pt x="6532548" y="919367"/>
                  <a:pt x="6516997" y="890051"/>
                  <a:pt x="6492226" y="873138"/>
                </a:cubicBezTo>
                <a:cubicBezTo>
                  <a:pt x="6455073" y="847768"/>
                  <a:pt x="6445626" y="800187"/>
                  <a:pt x="6423854" y="759145"/>
                </a:cubicBezTo>
                <a:cubicBezTo>
                  <a:pt x="6420743" y="753280"/>
                  <a:pt x="6414523" y="741556"/>
                  <a:pt x="6420689" y="738286"/>
                </a:cubicBezTo>
                <a:cubicBezTo>
                  <a:pt x="6463837" y="715396"/>
                  <a:pt x="6435956" y="692619"/>
                  <a:pt x="6423514" y="669165"/>
                </a:cubicBezTo>
                <a:cubicBezTo>
                  <a:pt x="6398690" y="637257"/>
                  <a:pt x="6398690" y="637257"/>
                  <a:pt x="6432561" y="611774"/>
                </a:cubicBezTo>
                <a:cubicBezTo>
                  <a:pt x="6410789" y="570732"/>
                  <a:pt x="6392126" y="535552"/>
                  <a:pt x="6373464" y="500372"/>
                </a:cubicBezTo>
                <a:cubicBezTo>
                  <a:pt x="6382625" y="472974"/>
                  <a:pt x="6394953" y="466434"/>
                  <a:pt x="6413560" y="486617"/>
                </a:cubicBezTo>
                <a:cubicBezTo>
                  <a:pt x="6422891" y="504205"/>
                  <a:pt x="6441495" y="524389"/>
                  <a:pt x="6450825" y="541978"/>
                </a:cubicBezTo>
                <a:cubicBezTo>
                  <a:pt x="6463267" y="565431"/>
                  <a:pt x="6484872" y="561485"/>
                  <a:pt x="6494087" y="549082"/>
                </a:cubicBezTo>
                <a:cubicBezTo>
                  <a:pt x="6500252" y="545811"/>
                  <a:pt x="6503250" y="521683"/>
                  <a:pt x="6500139" y="515818"/>
                </a:cubicBezTo>
                <a:cubicBezTo>
                  <a:pt x="6490808" y="498229"/>
                  <a:pt x="6481478" y="480640"/>
                  <a:pt x="6459817" y="469589"/>
                </a:cubicBezTo>
                <a:cubicBezTo>
                  <a:pt x="6425717" y="435087"/>
                  <a:pt x="6388563" y="409717"/>
                  <a:pt x="6351407" y="384348"/>
                </a:cubicBezTo>
                <a:cubicBezTo>
                  <a:pt x="6335913" y="370028"/>
                  <a:pt x="6332746" y="349170"/>
                  <a:pt x="6320362" y="340713"/>
                </a:cubicBezTo>
                <a:cubicBezTo>
                  <a:pt x="6261549" y="304294"/>
                  <a:pt x="6208898" y="264603"/>
                  <a:pt x="6150086" y="228184"/>
                </a:cubicBezTo>
                <a:cubicBezTo>
                  <a:pt x="6106767" y="206084"/>
                  <a:pt x="6060337" y="178122"/>
                  <a:pt x="6017021" y="156020"/>
                </a:cubicBezTo>
                <a:cubicBezTo>
                  <a:pt x="6007746" y="153429"/>
                  <a:pt x="5998473" y="150837"/>
                  <a:pt x="5989197" y="148243"/>
                </a:cubicBezTo>
                <a:cubicBezTo>
                  <a:pt x="5995418" y="159969"/>
                  <a:pt x="6001638" y="171696"/>
                  <a:pt x="6004748" y="177558"/>
                </a:cubicBezTo>
                <a:cubicBezTo>
                  <a:pt x="6010969" y="189285"/>
                  <a:pt x="6017190" y="201011"/>
                  <a:pt x="6023411" y="212738"/>
                </a:cubicBezTo>
                <a:cubicBezTo>
                  <a:pt x="6011085" y="219277"/>
                  <a:pt x="5992591" y="229088"/>
                  <a:pt x="5983318" y="226494"/>
                </a:cubicBezTo>
                <a:cubicBezTo>
                  <a:pt x="5940057" y="219391"/>
                  <a:pt x="5893686" y="206425"/>
                  <a:pt x="5844202" y="187596"/>
                </a:cubicBezTo>
                <a:cubicBezTo>
                  <a:pt x="5825653" y="182409"/>
                  <a:pt x="5816321" y="164818"/>
                  <a:pt x="5794665" y="153768"/>
                </a:cubicBezTo>
                <a:cubicBezTo>
                  <a:pt x="5769894" y="136855"/>
                  <a:pt x="5757453" y="113401"/>
                  <a:pt x="5754230" y="77546"/>
                </a:cubicBezTo>
                <a:cubicBezTo>
                  <a:pt x="5752589" y="52120"/>
                  <a:pt x="5740925" y="30133"/>
                  <a:pt x="5723486" y="12149"/>
                </a:cubicBezTo>
                <a:close/>
                <a:moveTo>
                  <a:pt x="4676439" y="0"/>
                </a:moveTo>
                <a:lnTo>
                  <a:pt x="5375417" y="0"/>
                </a:lnTo>
                <a:lnTo>
                  <a:pt x="5430446" y="35372"/>
                </a:lnTo>
                <a:cubicBezTo>
                  <a:pt x="5461434" y="63980"/>
                  <a:pt x="5495531" y="98443"/>
                  <a:pt x="5526519" y="127050"/>
                </a:cubicBezTo>
                <a:cubicBezTo>
                  <a:pt x="5498822" y="164265"/>
                  <a:pt x="5467925" y="165642"/>
                  <a:pt x="5433921" y="161156"/>
                </a:cubicBezTo>
                <a:cubicBezTo>
                  <a:pt x="5359740" y="155465"/>
                  <a:pt x="5285560" y="149770"/>
                  <a:pt x="5208317" y="153208"/>
                </a:cubicBezTo>
                <a:cubicBezTo>
                  <a:pt x="5140354" y="159233"/>
                  <a:pt x="5072346" y="150266"/>
                  <a:pt x="5004290" y="126310"/>
                </a:cubicBezTo>
                <a:cubicBezTo>
                  <a:pt x="4985731" y="121138"/>
                  <a:pt x="4964068" y="110109"/>
                  <a:pt x="4945512" y="104936"/>
                </a:cubicBezTo>
                <a:cubicBezTo>
                  <a:pt x="4865070" y="72537"/>
                  <a:pt x="4793906" y="42720"/>
                  <a:pt x="4713465" y="10317"/>
                </a:cubicBezTo>
                <a:cubicBezTo>
                  <a:pt x="4704185" y="7731"/>
                  <a:pt x="4692587" y="4500"/>
                  <a:pt x="4680990" y="1268"/>
                </a:cubicBez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p>
        </p:txBody>
      </p:sp>
    </p:spTree>
    <p:extLst>
      <p:ext uri="{BB962C8B-B14F-4D97-AF65-F5344CB8AC3E}">
        <p14:creationId xmlns:p14="http://schemas.microsoft.com/office/powerpoint/2010/main" val="3765123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 y="4379"/>
            <a:ext cx="5635753" cy="3324280"/>
          </a:xfrm>
          <a:custGeom>
            <a:avLst/>
            <a:gdLst>
              <a:gd name="connsiteX0" fmla="*/ 4172507 w 5635753"/>
              <a:gd name="connsiteY0" fmla="*/ 1944490 h 3324280"/>
              <a:gd name="connsiteX1" fmla="*/ 4125576 w 5635753"/>
              <a:gd name="connsiteY1" fmla="*/ 1991321 h 3324280"/>
              <a:gd name="connsiteX2" fmla="*/ 4077501 w 5635753"/>
              <a:gd name="connsiteY2" fmla="*/ 2037009 h 3324280"/>
              <a:gd name="connsiteX3" fmla="*/ 4066054 w 5635753"/>
              <a:gd name="connsiteY3" fmla="*/ 2053000 h 3324280"/>
              <a:gd name="connsiteX4" fmla="*/ 4161060 w 5635753"/>
              <a:gd name="connsiteY4" fmla="*/ 1961623 h 3324280"/>
              <a:gd name="connsiteX5" fmla="*/ 4172507 w 5635753"/>
              <a:gd name="connsiteY5" fmla="*/ 1944490 h 3324280"/>
              <a:gd name="connsiteX6" fmla="*/ 0 w 5635753"/>
              <a:gd name="connsiteY6" fmla="*/ 0 h 3324280"/>
              <a:gd name="connsiteX7" fmla="*/ 5333877 w 5635753"/>
              <a:gd name="connsiteY7" fmla="*/ 0 h 3324280"/>
              <a:gd name="connsiteX8" fmla="*/ 5353089 w 5635753"/>
              <a:gd name="connsiteY8" fmla="*/ 19171 h 3324280"/>
              <a:gd name="connsiteX9" fmla="*/ 5407582 w 5635753"/>
              <a:gd name="connsiteY9" fmla="*/ 73549 h 3324280"/>
              <a:gd name="connsiteX10" fmla="*/ 5543795 w 5635753"/>
              <a:gd name="connsiteY10" fmla="*/ 210614 h 3324280"/>
              <a:gd name="connsiteX11" fmla="*/ 5147747 w 5635753"/>
              <a:gd name="connsiteY11" fmla="*/ 604677 h 3324280"/>
              <a:gd name="connsiteX12" fmla="*/ 5150036 w 5635753"/>
              <a:gd name="connsiteY12" fmla="*/ 606961 h 3324280"/>
              <a:gd name="connsiteX13" fmla="*/ 5142024 w 5635753"/>
              <a:gd name="connsiteY13" fmla="*/ 617241 h 3324280"/>
              <a:gd name="connsiteX14" fmla="*/ 5207269 w 5635753"/>
              <a:gd name="connsiteY14" fmla="*/ 561273 h 3324280"/>
              <a:gd name="connsiteX15" fmla="*/ 5250765 w 5635753"/>
              <a:gd name="connsiteY15" fmla="*/ 531575 h 3324280"/>
              <a:gd name="connsiteX16" fmla="*/ 5193533 w 5635753"/>
              <a:gd name="connsiteY16" fmla="*/ 586401 h 3324280"/>
              <a:gd name="connsiteX17" fmla="*/ 5182087 w 5635753"/>
              <a:gd name="connsiteY17" fmla="*/ 593255 h 3324280"/>
              <a:gd name="connsiteX18" fmla="*/ 5171785 w 5635753"/>
              <a:gd name="connsiteY18" fmla="*/ 601250 h 3324280"/>
              <a:gd name="connsiteX19" fmla="*/ 5179797 w 5635753"/>
              <a:gd name="connsiteY19" fmla="*/ 600108 h 3324280"/>
              <a:gd name="connsiteX20" fmla="*/ 5050452 w 5635753"/>
              <a:gd name="connsiteY20" fmla="*/ 731462 h 3324280"/>
              <a:gd name="connsiteX21" fmla="*/ 5004666 w 5635753"/>
              <a:gd name="connsiteY21" fmla="*/ 777151 h 3324280"/>
              <a:gd name="connsiteX22" fmla="*/ 4982918 w 5635753"/>
              <a:gd name="connsiteY22" fmla="*/ 794284 h 3324280"/>
              <a:gd name="connsiteX23" fmla="*/ 4979484 w 5635753"/>
              <a:gd name="connsiteY23" fmla="*/ 799995 h 3324280"/>
              <a:gd name="connsiteX24" fmla="*/ 4970327 w 5635753"/>
              <a:gd name="connsiteY24" fmla="*/ 809132 h 3324280"/>
              <a:gd name="connsiteX25" fmla="*/ 5024125 w 5635753"/>
              <a:gd name="connsiteY25" fmla="*/ 769155 h 3324280"/>
              <a:gd name="connsiteX26" fmla="*/ 4977194 w 5635753"/>
              <a:gd name="connsiteY26" fmla="*/ 815986 h 3324280"/>
              <a:gd name="connsiteX27" fmla="*/ 4956591 w 5635753"/>
              <a:gd name="connsiteY27" fmla="*/ 841114 h 3324280"/>
              <a:gd name="connsiteX28" fmla="*/ 4997798 w 5635753"/>
              <a:gd name="connsiteY28" fmla="*/ 807990 h 3324280"/>
              <a:gd name="connsiteX29" fmla="*/ 5008100 w 5635753"/>
              <a:gd name="connsiteY29" fmla="*/ 799995 h 3324280"/>
              <a:gd name="connsiteX30" fmla="*/ 4965748 w 5635753"/>
              <a:gd name="connsiteY30" fmla="*/ 841114 h 3324280"/>
              <a:gd name="connsiteX31" fmla="*/ 4949723 w 5635753"/>
              <a:gd name="connsiteY31" fmla="*/ 862816 h 3324280"/>
              <a:gd name="connsiteX32" fmla="*/ 4921107 w 5635753"/>
              <a:gd name="connsiteY32" fmla="*/ 889087 h 3324280"/>
              <a:gd name="connsiteX33" fmla="*/ 4889057 w 5635753"/>
              <a:gd name="connsiteY33" fmla="*/ 922211 h 3324280"/>
              <a:gd name="connsiteX34" fmla="*/ 4837547 w 5635753"/>
              <a:gd name="connsiteY34" fmla="*/ 973611 h 3324280"/>
              <a:gd name="connsiteX35" fmla="*/ 4869598 w 5635753"/>
              <a:gd name="connsiteY35" fmla="*/ 949624 h 3324280"/>
              <a:gd name="connsiteX36" fmla="*/ 4897069 w 5635753"/>
              <a:gd name="connsiteY36" fmla="*/ 921069 h 3324280"/>
              <a:gd name="connsiteX37" fmla="*/ 4910805 w 5635753"/>
              <a:gd name="connsiteY37" fmla="*/ 907362 h 3324280"/>
              <a:gd name="connsiteX38" fmla="*/ 4921107 w 5635753"/>
              <a:gd name="connsiteY38" fmla="*/ 898225 h 3324280"/>
              <a:gd name="connsiteX39" fmla="*/ 4922251 w 5635753"/>
              <a:gd name="connsiteY39" fmla="*/ 899367 h 3324280"/>
              <a:gd name="connsiteX40" fmla="*/ 4907371 w 5635753"/>
              <a:gd name="connsiteY40" fmla="*/ 913074 h 3324280"/>
              <a:gd name="connsiteX41" fmla="*/ 4884478 w 5635753"/>
              <a:gd name="connsiteY41" fmla="*/ 937060 h 3324280"/>
              <a:gd name="connsiteX42" fmla="*/ 4876465 w 5635753"/>
              <a:gd name="connsiteY42" fmla="*/ 947340 h 3324280"/>
              <a:gd name="connsiteX43" fmla="*/ 4843271 w 5635753"/>
              <a:gd name="connsiteY43" fmla="*/ 979322 h 3324280"/>
              <a:gd name="connsiteX44" fmla="*/ 4921107 w 5635753"/>
              <a:gd name="connsiteY44" fmla="*/ 907362 h 3324280"/>
              <a:gd name="connsiteX45" fmla="*/ 4909660 w 5635753"/>
              <a:gd name="connsiteY45" fmla="*/ 925638 h 3324280"/>
              <a:gd name="connsiteX46" fmla="*/ 4931409 w 5635753"/>
              <a:gd name="connsiteY46" fmla="*/ 908505 h 3324280"/>
              <a:gd name="connsiteX47" fmla="*/ 4942855 w 5635753"/>
              <a:gd name="connsiteY47" fmla="*/ 892514 h 3324280"/>
              <a:gd name="connsiteX48" fmla="*/ 4997798 w 5635753"/>
              <a:gd name="connsiteY48" fmla="*/ 844541 h 3324280"/>
              <a:gd name="connsiteX49" fmla="*/ 5010389 w 5635753"/>
              <a:gd name="connsiteY49" fmla="*/ 838830 h 3324280"/>
              <a:gd name="connsiteX50" fmla="*/ 5025270 w 5635753"/>
              <a:gd name="connsiteY50" fmla="*/ 826266 h 3324280"/>
              <a:gd name="connsiteX51" fmla="*/ 5026414 w 5635753"/>
              <a:gd name="connsiteY51" fmla="*/ 818270 h 3324280"/>
              <a:gd name="connsiteX52" fmla="*/ 5050452 w 5635753"/>
              <a:gd name="connsiteY52" fmla="*/ 796568 h 3324280"/>
              <a:gd name="connsiteX53" fmla="*/ 5090515 w 5635753"/>
              <a:gd name="connsiteY53" fmla="*/ 761160 h 3324280"/>
              <a:gd name="connsiteX54" fmla="*/ 5121420 w 5635753"/>
              <a:gd name="connsiteY54" fmla="*/ 737173 h 3324280"/>
              <a:gd name="connsiteX55" fmla="*/ 5072200 w 5635753"/>
              <a:gd name="connsiteY55" fmla="*/ 789715 h 3324280"/>
              <a:gd name="connsiteX56" fmla="*/ 5100817 w 5635753"/>
              <a:gd name="connsiteY56" fmla="*/ 762302 h 3324280"/>
              <a:gd name="connsiteX57" fmla="*/ 5092804 w 5635753"/>
              <a:gd name="connsiteY57" fmla="*/ 772582 h 3324280"/>
              <a:gd name="connsiteX58" fmla="*/ 5075634 w 5635753"/>
              <a:gd name="connsiteY58" fmla="*/ 793142 h 3324280"/>
              <a:gd name="connsiteX59" fmla="*/ 5092804 w 5635753"/>
              <a:gd name="connsiteY59" fmla="*/ 781719 h 3324280"/>
              <a:gd name="connsiteX60" fmla="*/ 5108829 w 5635753"/>
              <a:gd name="connsiteY60" fmla="*/ 770297 h 3324280"/>
              <a:gd name="connsiteX61" fmla="*/ 5091659 w 5635753"/>
              <a:gd name="connsiteY61" fmla="*/ 790857 h 3324280"/>
              <a:gd name="connsiteX62" fmla="*/ 5163772 w 5635753"/>
              <a:gd name="connsiteY62" fmla="*/ 723467 h 3324280"/>
              <a:gd name="connsiteX63" fmla="*/ 5180942 w 5635753"/>
              <a:gd name="connsiteY63" fmla="*/ 712045 h 3324280"/>
              <a:gd name="connsiteX64" fmla="*/ 5238174 w 5635753"/>
              <a:gd name="connsiteY64" fmla="*/ 667498 h 3324280"/>
              <a:gd name="connsiteX65" fmla="*/ 5269080 w 5635753"/>
              <a:gd name="connsiteY65" fmla="*/ 641228 h 3324280"/>
              <a:gd name="connsiteX66" fmla="*/ 5303419 w 5635753"/>
              <a:gd name="connsiteY66" fmla="*/ 611530 h 3324280"/>
              <a:gd name="connsiteX67" fmla="*/ 5294262 w 5635753"/>
              <a:gd name="connsiteY67" fmla="*/ 629805 h 3324280"/>
              <a:gd name="connsiteX68" fmla="*/ 5353784 w 5635753"/>
              <a:gd name="connsiteY68" fmla="*/ 577264 h 3324280"/>
              <a:gd name="connsiteX69" fmla="*/ 5328602 w 5635753"/>
              <a:gd name="connsiteY69" fmla="*/ 609246 h 3324280"/>
              <a:gd name="connsiteX70" fmla="*/ 5362941 w 5635753"/>
              <a:gd name="connsiteY70" fmla="*/ 577264 h 3324280"/>
              <a:gd name="connsiteX71" fmla="*/ 5390413 w 5635753"/>
              <a:gd name="connsiteY71" fmla="*/ 558988 h 3324280"/>
              <a:gd name="connsiteX72" fmla="*/ 5398425 w 5635753"/>
              <a:gd name="connsiteY72" fmla="*/ 566984 h 3324280"/>
              <a:gd name="connsiteX73" fmla="*/ 5440777 w 5635753"/>
              <a:gd name="connsiteY73" fmla="*/ 535002 h 3324280"/>
              <a:gd name="connsiteX74" fmla="*/ 5471683 w 5635753"/>
              <a:gd name="connsiteY74" fmla="*/ 519011 h 3324280"/>
              <a:gd name="connsiteX75" fmla="*/ 5435054 w 5635753"/>
              <a:gd name="connsiteY75" fmla="*/ 565841 h 3324280"/>
              <a:gd name="connsiteX76" fmla="*/ 5472827 w 5635753"/>
              <a:gd name="connsiteY76" fmla="*/ 529291 h 3324280"/>
              <a:gd name="connsiteX77" fmla="*/ 5501443 w 5635753"/>
              <a:gd name="connsiteY77" fmla="*/ 521295 h 3324280"/>
              <a:gd name="connsiteX78" fmla="*/ 5543795 w 5635753"/>
              <a:gd name="connsiteY78" fmla="*/ 488171 h 3324280"/>
              <a:gd name="connsiteX79" fmla="*/ 5548374 w 5635753"/>
              <a:gd name="connsiteY79" fmla="*/ 492740 h 3324280"/>
              <a:gd name="connsiteX80" fmla="*/ 5575846 w 5635753"/>
              <a:gd name="connsiteY80" fmla="*/ 474465 h 3324280"/>
              <a:gd name="connsiteX81" fmla="*/ 5554097 w 5635753"/>
              <a:gd name="connsiteY81" fmla="*/ 498451 h 3324280"/>
              <a:gd name="connsiteX82" fmla="*/ 5564399 w 5635753"/>
              <a:gd name="connsiteY82" fmla="*/ 490456 h 3324280"/>
              <a:gd name="connsiteX83" fmla="*/ 5465959 w 5635753"/>
              <a:gd name="connsiteY83" fmla="*/ 588686 h 3324280"/>
              <a:gd name="connsiteX84" fmla="*/ 5444211 w 5635753"/>
              <a:gd name="connsiteY84" fmla="*/ 612672 h 3324280"/>
              <a:gd name="connsiteX85" fmla="*/ 5427041 w 5635753"/>
              <a:gd name="connsiteY85" fmla="*/ 632090 h 3324280"/>
              <a:gd name="connsiteX86" fmla="*/ 5456802 w 5635753"/>
              <a:gd name="connsiteY86" fmla="*/ 606961 h 3324280"/>
              <a:gd name="connsiteX87" fmla="*/ 5463670 w 5635753"/>
              <a:gd name="connsiteY87" fmla="*/ 604677 h 3324280"/>
              <a:gd name="connsiteX88" fmla="*/ 5481984 w 5635753"/>
              <a:gd name="connsiteY88" fmla="*/ 585259 h 3324280"/>
              <a:gd name="connsiteX89" fmla="*/ 5501443 w 5635753"/>
              <a:gd name="connsiteY89" fmla="*/ 566984 h 3324280"/>
              <a:gd name="connsiteX90" fmla="*/ 5508311 w 5635753"/>
              <a:gd name="connsiteY90" fmla="*/ 564699 h 3324280"/>
              <a:gd name="connsiteX91" fmla="*/ 5547229 w 5635753"/>
              <a:gd name="connsiteY91" fmla="*/ 529291 h 3324280"/>
              <a:gd name="connsiteX92" fmla="*/ 5570122 w 5635753"/>
              <a:gd name="connsiteY92" fmla="*/ 515584 h 3324280"/>
              <a:gd name="connsiteX93" fmla="*/ 5500299 w 5635753"/>
              <a:gd name="connsiteY93" fmla="*/ 574979 h 3324280"/>
              <a:gd name="connsiteX94" fmla="*/ 5456802 w 5635753"/>
              <a:gd name="connsiteY94" fmla="*/ 616099 h 3324280"/>
              <a:gd name="connsiteX95" fmla="*/ 5424752 w 5635753"/>
              <a:gd name="connsiteY95" fmla="*/ 648081 h 3324280"/>
              <a:gd name="connsiteX96" fmla="*/ 5385834 w 5635753"/>
              <a:gd name="connsiteY96" fmla="*/ 684632 h 3324280"/>
              <a:gd name="connsiteX97" fmla="*/ 5370954 w 5635753"/>
              <a:gd name="connsiteY97" fmla="*/ 697196 h 3324280"/>
              <a:gd name="connsiteX98" fmla="*/ 5340048 w 5635753"/>
              <a:gd name="connsiteY98" fmla="*/ 731462 h 3324280"/>
              <a:gd name="connsiteX99" fmla="*/ 5351495 w 5635753"/>
              <a:gd name="connsiteY99" fmla="*/ 724609 h 3324280"/>
              <a:gd name="connsiteX100" fmla="*/ 5343482 w 5635753"/>
              <a:gd name="connsiteY100" fmla="*/ 734889 h 3324280"/>
              <a:gd name="connsiteX101" fmla="*/ 5334325 w 5635753"/>
              <a:gd name="connsiteY101" fmla="*/ 744027 h 3324280"/>
              <a:gd name="connsiteX102" fmla="*/ 5333180 w 5635753"/>
              <a:gd name="connsiteY102" fmla="*/ 733747 h 3324280"/>
              <a:gd name="connsiteX103" fmla="*/ 5312576 w 5635753"/>
              <a:gd name="connsiteY103" fmla="*/ 750880 h 3324280"/>
              <a:gd name="connsiteX104" fmla="*/ 5271369 w 5635753"/>
              <a:gd name="connsiteY104" fmla="*/ 802279 h 3324280"/>
              <a:gd name="connsiteX105" fmla="*/ 5320589 w 5635753"/>
              <a:gd name="connsiteY105" fmla="*/ 758875 h 3324280"/>
              <a:gd name="connsiteX106" fmla="*/ 5283960 w 5635753"/>
              <a:gd name="connsiteY106" fmla="*/ 796568 h 3324280"/>
              <a:gd name="connsiteX107" fmla="*/ 5150036 w 5635753"/>
              <a:gd name="connsiteY107" fmla="*/ 932491 h 3324280"/>
              <a:gd name="connsiteX108" fmla="*/ 5139735 w 5635753"/>
              <a:gd name="connsiteY108" fmla="*/ 931349 h 3324280"/>
              <a:gd name="connsiteX109" fmla="*/ 5099672 w 5635753"/>
              <a:gd name="connsiteY109" fmla="*/ 965615 h 3324280"/>
              <a:gd name="connsiteX110" fmla="*/ 5112263 w 5635753"/>
              <a:gd name="connsiteY110" fmla="*/ 969042 h 3324280"/>
              <a:gd name="connsiteX111" fmla="*/ 5056175 w 5635753"/>
              <a:gd name="connsiteY111" fmla="*/ 1025010 h 3324280"/>
              <a:gd name="connsiteX112" fmla="*/ 5026414 w 5635753"/>
              <a:gd name="connsiteY112" fmla="*/ 1059277 h 3324280"/>
              <a:gd name="connsiteX113" fmla="*/ 4969182 w 5635753"/>
              <a:gd name="connsiteY113" fmla="*/ 1114103 h 3324280"/>
              <a:gd name="connsiteX114" fmla="*/ 4957735 w 5635753"/>
              <a:gd name="connsiteY114" fmla="*/ 1130094 h 3324280"/>
              <a:gd name="connsiteX115" fmla="*/ 4993220 w 5635753"/>
              <a:gd name="connsiteY115" fmla="*/ 1100396 h 3324280"/>
              <a:gd name="connsiteX116" fmla="*/ 5035572 w 5635753"/>
              <a:gd name="connsiteY116" fmla="*/ 1059277 h 3324280"/>
              <a:gd name="connsiteX117" fmla="*/ 5109974 w 5635753"/>
              <a:gd name="connsiteY117" fmla="*/ 985033 h 3324280"/>
              <a:gd name="connsiteX118" fmla="*/ 5121420 w 5635753"/>
              <a:gd name="connsiteY118" fmla="*/ 969042 h 3324280"/>
              <a:gd name="connsiteX119" fmla="*/ 5152326 w 5635753"/>
              <a:gd name="connsiteY119" fmla="*/ 943913 h 3324280"/>
              <a:gd name="connsiteX120" fmla="*/ 5172929 w 5635753"/>
              <a:gd name="connsiteY120" fmla="*/ 917643 h 3324280"/>
              <a:gd name="connsiteX121" fmla="*/ 5192388 w 5635753"/>
              <a:gd name="connsiteY121" fmla="*/ 900509 h 3324280"/>
              <a:gd name="connsiteX122" fmla="*/ 5254199 w 5635753"/>
              <a:gd name="connsiteY122" fmla="*/ 841114 h 3324280"/>
              <a:gd name="connsiteX123" fmla="*/ 5341193 w 5635753"/>
              <a:gd name="connsiteY123" fmla="*/ 750880 h 3324280"/>
              <a:gd name="connsiteX124" fmla="*/ 5437343 w 5635753"/>
              <a:gd name="connsiteY124" fmla="*/ 652650 h 3324280"/>
              <a:gd name="connsiteX125" fmla="*/ 5464815 w 5635753"/>
              <a:gd name="connsiteY125" fmla="*/ 624094 h 3324280"/>
              <a:gd name="connsiteX126" fmla="*/ 5485418 w 5635753"/>
              <a:gd name="connsiteY126" fmla="*/ 606961 h 3324280"/>
              <a:gd name="connsiteX127" fmla="*/ 5502588 w 5635753"/>
              <a:gd name="connsiteY127" fmla="*/ 587544 h 3324280"/>
              <a:gd name="connsiteX128" fmla="*/ 5554097 w 5635753"/>
              <a:gd name="connsiteY128" fmla="*/ 536144 h 3324280"/>
              <a:gd name="connsiteX129" fmla="*/ 5622776 w 5635753"/>
              <a:gd name="connsiteY129" fmla="*/ 474465 h 3324280"/>
              <a:gd name="connsiteX130" fmla="*/ 5502588 w 5635753"/>
              <a:gd name="connsiteY130" fmla="*/ 596681 h 3324280"/>
              <a:gd name="connsiteX131" fmla="*/ 5510601 w 5635753"/>
              <a:gd name="connsiteY131" fmla="*/ 595539 h 3324280"/>
              <a:gd name="connsiteX132" fmla="*/ 5480840 w 5635753"/>
              <a:gd name="connsiteY132" fmla="*/ 629805 h 3324280"/>
              <a:gd name="connsiteX133" fmla="*/ 5618198 w 5635753"/>
              <a:gd name="connsiteY133" fmla="*/ 497309 h 3324280"/>
              <a:gd name="connsiteX134" fmla="*/ 5635367 w 5635753"/>
              <a:gd name="connsiteY134" fmla="*/ 487029 h 3324280"/>
              <a:gd name="connsiteX135" fmla="*/ 5473972 w 5635753"/>
              <a:gd name="connsiteY135" fmla="*/ 641228 h 3324280"/>
              <a:gd name="connsiteX136" fmla="*/ 5456802 w 5635753"/>
              <a:gd name="connsiteY136" fmla="*/ 662930 h 3324280"/>
              <a:gd name="connsiteX137" fmla="*/ 5449934 w 5635753"/>
              <a:gd name="connsiteY137" fmla="*/ 665214 h 3324280"/>
              <a:gd name="connsiteX138" fmla="*/ 5428186 w 5635753"/>
              <a:gd name="connsiteY138" fmla="*/ 689200 h 3324280"/>
              <a:gd name="connsiteX139" fmla="*/ 5352639 w 5635753"/>
              <a:gd name="connsiteY139" fmla="*/ 762302 h 3324280"/>
              <a:gd name="connsiteX140" fmla="*/ 5342337 w 5635753"/>
              <a:gd name="connsiteY140" fmla="*/ 779435 h 3324280"/>
              <a:gd name="connsiteX141" fmla="*/ 5325168 w 5635753"/>
              <a:gd name="connsiteY141" fmla="*/ 791999 h 3324280"/>
              <a:gd name="connsiteX142" fmla="*/ 5310287 w 5635753"/>
              <a:gd name="connsiteY142" fmla="*/ 813701 h 3324280"/>
              <a:gd name="connsiteX143" fmla="*/ 5291973 w 5635753"/>
              <a:gd name="connsiteY143" fmla="*/ 822839 h 3324280"/>
              <a:gd name="connsiteX144" fmla="*/ 5231306 w 5635753"/>
              <a:gd name="connsiteY144" fmla="*/ 883376 h 3324280"/>
              <a:gd name="connsiteX145" fmla="*/ 5224439 w 5635753"/>
              <a:gd name="connsiteY145" fmla="*/ 894798 h 3324280"/>
              <a:gd name="connsiteX146" fmla="*/ 5211847 w 5635753"/>
              <a:gd name="connsiteY146" fmla="*/ 909647 h 3324280"/>
              <a:gd name="connsiteX147" fmla="*/ 5186665 w 5635753"/>
              <a:gd name="connsiteY147" fmla="*/ 932491 h 3324280"/>
              <a:gd name="connsiteX148" fmla="*/ 5143169 w 5635753"/>
              <a:gd name="connsiteY148" fmla="*/ 980464 h 3324280"/>
              <a:gd name="connsiteX149" fmla="*/ 5068766 w 5635753"/>
              <a:gd name="connsiteY149" fmla="*/ 1054708 h 3324280"/>
              <a:gd name="connsiteX150" fmla="*/ 5045873 w 5635753"/>
              <a:gd name="connsiteY150" fmla="*/ 1070699 h 3324280"/>
              <a:gd name="connsiteX151" fmla="*/ 5033282 w 5635753"/>
              <a:gd name="connsiteY151" fmla="*/ 1094685 h 3324280"/>
              <a:gd name="connsiteX152" fmla="*/ 5001232 w 5635753"/>
              <a:gd name="connsiteY152" fmla="*/ 1117529 h 3324280"/>
              <a:gd name="connsiteX153" fmla="*/ 4968037 w 5635753"/>
              <a:gd name="connsiteY153" fmla="*/ 1150653 h 3324280"/>
              <a:gd name="connsiteX154" fmla="*/ 4875321 w 5635753"/>
              <a:gd name="connsiteY154" fmla="*/ 1243173 h 3324280"/>
              <a:gd name="connsiteX155" fmla="*/ 4869598 w 5635753"/>
              <a:gd name="connsiteY155" fmla="*/ 1255737 h 3324280"/>
              <a:gd name="connsiteX156" fmla="*/ 4861585 w 5635753"/>
              <a:gd name="connsiteY156" fmla="*/ 1256879 h 3324280"/>
              <a:gd name="connsiteX157" fmla="*/ 4654404 w 5635753"/>
              <a:gd name="connsiteY157" fmla="*/ 1459050 h 3324280"/>
              <a:gd name="connsiteX158" fmla="*/ 4626932 w 5635753"/>
              <a:gd name="connsiteY158" fmla="*/ 1488748 h 3324280"/>
              <a:gd name="connsiteX159" fmla="*/ 4568555 w 5635753"/>
              <a:gd name="connsiteY159" fmla="*/ 1541290 h 3324280"/>
              <a:gd name="connsiteX160" fmla="*/ 4541083 w 5635753"/>
              <a:gd name="connsiteY160" fmla="*/ 1569845 h 3324280"/>
              <a:gd name="connsiteX161" fmla="*/ 4507889 w 5635753"/>
              <a:gd name="connsiteY161" fmla="*/ 1600685 h 3324280"/>
              <a:gd name="connsiteX162" fmla="*/ 4506744 w 5635753"/>
              <a:gd name="connsiteY162" fmla="*/ 1590405 h 3324280"/>
              <a:gd name="connsiteX163" fmla="*/ 4331613 w 5635753"/>
              <a:gd name="connsiteY163" fmla="*/ 1769732 h 3324280"/>
              <a:gd name="connsiteX164" fmla="*/ 4302997 w 5635753"/>
              <a:gd name="connsiteY164" fmla="*/ 1805140 h 3324280"/>
              <a:gd name="connsiteX165" fmla="*/ 4281248 w 5635753"/>
              <a:gd name="connsiteY165" fmla="*/ 1821131 h 3324280"/>
              <a:gd name="connsiteX166" fmla="*/ 4180519 w 5635753"/>
              <a:gd name="connsiteY166" fmla="*/ 1925072 h 3324280"/>
              <a:gd name="connsiteX167" fmla="*/ 4175941 w 5635753"/>
              <a:gd name="connsiteY167" fmla="*/ 1938779 h 3324280"/>
              <a:gd name="connsiteX168" fmla="*/ 4201123 w 5635753"/>
              <a:gd name="connsiteY168" fmla="*/ 1918219 h 3324280"/>
              <a:gd name="connsiteX169" fmla="*/ 4229739 w 5635753"/>
              <a:gd name="connsiteY169" fmla="*/ 1889664 h 3324280"/>
              <a:gd name="connsiteX170" fmla="*/ 4242330 w 5635753"/>
              <a:gd name="connsiteY170" fmla="*/ 1883953 h 3324280"/>
              <a:gd name="connsiteX171" fmla="*/ 4171362 w 5635753"/>
              <a:gd name="connsiteY171" fmla="*/ 1952485 h 3324280"/>
              <a:gd name="connsiteX172" fmla="*/ 4148469 w 5635753"/>
              <a:gd name="connsiteY172" fmla="*/ 1977614 h 3324280"/>
              <a:gd name="connsiteX173" fmla="*/ 4124431 w 5635753"/>
              <a:gd name="connsiteY173" fmla="*/ 1999316 h 3324280"/>
              <a:gd name="connsiteX174" fmla="*/ 4027136 w 5635753"/>
              <a:gd name="connsiteY174" fmla="*/ 2096404 h 3324280"/>
              <a:gd name="connsiteX175" fmla="*/ 4008822 w 5635753"/>
              <a:gd name="connsiteY175" fmla="*/ 2116964 h 3324280"/>
              <a:gd name="connsiteX176" fmla="*/ 3922973 w 5635753"/>
              <a:gd name="connsiteY176" fmla="*/ 2198061 h 3324280"/>
              <a:gd name="connsiteX177" fmla="*/ 3803930 w 5635753"/>
              <a:gd name="connsiteY177" fmla="*/ 2321419 h 3324280"/>
              <a:gd name="connsiteX178" fmla="*/ 3789050 w 5635753"/>
              <a:gd name="connsiteY178" fmla="*/ 2333984 h 3324280"/>
              <a:gd name="connsiteX179" fmla="*/ 3673440 w 5635753"/>
              <a:gd name="connsiteY179" fmla="*/ 2451631 h 3324280"/>
              <a:gd name="connsiteX180" fmla="*/ 3659704 w 5635753"/>
              <a:gd name="connsiteY180" fmla="*/ 2465338 h 3324280"/>
              <a:gd name="connsiteX181" fmla="*/ 3644824 w 5635753"/>
              <a:gd name="connsiteY181" fmla="*/ 2477902 h 3324280"/>
              <a:gd name="connsiteX182" fmla="*/ 3634522 w 5635753"/>
              <a:gd name="connsiteY182" fmla="*/ 2495035 h 3324280"/>
              <a:gd name="connsiteX183" fmla="*/ 3577290 w 5635753"/>
              <a:gd name="connsiteY183" fmla="*/ 2549862 h 3324280"/>
              <a:gd name="connsiteX184" fmla="*/ 3566988 w 5635753"/>
              <a:gd name="connsiteY184" fmla="*/ 2566995 h 3324280"/>
              <a:gd name="connsiteX185" fmla="*/ 3572711 w 5635753"/>
              <a:gd name="connsiteY185" fmla="*/ 2554430 h 3324280"/>
              <a:gd name="connsiteX186" fmla="*/ 3556686 w 5635753"/>
              <a:gd name="connsiteY186" fmla="*/ 2565852 h 3324280"/>
              <a:gd name="connsiteX187" fmla="*/ 3545239 w 5635753"/>
              <a:gd name="connsiteY187" fmla="*/ 2582986 h 3324280"/>
              <a:gd name="connsiteX188" fmla="*/ 3538371 w 5635753"/>
              <a:gd name="connsiteY188" fmla="*/ 2585270 h 3324280"/>
              <a:gd name="connsiteX189" fmla="*/ 3523491 w 5635753"/>
              <a:gd name="connsiteY189" fmla="*/ 2598977 h 3324280"/>
              <a:gd name="connsiteX190" fmla="*/ 3523491 w 5635753"/>
              <a:gd name="connsiteY190" fmla="*/ 2608114 h 3324280"/>
              <a:gd name="connsiteX191" fmla="*/ 3504032 w 5635753"/>
              <a:gd name="connsiteY191" fmla="*/ 2625247 h 3324280"/>
              <a:gd name="connsiteX192" fmla="*/ 3488007 w 5635753"/>
              <a:gd name="connsiteY192" fmla="*/ 2636670 h 3324280"/>
              <a:gd name="connsiteX193" fmla="*/ 3477705 w 5635753"/>
              <a:gd name="connsiteY193" fmla="*/ 2654945 h 3324280"/>
              <a:gd name="connsiteX194" fmla="*/ 3458246 w 5635753"/>
              <a:gd name="connsiteY194" fmla="*/ 2664083 h 3324280"/>
              <a:gd name="connsiteX195" fmla="*/ 3431919 w 5635753"/>
              <a:gd name="connsiteY195" fmla="*/ 2692638 h 3324280"/>
              <a:gd name="connsiteX196" fmla="*/ 3439932 w 5635753"/>
              <a:gd name="connsiteY196" fmla="*/ 2691496 h 3324280"/>
              <a:gd name="connsiteX197" fmla="*/ 3397580 w 5635753"/>
              <a:gd name="connsiteY197" fmla="*/ 2733757 h 3324280"/>
              <a:gd name="connsiteX198" fmla="*/ 3389567 w 5635753"/>
              <a:gd name="connsiteY198" fmla="*/ 2734900 h 3324280"/>
              <a:gd name="connsiteX199" fmla="*/ 3309442 w 5635753"/>
              <a:gd name="connsiteY199" fmla="*/ 2812570 h 3324280"/>
              <a:gd name="connsiteX200" fmla="*/ 3293417 w 5635753"/>
              <a:gd name="connsiteY200" fmla="*/ 2833130 h 3324280"/>
              <a:gd name="connsiteX201" fmla="*/ 3255643 w 5635753"/>
              <a:gd name="connsiteY201" fmla="*/ 2869680 h 3324280"/>
              <a:gd name="connsiteX202" fmla="*/ 3214436 w 5635753"/>
              <a:gd name="connsiteY202" fmla="*/ 2911942 h 3324280"/>
              <a:gd name="connsiteX203" fmla="*/ 3200700 w 5635753"/>
              <a:gd name="connsiteY203" fmla="*/ 2932502 h 3324280"/>
              <a:gd name="connsiteX204" fmla="*/ 3188109 w 5635753"/>
              <a:gd name="connsiteY204" fmla="*/ 2935929 h 3324280"/>
              <a:gd name="connsiteX205" fmla="*/ 3153770 w 5635753"/>
              <a:gd name="connsiteY205" fmla="*/ 2970195 h 3324280"/>
              <a:gd name="connsiteX206" fmla="*/ 3158348 w 5635753"/>
              <a:gd name="connsiteY206" fmla="*/ 2975906 h 3324280"/>
              <a:gd name="connsiteX207" fmla="*/ 3112562 w 5635753"/>
              <a:gd name="connsiteY207" fmla="*/ 3013599 h 3324280"/>
              <a:gd name="connsiteX208" fmla="*/ 3087380 w 5635753"/>
              <a:gd name="connsiteY208" fmla="*/ 3041012 h 3324280"/>
              <a:gd name="connsiteX209" fmla="*/ 3061053 w 5635753"/>
              <a:gd name="connsiteY209" fmla="*/ 3062714 h 3324280"/>
              <a:gd name="connsiteX210" fmla="*/ 3046173 w 5635753"/>
              <a:gd name="connsiteY210" fmla="*/ 3086700 h 3324280"/>
              <a:gd name="connsiteX211" fmla="*/ 3018701 w 5635753"/>
              <a:gd name="connsiteY211" fmla="*/ 3107260 h 3324280"/>
              <a:gd name="connsiteX212" fmla="*/ 3002676 w 5635753"/>
              <a:gd name="connsiteY212" fmla="*/ 3127820 h 3324280"/>
              <a:gd name="connsiteX213" fmla="*/ 2977494 w 5635753"/>
              <a:gd name="connsiteY213" fmla="*/ 3149522 h 3324280"/>
              <a:gd name="connsiteX214" fmla="*/ 2933997 w 5635753"/>
              <a:gd name="connsiteY214" fmla="*/ 3194068 h 3324280"/>
              <a:gd name="connsiteX215" fmla="*/ 2899658 w 5635753"/>
              <a:gd name="connsiteY215" fmla="*/ 3223766 h 3324280"/>
              <a:gd name="connsiteX216" fmla="*/ 2891645 w 5635753"/>
              <a:gd name="connsiteY216" fmla="*/ 3238614 h 3324280"/>
              <a:gd name="connsiteX217" fmla="*/ 2805797 w 5635753"/>
              <a:gd name="connsiteY217" fmla="*/ 3324280 h 3324280"/>
              <a:gd name="connsiteX218" fmla="*/ 2763445 w 5635753"/>
              <a:gd name="connsiteY218" fmla="*/ 3277450 h 3324280"/>
              <a:gd name="connsiteX219" fmla="*/ 2719948 w 5635753"/>
              <a:gd name="connsiteY219" fmla="*/ 3240899 h 3324280"/>
              <a:gd name="connsiteX220" fmla="*/ 2600905 w 5635753"/>
              <a:gd name="connsiteY220" fmla="*/ 3118682 h 3324280"/>
              <a:gd name="connsiteX221" fmla="*/ 2576867 w 5635753"/>
              <a:gd name="connsiteY221" fmla="*/ 3088985 h 3324280"/>
              <a:gd name="connsiteX222" fmla="*/ 2583735 w 5635753"/>
              <a:gd name="connsiteY222" fmla="*/ 3102691 h 3324280"/>
              <a:gd name="connsiteX223" fmla="*/ 2497886 w 5635753"/>
              <a:gd name="connsiteY223" fmla="*/ 3018168 h 3324280"/>
              <a:gd name="connsiteX224" fmla="*/ 2504754 w 5635753"/>
              <a:gd name="connsiteY224" fmla="*/ 3029590 h 3324280"/>
              <a:gd name="connsiteX225" fmla="*/ 2479572 w 5635753"/>
              <a:gd name="connsiteY225" fmla="*/ 3002177 h 3324280"/>
              <a:gd name="connsiteX226" fmla="*/ 2449811 w 5635753"/>
              <a:gd name="connsiteY226" fmla="*/ 2962200 h 3324280"/>
              <a:gd name="connsiteX227" fmla="*/ 2407459 w 5635753"/>
              <a:gd name="connsiteY227" fmla="*/ 2921080 h 3324280"/>
              <a:gd name="connsiteX228" fmla="*/ 2389145 w 5635753"/>
              <a:gd name="connsiteY228" fmla="*/ 2903947 h 3324280"/>
              <a:gd name="connsiteX229" fmla="*/ 2388000 w 5635753"/>
              <a:gd name="connsiteY229" fmla="*/ 2902805 h 3324280"/>
              <a:gd name="connsiteX230" fmla="*/ 2386855 w 5635753"/>
              <a:gd name="connsiteY230" fmla="*/ 2902805 h 3324280"/>
              <a:gd name="connsiteX231" fmla="*/ 2385711 w 5635753"/>
              <a:gd name="connsiteY231" fmla="*/ 2901662 h 3324280"/>
              <a:gd name="connsiteX232" fmla="*/ 2383421 w 5635753"/>
              <a:gd name="connsiteY232" fmla="*/ 2899378 h 3324280"/>
              <a:gd name="connsiteX233" fmla="*/ 2378843 w 5635753"/>
              <a:gd name="connsiteY233" fmla="*/ 2894809 h 3324280"/>
              <a:gd name="connsiteX234" fmla="*/ 2360528 w 5635753"/>
              <a:gd name="connsiteY234" fmla="*/ 2875392 h 3324280"/>
              <a:gd name="connsiteX235" fmla="*/ 2276969 w 5635753"/>
              <a:gd name="connsiteY235" fmla="*/ 2792010 h 3324280"/>
              <a:gd name="connsiteX236" fmla="*/ 2259799 w 5635753"/>
              <a:gd name="connsiteY236" fmla="*/ 2771450 h 3324280"/>
              <a:gd name="connsiteX237" fmla="*/ 2244919 w 5635753"/>
              <a:gd name="connsiteY237" fmla="*/ 2758886 h 3324280"/>
              <a:gd name="connsiteX238" fmla="*/ 2179674 w 5635753"/>
              <a:gd name="connsiteY238" fmla="*/ 2693780 h 3324280"/>
              <a:gd name="connsiteX239" fmla="*/ 2146479 w 5635753"/>
              <a:gd name="connsiteY239" fmla="*/ 2661798 h 3324280"/>
              <a:gd name="connsiteX240" fmla="*/ 2117863 w 5635753"/>
              <a:gd name="connsiteY240" fmla="*/ 2634385 h 3324280"/>
              <a:gd name="connsiteX241" fmla="*/ 2143045 w 5635753"/>
              <a:gd name="connsiteY241" fmla="*/ 2665225 h 3324280"/>
              <a:gd name="connsiteX242" fmla="*/ 2173951 w 5635753"/>
              <a:gd name="connsiteY242" fmla="*/ 2690353 h 3324280"/>
              <a:gd name="connsiteX243" fmla="*/ 2188831 w 5635753"/>
              <a:gd name="connsiteY243" fmla="*/ 2712055 h 3324280"/>
              <a:gd name="connsiteX244" fmla="*/ 2160215 w 5635753"/>
              <a:gd name="connsiteY244" fmla="*/ 2684642 h 3324280"/>
              <a:gd name="connsiteX245" fmla="*/ 2105272 w 5635753"/>
              <a:gd name="connsiteY245" fmla="*/ 2628674 h 3324280"/>
              <a:gd name="connsiteX246" fmla="*/ 2065209 w 5635753"/>
              <a:gd name="connsiteY246" fmla="*/ 2584128 h 3324280"/>
              <a:gd name="connsiteX247" fmla="*/ 2064064 w 5635753"/>
              <a:gd name="connsiteY247" fmla="*/ 2576132 h 3324280"/>
              <a:gd name="connsiteX248" fmla="*/ 2060631 w 5635753"/>
              <a:gd name="connsiteY248" fmla="*/ 2579559 h 3324280"/>
              <a:gd name="connsiteX249" fmla="*/ 2012555 w 5635753"/>
              <a:gd name="connsiteY249" fmla="*/ 2525875 h 3324280"/>
              <a:gd name="connsiteX250" fmla="*/ 1988518 w 5635753"/>
              <a:gd name="connsiteY250" fmla="*/ 2503031 h 3324280"/>
              <a:gd name="connsiteX251" fmla="*/ 1945021 w 5635753"/>
              <a:gd name="connsiteY251" fmla="*/ 2463053 h 3324280"/>
              <a:gd name="connsiteX252" fmla="*/ 1911826 w 5635753"/>
              <a:gd name="connsiteY252" fmla="*/ 2421934 h 3324280"/>
              <a:gd name="connsiteX253" fmla="*/ 1840858 w 5635753"/>
              <a:gd name="connsiteY253" fmla="*/ 2353401 h 3324280"/>
              <a:gd name="connsiteX254" fmla="*/ 1837424 w 5635753"/>
              <a:gd name="connsiteY254" fmla="*/ 2356828 h 3324280"/>
              <a:gd name="connsiteX255" fmla="*/ 1822544 w 5635753"/>
              <a:gd name="connsiteY255" fmla="*/ 2335126 h 3324280"/>
              <a:gd name="connsiteX256" fmla="*/ 1797361 w 5635753"/>
              <a:gd name="connsiteY256" fmla="*/ 2313424 h 3324280"/>
              <a:gd name="connsiteX257" fmla="*/ 1776758 w 5635753"/>
              <a:gd name="connsiteY257" fmla="*/ 2287153 h 3324280"/>
              <a:gd name="connsiteX258" fmla="*/ 1761877 w 5635753"/>
              <a:gd name="connsiteY258" fmla="*/ 2274589 h 3324280"/>
              <a:gd name="connsiteX259" fmla="*/ 1751575 w 5635753"/>
              <a:gd name="connsiteY259" fmla="*/ 2266593 h 3324280"/>
              <a:gd name="connsiteX260" fmla="*/ 1711513 w 5635753"/>
              <a:gd name="connsiteY260" fmla="*/ 2222047 h 3324280"/>
              <a:gd name="connsiteX261" fmla="*/ 1676029 w 5635753"/>
              <a:gd name="connsiteY261" fmla="*/ 2192350 h 3324280"/>
              <a:gd name="connsiteX262" fmla="*/ 1668016 w 5635753"/>
              <a:gd name="connsiteY262" fmla="*/ 2182070 h 3324280"/>
              <a:gd name="connsiteX263" fmla="*/ 1662293 w 5635753"/>
              <a:gd name="connsiteY263" fmla="*/ 2178643 h 3324280"/>
              <a:gd name="connsiteX264" fmla="*/ 1615362 w 5635753"/>
              <a:gd name="connsiteY264" fmla="*/ 2132955 h 3324280"/>
              <a:gd name="connsiteX265" fmla="*/ 1607350 w 5635753"/>
              <a:gd name="connsiteY265" fmla="*/ 2121533 h 3324280"/>
              <a:gd name="connsiteX266" fmla="*/ 1594759 w 5635753"/>
              <a:gd name="connsiteY266" fmla="*/ 2106684 h 3324280"/>
              <a:gd name="connsiteX267" fmla="*/ 1578734 w 5635753"/>
              <a:gd name="connsiteY267" fmla="*/ 2094119 h 3324280"/>
              <a:gd name="connsiteX268" fmla="*/ 1566142 w 5635753"/>
              <a:gd name="connsiteY268" fmla="*/ 2079271 h 3324280"/>
              <a:gd name="connsiteX269" fmla="*/ 1550117 w 5635753"/>
              <a:gd name="connsiteY269" fmla="*/ 2067849 h 3324280"/>
              <a:gd name="connsiteX270" fmla="*/ 1520357 w 5635753"/>
              <a:gd name="connsiteY270" fmla="*/ 2032440 h 3324280"/>
              <a:gd name="connsiteX271" fmla="*/ 1515778 w 5635753"/>
              <a:gd name="connsiteY271" fmla="*/ 2037009 h 3324280"/>
              <a:gd name="connsiteX272" fmla="*/ 1489451 w 5635753"/>
              <a:gd name="connsiteY272" fmla="*/ 2007311 h 3324280"/>
              <a:gd name="connsiteX273" fmla="*/ 1409326 w 5635753"/>
              <a:gd name="connsiteY273" fmla="*/ 1929641 h 3324280"/>
              <a:gd name="connsiteX274" fmla="*/ 1378420 w 5635753"/>
              <a:gd name="connsiteY274" fmla="*/ 1904513 h 3324280"/>
              <a:gd name="connsiteX275" fmla="*/ 1370408 w 5635753"/>
              <a:gd name="connsiteY275" fmla="*/ 1893090 h 3324280"/>
              <a:gd name="connsiteX276" fmla="*/ 1349804 w 5635753"/>
              <a:gd name="connsiteY276" fmla="*/ 1877099 h 3324280"/>
              <a:gd name="connsiteX277" fmla="*/ 1404747 w 5635753"/>
              <a:gd name="connsiteY277" fmla="*/ 1934210 h 3324280"/>
              <a:gd name="connsiteX278" fmla="*/ 1433363 w 5635753"/>
              <a:gd name="connsiteY278" fmla="*/ 1960481 h 3324280"/>
              <a:gd name="connsiteX279" fmla="*/ 1432219 w 5635753"/>
              <a:gd name="connsiteY279" fmla="*/ 1971903 h 3324280"/>
              <a:gd name="connsiteX280" fmla="*/ 1411615 w 5635753"/>
              <a:gd name="connsiteY280" fmla="*/ 1945632 h 3324280"/>
              <a:gd name="connsiteX281" fmla="*/ 1404747 w 5635753"/>
              <a:gd name="connsiteY281" fmla="*/ 1943348 h 3324280"/>
              <a:gd name="connsiteX282" fmla="*/ 1284559 w 5635753"/>
              <a:gd name="connsiteY282" fmla="*/ 1821131 h 3324280"/>
              <a:gd name="connsiteX283" fmla="*/ 1265100 w 5635753"/>
              <a:gd name="connsiteY283" fmla="*/ 1803998 h 3324280"/>
              <a:gd name="connsiteX284" fmla="*/ 1254798 w 5635753"/>
              <a:gd name="connsiteY284" fmla="*/ 1794860 h 3324280"/>
              <a:gd name="connsiteX285" fmla="*/ 1246786 w 5635753"/>
              <a:gd name="connsiteY285" fmla="*/ 1784580 h 3324280"/>
              <a:gd name="connsiteX286" fmla="*/ 1140333 w 5635753"/>
              <a:gd name="connsiteY286" fmla="*/ 1677213 h 3324280"/>
              <a:gd name="connsiteX287" fmla="*/ 1039604 w 5635753"/>
              <a:gd name="connsiteY287" fmla="*/ 1573271 h 3324280"/>
              <a:gd name="connsiteX288" fmla="*/ 854171 w 5635753"/>
              <a:gd name="connsiteY288" fmla="*/ 1387091 h 3324280"/>
              <a:gd name="connsiteX289" fmla="*/ 818687 w 5635753"/>
              <a:gd name="connsiteY289" fmla="*/ 1348256 h 3324280"/>
              <a:gd name="connsiteX290" fmla="*/ 786637 w 5635753"/>
              <a:gd name="connsiteY290" fmla="*/ 1315132 h 3324280"/>
              <a:gd name="connsiteX291" fmla="*/ 770612 w 5635753"/>
              <a:gd name="connsiteY291" fmla="*/ 1302568 h 3324280"/>
              <a:gd name="connsiteX292" fmla="*/ 595481 w 5635753"/>
              <a:gd name="connsiteY292" fmla="*/ 1124383 h 3324280"/>
              <a:gd name="connsiteX293" fmla="*/ 576022 w 5635753"/>
              <a:gd name="connsiteY293" fmla="*/ 1107249 h 3324280"/>
              <a:gd name="connsiteX294" fmla="*/ 534814 w 5635753"/>
              <a:gd name="connsiteY294" fmla="*/ 1063845 h 3324280"/>
              <a:gd name="connsiteX295" fmla="*/ 522223 w 5635753"/>
              <a:gd name="connsiteY295" fmla="*/ 1048997 h 3324280"/>
              <a:gd name="connsiteX296" fmla="*/ 501620 w 5635753"/>
              <a:gd name="connsiteY296" fmla="*/ 1031864 h 3324280"/>
              <a:gd name="connsiteX297" fmla="*/ 479871 w 5635753"/>
              <a:gd name="connsiteY297" fmla="*/ 1007877 h 3324280"/>
              <a:gd name="connsiteX298" fmla="*/ 474148 w 5635753"/>
              <a:gd name="connsiteY298" fmla="*/ 1004451 h 3324280"/>
              <a:gd name="connsiteX299" fmla="*/ 352815 w 5635753"/>
              <a:gd name="connsiteY299" fmla="*/ 883376 h 3324280"/>
              <a:gd name="connsiteX300" fmla="*/ 317331 w 5635753"/>
              <a:gd name="connsiteY300" fmla="*/ 844541 h 3324280"/>
              <a:gd name="connsiteX301" fmla="*/ 274979 w 5635753"/>
              <a:gd name="connsiteY301" fmla="*/ 803421 h 3324280"/>
              <a:gd name="connsiteX302" fmla="*/ 256665 w 5635753"/>
              <a:gd name="connsiteY302" fmla="*/ 784004 h 3324280"/>
              <a:gd name="connsiteX303" fmla="*/ 249797 w 5635753"/>
              <a:gd name="connsiteY303" fmla="*/ 772582 h 3324280"/>
              <a:gd name="connsiteX304" fmla="*/ 241784 w 5635753"/>
              <a:gd name="connsiteY304" fmla="*/ 762302 h 3324280"/>
              <a:gd name="connsiteX305" fmla="*/ 141055 w 5635753"/>
              <a:gd name="connsiteY305" fmla="*/ 658361 h 3324280"/>
              <a:gd name="connsiteX306" fmla="*/ 215458 w 5635753"/>
              <a:gd name="connsiteY306" fmla="*/ 732604 h 3324280"/>
              <a:gd name="connsiteX307" fmla="*/ 233772 w 5635753"/>
              <a:gd name="connsiteY307" fmla="*/ 752022 h 3324280"/>
              <a:gd name="connsiteX308" fmla="*/ 296728 w 5635753"/>
              <a:gd name="connsiteY308" fmla="*/ 818270 h 3324280"/>
              <a:gd name="connsiteX309" fmla="*/ 473003 w 5635753"/>
              <a:gd name="connsiteY309" fmla="*/ 995313 h 3324280"/>
              <a:gd name="connsiteX310" fmla="*/ 485595 w 5635753"/>
              <a:gd name="connsiteY310" fmla="*/ 1011304 h 3324280"/>
              <a:gd name="connsiteX311" fmla="*/ 578311 w 5635753"/>
              <a:gd name="connsiteY311" fmla="*/ 1104965 h 3324280"/>
              <a:gd name="connsiteX312" fmla="*/ 602349 w 5635753"/>
              <a:gd name="connsiteY312" fmla="*/ 1126667 h 3324280"/>
              <a:gd name="connsiteX313" fmla="*/ 633254 w 5635753"/>
              <a:gd name="connsiteY313" fmla="*/ 1160933 h 3324280"/>
              <a:gd name="connsiteX314" fmla="*/ 664160 w 5635753"/>
              <a:gd name="connsiteY314" fmla="*/ 1186062 h 3324280"/>
              <a:gd name="connsiteX315" fmla="*/ 680185 w 5635753"/>
              <a:gd name="connsiteY315" fmla="*/ 1207764 h 3324280"/>
              <a:gd name="connsiteX316" fmla="*/ 696210 w 5635753"/>
              <a:gd name="connsiteY316" fmla="*/ 1219186 h 3324280"/>
              <a:gd name="connsiteX317" fmla="*/ 847303 w 5635753"/>
              <a:gd name="connsiteY317" fmla="*/ 1374527 h 3324280"/>
              <a:gd name="connsiteX318" fmla="*/ 899957 w 5635753"/>
              <a:gd name="connsiteY318" fmla="*/ 1424784 h 3324280"/>
              <a:gd name="connsiteX319" fmla="*/ 912548 w 5635753"/>
              <a:gd name="connsiteY319" fmla="*/ 1439633 h 3324280"/>
              <a:gd name="connsiteX320" fmla="*/ 951466 w 5635753"/>
              <a:gd name="connsiteY320" fmla="*/ 1475041 h 3324280"/>
              <a:gd name="connsiteX321" fmla="*/ 959479 w 5635753"/>
              <a:gd name="connsiteY321" fmla="*/ 1486463 h 3324280"/>
              <a:gd name="connsiteX322" fmla="*/ 974359 w 5635753"/>
              <a:gd name="connsiteY322" fmla="*/ 1499028 h 3324280"/>
              <a:gd name="connsiteX323" fmla="*/ 977793 w 5635753"/>
              <a:gd name="connsiteY323" fmla="*/ 1504739 h 3324280"/>
              <a:gd name="connsiteX324" fmla="*/ 998397 w 5635753"/>
              <a:gd name="connsiteY324" fmla="*/ 1521872 h 3324280"/>
              <a:gd name="connsiteX325" fmla="*/ 1015567 w 5635753"/>
              <a:gd name="connsiteY325" fmla="*/ 1541290 h 3324280"/>
              <a:gd name="connsiteX326" fmla="*/ 1057919 w 5635753"/>
              <a:gd name="connsiteY326" fmla="*/ 1583551 h 3324280"/>
              <a:gd name="connsiteX327" fmla="*/ 1068221 w 5635753"/>
              <a:gd name="connsiteY327" fmla="*/ 1591547 h 3324280"/>
              <a:gd name="connsiteX328" fmla="*/ 1091114 w 5635753"/>
              <a:gd name="connsiteY328" fmla="*/ 1614391 h 3324280"/>
              <a:gd name="connsiteX329" fmla="*/ 1114006 w 5635753"/>
              <a:gd name="connsiteY329" fmla="*/ 1638377 h 3324280"/>
              <a:gd name="connsiteX330" fmla="*/ 1073944 w 5635753"/>
              <a:gd name="connsiteY330" fmla="*/ 1594973 h 3324280"/>
              <a:gd name="connsiteX331" fmla="*/ 1059063 w 5635753"/>
              <a:gd name="connsiteY331" fmla="*/ 1573271 h 3324280"/>
              <a:gd name="connsiteX332" fmla="*/ 1060208 w 5635753"/>
              <a:gd name="connsiteY332" fmla="*/ 1572129 h 3324280"/>
              <a:gd name="connsiteX333" fmla="*/ 1051051 w 5635753"/>
              <a:gd name="connsiteY333" fmla="*/ 1561849 h 3324280"/>
              <a:gd name="connsiteX334" fmla="*/ 992674 w 5635753"/>
              <a:gd name="connsiteY334" fmla="*/ 1500170 h 3324280"/>
              <a:gd name="connsiteX335" fmla="*/ 942309 w 5635753"/>
              <a:gd name="connsiteY335" fmla="*/ 1456766 h 3324280"/>
              <a:gd name="connsiteX336" fmla="*/ 977793 w 5635753"/>
              <a:gd name="connsiteY336" fmla="*/ 1495601 h 3324280"/>
              <a:gd name="connsiteX337" fmla="*/ 934297 w 5635753"/>
              <a:gd name="connsiteY337" fmla="*/ 1455624 h 3324280"/>
              <a:gd name="connsiteX338" fmla="*/ 881643 w 5635753"/>
              <a:gd name="connsiteY338" fmla="*/ 1396229 h 3324280"/>
              <a:gd name="connsiteX339" fmla="*/ 938875 w 5635753"/>
              <a:gd name="connsiteY339" fmla="*/ 1451055 h 3324280"/>
              <a:gd name="connsiteX340" fmla="*/ 913693 w 5635753"/>
              <a:gd name="connsiteY340" fmla="*/ 1420215 h 3324280"/>
              <a:gd name="connsiteX341" fmla="*/ 879354 w 5635753"/>
              <a:gd name="connsiteY341" fmla="*/ 1389376 h 3324280"/>
              <a:gd name="connsiteX342" fmla="*/ 847303 w 5635753"/>
              <a:gd name="connsiteY342" fmla="*/ 1356251 h 3324280"/>
              <a:gd name="connsiteX343" fmla="*/ 828989 w 5635753"/>
              <a:gd name="connsiteY343" fmla="*/ 1347114 h 3324280"/>
              <a:gd name="connsiteX344" fmla="*/ 793505 w 5635753"/>
              <a:gd name="connsiteY344" fmla="*/ 1308279 h 3324280"/>
              <a:gd name="connsiteX345" fmla="*/ 823266 w 5635753"/>
              <a:gd name="connsiteY345" fmla="*/ 1333407 h 3324280"/>
              <a:gd name="connsiteX346" fmla="*/ 795794 w 5635753"/>
              <a:gd name="connsiteY346" fmla="*/ 1305994 h 3324280"/>
              <a:gd name="connsiteX347" fmla="*/ 768323 w 5635753"/>
              <a:gd name="connsiteY347" fmla="*/ 1277439 h 3324280"/>
              <a:gd name="connsiteX348" fmla="*/ 755732 w 5635753"/>
              <a:gd name="connsiteY348" fmla="*/ 1261448 h 3324280"/>
              <a:gd name="connsiteX349" fmla="*/ 693921 w 5635753"/>
              <a:gd name="connsiteY349" fmla="*/ 1202053 h 3324280"/>
              <a:gd name="connsiteX350" fmla="*/ 681329 w 5635753"/>
              <a:gd name="connsiteY350" fmla="*/ 1187204 h 3324280"/>
              <a:gd name="connsiteX351" fmla="*/ 637833 w 5635753"/>
              <a:gd name="connsiteY351" fmla="*/ 1147227 h 3324280"/>
              <a:gd name="connsiteX352" fmla="*/ 655003 w 5635753"/>
              <a:gd name="connsiteY352" fmla="*/ 1167787 h 3324280"/>
              <a:gd name="connsiteX353" fmla="*/ 683619 w 5635753"/>
              <a:gd name="connsiteY353" fmla="*/ 1194057 h 3324280"/>
              <a:gd name="connsiteX354" fmla="*/ 704222 w 5635753"/>
              <a:gd name="connsiteY354" fmla="*/ 1220328 h 3324280"/>
              <a:gd name="connsiteX355" fmla="*/ 729405 w 5635753"/>
              <a:gd name="connsiteY355" fmla="*/ 1242030 h 3324280"/>
              <a:gd name="connsiteX356" fmla="*/ 746574 w 5635753"/>
              <a:gd name="connsiteY356" fmla="*/ 1261448 h 3324280"/>
              <a:gd name="connsiteX357" fmla="*/ 716814 w 5635753"/>
              <a:gd name="connsiteY357" fmla="*/ 1236319 h 3324280"/>
              <a:gd name="connsiteX358" fmla="*/ 703078 w 5635753"/>
              <a:gd name="connsiteY358" fmla="*/ 1221471 h 3324280"/>
              <a:gd name="connsiteX359" fmla="*/ 688197 w 5635753"/>
              <a:gd name="connsiteY359" fmla="*/ 1208906 h 3324280"/>
              <a:gd name="connsiteX360" fmla="*/ 684763 w 5635753"/>
              <a:gd name="connsiteY360" fmla="*/ 1202053 h 3324280"/>
              <a:gd name="connsiteX361" fmla="*/ 676751 w 5635753"/>
              <a:gd name="connsiteY361" fmla="*/ 1191773 h 3324280"/>
              <a:gd name="connsiteX362" fmla="*/ 665304 w 5635753"/>
              <a:gd name="connsiteY362" fmla="*/ 1184920 h 3324280"/>
              <a:gd name="connsiteX363" fmla="*/ 630965 w 5635753"/>
              <a:gd name="connsiteY363" fmla="*/ 1144942 h 3324280"/>
              <a:gd name="connsiteX364" fmla="*/ 608072 w 5635753"/>
              <a:gd name="connsiteY364" fmla="*/ 1130094 h 3324280"/>
              <a:gd name="connsiteX365" fmla="*/ 517645 w 5635753"/>
              <a:gd name="connsiteY365" fmla="*/ 1035290 h 3324280"/>
              <a:gd name="connsiteX366" fmla="*/ 470714 w 5635753"/>
              <a:gd name="connsiteY366" fmla="*/ 988460 h 3324280"/>
              <a:gd name="connsiteX367" fmla="*/ 458123 w 5635753"/>
              <a:gd name="connsiteY367" fmla="*/ 973611 h 3324280"/>
              <a:gd name="connsiteX368" fmla="*/ 392878 w 5635753"/>
              <a:gd name="connsiteY368" fmla="*/ 908505 h 3324280"/>
              <a:gd name="connsiteX369" fmla="*/ 296728 w 5635753"/>
              <a:gd name="connsiteY369" fmla="*/ 809132 h 3324280"/>
              <a:gd name="connsiteX370" fmla="*/ 268111 w 5635753"/>
              <a:gd name="connsiteY370" fmla="*/ 781719 h 3324280"/>
              <a:gd name="connsiteX371" fmla="*/ 250942 w 5635753"/>
              <a:gd name="connsiteY371" fmla="*/ 762302 h 3324280"/>
              <a:gd name="connsiteX372" fmla="*/ 190275 w 5635753"/>
              <a:gd name="connsiteY372" fmla="*/ 701764 h 3324280"/>
              <a:gd name="connsiteX373" fmla="*/ 137621 w 5635753"/>
              <a:gd name="connsiteY373" fmla="*/ 642370 h 3324280"/>
              <a:gd name="connsiteX374" fmla="*/ 125030 w 5635753"/>
              <a:gd name="connsiteY374" fmla="*/ 632090 h 3324280"/>
              <a:gd name="connsiteX375" fmla="*/ 118162 w 5635753"/>
              <a:gd name="connsiteY375" fmla="*/ 625237 h 3324280"/>
              <a:gd name="connsiteX376" fmla="*/ 110150 w 5635753"/>
              <a:gd name="connsiteY376" fmla="*/ 617241 h 3324280"/>
              <a:gd name="connsiteX377" fmla="*/ 58641 w 5635753"/>
              <a:gd name="connsiteY377" fmla="*/ 566984 h 3324280"/>
              <a:gd name="connsiteX378" fmla="*/ 0 w 5635753"/>
              <a:gd name="connsiteY378" fmla="*/ 506518 h 332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Lst>
            <a:rect l="l" t="t" r="r" b="b"/>
            <a:pathLst>
              <a:path w="5635753" h="3324280">
                <a:moveTo>
                  <a:pt x="4172507" y="1944490"/>
                </a:moveTo>
                <a:cubicBezTo>
                  <a:pt x="4162205" y="1953628"/>
                  <a:pt x="4141601" y="1971903"/>
                  <a:pt x="4125576" y="1991321"/>
                </a:cubicBezTo>
                <a:cubicBezTo>
                  <a:pt x="4115274" y="1998174"/>
                  <a:pt x="4093526" y="2021018"/>
                  <a:pt x="4077501" y="2037009"/>
                </a:cubicBezTo>
                <a:cubicBezTo>
                  <a:pt x="4079790" y="2038151"/>
                  <a:pt x="4066054" y="2049573"/>
                  <a:pt x="4066054" y="2053000"/>
                </a:cubicBezTo>
                <a:cubicBezTo>
                  <a:pt x="4106117" y="2014165"/>
                  <a:pt x="4118708" y="2002743"/>
                  <a:pt x="4161060" y="1961623"/>
                </a:cubicBezTo>
                <a:cubicBezTo>
                  <a:pt x="4165639" y="1954770"/>
                  <a:pt x="4170217" y="1949059"/>
                  <a:pt x="4172507" y="1944490"/>
                </a:cubicBezTo>
                <a:close/>
                <a:moveTo>
                  <a:pt x="0" y="0"/>
                </a:moveTo>
                <a:lnTo>
                  <a:pt x="5333877" y="0"/>
                </a:lnTo>
                <a:lnTo>
                  <a:pt x="5353089" y="19171"/>
                </a:lnTo>
                <a:cubicBezTo>
                  <a:pt x="5407582" y="73549"/>
                  <a:pt x="5407582" y="73549"/>
                  <a:pt x="5407582" y="73549"/>
                </a:cubicBezTo>
                <a:cubicBezTo>
                  <a:pt x="5543795" y="210614"/>
                  <a:pt x="5543795" y="210614"/>
                  <a:pt x="5543795" y="210614"/>
                </a:cubicBezTo>
                <a:cubicBezTo>
                  <a:pt x="5147747" y="604677"/>
                  <a:pt x="5147747" y="604677"/>
                  <a:pt x="5147747" y="604677"/>
                </a:cubicBezTo>
                <a:cubicBezTo>
                  <a:pt x="5148892" y="605819"/>
                  <a:pt x="5148892" y="605819"/>
                  <a:pt x="5150036" y="606961"/>
                </a:cubicBezTo>
                <a:cubicBezTo>
                  <a:pt x="5144313" y="611530"/>
                  <a:pt x="5142024" y="614956"/>
                  <a:pt x="5142024" y="617241"/>
                </a:cubicBezTo>
                <a:cubicBezTo>
                  <a:pt x="5159194" y="605819"/>
                  <a:pt x="5183231" y="582975"/>
                  <a:pt x="5207269" y="561273"/>
                </a:cubicBezTo>
                <a:cubicBezTo>
                  <a:pt x="5216426" y="560131"/>
                  <a:pt x="5241608" y="532717"/>
                  <a:pt x="5250765" y="531575"/>
                </a:cubicBezTo>
                <a:cubicBezTo>
                  <a:pt x="5227872" y="555562"/>
                  <a:pt x="5215281" y="563557"/>
                  <a:pt x="5193533" y="586401"/>
                </a:cubicBezTo>
                <a:cubicBezTo>
                  <a:pt x="5191244" y="585259"/>
                  <a:pt x="5184376" y="594397"/>
                  <a:pt x="5182087" y="593255"/>
                </a:cubicBezTo>
                <a:cubicBezTo>
                  <a:pt x="5180942" y="592112"/>
                  <a:pt x="5176363" y="597824"/>
                  <a:pt x="5171785" y="601250"/>
                </a:cubicBezTo>
                <a:cubicBezTo>
                  <a:pt x="5175219" y="598966"/>
                  <a:pt x="5178653" y="597824"/>
                  <a:pt x="5179797" y="600108"/>
                </a:cubicBezTo>
                <a:cubicBezTo>
                  <a:pt x="5144313" y="642370"/>
                  <a:pt x="5088225" y="686916"/>
                  <a:pt x="5050452" y="731462"/>
                </a:cubicBezTo>
                <a:cubicBezTo>
                  <a:pt x="5028704" y="754306"/>
                  <a:pt x="5018402" y="760017"/>
                  <a:pt x="5004666" y="777151"/>
                </a:cubicBezTo>
                <a:cubicBezTo>
                  <a:pt x="4996654" y="784004"/>
                  <a:pt x="4990930" y="787431"/>
                  <a:pt x="4982918" y="794284"/>
                </a:cubicBezTo>
                <a:cubicBezTo>
                  <a:pt x="4985207" y="791999"/>
                  <a:pt x="4982918" y="797710"/>
                  <a:pt x="4979484" y="799995"/>
                </a:cubicBezTo>
                <a:cubicBezTo>
                  <a:pt x="4976050" y="802279"/>
                  <a:pt x="4970327" y="805706"/>
                  <a:pt x="4970327" y="809132"/>
                </a:cubicBezTo>
                <a:cubicBezTo>
                  <a:pt x="4980628" y="809132"/>
                  <a:pt x="5011534" y="773724"/>
                  <a:pt x="5024125" y="769155"/>
                </a:cubicBezTo>
                <a:cubicBezTo>
                  <a:pt x="5003521" y="790857"/>
                  <a:pt x="4998943" y="797710"/>
                  <a:pt x="4977194" y="815986"/>
                </a:cubicBezTo>
                <a:cubicBezTo>
                  <a:pt x="4977194" y="820555"/>
                  <a:pt x="4955446" y="837688"/>
                  <a:pt x="4956591" y="841114"/>
                </a:cubicBezTo>
                <a:cubicBezTo>
                  <a:pt x="4970327" y="829692"/>
                  <a:pt x="4982918" y="821697"/>
                  <a:pt x="4997798" y="807990"/>
                </a:cubicBezTo>
                <a:cubicBezTo>
                  <a:pt x="5002377" y="802279"/>
                  <a:pt x="5005811" y="799995"/>
                  <a:pt x="5008100" y="799995"/>
                </a:cubicBezTo>
                <a:cubicBezTo>
                  <a:pt x="4994364" y="813701"/>
                  <a:pt x="4979484" y="827408"/>
                  <a:pt x="4965748" y="841114"/>
                </a:cubicBezTo>
                <a:cubicBezTo>
                  <a:pt x="4956591" y="850252"/>
                  <a:pt x="4963459" y="850252"/>
                  <a:pt x="4949723" y="862816"/>
                </a:cubicBezTo>
                <a:cubicBezTo>
                  <a:pt x="4935987" y="877665"/>
                  <a:pt x="4931409" y="877665"/>
                  <a:pt x="4921107" y="889087"/>
                </a:cubicBezTo>
                <a:cubicBezTo>
                  <a:pt x="4908516" y="901652"/>
                  <a:pt x="4893635" y="915358"/>
                  <a:pt x="4889057" y="922211"/>
                </a:cubicBezTo>
                <a:cubicBezTo>
                  <a:pt x="4881044" y="927922"/>
                  <a:pt x="4842126" y="965615"/>
                  <a:pt x="4837547" y="973611"/>
                </a:cubicBezTo>
                <a:cubicBezTo>
                  <a:pt x="4853572" y="956478"/>
                  <a:pt x="4853572" y="966758"/>
                  <a:pt x="4869598" y="949624"/>
                </a:cubicBezTo>
                <a:cubicBezTo>
                  <a:pt x="4878755" y="940486"/>
                  <a:pt x="4887912" y="931349"/>
                  <a:pt x="4897069" y="921069"/>
                </a:cubicBezTo>
                <a:cubicBezTo>
                  <a:pt x="4901648" y="916500"/>
                  <a:pt x="4906226" y="911931"/>
                  <a:pt x="4910805" y="907362"/>
                </a:cubicBezTo>
                <a:cubicBezTo>
                  <a:pt x="4914239" y="905078"/>
                  <a:pt x="4917673" y="901652"/>
                  <a:pt x="4921107" y="898225"/>
                </a:cubicBezTo>
                <a:cubicBezTo>
                  <a:pt x="4925685" y="893656"/>
                  <a:pt x="4924541" y="897083"/>
                  <a:pt x="4922251" y="899367"/>
                </a:cubicBezTo>
                <a:cubicBezTo>
                  <a:pt x="4916528" y="903936"/>
                  <a:pt x="4911950" y="908505"/>
                  <a:pt x="4907371" y="913074"/>
                </a:cubicBezTo>
                <a:cubicBezTo>
                  <a:pt x="4900503" y="921069"/>
                  <a:pt x="4892491" y="929065"/>
                  <a:pt x="4884478" y="937060"/>
                </a:cubicBezTo>
                <a:cubicBezTo>
                  <a:pt x="4878755" y="941629"/>
                  <a:pt x="4876465" y="945056"/>
                  <a:pt x="4876465" y="947340"/>
                </a:cubicBezTo>
                <a:cubicBezTo>
                  <a:pt x="4868453" y="955335"/>
                  <a:pt x="4845560" y="971326"/>
                  <a:pt x="4843271" y="979322"/>
                </a:cubicBezTo>
                <a:cubicBezTo>
                  <a:pt x="4861585" y="969042"/>
                  <a:pt x="4902792" y="918785"/>
                  <a:pt x="4921107" y="907362"/>
                </a:cubicBezTo>
                <a:cubicBezTo>
                  <a:pt x="4910805" y="917643"/>
                  <a:pt x="4906226" y="923354"/>
                  <a:pt x="4909660" y="925638"/>
                </a:cubicBezTo>
                <a:cubicBezTo>
                  <a:pt x="4917673" y="918785"/>
                  <a:pt x="4923396" y="915358"/>
                  <a:pt x="4931409" y="908505"/>
                </a:cubicBezTo>
                <a:cubicBezTo>
                  <a:pt x="4931409" y="905078"/>
                  <a:pt x="4934843" y="900509"/>
                  <a:pt x="4942855" y="892514"/>
                </a:cubicBezTo>
                <a:cubicBezTo>
                  <a:pt x="4954302" y="887945"/>
                  <a:pt x="4976050" y="866243"/>
                  <a:pt x="4997798" y="844541"/>
                </a:cubicBezTo>
                <a:cubicBezTo>
                  <a:pt x="5001232" y="843399"/>
                  <a:pt x="5009245" y="835403"/>
                  <a:pt x="5010389" y="838830"/>
                </a:cubicBezTo>
                <a:cubicBezTo>
                  <a:pt x="5014968" y="835403"/>
                  <a:pt x="5019546" y="833119"/>
                  <a:pt x="5025270" y="826266"/>
                </a:cubicBezTo>
                <a:cubicBezTo>
                  <a:pt x="5022980" y="825123"/>
                  <a:pt x="5021836" y="823981"/>
                  <a:pt x="5026414" y="818270"/>
                </a:cubicBezTo>
                <a:cubicBezTo>
                  <a:pt x="5028704" y="821697"/>
                  <a:pt x="5043584" y="802279"/>
                  <a:pt x="5050452" y="796568"/>
                </a:cubicBezTo>
                <a:cubicBezTo>
                  <a:pt x="5063043" y="786288"/>
                  <a:pt x="5073345" y="778293"/>
                  <a:pt x="5090515" y="761160"/>
                </a:cubicBezTo>
                <a:cubicBezTo>
                  <a:pt x="5096238" y="761160"/>
                  <a:pt x="5120276" y="730320"/>
                  <a:pt x="5121420" y="737173"/>
                </a:cubicBezTo>
                <a:cubicBezTo>
                  <a:pt x="5099672" y="762302"/>
                  <a:pt x="5077924" y="774866"/>
                  <a:pt x="5072200" y="789715"/>
                </a:cubicBezTo>
                <a:cubicBezTo>
                  <a:pt x="5084791" y="773724"/>
                  <a:pt x="5087081" y="777151"/>
                  <a:pt x="5100817" y="762302"/>
                </a:cubicBezTo>
                <a:cubicBezTo>
                  <a:pt x="5109974" y="755448"/>
                  <a:pt x="5099672" y="766871"/>
                  <a:pt x="5092804" y="772582"/>
                </a:cubicBezTo>
                <a:cubicBezTo>
                  <a:pt x="5085936" y="780577"/>
                  <a:pt x="5074490" y="789715"/>
                  <a:pt x="5075634" y="793142"/>
                </a:cubicBezTo>
                <a:cubicBezTo>
                  <a:pt x="5081357" y="789715"/>
                  <a:pt x="5092804" y="776008"/>
                  <a:pt x="5092804" y="781719"/>
                </a:cubicBezTo>
                <a:cubicBezTo>
                  <a:pt x="5097383" y="779435"/>
                  <a:pt x="5106540" y="770297"/>
                  <a:pt x="5108829" y="770297"/>
                </a:cubicBezTo>
                <a:cubicBezTo>
                  <a:pt x="5101961" y="778293"/>
                  <a:pt x="5090515" y="787431"/>
                  <a:pt x="5091659" y="790857"/>
                </a:cubicBezTo>
                <a:cubicBezTo>
                  <a:pt x="5114552" y="769155"/>
                  <a:pt x="5144313" y="747453"/>
                  <a:pt x="5163772" y="723467"/>
                </a:cubicBezTo>
                <a:cubicBezTo>
                  <a:pt x="5168351" y="722324"/>
                  <a:pt x="5174074" y="718898"/>
                  <a:pt x="5180942" y="712045"/>
                </a:cubicBezTo>
                <a:cubicBezTo>
                  <a:pt x="5204980" y="689200"/>
                  <a:pt x="5219860" y="681205"/>
                  <a:pt x="5238174" y="667498"/>
                </a:cubicBezTo>
                <a:cubicBezTo>
                  <a:pt x="5254199" y="648081"/>
                  <a:pt x="5254199" y="657219"/>
                  <a:pt x="5269080" y="641228"/>
                </a:cubicBezTo>
                <a:cubicBezTo>
                  <a:pt x="5282816" y="632090"/>
                  <a:pt x="5293117" y="612672"/>
                  <a:pt x="5303419" y="611530"/>
                </a:cubicBezTo>
                <a:cubicBezTo>
                  <a:pt x="5286250" y="626379"/>
                  <a:pt x="5289684" y="628663"/>
                  <a:pt x="5294262" y="629805"/>
                </a:cubicBezTo>
                <a:cubicBezTo>
                  <a:pt x="5314866" y="610388"/>
                  <a:pt x="5332035" y="598966"/>
                  <a:pt x="5353784" y="577264"/>
                </a:cubicBezTo>
                <a:cubicBezTo>
                  <a:pt x="5359507" y="584117"/>
                  <a:pt x="5322878" y="604677"/>
                  <a:pt x="5328602" y="609246"/>
                </a:cubicBezTo>
                <a:cubicBezTo>
                  <a:pt x="5336614" y="604677"/>
                  <a:pt x="5350350" y="589828"/>
                  <a:pt x="5362941" y="577264"/>
                </a:cubicBezTo>
                <a:cubicBezTo>
                  <a:pt x="5370954" y="573837"/>
                  <a:pt x="5376677" y="572695"/>
                  <a:pt x="5390413" y="558988"/>
                </a:cubicBezTo>
                <a:cubicBezTo>
                  <a:pt x="5393847" y="565841"/>
                  <a:pt x="5401859" y="557846"/>
                  <a:pt x="5398425" y="566984"/>
                </a:cubicBezTo>
                <a:cubicBezTo>
                  <a:pt x="5415595" y="552135"/>
                  <a:pt x="5424752" y="548708"/>
                  <a:pt x="5440777" y="535002"/>
                </a:cubicBezTo>
                <a:cubicBezTo>
                  <a:pt x="5453368" y="525864"/>
                  <a:pt x="5469393" y="511016"/>
                  <a:pt x="5471683" y="519011"/>
                </a:cubicBezTo>
                <a:cubicBezTo>
                  <a:pt x="5463670" y="536144"/>
                  <a:pt x="5423607" y="561273"/>
                  <a:pt x="5435054" y="565841"/>
                </a:cubicBezTo>
                <a:cubicBezTo>
                  <a:pt x="5452224" y="546424"/>
                  <a:pt x="5453368" y="546424"/>
                  <a:pt x="5472827" y="529291"/>
                </a:cubicBezTo>
                <a:cubicBezTo>
                  <a:pt x="5480840" y="528149"/>
                  <a:pt x="5492286" y="522438"/>
                  <a:pt x="5501443" y="521295"/>
                </a:cubicBezTo>
                <a:cubicBezTo>
                  <a:pt x="5518613" y="505304"/>
                  <a:pt x="5526626" y="503020"/>
                  <a:pt x="5543795" y="488171"/>
                </a:cubicBezTo>
                <a:cubicBezTo>
                  <a:pt x="5552953" y="482460"/>
                  <a:pt x="5543795" y="490456"/>
                  <a:pt x="5548374" y="492740"/>
                </a:cubicBezTo>
                <a:cubicBezTo>
                  <a:pt x="5558676" y="484745"/>
                  <a:pt x="5570122" y="475607"/>
                  <a:pt x="5575846" y="474465"/>
                </a:cubicBezTo>
                <a:cubicBezTo>
                  <a:pt x="5570122" y="481318"/>
                  <a:pt x="5550663" y="497309"/>
                  <a:pt x="5554097" y="498451"/>
                </a:cubicBezTo>
                <a:cubicBezTo>
                  <a:pt x="5558676" y="492740"/>
                  <a:pt x="5562110" y="490456"/>
                  <a:pt x="5564399" y="490456"/>
                </a:cubicBezTo>
                <a:cubicBezTo>
                  <a:pt x="5528915" y="529291"/>
                  <a:pt x="5500299" y="556704"/>
                  <a:pt x="5465959" y="588686"/>
                </a:cubicBezTo>
                <a:cubicBezTo>
                  <a:pt x="5452224" y="600108"/>
                  <a:pt x="5455658" y="602392"/>
                  <a:pt x="5444211" y="612672"/>
                </a:cubicBezTo>
                <a:cubicBezTo>
                  <a:pt x="5437343" y="619525"/>
                  <a:pt x="5425897" y="629805"/>
                  <a:pt x="5427041" y="632090"/>
                </a:cubicBezTo>
                <a:cubicBezTo>
                  <a:pt x="5437343" y="629805"/>
                  <a:pt x="5440777" y="625237"/>
                  <a:pt x="5456802" y="606961"/>
                </a:cubicBezTo>
                <a:cubicBezTo>
                  <a:pt x="5457947" y="609246"/>
                  <a:pt x="5460236" y="608103"/>
                  <a:pt x="5463670" y="604677"/>
                </a:cubicBezTo>
                <a:cubicBezTo>
                  <a:pt x="5467104" y="598966"/>
                  <a:pt x="5472827" y="593255"/>
                  <a:pt x="5481984" y="585259"/>
                </a:cubicBezTo>
                <a:cubicBezTo>
                  <a:pt x="5485418" y="590970"/>
                  <a:pt x="5492286" y="576122"/>
                  <a:pt x="5501443" y="566984"/>
                </a:cubicBezTo>
                <a:cubicBezTo>
                  <a:pt x="5501443" y="569268"/>
                  <a:pt x="5504877" y="568126"/>
                  <a:pt x="5508311" y="564699"/>
                </a:cubicBezTo>
                <a:cubicBezTo>
                  <a:pt x="5523192" y="549851"/>
                  <a:pt x="5530060" y="547566"/>
                  <a:pt x="5547229" y="529291"/>
                </a:cubicBezTo>
                <a:cubicBezTo>
                  <a:pt x="5551808" y="528149"/>
                  <a:pt x="5570122" y="505304"/>
                  <a:pt x="5570122" y="515584"/>
                </a:cubicBezTo>
                <a:cubicBezTo>
                  <a:pt x="5548374" y="532717"/>
                  <a:pt x="5523192" y="555562"/>
                  <a:pt x="5500299" y="574979"/>
                </a:cubicBezTo>
                <a:cubicBezTo>
                  <a:pt x="5483129" y="593255"/>
                  <a:pt x="5469393" y="605819"/>
                  <a:pt x="5456802" y="616099"/>
                </a:cubicBezTo>
                <a:cubicBezTo>
                  <a:pt x="5446500" y="627521"/>
                  <a:pt x="5435054" y="637801"/>
                  <a:pt x="5424752" y="648081"/>
                </a:cubicBezTo>
                <a:cubicBezTo>
                  <a:pt x="5415595" y="653792"/>
                  <a:pt x="5399570" y="670925"/>
                  <a:pt x="5385834" y="684632"/>
                </a:cubicBezTo>
                <a:cubicBezTo>
                  <a:pt x="5381255" y="688058"/>
                  <a:pt x="5377821" y="691485"/>
                  <a:pt x="5370954" y="697196"/>
                </a:cubicBezTo>
                <a:cubicBezTo>
                  <a:pt x="5361796" y="707476"/>
                  <a:pt x="5338903" y="726893"/>
                  <a:pt x="5340048" y="731462"/>
                </a:cubicBezTo>
                <a:cubicBezTo>
                  <a:pt x="5342337" y="731462"/>
                  <a:pt x="5349205" y="722324"/>
                  <a:pt x="5351495" y="724609"/>
                </a:cubicBezTo>
                <a:cubicBezTo>
                  <a:pt x="5345771" y="729178"/>
                  <a:pt x="5343482" y="732604"/>
                  <a:pt x="5343482" y="734889"/>
                </a:cubicBezTo>
                <a:cubicBezTo>
                  <a:pt x="5334325" y="744027"/>
                  <a:pt x="5334325" y="744027"/>
                  <a:pt x="5334325" y="744027"/>
                </a:cubicBezTo>
                <a:cubicBezTo>
                  <a:pt x="5321734" y="747453"/>
                  <a:pt x="5334325" y="739458"/>
                  <a:pt x="5333180" y="733747"/>
                </a:cubicBezTo>
                <a:cubicBezTo>
                  <a:pt x="5322878" y="744027"/>
                  <a:pt x="5319444" y="745169"/>
                  <a:pt x="5312576" y="750880"/>
                </a:cubicBezTo>
                <a:cubicBezTo>
                  <a:pt x="5306853" y="762302"/>
                  <a:pt x="5256489" y="798853"/>
                  <a:pt x="5271369" y="802279"/>
                </a:cubicBezTo>
                <a:cubicBezTo>
                  <a:pt x="5286250" y="789715"/>
                  <a:pt x="5312576" y="760017"/>
                  <a:pt x="5320589" y="758875"/>
                </a:cubicBezTo>
                <a:cubicBezTo>
                  <a:pt x="5307998" y="774866"/>
                  <a:pt x="5303419" y="774866"/>
                  <a:pt x="5283960" y="796568"/>
                </a:cubicBezTo>
                <a:cubicBezTo>
                  <a:pt x="5249621" y="837688"/>
                  <a:pt x="5179797" y="898225"/>
                  <a:pt x="5150036" y="932491"/>
                </a:cubicBezTo>
                <a:cubicBezTo>
                  <a:pt x="5148892" y="927922"/>
                  <a:pt x="5154615" y="917643"/>
                  <a:pt x="5139735" y="931349"/>
                </a:cubicBezTo>
                <a:cubicBezTo>
                  <a:pt x="5127143" y="955335"/>
                  <a:pt x="5123709" y="940486"/>
                  <a:pt x="5099672" y="965615"/>
                </a:cubicBezTo>
                <a:cubicBezTo>
                  <a:pt x="5107684" y="961046"/>
                  <a:pt x="5109974" y="965615"/>
                  <a:pt x="5112263" y="969042"/>
                </a:cubicBezTo>
                <a:cubicBezTo>
                  <a:pt x="5099672" y="985033"/>
                  <a:pt x="5073345" y="1011304"/>
                  <a:pt x="5056175" y="1025010"/>
                </a:cubicBezTo>
                <a:cubicBezTo>
                  <a:pt x="5059609" y="1028437"/>
                  <a:pt x="5024125" y="1055850"/>
                  <a:pt x="5026414" y="1059277"/>
                </a:cubicBezTo>
                <a:cubicBezTo>
                  <a:pt x="5010389" y="1071841"/>
                  <a:pt x="4989786" y="1094685"/>
                  <a:pt x="4969182" y="1114103"/>
                </a:cubicBezTo>
                <a:cubicBezTo>
                  <a:pt x="4970327" y="1117529"/>
                  <a:pt x="4955446" y="1128951"/>
                  <a:pt x="4957735" y="1130094"/>
                </a:cubicBezTo>
                <a:cubicBezTo>
                  <a:pt x="4971471" y="1117529"/>
                  <a:pt x="4979484" y="1112961"/>
                  <a:pt x="4993220" y="1100396"/>
                </a:cubicBezTo>
                <a:cubicBezTo>
                  <a:pt x="5013823" y="1078694"/>
                  <a:pt x="5017257" y="1072983"/>
                  <a:pt x="5035572" y="1059277"/>
                </a:cubicBezTo>
                <a:cubicBezTo>
                  <a:pt x="5049307" y="1042143"/>
                  <a:pt x="5092804" y="999882"/>
                  <a:pt x="5109974" y="985033"/>
                </a:cubicBezTo>
                <a:cubicBezTo>
                  <a:pt x="5115697" y="979322"/>
                  <a:pt x="5115697" y="975895"/>
                  <a:pt x="5121420" y="969042"/>
                </a:cubicBezTo>
                <a:cubicBezTo>
                  <a:pt x="5128288" y="966758"/>
                  <a:pt x="5138590" y="957620"/>
                  <a:pt x="5152326" y="943913"/>
                </a:cubicBezTo>
                <a:cubicBezTo>
                  <a:pt x="5167206" y="930207"/>
                  <a:pt x="5158049" y="931349"/>
                  <a:pt x="5172929" y="917643"/>
                </a:cubicBezTo>
                <a:cubicBezTo>
                  <a:pt x="5176363" y="917643"/>
                  <a:pt x="5185521" y="907362"/>
                  <a:pt x="5192388" y="900509"/>
                </a:cubicBezTo>
                <a:cubicBezTo>
                  <a:pt x="5218715" y="874239"/>
                  <a:pt x="5229017" y="863959"/>
                  <a:pt x="5254199" y="841114"/>
                </a:cubicBezTo>
                <a:cubicBezTo>
                  <a:pt x="5273658" y="817128"/>
                  <a:pt x="5320589" y="776008"/>
                  <a:pt x="5341193" y="750880"/>
                </a:cubicBezTo>
                <a:cubicBezTo>
                  <a:pt x="5373243" y="723467"/>
                  <a:pt x="5412161" y="681205"/>
                  <a:pt x="5437343" y="652650"/>
                </a:cubicBezTo>
                <a:cubicBezTo>
                  <a:pt x="5446500" y="645796"/>
                  <a:pt x="5454513" y="634374"/>
                  <a:pt x="5464815" y="624094"/>
                </a:cubicBezTo>
                <a:cubicBezTo>
                  <a:pt x="5473972" y="616099"/>
                  <a:pt x="5476261" y="614956"/>
                  <a:pt x="5485418" y="606961"/>
                </a:cubicBezTo>
                <a:cubicBezTo>
                  <a:pt x="5488852" y="603535"/>
                  <a:pt x="5494576" y="595539"/>
                  <a:pt x="5502588" y="587544"/>
                </a:cubicBezTo>
                <a:cubicBezTo>
                  <a:pt x="5519758" y="570410"/>
                  <a:pt x="5539217" y="552135"/>
                  <a:pt x="5554097" y="536144"/>
                </a:cubicBezTo>
                <a:cubicBezTo>
                  <a:pt x="5572412" y="523580"/>
                  <a:pt x="5607896" y="480176"/>
                  <a:pt x="5622776" y="474465"/>
                </a:cubicBezTo>
                <a:cubicBezTo>
                  <a:pt x="5575846" y="521295"/>
                  <a:pt x="5532349" y="564699"/>
                  <a:pt x="5502588" y="596681"/>
                </a:cubicBezTo>
                <a:cubicBezTo>
                  <a:pt x="5506022" y="594397"/>
                  <a:pt x="5509456" y="593255"/>
                  <a:pt x="5510601" y="595539"/>
                </a:cubicBezTo>
                <a:cubicBezTo>
                  <a:pt x="5503733" y="604677"/>
                  <a:pt x="5484274" y="622952"/>
                  <a:pt x="5480840" y="629805"/>
                </a:cubicBezTo>
                <a:cubicBezTo>
                  <a:pt x="5528915" y="581833"/>
                  <a:pt x="5568978" y="547566"/>
                  <a:pt x="5618198" y="497309"/>
                </a:cubicBezTo>
                <a:cubicBezTo>
                  <a:pt x="5618198" y="501878"/>
                  <a:pt x="5638801" y="475607"/>
                  <a:pt x="5635367" y="487029"/>
                </a:cubicBezTo>
                <a:cubicBezTo>
                  <a:pt x="5585003" y="533860"/>
                  <a:pt x="5524336" y="594397"/>
                  <a:pt x="5473972" y="641228"/>
                </a:cubicBezTo>
                <a:cubicBezTo>
                  <a:pt x="5463670" y="651507"/>
                  <a:pt x="5470538" y="650365"/>
                  <a:pt x="5456802" y="662930"/>
                </a:cubicBezTo>
                <a:cubicBezTo>
                  <a:pt x="5456802" y="660645"/>
                  <a:pt x="5454513" y="661787"/>
                  <a:pt x="5449934" y="665214"/>
                </a:cubicBezTo>
                <a:cubicBezTo>
                  <a:pt x="5445356" y="670925"/>
                  <a:pt x="5439632" y="678921"/>
                  <a:pt x="5428186" y="689200"/>
                </a:cubicBezTo>
                <a:cubicBezTo>
                  <a:pt x="5404148" y="706334"/>
                  <a:pt x="5370954" y="748595"/>
                  <a:pt x="5352639" y="762302"/>
                </a:cubicBezTo>
                <a:cubicBezTo>
                  <a:pt x="5356073" y="764586"/>
                  <a:pt x="5352639" y="770297"/>
                  <a:pt x="5342337" y="779435"/>
                </a:cubicBezTo>
                <a:cubicBezTo>
                  <a:pt x="5336614" y="784004"/>
                  <a:pt x="5334325" y="781719"/>
                  <a:pt x="5325168" y="791999"/>
                </a:cubicBezTo>
                <a:cubicBezTo>
                  <a:pt x="5317155" y="801137"/>
                  <a:pt x="5330891" y="797710"/>
                  <a:pt x="5310287" y="813701"/>
                </a:cubicBezTo>
                <a:cubicBezTo>
                  <a:pt x="5291973" y="829692"/>
                  <a:pt x="5310287" y="806848"/>
                  <a:pt x="5291973" y="822839"/>
                </a:cubicBezTo>
                <a:cubicBezTo>
                  <a:pt x="5271369" y="843399"/>
                  <a:pt x="5251910" y="862816"/>
                  <a:pt x="5231306" y="883376"/>
                </a:cubicBezTo>
                <a:cubicBezTo>
                  <a:pt x="5231306" y="885661"/>
                  <a:pt x="5223294" y="893656"/>
                  <a:pt x="5224439" y="894798"/>
                </a:cubicBezTo>
                <a:cubicBezTo>
                  <a:pt x="5221005" y="899367"/>
                  <a:pt x="5217571" y="903936"/>
                  <a:pt x="5211847" y="909647"/>
                </a:cubicBezTo>
                <a:cubicBezTo>
                  <a:pt x="5200401" y="921069"/>
                  <a:pt x="5199256" y="917643"/>
                  <a:pt x="5186665" y="932491"/>
                </a:cubicBezTo>
                <a:cubicBezTo>
                  <a:pt x="5183231" y="941629"/>
                  <a:pt x="5146602" y="971326"/>
                  <a:pt x="5143169" y="980464"/>
                </a:cubicBezTo>
                <a:cubicBezTo>
                  <a:pt x="5116842" y="1009019"/>
                  <a:pt x="5081357" y="1039859"/>
                  <a:pt x="5068766" y="1054708"/>
                </a:cubicBezTo>
                <a:cubicBezTo>
                  <a:pt x="5063043" y="1056992"/>
                  <a:pt x="5057320" y="1058134"/>
                  <a:pt x="5045873" y="1070699"/>
                </a:cubicBezTo>
                <a:cubicBezTo>
                  <a:pt x="5041295" y="1078694"/>
                  <a:pt x="5025270" y="1093543"/>
                  <a:pt x="5033282" y="1094685"/>
                </a:cubicBezTo>
                <a:cubicBezTo>
                  <a:pt x="5017257" y="1110676"/>
                  <a:pt x="5013823" y="1106107"/>
                  <a:pt x="5001232" y="1117529"/>
                </a:cubicBezTo>
                <a:cubicBezTo>
                  <a:pt x="4998943" y="1126667"/>
                  <a:pt x="4977194" y="1141516"/>
                  <a:pt x="4968037" y="1150653"/>
                </a:cubicBezTo>
                <a:cubicBezTo>
                  <a:pt x="4937132" y="1181493"/>
                  <a:pt x="4906226" y="1212333"/>
                  <a:pt x="4875321" y="1243173"/>
                </a:cubicBezTo>
                <a:cubicBezTo>
                  <a:pt x="4878755" y="1244315"/>
                  <a:pt x="4877610" y="1247741"/>
                  <a:pt x="4869598" y="1255737"/>
                </a:cubicBezTo>
                <a:cubicBezTo>
                  <a:pt x="4868453" y="1254595"/>
                  <a:pt x="4867308" y="1252310"/>
                  <a:pt x="4861585" y="1256879"/>
                </a:cubicBezTo>
                <a:cubicBezTo>
                  <a:pt x="4795195" y="1319701"/>
                  <a:pt x="4731095" y="1388233"/>
                  <a:pt x="4654404" y="1459050"/>
                </a:cubicBezTo>
                <a:cubicBezTo>
                  <a:pt x="4638379" y="1472757"/>
                  <a:pt x="4641813" y="1475041"/>
                  <a:pt x="4626932" y="1488748"/>
                </a:cubicBezTo>
                <a:cubicBezTo>
                  <a:pt x="4612052" y="1497886"/>
                  <a:pt x="4584580" y="1531010"/>
                  <a:pt x="4568555" y="1541290"/>
                </a:cubicBezTo>
                <a:cubicBezTo>
                  <a:pt x="4541083" y="1569845"/>
                  <a:pt x="4541083" y="1569845"/>
                  <a:pt x="4541083" y="1569845"/>
                </a:cubicBezTo>
                <a:cubicBezTo>
                  <a:pt x="4528492" y="1576698"/>
                  <a:pt x="4515901" y="1596116"/>
                  <a:pt x="4507889" y="1600685"/>
                </a:cubicBezTo>
                <a:cubicBezTo>
                  <a:pt x="4496442" y="1602969"/>
                  <a:pt x="4521624" y="1581267"/>
                  <a:pt x="4506744" y="1590405"/>
                </a:cubicBezTo>
                <a:cubicBezTo>
                  <a:pt x="4457524" y="1645231"/>
                  <a:pt x="4394568" y="1706910"/>
                  <a:pt x="4331613" y="1769732"/>
                </a:cubicBezTo>
                <a:cubicBezTo>
                  <a:pt x="4322456" y="1781154"/>
                  <a:pt x="4309865" y="1794860"/>
                  <a:pt x="4302997" y="1805140"/>
                </a:cubicBezTo>
                <a:cubicBezTo>
                  <a:pt x="4299563" y="1803998"/>
                  <a:pt x="4291550" y="1810851"/>
                  <a:pt x="4281248" y="1821131"/>
                </a:cubicBezTo>
                <a:cubicBezTo>
                  <a:pt x="4251487" y="1854255"/>
                  <a:pt x="4217148" y="1888522"/>
                  <a:pt x="4180519" y="1925072"/>
                </a:cubicBezTo>
                <a:cubicBezTo>
                  <a:pt x="4180519" y="1928499"/>
                  <a:pt x="4166783" y="1941063"/>
                  <a:pt x="4175941" y="1938779"/>
                </a:cubicBezTo>
                <a:cubicBezTo>
                  <a:pt x="4187387" y="1927357"/>
                  <a:pt x="4191966" y="1926215"/>
                  <a:pt x="4201123" y="1918219"/>
                </a:cubicBezTo>
                <a:cubicBezTo>
                  <a:pt x="4203412" y="1913650"/>
                  <a:pt x="4225161" y="1889664"/>
                  <a:pt x="4229739" y="1889664"/>
                </a:cubicBezTo>
                <a:cubicBezTo>
                  <a:pt x="4216003" y="1905655"/>
                  <a:pt x="4241186" y="1881668"/>
                  <a:pt x="4242330" y="1883953"/>
                </a:cubicBezTo>
                <a:cubicBezTo>
                  <a:pt x="4227450" y="1903370"/>
                  <a:pt x="4193110" y="1930783"/>
                  <a:pt x="4171362" y="1952485"/>
                </a:cubicBezTo>
                <a:cubicBezTo>
                  <a:pt x="4158771" y="1963907"/>
                  <a:pt x="4163350" y="1965050"/>
                  <a:pt x="4148469" y="1977614"/>
                </a:cubicBezTo>
                <a:cubicBezTo>
                  <a:pt x="4137023" y="1991321"/>
                  <a:pt x="4134733" y="1987894"/>
                  <a:pt x="4124431" y="1999316"/>
                </a:cubicBezTo>
                <a:cubicBezTo>
                  <a:pt x="4109551" y="2016449"/>
                  <a:pt x="4066054" y="2056427"/>
                  <a:pt x="4027136" y="2096404"/>
                </a:cubicBezTo>
                <a:cubicBezTo>
                  <a:pt x="4017979" y="2105542"/>
                  <a:pt x="4017979" y="2107826"/>
                  <a:pt x="4008822" y="2116964"/>
                </a:cubicBezTo>
                <a:cubicBezTo>
                  <a:pt x="3987074" y="2131812"/>
                  <a:pt x="3944722" y="2182070"/>
                  <a:pt x="3922973" y="2198061"/>
                </a:cubicBezTo>
                <a:cubicBezTo>
                  <a:pt x="3895502" y="2232327"/>
                  <a:pt x="3832546" y="2287153"/>
                  <a:pt x="3803930" y="2321419"/>
                </a:cubicBezTo>
                <a:cubicBezTo>
                  <a:pt x="3802785" y="2320277"/>
                  <a:pt x="3794773" y="2328273"/>
                  <a:pt x="3789050" y="2333984"/>
                </a:cubicBezTo>
                <a:cubicBezTo>
                  <a:pt x="3752421" y="2371677"/>
                  <a:pt x="3700912" y="2418507"/>
                  <a:pt x="3673440" y="2451631"/>
                </a:cubicBezTo>
                <a:cubicBezTo>
                  <a:pt x="3668861" y="2452774"/>
                  <a:pt x="3665428" y="2459627"/>
                  <a:pt x="3659704" y="2465338"/>
                </a:cubicBezTo>
                <a:cubicBezTo>
                  <a:pt x="3657415" y="2464196"/>
                  <a:pt x="3650547" y="2472191"/>
                  <a:pt x="3644824" y="2477902"/>
                </a:cubicBezTo>
                <a:cubicBezTo>
                  <a:pt x="3648258" y="2479044"/>
                  <a:pt x="3644824" y="2485898"/>
                  <a:pt x="3634522" y="2495035"/>
                </a:cubicBezTo>
                <a:cubicBezTo>
                  <a:pt x="3608195" y="2517880"/>
                  <a:pt x="3605906" y="2525875"/>
                  <a:pt x="3577290" y="2549862"/>
                </a:cubicBezTo>
                <a:cubicBezTo>
                  <a:pt x="3583013" y="2549862"/>
                  <a:pt x="3579579" y="2555573"/>
                  <a:pt x="3566988" y="2566995"/>
                </a:cubicBezTo>
                <a:cubicBezTo>
                  <a:pt x="3550963" y="2580701"/>
                  <a:pt x="3575000" y="2555573"/>
                  <a:pt x="3572711" y="2554430"/>
                </a:cubicBezTo>
                <a:cubicBezTo>
                  <a:pt x="3565843" y="2560141"/>
                  <a:pt x="3563554" y="2560141"/>
                  <a:pt x="3556686" y="2565852"/>
                </a:cubicBezTo>
                <a:cubicBezTo>
                  <a:pt x="3552107" y="2571564"/>
                  <a:pt x="3554397" y="2573848"/>
                  <a:pt x="3545239" y="2582986"/>
                </a:cubicBezTo>
                <a:cubicBezTo>
                  <a:pt x="3544095" y="2580701"/>
                  <a:pt x="3541805" y="2581843"/>
                  <a:pt x="3538371" y="2585270"/>
                </a:cubicBezTo>
                <a:cubicBezTo>
                  <a:pt x="3536082" y="2589839"/>
                  <a:pt x="3529214" y="2593266"/>
                  <a:pt x="3523491" y="2598977"/>
                </a:cubicBezTo>
                <a:cubicBezTo>
                  <a:pt x="3525780" y="2601261"/>
                  <a:pt x="3530359" y="2601261"/>
                  <a:pt x="3523491" y="2608114"/>
                </a:cubicBezTo>
                <a:cubicBezTo>
                  <a:pt x="3521202" y="2608114"/>
                  <a:pt x="3510900" y="2618394"/>
                  <a:pt x="3504032" y="2625247"/>
                </a:cubicBezTo>
                <a:cubicBezTo>
                  <a:pt x="3498309" y="2629816"/>
                  <a:pt x="3496019" y="2627532"/>
                  <a:pt x="3488007" y="2636670"/>
                </a:cubicBezTo>
                <a:cubicBezTo>
                  <a:pt x="3499453" y="2629816"/>
                  <a:pt x="3488007" y="2643523"/>
                  <a:pt x="3477705" y="2654945"/>
                </a:cubicBezTo>
                <a:cubicBezTo>
                  <a:pt x="3465114" y="2667509"/>
                  <a:pt x="3468548" y="2654945"/>
                  <a:pt x="3458246" y="2664083"/>
                </a:cubicBezTo>
                <a:cubicBezTo>
                  <a:pt x="3447944" y="2674362"/>
                  <a:pt x="3446800" y="2678931"/>
                  <a:pt x="3431919" y="2692638"/>
                </a:cubicBezTo>
                <a:cubicBezTo>
                  <a:pt x="3435353" y="2691496"/>
                  <a:pt x="3438787" y="2690353"/>
                  <a:pt x="3439932" y="2691496"/>
                </a:cubicBezTo>
                <a:cubicBezTo>
                  <a:pt x="3421617" y="2712055"/>
                  <a:pt x="3421617" y="2709771"/>
                  <a:pt x="3397580" y="2733757"/>
                </a:cubicBezTo>
                <a:cubicBezTo>
                  <a:pt x="3396435" y="2731473"/>
                  <a:pt x="3395290" y="2729189"/>
                  <a:pt x="3389567" y="2734900"/>
                </a:cubicBezTo>
                <a:cubicBezTo>
                  <a:pt x="3357517" y="2768024"/>
                  <a:pt x="3341492" y="2785157"/>
                  <a:pt x="3309442" y="2812570"/>
                </a:cubicBezTo>
                <a:cubicBezTo>
                  <a:pt x="3308297" y="2817139"/>
                  <a:pt x="3301429" y="2823992"/>
                  <a:pt x="3293417" y="2833130"/>
                </a:cubicBezTo>
                <a:cubicBezTo>
                  <a:pt x="3277392" y="2849121"/>
                  <a:pt x="3267090" y="2859401"/>
                  <a:pt x="3255643" y="2869680"/>
                </a:cubicBezTo>
                <a:cubicBezTo>
                  <a:pt x="3244197" y="2881103"/>
                  <a:pt x="3232750" y="2893667"/>
                  <a:pt x="3214436" y="2911942"/>
                </a:cubicBezTo>
                <a:cubicBezTo>
                  <a:pt x="3220159" y="2911942"/>
                  <a:pt x="3216725" y="2917653"/>
                  <a:pt x="3200700" y="2932502"/>
                </a:cubicBezTo>
                <a:cubicBezTo>
                  <a:pt x="3199556" y="2929075"/>
                  <a:pt x="3213291" y="2913084"/>
                  <a:pt x="3188109" y="2935929"/>
                </a:cubicBezTo>
                <a:cubicBezTo>
                  <a:pt x="3176663" y="2947351"/>
                  <a:pt x="3165216" y="2958773"/>
                  <a:pt x="3153770" y="2970195"/>
                </a:cubicBezTo>
                <a:cubicBezTo>
                  <a:pt x="3154914" y="2972479"/>
                  <a:pt x="3156059" y="2973622"/>
                  <a:pt x="3158348" y="2975906"/>
                </a:cubicBezTo>
                <a:cubicBezTo>
                  <a:pt x="3126298" y="3009030"/>
                  <a:pt x="3128587" y="2999892"/>
                  <a:pt x="3112562" y="3013599"/>
                </a:cubicBezTo>
                <a:cubicBezTo>
                  <a:pt x="3112562" y="3017026"/>
                  <a:pt x="3097682" y="3030732"/>
                  <a:pt x="3087380" y="3041012"/>
                </a:cubicBezTo>
                <a:cubicBezTo>
                  <a:pt x="3078223" y="3049008"/>
                  <a:pt x="3077078" y="3045581"/>
                  <a:pt x="3061053" y="3062714"/>
                </a:cubicBezTo>
                <a:cubicBezTo>
                  <a:pt x="3046173" y="3082132"/>
                  <a:pt x="3074789" y="3057003"/>
                  <a:pt x="3046173" y="3086700"/>
                </a:cubicBezTo>
                <a:cubicBezTo>
                  <a:pt x="3037016" y="3093554"/>
                  <a:pt x="3027858" y="3100407"/>
                  <a:pt x="3018701" y="3107260"/>
                </a:cubicBezTo>
                <a:cubicBezTo>
                  <a:pt x="3009544" y="3116398"/>
                  <a:pt x="3014123" y="3116398"/>
                  <a:pt x="3002676" y="3127820"/>
                </a:cubicBezTo>
                <a:cubicBezTo>
                  <a:pt x="2996953" y="3128962"/>
                  <a:pt x="2988940" y="3136958"/>
                  <a:pt x="2977494" y="3149522"/>
                </a:cubicBezTo>
                <a:cubicBezTo>
                  <a:pt x="2966047" y="3162086"/>
                  <a:pt x="2951167" y="3178077"/>
                  <a:pt x="2933997" y="3194068"/>
                </a:cubicBezTo>
                <a:cubicBezTo>
                  <a:pt x="2920261" y="3206633"/>
                  <a:pt x="2925985" y="3195210"/>
                  <a:pt x="2899658" y="3223766"/>
                </a:cubicBezTo>
                <a:cubicBezTo>
                  <a:pt x="2916827" y="3212344"/>
                  <a:pt x="2897368" y="3228335"/>
                  <a:pt x="2891645" y="3238614"/>
                </a:cubicBezTo>
                <a:cubicBezTo>
                  <a:pt x="2853872" y="3277450"/>
                  <a:pt x="2828690" y="3302578"/>
                  <a:pt x="2805797" y="3324280"/>
                </a:cubicBezTo>
                <a:cubicBezTo>
                  <a:pt x="2792061" y="3309432"/>
                  <a:pt x="2778325" y="3294583"/>
                  <a:pt x="2763445" y="3277450"/>
                </a:cubicBezTo>
                <a:cubicBezTo>
                  <a:pt x="2746275" y="3260316"/>
                  <a:pt x="2735973" y="3254605"/>
                  <a:pt x="2719948" y="3240899"/>
                </a:cubicBezTo>
                <a:cubicBezTo>
                  <a:pt x="2694766" y="3207775"/>
                  <a:pt x="2644401" y="3158660"/>
                  <a:pt x="2600905" y="3118682"/>
                </a:cubicBezTo>
                <a:cubicBezTo>
                  <a:pt x="2607772" y="3119825"/>
                  <a:pt x="2599760" y="3109545"/>
                  <a:pt x="2576867" y="3088985"/>
                </a:cubicBezTo>
                <a:cubicBezTo>
                  <a:pt x="2581446" y="3094696"/>
                  <a:pt x="2584879" y="3100407"/>
                  <a:pt x="2583735" y="3102691"/>
                </a:cubicBezTo>
                <a:cubicBezTo>
                  <a:pt x="2557408" y="3077563"/>
                  <a:pt x="2511622" y="3027306"/>
                  <a:pt x="2497886" y="3018168"/>
                </a:cubicBezTo>
                <a:cubicBezTo>
                  <a:pt x="2515056" y="3035301"/>
                  <a:pt x="2516201" y="3042154"/>
                  <a:pt x="2504754" y="3029590"/>
                </a:cubicBezTo>
                <a:cubicBezTo>
                  <a:pt x="2503610" y="3027306"/>
                  <a:pt x="2489874" y="3012457"/>
                  <a:pt x="2479572" y="3002177"/>
                </a:cubicBezTo>
                <a:cubicBezTo>
                  <a:pt x="2496742" y="3015883"/>
                  <a:pt x="2472704" y="2985044"/>
                  <a:pt x="2449811" y="2962200"/>
                </a:cubicBezTo>
                <a:cubicBezTo>
                  <a:pt x="2433786" y="2946209"/>
                  <a:pt x="2420050" y="2932502"/>
                  <a:pt x="2407459" y="2921080"/>
                </a:cubicBezTo>
                <a:cubicBezTo>
                  <a:pt x="2401736" y="2915369"/>
                  <a:pt x="2394868" y="2909658"/>
                  <a:pt x="2389145" y="2903947"/>
                </a:cubicBezTo>
                <a:cubicBezTo>
                  <a:pt x="2388000" y="2902805"/>
                  <a:pt x="2388000" y="2902805"/>
                  <a:pt x="2388000" y="2902805"/>
                </a:cubicBezTo>
                <a:cubicBezTo>
                  <a:pt x="2386855" y="2902805"/>
                  <a:pt x="2386855" y="2902805"/>
                  <a:pt x="2386855" y="2902805"/>
                </a:cubicBezTo>
                <a:cubicBezTo>
                  <a:pt x="2385711" y="2901662"/>
                  <a:pt x="2385711" y="2901662"/>
                  <a:pt x="2385711" y="2901662"/>
                </a:cubicBezTo>
                <a:cubicBezTo>
                  <a:pt x="2383421" y="2899378"/>
                  <a:pt x="2383421" y="2899378"/>
                  <a:pt x="2383421" y="2899378"/>
                </a:cubicBezTo>
                <a:cubicBezTo>
                  <a:pt x="2378843" y="2894809"/>
                  <a:pt x="2378843" y="2894809"/>
                  <a:pt x="2378843" y="2894809"/>
                </a:cubicBezTo>
                <a:cubicBezTo>
                  <a:pt x="2378843" y="2891382"/>
                  <a:pt x="2367396" y="2882245"/>
                  <a:pt x="2360528" y="2875392"/>
                </a:cubicBezTo>
                <a:cubicBezTo>
                  <a:pt x="2333057" y="2850263"/>
                  <a:pt x="2319321" y="2833130"/>
                  <a:pt x="2276969" y="2792010"/>
                </a:cubicBezTo>
                <a:cubicBezTo>
                  <a:pt x="2273535" y="2786299"/>
                  <a:pt x="2267812" y="2779446"/>
                  <a:pt x="2259799" y="2771450"/>
                </a:cubicBezTo>
                <a:cubicBezTo>
                  <a:pt x="2255221" y="2769166"/>
                  <a:pt x="2250642" y="2765739"/>
                  <a:pt x="2244919" y="2758886"/>
                </a:cubicBezTo>
                <a:cubicBezTo>
                  <a:pt x="2179674" y="2693780"/>
                  <a:pt x="2179674" y="2693780"/>
                  <a:pt x="2179674" y="2693780"/>
                </a:cubicBezTo>
                <a:cubicBezTo>
                  <a:pt x="2168227" y="2683500"/>
                  <a:pt x="2157926" y="2672078"/>
                  <a:pt x="2146479" y="2661798"/>
                </a:cubicBezTo>
                <a:cubicBezTo>
                  <a:pt x="2137322" y="2653803"/>
                  <a:pt x="2121297" y="2633243"/>
                  <a:pt x="2117863" y="2634385"/>
                </a:cubicBezTo>
                <a:cubicBezTo>
                  <a:pt x="2116718" y="2638954"/>
                  <a:pt x="2141901" y="2659514"/>
                  <a:pt x="2143045" y="2665225"/>
                </a:cubicBezTo>
                <a:cubicBezTo>
                  <a:pt x="2151058" y="2668651"/>
                  <a:pt x="2165938" y="2685785"/>
                  <a:pt x="2173951" y="2690353"/>
                </a:cubicBezTo>
                <a:cubicBezTo>
                  <a:pt x="2168227" y="2691496"/>
                  <a:pt x="2189976" y="2708629"/>
                  <a:pt x="2188831" y="2712055"/>
                </a:cubicBezTo>
                <a:cubicBezTo>
                  <a:pt x="2176240" y="2705202"/>
                  <a:pt x="2176240" y="2698349"/>
                  <a:pt x="2160215" y="2684642"/>
                </a:cubicBezTo>
                <a:cubicBezTo>
                  <a:pt x="2141901" y="2666367"/>
                  <a:pt x="2123586" y="2646949"/>
                  <a:pt x="2105272" y="2628674"/>
                </a:cubicBezTo>
                <a:cubicBezTo>
                  <a:pt x="2093825" y="2614968"/>
                  <a:pt x="2082379" y="2602403"/>
                  <a:pt x="2065209" y="2584128"/>
                </a:cubicBezTo>
                <a:cubicBezTo>
                  <a:pt x="2067498" y="2582986"/>
                  <a:pt x="2069788" y="2581843"/>
                  <a:pt x="2064064" y="2576132"/>
                </a:cubicBezTo>
                <a:cubicBezTo>
                  <a:pt x="2062920" y="2577275"/>
                  <a:pt x="2061775" y="2578417"/>
                  <a:pt x="2060631" y="2579559"/>
                </a:cubicBezTo>
                <a:cubicBezTo>
                  <a:pt x="2046895" y="2563568"/>
                  <a:pt x="2033159" y="2546435"/>
                  <a:pt x="2012555" y="2525875"/>
                </a:cubicBezTo>
                <a:cubicBezTo>
                  <a:pt x="2001109" y="2511026"/>
                  <a:pt x="1998820" y="2515595"/>
                  <a:pt x="1988518" y="2503031"/>
                </a:cubicBezTo>
                <a:cubicBezTo>
                  <a:pt x="1965625" y="2480187"/>
                  <a:pt x="1962191" y="2474476"/>
                  <a:pt x="1945021" y="2463053"/>
                </a:cubicBezTo>
                <a:cubicBezTo>
                  <a:pt x="1938153" y="2448205"/>
                  <a:pt x="1920983" y="2439067"/>
                  <a:pt x="1911826" y="2421934"/>
                </a:cubicBezTo>
                <a:cubicBezTo>
                  <a:pt x="1891223" y="2404801"/>
                  <a:pt x="1855738" y="2370534"/>
                  <a:pt x="1840858" y="2353401"/>
                </a:cubicBezTo>
                <a:cubicBezTo>
                  <a:pt x="1839713" y="2354543"/>
                  <a:pt x="1838569" y="2355686"/>
                  <a:pt x="1837424" y="2356828"/>
                </a:cubicBezTo>
                <a:cubicBezTo>
                  <a:pt x="1828267" y="2347690"/>
                  <a:pt x="1837424" y="2348832"/>
                  <a:pt x="1822544" y="2335126"/>
                </a:cubicBezTo>
                <a:cubicBezTo>
                  <a:pt x="1809953" y="2321419"/>
                  <a:pt x="1808808" y="2324846"/>
                  <a:pt x="1797361" y="2313424"/>
                </a:cubicBezTo>
                <a:cubicBezTo>
                  <a:pt x="1789349" y="2303144"/>
                  <a:pt x="1792783" y="2300860"/>
                  <a:pt x="1776758" y="2287153"/>
                </a:cubicBezTo>
                <a:cubicBezTo>
                  <a:pt x="1769890" y="2279158"/>
                  <a:pt x="1767601" y="2280300"/>
                  <a:pt x="1761877" y="2274589"/>
                </a:cubicBezTo>
                <a:cubicBezTo>
                  <a:pt x="1756154" y="2268878"/>
                  <a:pt x="1752720" y="2266593"/>
                  <a:pt x="1751575" y="2266593"/>
                </a:cubicBezTo>
                <a:cubicBezTo>
                  <a:pt x="1738984" y="2252887"/>
                  <a:pt x="1724104" y="2236896"/>
                  <a:pt x="1711513" y="2222047"/>
                </a:cubicBezTo>
                <a:cubicBezTo>
                  <a:pt x="1693198" y="2207198"/>
                  <a:pt x="1690909" y="2200345"/>
                  <a:pt x="1676029" y="2192350"/>
                </a:cubicBezTo>
                <a:cubicBezTo>
                  <a:pt x="1677173" y="2191207"/>
                  <a:pt x="1671450" y="2185496"/>
                  <a:pt x="1668016" y="2182070"/>
                </a:cubicBezTo>
                <a:cubicBezTo>
                  <a:pt x="1664582" y="2177501"/>
                  <a:pt x="1663438" y="2177501"/>
                  <a:pt x="1662293" y="2178643"/>
                </a:cubicBezTo>
                <a:cubicBezTo>
                  <a:pt x="1646268" y="2162652"/>
                  <a:pt x="1625664" y="2139808"/>
                  <a:pt x="1615362" y="2132955"/>
                </a:cubicBezTo>
                <a:cubicBezTo>
                  <a:pt x="1615362" y="2130670"/>
                  <a:pt x="1606205" y="2122675"/>
                  <a:pt x="1607350" y="2121533"/>
                </a:cubicBezTo>
                <a:cubicBezTo>
                  <a:pt x="1605060" y="2116964"/>
                  <a:pt x="1601627" y="2112395"/>
                  <a:pt x="1594759" y="2106684"/>
                </a:cubicBezTo>
                <a:cubicBezTo>
                  <a:pt x="1592469" y="2106684"/>
                  <a:pt x="1581023" y="2092977"/>
                  <a:pt x="1578734" y="2094119"/>
                </a:cubicBezTo>
                <a:cubicBezTo>
                  <a:pt x="1575300" y="2090693"/>
                  <a:pt x="1573010" y="2086124"/>
                  <a:pt x="1566142" y="2079271"/>
                </a:cubicBezTo>
                <a:cubicBezTo>
                  <a:pt x="1555841" y="2068991"/>
                  <a:pt x="1556985" y="2074702"/>
                  <a:pt x="1550117" y="2067849"/>
                </a:cubicBezTo>
                <a:cubicBezTo>
                  <a:pt x="1545539" y="2059853"/>
                  <a:pt x="1531803" y="2045004"/>
                  <a:pt x="1520357" y="2032440"/>
                </a:cubicBezTo>
                <a:cubicBezTo>
                  <a:pt x="1519212" y="2033582"/>
                  <a:pt x="1516923" y="2034725"/>
                  <a:pt x="1515778" y="2037009"/>
                </a:cubicBezTo>
                <a:cubicBezTo>
                  <a:pt x="1500898" y="2023302"/>
                  <a:pt x="1499753" y="2018734"/>
                  <a:pt x="1489451" y="2007311"/>
                </a:cubicBezTo>
                <a:cubicBezTo>
                  <a:pt x="1468847" y="1991321"/>
                  <a:pt x="1434508" y="1954770"/>
                  <a:pt x="1409326" y="1929641"/>
                </a:cubicBezTo>
                <a:cubicBezTo>
                  <a:pt x="1403603" y="1925072"/>
                  <a:pt x="1387577" y="1912508"/>
                  <a:pt x="1378420" y="1904513"/>
                </a:cubicBezTo>
                <a:cubicBezTo>
                  <a:pt x="1379565" y="1905655"/>
                  <a:pt x="1372697" y="1895375"/>
                  <a:pt x="1370408" y="1893090"/>
                </a:cubicBezTo>
                <a:cubicBezTo>
                  <a:pt x="1364684" y="1887379"/>
                  <a:pt x="1353238" y="1875957"/>
                  <a:pt x="1349804" y="1877099"/>
                </a:cubicBezTo>
                <a:cubicBezTo>
                  <a:pt x="1368118" y="1898801"/>
                  <a:pt x="1373842" y="1902228"/>
                  <a:pt x="1404747" y="1934210"/>
                </a:cubicBezTo>
                <a:cubicBezTo>
                  <a:pt x="1417338" y="1949059"/>
                  <a:pt x="1419628" y="1945632"/>
                  <a:pt x="1433363" y="1960481"/>
                </a:cubicBezTo>
                <a:cubicBezTo>
                  <a:pt x="1424206" y="1959339"/>
                  <a:pt x="1427640" y="1961623"/>
                  <a:pt x="1432219" y="1971903"/>
                </a:cubicBezTo>
                <a:cubicBezTo>
                  <a:pt x="1417338" y="1958196"/>
                  <a:pt x="1426495" y="1959339"/>
                  <a:pt x="1411615" y="1945632"/>
                </a:cubicBezTo>
                <a:cubicBezTo>
                  <a:pt x="1415049" y="1952485"/>
                  <a:pt x="1412760" y="1952485"/>
                  <a:pt x="1404747" y="1943348"/>
                </a:cubicBezTo>
                <a:cubicBezTo>
                  <a:pt x="1364684" y="1903370"/>
                  <a:pt x="1314320" y="1856540"/>
                  <a:pt x="1284559" y="1821131"/>
                </a:cubicBezTo>
                <a:cubicBezTo>
                  <a:pt x="1276547" y="1813136"/>
                  <a:pt x="1273113" y="1813136"/>
                  <a:pt x="1265100" y="1803998"/>
                </a:cubicBezTo>
                <a:cubicBezTo>
                  <a:pt x="1263955" y="1800571"/>
                  <a:pt x="1260521" y="1800571"/>
                  <a:pt x="1254798" y="1794860"/>
                </a:cubicBezTo>
                <a:cubicBezTo>
                  <a:pt x="1255943" y="1793718"/>
                  <a:pt x="1250220" y="1788007"/>
                  <a:pt x="1246786" y="1784580"/>
                </a:cubicBezTo>
                <a:cubicBezTo>
                  <a:pt x="1211302" y="1749172"/>
                  <a:pt x="1175818" y="1713763"/>
                  <a:pt x="1140333" y="1677213"/>
                </a:cubicBezTo>
                <a:cubicBezTo>
                  <a:pt x="1118585" y="1649800"/>
                  <a:pt x="1061353" y="1600685"/>
                  <a:pt x="1039604" y="1573271"/>
                </a:cubicBezTo>
                <a:cubicBezTo>
                  <a:pt x="968636" y="1509308"/>
                  <a:pt x="922850" y="1454482"/>
                  <a:pt x="854171" y="1387091"/>
                </a:cubicBezTo>
                <a:cubicBezTo>
                  <a:pt x="849593" y="1377953"/>
                  <a:pt x="823266" y="1356251"/>
                  <a:pt x="818687" y="1348256"/>
                </a:cubicBezTo>
                <a:cubicBezTo>
                  <a:pt x="807241" y="1341403"/>
                  <a:pt x="795794" y="1326554"/>
                  <a:pt x="786637" y="1315132"/>
                </a:cubicBezTo>
                <a:cubicBezTo>
                  <a:pt x="784348" y="1316274"/>
                  <a:pt x="776335" y="1308279"/>
                  <a:pt x="770612" y="1302568"/>
                </a:cubicBezTo>
                <a:cubicBezTo>
                  <a:pt x="701933" y="1231750"/>
                  <a:pt x="666449" y="1198626"/>
                  <a:pt x="595481" y="1124383"/>
                </a:cubicBezTo>
                <a:cubicBezTo>
                  <a:pt x="587468" y="1116387"/>
                  <a:pt x="584034" y="1116387"/>
                  <a:pt x="576022" y="1107249"/>
                </a:cubicBezTo>
                <a:cubicBezTo>
                  <a:pt x="571443" y="1099254"/>
                  <a:pt x="551984" y="1082121"/>
                  <a:pt x="534814" y="1063845"/>
                </a:cubicBezTo>
                <a:cubicBezTo>
                  <a:pt x="527947" y="1058134"/>
                  <a:pt x="526802" y="1054708"/>
                  <a:pt x="522223" y="1048997"/>
                </a:cubicBezTo>
                <a:cubicBezTo>
                  <a:pt x="517645" y="1044428"/>
                  <a:pt x="510777" y="1041001"/>
                  <a:pt x="501620" y="1031864"/>
                </a:cubicBezTo>
                <a:cubicBezTo>
                  <a:pt x="495896" y="1026153"/>
                  <a:pt x="485595" y="1013588"/>
                  <a:pt x="479871" y="1007877"/>
                </a:cubicBezTo>
                <a:cubicBezTo>
                  <a:pt x="481016" y="1007877"/>
                  <a:pt x="476437" y="1006735"/>
                  <a:pt x="474148" y="1004451"/>
                </a:cubicBezTo>
                <a:cubicBezTo>
                  <a:pt x="437519" y="967900"/>
                  <a:pt x="399746" y="923354"/>
                  <a:pt x="352815" y="883376"/>
                </a:cubicBezTo>
                <a:cubicBezTo>
                  <a:pt x="352815" y="876523"/>
                  <a:pt x="327633" y="857105"/>
                  <a:pt x="317331" y="844541"/>
                </a:cubicBezTo>
                <a:cubicBezTo>
                  <a:pt x="274979" y="803421"/>
                  <a:pt x="274979" y="803421"/>
                  <a:pt x="274979" y="803421"/>
                </a:cubicBezTo>
                <a:cubicBezTo>
                  <a:pt x="268111" y="791999"/>
                  <a:pt x="269256" y="797710"/>
                  <a:pt x="256665" y="784004"/>
                </a:cubicBezTo>
                <a:cubicBezTo>
                  <a:pt x="253231" y="780577"/>
                  <a:pt x="252086" y="776008"/>
                  <a:pt x="249797" y="772582"/>
                </a:cubicBezTo>
                <a:cubicBezTo>
                  <a:pt x="247508" y="770297"/>
                  <a:pt x="247508" y="766871"/>
                  <a:pt x="241784" y="762302"/>
                </a:cubicBezTo>
                <a:cubicBezTo>
                  <a:pt x="209734" y="736031"/>
                  <a:pt x="151357" y="681205"/>
                  <a:pt x="141055" y="658361"/>
                </a:cubicBezTo>
                <a:cubicBezTo>
                  <a:pt x="171961" y="689200"/>
                  <a:pt x="186841" y="706334"/>
                  <a:pt x="215458" y="732604"/>
                </a:cubicBezTo>
                <a:cubicBezTo>
                  <a:pt x="218892" y="737173"/>
                  <a:pt x="224615" y="744027"/>
                  <a:pt x="233772" y="752022"/>
                </a:cubicBezTo>
                <a:cubicBezTo>
                  <a:pt x="263533" y="780577"/>
                  <a:pt x="273835" y="790857"/>
                  <a:pt x="296728" y="818270"/>
                </a:cubicBezTo>
                <a:cubicBezTo>
                  <a:pt x="379142" y="899367"/>
                  <a:pt x="398601" y="921069"/>
                  <a:pt x="473003" y="995313"/>
                </a:cubicBezTo>
                <a:cubicBezTo>
                  <a:pt x="476437" y="999882"/>
                  <a:pt x="479871" y="1004451"/>
                  <a:pt x="485595" y="1011304"/>
                </a:cubicBezTo>
                <a:cubicBezTo>
                  <a:pt x="515355" y="1042143"/>
                  <a:pt x="557707" y="1079836"/>
                  <a:pt x="578311" y="1104965"/>
                </a:cubicBezTo>
                <a:cubicBezTo>
                  <a:pt x="579456" y="1101538"/>
                  <a:pt x="594336" y="1120956"/>
                  <a:pt x="602349" y="1126667"/>
                </a:cubicBezTo>
                <a:cubicBezTo>
                  <a:pt x="606927" y="1134663"/>
                  <a:pt x="621808" y="1148369"/>
                  <a:pt x="633254" y="1160933"/>
                </a:cubicBezTo>
                <a:cubicBezTo>
                  <a:pt x="643556" y="1168929"/>
                  <a:pt x="652713" y="1175782"/>
                  <a:pt x="664160" y="1186062"/>
                </a:cubicBezTo>
                <a:cubicBezTo>
                  <a:pt x="673317" y="1195200"/>
                  <a:pt x="666449" y="1195200"/>
                  <a:pt x="680185" y="1207764"/>
                </a:cubicBezTo>
                <a:cubicBezTo>
                  <a:pt x="685908" y="1211191"/>
                  <a:pt x="688197" y="1208906"/>
                  <a:pt x="696210" y="1219186"/>
                </a:cubicBezTo>
                <a:cubicBezTo>
                  <a:pt x="750008" y="1274012"/>
                  <a:pt x="792360" y="1316274"/>
                  <a:pt x="847303" y="1374527"/>
                </a:cubicBezTo>
                <a:cubicBezTo>
                  <a:pt x="857605" y="1383665"/>
                  <a:pt x="881643" y="1404224"/>
                  <a:pt x="899957" y="1424784"/>
                </a:cubicBezTo>
                <a:cubicBezTo>
                  <a:pt x="904536" y="1429353"/>
                  <a:pt x="905681" y="1432780"/>
                  <a:pt x="912548" y="1439633"/>
                </a:cubicBezTo>
                <a:cubicBezTo>
                  <a:pt x="925140" y="1451055"/>
                  <a:pt x="935441" y="1456766"/>
                  <a:pt x="951466" y="1475041"/>
                </a:cubicBezTo>
                <a:cubicBezTo>
                  <a:pt x="954900" y="1479610"/>
                  <a:pt x="954900" y="1480752"/>
                  <a:pt x="959479" y="1486463"/>
                </a:cubicBezTo>
                <a:cubicBezTo>
                  <a:pt x="962913" y="1489890"/>
                  <a:pt x="968636" y="1492175"/>
                  <a:pt x="974359" y="1499028"/>
                </a:cubicBezTo>
                <a:cubicBezTo>
                  <a:pt x="975504" y="1499028"/>
                  <a:pt x="974359" y="1501312"/>
                  <a:pt x="977793" y="1504739"/>
                </a:cubicBezTo>
                <a:cubicBezTo>
                  <a:pt x="986951" y="1512734"/>
                  <a:pt x="989240" y="1512734"/>
                  <a:pt x="998397" y="1521872"/>
                </a:cubicBezTo>
                <a:cubicBezTo>
                  <a:pt x="1001831" y="1525299"/>
                  <a:pt x="1008699" y="1534436"/>
                  <a:pt x="1015567" y="1541290"/>
                </a:cubicBezTo>
                <a:cubicBezTo>
                  <a:pt x="1027013" y="1554996"/>
                  <a:pt x="1044183" y="1570987"/>
                  <a:pt x="1057919" y="1583551"/>
                </a:cubicBezTo>
                <a:cubicBezTo>
                  <a:pt x="1062497" y="1588120"/>
                  <a:pt x="1065931" y="1591547"/>
                  <a:pt x="1068221" y="1591547"/>
                </a:cubicBezTo>
                <a:cubicBezTo>
                  <a:pt x="1079667" y="1602969"/>
                  <a:pt x="1079667" y="1608680"/>
                  <a:pt x="1091114" y="1614391"/>
                </a:cubicBezTo>
                <a:cubicBezTo>
                  <a:pt x="1087680" y="1614391"/>
                  <a:pt x="1114006" y="1641804"/>
                  <a:pt x="1114006" y="1638377"/>
                </a:cubicBezTo>
                <a:cubicBezTo>
                  <a:pt x="1108283" y="1628098"/>
                  <a:pt x="1087680" y="1609822"/>
                  <a:pt x="1073944" y="1594973"/>
                </a:cubicBezTo>
                <a:cubicBezTo>
                  <a:pt x="1078522" y="1593831"/>
                  <a:pt x="1057919" y="1576698"/>
                  <a:pt x="1059063" y="1573271"/>
                </a:cubicBezTo>
                <a:cubicBezTo>
                  <a:pt x="1063642" y="1577840"/>
                  <a:pt x="1062497" y="1574414"/>
                  <a:pt x="1060208" y="1572129"/>
                </a:cubicBezTo>
                <a:cubicBezTo>
                  <a:pt x="1055629" y="1567560"/>
                  <a:pt x="1055629" y="1566418"/>
                  <a:pt x="1051051" y="1561849"/>
                </a:cubicBezTo>
                <a:cubicBezTo>
                  <a:pt x="1028158" y="1539005"/>
                  <a:pt x="1008699" y="1518445"/>
                  <a:pt x="992674" y="1500170"/>
                </a:cubicBezTo>
                <a:cubicBezTo>
                  <a:pt x="976649" y="1487606"/>
                  <a:pt x="951466" y="1457908"/>
                  <a:pt x="942309" y="1456766"/>
                </a:cubicBezTo>
                <a:cubicBezTo>
                  <a:pt x="960624" y="1476184"/>
                  <a:pt x="973215" y="1483037"/>
                  <a:pt x="977793" y="1495601"/>
                </a:cubicBezTo>
                <a:cubicBezTo>
                  <a:pt x="965202" y="1485321"/>
                  <a:pt x="949177" y="1469330"/>
                  <a:pt x="934297" y="1455624"/>
                </a:cubicBezTo>
                <a:cubicBezTo>
                  <a:pt x="926284" y="1441917"/>
                  <a:pt x="880498" y="1405367"/>
                  <a:pt x="881643" y="1396229"/>
                </a:cubicBezTo>
                <a:cubicBezTo>
                  <a:pt x="899957" y="1413362"/>
                  <a:pt x="926284" y="1444202"/>
                  <a:pt x="938875" y="1451055"/>
                </a:cubicBezTo>
                <a:cubicBezTo>
                  <a:pt x="929718" y="1440775"/>
                  <a:pt x="922850" y="1430495"/>
                  <a:pt x="913693" y="1420215"/>
                </a:cubicBezTo>
                <a:cubicBezTo>
                  <a:pt x="905681" y="1414504"/>
                  <a:pt x="891945" y="1400798"/>
                  <a:pt x="879354" y="1389376"/>
                </a:cubicBezTo>
                <a:cubicBezTo>
                  <a:pt x="862184" y="1374527"/>
                  <a:pt x="863329" y="1369958"/>
                  <a:pt x="847303" y="1356251"/>
                </a:cubicBezTo>
                <a:cubicBezTo>
                  <a:pt x="838146" y="1347114"/>
                  <a:pt x="835857" y="1349398"/>
                  <a:pt x="828989" y="1347114"/>
                </a:cubicBezTo>
                <a:cubicBezTo>
                  <a:pt x="809530" y="1326554"/>
                  <a:pt x="801518" y="1323127"/>
                  <a:pt x="793505" y="1308279"/>
                </a:cubicBezTo>
                <a:cubicBezTo>
                  <a:pt x="804951" y="1319701"/>
                  <a:pt x="816398" y="1329981"/>
                  <a:pt x="823266" y="1333407"/>
                </a:cubicBezTo>
                <a:cubicBezTo>
                  <a:pt x="818687" y="1326554"/>
                  <a:pt x="802662" y="1310563"/>
                  <a:pt x="795794" y="1305994"/>
                </a:cubicBezTo>
                <a:cubicBezTo>
                  <a:pt x="796939" y="1302568"/>
                  <a:pt x="776335" y="1285434"/>
                  <a:pt x="768323" y="1277439"/>
                </a:cubicBezTo>
                <a:cubicBezTo>
                  <a:pt x="760310" y="1269443"/>
                  <a:pt x="761455" y="1268301"/>
                  <a:pt x="755732" y="1261448"/>
                </a:cubicBezTo>
                <a:cubicBezTo>
                  <a:pt x="740851" y="1251168"/>
                  <a:pt x="714524" y="1221471"/>
                  <a:pt x="693921" y="1202053"/>
                </a:cubicBezTo>
                <a:cubicBezTo>
                  <a:pt x="691631" y="1198626"/>
                  <a:pt x="688197" y="1194057"/>
                  <a:pt x="681329" y="1187204"/>
                </a:cubicBezTo>
                <a:cubicBezTo>
                  <a:pt x="667594" y="1175782"/>
                  <a:pt x="645845" y="1149511"/>
                  <a:pt x="637833" y="1147227"/>
                </a:cubicBezTo>
                <a:cubicBezTo>
                  <a:pt x="651569" y="1158649"/>
                  <a:pt x="645845" y="1158649"/>
                  <a:pt x="655003" y="1167787"/>
                </a:cubicBezTo>
                <a:cubicBezTo>
                  <a:pt x="657292" y="1165502"/>
                  <a:pt x="674462" y="1187204"/>
                  <a:pt x="683619" y="1194057"/>
                </a:cubicBezTo>
                <a:cubicBezTo>
                  <a:pt x="688197" y="1202053"/>
                  <a:pt x="699644" y="1212333"/>
                  <a:pt x="704222" y="1220328"/>
                </a:cubicBezTo>
                <a:cubicBezTo>
                  <a:pt x="706512" y="1216902"/>
                  <a:pt x="721392" y="1236319"/>
                  <a:pt x="729405" y="1242030"/>
                </a:cubicBezTo>
                <a:cubicBezTo>
                  <a:pt x="737417" y="1250026"/>
                  <a:pt x="737417" y="1253452"/>
                  <a:pt x="746574" y="1261448"/>
                </a:cubicBezTo>
                <a:cubicBezTo>
                  <a:pt x="750008" y="1267159"/>
                  <a:pt x="723681" y="1243173"/>
                  <a:pt x="716814" y="1236319"/>
                </a:cubicBezTo>
                <a:cubicBezTo>
                  <a:pt x="708801" y="1228324"/>
                  <a:pt x="709946" y="1227182"/>
                  <a:pt x="703078" y="1221471"/>
                </a:cubicBezTo>
                <a:cubicBezTo>
                  <a:pt x="699644" y="1216902"/>
                  <a:pt x="695065" y="1215759"/>
                  <a:pt x="688197" y="1208906"/>
                </a:cubicBezTo>
                <a:cubicBezTo>
                  <a:pt x="687053" y="1207764"/>
                  <a:pt x="689342" y="1206622"/>
                  <a:pt x="684763" y="1202053"/>
                </a:cubicBezTo>
                <a:cubicBezTo>
                  <a:pt x="681329" y="1198626"/>
                  <a:pt x="681329" y="1196342"/>
                  <a:pt x="676751" y="1191773"/>
                </a:cubicBezTo>
                <a:cubicBezTo>
                  <a:pt x="676751" y="1196342"/>
                  <a:pt x="671028" y="1190631"/>
                  <a:pt x="665304" y="1184920"/>
                </a:cubicBezTo>
                <a:cubicBezTo>
                  <a:pt x="656147" y="1172355"/>
                  <a:pt x="640122" y="1156365"/>
                  <a:pt x="630965" y="1144942"/>
                </a:cubicBezTo>
                <a:cubicBezTo>
                  <a:pt x="627531" y="1146085"/>
                  <a:pt x="608072" y="1123240"/>
                  <a:pt x="608072" y="1130094"/>
                </a:cubicBezTo>
                <a:cubicBezTo>
                  <a:pt x="584034" y="1103823"/>
                  <a:pt x="551984" y="1075268"/>
                  <a:pt x="517645" y="1035290"/>
                </a:cubicBezTo>
                <a:cubicBezTo>
                  <a:pt x="508488" y="1029579"/>
                  <a:pt x="491318" y="1007877"/>
                  <a:pt x="470714" y="988460"/>
                </a:cubicBezTo>
                <a:cubicBezTo>
                  <a:pt x="467280" y="985033"/>
                  <a:pt x="463846" y="980464"/>
                  <a:pt x="458123" y="973611"/>
                </a:cubicBezTo>
                <a:cubicBezTo>
                  <a:pt x="392878" y="908505"/>
                  <a:pt x="392878" y="908505"/>
                  <a:pt x="392878" y="908505"/>
                </a:cubicBezTo>
                <a:cubicBezTo>
                  <a:pt x="373419" y="882234"/>
                  <a:pt x="317331" y="835403"/>
                  <a:pt x="296728" y="809132"/>
                </a:cubicBezTo>
                <a:cubicBezTo>
                  <a:pt x="291004" y="804563"/>
                  <a:pt x="279558" y="794284"/>
                  <a:pt x="268111" y="781719"/>
                </a:cubicBezTo>
                <a:cubicBezTo>
                  <a:pt x="260099" y="773724"/>
                  <a:pt x="260099" y="771439"/>
                  <a:pt x="250942" y="762302"/>
                </a:cubicBezTo>
                <a:cubicBezTo>
                  <a:pt x="224615" y="738315"/>
                  <a:pt x="205156" y="714329"/>
                  <a:pt x="190275" y="701764"/>
                </a:cubicBezTo>
                <a:cubicBezTo>
                  <a:pt x="175395" y="680063"/>
                  <a:pt x="159370" y="666356"/>
                  <a:pt x="137621" y="642370"/>
                </a:cubicBezTo>
                <a:cubicBezTo>
                  <a:pt x="134188" y="638943"/>
                  <a:pt x="129609" y="635517"/>
                  <a:pt x="125030" y="632090"/>
                </a:cubicBezTo>
                <a:cubicBezTo>
                  <a:pt x="122741" y="629805"/>
                  <a:pt x="120452" y="627521"/>
                  <a:pt x="118162" y="625237"/>
                </a:cubicBezTo>
                <a:cubicBezTo>
                  <a:pt x="115873" y="622952"/>
                  <a:pt x="114729" y="621810"/>
                  <a:pt x="110150" y="617241"/>
                </a:cubicBezTo>
                <a:cubicBezTo>
                  <a:pt x="92980" y="601250"/>
                  <a:pt x="76955" y="585259"/>
                  <a:pt x="58641" y="566984"/>
                </a:cubicBezTo>
                <a:lnTo>
                  <a:pt x="0" y="506518"/>
                </a:ln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p>
        </p:txBody>
      </p:sp>
      <p:sp>
        <p:nvSpPr>
          <p:cNvPr id="10" name="Picture Placeholder 9"/>
          <p:cNvSpPr>
            <a:spLocks noGrp="1"/>
          </p:cNvSpPr>
          <p:nvPr>
            <p:ph type="pic" sz="quarter" idx="15" hasCustomPrompt="1"/>
          </p:nvPr>
        </p:nvSpPr>
        <p:spPr>
          <a:xfrm>
            <a:off x="2" y="3497993"/>
            <a:ext cx="5543794" cy="3360007"/>
          </a:xfrm>
          <a:custGeom>
            <a:avLst/>
            <a:gdLst>
              <a:gd name="connsiteX0" fmla="*/ 2805796 w 5543794"/>
              <a:gd name="connsiteY0" fmla="*/ 0 h 3360007"/>
              <a:gd name="connsiteX1" fmla="*/ 2814953 w 5543794"/>
              <a:gd name="connsiteY1" fmla="*/ 9138 h 3360007"/>
              <a:gd name="connsiteX2" fmla="*/ 2840135 w 5543794"/>
              <a:gd name="connsiteY2" fmla="*/ 29698 h 3360007"/>
              <a:gd name="connsiteX3" fmla="*/ 2954600 w 5543794"/>
              <a:gd name="connsiteY3" fmla="*/ 146203 h 3360007"/>
              <a:gd name="connsiteX4" fmla="*/ 3067920 w 5543794"/>
              <a:gd name="connsiteY4" fmla="*/ 261566 h 3360007"/>
              <a:gd name="connsiteX5" fmla="*/ 3094247 w 5543794"/>
              <a:gd name="connsiteY5" fmla="*/ 285553 h 3360007"/>
              <a:gd name="connsiteX6" fmla="*/ 3235039 w 5543794"/>
              <a:gd name="connsiteY6" fmla="*/ 426045 h 3360007"/>
              <a:gd name="connsiteX7" fmla="*/ 3255642 w 5543794"/>
              <a:gd name="connsiteY7" fmla="*/ 442036 h 3360007"/>
              <a:gd name="connsiteX8" fmla="*/ 3281970 w 5543794"/>
              <a:gd name="connsiteY8" fmla="*/ 472875 h 3360007"/>
              <a:gd name="connsiteX9" fmla="*/ 3308296 w 5543794"/>
              <a:gd name="connsiteY9" fmla="*/ 501431 h 3360007"/>
              <a:gd name="connsiteX10" fmla="*/ 3425050 w 5543794"/>
              <a:gd name="connsiteY10" fmla="*/ 617936 h 3360007"/>
              <a:gd name="connsiteX11" fmla="*/ 3439931 w 5543794"/>
              <a:gd name="connsiteY11" fmla="*/ 630500 h 3360007"/>
              <a:gd name="connsiteX12" fmla="*/ 3457100 w 5543794"/>
              <a:gd name="connsiteY12" fmla="*/ 649918 h 3360007"/>
              <a:gd name="connsiteX13" fmla="*/ 3618496 w 5543794"/>
              <a:gd name="connsiteY13" fmla="*/ 815539 h 3360007"/>
              <a:gd name="connsiteX14" fmla="*/ 3663137 w 5543794"/>
              <a:gd name="connsiteY14" fmla="*/ 862369 h 3360007"/>
              <a:gd name="connsiteX15" fmla="*/ 3707778 w 5543794"/>
              <a:gd name="connsiteY15" fmla="*/ 911484 h 3360007"/>
              <a:gd name="connsiteX16" fmla="*/ 3702055 w 5543794"/>
              <a:gd name="connsiteY16" fmla="*/ 898920 h 3360007"/>
              <a:gd name="connsiteX17" fmla="*/ 3732961 w 5543794"/>
              <a:gd name="connsiteY17" fmla="*/ 932044 h 3360007"/>
              <a:gd name="connsiteX18" fmla="*/ 3718080 w 5543794"/>
              <a:gd name="connsiteY18" fmla="*/ 919480 h 3360007"/>
              <a:gd name="connsiteX19" fmla="*/ 3755854 w 5543794"/>
              <a:gd name="connsiteY19" fmla="*/ 957173 h 3360007"/>
              <a:gd name="connsiteX20" fmla="*/ 3776457 w 5543794"/>
              <a:gd name="connsiteY20" fmla="*/ 982301 h 3360007"/>
              <a:gd name="connsiteX21" fmla="*/ 3797061 w 5543794"/>
              <a:gd name="connsiteY21" fmla="*/ 998292 h 3360007"/>
              <a:gd name="connsiteX22" fmla="*/ 3825677 w 5543794"/>
              <a:gd name="connsiteY22" fmla="*/ 1026847 h 3360007"/>
              <a:gd name="connsiteX23" fmla="*/ 3853149 w 5543794"/>
              <a:gd name="connsiteY23" fmla="*/ 1045123 h 3360007"/>
              <a:gd name="connsiteX24" fmla="*/ 3858872 w 5543794"/>
              <a:gd name="connsiteY24" fmla="*/ 1057687 h 3360007"/>
              <a:gd name="connsiteX25" fmla="*/ 3902369 w 5543794"/>
              <a:gd name="connsiteY25" fmla="*/ 1107944 h 3360007"/>
              <a:gd name="connsiteX26" fmla="*/ 3982494 w 5543794"/>
              <a:gd name="connsiteY26" fmla="*/ 1185615 h 3360007"/>
              <a:gd name="connsiteX27" fmla="*/ 4098104 w 5543794"/>
              <a:gd name="connsiteY27" fmla="*/ 1303262 h 3360007"/>
              <a:gd name="connsiteX28" fmla="*/ 4118707 w 5543794"/>
              <a:gd name="connsiteY28" fmla="*/ 1319253 h 3360007"/>
              <a:gd name="connsiteX29" fmla="*/ 4146179 w 5543794"/>
              <a:gd name="connsiteY29" fmla="*/ 1346666 h 3360007"/>
              <a:gd name="connsiteX30" fmla="*/ 4165638 w 5543794"/>
              <a:gd name="connsiteY30" fmla="*/ 1366084 h 3360007"/>
              <a:gd name="connsiteX31" fmla="*/ 4177084 w 5543794"/>
              <a:gd name="connsiteY31" fmla="*/ 1382075 h 3360007"/>
              <a:gd name="connsiteX32" fmla="*/ 4202267 w 5543794"/>
              <a:gd name="connsiteY32" fmla="*/ 1402635 h 3360007"/>
              <a:gd name="connsiteX33" fmla="*/ 4300706 w 5543794"/>
              <a:gd name="connsiteY33" fmla="*/ 1500865 h 3360007"/>
              <a:gd name="connsiteX34" fmla="*/ 4321310 w 5543794"/>
              <a:gd name="connsiteY34" fmla="*/ 1525993 h 3360007"/>
              <a:gd name="connsiteX35" fmla="*/ 4333901 w 5543794"/>
              <a:gd name="connsiteY35" fmla="*/ 1540842 h 3360007"/>
              <a:gd name="connsiteX36" fmla="*/ 4336190 w 5543794"/>
              <a:gd name="connsiteY36" fmla="*/ 1547695 h 3360007"/>
              <a:gd name="connsiteX37" fmla="*/ 4347637 w 5543794"/>
              <a:gd name="connsiteY37" fmla="*/ 1555691 h 3360007"/>
              <a:gd name="connsiteX38" fmla="*/ 4386555 w 5543794"/>
              <a:gd name="connsiteY38" fmla="*/ 1600237 h 3360007"/>
              <a:gd name="connsiteX39" fmla="*/ 4341914 w 5543794"/>
              <a:gd name="connsiteY39" fmla="*/ 1552264 h 3360007"/>
              <a:gd name="connsiteX40" fmla="*/ 4325889 w 5543794"/>
              <a:gd name="connsiteY40" fmla="*/ 1539700 h 3360007"/>
              <a:gd name="connsiteX41" fmla="*/ 4307574 w 5543794"/>
              <a:gd name="connsiteY41" fmla="*/ 1521425 h 3360007"/>
              <a:gd name="connsiteX42" fmla="*/ 4306430 w 5543794"/>
              <a:gd name="connsiteY42" fmla="*/ 1513429 h 3360007"/>
              <a:gd name="connsiteX43" fmla="*/ 4274379 w 5543794"/>
              <a:gd name="connsiteY43" fmla="*/ 1489443 h 3360007"/>
              <a:gd name="connsiteX44" fmla="*/ 4262933 w 5543794"/>
              <a:gd name="connsiteY44" fmla="*/ 1472310 h 3360007"/>
              <a:gd name="connsiteX45" fmla="*/ 4250342 w 5543794"/>
              <a:gd name="connsiteY45" fmla="*/ 1457461 h 3360007"/>
              <a:gd name="connsiteX46" fmla="*/ 4230883 w 5543794"/>
              <a:gd name="connsiteY46" fmla="*/ 1440328 h 3360007"/>
              <a:gd name="connsiteX47" fmla="*/ 4201122 w 5543794"/>
              <a:gd name="connsiteY47" fmla="*/ 1412915 h 3360007"/>
              <a:gd name="connsiteX48" fmla="*/ 4234317 w 5543794"/>
              <a:gd name="connsiteY48" fmla="*/ 1446039 h 3360007"/>
              <a:gd name="connsiteX49" fmla="*/ 4246908 w 5543794"/>
              <a:gd name="connsiteY49" fmla="*/ 1460887 h 3360007"/>
              <a:gd name="connsiteX50" fmla="*/ 4218292 w 5543794"/>
              <a:gd name="connsiteY50" fmla="*/ 1433474 h 3360007"/>
              <a:gd name="connsiteX51" fmla="*/ 4194254 w 5543794"/>
              <a:gd name="connsiteY51" fmla="*/ 1410630 h 3360007"/>
              <a:gd name="connsiteX52" fmla="*/ 4203411 w 5543794"/>
              <a:gd name="connsiteY52" fmla="*/ 1430048 h 3360007"/>
              <a:gd name="connsiteX53" fmla="*/ 4186241 w 5543794"/>
              <a:gd name="connsiteY53" fmla="*/ 1419768 h 3360007"/>
              <a:gd name="connsiteX54" fmla="*/ 4180518 w 5543794"/>
              <a:gd name="connsiteY54" fmla="*/ 1425479 h 3360007"/>
              <a:gd name="connsiteX55" fmla="*/ 4196543 w 5543794"/>
              <a:gd name="connsiteY55" fmla="*/ 1446039 h 3360007"/>
              <a:gd name="connsiteX56" fmla="*/ 4217147 w 5543794"/>
              <a:gd name="connsiteY56" fmla="*/ 1462030 h 3360007"/>
              <a:gd name="connsiteX57" fmla="*/ 4204556 w 5543794"/>
              <a:gd name="connsiteY57" fmla="*/ 1447181 h 3360007"/>
              <a:gd name="connsiteX58" fmla="*/ 4222870 w 5543794"/>
              <a:gd name="connsiteY58" fmla="*/ 1465456 h 3360007"/>
              <a:gd name="connsiteX59" fmla="*/ 4242329 w 5543794"/>
              <a:gd name="connsiteY59" fmla="*/ 1483732 h 3360007"/>
              <a:gd name="connsiteX60" fmla="*/ 4221726 w 5543794"/>
              <a:gd name="connsiteY60" fmla="*/ 1475736 h 3360007"/>
              <a:gd name="connsiteX61" fmla="*/ 4211424 w 5543794"/>
              <a:gd name="connsiteY61" fmla="*/ 1476878 h 3360007"/>
              <a:gd name="connsiteX62" fmla="*/ 4216002 w 5543794"/>
              <a:gd name="connsiteY62" fmla="*/ 1472310 h 3360007"/>
              <a:gd name="connsiteX63" fmla="*/ 4204556 w 5543794"/>
              <a:gd name="connsiteY63" fmla="*/ 1456319 h 3360007"/>
              <a:gd name="connsiteX64" fmla="*/ 4190820 w 5543794"/>
              <a:gd name="connsiteY64" fmla="*/ 1442612 h 3360007"/>
              <a:gd name="connsiteX65" fmla="*/ 4167927 w 5543794"/>
              <a:gd name="connsiteY65" fmla="*/ 1438043 h 3360007"/>
              <a:gd name="connsiteX66" fmla="*/ 4259499 w 5543794"/>
              <a:gd name="connsiteY66" fmla="*/ 1531705 h 3360007"/>
              <a:gd name="connsiteX67" fmla="*/ 4277813 w 5543794"/>
              <a:gd name="connsiteY67" fmla="*/ 1540842 h 3360007"/>
              <a:gd name="connsiteX68" fmla="*/ 4236606 w 5543794"/>
              <a:gd name="connsiteY68" fmla="*/ 1499723 h 3360007"/>
              <a:gd name="connsiteX69" fmla="*/ 4250342 w 5543794"/>
              <a:gd name="connsiteY69" fmla="*/ 1504291 h 3360007"/>
              <a:gd name="connsiteX70" fmla="*/ 4267512 w 5543794"/>
              <a:gd name="connsiteY70" fmla="*/ 1514571 h 3360007"/>
              <a:gd name="connsiteX71" fmla="*/ 4281247 w 5543794"/>
              <a:gd name="connsiteY71" fmla="*/ 1537416 h 3360007"/>
              <a:gd name="connsiteX72" fmla="*/ 4298417 w 5543794"/>
              <a:gd name="connsiteY72" fmla="*/ 1539700 h 3360007"/>
              <a:gd name="connsiteX73" fmla="*/ 4307574 w 5543794"/>
              <a:gd name="connsiteY73" fmla="*/ 1559118 h 3360007"/>
              <a:gd name="connsiteX74" fmla="*/ 4331612 w 5543794"/>
              <a:gd name="connsiteY74" fmla="*/ 1580820 h 3360007"/>
              <a:gd name="connsiteX75" fmla="*/ 4343058 w 5543794"/>
              <a:gd name="connsiteY75" fmla="*/ 1596811 h 3360007"/>
              <a:gd name="connsiteX76" fmla="*/ 4359083 w 5543794"/>
              <a:gd name="connsiteY76" fmla="*/ 1608233 h 3360007"/>
              <a:gd name="connsiteX77" fmla="*/ 4383121 w 5543794"/>
              <a:gd name="connsiteY77" fmla="*/ 1632219 h 3360007"/>
              <a:gd name="connsiteX78" fmla="*/ 4388844 w 5543794"/>
              <a:gd name="connsiteY78" fmla="*/ 1644783 h 3360007"/>
              <a:gd name="connsiteX79" fmla="*/ 4426618 w 5543794"/>
              <a:gd name="connsiteY79" fmla="*/ 1680192 h 3360007"/>
              <a:gd name="connsiteX80" fmla="*/ 4433486 w 5543794"/>
              <a:gd name="connsiteY80" fmla="*/ 1693898 h 3360007"/>
              <a:gd name="connsiteX81" fmla="*/ 4479271 w 5543794"/>
              <a:gd name="connsiteY81" fmla="*/ 1739587 h 3360007"/>
              <a:gd name="connsiteX82" fmla="*/ 4490718 w 5543794"/>
              <a:gd name="connsiteY82" fmla="*/ 1755578 h 3360007"/>
              <a:gd name="connsiteX83" fmla="*/ 4515900 w 5543794"/>
              <a:gd name="connsiteY83" fmla="*/ 1778422 h 3360007"/>
              <a:gd name="connsiteX84" fmla="*/ 4505598 w 5543794"/>
              <a:gd name="connsiteY84" fmla="*/ 1760147 h 3360007"/>
              <a:gd name="connsiteX85" fmla="*/ 4530781 w 5543794"/>
              <a:gd name="connsiteY85" fmla="*/ 1781849 h 3360007"/>
              <a:gd name="connsiteX86" fmla="*/ 4567409 w 5543794"/>
              <a:gd name="connsiteY86" fmla="*/ 1818399 h 3360007"/>
              <a:gd name="connsiteX87" fmla="*/ 4576567 w 5543794"/>
              <a:gd name="connsiteY87" fmla="*/ 1828679 h 3360007"/>
              <a:gd name="connsiteX88" fmla="*/ 4561686 w 5543794"/>
              <a:gd name="connsiteY88" fmla="*/ 1814973 h 3360007"/>
              <a:gd name="connsiteX89" fmla="*/ 4541082 w 5543794"/>
              <a:gd name="connsiteY89" fmla="*/ 1798982 h 3360007"/>
              <a:gd name="connsiteX90" fmla="*/ 4605183 w 5543794"/>
              <a:gd name="connsiteY90" fmla="*/ 1865230 h 3360007"/>
              <a:gd name="connsiteX91" fmla="*/ 4618919 w 5543794"/>
              <a:gd name="connsiteY91" fmla="*/ 1869799 h 3360007"/>
              <a:gd name="connsiteX92" fmla="*/ 4702478 w 5543794"/>
              <a:gd name="connsiteY92" fmla="*/ 1953180 h 3360007"/>
              <a:gd name="connsiteX93" fmla="*/ 4735673 w 5543794"/>
              <a:gd name="connsiteY93" fmla="*/ 1986304 h 3360007"/>
              <a:gd name="connsiteX94" fmla="*/ 4719648 w 5543794"/>
              <a:gd name="connsiteY94" fmla="*/ 1974882 h 3360007"/>
              <a:gd name="connsiteX95" fmla="*/ 4712780 w 5543794"/>
              <a:gd name="connsiteY95" fmla="*/ 1972598 h 3360007"/>
              <a:gd name="connsiteX96" fmla="*/ 4710490 w 5543794"/>
              <a:gd name="connsiteY96" fmla="*/ 1965745 h 3360007"/>
              <a:gd name="connsiteX97" fmla="*/ 4666994 w 5543794"/>
              <a:gd name="connsiteY97" fmla="*/ 1924625 h 3360007"/>
              <a:gd name="connsiteX98" fmla="*/ 4692176 w 5543794"/>
              <a:gd name="connsiteY98" fmla="*/ 1954322 h 3360007"/>
              <a:gd name="connsiteX99" fmla="*/ 4672717 w 5543794"/>
              <a:gd name="connsiteY99" fmla="*/ 1937189 h 3360007"/>
              <a:gd name="connsiteX100" fmla="*/ 4687597 w 5543794"/>
              <a:gd name="connsiteY100" fmla="*/ 1958891 h 3360007"/>
              <a:gd name="connsiteX101" fmla="*/ 4767723 w 5543794"/>
              <a:gd name="connsiteY101" fmla="*/ 2036562 h 3360007"/>
              <a:gd name="connsiteX102" fmla="*/ 4862729 w 5543794"/>
              <a:gd name="connsiteY102" fmla="*/ 2129081 h 3360007"/>
              <a:gd name="connsiteX103" fmla="*/ 4882188 w 5543794"/>
              <a:gd name="connsiteY103" fmla="*/ 2146214 h 3360007"/>
              <a:gd name="connsiteX104" fmla="*/ 4923395 w 5543794"/>
              <a:gd name="connsiteY104" fmla="*/ 2189618 h 3360007"/>
              <a:gd name="connsiteX105" fmla="*/ 4813509 w 5543794"/>
              <a:gd name="connsiteY105" fmla="*/ 2084534 h 3360007"/>
              <a:gd name="connsiteX106" fmla="*/ 4802062 w 5543794"/>
              <a:gd name="connsiteY106" fmla="*/ 2086819 h 3360007"/>
              <a:gd name="connsiteX107" fmla="*/ 4838691 w 5543794"/>
              <a:gd name="connsiteY107" fmla="*/ 2133649 h 3360007"/>
              <a:gd name="connsiteX108" fmla="*/ 4911949 w 5543794"/>
              <a:gd name="connsiteY108" fmla="*/ 2209035 h 3360007"/>
              <a:gd name="connsiteX109" fmla="*/ 4887911 w 5543794"/>
              <a:gd name="connsiteY109" fmla="*/ 2187333 h 3360007"/>
              <a:gd name="connsiteX110" fmla="*/ 4882188 w 5543794"/>
              <a:gd name="connsiteY110" fmla="*/ 2173627 h 3360007"/>
              <a:gd name="connsiteX111" fmla="*/ 4878754 w 5543794"/>
              <a:gd name="connsiteY111" fmla="*/ 2178196 h 3360007"/>
              <a:gd name="connsiteX112" fmla="*/ 4850138 w 5543794"/>
              <a:gd name="connsiteY112" fmla="*/ 2159920 h 3360007"/>
              <a:gd name="connsiteX113" fmla="*/ 4870741 w 5543794"/>
              <a:gd name="connsiteY113" fmla="*/ 2186191 h 3360007"/>
              <a:gd name="connsiteX114" fmla="*/ 4894779 w 5543794"/>
              <a:gd name="connsiteY114" fmla="*/ 2207893 h 3360007"/>
              <a:gd name="connsiteX115" fmla="*/ 4906225 w 5543794"/>
              <a:gd name="connsiteY115" fmla="*/ 2223884 h 3360007"/>
              <a:gd name="connsiteX116" fmla="*/ 4962313 w 5543794"/>
              <a:gd name="connsiteY116" fmla="*/ 2288990 h 3360007"/>
              <a:gd name="connsiteX117" fmla="*/ 4907370 w 5543794"/>
              <a:gd name="connsiteY117" fmla="*/ 2231880 h 3360007"/>
              <a:gd name="connsiteX118" fmla="*/ 4862729 w 5543794"/>
              <a:gd name="connsiteY118" fmla="*/ 2185049 h 3360007"/>
              <a:gd name="connsiteX119" fmla="*/ 4818087 w 5543794"/>
              <a:gd name="connsiteY119" fmla="*/ 2135934 h 3360007"/>
              <a:gd name="connsiteX120" fmla="*/ 4830679 w 5543794"/>
              <a:gd name="connsiteY120" fmla="*/ 2141645 h 3360007"/>
              <a:gd name="connsiteX121" fmla="*/ 4834112 w 5543794"/>
              <a:gd name="connsiteY121" fmla="*/ 2138218 h 3360007"/>
              <a:gd name="connsiteX122" fmla="*/ 4851282 w 5543794"/>
              <a:gd name="connsiteY122" fmla="*/ 2149640 h 3360007"/>
              <a:gd name="connsiteX123" fmla="*/ 4870741 w 5543794"/>
              <a:gd name="connsiteY123" fmla="*/ 2166774 h 3360007"/>
              <a:gd name="connsiteX124" fmla="*/ 4832968 w 5543794"/>
              <a:gd name="connsiteY124" fmla="*/ 2130223 h 3360007"/>
              <a:gd name="connsiteX125" fmla="*/ 4826100 w 5543794"/>
              <a:gd name="connsiteY125" fmla="*/ 2127938 h 3360007"/>
              <a:gd name="connsiteX126" fmla="*/ 4813509 w 5543794"/>
              <a:gd name="connsiteY126" fmla="*/ 2113090 h 3360007"/>
              <a:gd name="connsiteX127" fmla="*/ 4814653 w 5543794"/>
              <a:gd name="connsiteY127" fmla="*/ 2111947 h 3360007"/>
              <a:gd name="connsiteX128" fmla="*/ 4813509 w 5543794"/>
              <a:gd name="connsiteY128" fmla="*/ 2113090 h 3360007"/>
              <a:gd name="connsiteX129" fmla="*/ 4780314 w 5543794"/>
              <a:gd name="connsiteY129" fmla="*/ 2081108 h 3360007"/>
              <a:gd name="connsiteX130" fmla="*/ 4771157 w 5543794"/>
              <a:gd name="connsiteY130" fmla="*/ 2079966 h 3360007"/>
              <a:gd name="connsiteX131" fmla="*/ 4790616 w 5543794"/>
              <a:gd name="connsiteY131" fmla="*/ 2098241 h 3360007"/>
              <a:gd name="connsiteX132" fmla="*/ 4811219 w 5543794"/>
              <a:gd name="connsiteY132" fmla="*/ 2115374 h 3360007"/>
              <a:gd name="connsiteX133" fmla="*/ 4810075 w 5543794"/>
              <a:gd name="connsiteY133" fmla="*/ 2125654 h 3360007"/>
              <a:gd name="connsiteX134" fmla="*/ 4745975 w 5543794"/>
              <a:gd name="connsiteY134" fmla="*/ 2059406 h 3360007"/>
              <a:gd name="connsiteX135" fmla="*/ 4733383 w 5543794"/>
              <a:gd name="connsiteY135" fmla="*/ 2053695 h 3360007"/>
              <a:gd name="connsiteX136" fmla="*/ 4748264 w 5543794"/>
              <a:gd name="connsiteY136" fmla="*/ 2075397 h 3360007"/>
              <a:gd name="connsiteX137" fmla="*/ 4768868 w 5543794"/>
              <a:gd name="connsiteY137" fmla="*/ 2091388 h 3360007"/>
              <a:gd name="connsiteX138" fmla="*/ 4786037 w 5543794"/>
              <a:gd name="connsiteY138" fmla="*/ 2113090 h 3360007"/>
              <a:gd name="connsiteX139" fmla="*/ 4824955 w 5543794"/>
              <a:gd name="connsiteY139" fmla="*/ 2147356 h 3360007"/>
              <a:gd name="connsiteX140" fmla="*/ 4829534 w 5543794"/>
              <a:gd name="connsiteY140" fmla="*/ 2161062 h 3360007"/>
              <a:gd name="connsiteX141" fmla="*/ 4814653 w 5543794"/>
              <a:gd name="connsiteY141" fmla="*/ 2148498 h 3360007"/>
              <a:gd name="connsiteX142" fmla="*/ 4813509 w 5543794"/>
              <a:gd name="connsiteY142" fmla="*/ 2149640 h 3360007"/>
              <a:gd name="connsiteX143" fmla="*/ 4810075 w 5543794"/>
              <a:gd name="connsiteY143" fmla="*/ 2153067 h 3360007"/>
              <a:gd name="connsiteX144" fmla="*/ 4839836 w 5543794"/>
              <a:gd name="connsiteY144" fmla="*/ 2179338 h 3360007"/>
              <a:gd name="connsiteX145" fmla="*/ 4846704 w 5543794"/>
              <a:gd name="connsiteY145" fmla="*/ 2181622 h 3360007"/>
              <a:gd name="connsiteX146" fmla="*/ 4917672 w 5543794"/>
              <a:gd name="connsiteY146" fmla="*/ 2260435 h 3360007"/>
              <a:gd name="connsiteX147" fmla="*/ 4930263 w 5543794"/>
              <a:gd name="connsiteY147" fmla="*/ 2266146 h 3360007"/>
              <a:gd name="connsiteX148" fmla="*/ 4947433 w 5543794"/>
              <a:gd name="connsiteY148" fmla="*/ 2285563 h 3360007"/>
              <a:gd name="connsiteX149" fmla="*/ 4960024 w 5543794"/>
              <a:gd name="connsiteY149" fmla="*/ 2300412 h 3360007"/>
              <a:gd name="connsiteX150" fmla="*/ 4976049 w 5543794"/>
              <a:gd name="connsiteY150" fmla="*/ 2302697 h 3360007"/>
              <a:gd name="connsiteX151" fmla="*/ 4997797 w 5543794"/>
              <a:gd name="connsiteY151" fmla="*/ 2328967 h 3360007"/>
              <a:gd name="connsiteX152" fmla="*/ 5034426 w 5543794"/>
              <a:gd name="connsiteY152" fmla="*/ 2365518 h 3360007"/>
              <a:gd name="connsiteX153" fmla="*/ 5050451 w 5543794"/>
              <a:gd name="connsiteY153" fmla="*/ 2387220 h 3360007"/>
              <a:gd name="connsiteX154" fmla="*/ 5082501 w 5543794"/>
              <a:gd name="connsiteY154" fmla="*/ 2420344 h 3360007"/>
              <a:gd name="connsiteX155" fmla="*/ 5105394 w 5543794"/>
              <a:gd name="connsiteY155" fmla="*/ 2443188 h 3360007"/>
              <a:gd name="connsiteX156" fmla="*/ 5107683 w 5543794"/>
              <a:gd name="connsiteY156" fmla="*/ 2450042 h 3360007"/>
              <a:gd name="connsiteX157" fmla="*/ 5066476 w 5543794"/>
              <a:gd name="connsiteY157" fmla="*/ 2408922 h 3360007"/>
              <a:gd name="connsiteX158" fmla="*/ 5095092 w 5543794"/>
              <a:gd name="connsiteY158" fmla="*/ 2444331 h 3360007"/>
              <a:gd name="connsiteX159" fmla="*/ 5039005 w 5543794"/>
              <a:gd name="connsiteY159" fmla="*/ 2379225 h 3360007"/>
              <a:gd name="connsiteX160" fmla="*/ 4989785 w 5543794"/>
              <a:gd name="connsiteY160" fmla="*/ 2336963 h 3360007"/>
              <a:gd name="connsiteX161" fmla="*/ 4978338 w 5543794"/>
              <a:gd name="connsiteY161" fmla="*/ 2319830 h 3360007"/>
              <a:gd name="connsiteX162" fmla="*/ 4915382 w 5543794"/>
              <a:gd name="connsiteY162" fmla="*/ 2261577 h 3360007"/>
              <a:gd name="connsiteX163" fmla="*/ 4898213 w 5543794"/>
              <a:gd name="connsiteY163" fmla="*/ 2251297 h 3360007"/>
              <a:gd name="connsiteX164" fmla="*/ 4869597 w 5543794"/>
              <a:gd name="connsiteY164" fmla="*/ 2214746 h 3360007"/>
              <a:gd name="connsiteX165" fmla="*/ 4853571 w 5543794"/>
              <a:gd name="connsiteY165" fmla="*/ 2203324 h 3360007"/>
              <a:gd name="connsiteX166" fmla="*/ 4834112 w 5543794"/>
              <a:gd name="connsiteY166" fmla="*/ 2185049 h 3360007"/>
              <a:gd name="connsiteX167" fmla="*/ 4813509 w 5543794"/>
              <a:gd name="connsiteY167" fmla="*/ 2167916 h 3360007"/>
              <a:gd name="connsiteX168" fmla="*/ 4802062 w 5543794"/>
              <a:gd name="connsiteY168" fmla="*/ 2161062 h 3360007"/>
              <a:gd name="connsiteX169" fmla="*/ 4796339 w 5543794"/>
              <a:gd name="connsiteY169" fmla="*/ 2157636 h 3360007"/>
              <a:gd name="connsiteX170" fmla="*/ 4766578 w 5543794"/>
              <a:gd name="connsiteY170" fmla="*/ 2131365 h 3360007"/>
              <a:gd name="connsiteX171" fmla="*/ 4847848 w 5543794"/>
              <a:gd name="connsiteY171" fmla="*/ 2209035 h 3360007"/>
              <a:gd name="connsiteX172" fmla="*/ 4890200 w 5543794"/>
              <a:gd name="connsiteY172" fmla="*/ 2250155 h 3360007"/>
              <a:gd name="connsiteX173" fmla="*/ 4877609 w 5543794"/>
              <a:gd name="connsiteY173" fmla="*/ 2234164 h 3360007"/>
              <a:gd name="connsiteX174" fmla="*/ 4903936 w 5543794"/>
              <a:gd name="connsiteY174" fmla="*/ 2263861 h 3360007"/>
              <a:gd name="connsiteX175" fmla="*/ 4905081 w 5543794"/>
              <a:gd name="connsiteY175" fmla="*/ 2271857 h 3360007"/>
              <a:gd name="connsiteX176" fmla="*/ 4889056 w 5543794"/>
              <a:gd name="connsiteY176" fmla="*/ 2260435 h 3360007"/>
              <a:gd name="connsiteX177" fmla="*/ 4894779 w 5543794"/>
              <a:gd name="connsiteY177" fmla="*/ 2272999 h 3360007"/>
              <a:gd name="connsiteX178" fmla="*/ 4855861 w 5543794"/>
              <a:gd name="connsiteY178" fmla="*/ 2237591 h 3360007"/>
              <a:gd name="connsiteX179" fmla="*/ 4902791 w 5543794"/>
              <a:gd name="connsiteY179" fmla="*/ 2283279 h 3360007"/>
              <a:gd name="connsiteX180" fmla="*/ 4916527 w 5543794"/>
              <a:gd name="connsiteY180" fmla="*/ 2296986 h 3360007"/>
              <a:gd name="connsiteX181" fmla="*/ 4902791 w 5543794"/>
              <a:gd name="connsiteY181" fmla="*/ 2283279 h 3360007"/>
              <a:gd name="connsiteX182" fmla="*/ 4927974 w 5543794"/>
              <a:gd name="connsiteY182" fmla="*/ 2295843 h 3360007"/>
              <a:gd name="connsiteX183" fmla="*/ 4953156 w 5543794"/>
              <a:gd name="connsiteY183" fmla="*/ 2317545 h 3360007"/>
              <a:gd name="connsiteX184" fmla="*/ 4950867 w 5543794"/>
              <a:gd name="connsiteY184" fmla="*/ 2328967 h 3360007"/>
              <a:gd name="connsiteX185" fmla="*/ 4988640 w 5543794"/>
              <a:gd name="connsiteY185" fmla="*/ 2356380 h 3360007"/>
              <a:gd name="connsiteX186" fmla="*/ 5009244 w 5543794"/>
              <a:gd name="connsiteY186" fmla="*/ 2382651 h 3360007"/>
              <a:gd name="connsiteX187" fmla="*/ 5028703 w 5543794"/>
              <a:gd name="connsiteY187" fmla="*/ 2399784 h 3360007"/>
              <a:gd name="connsiteX188" fmla="*/ 5048162 w 5543794"/>
              <a:gd name="connsiteY188" fmla="*/ 2426055 h 3360007"/>
              <a:gd name="connsiteX189" fmla="*/ 5013822 w 5543794"/>
              <a:gd name="connsiteY189" fmla="*/ 2396358 h 3360007"/>
              <a:gd name="connsiteX190" fmla="*/ 4979483 w 5543794"/>
              <a:gd name="connsiteY190" fmla="*/ 2364376 h 3360007"/>
              <a:gd name="connsiteX191" fmla="*/ 4993219 w 5543794"/>
              <a:gd name="connsiteY191" fmla="*/ 2380367 h 3360007"/>
              <a:gd name="connsiteX192" fmla="*/ 4933697 w 5543794"/>
              <a:gd name="connsiteY192" fmla="*/ 2327825 h 3360007"/>
              <a:gd name="connsiteX193" fmla="*/ 4840980 w 5543794"/>
              <a:gd name="connsiteY193" fmla="*/ 2233022 h 3360007"/>
              <a:gd name="connsiteX194" fmla="*/ 4835257 w 5543794"/>
              <a:gd name="connsiteY194" fmla="*/ 2229595 h 3360007"/>
              <a:gd name="connsiteX195" fmla="*/ 4802062 w 5543794"/>
              <a:gd name="connsiteY195" fmla="*/ 2198755 h 3360007"/>
              <a:gd name="connsiteX196" fmla="*/ 4836402 w 5543794"/>
              <a:gd name="connsiteY196" fmla="*/ 2237591 h 3360007"/>
              <a:gd name="connsiteX197" fmla="*/ 4854716 w 5543794"/>
              <a:gd name="connsiteY197" fmla="*/ 2258150 h 3360007"/>
              <a:gd name="connsiteX198" fmla="*/ 4836402 w 5543794"/>
              <a:gd name="connsiteY198" fmla="*/ 2247870 h 3360007"/>
              <a:gd name="connsiteX199" fmla="*/ 4862729 w 5543794"/>
              <a:gd name="connsiteY199" fmla="*/ 2277568 h 3360007"/>
              <a:gd name="connsiteX200" fmla="*/ 4871886 w 5543794"/>
              <a:gd name="connsiteY200" fmla="*/ 2295843 h 3360007"/>
              <a:gd name="connsiteX201" fmla="*/ 4899357 w 5543794"/>
              <a:gd name="connsiteY201" fmla="*/ 2324399 h 3360007"/>
              <a:gd name="connsiteX202" fmla="*/ 4901647 w 5543794"/>
              <a:gd name="connsiteY202" fmla="*/ 2331252 h 3360007"/>
              <a:gd name="connsiteX203" fmla="*/ 4955445 w 5543794"/>
              <a:gd name="connsiteY203" fmla="*/ 2379225 h 3360007"/>
              <a:gd name="connsiteX204" fmla="*/ 4955445 w 5543794"/>
              <a:gd name="connsiteY204" fmla="*/ 2389505 h 3360007"/>
              <a:gd name="connsiteX205" fmla="*/ 4970326 w 5543794"/>
              <a:gd name="connsiteY205" fmla="*/ 2411207 h 3360007"/>
              <a:gd name="connsiteX206" fmla="*/ 4964602 w 5543794"/>
              <a:gd name="connsiteY206" fmla="*/ 2416918 h 3360007"/>
              <a:gd name="connsiteX207" fmla="*/ 4925684 w 5543794"/>
              <a:gd name="connsiteY207" fmla="*/ 2372371 h 3360007"/>
              <a:gd name="connsiteX208" fmla="*/ 4909659 w 5543794"/>
              <a:gd name="connsiteY208" fmla="*/ 2359807 h 3360007"/>
              <a:gd name="connsiteX209" fmla="*/ 4899357 w 5543794"/>
              <a:gd name="connsiteY209" fmla="*/ 2351812 h 3360007"/>
              <a:gd name="connsiteX210" fmla="*/ 4873031 w 5543794"/>
              <a:gd name="connsiteY210" fmla="*/ 2323256 h 3360007"/>
              <a:gd name="connsiteX211" fmla="*/ 4876464 w 5543794"/>
              <a:gd name="connsiteY211" fmla="*/ 2309550 h 3360007"/>
              <a:gd name="connsiteX212" fmla="*/ 4861584 w 5543794"/>
              <a:gd name="connsiteY212" fmla="*/ 2306123 h 3360007"/>
              <a:gd name="connsiteX213" fmla="*/ 4842125 w 5543794"/>
              <a:gd name="connsiteY213" fmla="*/ 2287848 h 3360007"/>
              <a:gd name="connsiteX214" fmla="*/ 4820377 w 5543794"/>
              <a:gd name="connsiteY214" fmla="*/ 2263861 h 3360007"/>
              <a:gd name="connsiteX215" fmla="*/ 4791760 w 5543794"/>
              <a:gd name="connsiteY215" fmla="*/ 2236448 h 3360007"/>
              <a:gd name="connsiteX216" fmla="*/ 4807786 w 5543794"/>
              <a:gd name="connsiteY216" fmla="*/ 2258150 h 3360007"/>
              <a:gd name="connsiteX217" fmla="*/ 4823811 w 5543794"/>
              <a:gd name="connsiteY217" fmla="*/ 2278710 h 3360007"/>
              <a:gd name="connsiteX218" fmla="*/ 4861584 w 5543794"/>
              <a:gd name="connsiteY218" fmla="*/ 2316403 h 3360007"/>
              <a:gd name="connsiteX219" fmla="*/ 4881043 w 5543794"/>
              <a:gd name="connsiteY219" fmla="*/ 2342674 h 3360007"/>
              <a:gd name="connsiteX220" fmla="*/ 4897068 w 5543794"/>
              <a:gd name="connsiteY220" fmla="*/ 2354096 h 3360007"/>
              <a:gd name="connsiteX221" fmla="*/ 4914238 w 5543794"/>
              <a:gd name="connsiteY221" fmla="*/ 2373514 h 3360007"/>
              <a:gd name="connsiteX222" fmla="*/ 4927974 w 5543794"/>
              <a:gd name="connsiteY222" fmla="*/ 2389505 h 3360007"/>
              <a:gd name="connsiteX223" fmla="*/ 4953156 w 5543794"/>
              <a:gd name="connsiteY223" fmla="*/ 2410064 h 3360007"/>
              <a:gd name="connsiteX224" fmla="*/ 4956590 w 5543794"/>
              <a:gd name="connsiteY224" fmla="*/ 2424913 h 3360007"/>
              <a:gd name="connsiteX225" fmla="*/ 4994363 w 5543794"/>
              <a:gd name="connsiteY225" fmla="*/ 2453468 h 3360007"/>
              <a:gd name="connsiteX226" fmla="*/ 5026413 w 5543794"/>
              <a:gd name="connsiteY226" fmla="*/ 2494588 h 3360007"/>
              <a:gd name="connsiteX227" fmla="*/ 5020690 w 5543794"/>
              <a:gd name="connsiteY227" fmla="*/ 2491161 h 3360007"/>
              <a:gd name="connsiteX228" fmla="*/ 5044728 w 5543794"/>
              <a:gd name="connsiteY228" fmla="*/ 2512863 h 3360007"/>
              <a:gd name="connsiteX229" fmla="*/ 5063042 w 5543794"/>
              <a:gd name="connsiteY229" fmla="*/ 2533423 h 3360007"/>
              <a:gd name="connsiteX230" fmla="*/ 5068765 w 5543794"/>
              <a:gd name="connsiteY230" fmla="*/ 2536850 h 3360007"/>
              <a:gd name="connsiteX231" fmla="*/ 5041294 w 5543794"/>
              <a:gd name="connsiteY231" fmla="*/ 2516290 h 3360007"/>
              <a:gd name="connsiteX232" fmla="*/ 5082501 w 5543794"/>
              <a:gd name="connsiteY232" fmla="*/ 2568832 h 3360007"/>
              <a:gd name="connsiteX233" fmla="*/ 5096237 w 5543794"/>
              <a:gd name="connsiteY233" fmla="*/ 2573400 h 3360007"/>
              <a:gd name="connsiteX234" fmla="*/ 5116841 w 5543794"/>
              <a:gd name="connsiteY234" fmla="*/ 2599671 h 3360007"/>
              <a:gd name="connsiteX235" fmla="*/ 5127142 w 5543794"/>
              <a:gd name="connsiteY235" fmla="*/ 2617947 h 3360007"/>
              <a:gd name="connsiteX236" fmla="*/ 5096237 w 5543794"/>
              <a:gd name="connsiteY236" fmla="*/ 2582538 h 3360007"/>
              <a:gd name="connsiteX237" fmla="*/ 5092803 w 5543794"/>
              <a:gd name="connsiteY237" fmla="*/ 2585965 h 3360007"/>
              <a:gd name="connsiteX238" fmla="*/ 5104249 w 5543794"/>
              <a:gd name="connsiteY238" fmla="*/ 2603098 h 3360007"/>
              <a:gd name="connsiteX239" fmla="*/ 5061897 w 5543794"/>
              <a:gd name="connsiteY239" fmla="*/ 2552841 h 3360007"/>
              <a:gd name="connsiteX240" fmla="*/ 5022979 w 5543794"/>
              <a:gd name="connsiteY240" fmla="*/ 2507152 h 3360007"/>
              <a:gd name="connsiteX241" fmla="*/ 4984061 w 5543794"/>
              <a:gd name="connsiteY241" fmla="*/ 2462606 h 3360007"/>
              <a:gd name="connsiteX242" fmla="*/ 4962313 w 5543794"/>
              <a:gd name="connsiteY242" fmla="*/ 2437477 h 3360007"/>
              <a:gd name="connsiteX243" fmla="*/ 4943999 w 5543794"/>
              <a:gd name="connsiteY243" fmla="*/ 2419202 h 3360007"/>
              <a:gd name="connsiteX244" fmla="*/ 4955445 w 5543794"/>
              <a:gd name="connsiteY244" fmla="*/ 2435193 h 3360007"/>
              <a:gd name="connsiteX245" fmla="*/ 4958879 w 5543794"/>
              <a:gd name="connsiteY245" fmla="*/ 2440904 h 3360007"/>
              <a:gd name="connsiteX246" fmla="*/ 4922250 w 5543794"/>
              <a:gd name="connsiteY246" fmla="*/ 2404353 h 3360007"/>
              <a:gd name="connsiteX247" fmla="*/ 4897068 w 5543794"/>
              <a:gd name="connsiteY247" fmla="*/ 2372371 h 3360007"/>
              <a:gd name="connsiteX248" fmla="*/ 4897068 w 5543794"/>
              <a:gd name="connsiteY248" fmla="*/ 2363234 h 3360007"/>
              <a:gd name="connsiteX249" fmla="*/ 4877609 w 5543794"/>
              <a:gd name="connsiteY249" fmla="*/ 2346101 h 3360007"/>
              <a:gd name="connsiteX250" fmla="*/ 4852427 w 5543794"/>
              <a:gd name="connsiteY250" fmla="*/ 2316403 h 3360007"/>
              <a:gd name="connsiteX251" fmla="*/ 4818087 w 5543794"/>
              <a:gd name="connsiteY251" fmla="*/ 2284421 h 3360007"/>
              <a:gd name="connsiteX252" fmla="*/ 4832968 w 5543794"/>
              <a:gd name="connsiteY252" fmla="*/ 2306123 h 3360007"/>
              <a:gd name="connsiteX253" fmla="*/ 4858150 w 5543794"/>
              <a:gd name="connsiteY253" fmla="*/ 2328967 h 3360007"/>
              <a:gd name="connsiteX254" fmla="*/ 4869597 w 5543794"/>
              <a:gd name="connsiteY254" fmla="*/ 2344958 h 3360007"/>
              <a:gd name="connsiteX255" fmla="*/ 4913093 w 5543794"/>
              <a:gd name="connsiteY255" fmla="*/ 2394073 h 3360007"/>
              <a:gd name="connsiteX256" fmla="*/ 4886766 w 5543794"/>
              <a:gd name="connsiteY256" fmla="*/ 2373514 h 3360007"/>
              <a:gd name="connsiteX257" fmla="*/ 4929118 w 5543794"/>
              <a:gd name="connsiteY257" fmla="*/ 2415775 h 3360007"/>
              <a:gd name="connsiteX258" fmla="*/ 4945143 w 5543794"/>
              <a:gd name="connsiteY258" fmla="*/ 2436335 h 3360007"/>
              <a:gd name="connsiteX259" fmla="*/ 4966892 w 5543794"/>
              <a:gd name="connsiteY259" fmla="*/ 2451184 h 3360007"/>
              <a:gd name="connsiteX260" fmla="*/ 5019545 w 5543794"/>
              <a:gd name="connsiteY260" fmla="*/ 2510579 h 3360007"/>
              <a:gd name="connsiteX261" fmla="*/ 5004665 w 5543794"/>
              <a:gd name="connsiteY261" fmla="*/ 2498015 h 3360007"/>
              <a:gd name="connsiteX262" fmla="*/ 5017256 w 5543794"/>
              <a:gd name="connsiteY262" fmla="*/ 2512863 h 3360007"/>
              <a:gd name="connsiteX263" fmla="*/ 4956590 w 5543794"/>
              <a:gd name="connsiteY263" fmla="*/ 2453468 h 3360007"/>
              <a:gd name="connsiteX264" fmla="*/ 4974904 w 5543794"/>
              <a:gd name="connsiteY264" fmla="*/ 2471744 h 3360007"/>
              <a:gd name="connsiteX265" fmla="*/ 4962313 w 5543794"/>
              <a:gd name="connsiteY265" fmla="*/ 2466033 h 3360007"/>
              <a:gd name="connsiteX266" fmla="*/ 4954301 w 5543794"/>
              <a:gd name="connsiteY266" fmla="*/ 2464890 h 3360007"/>
              <a:gd name="connsiteX267" fmla="*/ 5004665 w 5543794"/>
              <a:gd name="connsiteY267" fmla="*/ 2507152 h 3360007"/>
              <a:gd name="connsiteX268" fmla="*/ 5026413 w 5543794"/>
              <a:gd name="connsiteY268" fmla="*/ 2532281 h 3360007"/>
              <a:gd name="connsiteX269" fmla="*/ 5040149 w 5543794"/>
              <a:gd name="connsiteY269" fmla="*/ 2536850 h 3360007"/>
              <a:gd name="connsiteX270" fmla="*/ 5042438 w 5543794"/>
              <a:gd name="connsiteY270" fmla="*/ 2552841 h 3360007"/>
              <a:gd name="connsiteX271" fmla="*/ 5081356 w 5543794"/>
              <a:gd name="connsiteY271" fmla="*/ 2598529 h 3360007"/>
              <a:gd name="connsiteX272" fmla="*/ 5121419 w 5543794"/>
              <a:gd name="connsiteY272" fmla="*/ 2640791 h 3360007"/>
              <a:gd name="connsiteX273" fmla="*/ 5100816 w 5543794"/>
              <a:gd name="connsiteY273" fmla="*/ 2633938 h 3360007"/>
              <a:gd name="connsiteX274" fmla="*/ 5058464 w 5543794"/>
              <a:gd name="connsiteY274" fmla="*/ 2593960 h 3360007"/>
              <a:gd name="connsiteX275" fmla="*/ 5084790 w 5543794"/>
              <a:gd name="connsiteY275" fmla="*/ 2622516 h 3360007"/>
              <a:gd name="connsiteX276" fmla="*/ 5103105 w 5543794"/>
              <a:gd name="connsiteY276" fmla="*/ 2640791 h 3360007"/>
              <a:gd name="connsiteX277" fmla="*/ 5098526 w 5543794"/>
              <a:gd name="connsiteY277" fmla="*/ 2645360 h 3360007"/>
              <a:gd name="connsiteX278" fmla="*/ 5064187 w 5543794"/>
              <a:gd name="connsiteY278" fmla="*/ 2606525 h 3360007"/>
              <a:gd name="connsiteX279" fmla="*/ 5037860 w 5543794"/>
              <a:gd name="connsiteY279" fmla="*/ 2584823 h 3360007"/>
              <a:gd name="connsiteX280" fmla="*/ 4992074 w 5543794"/>
              <a:gd name="connsiteY280" fmla="*/ 2548272 h 3360007"/>
              <a:gd name="connsiteX281" fmla="*/ 5039005 w 5543794"/>
              <a:gd name="connsiteY281" fmla="*/ 2593960 h 3360007"/>
              <a:gd name="connsiteX282" fmla="*/ 5093948 w 5543794"/>
              <a:gd name="connsiteY282" fmla="*/ 2649929 h 3360007"/>
              <a:gd name="connsiteX283" fmla="*/ 5092803 w 5543794"/>
              <a:gd name="connsiteY283" fmla="*/ 2641933 h 3360007"/>
              <a:gd name="connsiteX284" fmla="*/ 5117985 w 5543794"/>
              <a:gd name="connsiteY284" fmla="*/ 2672773 h 3360007"/>
              <a:gd name="connsiteX285" fmla="*/ 5136300 w 5543794"/>
              <a:gd name="connsiteY285" fmla="*/ 2683053 h 3360007"/>
              <a:gd name="connsiteX286" fmla="*/ 5148891 w 5543794"/>
              <a:gd name="connsiteY286" fmla="*/ 2697901 h 3360007"/>
              <a:gd name="connsiteX287" fmla="*/ 5160337 w 5543794"/>
              <a:gd name="connsiteY287" fmla="*/ 2704755 h 3360007"/>
              <a:gd name="connsiteX288" fmla="*/ 5154614 w 5543794"/>
              <a:gd name="connsiteY288" fmla="*/ 2710466 h 3360007"/>
              <a:gd name="connsiteX289" fmla="*/ 5125998 w 5543794"/>
              <a:gd name="connsiteY289" fmla="*/ 2686479 h 3360007"/>
              <a:gd name="connsiteX290" fmla="*/ 5171784 w 5543794"/>
              <a:gd name="connsiteY290" fmla="*/ 2731026 h 3360007"/>
              <a:gd name="connsiteX291" fmla="*/ 5169494 w 5543794"/>
              <a:gd name="connsiteY291" fmla="*/ 2723030 h 3360007"/>
              <a:gd name="connsiteX292" fmla="*/ 5207268 w 5543794"/>
              <a:gd name="connsiteY292" fmla="*/ 2760723 h 3360007"/>
              <a:gd name="connsiteX293" fmla="*/ 5184375 w 5543794"/>
              <a:gd name="connsiteY293" fmla="*/ 2743590 h 3360007"/>
              <a:gd name="connsiteX294" fmla="*/ 5407581 w 5543794"/>
              <a:gd name="connsiteY294" fmla="*/ 2966321 h 3360007"/>
              <a:gd name="connsiteX295" fmla="*/ 5543794 w 5543794"/>
              <a:gd name="connsiteY295" fmla="*/ 3103386 h 3360007"/>
              <a:gd name="connsiteX296" fmla="*/ 5314829 w 5543794"/>
              <a:gd name="connsiteY296" fmla="*/ 3331204 h 3360007"/>
              <a:gd name="connsiteX297" fmla="*/ 5285881 w 5543794"/>
              <a:gd name="connsiteY297" fmla="*/ 3360007 h 3360007"/>
              <a:gd name="connsiteX298" fmla="*/ 0 w 5543794"/>
              <a:gd name="connsiteY298" fmla="*/ 3360007 h 3360007"/>
              <a:gd name="connsiteX299" fmla="*/ 0 w 5543794"/>
              <a:gd name="connsiteY299" fmla="*/ 2798627 h 3360007"/>
              <a:gd name="connsiteX300" fmla="*/ 15858 w 5543794"/>
              <a:gd name="connsiteY300" fmla="*/ 2782711 h 3360007"/>
              <a:gd name="connsiteX301" fmla="*/ 34602 w 5543794"/>
              <a:gd name="connsiteY301" fmla="*/ 2766434 h 3360007"/>
              <a:gd name="connsiteX302" fmla="*/ 65508 w 5543794"/>
              <a:gd name="connsiteY302" fmla="*/ 2729883 h 3360007"/>
              <a:gd name="connsiteX303" fmla="*/ 102136 w 5543794"/>
              <a:gd name="connsiteY303" fmla="*/ 2699044 h 3360007"/>
              <a:gd name="connsiteX304" fmla="*/ 125029 w 5543794"/>
              <a:gd name="connsiteY304" fmla="*/ 2676199 h 3360007"/>
              <a:gd name="connsiteX305" fmla="*/ 142199 w 5543794"/>
              <a:gd name="connsiteY305" fmla="*/ 2655640 h 3360007"/>
              <a:gd name="connsiteX306" fmla="*/ 163947 w 5543794"/>
              <a:gd name="connsiteY306" fmla="*/ 2630511 h 3360007"/>
              <a:gd name="connsiteX307" fmla="*/ 111294 w 5543794"/>
              <a:gd name="connsiteY307" fmla="*/ 2680768 h 3360007"/>
              <a:gd name="connsiteX308" fmla="*/ 142199 w 5543794"/>
              <a:gd name="connsiteY308" fmla="*/ 2646502 h 3360007"/>
              <a:gd name="connsiteX309" fmla="*/ 154790 w 5543794"/>
              <a:gd name="connsiteY309" fmla="*/ 2631653 h 3360007"/>
              <a:gd name="connsiteX310" fmla="*/ 182262 w 5543794"/>
              <a:gd name="connsiteY310" fmla="*/ 2612236 h 3360007"/>
              <a:gd name="connsiteX311" fmla="*/ 175394 w 5543794"/>
              <a:gd name="connsiteY311" fmla="*/ 2623658 h 3360007"/>
              <a:gd name="connsiteX312" fmla="*/ 213167 w 5543794"/>
              <a:gd name="connsiteY312" fmla="*/ 2587107 h 3360007"/>
              <a:gd name="connsiteX313" fmla="*/ 237205 w 5543794"/>
              <a:gd name="connsiteY313" fmla="*/ 2555125 h 3360007"/>
              <a:gd name="connsiteX314" fmla="*/ 266966 w 5543794"/>
              <a:gd name="connsiteY314" fmla="*/ 2529996 h 3360007"/>
              <a:gd name="connsiteX315" fmla="*/ 316186 w 5543794"/>
              <a:gd name="connsiteY315" fmla="*/ 2476313 h 3360007"/>
              <a:gd name="connsiteX316" fmla="*/ 341368 w 5543794"/>
              <a:gd name="connsiteY316" fmla="*/ 2455753 h 3360007"/>
              <a:gd name="connsiteX317" fmla="*/ 365406 w 5543794"/>
              <a:gd name="connsiteY317" fmla="*/ 2423771 h 3360007"/>
              <a:gd name="connsiteX318" fmla="*/ 391732 w 5543794"/>
              <a:gd name="connsiteY318" fmla="*/ 2403211 h 3360007"/>
              <a:gd name="connsiteX319" fmla="*/ 444386 w 5543794"/>
              <a:gd name="connsiteY319" fmla="*/ 2352954 h 3360007"/>
              <a:gd name="connsiteX320" fmla="*/ 446676 w 5543794"/>
              <a:gd name="connsiteY320" fmla="*/ 2346101 h 3360007"/>
              <a:gd name="connsiteX321" fmla="*/ 481015 w 5543794"/>
              <a:gd name="connsiteY321" fmla="*/ 2316403 h 3360007"/>
              <a:gd name="connsiteX322" fmla="*/ 493606 w 5543794"/>
              <a:gd name="connsiteY322" fmla="*/ 2300412 h 3360007"/>
              <a:gd name="connsiteX323" fmla="*/ 508487 w 5543794"/>
              <a:gd name="connsiteY323" fmla="*/ 2286706 h 3360007"/>
              <a:gd name="connsiteX324" fmla="*/ 531380 w 5543794"/>
              <a:gd name="connsiteY324" fmla="*/ 2263861 h 3360007"/>
              <a:gd name="connsiteX325" fmla="*/ 564574 w 5543794"/>
              <a:gd name="connsiteY325" fmla="*/ 2231880 h 3360007"/>
              <a:gd name="connsiteX326" fmla="*/ 582889 w 5543794"/>
              <a:gd name="connsiteY326" fmla="*/ 2212462 h 3360007"/>
              <a:gd name="connsiteX327" fmla="*/ 597769 w 5543794"/>
              <a:gd name="connsiteY327" fmla="*/ 2199898 h 3360007"/>
              <a:gd name="connsiteX328" fmla="*/ 601203 w 5543794"/>
              <a:gd name="connsiteY328" fmla="*/ 2194187 h 3360007"/>
              <a:gd name="connsiteX329" fmla="*/ 642410 w 5543794"/>
              <a:gd name="connsiteY329" fmla="*/ 2151925 h 3360007"/>
              <a:gd name="connsiteX330" fmla="*/ 720246 w 5543794"/>
              <a:gd name="connsiteY330" fmla="*/ 2079966 h 3360007"/>
              <a:gd name="connsiteX331" fmla="*/ 758020 w 5543794"/>
              <a:gd name="connsiteY331" fmla="*/ 2044557 h 3360007"/>
              <a:gd name="connsiteX332" fmla="*/ 778624 w 5543794"/>
              <a:gd name="connsiteY332" fmla="*/ 2027424 h 3360007"/>
              <a:gd name="connsiteX333" fmla="*/ 802661 w 5543794"/>
              <a:gd name="connsiteY333" fmla="*/ 1995442 h 3360007"/>
              <a:gd name="connsiteX334" fmla="*/ 893088 w 5543794"/>
              <a:gd name="connsiteY334" fmla="*/ 1909776 h 3360007"/>
              <a:gd name="connsiteX335" fmla="*/ 913692 w 5543794"/>
              <a:gd name="connsiteY335" fmla="*/ 1883505 h 3360007"/>
              <a:gd name="connsiteX336" fmla="*/ 1040748 w 5543794"/>
              <a:gd name="connsiteY336" fmla="*/ 1760147 h 3360007"/>
              <a:gd name="connsiteX337" fmla="*/ 1067075 w 5543794"/>
              <a:gd name="connsiteY337" fmla="*/ 1738445 h 3360007"/>
              <a:gd name="connsiteX338" fmla="*/ 1187263 w 5543794"/>
              <a:gd name="connsiteY338" fmla="*/ 1617370 h 3360007"/>
              <a:gd name="connsiteX339" fmla="*/ 1433362 w 5543794"/>
              <a:gd name="connsiteY339" fmla="*/ 1379791 h 3360007"/>
              <a:gd name="connsiteX340" fmla="*/ 1455111 w 5543794"/>
              <a:gd name="connsiteY340" fmla="*/ 1355804 h 3360007"/>
              <a:gd name="connsiteX341" fmla="*/ 1469991 w 5543794"/>
              <a:gd name="connsiteY341" fmla="*/ 1342098 h 3360007"/>
              <a:gd name="connsiteX342" fmla="*/ 1548972 w 5543794"/>
              <a:gd name="connsiteY342" fmla="*/ 1262143 h 3360007"/>
              <a:gd name="connsiteX343" fmla="*/ 1563852 w 5543794"/>
              <a:gd name="connsiteY343" fmla="*/ 1249579 h 3360007"/>
              <a:gd name="connsiteX344" fmla="*/ 1576443 w 5543794"/>
              <a:gd name="connsiteY344" fmla="*/ 1234730 h 3360007"/>
              <a:gd name="connsiteX345" fmla="*/ 1637110 w 5543794"/>
              <a:gd name="connsiteY345" fmla="*/ 1174193 h 3360007"/>
              <a:gd name="connsiteX346" fmla="*/ 1688619 w 5543794"/>
              <a:gd name="connsiteY346" fmla="*/ 1122793 h 3360007"/>
              <a:gd name="connsiteX347" fmla="*/ 1701210 w 5543794"/>
              <a:gd name="connsiteY347" fmla="*/ 1107944 h 3360007"/>
              <a:gd name="connsiteX348" fmla="*/ 1906102 w 5543794"/>
              <a:gd name="connsiteY348" fmla="*/ 903489 h 3360007"/>
              <a:gd name="connsiteX349" fmla="*/ 1914115 w 5543794"/>
              <a:gd name="connsiteY349" fmla="*/ 893209 h 3360007"/>
              <a:gd name="connsiteX350" fmla="*/ 1938152 w 5543794"/>
              <a:gd name="connsiteY350" fmla="*/ 871507 h 3360007"/>
              <a:gd name="connsiteX351" fmla="*/ 2141900 w 5543794"/>
              <a:gd name="connsiteY351" fmla="*/ 665909 h 3360007"/>
              <a:gd name="connsiteX352" fmla="*/ 2235761 w 5543794"/>
              <a:gd name="connsiteY352" fmla="*/ 563110 h 3360007"/>
              <a:gd name="connsiteX353" fmla="*/ 2280402 w 5543794"/>
              <a:gd name="connsiteY353" fmla="*/ 515137 h 3360007"/>
              <a:gd name="connsiteX354" fmla="*/ 2295283 w 5543794"/>
              <a:gd name="connsiteY354" fmla="*/ 502573 h 3360007"/>
              <a:gd name="connsiteX355" fmla="*/ 2321609 w 5543794"/>
              <a:gd name="connsiteY355" fmla="*/ 482013 h 3360007"/>
              <a:gd name="connsiteX356" fmla="*/ 2338779 w 5543794"/>
              <a:gd name="connsiteY356" fmla="*/ 462595 h 3360007"/>
              <a:gd name="connsiteX357" fmla="*/ 2345647 w 5543794"/>
              <a:gd name="connsiteY357" fmla="*/ 450031 h 3360007"/>
              <a:gd name="connsiteX358" fmla="*/ 2369685 w 5543794"/>
              <a:gd name="connsiteY358" fmla="*/ 427187 h 3360007"/>
              <a:gd name="connsiteX359" fmla="*/ 2382276 w 5543794"/>
              <a:gd name="connsiteY359" fmla="*/ 421476 h 3360007"/>
              <a:gd name="connsiteX360" fmla="*/ 2389144 w 5543794"/>
              <a:gd name="connsiteY360" fmla="*/ 419192 h 3360007"/>
              <a:gd name="connsiteX361" fmla="*/ 2390288 w 5543794"/>
              <a:gd name="connsiteY361" fmla="*/ 415765 h 3360007"/>
              <a:gd name="connsiteX362" fmla="*/ 2392578 w 5543794"/>
              <a:gd name="connsiteY362" fmla="*/ 412338 h 3360007"/>
              <a:gd name="connsiteX363" fmla="*/ 2400590 w 5543794"/>
              <a:gd name="connsiteY363" fmla="*/ 402058 h 3360007"/>
              <a:gd name="connsiteX364" fmla="*/ 2404024 w 5543794"/>
              <a:gd name="connsiteY364" fmla="*/ 389494 h 3360007"/>
              <a:gd name="connsiteX365" fmla="*/ 2447521 w 5543794"/>
              <a:gd name="connsiteY365" fmla="*/ 347232 h 3360007"/>
              <a:gd name="connsiteX366" fmla="*/ 2465835 w 5543794"/>
              <a:gd name="connsiteY366" fmla="*/ 333526 h 3360007"/>
              <a:gd name="connsiteX367" fmla="*/ 2491017 w 5543794"/>
              <a:gd name="connsiteY367" fmla="*/ 306113 h 3360007"/>
              <a:gd name="connsiteX368" fmla="*/ 2510477 w 5543794"/>
              <a:gd name="connsiteY368" fmla="*/ 293548 h 3360007"/>
              <a:gd name="connsiteX369" fmla="*/ 2485294 w 5543794"/>
              <a:gd name="connsiteY369" fmla="*/ 319819 h 3360007"/>
              <a:gd name="connsiteX370" fmla="*/ 2527646 w 5543794"/>
              <a:gd name="connsiteY370" fmla="*/ 278700 h 3360007"/>
              <a:gd name="connsiteX371" fmla="*/ 2541382 w 5543794"/>
              <a:gd name="connsiteY371" fmla="*/ 253571 h 3360007"/>
              <a:gd name="connsiteX372" fmla="*/ 2627231 w 5543794"/>
              <a:gd name="connsiteY372" fmla="*/ 171332 h 3360007"/>
              <a:gd name="connsiteX373" fmla="*/ 2637532 w 5543794"/>
              <a:gd name="connsiteY373" fmla="*/ 169047 h 3360007"/>
              <a:gd name="connsiteX374" fmla="*/ 2678740 w 5543794"/>
              <a:gd name="connsiteY374" fmla="*/ 123359 h 3360007"/>
              <a:gd name="connsiteX375" fmla="*/ 2705067 w 5543794"/>
              <a:gd name="connsiteY375" fmla="*/ 101657 h 3360007"/>
              <a:gd name="connsiteX376" fmla="*/ 2805796 w 5543794"/>
              <a:gd name="connsiteY376" fmla="*/ 0 h 336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Lst>
            <a:rect l="l" t="t" r="r" b="b"/>
            <a:pathLst>
              <a:path w="5543794" h="3360007">
                <a:moveTo>
                  <a:pt x="2805796" y="0"/>
                </a:moveTo>
                <a:cubicBezTo>
                  <a:pt x="2814953" y="9138"/>
                  <a:pt x="2814953" y="9138"/>
                  <a:pt x="2814953" y="9138"/>
                </a:cubicBezTo>
                <a:cubicBezTo>
                  <a:pt x="2822965" y="15991"/>
                  <a:pt x="2822965" y="12564"/>
                  <a:pt x="2840135" y="29698"/>
                </a:cubicBezTo>
                <a:cubicBezTo>
                  <a:pt x="2869896" y="61679"/>
                  <a:pt x="2911103" y="103941"/>
                  <a:pt x="2954600" y="146203"/>
                </a:cubicBezTo>
                <a:cubicBezTo>
                  <a:pt x="2996952" y="187323"/>
                  <a:pt x="3039304" y="229584"/>
                  <a:pt x="3067920" y="261566"/>
                </a:cubicBezTo>
                <a:cubicBezTo>
                  <a:pt x="3070210" y="260424"/>
                  <a:pt x="3083945" y="275273"/>
                  <a:pt x="3094247" y="285553"/>
                </a:cubicBezTo>
                <a:cubicBezTo>
                  <a:pt x="3141178" y="332383"/>
                  <a:pt x="3188108" y="379214"/>
                  <a:pt x="3235039" y="426045"/>
                </a:cubicBezTo>
                <a:cubicBezTo>
                  <a:pt x="3244196" y="435182"/>
                  <a:pt x="3244196" y="429471"/>
                  <a:pt x="3255642" y="442036"/>
                </a:cubicBezTo>
                <a:cubicBezTo>
                  <a:pt x="3259076" y="448889"/>
                  <a:pt x="3275101" y="463738"/>
                  <a:pt x="3281970" y="472875"/>
                </a:cubicBezTo>
                <a:cubicBezTo>
                  <a:pt x="3296850" y="485440"/>
                  <a:pt x="3297995" y="491151"/>
                  <a:pt x="3308296" y="501431"/>
                </a:cubicBezTo>
                <a:cubicBezTo>
                  <a:pt x="3356372" y="550546"/>
                  <a:pt x="3383843" y="574532"/>
                  <a:pt x="3425050" y="617936"/>
                </a:cubicBezTo>
                <a:cubicBezTo>
                  <a:pt x="3429629" y="621363"/>
                  <a:pt x="3434207" y="623647"/>
                  <a:pt x="3439931" y="630500"/>
                </a:cubicBezTo>
                <a:cubicBezTo>
                  <a:pt x="3449088" y="638496"/>
                  <a:pt x="3447943" y="641922"/>
                  <a:pt x="3457100" y="649918"/>
                </a:cubicBezTo>
                <a:cubicBezTo>
                  <a:pt x="3507465" y="696749"/>
                  <a:pt x="3558974" y="757286"/>
                  <a:pt x="3618496" y="815539"/>
                </a:cubicBezTo>
                <a:cubicBezTo>
                  <a:pt x="3625364" y="825818"/>
                  <a:pt x="3648257" y="846378"/>
                  <a:pt x="3663137" y="862369"/>
                </a:cubicBezTo>
                <a:cubicBezTo>
                  <a:pt x="3675728" y="877218"/>
                  <a:pt x="3688319" y="892067"/>
                  <a:pt x="3707778" y="911484"/>
                </a:cubicBezTo>
                <a:cubicBezTo>
                  <a:pt x="3707778" y="908058"/>
                  <a:pt x="3700911" y="901204"/>
                  <a:pt x="3702055" y="898920"/>
                </a:cubicBezTo>
                <a:cubicBezTo>
                  <a:pt x="3718080" y="914911"/>
                  <a:pt x="3728382" y="920622"/>
                  <a:pt x="3732961" y="932044"/>
                </a:cubicBezTo>
                <a:cubicBezTo>
                  <a:pt x="3727238" y="926333"/>
                  <a:pt x="3720370" y="919480"/>
                  <a:pt x="3718080" y="919480"/>
                </a:cubicBezTo>
                <a:cubicBezTo>
                  <a:pt x="3734105" y="936613"/>
                  <a:pt x="3738684" y="943466"/>
                  <a:pt x="3755854" y="957173"/>
                </a:cubicBezTo>
                <a:cubicBezTo>
                  <a:pt x="3759288" y="965168"/>
                  <a:pt x="3768445" y="975448"/>
                  <a:pt x="3776457" y="982301"/>
                </a:cubicBezTo>
                <a:cubicBezTo>
                  <a:pt x="3784470" y="990297"/>
                  <a:pt x="3784470" y="986870"/>
                  <a:pt x="3797061" y="998292"/>
                </a:cubicBezTo>
                <a:cubicBezTo>
                  <a:pt x="3805074" y="1005145"/>
                  <a:pt x="3811941" y="1008572"/>
                  <a:pt x="3825677" y="1026847"/>
                </a:cubicBezTo>
                <a:cubicBezTo>
                  <a:pt x="3832545" y="1029132"/>
                  <a:pt x="3835979" y="1026847"/>
                  <a:pt x="3853149" y="1045123"/>
                </a:cubicBezTo>
                <a:cubicBezTo>
                  <a:pt x="3862306" y="1055403"/>
                  <a:pt x="3842847" y="1041696"/>
                  <a:pt x="3858872" y="1057687"/>
                </a:cubicBezTo>
                <a:cubicBezTo>
                  <a:pt x="3882910" y="1080531"/>
                  <a:pt x="3881765" y="1087385"/>
                  <a:pt x="3902369" y="1107944"/>
                </a:cubicBezTo>
                <a:cubicBezTo>
                  <a:pt x="3938997" y="1139926"/>
                  <a:pt x="3944721" y="1150206"/>
                  <a:pt x="3982494" y="1185615"/>
                </a:cubicBezTo>
                <a:cubicBezTo>
                  <a:pt x="4015689" y="1226734"/>
                  <a:pt x="4063764" y="1265569"/>
                  <a:pt x="4098104" y="1303262"/>
                </a:cubicBezTo>
                <a:cubicBezTo>
                  <a:pt x="4107261" y="1312400"/>
                  <a:pt x="4107261" y="1305547"/>
                  <a:pt x="4118707" y="1319253"/>
                </a:cubicBezTo>
                <a:cubicBezTo>
                  <a:pt x="4119852" y="1327249"/>
                  <a:pt x="4138166" y="1338671"/>
                  <a:pt x="4146179" y="1346666"/>
                </a:cubicBezTo>
                <a:cubicBezTo>
                  <a:pt x="4143890" y="1351235"/>
                  <a:pt x="4162204" y="1363800"/>
                  <a:pt x="4165638" y="1366084"/>
                </a:cubicBezTo>
                <a:cubicBezTo>
                  <a:pt x="4165638" y="1369511"/>
                  <a:pt x="4169072" y="1374079"/>
                  <a:pt x="4177084" y="1382075"/>
                </a:cubicBezTo>
                <a:cubicBezTo>
                  <a:pt x="4186241" y="1390070"/>
                  <a:pt x="4190820" y="1391213"/>
                  <a:pt x="4202267" y="1402635"/>
                </a:cubicBezTo>
                <a:cubicBezTo>
                  <a:pt x="4226304" y="1432332"/>
                  <a:pt x="4269801" y="1476878"/>
                  <a:pt x="4300706" y="1500865"/>
                </a:cubicBezTo>
                <a:cubicBezTo>
                  <a:pt x="4302996" y="1506576"/>
                  <a:pt x="4313297" y="1516856"/>
                  <a:pt x="4321310" y="1525993"/>
                </a:cubicBezTo>
                <a:cubicBezTo>
                  <a:pt x="4320165" y="1528278"/>
                  <a:pt x="4328178" y="1535131"/>
                  <a:pt x="4333901" y="1540842"/>
                </a:cubicBezTo>
                <a:cubicBezTo>
                  <a:pt x="4331612" y="1541984"/>
                  <a:pt x="4332756" y="1544269"/>
                  <a:pt x="4336190" y="1547695"/>
                </a:cubicBezTo>
                <a:cubicBezTo>
                  <a:pt x="4336190" y="1544269"/>
                  <a:pt x="4341914" y="1549980"/>
                  <a:pt x="4347637" y="1555691"/>
                </a:cubicBezTo>
                <a:cubicBezTo>
                  <a:pt x="4360228" y="1570540"/>
                  <a:pt x="4385410" y="1592242"/>
                  <a:pt x="4386555" y="1600237"/>
                </a:cubicBezTo>
                <a:cubicBezTo>
                  <a:pt x="4367096" y="1580820"/>
                  <a:pt x="4347637" y="1562544"/>
                  <a:pt x="4341914" y="1552264"/>
                </a:cubicBezTo>
                <a:cubicBezTo>
                  <a:pt x="4341914" y="1555691"/>
                  <a:pt x="4332756" y="1547695"/>
                  <a:pt x="4325889" y="1539700"/>
                </a:cubicBezTo>
                <a:cubicBezTo>
                  <a:pt x="4320165" y="1533989"/>
                  <a:pt x="4313297" y="1527136"/>
                  <a:pt x="4307574" y="1521425"/>
                </a:cubicBezTo>
                <a:cubicBezTo>
                  <a:pt x="4298417" y="1510003"/>
                  <a:pt x="4315587" y="1524851"/>
                  <a:pt x="4306430" y="1513429"/>
                </a:cubicBezTo>
                <a:cubicBezTo>
                  <a:pt x="4300706" y="1511145"/>
                  <a:pt x="4262933" y="1465456"/>
                  <a:pt x="4274379" y="1489443"/>
                </a:cubicBezTo>
                <a:cubicBezTo>
                  <a:pt x="4264078" y="1479163"/>
                  <a:pt x="4269801" y="1480305"/>
                  <a:pt x="4262933" y="1472310"/>
                </a:cubicBezTo>
                <a:cubicBezTo>
                  <a:pt x="4259499" y="1468883"/>
                  <a:pt x="4257210" y="1464314"/>
                  <a:pt x="4250342" y="1457461"/>
                </a:cubicBezTo>
                <a:cubicBezTo>
                  <a:pt x="4242329" y="1449465"/>
                  <a:pt x="4238895" y="1449465"/>
                  <a:pt x="4230883" y="1440328"/>
                </a:cubicBezTo>
                <a:cubicBezTo>
                  <a:pt x="4221726" y="1432332"/>
                  <a:pt x="4204556" y="1411772"/>
                  <a:pt x="4201122" y="1412915"/>
                </a:cubicBezTo>
                <a:cubicBezTo>
                  <a:pt x="4212568" y="1424337"/>
                  <a:pt x="4222870" y="1434617"/>
                  <a:pt x="4234317" y="1446039"/>
                </a:cubicBezTo>
                <a:cubicBezTo>
                  <a:pt x="4240040" y="1451750"/>
                  <a:pt x="4262933" y="1474594"/>
                  <a:pt x="4246908" y="1460887"/>
                </a:cubicBezTo>
                <a:cubicBezTo>
                  <a:pt x="4237751" y="1451750"/>
                  <a:pt x="4228593" y="1442612"/>
                  <a:pt x="4218292" y="1433474"/>
                </a:cubicBezTo>
                <a:cubicBezTo>
                  <a:pt x="4211424" y="1426621"/>
                  <a:pt x="4196543" y="1408346"/>
                  <a:pt x="4194254" y="1410630"/>
                </a:cubicBezTo>
                <a:cubicBezTo>
                  <a:pt x="4194254" y="1415199"/>
                  <a:pt x="4211424" y="1430048"/>
                  <a:pt x="4203411" y="1430048"/>
                </a:cubicBezTo>
                <a:cubicBezTo>
                  <a:pt x="4197688" y="1426621"/>
                  <a:pt x="4191965" y="1423195"/>
                  <a:pt x="4186241" y="1419768"/>
                </a:cubicBezTo>
                <a:cubicBezTo>
                  <a:pt x="4179374" y="1410630"/>
                  <a:pt x="4172506" y="1417483"/>
                  <a:pt x="4180518" y="1425479"/>
                </a:cubicBezTo>
                <a:cubicBezTo>
                  <a:pt x="4179374" y="1427763"/>
                  <a:pt x="4195399" y="1441470"/>
                  <a:pt x="4196543" y="1446039"/>
                </a:cubicBezTo>
                <a:cubicBezTo>
                  <a:pt x="4198833" y="1443754"/>
                  <a:pt x="4212568" y="1466599"/>
                  <a:pt x="4217147" y="1462030"/>
                </a:cubicBezTo>
                <a:cubicBezTo>
                  <a:pt x="4211424" y="1455176"/>
                  <a:pt x="4204556" y="1449465"/>
                  <a:pt x="4204556" y="1447181"/>
                </a:cubicBezTo>
                <a:cubicBezTo>
                  <a:pt x="4216002" y="1454034"/>
                  <a:pt x="4210279" y="1452892"/>
                  <a:pt x="4222870" y="1465456"/>
                </a:cubicBezTo>
                <a:cubicBezTo>
                  <a:pt x="4227449" y="1463172"/>
                  <a:pt x="4240040" y="1481447"/>
                  <a:pt x="4242329" y="1483732"/>
                </a:cubicBezTo>
                <a:cubicBezTo>
                  <a:pt x="4243474" y="1495154"/>
                  <a:pt x="4225160" y="1473452"/>
                  <a:pt x="4221726" y="1475736"/>
                </a:cubicBezTo>
                <a:cubicBezTo>
                  <a:pt x="4235461" y="1489443"/>
                  <a:pt x="4225160" y="1490585"/>
                  <a:pt x="4211424" y="1476878"/>
                </a:cubicBezTo>
                <a:cubicBezTo>
                  <a:pt x="4199977" y="1465456"/>
                  <a:pt x="4220581" y="1481447"/>
                  <a:pt x="4216002" y="1472310"/>
                </a:cubicBezTo>
                <a:cubicBezTo>
                  <a:pt x="4210279" y="1466599"/>
                  <a:pt x="4211424" y="1463172"/>
                  <a:pt x="4204556" y="1456319"/>
                </a:cubicBezTo>
                <a:cubicBezTo>
                  <a:pt x="4198833" y="1455176"/>
                  <a:pt x="4196543" y="1448323"/>
                  <a:pt x="4190820" y="1442612"/>
                </a:cubicBezTo>
                <a:cubicBezTo>
                  <a:pt x="4181663" y="1438043"/>
                  <a:pt x="4179374" y="1447181"/>
                  <a:pt x="4167927" y="1438043"/>
                </a:cubicBezTo>
                <a:cubicBezTo>
                  <a:pt x="4201122" y="1476878"/>
                  <a:pt x="4236606" y="1504291"/>
                  <a:pt x="4259499" y="1531705"/>
                </a:cubicBezTo>
                <a:cubicBezTo>
                  <a:pt x="4257210" y="1520282"/>
                  <a:pt x="4274379" y="1541984"/>
                  <a:pt x="4277813" y="1540842"/>
                </a:cubicBezTo>
                <a:cubicBezTo>
                  <a:pt x="4269801" y="1528278"/>
                  <a:pt x="4254920" y="1520282"/>
                  <a:pt x="4236606" y="1499723"/>
                </a:cubicBezTo>
                <a:cubicBezTo>
                  <a:pt x="4237751" y="1495154"/>
                  <a:pt x="4241185" y="1496296"/>
                  <a:pt x="4250342" y="1504291"/>
                </a:cubicBezTo>
                <a:cubicBezTo>
                  <a:pt x="4259499" y="1512287"/>
                  <a:pt x="4257210" y="1503149"/>
                  <a:pt x="4267512" y="1514571"/>
                </a:cubicBezTo>
                <a:cubicBezTo>
                  <a:pt x="4273235" y="1522567"/>
                  <a:pt x="4261788" y="1520282"/>
                  <a:pt x="4281247" y="1537416"/>
                </a:cubicBezTo>
                <a:cubicBezTo>
                  <a:pt x="4286971" y="1538558"/>
                  <a:pt x="4282392" y="1522567"/>
                  <a:pt x="4298417" y="1539700"/>
                </a:cubicBezTo>
                <a:cubicBezTo>
                  <a:pt x="4307574" y="1549980"/>
                  <a:pt x="4293838" y="1546553"/>
                  <a:pt x="4307574" y="1559118"/>
                </a:cubicBezTo>
                <a:cubicBezTo>
                  <a:pt x="4317876" y="1570540"/>
                  <a:pt x="4319021" y="1567113"/>
                  <a:pt x="4331612" y="1580820"/>
                </a:cubicBezTo>
                <a:cubicBezTo>
                  <a:pt x="4337335" y="1587673"/>
                  <a:pt x="4337335" y="1589957"/>
                  <a:pt x="4343058" y="1596811"/>
                </a:cubicBezTo>
                <a:cubicBezTo>
                  <a:pt x="4349926" y="1602522"/>
                  <a:pt x="4352215" y="1602522"/>
                  <a:pt x="4359083" y="1608233"/>
                </a:cubicBezTo>
                <a:cubicBezTo>
                  <a:pt x="4359083" y="1616228"/>
                  <a:pt x="4372819" y="1623081"/>
                  <a:pt x="4383121" y="1632219"/>
                </a:cubicBezTo>
                <a:cubicBezTo>
                  <a:pt x="4380832" y="1633361"/>
                  <a:pt x="4383121" y="1637930"/>
                  <a:pt x="4388844" y="1644783"/>
                </a:cubicBezTo>
                <a:cubicBezTo>
                  <a:pt x="4396857" y="1649352"/>
                  <a:pt x="4414027" y="1667628"/>
                  <a:pt x="4426618" y="1680192"/>
                </a:cubicBezTo>
                <a:cubicBezTo>
                  <a:pt x="4436919" y="1690472"/>
                  <a:pt x="4417460" y="1676765"/>
                  <a:pt x="4433486" y="1693898"/>
                </a:cubicBezTo>
                <a:cubicBezTo>
                  <a:pt x="4456378" y="1715600"/>
                  <a:pt x="4462102" y="1725880"/>
                  <a:pt x="4479271" y="1739587"/>
                </a:cubicBezTo>
                <a:cubicBezTo>
                  <a:pt x="4480416" y="1743013"/>
                  <a:pt x="4482705" y="1747582"/>
                  <a:pt x="4490718" y="1755578"/>
                </a:cubicBezTo>
                <a:cubicBezTo>
                  <a:pt x="4498730" y="1762431"/>
                  <a:pt x="4513611" y="1781849"/>
                  <a:pt x="4515900" y="1778422"/>
                </a:cubicBezTo>
                <a:cubicBezTo>
                  <a:pt x="4517045" y="1774995"/>
                  <a:pt x="4501020" y="1762431"/>
                  <a:pt x="4505598" y="1760147"/>
                </a:cubicBezTo>
                <a:cubicBezTo>
                  <a:pt x="4513611" y="1768142"/>
                  <a:pt x="4525057" y="1779564"/>
                  <a:pt x="4530781" y="1781849"/>
                </a:cubicBezTo>
                <a:cubicBezTo>
                  <a:pt x="4567409" y="1818399"/>
                  <a:pt x="4567409" y="1818399"/>
                  <a:pt x="4567409" y="1818399"/>
                </a:cubicBezTo>
                <a:cubicBezTo>
                  <a:pt x="4576567" y="1825253"/>
                  <a:pt x="4588013" y="1835533"/>
                  <a:pt x="4576567" y="1828679"/>
                </a:cubicBezTo>
                <a:cubicBezTo>
                  <a:pt x="4589158" y="1844670"/>
                  <a:pt x="4561686" y="1817257"/>
                  <a:pt x="4561686" y="1814973"/>
                </a:cubicBezTo>
                <a:cubicBezTo>
                  <a:pt x="4562831" y="1821826"/>
                  <a:pt x="4541082" y="1792129"/>
                  <a:pt x="4541082" y="1798982"/>
                </a:cubicBezTo>
                <a:cubicBezTo>
                  <a:pt x="4554818" y="1820684"/>
                  <a:pt x="4576567" y="1835533"/>
                  <a:pt x="4605183" y="1865230"/>
                </a:cubicBezTo>
                <a:cubicBezTo>
                  <a:pt x="4604038" y="1856092"/>
                  <a:pt x="4615485" y="1869799"/>
                  <a:pt x="4618919" y="1869799"/>
                </a:cubicBezTo>
                <a:cubicBezTo>
                  <a:pt x="4647535" y="1899496"/>
                  <a:pt x="4681874" y="1925767"/>
                  <a:pt x="4702478" y="1953180"/>
                </a:cubicBezTo>
                <a:cubicBezTo>
                  <a:pt x="4710490" y="1957749"/>
                  <a:pt x="4731094" y="1978309"/>
                  <a:pt x="4735673" y="1986304"/>
                </a:cubicBezTo>
                <a:cubicBezTo>
                  <a:pt x="4735673" y="1990873"/>
                  <a:pt x="4726516" y="1981735"/>
                  <a:pt x="4719648" y="1974882"/>
                </a:cubicBezTo>
                <a:cubicBezTo>
                  <a:pt x="4723082" y="1980593"/>
                  <a:pt x="4720792" y="1980593"/>
                  <a:pt x="4712780" y="1972598"/>
                </a:cubicBezTo>
                <a:cubicBezTo>
                  <a:pt x="4705912" y="1964602"/>
                  <a:pt x="4718503" y="1973740"/>
                  <a:pt x="4710490" y="1965745"/>
                </a:cubicBezTo>
                <a:cubicBezTo>
                  <a:pt x="4696755" y="1953180"/>
                  <a:pt x="4675006" y="1926909"/>
                  <a:pt x="4666994" y="1924625"/>
                </a:cubicBezTo>
                <a:cubicBezTo>
                  <a:pt x="4672717" y="1933763"/>
                  <a:pt x="4688742" y="1944043"/>
                  <a:pt x="4692176" y="1954322"/>
                </a:cubicBezTo>
                <a:cubicBezTo>
                  <a:pt x="4685308" y="1947469"/>
                  <a:pt x="4675006" y="1936047"/>
                  <a:pt x="4672717" y="1937189"/>
                </a:cubicBezTo>
                <a:cubicBezTo>
                  <a:pt x="4677296" y="1945185"/>
                  <a:pt x="4678440" y="1949754"/>
                  <a:pt x="4687597" y="1958891"/>
                </a:cubicBezTo>
                <a:cubicBezTo>
                  <a:pt x="4723082" y="1995442"/>
                  <a:pt x="4740251" y="2004580"/>
                  <a:pt x="4767723" y="2036562"/>
                </a:cubicBezTo>
                <a:cubicBezTo>
                  <a:pt x="4799773" y="2065117"/>
                  <a:pt x="4836402" y="2101668"/>
                  <a:pt x="4862729" y="2129081"/>
                </a:cubicBezTo>
                <a:cubicBezTo>
                  <a:pt x="4870741" y="2137076"/>
                  <a:pt x="4874175" y="2137076"/>
                  <a:pt x="4882188" y="2146214"/>
                </a:cubicBezTo>
                <a:cubicBezTo>
                  <a:pt x="4893634" y="2159920"/>
                  <a:pt x="4921106" y="2181622"/>
                  <a:pt x="4923395" y="2189618"/>
                </a:cubicBezTo>
                <a:cubicBezTo>
                  <a:pt x="4887911" y="2159920"/>
                  <a:pt x="4851282" y="2124512"/>
                  <a:pt x="4813509" y="2084534"/>
                </a:cubicBezTo>
                <a:cubicBezTo>
                  <a:pt x="4814653" y="2094814"/>
                  <a:pt x="4792905" y="2071970"/>
                  <a:pt x="4802062" y="2086819"/>
                </a:cubicBezTo>
                <a:cubicBezTo>
                  <a:pt x="4828389" y="2105094"/>
                  <a:pt x="4816943" y="2113090"/>
                  <a:pt x="4838691" y="2133649"/>
                </a:cubicBezTo>
                <a:cubicBezTo>
                  <a:pt x="4867307" y="2163347"/>
                  <a:pt x="4913093" y="2190760"/>
                  <a:pt x="4911949" y="2209035"/>
                </a:cubicBezTo>
                <a:cubicBezTo>
                  <a:pt x="4900502" y="2195329"/>
                  <a:pt x="4899357" y="2198755"/>
                  <a:pt x="4887911" y="2187333"/>
                </a:cubicBezTo>
                <a:cubicBezTo>
                  <a:pt x="4892490" y="2185049"/>
                  <a:pt x="4901647" y="2193044"/>
                  <a:pt x="4882188" y="2173627"/>
                </a:cubicBezTo>
                <a:cubicBezTo>
                  <a:pt x="4873031" y="2166774"/>
                  <a:pt x="4879898" y="2175911"/>
                  <a:pt x="4878754" y="2178196"/>
                </a:cubicBezTo>
                <a:cubicBezTo>
                  <a:pt x="4867307" y="2170200"/>
                  <a:pt x="4855861" y="2159920"/>
                  <a:pt x="4850138" y="2159920"/>
                </a:cubicBezTo>
                <a:cubicBezTo>
                  <a:pt x="4865018" y="2173627"/>
                  <a:pt x="4861584" y="2175911"/>
                  <a:pt x="4870741" y="2186191"/>
                </a:cubicBezTo>
                <a:cubicBezTo>
                  <a:pt x="4876464" y="2189618"/>
                  <a:pt x="4884477" y="2196471"/>
                  <a:pt x="4894779" y="2207893"/>
                </a:cubicBezTo>
                <a:cubicBezTo>
                  <a:pt x="4899357" y="2213604"/>
                  <a:pt x="4897068" y="2214746"/>
                  <a:pt x="4906225" y="2223884"/>
                </a:cubicBezTo>
                <a:cubicBezTo>
                  <a:pt x="4935986" y="2251297"/>
                  <a:pt x="4960024" y="2274141"/>
                  <a:pt x="4962313" y="2288990"/>
                </a:cubicBezTo>
                <a:cubicBezTo>
                  <a:pt x="4946288" y="2271857"/>
                  <a:pt x="4930263" y="2253582"/>
                  <a:pt x="4907370" y="2231880"/>
                </a:cubicBezTo>
                <a:cubicBezTo>
                  <a:pt x="4893634" y="2215889"/>
                  <a:pt x="4877609" y="2197613"/>
                  <a:pt x="4862729" y="2185049"/>
                </a:cubicBezTo>
                <a:cubicBezTo>
                  <a:pt x="4853571" y="2172485"/>
                  <a:pt x="4838691" y="2155351"/>
                  <a:pt x="4818087" y="2135934"/>
                </a:cubicBezTo>
                <a:cubicBezTo>
                  <a:pt x="4818087" y="2130223"/>
                  <a:pt x="4828389" y="2142787"/>
                  <a:pt x="4830679" y="2141645"/>
                </a:cubicBezTo>
                <a:cubicBezTo>
                  <a:pt x="4827245" y="2134792"/>
                  <a:pt x="4830679" y="2138218"/>
                  <a:pt x="4834112" y="2138218"/>
                </a:cubicBezTo>
                <a:cubicBezTo>
                  <a:pt x="4840980" y="2143929"/>
                  <a:pt x="4844414" y="2143929"/>
                  <a:pt x="4851282" y="2149640"/>
                </a:cubicBezTo>
                <a:cubicBezTo>
                  <a:pt x="4858150" y="2156494"/>
                  <a:pt x="4868452" y="2167916"/>
                  <a:pt x="4870741" y="2166774"/>
                </a:cubicBezTo>
                <a:cubicBezTo>
                  <a:pt x="4858150" y="2155351"/>
                  <a:pt x="4845559" y="2142787"/>
                  <a:pt x="4832968" y="2130223"/>
                </a:cubicBezTo>
                <a:cubicBezTo>
                  <a:pt x="4837546" y="2137076"/>
                  <a:pt x="4835257" y="2137076"/>
                  <a:pt x="4826100" y="2127938"/>
                </a:cubicBezTo>
                <a:cubicBezTo>
                  <a:pt x="4819232" y="2121085"/>
                  <a:pt x="4813509" y="2114232"/>
                  <a:pt x="4813509" y="2113090"/>
                </a:cubicBezTo>
                <a:cubicBezTo>
                  <a:pt x="4815798" y="2115374"/>
                  <a:pt x="4819232" y="2116516"/>
                  <a:pt x="4814653" y="2111947"/>
                </a:cubicBezTo>
                <a:cubicBezTo>
                  <a:pt x="4814653" y="2111947"/>
                  <a:pt x="4813509" y="2111947"/>
                  <a:pt x="4813509" y="2113090"/>
                </a:cubicBezTo>
                <a:cubicBezTo>
                  <a:pt x="4803207" y="2103952"/>
                  <a:pt x="4784893" y="2081108"/>
                  <a:pt x="4780314" y="2081108"/>
                </a:cubicBezTo>
                <a:cubicBezTo>
                  <a:pt x="4776880" y="2079966"/>
                  <a:pt x="4773446" y="2077681"/>
                  <a:pt x="4771157" y="2079966"/>
                </a:cubicBezTo>
                <a:cubicBezTo>
                  <a:pt x="4781459" y="2087961"/>
                  <a:pt x="4783748" y="2099383"/>
                  <a:pt x="4790616" y="2098241"/>
                </a:cubicBezTo>
                <a:cubicBezTo>
                  <a:pt x="4799773" y="2108521"/>
                  <a:pt x="4799773" y="2101668"/>
                  <a:pt x="4811219" y="2115374"/>
                </a:cubicBezTo>
                <a:cubicBezTo>
                  <a:pt x="4814653" y="2123370"/>
                  <a:pt x="4808930" y="2116516"/>
                  <a:pt x="4810075" y="2125654"/>
                </a:cubicBezTo>
                <a:cubicBezTo>
                  <a:pt x="4781459" y="2095957"/>
                  <a:pt x="4778025" y="2091388"/>
                  <a:pt x="4745975" y="2059406"/>
                </a:cubicBezTo>
                <a:cubicBezTo>
                  <a:pt x="4745975" y="2063975"/>
                  <a:pt x="4735673" y="2052553"/>
                  <a:pt x="4733383" y="2053695"/>
                </a:cubicBezTo>
                <a:cubicBezTo>
                  <a:pt x="4735673" y="2059406"/>
                  <a:pt x="4736817" y="2063975"/>
                  <a:pt x="4748264" y="2075397"/>
                </a:cubicBezTo>
                <a:cubicBezTo>
                  <a:pt x="4756276" y="2082250"/>
                  <a:pt x="4756276" y="2075397"/>
                  <a:pt x="4768868" y="2091388"/>
                </a:cubicBezTo>
                <a:cubicBezTo>
                  <a:pt x="4784893" y="2105094"/>
                  <a:pt x="4779169" y="2105094"/>
                  <a:pt x="4786037" y="2113090"/>
                </a:cubicBezTo>
                <a:cubicBezTo>
                  <a:pt x="4800918" y="2121085"/>
                  <a:pt x="4806641" y="2132507"/>
                  <a:pt x="4824955" y="2147356"/>
                </a:cubicBezTo>
                <a:cubicBezTo>
                  <a:pt x="4815798" y="2146214"/>
                  <a:pt x="4829534" y="2157636"/>
                  <a:pt x="4829534" y="2161062"/>
                </a:cubicBezTo>
                <a:cubicBezTo>
                  <a:pt x="4823811" y="2154209"/>
                  <a:pt x="4816943" y="2148498"/>
                  <a:pt x="4814653" y="2148498"/>
                </a:cubicBezTo>
                <a:cubicBezTo>
                  <a:pt x="4819232" y="2154209"/>
                  <a:pt x="4815798" y="2151925"/>
                  <a:pt x="4813509" y="2149640"/>
                </a:cubicBezTo>
                <a:cubicBezTo>
                  <a:pt x="4805496" y="2142787"/>
                  <a:pt x="4813509" y="2153067"/>
                  <a:pt x="4810075" y="2153067"/>
                </a:cubicBezTo>
                <a:cubicBezTo>
                  <a:pt x="4819232" y="2159920"/>
                  <a:pt x="4824955" y="2162205"/>
                  <a:pt x="4839836" y="2179338"/>
                </a:cubicBezTo>
                <a:cubicBezTo>
                  <a:pt x="4836402" y="2172485"/>
                  <a:pt x="4838691" y="2172485"/>
                  <a:pt x="4846704" y="2181622"/>
                </a:cubicBezTo>
                <a:cubicBezTo>
                  <a:pt x="4855861" y="2198755"/>
                  <a:pt x="4887911" y="2230737"/>
                  <a:pt x="4917672" y="2260435"/>
                </a:cubicBezTo>
                <a:cubicBezTo>
                  <a:pt x="4918816" y="2258150"/>
                  <a:pt x="4923395" y="2260435"/>
                  <a:pt x="4930263" y="2266146"/>
                </a:cubicBezTo>
                <a:cubicBezTo>
                  <a:pt x="4923395" y="2269572"/>
                  <a:pt x="4937131" y="2271857"/>
                  <a:pt x="4947433" y="2285563"/>
                </a:cubicBezTo>
                <a:cubicBezTo>
                  <a:pt x="4947433" y="2291274"/>
                  <a:pt x="4956590" y="2291274"/>
                  <a:pt x="4960024" y="2300412"/>
                </a:cubicBezTo>
                <a:cubicBezTo>
                  <a:pt x="4960024" y="2291274"/>
                  <a:pt x="4974904" y="2308408"/>
                  <a:pt x="4976049" y="2302697"/>
                </a:cubicBezTo>
                <a:cubicBezTo>
                  <a:pt x="4992074" y="2316403"/>
                  <a:pt x="4981772" y="2315261"/>
                  <a:pt x="4997797" y="2328967"/>
                </a:cubicBezTo>
                <a:cubicBezTo>
                  <a:pt x="5010388" y="2341532"/>
                  <a:pt x="5021835" y="2352954"/>
                  <a:pt x="5034426" y="2365518"/>
                </a:cubicBezTo>
                <a:cubicBezTo>
                  <a:pt x="5043583" y="2374656"/>
                  <a:pt x="5037860" y="2374656"/>
                  <a:pt x="5050451" y="2387220"/>
                </a:cubicBezTo>
                <a:cubicBezTo>
                  <a:pt x="5066476" y="2400927"/>
                  <a:pt x="5072199" y="2408922"/>
                  <a:pt x="5082501" y="2420344"/>
                </a:cubicBezTo>
                <a:cubicBezTo>
                  <a:pt x="5105394" y="2443188"/>
                  <a:pt x="5105394" y="2443188"/>
                  <a:pt x="5105394" y="2443188"/>
                </a:cubicBezTo>
                <a:cubicBezTo>
                  <a:pt x="5115696" y="2452326"/>
                  <a:pt x="5114551" y="2456895"/>
                  <a:pt x="5107683" y="2450042"/>
                </a:cubicBezTo>
                <a:cubicBezTo>
                  <a:pt x="5106539" y="2445473"/>
                  <a:pt x="5071055" y="2410064"/>
                  <a:pt x="5066476" y="2408922"/>
                </a:cubicBezTo>
                <a:cubicBezTo>
                  <a:pt x="5076778" y="2421486"/>
                  <a:pt x="5098526" y="2440904"/>
                  <a:pt x="5095092" y="2444331"/>
                </a:cubicBezTo>
                <a:cubicBezTo>
                  <a:pt x="5076778" y="2422629"/>
                  <a:pt x="5057319" y="2400927"/>
                  <a:pt x="5039005" y="2379225"/>
                </a:cubicBezTo>
                <a:cubicBezTo>
                  <a:pt x="5027558" y="2374656"/>
                  <a:pt x="5011533" y="2359807"/>
                  <a:pt x="4989785" y="2336963"/>
                </a:cubicBezTo>
                <a:cubicBezTo>
                  <a:pt x="4978338" y="2326683"/>
                  <a:pt x="4987495" y="2327825"/>
                  <a:pt x="4978338" y="2319830"/>
                </a:cubicBezTo>
                <a:cubicBezTo>
                  <a:pt x="4961168" y="2304981"/>
                  <a:pt x="4935986" y="2279852"/>
                  <a:pt x="4915382" y="2261577"/>
                </a:cubicBezTo>
                <a:cubicBezTo>
                  <a:pt x="4909659" y="2257008"/>
                  <a:pt x="4909659" y="2263861"/>
                  <a:pt x="4898213" y="2251297"/>
                </a:cubicBezTo>
                <a:cubicBezTo>
                  <a:pt x="4891345" y="2239875"/>
                  <a:pt x="4883332" y="2229595"/>
                  <a:pt x="4869597" y="2214746"/>
                </a:cubicBezTo>
                <a:cubicBezTo>
                  <a:pt x="4863873" y="2211320"/>
                  <a:pt x="4861584" y="2212462"/>
                  <a:pt x="4853571" y="2203324"/>
                </a:cubicBezTo>
                <a:cubicBezTo>
                  <a:pt x="4834112" y="2185049"/>
                  <a:pt x="4834112" y="2185049"/>
                  <a:pt x="4834112" y="2185049"/>
                </a:cubicBezTo>
                <a:cubicBezTo>
                  <a:pt x="4831823" y="2185049"/>
                  <a:pt x="4823811" y="2179338"/>
                  <a:pt x="4813509" y="2167916"/>
                </a:cubicBezTo>
                <a:cubicBezTo>
                  <a:pt x="4813509" y="2172485"/>
                  <a:pt x="4807786" y="2166774"/>
                  <a:pt x="4802062" y="2161062"/>
                </a:cubicBezTo>
                <a:cubicBezTo>
                  <a:pt x="4798628" y="2157636"/>
                  <a:pt x="4797484" y="2157636"/>
                  <a:pt x="4796339" y="2157636"/>
                </a:cubicBezTo>
                <a:cubicBezTo>
                  <a:pt x="4783748" y="2145072"/>
                  <a:pt x="4774591" y="2126796"/>
                  <a:pt x="4766578" y="2131365"/>
                </a:cubicBezTo>
                <a:cubicBezTo>
                  <a:pt x="4795194" y="2158778"/>
                  <a:pt x="4823811" y="2188476"/>
                  <a:pt x="4847848" y="2209035"/>
                </a:cubicBezTo>
                <a:cubicBezTo>
                  <a:pt x="4858150" y="2222742"/>
                  <a:pt x="4881043" y="2246728"/>
                  <a:pt x="4890200" y="2250155"/>
                </a:cubicBezTo>
                <a:cubicBezTo>
                  <a:pt x="4883332" y="2243302"/>
                  <a:pt x="4876464" y="2236448"/>
                  <a:pt x="4877609" y="2234164"/>
                </a:cubicBezTo>
                <a:cubicBezTo>
                  <a:pt x="4884477" y="2243302"/>
                  <a:pt x="4906225" y="2260435"/>
                  <a:pt x="4903936" y="2263861"/>
                </a:cubicBezTo>
                <a:cubicBezTo>
                  <a:pt x="4881043" y="2241017"/>
                  <a:pt x="4903936" y="2268430"/>
                  <a:pt x="4905081" y="2271857"/>
                </a:cubicBezTo>
                <a:cubicBezTo>
                  <a:pt x="4897068" y="2263861"/>
                  <a:pt x="4892490" y="2260435"/>
                  <a:pt x="4889056" y="2260435"/>
                </a:cubicBezTo>
                <a:cubicBezTo>
                  <a:pt x="4891345" y="2263861"/>
                  <a:pt x="4898213" y="2271857"/>
                  <a:pt x="4894779" y="2272999"/>
                </a:cubicBezTo>
                <a:cubicBezTo>
                  <a:pt x="4881043" y="2259293"/>
                  <a:pt x="4860439" y="2235306"/>
                  <a:pt x="4855861" y="2237591"/>
                </a:cubicBezTo>
                <a:cubicBezTo>
                  <a:pt x="4877609" y="2258150"/>
                  <a:pt x="4887911" y="2270715"/>
                  <a:pt x="4902791" y="2283279"/>
                </a:cubicBezTo>
                <a:cubicBezTo>
                  <a:pt x="4901647" y="2284421"/>
                  <a:pt x="4914238" y="2298128"/>
                  <a:pt x="4916527" y="2296986"/>
                </a:cubicBezTo>
                <a:cubicBezTo>
                  <a:pt x="4917672" y="2293559"/>
                  <a:pt x="4910804" y="2291274"/>
                  <a:pt x="4902791" y="2283279"/>
                </a:cubicBezTo>
                <a:cubicBezTo>
                  <a:pt x="4909659" y="2286706"/>
                  <a:pt x="4917672" y="2290132"/>
                  <a:pt x="4927974" y="2295843"/>
                </a:cubicBezTo>
                <a:cubicBezTo>
                  <a:pt x="4937131" y="2302697"/>
                  <a:pt x="4942854" y="2303839"/>
                  <a:pt x="4953156" y="2317545"/>
                </a:cubicBezTo>
                <a:cubicBezTo>
                  <a:pt x="4949722" y="2319830"/>
                  <a:pt x="4947433" y="2322114"/>
                  <a:pt x="4950867" y="2328967"/>
                </a:cubicBezTo>
                <a:cubicBezTo>
                  <a:pt x="4966892" y="2347243"/>
                  <a:pt x="4985206" y="2366660"/>
                  <a:pt x="4988640" y="2356380"/>
                </a:cubicBezTo>
                <a:cubicBezTo>
                  <a:pt x="5003520" y="2370087"/>
                  <a:pt x="4994363" y="2368945"/>
                  <a:pt x="5009244" y="2382651"/>
                </a:cubicBezTo>
                <a:cubicBezTo>
                  <a:pt x="5018401" y="2391789"/>
                  <a:pt x="5021835" y="2394073"/>
                  <a:pt x="5028703" y="2399784"/>
                </a:cubicBezTo>
                <a:cubicBezTo>
                  <a:pt x="5022979" y="2400927"/>
                  <a:pt x="5049306" y="2421486"/>
                  <a:pt x="5048162" y="2426055"/>
                </a:cubicBezTo>
                <a:cubicBezTo>
                  <a:pt x="5032137" y="2408922"/>
                  <a:pt x="5022979" y="2402069"/>
                  <a:pt x="5013822" y="2396358"/>
                </a:cubicBezTo>
                <a:cubicBezTo>
                  <a:pt x="5011533" y="2388362"/>
                  <a:pt x="4984061" y="2364376"/>
                  <a:pt x="4979483" y="2364376"/>
                </a:cubicBezTo>
                <a:cubicBezTo>
                  <a:pt x="4986351" y="2371229"/>
                  <a:pt x="4993219" y="2378082"/>
                  <a:pt x="4993219" y="2380367"/>
                </a:cubicBezTo>
                <a:cubicBezTo>
                  <a:pt x="4972615" y="2362092"/>
                  <a:pt x="4950867" y="2341532"/>
                  <a:pt x="4933697" y="2327825"/>
                </a:cubicBezTo>
                <a:cubicBezTo>
                  <a:pt x="4913093" y="2302697"/>
                  <a:pt x="4870741" y="2263861"/>
                  <a:pt x="4840980" y="2233022"/>
                </a:cubicBezTo>
                <a:cubicBezTo>
                  <a:pt x="4837546" y="2229595"/>
                  <a:pt x="4836402" y="2229595"/>
                  <a:pt x="4835257" y="2229595"/>
                </a:cubicBezTo>
                <a:cubicBezTo>
                  <a:pt x="4824955" y="2220457"/>
                  <a:pt x="4806641" y="2197613"/>
                  <a:pt x="4802062" y="2198755"/>
                </a:cubicBezTo>
                <a:cubicBezTo>
                  <a:pt x="4822666" y="2217031"/>
                  <a:pt x="4821521" y="2222742"/>
                  <a:pt x="4836402" y="2237591"/>
                </a:cubicBezTo>
                <a:cubicBezTo>
                  <a:pt x="4836402" y="2241017"/>
                  <a:pt x="4847848" y="2250155"/>
                  <a:pt x="4854716" y="2258150"/>
                </a:cubicBezTo>
                <a:cubicBezTo>
                  <a:pt x="4857005" y="2269572"/>
                  <a:pt x="4837546" y="2242159"/>
                  <a:pt x="4836402" y="2247870"/>
                </a:cubicBezTo>
                <a:cubicBezTo>
                  <a:pt x="4845559" y="2258150"/>
                  <a:pt x="4846704" y="2263861"/>
                  <a:pt x="4862729" y="2277568"/>
                </a:cubicBezTo>
                <a:cubicBezTo>
                  <a:pt x="4865018" y="2283279"/>
                  <a:pt x="4862729" y="2286706"/>
                  <a:pt x="4871886" y="2295843"/>
                </a:cubicBezTo>
                <a:cubicBezTo>
                  <a:pt x="4884477" y="2310692"/>
                  <a:pt x="4884477" y="2311834"/>
                  <a:pt x="4899357" y="2324399"/>
                </a:cubicBezTo>
                <a:cubicBezTo>
                  <a:pt x="4897068" y="2324399"/>
                  <a:pt x="4898213" y="2326683"/>
                  <a:pt x="4901647" y="2331252"/>
                </a:cubicBezTo>
                <a:cubicBezTo>
                  <a:pt x="4923395" y="2346101"/>
                  <a:pt x="4929118" y="2351812"/>
                  <a:pt x="4955445" y="2379225"/>
                </a:cubicBezTo>
                <a:cubicBezTo>
                  <a:pt x="4948577" y="2380367"/>
                  <a:pt x="4970326" y="2397500"/>
                  <a:pt x="4955445" y="2389505"/>
                </a:cubicBezTo>
                <a:cubicBezTo>
                  <a:pt x="4960024" y="2396358"/>
                  <a:pt x="4971470" y="2407780"/>
                  <a:pt x="4970326" y="2411207"/>
                </a:cubicBezTo>
                <a:cubicBezTo>
                  <a:pt x="4960024" y="2403211"/>
                  <a:pt x="4979483" y="2424913"/>
                  <a:pt x="4964602" y="2416918"/>
                </a:cubicBezTo>
                <a:cubicBezTo>
                  <a:pt x="4950867" y="2402069"/>
                  <a:pt x="4934842" y="2386078"/>
                  <a:pt x="4925684" y="2372371"/>
                </a:cubicBezTo>
                <a:cubicBezTo>
                  <a:pt x="4923395" y="2373514"/>
                  <a:pt x="4915382" y="2365518"/>
                  <a:pt x="4909659" y="2359807"/>
                </a:cubicBezTo>
                <a:cubicBezTo>
                  <a:pt x="4910804" y="2365518"/>
                  <a:pt x="4898213" y="2354096"/>
                  <a:pt x="4899357" y="2351812"/>
                </a:cubicBezTo>
                <a:cubicBezTo>
                  <a:pt x="4915382" y="2364376"/>
                  <a:pt x="4881043" y="2331252"/>
                  <a:pt x="4873031" y="2323256"/>
                </a:cubicBezTo>
                <a:cubicBezTo>
                  <a:pt x="4873031" y="2317545"/>
                  <a:pt x="4886766" y="2320972"/>
                  <a:pt x="4876464" y="2309550"/>
                </a:cubicBezTo>
                <a:cubicBezTo>
                  <a:pt x="4866163" y="2300412"/>
                  <a:pt x="4869597" y="2314119"/>
                  <a:pt x="4861584" y="2306123"/>
                </a:cubicBezTo>
                <a:cubicBezTo>
                  <a:pt x="4851282" y="2299270"/>
                  <a:pt x="4848993" y="2287848"/>
                  <a:pt x="4842125" y="2287848"/>
                </a:cubicBezTo>
                <a:cubicBezTo>
                  <a:pt x="4830679" y="2277568"/>
                  <a:pt x="4834112" y="2275284"/>
                  <a:pt x="4820377" y="2263861"/>
                </a:cubicBezTo>
                <a:cubicBezTo>
                  <a:pt x="4811219" y="2255866"/>
                  <a:pt x="4794050" y="2235306"/>
                  <a:pt x="4791760" y="2236448"/>
                </a:cubicBezTo>
                <a:cubicBezTo>
                  <a:pt x="4784893" y="2236448"/>
                  <a:pt x="4814653" y="2258150"/>
                  <a:pt x="4807786" y="2258150"/>
                </a:cubicBezTo>
                <a:cubicBezTo>
                  <a:pt x="4813509" y="2265004"/>
                  <a:pt x="4818087" y="2270715"/>
                  <a:pt x="4823811" y="2278710"/>
                </a:cubicBezTo>
                <a:cubicBezTo>
                  <a:pt x="4839836" y="2295843"/>
                  <a:pt x="4844414" y="2302697"/>
                  <a:pt x="4861584" y="2316403"/>
                </a:cubicBezTo>
                <a:cubicBezTo>
                  <a:pt x="4863873" y="2322114"/>
                  <a:pt x="4875320" y="2334678"/>
                  <a:pt x="4881043" y="2342674"/>
                </a:cubicBezTo>
                <a:cubicBezTo>
                  <a:pt x="4884477" y="2342674"/>
                  <a:pt x="4889056" y="2346101"/>
                  <a:pt x="4897068" y="2354096"/>
                </a:cubicBezTo>
                <a:cubicBezTo>
                  <a:pt x="4897068" y="2357523"/>
                  <a:pt x="4908515" y="2366660"/>
                  <a:pt x="4914238" y="2373514"/>
                </a:cubicBezTo>
                <a:cubicBezTo>
                  <a:pt x="4914238" y="2375798"/>
                  <a:pt x="4922250" y="2383794"/>
                  <a:pt x="4927974" y="2389505"/>
                </a:cubicBezTo>
                <a:cubicBezTo>
                  <a:pt x="4941709" y="2404353"/>
                  <a:pt x="4943999" y="2402069"/>
                  <a:pt x="4953156" y="2410064"/>
                </a:cubicBezTo>
                <a:cubicBezTo>
                  <a:pt x="4960024" y="2420344"/>
                  <a:pt x="4940565" y="2406638"/>
                  <a:pt x="4956590" y="2424913"/>
                </a:cubicBezTo>
                <a:cubicBezTo>
                  <a:pt x="4973760" y="2445473"/>
                  <a:pt x="5011533" y="2478597"/>
                  <a:pt x="4994363" y="2453468"/>
                </a:cubicBezTo>
                <a:cubicBezTo>
                  <a:pt x="5006954" y="2468317"/>
                  <a:pt x="5024124" y="2485450"/>
                  <a:pt x="5026413" y="2494588"/>
                </a:cubicBezTo>
                <a:cubicBezTo>
                  <a:pt x="5018401" y="2486592"/>
                  <a:pt x="5016112" y="2486592"/>
                  <a:pt x="5020690" y="2491161"/>
                </a:cubicBezTo>
                <a:cubicBezTo>
                  <a:pt x="5034426" y="2507152"/>
                  <a:pt x="5032137" y="2503726"/>
                  <a:pt x="5044728" y="2512863"/>
                </a:cubicBezTo>
                <a:cubicBezTo>
                  <a:pt x="5044728" y="2516290"/>
                  <a:pt x="5056174" y="2525428"/>
                  <a:pt x="5063042" y="2533423"/>
                </a:cubicBezTo>
                <a:cubicBezTo>
                  <a:pt x="5063042" y="2531139"/>
                  <a:pt x="5065331" y="2533423"/>
                  <a:pt x="5068765" y="2536850"/>
                </a:cubicBezTo>
                <a:cubicBezTo>
                  <a:pt x="5071055" y="2548272"/>
                  <a:pt x="5043583" y="2512863"/>
                  <a:pt x="5041294" y="2516290"/>
                </a:cubicBezTo>
                <a:cubicBezTo>
                  <a:pt x="5049306" y="2531139"/>
                  <a:pt x="5076778" y="2556267"/>
                  <a:pt x="5082501" y="2568832"/>
                </a:cubicBezTo>
                <a:cubicBezTo>
                  <a:pt x="5089369" y="2574543"/>
                  <a:pt x="5087080" y="2565405"/>
                  <a:pt x="5096237" y="2573400"/>
                </a:cubicBezTo>
                <a:cubicBezTo>
                  <a:pt x="5098526" y="2579112"/>
                  <a:pt x="5105394" y="2588249"/>
                  <a:pt x="5116841" y="2599671"/>
                </a:cubicBezTo>
                <a:cubicBezTo>
                  <a:pt x="5125998" y="2608809"/>
                  <a:pt x="5123708" y="2611093"/>
                  <a:pt x="5127142" y="2617947"/>
                </a:cubicBezTo>
                <a:cubicBezTo>
                  <a:pt x="5112262" y="2603098"/>
                  <a:pt x="5114551" y="2599671"/>
                  <a:pt x="5096237" y="2582538"/>
                </a:cubicBezTo>
                <a:cubicBezTo>
                  <a:pt x="5100816" y="2590534"/>
                  <a:pt x="5096237" y="2587107"/>
                  <a:pt x="5092803" y="2585965"/>
                </a:cubicBezTo>
                <a:cubicBezTo>
                  <a:pt x="5100816" y="2593960"/>
                  <a:pt x="5104249" y="2599671"/>
                  <a:pt x="5104249" y="2603098"/>
                </a:cubicBezTo>
                <a:cubicBezTo>
                  <a:pt x="5083646" y="2582538"/>
                  <a:pt x="5084790" y="2574543"/>
                  <a:pt x="5061897" y="2552841"/>
                </a:cubicBezTo>
                <a:cubicBezTo>
                  <a:pt x="5055030" y="2541419"/>
                  <a:pt x="5032137" y="2519717"/>
                  <a:pt x="5022979" y="2507152"/>
                </a:cubicBezTo>
                <a:cubicBezTo>
                  <a:pt x="5008099" y="2491161"/>
                  <a:pt x="5001231" y="2479739"/>
                  <a:pt x="4984061" y="2462606"/>
                </a:cubicBezTo>
                <a:cubicBezTo>
                  <a:pt x="4972615" y="2451184"/>
                  <a:pt x="4976049" y="2450042"/>
                  <a:pt x="4962313" y="2437477"/>
                </a:cubicBezTo>
                <a:cubicBezTo>
                  <a:pt x="4953156" y="2430624"/>
                  <a:pt x="4950867" y="2419202"/>
                  <a:pt x="4943999" y="2419202"/>
                </a:cubicBezTo>
                <a:cubicBezTo>
                  <a:pt x="4947433" y="2424913"/>
                  <a:pt x="4946288" y="2427198"/>
                  <a:pt x="4955445" y="2435193"/>
                </a:cubicBezTo>
                <a:cubicBezTo>
                  <a:pt x="4960024" y="2436335"/>
                  <a:pt x="4960024" y="2439762"/>
                  <a:pt x="4958879" y="2440904"/>
                </a:cubicBezTo>
                <a:cubicBezTo>
                  <a:pt x="4922250" y="2404353"/>
                  <a:pt x="4922250" y="2404353"/>
                  <a:pt x="4922250" y="2404353"/>
                </a:cubicBezTo>
                <a:cubicBezTo>
                  <a:pt x="4931408" y="2402069"/>
                  <a:pt x="4910804" y="2383794"/>
                  <a:pt x="4897068" y="2372371"/>
                </a:cubicBezTo>
                <a:cubicBezTo>
                  <a:pt x="4887911" y="2359807"/>
                  <a:pt x="4909659" y="2378082"/>
                  <a:pt x="4897068" y="2363234"/>
                </a:cubicBezTo>
                <a:cubicBezTo>
                  <a:pt x="4894779" y="2363234"/>
                  <a:pt x="4884477" y="2352954"/>
                  <a:pt x="4877609" y="2346101"/>
                </a:cubicBezTo>
                <a:cubicBezTo>
                  <a:pt x="4877609" y="2341532"/>
                  <a:pt x="4852427" y="2320972"/>
                  <a:pt x="4852427" y="2316403"/>
                </a:cubicBezTo>
                <a:cubicBezTo>
                  <a:pt x="4840980" y="2311834"/>
                  <a:pt x="4829534" y="2287848"/>
                  <a:pt x="4818087" y="2284421"/>
                </a:cubicBezTo>
                <a:cubicBezTo>
                  <a:pt x="4834112" y="2298128"/>
                  <a:pt x="4820377" y="2294701"/>
                  <a:pt x="4832968" y="2306123"/>
                </a:cubicBezTo>
                <a:cubicBezTo>
                  <a:pt x="4845559" y="2320972"/>
                  <a:pt x="4846704" y="2316403"/>
                  <a:pt x="4858150" y="2328967"/>
                </a:cubicBezTo>
                <a:cubicBezTo>
                  <a:pt x="4858150" y="2332394"/>
                  <a:pt x="4861584" y="2336963"/>
                  <a:pt x="4869597" y="2344958"/>
                </a:cubicBezTo>
                <a:cubicBezTo>
                  <a:pt x="4891345" y="2365518"/>
                  <a:pt x="4893634" y="2374656"/>
                  <a:pt x="4913093" y="2394073"/>
                </a:cubicBezTo>
                <a:cubicBezTo>
                  <a:pt x="4915382" y="2405496"/>
                  <a:pt x="4889056" y="2370087"/>
                  <a:pt x="4886766" y="2373514"/>
                </a:cubicBezTo>
                <a:cubicBezTo>
                  <a:pt x="4905081" y="2390647"/>
                  <a:pt x="4913093" y="2406638"/>
                  <a:pt x="4929118" y="2415775"/>
                </a:cubicBezTo>
                <a:cubicBezTo>
                  <a:pt x="4927974" y="2419202"/>
                  <a:pt x="4933697" y="2426055"/>
                  <a:pt x="4945143" y="2436335"/>
                </a:cubicBezTo>
                <a:cubicBezTo>
                  <a:pt x="4952011" y="2442046"/>
                  <a:pt x="4961168" y="2448900"/>
                  <a:pt x="4966892" y="2451184"/>
                </a:cubicBezTo>
                <a:cubicBezTo>
                  <a:pt x="4984061" y="2471744"/>
                  <a:pt x="5011533" y="2493446"/>
                  <a:pt x="5019545" y="2510579"/>
                </a:cubicBezTo>
                <a:cubicBezTo>
                  <a:pt x="5012678" y="2503726"/>
                  <a:pt x="5006954" y="2498015"/>
                  <a:pt x="5004665" y="2498015"/>
                </a:cubicBezTo>
                <a:cubicBezTo>
                  <a:pt x="5011533" y="2504868"/>
                  <a:pt x="5017256" y="2510579"/>
                  <a:pt x="5017256" y="2512863"/>
                </a:cubicBezTo>
                <a:cubicBezTo>
                  <a:pt x="4994363" y="2492304"/>
                  <a:pt x="4970326" y="2456895"/>
                  <a:pt x="4956590" y="2453468"/>
                </a:cubicBezTo>
                <a:cubicBezTo>
                  <a:pt x="4974904" y="2471744"/>
                  <a:pt x="4974904" y="2471744"/>
                  <a:pt x="4974904" y="2471744"/>
                </a:cubicBezTo>
                <a:cubicBezTo>
                  <a:pt x="4974904" y="2476313"/>
                  <a:pt x="4964602" y="2463748"/>
                  <a:pt x="4962313" y="2466033"/>
                </a:cubicBezTo>
                <a:cubicBezTo>
                  <a:pt x="4958879" y="2463748"/>
                  <a:pt x="4955445" y="2462606"/>
                  <a:pt x="4954301" y="2464890"/>
                </a:cubicBezTo>
                <a:cubicBezTo>
                  <a:pt x="4971470" y="2483166"/>
                  <a:pt x="4995508" y="2510579"/>
                  <a:pt x="5004665" y="2507152"/>
                </a:cubicBezTo>
                <a:cubicBezTo>
                  <a:pt x="5014967" y="2517432"/>
                  <a:pt x="5021835" y="2525428"/>
                  <a:pt x="5026413" y="2532281"/>
                </a:cubicBezTo>
                <a:cubicBezTo>
                  <a:pt x="5029847" y="2531139"/>
                  <a:pt x="5027558" y="2520859"/>
                  <a:pt x="5040149" y="2536850"/>
                </a:cubicBezTo>
                <a:cubicBezTo>
                  <a:pt x="5037860" y="2540276"/>
                  <a:pt x="5037860" y="2544845"/>
                  <a:pt x="5042438" y="2552841"/>
                </a:cubicBezTo>
                <a:cubicBezTo>
                  <a:pt x="5064187" y="2573400"/>
                  <a:pt x="5068765" y="2582538"/>
                  <a:pt x="5081356" y="2598529"/>
                </a:cubicBezTo>
                <a:cubicBezTo>
                  <a:pt x="5100816" y="2615662"/>
                  <a:pt x="5106539" y="2625942"/>
                  <a:pt x="5121419" y="2640791"/>
                </a:cubicBezTo>
                <a:cubicBezTo>
                  <a:pt x="5117985" y="2644218"/>
                  <a:pt x="5105394" y="2632795"/>
                  <a:pt x="5100816" y="2633938"/>
                </a:cubicBezTo>
                <a:cubicBezTo>
                  <a:pt x="5091658" y="2622516"/>
                  <a:pt x="5065331" y="2591676"/>
                  <a:pt x="5058464" y="2593960"/>
                </a:cubicBezTo>
                <a:cubicBezTo>
                  <a:pt x="5068765" y="2604240"/>
                  <a:pt x="5069910" y="2608809"/>
                  <a:pt x="5084790" y="2622516"/>
                </a:cubicBezTo>
                <a:cubicBezTo>
                  <a:pt x="5092803" y="2628227"/>
                  <a:pt x="5097382" y="2632795"/>
                  <a:pt x="5103105" y="2640791"/>
                </a:cubicBezTo>
                <a:cubicBezTo>
                  <a:pt x="5098526" y="2645360"/>
                  <a:pt x="5098526" y="2645360"/>
                  <a:pt x="5098526" y="2645360"/>
                </a:cubicBezTo>
                <a:cubicBezTo>
                  <a:pt x="5079067" y="2628227"/>
                  <a:pt x="5083646" y="2623658"/>
                  <a:pt x="5064187" y="2606525"/>
                </a:cubicBezTo>
                <a:cubicBezTo>
                  <a:pt x="5050451" y="2590534"/>
                  <a:pt x="5051596" y="2600814"/>
                  <a:pt x="5037860" y="2584823"/>
                </a:cubicBezTo>
                <a:cubicBezTo>
                  <a:pt x="5019545" y="2567689"/>
                  <a:pt x="5002376" y="2551698"/>
                  <a:pt x="4992074" y="2548272"/>
                </a:cubicBezTo>
                <a:cubicBezTo>
                  <a:pt x="5002376" y="2564263"/>
                  <a:pt x="5022979" y="2577969"/>
                  <a:pt x="5039005" y="2593960"/>
                </a:cubicBezTo>
                <a:cubicBezTo>
                  <a:pt x="5061897" y="2614520"/>
                  <a:pt x="5077923" y="2632795"/>
                  <a:pt x="5093948" y="2649929"/>
                </a:cubicBezTo>
                <a:cubicBezTo>
                  <a:pt x="5092803" y="2646502"/>
                  <a:pt x="5090514" y="2643075"/>
                  <a:pt x="5092803" y="2641933"/>
                </a:cubicBezTo>
                <a:cubicBezTo>
                  <a:pt x="5107683" y="2656782"/>
                  <a:pt x="5099671" y="2656782"/>
                  <a:pt x="5117985" y="2672773"/>
                </a:cubicBezTo>
                <a:cubicBezTo>
                  <a:pt x="5125998" y="2678484"/>
                  <a:pt x="5131721" y="2681910"/>
                  <a:pt x="5136300" y="2683053"/>
                </a:cubicBezTo>
                <a:cubicBezTo>
                  <a:pt x="5144312" y="2689906"/>
                  <a:pt x="5143168" y="2692190"/>
                  <a:pt x="5148891" y="2697901"/>
                </a:cubicBezTo>
                <a:cubicBezTo>
                  <a:pt x="5154614" y="2702470"/>
                  <a:pt x="5154614" y="2699044"/>
                  <a:pt x="5160337" y="2704755"/>
                </a:cubicBezTo>
                <a:cubicBezTo>
                  <a:pt x="5158048" y="2707039"/>
                  <a:pt x="5156903" y="2709324"/>
                  <a:pt x="5154614" y="2710466"/>
                </a:cubicBezTo>
                <a:cubicBezTo>
                  <a:pt x="5143168" y="2699044"/>
                  <a:pt x="5132866" y="2691048"/>
                  <a:pt x="5125998" y="2686479"/>
                </a:cubicBezTo>
                <a:cubicBezTo>
                  <a:pt x="5171784" y="2731026"/>
                  <a:pt x="5171784" y="2731026"/>
                  <a:pt x="5171784" y="2731026"/>
                </a:cubicBezTo>
                <a:cubicBezTo>
                  <a:pt x="5168350" y="2727599"/>
                  <a:pt x="5168350" y="2724172"/>
                  <a:pt x="5169494" y="2723030"/>
                </a:cubicBezTo>
                <a:cubicBezTo>
                  <a:pt x="5176362" y="2727599"/>
                  <a:pt x="5219859" y="2768718"/>
                  <a:pt x="5207268" y="2760723"/>
                </a:cubicBezTo>
                <a:cubicBezTo>
                  <a:pt x="5191243" y="2744732"/>
                  <a:pt x="5182086" y="2737879"/>
                  <a:pt x="5184375" y="2743590"/>
                </a:cubicBezTo>
                <a:cubicBezTo>
                  <a:pt x="5407581" y="2966321"/>
                  <a:pt x="5407581" y="2966321"/>
                  <a:pt x="5407581" y="2966321"/>
                </a:cubicBezTo>
                <a:cubicBezTo>
                  <a:pt x="5543794" y="3103386"/>
                  <a:pt x="5543794" y="3103386"/>
                  <a:pt x="5543794" y="3103386"/>
                </a:cubicBezTo>
                <a:cubicBezTo>
                  <a:pt x="5444782" y="3201902"/>
                  <a:pt x="5370523" y="3275789"/>
                  <a:pt x="5314829" y="3331204"/>
                </a:cubicBezTo>
                <a:lnTo>
                  <a:pt x="5285881" y="3360007"/>
                </a:lnTo>
                <a:lnTo>
                  <a:pt x="0" y="3360007"/>
                </a:lnTo>
                <a:lnTo>
                  <a:pt x="0" y="2798627"/>
                </a:lnTo>
                <a:lnTo>
                  <a:pt x="15858" y="2782711"/>
                </a:lnTo>
                <a:cubicBezTo>
                  <a:pt x="22869" y="2776143"/>
                  <a:pt x="28879" y="2771003"/>
                  <a:pt x="34602" y="2766434"/>
                </a:cubicBezTo>
                <a:cubicBezTo>
                  <a:pt x="38036" y="2759581"/>
                  <a:pt x="50627" y="2745874"/>
                  <a:pt x="65508" y="2729883"/>
                </a:cubicBezTo>
                <a:cubicBezTo>
                  <a:pt x="73520" y="2726457"/>
                  <a:pt x="86111" y="2713892"/>
                  <a:pt x="102136" y="2699044"/>
                </a:cubicBezTo>
                <a:cubicBezTo>
                  <a:pt x="110149" y="2691048"/>
                  <a:pt x="117017" y="2683053"/>
                  <a:pt x="125029" y="2676199"/>
                </a:cubicBezTo>
                <a:cubicBezTo>
                  <a:pt x="133042" y="2668204"/>
                  <a:pt x="133042" y="2664777"/>
                  <a:pt x="142199" y="2655640"/>
                </a:cubicBezTo>
                <a:cubicBezTo>
                  <a:pt x="150212" y="2646502"/>
                  <a:pt x="171960" y="2629369"/>
                  <a:pt x="163947" y="2630511"/>
                </a:cubicBezTo>
                <a:cubicBezTo>
                  <a:pt x="146778" y="2645360"/>
                  <a:pt x="121595" y="2675057"/>
                  <a:pt x="111294" y="2680768"/>
                </a:cubicBezTo>
                <a:cubicBezTo>
                  <a:pt x="119306" y="2667062"/>
                  <a:pt x="123885" y="2663635"/>
                  <a:pt x="142199" y="2646502"/>
                </a:cubicBezTo>
                <a:cubicBezTo>
                  <a:pt x="150212" y="2639649"/>
                  <a:pt x="149067" y="2637364"/>
                  <a:pt x="154790" y="2631653"/>
                </a:cubicBezTo>
                <a:cubicBezTo>
                  <a:pt x="159369" y="2632795"/>
                  <a:pt x="176539" y="2612236"/>
                  <a:pt x="182262" y="2612236"/>
                </a:cubicBezTo>
                <a:cubicBezTo>
                  <a:pt x="174249" y="2619089"/>
                  <a:pt x="174249" y="2621373"/>
                  <a:pt x="175394" y="2623658"/>
                </a:cubicBezTo>
                <a:cubicBezTo>
                  <a:pt x="189130" y="2609951"/>
                  <a:pt x="205155" y="2592818"/>
                  <a:pt x="213167" y="2587107"/>
                </a:cubicBezTo>
                <a:cubicBezTo>
                  <a:pt x="217746" y="2579112"/>
                  <a:pt x="224614" y="2568832"/>
                  <a:pt x="237205" y="2555125"/>
                </a:cubicBezTo>
                <a:cubicBezTo>
                  <a:pt x="244073" y="2550556"/>
                  <a:pt x="255519" y="2541419"/>
                  <a:pt x="266966" y="2529996"/>
                </a:cubicBezTo>
                <a:cubicBezTo>
                  <a:pt x="281846" y="2512863"/>
                  <a:pt x="291003" y="2499157"/>
                  <a:pt x="316186" y="2476313"/>
                </a:cubicBezTo>
                <a:cubicBezTo>
                  <a:pt x="325343" y="2468317"/>
                  <a:pt x="329921" y="2467175"/>
                  <a:pt x="341368" y="2455753"/>
                </a:cubicBezTo>
                <a:cubicBezTo>
                  <a:pt x="347091" y="2446615"/>
                  <a:pt x="357393" y="2435193"/>
                  <a:pt x="365406" y="2423771"/>
                </a:cubicBezTo>
                <a:cubicBezTo>
                  <a:pt x="371129" y="2421486"/>
                  <a:pt x="382575" y="2411207"/>
                  <a:pt x="391732" y="2403211"/>
                </a:cubicBezTo>
                <a:cubicBezTo>
                  <a:pt x="411191" y="2380367"/>
                  <a:pt x="423783" y="2371229"/>
                  <a:pt x="444386" y="2352954"/>
                </a:cubicBezTo>
                <a:cubicBezTo>
                  <a:pt x="448965" y="2348385"/>
                  <a:pt x="446676" y="2348385"/>
                  <a:pt x="446676" y="2346101"/>
                </a:cubicBezTo>
                <a:cubicBezTo>
                  <a:pt x="455833" y="2339247"/>
                  <a:pt x="471858" y="2322114"/>
                  <a:pt x="481015" y="2316403"/>
                </a:cubicBezTo>
                <a:cubicBezTo>
                  <a:pt x="479870" y="2316403"/>
                  <a:pt x="491317" y="2303839"/>
                  <a:pt x="493606" y="2300412"/>
                </a:cubicBezTo>
                <a:cubicBezTo>
                  <a:pt x="498185" y="2296986"/>
                  <a:pt x="503908" y="2291274"/>
                  <a:pt x="508487" y="2286706"/>
                </a:cubicBezTo>
                <a:cubicBezTo>
                  <a:pt x="522222" y="2274141"/>
                  <a:pt x="518788" y="2277568"/>
                  <a:pt x="531380" y="2263861"/>
                </a:cubicBezTo>
                <a:cubicBezTo>
                  <a:pt x="542826" y="2251297"/>
                  <a:pt x="553128" y="2244444"/>
                  <a:pt x="564574" y="2231880"/>
                </a:cubicBezTo>
                <a:cubicBezTo>
                  <a:pt x="572587" y="2223884"/>
                  <a:pt x="573731" y="2221600"/>
                  <a:pt x="582889" y="2212462"/>
                </a:cubicBezTo>
                <a:cubicBezTo>
                  <a:pt x="586323" y="2209035"/>
                  <a:pt x="590901" y="2205609"/>
                  <a:pt x="597769" y="2199898"/>
                </a:cubicBezTo>
                <a:cubicBezTo>
                  <a:pt x="595480" y="2201040"/>
                  <a:pt x="600058" y="2195329"/>
                  <a:pt x="601203" y="2194187"/>
                </a:cubicBezTo>
                <a:cubicBezTo>
                  <a:pt x="608071" y="2186191"/>
                  <a:pt x="628675" y="2166774"/>
                  <a:pt x="642410" y="2151925"/>
                </a:cubicBezTo>
                <a:cubicBezTo>
                  <a:pt x="671027" y="2127938"/>
                  <a:pt x="692775" y="2105094"/>
                  <a:pt x="720246" y="2079966"/>
                </a:cubicBezTo>
                <a:cubicBezTo>
                  <a:pt x="730548" y="2069686"/>
                  <a:pt x="745429" y="2058264"/>
                  <a:pt x="758020" y="2044557"/>
                </a:cubicBezTo>
                <a:cubicBezTo>
                  <a:pt x="767177" y="2035419"/>
                  <a:pt x="767177" y="2041130"/>
                  <a:pt x="778624" y="2027424"/>
                </a:cubicBezTo>
                <a:cubicBezTo>
                  <a:pt x="775190" y="2023997"/>
                  <a:pt x="807240" y="1998869"/>
                  <a:pt x="802661" y="1995442"/>
                </a:cubicBezTo>
                <a:cubicBezTo>
                  <a:pt x="827843" y="1971456"/>
                  <a:pt x="867906" y="1937189"/>
                  <a:pt x="893088" y="1909776"/>
                </a:cubicBezTo>
                <a:cubicBezTo>
                  <a:pt x="902246" y="1899496"/>
                  <a:pt x="904535" y="1892643"/>
                  <a:pt x="913692" y="1883505"/>
                </a:cubicBezTo>
                <a:cubicBezTo>
                  <a:pt x="956044" y="1846955"/>
                  <a:pt x="1007553" y="1798982"/>
                  <a:pt x="1040748" y="1760147"/>
                </a:cubicBezTo>
                <a:cubicBezTo>
                  <a:pt x="1046471" y="1757862"/>
                  <a:pt x="1057918" y="1746440"/>
                  <a:pt x="1067075" y="1738445"/>
                </a:cubicBezTo>
                <a:cubicBezTo>
                  <a:pt x="1110572" y="1692756"/>
                  <a:pt x="1154068" y="1657348"/>
                  <a:pt x="1187263" y="1617370"/>
                </a:cubicBezTo>
                <a:cubicBezTo>
                  <a:pt x="1269678" y="1545411"/>
                  <a:pt x="1341791" y="1462030"/>
                  <a:pt x="1433362" y="1379791"/>
                </a:cubicBezTo>
                <a:cubicBezTo>
                  <a:pt x="1447098" y="1367226"/>
                  <a:pt x="1443664" y="1366084"/>
                  <a:pt x="1455111" y="1355804"/>
                </a:cubicBezTo>
                <a:cubicBezTo>
                  <a:pt x="1459689" y="1352377"/>
                  <a:pt x="1464268" y="1348951"/>
                  <a:pt x="1469991" y="1342098"/>
                </a:cubicBezTo>
                <a:cubicBezTo>
                  <a:pt x="1498607" y="1307831"/>
                  <a:pt x="1527223" y="1290698"/>
                  <a:pt x="1548972" y="1262143"/>
                </a:cubicBezTo>
                <a:cubicBezTo>
                  <a:pt x="1552406" y="1259858"/>
                  <a:pt x="1556984" y="1256432"/>
                  <a:pt x="1563852" y="1249579"/>
                </a:cubicBezTo>
                <a:cubicBezTo>
                  <a:pt x="1562708" y="1247294"/>
                  <a:pt x="1570720" y="1240441"/>
                  <a:pt x="1576443" y="1234730"/>
                </a:cubicBezTo>
                <a:cubicBezTo>
                  <a:pt x="1637110" y="1174193"/>
                  <a:pt x="1637110" y="1174193"/>
                  <a:pt x="1637110" y="1174193"/>
                </a:cubicBezTo>
                <a:cubicBezTo>
                  <a:pt x="1661147" y="1151348"/>
                  <a:pt x="1672594" y="1135357"/>
                  <a:pt x="1688619" y="1122793"/>
                </a:cubicBezTo>
                <a:cubicBezTo>
                  <a:pt x="1690908" y="1118224"/>
                  <a:pt x="1694342" y="1114798"/>
                  <a:pt x="1701210" y="1107944"/>
                </a:cubicBezTo>
                <a:cubicBezTo>
                  <a:pt x="1768744" y="1039412"/>
                  <a:pt x="1837423" y="972021"/>
                  <a:pt x="1906102" y="903489"/>
                </a:cubicBezTo>
                <a:cubicBezTo>
                  <a:pt x="1911825" y="897778"/>
                  <a:pt x="1914115" y="895493"/>
                  <a:pt x="1914115" y="893209"/>
                </a:cubicBezTo>
                <a:cubicBezTo>
                  <a:pt x="1924416" y="881787"/>
                  <a:pt x="1926706" y="885213"/>
                  <a:pt x="1938152" y="871507"/>
                </a:cubicBezTo>
                <a:cubicBezTo>
                  <a:pt x="2006831" y="800690"/>
                  <a:pt x="2073221" y="737868"/>
                  <a:pt x="2141900" y="665909"/>
                </a:cubicBezTo>
                <a:cubicBezTo>
                  <a:pt x="2178528" y="635069"/>
                  <a:pt x="2222025" y="585954"/>
                  <a:pt x="2235761" y="563110"/>
                </a:cubicBezTo>
                <a:cubicBezTo>
                  <a:pt x="2250641" y="547119"/>
                  <a:pt x="2273534" y="526559"/>
                  <a:pt x="2280402" y="515137"/>
                </a:cubicBezTo>
                <a:cubicBezTo>
                  <a:pt x="2282692" y="516279"/>
                  <a:pt x="2290704" y="508284"/>
                  <a:pt x="2295283" y="502573"/>
                </a:cubicBezTo>
                <a:cubicBezTo>
                  <a:pt x="2305584" y="494577"/>
                  <a:pt x="2310163" y="493435"/>
                  <a:pt x="2321609" y="482013"/>
                </a:cubicBezTo>
                <a:cubicBezTo>
                  <a:pt x="2321609" y="478586"/>
                  <a:pt x="2331911" y="469449"/>
                  <a:pt x="2338779" y="462595"/>
                </a:cubicBezTo>
                <a:cubicBezTo>
                  <a:pt x="2335345" y="461453"/>
                  <a:pt x="2339924" y="456884"/>
                  <a:pt x="2345647" y="450031"/>
                </a:cubicBezTo>
                <a:cubicBezTo>
                  <a:pt x="2353660" y="443178"/>
                  <a:pt x="2361672" y="435182"/>
                  <a:pt x="2369685" y="427187"/>
                </a:cubicBezTo>
                <a:cubicBezTo>
                  <a:pt x="2368540" y="432898"/>
                  <a:pt x="2379986" y="420334"/>
                  <a:pt x="2382276" y="421476"/>
                </a:cubicBezTo>
                <a:cubicBezTo>
                  <a:pt x="2375408" y="428329"/>
                  <a:pt x="2383420" y="423760"/>
                  <a:pt x="2389144" y="419192"/>
                </a:cubicBezTo>
                <a:cubicBezTo>
                  <a:pt x="2389144" y="418049"/>
                  <a:pt x="2390288" y="416907"/>
                  <a:pt x="2390288" y="415765"/>
                </a:cubicBezTo>
                <a:cubicBezTo>
                  <a:pt x="2391433" y="414623"/>
                  <a:pt x="2391433" y="414623"/>
                  <a:pt x="2392578" y="412338"/>
                </a:cubicBezTo>
                <a:cubicBezTo>
                  <a:pt x="2396011" y="408912"/>
                  <a:pt x="2398301" y="405485"/>
                  <a:pt x="2400590" y="402058"/>
                </a:cubicBezTo>
                <a:cubicBezTo>
                  <a:pt x="2405169" y="395205"/>
                  <a:pt x="2407458" y="390636"/>
                  <a:pt x="2404024" y="389494"/>
                </a:cubicBezTo>
                <a:cubicBezTo>
                  <a:pt x="2417760" y="378072"/>
                  <a:pt x="2433785" y="358654"/>
                  <a:pt x="2447521" y="347232"/>
                </a:cubicBezTo>
                <a:cubicBezTo>
                  <a:pt x="2456678" y="339237"/>
                  <a:pt x="2455533" y="343806"/>
                  <a:pt x="2465835" y="333526"/>
                </a:cubicBezTo>
                <a:cubicBezTo>
                  <a:pt x="2481860" y="316392"/>
                  <a:pt x="2469269" y="323246"/>
                  <a:pt x="2491017" y="306113"/>
                </a:cubicBezTo>
                <a:cubicBezTo>
                  <a:pt x="2494451" y="304971"/>
                  <a:pt x="2507043" y="293548"/>
                  <a:pt x="2510477" y="293548"/>
                </a:cubicBezTo>
                <a:cubicBezTo>
                  <a:pt x="2497885" y="304971"/>
                  <a:pt x="2486439" y="317535"/>
                  <a:pt x="2485294" y="319819"/>
                </a:cubicBezTo>
                <a:cubicBezTo>
                  <a:pt x="2500174" y="306113"/>
                  <a:pt x="2513910" y="292406"/>
                  <a:pt x="2527646" y="278700"/>
                </a:cubicBezTo>
                <a:cubicBezTo>
                  <a:pt x="2518489" y="280984"/>
                  <a:pt x="2539093" y="260424"/>
                  <a:pt x="2541382" y="253571"/>
                </a:cubicBezTo>
                <a:cubicBezTo>
                  <a:pt x="2572288" y="223873"/>
                  <a:pt x="2588312" y="212451"/>
                  <a:pt x="2627231" y="171332"/>
                </a:cubicBezTo>
                <a:cubicBezTo>
                  <a:pt x="2627231" y="174758"/>
                  <a:pt x="2627231" y="178185"/>
                  <a:pt x="2637532" y="169047"/>
                </a:cubicBezTo>
                <a:cubicBezTo>
                  <a:pt x="2646689" y="156483"/>
                  <a:pt x="2651268" y="148488"/>
                  <a:pt x="2678740" y="123359"/>
                </a:cubicBezTo>
                <a:cubicBezTo>
                  <a:pt x="2687897" y="115363"/>
                  <a:pt x="2689042" y="118790"/>
                  <a:pt x="2705067" y="101657"/>
                </a:cubicBezTo>
                <a:cubicBezTo>
                  <a:pt x="2805796" y="0"/>
                  <a:pt x="2805796" y="0"/>
                  <a:pt x="2805796" y="0"/>
                </a:cubicBez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p>
        </p:txBody>
      </p:sp>
      <p:sp>
        <p:nvSpPr>
          <p:cNvPr id="12" name="Picture Placeholder 11"/>
          <p:cNvSpPr>
            <a:spLocks noGrp="1"/>
          </p:cNvSpPr>
          <p:nvPr>
            <p:ph type="pic" sz="quarter" idx="16" hasCustomPrompt="1"/>
          </p:nvPr>
        </p:nvSpPr>
        <p:spPr>
          <a:xfrm>
            <a:off x="-6095" y="665144"/>
            <a:ext cx="2466554" cy="5487226"/>
          </a:xfrm>
          <a:custGeom>
            <a:avLst/>
            <a:gdLst>
              <a:gd name="connsiteX0" fmla="*/ 1003308 w 2466554"/>
              <a:gd name="connsiteY0" fmla="*/ 4476918 h 5487226"/>
              <a:gd name="connsiteX1" fmla="*/ 956377 w 2466554"/>
              <a:gd name="connsiteY1" fmla="*/ 4523749 h 5487226"/>
              <a:gd name="connsiteX2" fmla="*/ 908302 w 2466554"/>
              <a:gd name="connsiteY2" fmla="*/ 4569437 h 5487226"/>
              <a:gd name="connsiteX3" fmla="*/ 896855 w 2466554"/>
              <a:gd name="connsiteY3" fmla="*/ 4585428 h 5487226"/>
              <a:gd name="connsiteX4" fmla="*/ 991861 w 2466554"/>
              <a:gd name="connsiteY4" fmla="*/ 4494051 h 5487226"/>
              <a:gd name="connsiteX5" fmla="*/ 1003308 w 2466554"/>
              <a:gd name="connsiteY5" fmla="*/ 4476918 h 5487226"/>
              <a:gd name="connsiteX6" fmla="*/ 0 w 2466554"/>
              <a:gd name="connsiteY6" fmla="*/ 0 h 5487226"/>
              <a:gd name="connsiteX7" fmla="*/ 65841 w 2466554"/>
              <a:gd name="connsiteY7" fmla="*/ 65701 h 5487226"/>
              <a:gd name="connsiteX8" fmla="*/ 86444 w 2466554"/>
              <a:gd name="connsiteY8" fmla="*/ 81692 h 5487226"/>
              <a:gd name="connsiteX9" fmla="*/ 112771 w 2466554"/>
              <a:gd name="connsiteY9" fmla="*/ 112531 h 5487226"/>
              <a:gd name="connsiteX10" fmla="*/ 139098 w 2466554"/>
              <a:gd name="connsiteY10" fmla="*/ 141087 h 5487226"/>
              <a:gd name="connsiteX11" fmla="*/ 255852 w 2466554"/>
              <a:gd name="connsiteY11" fmla="*/ 257592 h 5487226"/>
              <a:gd name="connsiteX12" fmla="*/ 270733 w 2466554"/>
              <a:gd name="connsiteY12" fmla="*/ 270156 h 5487226"/>
              <a:gd name="connsiteX13" fmla="*/ 287902 w 2466554"/>
              <a:gd name="connsiteY13" fmla="*/ 289574 h 5487226"/>
              <a:gd name="connsiteX14" fmla="*/ 449298 w 2466554"/>
              <a:gd name="connsiteY14" fmla="*/ 455194 h 5487226"/>
              <a:gd name="connsiteX15" fmla="*/ 493939 w 2466554"/>
              <a:gd name="connsiteY15" fmla="*/ 502025 h 5487226"/>
              <a:gd name="connsiteX16" fmla="*/ 538580 w 2466554"/>
              <a:gd name="connsiteY16" fmla="*/ 551140 h 5487226"/>
              <a:gd name="connsiteX17" fmla="*/ 532857 w 2466554"/>
              <a:gd name="connsiteY17" fmla="*/ 538576 h 5487226"/>
              <a:gd name="connsiteX18" fmla="*/ 563763 w 2466554"/>
              <a:gd name="connsiteY18" fmla="*/ 571700 h 5487226"/>
              <a:gd name="connsiteX19" fmla="*/ 548882 w 2466554"/>
              <a:gd name="connsiteY19" fmla="*/ 559136 h 5487226"/>
              <a:gd name="connsiteX20" fmla="*/ 586656 w 2466554"/>
              <a:gd name="connsiteY20" fmla="*/ 596829 h 5487226"/>
              <a:gd name="connsiteX21" fmla="*/ 607259 w 2466554"/>
              <a:gd name="connsiteY21" fmla="*/ 621957 h 5487226"/>
              <a:gd name="connsiteX22" fmla="*/ 627863 w 2466554"/>
              <a:gd name="connsiteY22" fmla="*/ 637948 h 5487226"/>
              <a:gd name="connsiteX23" fmla="*/ 656479 w 2466554"/>
              <a:gd name="connsiteY23" fmla="*/ 666503 h 5487226"/>
              <a:gd name="connsiteX24" fmla="*/ 683951 w 2466554"/>
              <a:gd name="connsiteY24" fmla="*/ 684779 h 5487226"/>
              <a:gd name="connsiteX25" fmla="*/ 689674 w 2466554"/>
              <a:gd name="connsiteY25" fmla="*/ 697343 h 5487226"/>
              <a:gd name="connsiteX26" fmla="*/ 733171 w 2466554"/>
              <a:gd name="connsiteY26" fmla="*/ 747600 h 5487226"/>
              <a:gd name="connsiteX27" fmla="*/ 813296 w 2466554"/>
              <a:gd name="connsiteY27" fmla="*/ 825271 h 5487226"/>
              <a:gd name="connsiteX28" fmla="*/ 928905 w 2466554"/>
              <a:gd name="connsiteY28" fmla="*/ 942918 h 5487226"/>
              <a:gd name="connsiteX29" fmla="*/ 949509 w 2466554"/>
              <a:gd name="connsiteY29" fmla="*/ 958909 h 5487226"/>
              <a:gd name="connsiteX30" fmla="*/ 976981 w 2466554"/>
              <a:gd name="connsiteY30" fmla="*/ 986322 h 5487226"/>
              <a:gd name="connsiteX31" fmla="*/ 996440 w 2466554"/>
              <a:gd name="connsiteY31" fmla="*/ 1005740 h 5487226"/>
              <a:gd name="connsiteX32" fmla="*/ 1007886 w 2466554"/>
              <a:gd name="connsiteY32" fmla="*/ 1021731 h 5487226"/>
              <a:gd name="connsiteX33" fmla="*/ 1033068 w 2466554"/>
              <a:gd name="connsiteY33" fmla="*/ 1042291 h 5487226"/>
              <a:gd name="connsiteX34" fmla="*/ 1131508 w 2466554"/>
              <a:gd name="connsiteY34" fmla="*/ 1140521 h 5487226"/>
              <a:gd name="connsiteX35" fmla="*/ 1152112 w 2466554"/>
              <a:gd name="connsiteY35" fmla="*/ 1165649 h 5487226"/>
              <a:gd name="connsiteX36" fmla="*/ 1164703 w 2466554"/>
              <a:gd name="connsiteY36" fmla="*/ 1180498 h 5487226"/>
              <a:gd name="connsiteX37" fmla="*/ 1166992 w 2466554"/>
              <a:gd name="connsiteY37" fmla="*/ 1187351 h 5487226"/>
              <a:gd name="connsiteX38" fmla="*/ 1178439 w 2466554"/>
              <a:gd name="connsiteY38" fmla="*/ 1195347 h 5487226"/>
              <a:gd name="connsiteX39" fmla="*/ 1217357 w 2466554"/>
              <a:gd name="connsiteY39" fmla="*/ 1239893 h 5487226"/>
              <a:gd name="connsiteX40" fmla="*/ 1172716 w 2466554"/>
              <a:gd name="connsiteY40" fmla="*/ 1191920 h 5487226"/>
              <a:gd name="connsiteX41" fmla="*/ 1156690 w 2466554"/>
              <a:gd name="connsiteY41" fmla="*/ 1179356 h 5487226"/>
              <a:gd name="connsiteX42" fmla="*/ 1138376 w 2466554"/>
              <a:gd name="connsiteY42" fmla="*/ 1161081 h 5487226"/>
              <a:gd name="connsiteX43" fmla="*/ 1137231 w 2466554"/>
              <a:gd name="connsiteY43" fmla="*/ 1153085 h 5487226"/>
              <a:gd name="connsiteX44" fmla="*/ 1105181 w 2466554"/>
              <a:gd name="connsiteY44" fmla="*/ 1129099 h 5487226"/>
              <a:gd name="connsiteX45" fmla="*/ 1093735 w 2466554"/>
              <a:gd name="connsiteY45" fmla="*/ 1111966 h 5487226"/>
              <a:gd name="connsiteX46" fmla="*/ 1081144 w 2466554"/>
              <a:gd name="connsiteY46" fmla="*/ 1097117 h 5487226"/>
              <a:gd name="connsiteX47" fmla="*/ 1061685 w 2466554"/>
              <a:gd name="connsiteY47" fmla="*/ 1079984 h 5487226"/>
              <a:gd name="connsiteX48" fmla="*/ 1031924 w 2466554"/>
              <a:gd name="connsiteY48" fmla="*/ 1052571 h 5487226"/>
              <a:gd name="connsiteX49" fmla="*/ 1065119 w 2466554"/>
              <a:gd name="connsiteY49" fmla="*/ 1085695 h 5487226"/>
              <a:gd name="connsiteX50" fmla="*/ 1077710 w 2466554"/>
              <a:gd name="connsiteY50" fmla="*/ 1100543 h 5487226"/>
              <a:gd name="connsiteX51" fmla="*/ 1049094 w 2466554"/>
              <a:gd name="connsiteY51" fmla="*/ 1073130 h 5487226"/>
              <a:gd name="connsiteX52" fmla="*/ 1025056 w 2466554"/>
              <a:gd name="connsiteY52" fmla="*/ 1050286 h 5487226"/>
              <a:gd name="connsiteX53" fmla="*/ 1034213 w 2466554"/>
              <a:gd name="connsiteY53" fmla="*/ 1069704 h 5487226"/>
              <a:gd name="connsiteX54" fmla="*/ 1017043 w 2466554"/>
              <a:gd name="connsiteY54" fmla="*/ 1059424 h 5487226"/>
              <a:gd name="connsiteX55" fmla="*/ 1011320 w 2466554"/>
              <a:gd name="connsiteY55" fmla="*/ 1065135 h 5487226"/>
              <a:gd name="connsiteX56" fmla="*/ 1027345 w 2466554"/>
              <a:gd name="connsiteY56" fmla="*/ 1085695 h 5487226"/>
              <a:gd name="connsiteX57" fmla="*/ 1047949 w 2466554"/>
              <a:gd name="connsiteY57" fmla="*/ 1101686 h 5487226"/>
              <a:gd name="connsiteX58" fmla="*/ 1035358 w 2466554"/>
              <a:gd name="connsiteY58" fmla="*/ 1086837 h 5487226"/>
              <a:gd name="connsiteX59" fmla="*/ 1053672 w 2466554"/>
              <a:gd name="connsiteY59" fmla="*/ 1105112 h 5487226"/>
              <a:gd name="connsiteX60" fmla="*/ 1073131 w 2466554"/>
              <a:gd name="connsiteY60" fmla="*/ 1123388 h 5487226"/>
              <a:gd name="connsiteX61" fmla="*/ 1052527 w 2466554"/>
              <a:gd name="connsiteY61" fmla="*/ 1115392 h 5487226"/>
              <a:gd name="connsiteX62" fmla="*/ 1042226 w 2466554"/>
              <a:gd name="connsiteY62" fmla="*/ 1116534 h 5487226"/>
              <a:gd name="connsiteX63" fmla="*/ 1046804 w 2466554"/>
              <a:gd name="connsiteY63" fmla="*/ 1111966 h 5487226"/>
              <a:gd name="connsiteX64" fmla="*/ 1035358 w 2466554"/>
              <a:gd name="connsiteY64" fmla="*/ 1095975 h 5487226"/>
              <a:gd name="connsiteX65" fmla="*/ 1021622 w 2466554"/>
              <a:gd name="connsiteY65" fmla="*/ 1082268 h 5487226"/>
              <a:gd name="connsiteX66" fmla="*/ 998729 w 2466554"/>
              <a:gd name="connsiteY66" fmla="*/ 1077699 h 5487226"/>
              <a:gd name="connsiteX67" fmla="*/ 1090301 w 2466554"/>
              <a:gd name="connsiteY67" fmla="*/ 1171361 h 5487226"/>
              <a:gd name="connsiteX68" fmla="*/ 1108615 w 2466554"/>
              <a:gd name="connsiteY68" fmla="*/ 1180498 h 5487226"/>
              <a:gd name="connsiteX69" fmla="*/ 1067408 w 2466554"/>
              <a:gd name="connsiteY69" fmla="*/ 1139379 h 5487226"/>
              <a:gd name="connsiteX70" fmla="*/ 1081144 w 2466554"/>
              <a:gd name="connsiteY70" fmla="*/ 1143947 h 5487226"/>
              <a:gd name="connsiteX71" fmla="*/ 1098313 w 2466554"/>
              <a:gd name="connsiteY71" fmla="*/ 1154227 h 5487226"/>
              <a:gd name="connsiteX72" fmla="*/ 1112049 w 2466554"/>
              <a:gd name="connsiteY72" fmla="*/ 1177072 h 5487226"/>
              <a:gd name="connsiteX73" fmla="*/ 1129219 w 2466554"/>
              <a:gd name="connsiteY73" fmla="*/ 1179356 h 5487226"/>
              <a:gd name="connsiteX74" fmla="*/ 1138376 w 2466554"/>
              <a:gd name="connsiteY74" fmla="*/ 1198774 h 5487226"/>
              <a:gd name="connsiteX75" fmla="*/ 1162414 w 2466554"/>
              <a:gd name="connsiteY75" fmla="*/ 1220476 h 5487226"/>
              <a:gd name="connsiteX76" fmla="*/ 1173860 w 2466554"/>
              <a:gd name="connsiteY76" fmla="*/ 1236467 h 5487226"/>
              <a:gd name="connsiteX77" fmla="*/ 1189885 w 2466554"/>
              <a:gd name="connsiteY77" fmla="*/ 1247889 h 5487226"/>
              <a:gd name="connsiteX78" fmla="*/ 1213923 w 2466554"/>
              <a:gd name="connsiteY78" fmla="*/ 1271875 h 5487226"/>
              <a:gd name="connsiteX79" fmla="*/ 1219646 w 2466554"/>
              <a:gd name="connsiteY79" fmla="*/ 1284439 h 5487226"/>
              <a:gd name="connsiteX80" fmla="*/ 1257420 w 2466554"/>
              <a:gd name="connsiteY80" fmla="*/ 1319848 h 5487226"/>
              <a:gd name="connsiteX81" fmla="*/ 1264287 w 2466554"/>
              <a:gd name="connsiteY81" fmla="*/ 1333554 h 5487226"/>
              <a:gd name="connsiteX82" fmla="*/ 1310073 w 2466554"/>
              <a:gd name="connsiteY82" fmla="*/ 1379243 h 5487226"/>
              <a:gd name="connsiteX83" fmla="*/ 1321520 w 2466554"/>
              <a:gd name="connsiteY83" fmla="*/ 1395234 h 5487226"/>
              <a:gd name="connsiteX84" fmla="*/ 1346702 w 2466554"/>
              <a:gd name="connsiteY84" fmla="*/ 1418078 h 5487226"/>
              <a:gd name="connsiteX85" fmla="*/ 1336400 w 2466554"/>
              <a:gd name="connsiteY85" fmla="*/ 1399803 h 5487226"/>
              <a:gd name="connsiteX86" fmla="*/ 1361583 w 2466554"/>
              <a:gd name="connsiteY86" fmla="*/ 1421505 h 5487226"/>
              <a:gd name="connsiteX87" fmla="*/ 1398211 w 2466554"/>
              <a:gd name="connsiteY87" fmla="*/ 1458055 h 5487226"/>
              <a:gd name="connsiteX88" fmla="*/ 1407368 w 2466554"/>
              <a:gd name="connsiteY88" fmla="*/ 1468335 h 5487226"/>
              <a:gd name="connsiteX89" fmla="*/ 1392488 w 2466554"/>
              <a:gd name="connsiteY89" fmla="*/ 1454629 h 5487226"/>
              <a:gd name="connsiteX90" fmla="*/ 1371884 w 2466554"/>
              <a:gd name="connsiteY90" fmla="*/ 1438638 h 5487226"/>
              <a:gd name="connsiteX91" fmla="*/ 1435985 w 2466554"/>
              <a:gd name="connsiteY91" fmla="*/ 1504886 h 5487226"/>
              <a:gd name="connsiteX92" fmla="*/ 1449720 w 2466554"/>
              <a:gd name="connsiteY92" fmla="*/ 1509455 h 5487226"/>
              <a:gd name="connsiteX93" fmla="*/ 1533280 w 2466554"/>
              <a:gd name="connsiteY93" fmla="*/ 1592836 h 5487226"/>
              <a:gd name="connsiteX94" fmla="*/ 1566475 w 2466554"/>
              <a:gd name="connsiteY94" fmla="*/ 1625960 h 5487226"/>
              <a:gd name="connsiteX95" fmla="*/ 1550450 w 2466554"/>
              <a:gd name="connsiteY95" fmla="*/ 1614538 h 5487226"/>
              <a:gd name="connsiteX96" fmla="*/ 1543582 w 2466554"/>
              <a:gd name="connsiteY96" fmla="*/ 1612254 h 5487226"/>
              <a:gd name="connsiteX97" fmla="*/ 1541292 w 2466554"/>
              <a:gd name="connsiteY97" fmla="*/ 1605401 h 5487226"/>
              <a:gd name="connsiteX98" fmla="*/ 1497796 w 2466554"/>
              <a:gd name="connsiteY98" fmla="*/ 1564281 h 5487226"/>
              <a:gd name="connsiteX99" fmla="*/ 1522978 w 2466554"/>
              <a:gd name="connsiteY99" fmla="*/ 1593978 h 5487226"/>
              <a:gd name="connsiteX100" fmla="*/ 1503519 w 2466554"/>
              <a:gd name="connsiteY100" fmla="*/ 1576845 h 5487226"/>
              <a:gd name="connsiteX101" fmla="*/ 1518399 w 2466554"/>
              <a:gd name="connsiteY101" fmla="*/ 1598547 h 5487226"/>
              <a:gd name="connsiteX102" fmla="*/ 1598525 w 2466554"/>
              <a:gd name="connsiteY102" fmla="*/ 1676218 h 5487226"/>
              <a:gd name="connsiteX103" fmla="*/ 1693531 w 2466554"/>
              <a:gd name="connsiteY103" fmla="*/ 1768737 h 5487226"/>
              <a:gd name="connsiteX104" fmla="*/ 1712990 w 2466554"/>
              <a:gd name="connsiteY104" fmla="*/ 1785870 h 5487226"/>
              <a:gd name="connsiteX105" fmla="*/ 1754197 w 2466554"/>
              <a:gd name="connsiteY105" fmla="*/ 1829274 h 5487226"/>
              <a:gd name="connsiteX106" fmla="*/ 1644311 w 2466554"/>
              <a:gd name="connsiteY106" fmla="*/ 1724190 h 5487226"/>
              <a:gd name="connsiteX107" fmla="*/ 1632864 w 2466554"/>
              <a:gd name="connsiteY107" fmla="*/ 1726475 h 5487226"/>
              <a:gd name="connsiteX108" fmla="*/ 1669493 w 2466554"/>
              <a:gd name="connsiteY108" fmla="*/ 1773305 h 5487226"/>
              <a:gd name="connsiteX109" fmla="*/ 1742750 w 2466554"/>
              <a:gd name="connsiteY109" fmla="*/ 1848691 h 5487226"/>
              <a:gd name="connsiteX110" fmla="*/ 1718713 w 2466554"/>
              <a:gd name="connsiteY110" fmla="*/ 1826989 h 5487226"/>
              <a:gd name="connsiteX111" fmla="*/ 1712990 w 2466554"/>
              <a:gd name="connsiteY111" fmla="*/ 1813283 h 5487226"/>
              <a:gd name="connsiteX112" fmla="*/ 1709556 w 2466554"/>
              <a:gd name="connsiteY112" fmla="*/ 1817852 h 5487226"/>
              <a:gd name="connsiteX113" fmla="*/ 1680939 w 2466554"/>
              <a:gd name="connsiteY113" fmla="*/ 1799576 h 5487226"/>
              <a:gd name="connsiteX114" fmla="*/ 1701543 w 2466554"/>
              <a:gd name="connsiteY114" fmla="*/ 1825847 h 5487226"/>
              <a:gd name="connsiteX115" fmla="*/ 1725581 w 2466554"/>
              <a:gd name="connsiteY115" fmla="*/ 1847549 h 5487226"/>
              <a:gd name="connsiteX116" fmla="*/ 1737027 w 2466554"/>
              <a:gd name="connsiteY116" fmla="*/ 1863540 h 5487226"/>
              <a:gd name="connsiteX117" fmla="*/ 1793115 w 2466554"/>
              <a:gd name="connsiteY117" fmla="*/ 1928646 h 5487226"/>
              <a:gd name="connsiteX118" fmla="*/ 1738172 w 2466554"/>
              <a:gd name="connsiteY118" fmla="*/ 1871536 h 5487226"/>
              <a:gd name="connsiteX119" fmla="*/ 1693531 w 2466554"/>
              <a:gd name="connsiteY119" fmla="*/ 1824705 h 5487226"/>
              <a:gd name="connsiteX120" fmla="*/ 1648889 w 2466554"/>
              <a:gd name="connsiteY120" fmla="*/ 1775590 h 5487226"/>
              <a:gd name="connsiteX121" fmla="*/ 1661480 w 2466554"/>
              <a:gd name="connsiteY121" fmla="*/ 1781301 h 5487226"/>
              <a:gd name="connsiteX122" fmla="*/ 1664914 w 2466554"/>
              <a:gd name="connsiteY122" fmla="*/ 1777874 h 5487226"/>
              <a:gd name="connsiteX123" fmla="*/ 1682084 w 2466554"/>
              <a:gd name="connsiteY123" fmla="*/ 1789296 h 5487226"/>
              <a:gd name="connsiteX124" fmla="*/ 1701543 w 2466554"/>
              <a:gd name="connsiteY124" fmla="*/ 1806430 h 5487226"/>
              <a:gd name="connsiteX125" fmla="*/ 1663770 w 2466554"/>
              <a:gd name="connsiteY125" fmla="*/ 1769879 h 5487226"/>
              <a:gd name="connsiteX126" fmla="*/ 1656902 w 2466554"/>
              <a:gd name="connsiteY126" fmla="*/ 1767594 h 5487226"/>
              <a:gd name="connsiteX127" fmla="*/ 1644311 w 2466554"/>
              <a:gd name="connsiteY127" fmla="*/ 1752746 h 5487226"/>
              <a:gd name="connsiteX128" fmla="*/ 1645455 w 2466554"/>
              <a:gd name="connsiteY128" fmla="*/ 1751603 h 5487226"/>
              <a:gd name="connsiteX129" fmla="*/ 1644311 w 2466554"/>
              <a:gd name="connsiteY129" fmla="*/ 1752746 h 5487226"/>
              <a:gd name="connsiteX130" fmla="*/ 1611116 w 2466554"/>
              <a:gd name="connsiteY130" fmla="*/ 1720764 h 5487226"/>
              <a:gd name="connsiteX131" fmla="*/ 1601959 w 2466554"/>
              <a:gd name="connsiteY131" fmla="*/ 1719622 h 5487226"/>
              <a:gd name="connsiteX132" fmla="*/ 1621418 w 2466554"/>
              <a:gd name="connsiteY132" fmla="*/ 1737897 h 5487226"/>
              <a:gd name="connsiteX133" fmla="*/ 1642021 w 2466554"/>
              <a:gd name="connsiteY133" fmla="*/ 1755030 h 5487226"/>
              <a:gd name="connsiteX134" fmla="*/ 1640877 w 2466554"/>
              <a:gd name="connsiteY134" fmla="*/ 1765310 h 5487226"/>
              <a:gd name="connsiteX135" fmla="*/ 1576776 w 2466554"/>
              <a:gd name="connsiteY135" fmla="*/ 1699062 h 5487226"/>
              <a:gd name="connsiteX136" fmla="*/ 1564185 w 2466554"/>
              <a:gd name="connsiteY136" fmla="*/ 1693351 h 5487226"/>
              <a:gd name="connsiteX137" fmla="*/ 1579066 w 2466554"/>
              <a:gd name="connsiteY137" fmla="*/ 1715053 h 5487226"/>
              <a:gd name="connsiteX138" fmla="*/ 1599669 w 2466554"/>
              <a:gd name="connsiteY138" fmla="*/ 1731044 h 5487226"/>
              <a:gd name="connsiteX139" fmla="*/ 1616839 w 2466554"/>
              <a:gd name="connsiteY139" fmla="*/ 1752746 h 5487226"/>
              <a:gd name="connsiteX140" fmla="*/ 1655757 w 2466554"/>
              <a:gd name="connsiteY140" fmla="*/ 1787012 h 5487226"/>
              <a:gd name="connsiteX141" fmla="*/ 1660336 w 2466554"/>
              <a:gd name="connsiteY141" fmla="*/ 1800718 h 5487226"/>
              <a:gd name="connsiteX142" fmla="*/ 1645455 w 2466554"/>
              <a:gd name="connsiteY142" fmla="*/ 1788154 h 5487226"/>
              <a:gd name="connsiteX143" fmla="*/ 1644311 w 2466554"/>
              <a:gd name="connsiteY143" fmla="*/ 1789296 h 5487226"/>
              <a:gd name="connsiteX144" fmla="*/ 1640877 w 2466554"/>
              <a:gd name="connsiteY144" fmla="*/ 1792723 h 5487226"/>
              <a:gd name="connsiteX145" fmla="*/ 1670638 w 2466554"/>
              <a:gd name="connsiteY145" fmla="*/ 1818994 h 5487226"/>
              <a:gd name="connsiteX146" fmla="*/ 1677505 w 2466554"/>
              <a:gd name="connsiteY146" fmla="*/ 1821278 h 5487226"/>
              <a:gd name="connsiteX147" fmla="*/ 1748474 w 2466554"/>
              <a:gd name="connsiteY147" fmla="*/ 1900091 h 5487226"/>
              <a:gd name="connsiteX148" fmla="*/ 1761065 w 2466554"/>
              <a:gd name="connsiteY148" fmla="*/ 1905802 h 5487226"/>
              <a:gd name="connsiteX149" fmla="*/ 1778235 w 2466554"/>
              <a:gd name="connsiteY149" fmla="*/ 1925219 h 5487226"/>
              <a:gd name="connsiteX150" fmla="*/ 1790826 w 2466554"/>
              <a:gd name="connsiteY150" fmla="*/ 1940068 h 5487226"/>
              <a:gd name="connsiteX151" fmla="*/ 1806851 w 2466554"/>
              <a:gd name="connsiteY151" fmla="*/ 1942353 h 5487226"/>
              <a:gd name="connsiteX152" fmla="*/ 1828599 w 2466554"/>
              <a:gd name="connsiteY152" fmla="*/ 1968623 h 5487226"/>
              <a:gd name="connsiteX153" fmla="*/ 1865228 w 2466554"/>
              <a:gd name="connsiteY153" fmla="*/ 2005174 h 5487226"/>
              <a:gd name="connsiteX154" fmla="*/ 1881253 w 2466554"/>
              <a:gd name="connsiteY154" fmla="*/ 2026876 h 5487226"/>
              <a:gd name="connsiteX155" fmla="*/ 1913303 w 2466554"/>
              <a:gd name="connsiteY155" fmla="*/ 2060000 h 5487226"/>
              <a:gd name="connsiteX156" fmla="*/ 1936196 w 2466554"/>
              <a:gd name="connsiteY156" fmla="*/ 2082844 h 5487226"/>
              <a:gd name="connsiteX157" fmla="*/ 1938485 w 2466554"/>
              <a:gd name="connsiteY157" fmla="*/ 2089698 h 5487226"/>
              <a:gd name="connsiteX158" fmla="*/ 1897278 w 2466554"/>
              <a:gd name="connsiteY158" fmla="*/ 2048578 h 5487226"/>
              <a:gd name="connsiteX159" fmla="*/ 1925894 w 2466554"/>
              <a:gd name="connsiteY159" fmla="*/ 2083987 h 5487226"/>
              <a:gd name="connsiteX160" fmla="*/ 1869806 w 2466554"/>
              <a:gd name="connsiteY160" fmla="*/ 2018881 h 5487226"/>
              <a:gd name="connsiteX161" fmla="*/ 1820587 w 2466554"/>
              <a:gd name="connsiteY161" fmla="*/ 1976619 h 5487226"/>
              <a:gd name="connsiteX162" fmla="*/ 1809140 w 2466554"/>
              <a:gd name="connsiteY162" fmla="*/ 1959486 h 5487226"/>
              <a:gd name="connsiteX163" fmla="*/ 1746184 w 2466554"/>
              <a:gd name="connsiteY163" fmla="*/ 1901233 h 5487226"/>
              <a:gd name="connsiteX164" fmla="*/ 1729015 w 2466554"/>
              <a:gd name="connsiteY164" fmla="*/ 1890953 h 5487226"/>
              <a:gd name="connsiteX165" fmla="*/ 1700398 w 2466554"/>
              <a:gd name="connsiteY165" fmla="*/ 1854402 h 5487226"/>
              <a:gd name="connsiteX166" fmla="*/ 1684373 w 2466554"/>
              <a:gd name="connsiteY166" fmla="*/ 1842980 h 5487226"/>
              <a:gd name="connsiteX167" fmla="*/ 1664914 w 2466554"/>
              <a:gd name="connsiteY167" fmla="*/ 1824705 h 5487226"/>
              <a:gd name="connsiteX168" fmla="*/ 1644311 w 2466554"/>
              <a:gd name="connsiteY168" fmla="*/ 1807572 h 5487226"/>
              <a:gd name="connsiteX169" fmla="*/ 1632864 w 2466554"/>
              <a:gd name="connsiteY169" fmla="*/ 1800718 h 5487226"/>
              <a:gd name="connsiteX170" fmla="*/ 1627141 w 2466554"/>
              <a:gd name="connsiteY170" fmla="*/ 1797292 h 5487226"/>
              <a:gd name="connsiteX171" fmla="*/ 1597380 w 2466554"/>
              <a:gd name="connsiteY171" fmla="*/ 1771021 h 5487226"/>
              <a:gd name="connsiteX172" fmla="*/ 1678650 w 2466554"/>
              <a:gd name="connsiteY172" fmla="*/ 1848691 h 5487226"/>
              <a:gd name="connsiteX173" fmla="*/ 1721002 w 2466554"/>
              <a:gd name="connsiteY173" fmla="*/ 1889811 h 5487226"/>
              <a:gd name="connsiteX174" fmla="*/ 1708411 w 2466554"/>
              <a:gd name="connsiteY174" fmla="*/ 1873820 h 5487226"/>
              <a:gd name="connsiteX175" fmla="*/ 1734738 w 2466554"/>
              <a:gd name="connsiteY175" fmla="*/ 1903518 h 5487226"/>
              <a:gd name="connsiteX176" fmla="*/ 1735883 w 2466554"/>
              <a:gd name="connsiteY176" fmla="*/ 1911513 h 5487226"/>
              <a:gd name="connsiteX177" fmla="*/ 1719857 w 2466554"/>
              <a:gd name="connsiteY177" fmla="*/ 1900091 h 5487226"/>
              <a:gd name="connsiteX178" fmla="*/ 1725581 w 2466554"/>
              <a:gd name="connsiteY178" fmla="*/ 1912655 h 5487226"/>
              <a:gd name="connsiteX179" fmla="*/ 1686663 w 2466554"/>
              <a:gd name="connsiteY179" fmla="*/ 1877247 h 5487226"/>
              <a:gd name="connsiteX180" fmla="*/ 1733593 w 2466554"/>
              <a:gd name="connsiteY180" fmla="*/ 1922935 h 5487226"/>
              <a:gd name="connsiteX181" fmla="*/ 1747329 w 2466554"/>
              <a:gd name="connsiteY181" fmla="*/ 1936642 h 5487226"/>
              <a:gd name="connsiteX182" fmla="*/ 1733593 w 2466554"/>
              <a:gd name="connsiteY182" fmla="*/ 1922935 h 5487226"/>
              <a:gd name="connsiteX183" fmla="*/ 1758775 w 2466554"/>
              <a:gd name="connsiteY183" fmla="*/ 1935499 h 5487226"/>
              <a:gd name="connsiteX184" fmla="*/ 1783958 w 2466554"/>
              <a:gd name="connsiteY184" fmla="*/ 1957201 h 5487226"/>
              <a:gd name="connsiteX185" fmla="*/ 1781668 w 2466554"/>
              <a:gd name="connsiteY185" fmla="*/ 1968623 h 5487226"/>
              <a:gd name="connsiteX186" fmla="*/ 1819442 w 2466554"/>
              <a:gd name="connsiteY186" fmla="*/ 1996036 h 5487226"/>
              <a:gd name="connsiteX187" fmla="*/ 1840046 w 2466554"/>
              <a:gd name="connsiteY187" fmla="*/ 2022307 h 5487226"/>
              <a:gd name="connsiteX188" fmla="*/ 1859505 w 2466554"/>
              <a:gd name="connsiteY188" fmla="*/ 2039440 h 5487226"/>
              <a:gd name="connsiteX189" fmla="*/ 1878964 w 2466554"/>
              <a:gd name="connsiteY189" fmla="*/ 2065711 h 5487226"/>
              <a:gd name="connsiteX190" fmla="*/ 1844624 w 2466554"/>
              <a:gd name="connsiteY190" fmla="*/ 2036014 h 5487226"/>
              <a:gd name="connsiteX191" fmla="*/ 1810285 w 2466554"/>
              <a:gd name="connsiteY191" fmla="*/ 2004032 h 5487226"/>
              <a:gd name="connsiteX192" fmla="*/ 1824020 w 2466554"/>
              <a:gd name="connsiteY192" fmla="*/ 2020023 h 5487226"/>
              <a:gd name="connsiteX193" fmla="*/ 1764499 w 2466554"/>
              <a:gd name="connsiteY193" fmla="*/ 1967481 h 5487226"/>
              <a:gd name="connsiteX194" fmla="*/ 1671782 w 2466554"/>
              <a:gd name="connsiteY194" fmla="*/ 1872678 h 5487226"/>
              <a:gd name="connsiteX195" fmla="*/ 1666059 w 2466554"/>
              <a:gd name="connsiteY195" fmla="*/ 1869251 h 5487226"/>
              <a:gd name="connsiteX196" fmla="*/ 1632864 w 2466554"/>
              <a:gd name="connsiteY196" fmla="*/ 1838411 h 5487226"/>
              <a:gd name="connsiteX197" fmla="*/ 1667204 w 2466554"/>
              <a:gd name="connsiteY197" fmla="*/ 1877247 h 5487226"/>
              <a:gd name="connsiteX198" fmla="*/ 1685518 w 2466554"/>
              <a:gd name="connsiteY198" fmla="*/ 1897807 h 5487226"/>
              <a:gd name="connsiteX199" fmla="*/ 1667204 w 2466554"/>
              <a:gd name="connsiteY199" fmla="*/ 1887527 h 5487226"/>
              <a:gd name="connsiteX200" fmla="*/ 1693531 w 2466554"/>
              <a:gd name="connsiteY200" fmla="*/ 1917224 h 5487226"/>
              <a:gd name="connsiteX201" fmla="*/ 1702688 w 2466554"/>
              <a:gd name="connsiteY201" fmla="*/ 1935499 h 5487226"/>
              <a:gd name="connsiteX202" fmla="*/ 1730159 w 2466554"/>
              <a:gd name="connsiteY202" fmla="*/ 1964055 h 5487226"/>
              <a:gd name="connsiteX203" fmla="*/ 1732449 w 2466554"/>
              <a:gd name="connsiteY203" fmla="*/ 1970908 h 5487226"/>
              <a:gd name="connsiteX204" fmla="*/ 1786247 w 2466554"/>
              <a:gd name="connsiteY204" fmla="*/ 2018881 h 5487226"/>
              <a:gd name="connsiteX205" fmla="*/ 1786247 w 2466554"/>
              <a:gd name="connsiteY205" fmla="*/ 2029161 h 5487226"/>
              <a:gd name="connsiteX206" fmla="*/ 1801127 w 2466554"/>
              <a:gd name="connsiteY206" fmla="*/ 2050863 h 5487226"/>
              <a:gd name="connsiteX207" fmla="*/ 1795404 w 2466554"/>
              <a:gd name="connsiteY207" fmla="*/ 2056574 h 5487226"/>
              <a:gd name="connsiteX208" fmla="*/ 1756486 w 2466554"/>
              <a:gd name="connsiteY208" fmla="*/ 2012027 h 5487226"/>
              <a:gd name="connsiteX209" fmla="*/ 1740461 w 2466554"/>
              <a:gd name="connsiteY209" fmla="*/ 1999463 h 5487226"/>
              <a:gd name="connsiteX210" fmla="*/ 1730159 w 2466554"/>
              <a:gd name="connsiteY210" fmla="*/ 1991468 h 5487226"/>
              <a:gd name="connsiteX211" fmla="*/ 1703832 w 2466554"/>
              <a:gd name="connsiteY211" fmla="*/ 1962912 h 5487226"/>
              <a:gd name="connsiteX212" fmla="*/ 1707266 w 2466554"/>
              <a:gd name="connsiteY212" fmla="*/ 1949206 h 5487226"/>
              <a:gd name="connsiteX213" fmla="*/ 1692386 w 2466554"/>
              <a:gd name="connsiteY213" fmla="*/ 1945779 h 5487226"/>
              <a:gd name="connsiteX214" fmla="*/ 1672927 w 2466554"/>
              <a:gd name="connsiteY214" fmla="*/ 1927504 h 5487226"/>
              <a:gd name="connsiteX215" fmla="*/ 1651179 w 2466554"/>
              <a:gd name="connsiteY215" fmla="*/ 1903518 h 5487226"/>
              <a:gd name="connsiteX216" fmla="*/ 1622562 w 2466554"/>
              <a:gd name="connsiteY216" fmla="*/ 1876105 h 5487226"/>
              <a:gd name="connsiteX217" fmla="*/ 1638587 w 2466554"/>
              <a:gd name="connsiteY217" fmla="*/ 1897807 h 5487226"/>
              <a:gd name="connsiteX218" fmla="*/ 1654613 w 2466554"/>
              <a:gd name="connsiteY218" fmla="*/ 1918366 h 5487226"/>
              <a:gd name="connsiteX219" fmla="*/ 1692386 w 2466554"/>
              <a:gd name="connsiteY219" fmla="*/ 1956059 h 5487226"/>
              <a:gd name="connsiteX220" fmla="*/ 1711845 w 2466554"/>
              <a:gd name="connsiteY220" fmla="*/ 1982330 h 5487226"/>
              <a:gd name="connsiteX221" fmla="*/ 1727870 w 2466554"/>
              <a:gd name="connsiteY221" fmla="*/ 1993752 h 5487226"/>
              <a:gd name="connsiteX222" fmla="*/ 1745040 w 2466554"/>
              <a:gd name="connsiteY222" fmla="*/ 2013170 h 5487226"/>
              <a:gd name="connsiteX223" fmla="*/ 1758775 w 2466554"/>
              <a:gd name="connsiteY223" fmla="*/ 2029161 h 5487226"/>
              <a:gd name="connsiteX224" fmla="*/ 1783958 w 2466554"/>
              <a:gd name="connsiteY224" fmla="*/ 2049720 h 5487226"/>
              <a:gd name="connsiteX225" fmla="*/ 1787392 w 2466554"/>
              <a:gd name="connsiteY225" fmla="*/ 2064569 h 5487226"/>
              <a:gd name="connsiteX226" fmla="*/ 1825165 w 2466554"/>
              <a:gd name="connsiteY226" fmla="*/ 2093124 h 5487226"/>
              <a:gd name="connsiteX227" fmla="*/ 1857215 w 2466554"/>
              <a:gd name="connsiteY227" fmla="*/ 2134244 h 5487226"/>
              <a:gd name="connsiteX228" fmla="*/ 1851492 w 2466554"/>
              <a:gd name="connsiteY228" fmla="*/ 2130818 h 5487226"/>
              <a:gd name="connsiteX229" fmla="*/ 1875530 w 2466554"/>
              <a:gd name="connsiteY229" fmla="*/ 2152520 h 5487226"/>
              <a:gd name="connsiteX230" fmla="*/ 1893844 w 2466554"/>
              <a:gd name="connsiteY230" fmla="*/ 2173079 h 5487226"/>
              <a:gd name="connsiteX231" fmla="*/ 1899567 w 2466554"/>
              <a:gd name="connsiteY231" fmla="*/ 2176506 h 5487226"/>
              <a:gd name="connsiteX232" fmla="*/ 1872096 w 2466554"/>
              <a:gd name="connsiteY232" fmla="*/ 2155946 h 5487226"/>
              <a:gd name="connsiteX233" fmla="*/ 1913303 w 2466554"/>
              <a:gd name="connsiteY233" fmla="*/ 2208488 h 5487226"/>
              <a:gd name="connsiteX234" fmla="*/ 1927039 w 2466554"/>
              <a:gd name="connsiteY234" fmla="*/ 2213056 h 5487226"/>
              <a:gd name="connsiteX235" fmla="*/ 1947642 w 2466554"/>
              <a:gd name="connsiteY235" fmla="*/ 2239327 h 5487226"/>
              <a:gd name="connsiteX236" fmla="*/ 1957944 w 2466554"/>
              <a:gd name="connsiteY236" fmla="*/ 2257603 h 5487226"/>
              <a:gd name="connsiteX237" fmla="*/ 1927039 w 2466554"/>
              <a:gd name="connsiteY237" fmla="*/ 2222194 h 5487226"/>
              <a:gd name="connsiteX238" fmla="*/ 1923605 w 2466554"/>
              <a:gd name="connsiteY238" fmla="*/ 2225621 h 5487226"/>
              <a:gd name="connsiteX239" fmla="*/ 1935051 w 2466554"/>
              <a:gd name="connsiteY239" fmla="*/ 2242754 h 5487226"/>
              <a:gd name="connsiteX240" fmla="*/ 1892699 w 2466554"/>
              <a:gd name="connsiteY240" fmla="*/ 2192497 h 5487226"/>
              <a:gd name="connsiteX241" fmla="*/ 1853781 w 2466554"/>
              <a:gd name="connsiteY241" fmla="*/ 2146809 h 5487226"/>
              <a:gd name="connsiteX242" fmla="*/ 1814863 w 2466554"/>
              <a:gd name="connsiteY242" fmla="*/ 2102262 h 5487226"/>
              <a:gd name="connsiteX243" fmla="*/ 1793115 w 2466554"/>
              <a:gd name="connsiteY243" fmla="*/ 2077133 h 5487226"/>
              <a:gd name="connsiteX244" fmla="*/ 1774801 w 2466554"/>
              <a:gd name="connsiteY244" fmla="*/ 2058858 h 5487226"/>
              <a:gd name="connsiteX245" fmla="*/ 1786247 w 2466554"/>
              <a:gd name="connsiteY245" fmla="*/ 2074849 h 5487226"/>
              <a:gd name="connsiteX246" fmla="*/ 1789681 w 2466554"/>
              <a:gd name="connsiteY246" fmla="*/ 2080560 h 5487226"/>
              <a:gd name="connsiteX247" fmla="*/ 1753052 w 2466554"/>
              <a:gd name="connsiteY247" fmla="*/ 2044009 h 5487226"/>
              <a:gd name="connsiteX248" fmla="*/ 1727870 w 2466554"/>
              <a:gd name="connsiteY248" fmla="*/ 2012027 h 5487226"/>
              <a:gd name="connsiteX249" fmla="*/ 1727870 w 2466554"/>
              <a:gd name="connsiteY249" fmla="*/ 2002890 h 5487226"/>
              <a:gd name="connsiteX250" fmla="*/ 1708411 w 2466554"/>
              <a:gd name="connsiteY250" fmla="*/ 1985757 h 5487226"/>
              <a:gd name="connsiteX251" fmla="*/ 1683229 w 2466554"/>
              <a:gd name="connsiteY251" fmla="*/ 1956059 h 5487226"/>
              <a:gd name="connsiteX252" fmla="*/ 1648889 w 2466554"/>
              <a:gd name="connsiteY252" fmla="*/ 1924077 h 5487226"/>
              <a:gd name="connsiteX253" fmla="*/ 1663770 w 2466554"/>
              <a:gd name="connsiteY253" fmla="*/ 1945779 h 5487226"/>
              <a:gd name="connsiteX254" fmla="*/ 1688952 w 2466554"/>
              <a:gd name="connsiteY254" fmla="*/ 1968623 h 5487226"/>
              <a:gd name="connsiteX255" fmla="*/ 1700398 w 2466554"/>
              <a:gd name="connsiteY255" fmla="*/ 1984614 h 5487226"/>
              <a:gd name="connsiteX256" fmla="*/ 1743895 w 2466554"/>
              <a:gd name="connsiteY256" fmla="*/ 2033729 h 5487226"/>
              <a:gd name="connsiteX257" fmla="*/ 1717568 w 2466554"/>
              <a:gd name="connsiteY257" fmla="*/ 2013170 h 5487226"/>
              <a:gd name="connsiteX258" fmla="*/ 1759920 w 2466554"/>
              <a:gd name="connsiteY258" fmla="*/ 2055431 h 5487226"/>
              <a:gd name="connsiteX259" fmla="*/ 1775945 w 2466554"/>
              <a:gd name="connsiteY259" fmla="*/ 2075991 h 5487226"/>
              <a:gd name="connsiteX260" fmla="*/ 1797694 w 2466554"/>
              <a:gd name="connsiteY260" fmla="*/ 2090840 h 5487226"/>
              <a:gd name="connsiteX261" fmla="*/ 1850347 w 2466554"/>
              <a:gd name="connsiteY261" fmla="*/ 2150235 h 5487226"/>
              <a:gd name="connsiteX262" fmla="*/ 1835467 w 2466554"/>
              <a:gd name="connsiteY262" fmla="*/ 2137671 h 5487226"/>
              <a:gd name="connsiteX263" fmla="*/ 1848058 w 2466554"/>
              <a:gd name="connsiteY263" fmla="*/ 2152520 h 5487226"/>
              <a:gd name="connsiteX264" fmla="*/ 1787392 w 2466554"/>
              <a:gd name="connsiteY264" fmla="*/ 2093124 h 5487226"/>
              <a:gd name="connsiteX265" fmla="*/ 1805706 w 2466554"/>
              <a:gd name="connsiteY265" fmla="*/ 2111400 h 5487226"/>
              <a:gd name="connsiteX266" fmla="*/ 1793115 w 2466554"/>
              <a:gd name="connsiteY266" fmla="*/ 2105689 h 5487226"/>
              <a:gd name="connsiteX267" fmla="*/ 1785102 w 2466554"/>
              <a:gd name="connsiteY267" fmla="*/ 2104547 h 5487226"/>
              <a:gd name="connsiteX268" fmla="*/ 1835467 w 2466554"/>
              <a:gd name="connsiteY268" fmla="*/ 2146809 h 5487226"/>
              <a:gd name="connsiteX269" fmla="*/ 1857215 w 2466554"/>
              <a:gd name="connsiteY269" fmla="*/ 2171937 h 5487226"/>
              <a:gd name="connsiteX270" fmla="*/ 1870951 w 2466554"/>
              <a:gd name="connsiteY270" fmla="*/ 2176506 h 5487226"/>
              <a:gd name="connsiteX271" fmla="*/ 1873240 w 2466554"/>
              <a:gd name="connsiteY271" fmla="*/ 2192497 h 5487226"/>
              <a:gd name="connsiteX272" fmla="*/ 1912158 w 2466554"/>
              <a:gd name="connsiteY272" fmla="*/ 2238185 h 5487226"/>
              <a:gd name="connsiteX273" fmla="*/ 1952221 w 2466554"/>
              <a:gd name="connsiteY273" fmla="*/ 2280447 h 5487226"/>
              <a:gd name="connsiteX274" fmla="*/ 1931617 w 2466554"/>
              <a:gd name="connsiteY274" fmla="*/ 2273594 h 5487226"/>
              <a:gd name="connsiteX275" fmla="*/ 1889265 w 2466554"/>
              <a:gd name="connsiteY275" fmla="*/ 2233616 h 5487226"/>
              <a:gd name="connsiteX276" fmla="*/ 1915592 w 2466554"/>
              <a:gd name="connsiteY276" fmla="*/ 2262172 h 5487226"/>
              <a:gd name="connsiteX277" fmla="*/ 1933907 w 2466554"/>
              <a:gd name="connsiteY277" fmla="*/ 2280447 h 5487226"/>
              <a:gd name="connsiteX278" fmla="*/ 1929328 w 2466554"/>
              <a:gd name="connsiteY278" fmla="*/ 2285016 h 5487226"/>
              <a:gd name="connsiteX279" fmla="*/ 1894989 w 2466554"/>
              <a:gd name="connsiteY279" fmla="*/ 2246181 h 5487226"/>
              <a:gd name="connsiteX280" fmla="*/ 1868662 w 2466554"/>
              <a:gd name="connsiteY280" fmla="*/ 2224479 h 5487226"/>
              <a:gd name="connsiteX281" fmla="*/ 1822876 w 2466554"/>
              <a:gd name="connsiteY281" fmla="*/ 2187928 h 5487226"/>
              <a:gd name="connsiteX282" fmla="*/ 1869806 w 2466554"/>
              <a:gd name="connsiteY282" fmla="*/ 2233616 h 5487226"/>
              <a:gd name="connsiteX283" fmla="*/ 1924750 w 2466554"/>
              <a:gd name="connsiteY283" fmla="*/ 2289585 h 5487226"/>
              <a:gd name="connsiteX284" fmla="*/ 1923605 w 2466554"/>
              <a:gd name="connsiteY284" fmla="*/ 2281589 h 5487226"/>
              <a:gd name="connsiteX285" fmla="*/ 1948787 w 2466554"/>
              <a:gd name="connsiteY285" fmla="*/ 2312429 h 5487226"/>
              <a:gd name="connsiteX286" fmla="*/ 1967101 w 2466554"/>
              <a:gd name="connsiteY286" fmla="*/ 2322709 h 5487226"/>
              <a:gd name="connsiteX287" fmla="*/ 1979693 w 2466554"/>
              <a:gd name="connsiteY287" fmla="*/ 2337557 h 5487226"/>
              <a:gd name="connsiteX288" fmla="*/ 1991139 w 2466554"/>
              <a:gd name="connsiteY288" fmla="*/ 2344411 h 5487226"/>
              <a:gd name="connsiteX289" fmla="*/ 1985416 w 2466554"/>
              <a:gd name="connsiteY289" fmla="*/ 2350122 h 5487226"/>
              <a:gd name="connsiteX290" fmla="*/ 1956800 w 2466554"/>
              <a:gd name="connsiteY290" fmla="*/ 2326135 h 5487226"/>
              <a:gd name="connsiteX291" fmla="*/ 2002586 w 2466554"/>
              <a:gd name="connsiteY291" fmla="*/ 2370682 h 5487226"/>
              <a:gd name="connsiteX292" fmla="*/ 2000296 w 2466554"/>
              <a:gd name="connsiteY292" fmla="*/ 2362686 h 5487226"/>
              <a:gd name="connsiteX293" fmla="*/ 2038070 w 2466554"/>
              <a:gd name="connsiteY293" fmla="*/ 2400379 h 5487226"/>
              <a:gd name="connsiteX294" fmla="*/ 2015177 w 2466554"/>
              <a:gd name="connsiteY294" fmla="*/ 2383246 h 5487226"/>
              <a:gd name="connsiteX295" fmla="*/ 2238383 w 2466554"/>
              <a:gd name="connsiteY295" fmla="*/ 2605977 h 5487226"/>
              <a:gd name="connsiteX296" fmla="*/ 2374596 w 2466554"/>
              <a:gd name="connsiteY296" fmla="*/ 2743042 h 5487226"/>
              <a:gd name="connsiteX297" fmla="*/ 1978548 w 2466554"/>
              <a:gd name="connsiteY297" fmla="*/ 3137105 h 5487226"/>
              <a:gd name="connsiteX298" fmla="*/ 1980837 w 2466554"/>
              <a:gd name="connsiteY298" fmla="*/ 3139389 h 5487226"/>
              <a:gd name="connsiteX299" fmla="*/ 1972825 w 2466554"/>
              <a:gd name="connsiteY299" fmla="*/ 3149669 h 5487226"/>
              <a:gd name="connsiteX300" fmla="*/ 2038070 w 2466554"/>
              <a:gd name="connsiteY300" fmla="*/ 3093701 h 5487226"/>
              <a:gd name="connsiteX301" fmla="*/ 2081566 w 2466554"/>
              <a:gd name="connsiteY301" fmla="*/ 3064003 h 5487226"/>
              <a:gd name="connsiteX302" fmla="*/ 2024334 w 2466554"/>
              <a:gd name="connsiteY302" fmla="*/ 3118829 h 5487226"/>
              <a:gd name="connsiteX303" fmla="*/ 2012887 w 2466554"/>
              <a:gd name="connsiteY303" fmla="*/ 3125683 h 5487226"/>
              <a:gd name="connsiteX304" fmla="*/ 2002586 w 2466554"/>
              <a:gd name="connsiteY304" fmla="*/ 3133678 h 5487226"/>
              <a:gd name="connsiteX305" fmla="*/ 2010598 w 2466554"/>
              <a:gd name="connsiteY305" fmla="*/ 3132536 h 5487226"/>
              <a:gd name="connsiteX306" fmla="*/ 1881253 w 2466554"/>
              <a:gd name="connsiteY306" fmla="*/ 3263890 h 5487226"/>
              <a:gd name="connsiteX307" fmla="*/ 1835467 w 2466554"/>
              <a:gd name="connsiteY307" fmla="*/ 3309579 h 5487226"/>
              <a:gd name="connsiteX308" fmla="*/ 1813719 w 2466554"/>
              <a:gd name="connsiteY308" fmla="*/ 3326712 h 5487226"/>
              <a:gd name="connsiteX309" fmla="*/ 1810285 w 2466554"/>
              <a:gd name="connsiteY309" fmla="*/ 3332423 h 5487226"/>
              <a:gd name="connsiteX310" fmla="*/ 1801127 w 2466554"/>
              <a:gd name="connsiteY310" fmla="*/ 3341561 h 5487226"/>
              <a:gd name="connsiteX311" fmla="*/ 1854926 w 2466554"/>
              <a:gd name="connsiteY311" fmla="*/ 3301583 h 5487226"/>
              <a:gd name="connsiteX312" fmla="*/ 1807995 w 2466554"/>
              <a:gd name="connsiteY312" fmla="*/ 3348414 h 5487226"/>
              <a:gd name="connsiteX313" fmla="*/ 1787392 w 2466554"/>
              <a:gd name="connsiteY313" fmla="*/ 3373542 h 5487226"/>
              <a:gd name="connsiteX314" fmla="*/ 1828599 w 2466554"/>
              <a:gd name="connsiteY314" fmla="*/ 3340418 h 5487226"/>
              <a:gd name="connsiteX315" fmla="*/ 1838901 w 2466554"/>
              <a:gd name="connsiteY315" fmla="*/ 3332423 h 5487226"/>
              <a:gd name="connsiteX316" fmla="*/ 1796549 w 2466554"/>
              <a:gd name="connsiteY316" fmla="*/ 3373542 h 5487226"/>
              <a:gd name="connsiteX317" fmla="*/ 1780524 w 2466554"/>
              <a:gd name="connsiteY317" fmla="*/ 3395244 h 5487226"/>
              <a:gd name="connsiteX318" fmla="*/ 1751908 w 2466554"/>
              <a:gd name="connsiteY318" fmla="*/ 3421515 h 5487226"/>
              <a:gd name="connsiteX319" fmla="*/ 1719857 w 2466554"/>
              <a:gd name="connsiteY319" fmla="*/ 3454639 h 5487226"/>
              <a:gd name="connsiteX320" fmla="*/ 1668348 w 2466554"/>
              <a:gd name="connsiteY320" fmla="*/ 3506039 h 5487226"/>
              <a:gd name="connsiteX321" fmla="*/ 1700398 w 2466554"/>
              <a:gd name="connsiteY321" fmla="*/ 3482052 h 5487226"/>
              <a:gd name="connsiteX322" fmla="*/ 1727870 w 2466554"/>
              <a:gd name="connsiteY322" fmla="*/ 3453497 h 5487226"/>
              <a:gd name="connsiteX323" fmla="*/ 1741606 w 2466554"/>
              <a:gd name="connsiteY323" fmla="*/ 3439791 h 5487226"/>
              <a:gd name="connsiteX324" fmla="*/ 1751908 w 2466554"/>
              <a:gd name="connsiteY324" fmla="*/ 3430653 h 5487226"/>
              <a:gd name="connsiteX325" fmla="*/ 1753052 w 2466554"/>
              <a:gd name="connsiteY325" fmla="*/ 3431795 h 5487226"/>
              <a:gd name="connsiteX326" fmla="*/ 1738172 w 2466554"/>
              <a:gd name="connsiteY326" fmla="*/ 3445502 h 5487226"/>
              <a:gd name="connsiteX327" fmla="*/ 1715279 w 2466554"/>
              <a:gd name="connsiteY327" fmla="*/ 3469488 h 5487226"/>
              <a:gd name="connsiteX328" fmla="*/ 1707266 w 2466554"/>
              <a:gd name="connsiteY328" fmla="*/ 3479768 h 5487226"/>
              <a:gd name="connsiteX329" fmla="*/ 1674072 w 2466554"/>
              <a:gd name="connsiteY329" fmla="*/ 3511750 h 5487226"/>
              <a:gd name="connsiteX330" fmla="*/ 1751908 w 2466554"/>
              <a:gd name="connsiteY330" fmla="*/ 3439791 h 5487226"/>
              <a:gd name="connsiteX331" fmla="*/ 1740461 w 2466554"/>
              <a:gd name="connsiteY331" fmla="*/ 3458066 h 5487226"/>
              <a:gd name="connsiteX332" fmla="*/ 1762209 w 2466554"/>
              <a:gd name="connsiteY332" fmla="*/ 3440933 h 5487226"/>
              <a:gd name="connsiteX333" fmla="*/ 1773656 w 2466554"/>
              <a:gd name="connsiteY333" fmla="*/ 3424942 h 5487226"/>
              <a:gd name="connsiteX334" fmla="*/ 1828599 w 2466554"/>
              <a:gd name="connsiteY334" fmla="*/ 3376969 h 5487226"/>
              <a:gd name="connsiteX335" fmla="*/ 1841190 w 2466554"/>
              <a:gd name="connsiteY335" fmla="*/ 3371258 h 5487226"/>
              <a:gd name="connsiteX336" fmla="*/ 1856071 w 2466554"/>
              <a:gd name="connsiteY336" fmla="*/ 3358694 h 5487226"/>
              <a:gd name="connsiteX337" fmla="*/ 1857215 w 2466554"/>
              <a:gd name="connsiteY337" fmla="*/ 3350698 h 5487226"/>
              <a:gd name="connsiteX338" fmla="*/ 1881253 w 2466554"/>
              <a:gd name="connsiteY338" fmla="*/ 3328996 h 5487226"/>
              <a:gd name="connsiteX339" fmla="*/ 1921316 w 2466554"/>
              <a:gd name="connsiteY339" fmla="*/ 3293588 h 5487226"/>
              <a:gd name="connsiteX340" fmla="*/ 1952221 w 2466554"/>
              <a:gd name="connsiteY340" fmla="*/ 3269601 h 5487226"/>
              <a:gd name="connsiteX341" fmla="*/ 1903001 w 2466554"/>
              <a:gd name="connsiteY341" fmla="*/ 3322143 h 5487226"/>
              <a:gd name="connsiteX342" fmla="*/ 1931617 w 2466554"/>
              <a:gd name="connsiteY342" fmla="*/ 3294730 h 5487226"/>
              <a:gd name="connsiteX343" fmla="*/ 1923605 w 2466554"/>
              <a:gd name="connsiteY343" fmla="*/ 3305010 h 5487226"/>
              <a:gd name="connsiteX344" fmla="*/ 1906435 w 2466554"/>
              <a:gd name="connsiteY344" fmla="*/ 3325570 h 5487226"/>
              <a:gd name="connsiteX345" fmla="*/ 1923605 w 2466554"/>
              <a:gd name="connsiteY345" fmla="*/ 3314147 h 5487226"/>
              <a:gd name="connsiteX346" fmla="*/ 1939630 w 2466554"/>
              <a:gd name="connsiteY346" fmla="*/ 3302725 h 5487226"/>
              <a:gd name="connsiteX347" fmla="*/ 1922460 w 2466554"/>
              <a:gd name="connsiteY347" fmla="*/ 3323285 h 5487226"/>
              <a:gd name="connsiteX348" fmla="*/ 1994573 w 2466554"/>
              <a:gd name="connsiteY348" fmla="*/ 3255895 h 5487226"/>
              <a:gd name="connsiteX349" fmla="*/ 2011743 w 2466554"/>
              <a:gd name="connsiteY349" fmla="*/ 3244473 h 5487226"/>
              <a:gd name="connsiteX350" fmla="*/ 2068975 w 2466554"/>
              <a:gd name="connsiteY350" fmla="*/ 3199926 h 5487226"/>
              <a:gd name="connsiteX351" fmla="*/ 2099881 w 2466554"/>
              <a:gd name="connsiteY351" fmla="*/ 3173656 h 5487226"/>
              <a:gd name="connsiteX352" fmla="*/ 2134220 w 2466554"/>
              <a:gd name="connsiteY352" fmla="*/ 3143958 h 5487226"/>
              <a:gd name="connsiteX353" fmla="*/ 2125063 w 2466554"/>
              <a:gd name="connsiteY353" fmla="*/ 3162233 h 5487226"/>
              <a:gd name="connsiteX354" fmla="*/ 2184585 w 2466554"/>
              <a:gd name="connsiteY354" fmla="*/ 3109692 h 5487226"/>
              <a:gd name="connsiteX355" fmla="*/ 2159402 w 2466554"/>
              <a:gd name="connsiteY355" fmla="*/ 3141674 h 5487226"/>
              <a:gd name="connsiteX356" fmla="*/ 2193742 w 2466554"/>
              <a:gd name="connsiteY356" fmla="*/ 3109692 h 5487226"/>
              <a:gd name="connsiteX357" fmla="*/ 2221213 w 2466554"/>
              <a:gd name="connsiteY357" fmla="*/ 3091416 h 5487226"/>
              <a:gd name="connsiteX358" fmla="*/ 2229226 w 2466554"/>
              <a:gd name="connsiteY358" fmla="*/ 3099412 h 5487226"/>
              <a:gd name="connsiteX359" fmla="*/ 2271578 w 2466554"/>
              <a:gd name="connsiteY359" fmla="*/ 3067430 h 5487226"/>
              <a:gd name="connsiteX360" fmla="*/ 2302483 w 2466554"/>
              <a:gd name="connsiteY360" fmla="*/ 3051439 h 5487226"/>
              <a:gd name="connsiteX361" fmla="*/ 2265855 w 2466554"/>
              <a:gd name="connsiteY361" fmla="*/ 3098270 h 5487226"/>
              <a:gd name="connsiteX362" fmla="*/ 2303628 w 2466554"/>
              <a:gd name="connsiteY362" fmla="*/ 3061719 h 5487226"/>
              <a:gd name="connsiteX363" fmla="*/ 2332244 w 2466554"/>
              <a:gd name="connsiteY363" fmla="*/ 3053723 h 5487226"/>
              <a:gd name="connsiteX364" fmla="*/ 2374596 w 2466554"/>
              <a:gd name="connsiteY364" fmla="*/ 3020599 h 5487226"/>
              <a:gd name="connsiteX365" fmla="*/ 2379175 w 2466554"/>
              <a:gd name="connsiteY365" fmla="*/ 3025168 h 5487226"/>
              <a:gd name="connsiteX366" fmla="*/ 2406646 w 2466554"/>
              <a:gd name="connsiteY366" fmla="*/ 3006893 h 5487226"/>
              <a:gd name="connsiteX367" fmla="*/ 2384898 w 2466554"/>
              <a:gd name="connsiteY367" fmla="*/ 3030879 h 5487226"/>
              <a:gd name="connsiteX368" fmla="*/ 2395200 w 2466554"/>
              <a:gd name="connsiteY368" fmla="*/ 3022884 h 5487226"/>
              <a:gd name="connsiteX369" fmla="*/ 2296760 w 2466554"/>
              <a:gd name="connsiteY369" fmla="*/ 3121114 h 5487226"/>
              <a:gd name="connsiteX370" fmla="*/ 2275012 w 2466554"/>
              <a:gd name="connsiteY370" fmla="*/ 3145100 h 5487226"/>
              <a:gd name="connsiteX371" fmla="*/ 2257842 w 2466554"/>
              <a:gd name="connsiteY371" fmla="*/ 3164518 h 5487226"/>
              <a:gd name="connsiteX372" fmla="*/ 2287603 w 2466554"/>
              <a:gd name="connsiteY372" fmla="*/ 3139389 h 5487226"/>
              <a:gd name="connsiteX373" fmla="*/ 2294471 w 2466554"/>
              <a:gd name="connsiteY373" fmla="*/ 3137105 h 5487226"/>
              <a:gd name="connsiteX374" fmla="*/ 2312785 w 2466554"/>
              <a:gd name="connsiteY374" fmla="*/ 3117687 h 5487226"/>
              <a:gd name="connsiteX375" fmla="*/ 2332244 w 2466554"/>
              <a:gd name="connsiteY375" fmla="*/ 3099412 h 5487226"/>
              <a:gd name="connsiteX376" fmla="*/ 2339112 w 2466554"/>
              <a:gd name="connsiteY376" fmla="*/ 3097127 h 5487226"/>
              <a:gd name="connsiteX377" fmla="*/ 2378030 w 2466554"/>
              <a:gd name="connsiteY377" fmla="*/ 3061719 h 5487226"/>
              <a:gd name="connsiteX378" fmla="*/ 2400923 w 2466554"/>
              <a:gd name="connsiteY378" fmla="*/ 3048012 h 5487226"/>
              <a:gd name="connsiteX379" fmla="*/ 2331100 w 2466554"/>
              <a:gd name="connsiteY379" fmla="*/ 3107407 h 5487226"/>
              <a:gd name="connsiteX380" fmla="*/ 2287603 w 2466554"/>
              <a:gd name="connsiteY380" fmla="*/ 3148527 h 5487226"/>
              <a:gd name="connsiteX381" fmla="*/ 2255553 w 2466554"/>
              <a:gd name="connsiteY381" fmla="*/ 3180509 h 5487226"/>
              <a:gd name="connsiteX382" fmla="*/ 2216635 w 2466554"/>
              <a:gd name="connsiteY382" fmla="*/ 3217060 h 5487226"/>
              <a:gd name="connsiteX383" fmla="*/ 2201754 w 2466554"/>
              <a:gd name="connsiteY383" fmla="*/ 3229624 h 5487226"/>
              <a:gd name="connsiteX384" fmla="*/ 2170849 w 2466554"/>
              <a:gd name="connsiteY384" fmla="*/ 3263890 h 5487226"/>
              <a:gd name="connsiteX385" fmla="*/ 2182295 w 2466554"/>
              <a:gd name="connsiteY385" fmla="*/ 3257037 h 5487226"/>
              <a:gd name="connsiteX386" fmla="*/ 2174283 w 2466554"/>
              <a:gd name="connsiteY386" fmla="*/ 3267317 h 5487226"/>
              <a:gd name="connsiteX387" fmla="*/ 2165126 w 2466554"/>
              <a:gd name="connsiteY387" fmla="*/ 3276455 h 5487226"/>
              <a:gd name="connsiteX388" fmla="*/ 2163981 w 2466554"/>
              <a:gd name="connsiteY388" fmla="*/ 3266175 h 5487226"/>
              <a:gd name="connsiteX389" fmla="*/ 2143377 w 2466554"/>
              <a:gd name="connsiteY389" fmla="*/ 3283308 h 5487226"/>
              <a:gd name="connsiteX390" fmla="*/ 2102170 w 2466554"/>
              <a:gd name="connsiteY390" fmla="*/ 3334707 h 5487226"/>
              <a:gd name="connsiteX391" fmla="*/ 2151390 w 2466554"/>
              <a:gd name="connsiteY391" fmla="*/ 3291303 h 5487226"/>
              <a:gd name="connsiteX392" fmla="*/ 2114761 w 2466554"/>
              <a:gd name="connsiteY392" fmla="*/ 3328996 h 5487226"/>
              <a:gd name="connsiteX393" fmla="*/ 1980837 w 2466554"/>
              <a:gd name="connsiteY393" fmla="*/ 3464919 h 5487226"/>
              <a:gd name="connsiteX394" fmla="*/ 1970535 w 2466554"/>
              <a:gd name="connsiteY394" fmla="*/ 3463777 h 5487226"/>
              <a:gd name="connsiteX395" fmla="*/ 1930473 w 2466554"/>
              <a:gd name="connsiteY395" fmla="*/ 3498043 h 5487226"/>
              <a:gd name="connsiteX396" fmla="*/ 1943064 w 2466554"/>
              <a:gd name="connsiteY396" fmla="*/ 3501470 h 5487226"/>
              <a:gd name="connsiteX397" fmla="*/ 1886976 w 2466554"/>
              <a:gd name="connsiteY397" fmla="*/ 3557438 h 5487226"/>
              <a:gd name="connsiteX398" fmla="*/ 1857215 w 2466554"/>
              <a:gd name="connsiteY398" fmla="*/ 3591705 h 5487226"/>
              <a:gd name="connsiteX399" fmla="*/ 1799983 w 2466554"/>
              <a:gd name="connsiteY399" fmla="*/ 3646531 h 5487226"/>
              <a:gd name="connsiteX400" fmla="*/ 1788536 w 2466554"/>
              <a:gd name="connsiteY400" fmla="*/ 3662522 h 5487226"/>
              <a:gd name="connsiteX401" fmla="*/ 1824020 w 2466554"/>
              <a:gd name="connsiteY401" fmla="*/ 3632824 h 5487226"/>
              <a:gd name="connsiteX402" fmla="*/ 1866372 w 2466554"/>
              <a:gd name="connsiteY402" fmla="*/ 3591705 h 5487226"/>
              <a:gd name="connsiteX403" fmla="*/ 1940775 w 2466554"/>
              <a:gd name="connsiteY403" fmla="*/ 3517461 h 5487226"/>
              <a:gd name="connsiteX404" fmla="*/ 1952221 w 2466554"/>
              <a:gd name="connsiteY404" fmla="*/ 3501470 h 5487226"/>
              <a:gd name="connsiteX405" fmla="*/ 1983127 w 2466554"/>
              <a:gd name="connsiteY405" fmla="*/ 3476341 h 5487226"/>
              <a:gd name="connsiteX406" fmla="*/ 2003730 w 2466554"/>
              <a:gd name="connsiteY406" fmla="*/ 3450071 h 5487226"/>
              <a:gd name="connsiteX407" fmla="*/ 2023189 w 2466554"/>
              <a:gd name="connsiteY407" fmla="*/ 3432937 h 5487226"/>
              <a:gd name="connsiteX408" fmla="*/ 2085000 w 2466554"/>
              <a:gd name="connsiteY408" fmla="*/ 3373542 h 5487226"/>
              <a:gd name="connsiteX409" fmla="*/ 2171994 w 2466554"/>
              <a:gd name="connsiteY409" fmla="*/ 3283308 h 5487226"/>
              <a:gd name="connsiteX410" fmla="*/ 2268144 w 2466554"/>
              <a:gd name="connsiteY410" fmla="*/ 3185078 h 5487226"/>
              <a:gd name="connsiteX411" fmla="*/ 2295616 w 2466554"/>
              <a:gd name="connsiteY411" fmla="*/ 3156522 h 5487226"/>
              <a:gd name="connsiteX412" fmla="*/ 2316219 w 2466554"/>
              <a:gd name="connsiteY412" fmla="*/ 3139389 h 5487226"/>
              <a:gd name="connsiteX413" fmla="*/ 2333389 w 2466554"/>
              <a:gd name="connsiteY413" fmla="*/ 3119972 h 5487226"/>
              <a:gd name="connsiteX414" fmla="*/ 2384898 w 2466554"/>
              <a:gd name="connsiteY414" fmla="*/ 3068572 h 5487226"/>
              <a:gd name="connsiteX415" fmla="*/ 2453577 w 2466554"/>
              <a:gd name="connsiteY415" fmla="*/ 3006893 h 5487226"/>
              <a:gd name="connsiteX416" fmla="*/ 2333389 w 2466554"/>
              <a:gd name="connsiteY416" fmla="*/ 3129109 h 5487226"/>
              <a:gd name="connsiteX417" fmla="*/ 2341402 w 2466554"/>
              <a:gd name="connsiteY417" fmla="*/ 3127967 h 5487226"/>
              <a:gd name="connsiteX418" fmla="*/ 2311641 w 2466554"/>
              <a:gd name="connsiteY418" fmla="*/ 3162233 h 5487226"/>
              <a:gd name="connsiteX419" fmla="*/ 2448998 w 2466554"/>
              <a:gd name="connsiteY419" fmla="*/ 3029737 h 5487226"/>
              <a:gd name="connsiteX420" fmla="*/ 2466168 w 2466554"/>
              <a:gd name="connsiteY420" fmla="*/ 3019457 h 5487226"/>
              <a:gd name="connsiteX421" fmla="*/ 2304773 w 2466554"/>
              <a:gd name="connsiteY421" fmla="*/ 3173656 h 5487226"/>
              <a:gd name="connsiteX422" fmla="*/ 2287603 w 2466554"/>
              <a:gd name="connsiteY422" fmla="*/ 3195358 h 5487226"/>
              <a:gd name="connsiteX423" fmla="*/ 2280735 w 2466554"/>
              <a:gd name="connsiteY423" fmla="*/ 3197642 h 5487226"/>
              <a:gd name="connsiteX424" fmla="*/ 2258987 w 2466554"/>
              <a:gd name="connsiteY424" fmla="*/ 3221628 h 5487226"/>
              <a:gd name="connsiteX425" fmla="*/ 2183440 w 2466554"/>
              <a:gd name="connsiteY425" fmla="*/ 3294730 h 5487226"/>
              <a:gd name="connsiteX426" fmla="*/ 2173138 w 2466554"/>
              <a:gd name="connsiteY426" fmla="*/ 3311863 h 5487226"/>
              <a:gd name="connsiteX427" fmla="*/ 2155969 w 2466554"/>
              <a:gd name="connsiteY427" fmla="*/ 3324427 h 5487226"/>
              <a:gd name="connsiteX428" fmla="*/ 2141088 w 2466554"/>
              <a:gd name="connsiteY428" fmla="*/ 3346129 h 5487226"/>
              <a:gd name="connsiteX429" fmla="*/ 2122774 w 2466554"/>
              <a:gd name="connsiteY429" fmla="*/ 3355267 h 5487226"/>
              <a:gd name="connsiteX430" fmla="*/ 2062107 w 2466554"/>
              <a:gd name="connsiteY430" fmla="*/ 3415804 h 5487226"/>
              <a:gd name="connsiteX431" fmla="*/ 2055239 w 2466554"/>
              <a:gd name="connsiteY431" fmla="*/ 3427226 h 5487226"/>
              <a:gd name="connsiteX432" fmla="*/ 2042648 w 2466554"/>
              <a:gd name="connsiteY432" fmla="*/ 3442075 h 5487226"/>
              <a:gd name="connsiteX433" fmla="*/ 2017466 w 2466554"/>
              <a:gd name="connsiteY433" fmla="*/ 3464919 h 5487226"/>
              <a:gd name="connsiteX434" fmla="*/ 1973969 w 2466554"/>
              <a:gd name="connsiteY434" fmla="*/ 3512892 h 5487226"/>
              <a:gd name="connsiteX435" fmla="*/ 1899567 w 2466554"/>
              <a:gd name="connsiteY435" fmla="*/ 3587136 h 5487226"/>
              <a:gd name="connsiteX436" fmla="*/ 1876674 w 2466554"/>
              <a:gd name="connsiteY436" fmla="*/ 3603127 h 5487226"/>
              <a:gd name="connsiteX437" fmla="*/ 1864083 w 2466554"/>
              <a:gd name="connsiteY437" fmla="*/ 3627113 h 5487226"/>
              <a:gd name="connsiteX438" fmla="*/ 1832033 w 2466554"/>
              <a:gd name="connsiteY438" fmla="*/ 3649957 h 5487226"/>
              <a:gd name="connsiteX439" fmla="*/ 1798838 w 2466554"/>
              <a:gd name="connsiteY439" fmla="*/ 3683081 h 5487226"/>
              <a:gd name="connsiteX440" fmla="*/ 1706122 w 2466554"/>
              <a:gd name="connsiteY440" fmla="*/ 3775601 h 5487226"/>
              <a:gd name="connsiteX441" fmla="*/ 1700398 w 2466554"/>
              <a:gd name="connsiteY441" fmla="*/ 3788165 h 5487226"/>
              <a:gd name="connsiteX442" fmla="*/ 1692386 w 2466554"/>
              <a:gd name="connsiteY442" fmla="*/ 3789307 h 5487226"/>
              <a:gd name="connsiteX443" fmla="*/ 1485205 w 2466554"/>
              <a:gd name="connsiteY443" fmla="*/ 3991478 h 5487226"/>
              <a:gd name="connsiteX444" fmla="*/ 1457733 w 2466554"/>
              <a:gd name="connsiteY444" fmla="*/ 4021176 h 5487226"/>
              <a:gd name="connsiteX445" fmla="*/ 1399356 w 2466554"/>
              <a:gd name="connsiteY445" fmla="*/ 4073718 h 5487226"/>
              <a:gd name="connsiteX446" fmla="*/ 1371884 w 2466554"/>
              <a:gd name="connsiteY446" fmla="*/ 4102273 h 5487226"/>
              <a:gd name="connsiteX447" fmla="*/ 1338690 w 2466554"/>
              <a:gd name="connsiteY447" fmla="*/ 4133113 h 5487226"/>
              <a:gd name="connsiteX448" fmla="*/ 1337545 w 2466554"/>
              <a:gd name="connsiteY448" fmla="*/ 4122833 h 5487226"/>
              <a:gd name="connsiteX449" fmla="*/ 1162414 w 2466554"/>
              <a:gd name="connsiteY449" fmla="*/ 4302160 h 5487226"/>
              <a:gd name="connsiteX450" fmla="*/ 1133797 w 2466554"/>
              <a:gd name="connsiteY450" fmla="*/ 4337568 h 5487226"/>
              <a:gd name="connsiteX451" fmla="*/ 1112049 w 2466554"/>
              <a:gd name="connsiteY451" fmla="*/ 4353559 h 5487226"/>
              <a:gd name="connsiteX452" fmla="*/ 1011320 w 2466554"/>
              <a:gd name="connsiteY452" fmla="*/ 4457500 h 5487226"/>
              <a:gd name="connsiteX453" fmla="*/ 1006741 w 2466554"/>
              <a:gd name="connsiteY453" fmla="*/ 4471207 h 5487226"/>
              <a:gd name="connsiteX454" fmla="*/ 1031924 w 2466554"/>
              <a:gd name="connsiteY454" fmla="*/ 4450647 h 5487226"/>
              <a:gd name="connsiteX455" fmla="*/ 1060540 w 2466554"/>
              <a:gd name="connsiteY455" fmla="*/ 4422092 h 5487226"/>
              <a:gd name="connsiteX456" fmla="*/ 1073131 w 2466554"/>
              <a:gd name="connsiteY456" fmla="*/ 4416381 h 5487226"/>
              <a:gd name="connsiteX457" fmla="*/ 1002163 w 2466554"/>
              <a:gd name="connsiteY457" fmla="*/ 4484913 h 5487226"/>
              <a:gd name="connsiteX458" fmla="*/ 979270 w 2466554"/>
              <a:gd name="connsiteY458" fmla="*/ 4510042 h 5487226"/>
              <a:gd name="connsiteX459" fmla="*/ 955232 w 2466554"/>
              <a:gd name="connsiteY459" fmla="*/ 4531744 h 5487226"/>
              <a:gd name="connsiteX460" fmla="*/ 857937 w 2466554"/>
              <a:gd name="connsiteY460" fmla="*/ 4628832 h 5487226"/>
              <a:gd name="connsiteX461" fmla="*/ 839623 w 2466554"/>
              <a:gd name="connsiteY461" fmla="*/ 4649392 h 5487226"/>
              <a:gd name="connsiteX462" fmla="*/ 753774 w 2466554"/>
              <a:gd name="connsiteY462" fmla="*/ 4730489 h 5487226"/>
              <a:gd name="connsiteX463" fmla="*/ 634731 w 2466554"/>
              <a:gd name="connsiteY463" fmla="*/ 4853847 h 5487226"/>
              <a:gd name="connsiteX464" fmla="*/ 619850 w 2466554"/>
              <a:gd name="connsiteY464" fmla="*/ 4866412 h 5487226"/>
              <a:gd name="connsiteX465" fmla="*/ 504241 w 2466554"/>
              <a:gd name="connsiteY465" fmla="*/ 4984059 h 5487226"/>
              <a:gd name="connsiteX466" fmla="*/ 490505 w 2466554"/>
              <a:gd name="connsiteY466" fmla="*/ 4997766 h 5487226"/>
              <a:gd name="connsiteX467" fmla="*/ 475625 w 2466554"/>
              <a:gd name="connsiteY467" fmla="*/ 5010330 h 5487226"/>
              <a:gd name="connsiteX468" fmla="*/ 465323 w 2466554"/>
              <a:gd name="connsiteY468" fmla="*/ 5027463 h 5487226"/>
              <a:gd name="connsiteX469" fmla="*/ 408090 w 2466554"/>
              <a:gd name="connsiteY469" fmla="*/ 5082290 h 5487226"/>
              <a:gd name="connsiteX470" fmla="*/ 397789 w 2466554"/>
              <a:gd name="connsiteY470" fmla="*/ 5099423 h 5487226"/>
              <a:gd name="connsiteX471" fmla="*/ 403512 w 2466554"/>
              <a:gd name="connsiteY471" fmla="*/ 5086858 h 5487226"/>
              <a:gd name="connsiteX472" fmla="*/ 387487 w 2466554"/>
              <a:gd name="connsiteY472" fmla="*/ 5098280 h 5487226"/>
              <a:gd name="connsiteX473" fmla="*/ 376040 w 2466554"/>
              <a:gd name="connsiteY473" fmla="*/ 5115414 h 5487226"/>
              <a:gd name="connsiteX474" fmla="*/ 369172 w 2466554"/>
              <a:gd name="connsiteY474" fmla="*/ 5117698 h 5487226"/>
              <a:gd name="connsiteX475" fmla="*/ 354292 w 2466554"/>
              <a:gd name="connsiteY475" fmla="*/ 5131405 h 5487226"/>
              <a:gd name="connsiteX476" fmla="*/ 354292 w 2466554"/>
              <a:gd name="connsiteY476" fmla="*/ 5140542 h 5487226"/>
              <a:gd name="connsiteX477" fmla="*/ 334833 w 2466554"/>
              <a:gd name="connsiteY477" fmla="*/ 5157675 h 5487226"/>
              <a:gd name="connsiteX478" fmla="*/ 318808 w 2466554"/>
              <a:gd name="connsiteY478" fmla="*/ 5169098 h 5487226"/>
              <a:gd name="connsiteX479" fmla="*/ 308506 w 2466554"/>
              <a:gd name="connsiteY479" fmla="*/ 5187373 h 5487226"/>
              <a:gd name="connsiteX480" fmla="*/ 289047 w 2466554"/>
              <a:gd name="connsiteY480" fmla="*/ 5196511 h 5487226"/>
              <a:gd name="connsiteX481" fmla="*/ 262720 w 2466554"/>
              <a:gd name="connsiteY481" fmla="*/ 5225066 h 5487226"/>
              <a:gd name="connsiteX482" fmla="*/ 270733 w 2466554"/>
              <a:gd name="connsiteY482" fmla="*/ 5223924 h 5487226"/>
              <a:gd name="connsiteX483" fmla="*/ 228381 w 2466554"/>
              <a:gd name="connsiteY483" fmla="*/ 5266185 h 5487226"/>
              <a:gd name="connsiteX484" fmla="*/ 220368 w 2466554"/>
              <a:gd name="connsiteY484" fmla="*/ 5267328 h 5487226"/>
              <a:gd name="connsiteX485" fmla="*/ 140243 w 2466554"/>
              <a:gd name="connsiteY485" fmla="*/ 5344998 h 5487226"/>
              <a:gd name="connsiteX486" fmla="*/ 124218 w 2466554"/>
              <a:gd name="connsiteY486" fmla="*/ 5365558 h 5487226"/>
              <a:gd name="connsiteX487" fmla="*/ 86444 w 2466554"/>
              <a:gd name="connsiteY487" fmla="*/ 5402108 h 5487226"/>
              <a:gd name="connsiteX488" fmla="*/ 45237 w 2466554"/>
              <a:gd name="connsiteY488" fmla="*/ 5444370 h 5487226"/>
              <a:gd name="connsiteX489" fmla="*/ 31501 w 2466554"/>
              <a:gd name="connsiteY489" fmla="*/ 5464930 h 5487226"/>
              <a:gd name="connsiteX490" fmla="*/ 18910 w 2466554"/>
              <a:gd name="connsiteY490" fmla="*/ 5468357 h 5487226"/>
              <a:gd name="connsiteX491" fmla="*/ 0 w 2466554"/>
              <a:gd name="connsiteY491" fmla="*/ 5487226 h 548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Lst>
            <a:rect l="l" t="t" r="r" b="b"/>
            <a:pathLst>
              <a:path w="2466554" h="5487226">
                <a:moveTo>
                  <a:pt x="1003308" y="4476918"/>
                </a:moveTo>
                <a:cubicBezTo>
                  <a:pt x="993006" y="4486056"/>
                  <a:pt x="972402" y="4504331"/>
                  <a:pt x="956377" y="4523749"/>
                </a:cubicBezTo>
                <a:cubicBezTo>
                  <a:pt x="946075" y="4530602"/>
                  <a:pt x="924327" y="4553446"/>
                  <a:pt x="908302" y="4569437"/>
                </a:cubicBezTo>
                <a:cubicBezTo>
                  <a:pt x="910591" y="4570579"/>
                  <a:pt x="896855" y="4582001"/>
                  <a:pt x="896855" y="4585428"/>
                </a:cubicBezTo>
                <a:cubicBezTo>
                  <a:pt x="936918" y="4546593"/>
                  <a:pt x="949509" y="4535171"/>
                  <a:pt x="991861" y="4494051"/>
                </a:cubicBezTo>
                <a:cubicBezTo>
                  <a:pt x="996440" y="4487198"/>
                  <a:pt x="1001018" y="4481487"/>
                  <a:pt x="1003308" y="4476918"/>
                </a:cubicBezTo>
                <a:close/>
                <a:moveTo>
                  <a:pt x="0" y="0"/>
                </a:moveTo>
                <a:lnTo>
                  <a:pt x="65841" y="65701"/>
                </a:lnTo>
                <a:cubicBezTo>
                  <a:pt x="74998" y="74838"/>
                  <a:pt x="74998" y="69127"/>
                  <a:pt x="86444" y="81692"/>
                </a:cubicBezTo>
                <a:cubicBezTo>
                  <a:pt x="89878" y="88545"/>
                  <a:pt x="105903" y="103394"/>
                  <a:pt x="112771" y="112531"/>
                </a:cubicBezTo>
                <a:cubicBezTo>
                  <a:pt x="127652" y="125096"/>
                  <a:pt x="128796" y="130807"/>
                  <a:pt x="139098" y="141087"/>
                </a:cubicBezTo>
                <a:cubicBezTo>
                  <a:pt x="187173" y="190202"/>
                  <a:pt x="214645" y="214188"/>
                  <a:pt x="255852" y="257592"/>
                </a:cubicBezTo>
                <a:cubicBezTo>
                  <a:pt x="260431" y="261019"/>
                  <a:pt x="265009" y="263303"/>
                  <a:pt x="270733" y="270156"/>
                </a:cubicBezTo>
                <a:cubicBezTo>
                  <a:pt x="279890" y="278152"/>
                  <a:pt x="278745" y="281578"/>
                  <a:pt x="287902" y="289574"/>
                </a:cubicBezTo>
                <a:cubicBezTo>
                  <a:pt x="338267" y="336405"/>
                  <a:pt x="389776" y="396942"/>
                  <a:pt x="449298" y="455194"/>
                </a:cubicBezTo>
                <a:cubicBezTo>
                  <a:pt x="456166" y="465474"/>
                  <a:pt x="479059" y="486034"/>
                  <a:pt x="493939" y="502025"/>
                </a:cubicBezTo>
                <a:cubicBezTo>
                  <a:pt x="506530" y="516874"/>
                  <a:pt x="519121" y="531723"/>
                  <a:pt x="538580" y="551140"/>
                </a:cubicBezTo>
                <a:cubicBezTo>
                  <a:pt x="538580" y="547713"/>
                  <a:pt x="531712" y="540860"/>
                  <a:pt x="532857" y="538576"/>
                </a:cubicBezTo>
                <a:cubicBezTo>
                  <a:pt x="548882" y="554567"/>
                  <a:pt x="559184" y="560278"/>
                  <a:pt x="563763" y="571700"/>
                </a:cubicBezTo>
                <a:cubicBezTo>
                  <a:pt x="558039" y="565989"/>
                  <a:pt x="551172" y="559136"/>
                  <a:pt x="548882" y="559136"/>
                </a:cubicBezTo>
                <a:cubicBezTo>
                  <a:pt x="564907" y="576269"/>
                  <a:pt x="569486" y="583122"/>
                  <a:pt x="586656" y="596829"/>
                </a:cubicBezTo>
                <a:cubicBezTo>
                  <a:pt x="590090" y="604824"/>
                  <a:pt x="599247" y="615104"/>
                  <a:pt x="607259" y="621957"/>
                </a:cubicBezTo>
                <a:cubicBezTo>
                  <a:pt x="615272" y="629953"/>
                  <a:pt x="615272" y="626526"/>
                  <a:pt x="627863" y="637948"/>
                </a:cubicBezTo>
                <a:cubicBezTo>
                  <a:pt x="635875" y="644801"/>
                  <a:pt x="642743" y="648228"/>
                  <a:pt x="656479" y="666503"/>
                </a:cubicBezTo>
                <a:cubicBezTo>
                  <a:pt x="663347" y="668788"/>
                  <a:pt x="666781" y="666503"/>
                  <a:pt x="683951" y="684779"/>
                </a:cubicBezTo>
                <a:cubicBezTo>
                  <a:pt x="693108" y="695059"/>
                  <a:pt x="673649" y="681352"/>
                  <a:pt x="689674" y="697343"/>
                </a:cubicBezTo>
                <a:cubicBezTo>
                  <a:pt x="713712" y="720187"/>
                  <a:pt x="712567" y="727041"/>
                  <a:pt x="733171" y="747600"/>
                </a:cubicBezTo>
                <a:cubicBezTo>
                  <a:pt x="769799" y="779582"/>
                  <a:pt x="775522" y="789862"/>
                  <a:pt x="813296" y="825271"/>
                </a:cubicBezTo>
                <a:cubicBezTo>
                  <a:pt x="846491" y="866390"/>
                  <a:pt x="894566" y="905225"/>
                  <a:pt x="928905" y="942918"/>
                </a:cubicBezTo>
                <a:cubicBezTo>
                  <a:pt x="938063" y="952056"/>
                  <a:pt x="938063" y="945203"/>
                  <a:pt x="949509" y="958909"/>
                </a:cubicBezTo>
                <a:cubicBezTo>
                  <a:pt x="950654" y="966905"/>
                  <a:pt x="968968" y="978327"/>
                  <a:pt x="976981" y="986322"/>
                </a:cubicBezTo>
                <a:cubicBezTo>
                  <a:pt x="974691" y="990891"/>
                  <a:pt x="993006" y="1003456"/>
                  <a:pt x="996440" y="1005740"/>
                </a:cubicBezTo>
                <a:cubicBezTo>
                  <a:pt x="996440" y="1009167"/>
                  <a:pt x="999874" y="1013735"/>
                  <a:pt x="1007886" y="1021731"/>
                </a:cubicBezTo>
                <a:cubicBezTo>
                  <a:pt x="1017043" y="1029726"/>
                  <a:pt x="1021622" y="1030869"/>
                  <a:pt x="1033068" y="1042291"/>
                </a:cubicBezTo>
                <a:cubicBezTo>
                  <a:pt x="1057106" y="1071988"/>
                  <a:pt x="1100603" y="1116534"/>
                  <a:pt x="1131508" y="1140521"/>
                </a:cubicBezTo>
                <a:cubicBezTo>
                  <a:pt x="1133797" y="1146232"/>
                  <a:pt x="1144099" y="1156512"/>
                  <a:pt x="1152112" y="1165649"/>
                </a:cubicBezTo>
                <a:cubicBezTo>
                  <a:pt x="1150967" y="1167934"/>
                  <a:pt x="1158980" y="1174787"/>
                  <a:pt x="1164703" y="1180498"/>
                </a:cubicBezTo>
                <a:cubicBezTo>
                  <a:pt x="1162414" y="1181640"/>
                  <a:pt x="1163558" y="1183925"/>
                  <a:pt x="1166992" y="1187351"/>
                </a:cubicBezTo>
                <a:cubicBezTo>
                  <a:pt x="1166992" y="1183925"/>
                  <a:pt x="1172716" y="1189636"/>
                  <a:pt x="1178439" y="1195347"/>
                </a:cubicBezTo>
                <a:cubicBezTo>
                  <a:pt x="1191030" y="1210196"/>
                  <a:pt x="1216212" y="1231898"/>
                  <a:pt x="1217357" y="1239893"/>
                </a:cubicBezTo>
                <a:cubicBezTo>
                  <a:pt x="1197898" y="1220476"/>
                  <a:pt x="1178439" y="1202200"/>
                  <a:pt x="1172716" y="1191920"/>
                </a:cubicBezTo>
                <a:cubicBezTo>
                  <a:pt x="1172716" y="1195347"/>
                  <a:pt x="1163558" y="1187351"/>
                  <a:pt x="1156690" y="1179356"/>
                </a:cubicBezTo>
                <a:cubicBezTo>
                  <a:pt x="1150967" y="1173645"/>
                  <a:pt x="1144099" y="1166792"/>
                  <a:pt x="1138376" y="1161081"/>
                </a:cubicBezTo>
                <a:cubicBezTo>
                  <a:pt x="1129219" y="1149659"/>
                  <a:pt x="1146389" y="1164507"/>
                  <a:pt x="1137231" y="1153085"/>
                </a:cubicBezTo>
                <a:cubicBezTo>
                  <a:pt x="1131508" y="1150801"/>
                  <a:pt x="1093735" y="1105112"/>
                  <a:pt x="1105181" y="1129099"/>
                </a:cubicBezTo>
                <a:cubicBezTo>
                  <a:pt x="1094879" y="1118819"/>
                  <a:pt x="1100603" y="1119961"/>
                  <a:pt x="1093735" y="1111966"/>
                </a:cubicBezTo>
                <a:cubicBezTo>
                  <a:pt x="1090301" y="1108539"/>
                  <a:pt x="1088012" y="1103970"/>
                  <a:pt x="1081144" y="1097117"/>
                </a:cubicBezTo>
                <a:cubicBezTo>
                  <a:pt x="1073131" y="1089121"/>
                  <a:pt x="1069697" y="1089121"/>
                  <a:pt x="1061685" y="1079984"/>
                </a:cubicBezTo>
                <a:cubicBezTo>
                  <a:pt x="1052527" y="1071988"/>
                  <a:pt x="1035358" y="1051428"/>
                  <a:pt x="1031924" y="1052571"/>
                </a:cubicBezTo>
                <a:cubicBezTo>
                  <a:pt x="1043370" y="1063993"/>
                  <a:pt x="1053672" y="1074273"/>
                  <a:pt x="1065119" y="1085695"/>
                </a:cubicBezTo>
                <a:cubicBezTo>
                  <a:pt x="1070842" y="1091406"/>
                  <a:pt x="1093735" y="1114250"/>
                  <a:pt x="1077710" y="1100543"/>
                </a:cubicBezTo>
                <a:cubicBezTo>
                  <a:pt x="1068553" y="1091406"/>
                  <a:pt x="1059395" y="1082268"/>
                  <a:pt x="1049094" y="1073130"/>
                </a:cubicBezTo>
                <a:cubicBezTo>
                  <a:pt x="1042226" y="1066277"/>
                  <a:pt x="1027345" y="1048002"/>
                  <a:pt x="1025056" y="1050286"/>
                </a:cubicBezTo>
                <a:cubicBezTo>
                  <a:pt x="1025056" y="1054855"/>
                  <a:pt x="1042226" y="1069704"/>
                  <a:pt x="1034213" y="1069704"/>
                </a:cubicBezTo>
                <a:cubicBezTo>
                  <a:pt x="1028490" y="1066277"/>
                  <a:pt x="1022766" y="1062850"/>
                  <a:pt x="1017043" y="1059424"/>
                </a:cubicBezTo>
                <a:cubicBezTo>
                  <a:pt x="1010175" y="1050286"/>
                  <a:pt x="1003308" y="1057139"/>
                  <a:pt x="1011320" y="1065135"/>
                </a:cubicBezTo>
                <a:cubicBezTo>
                  <a:pt x="1010175" y="1067419"/>
                  <a:pt x="1026201" y="1081126"/>
                  <a:pt x="1027345" y="1085695"/>
                </a:cubicBezTo>
                <a:cubicBezTo>
                  <a:pt x="1029634" y="1083410"/>
                  <a:pt x="1043370" y="1106255"/>
                  <a:pt x="1047949" y="1101686"/>
                </a:cubicBezTo>
                <a:cubicBezTo>
                  <a:pt x="1042226" y="1094832"/>
                  <a:pt x="1035358" y="1089121"/>
                  <a:pt x="1035358" y="1086837"/>
                </a:cubicBezTo>
                <a:cubicBezTo>
                  <a:pt x="1046804" y="1093690"/>
                  <a:pt x="1041081" y="1092548"/>
                  <a:pt x="1053672" y="1105112"/>
                </a:cubicBezTo>
                <a:cubicBezTo>
                  <a:pt x="1058251" y="1102828"/>
                  <a:pt x="1070842" y="1121103"/>
                  <a:pt x="1073131" y="1123388"/>
                </a:cubicBezTo>
                <a:cubicBezTo>
                  <a:pt x="1074276" y="1134810"/>
                  <a:pt x="1055961" y="1113108"/>
                  <a:pt x="1052527" y="1115392"/>
                </a:cubicBezTo>
                <a:cubicBezTo>
                  <a:pt x="1066263" y="1129099"/>
                  <a:pt x="1055961" y="1130241"/>
                  <a:pt x="1042226" y="1116534"/>
                </a:cubicBezTo>
                <a:cubicBezTo>
                  <a:pt x="1030779" y="1105112"/>
                  <a:pt x="1051383" y="1121103"/>
                  <a:pt x="1046804" y="1111966"/>
                </a:cubicBezTo>
                <a:cubicBezTo>
                  <a:pt x="1041081" y="1106255"/>
                  <a:pt x="1042226" y="1102828"/>
                  <a:pt x="1035358" y="1095975"/>
                </a:cubicBezTo>
                <a:cubicBezTo>
                  <a:pt x="1029634" y="1094832"/>
                  <a:pt x="1027345" y="1087979"/>
                  <a:pt x="1021622" y="1082268"/>
                </a:cubicBezTo>
                <a:cubicBezTo>
                  <a:pt x="1012465" y="1077699"/>
                  <a:pt x="1010175" y="1086837"/>
                  <a:pt x="998729" y="1077699"/>
                </a:cubicBezTo>
                <a:cubicBezTo>
                  <a:pt x="1031924" y="1116534"/>
                  <a:pt x="1067408" y="1143947"/>
                  <a:pt x="1090301" y="1171361"/>
                </a:cubicBezTo>
                <a:cubicBezTo>
                  <a:pt x="1088012" y="1159938"/>
                  <a:pt x="1105181" y="1181640"/>
                  <a:pt x="1108615" y="1180498"/>
                </a:cubicBezTo>
                <a:cubicBezTo>
                  <a:pt x="1100603" y="1167934"/>
                  <a:pt x="1085722" y="1159938"/>
                  <a:pt x="1067408" y="1139379"/>
                </a:cubicBezTo>
                <a:cubicBezTo>
                  <a:pt x="1068553" y="1134810"/>
                  <a:pt x="1071986" y="1135952"/>
                  <a:pt x="1081144" y="1143947"/>
                </a:cubicBezTo>
                <a:cubicBezTo>
                  <a:pt x="1090301" y="1151943"/>
                  <a:pt x="1088012" y="1142805"/>
                  <a:pt x="1098313" y="1154227"/>
                </a:cubicBezTo>
                <a:cubicBezTo>
                  <a:pt x="1104037" y="1162223"/>
                  <a:pt x="1092590" y="1159938"/>
                  <a:pt x="1112049" y="1177072"/>
                </a:cubicBezTo>
                <a:cubicBezTo>
                  <a:pt x="1117772" y="1178214"/>
                  <a:pt x="1113194" y="1162223"/>
                  <a:pt x="1129219" y="1179356"/>
                </a:cubicBezTo>
                <a:cubicBezTo>
                  <a:pt x="1138376" y="1189636"/>
                  <a:pt x="1124640" y="1186209"/>
                  <a:pt x="1138376" y="1198774"/>
                </a:cubicBezTo>
                <a:cubicBezTo>
                  <a:pt x="1148678" y="1210196"/>
                  <a:pt x="1149823" y="1206769"/>
                  <a:pt x="1162414" y="1220476"/>
                </a:cubicBezTo>
                <a:cubicBezTo>
                  <a:pt x="1168137" y="1227329"/>
                  <a:pt x="1168137" y="1229613"/>
                  <a:pt x="1173860" y="1236467"/>
                </a:cubicBezTo>
                <a:cubicBezTo>
                  <a:pt x="1180728" y="1242178"/>
                  <a:pt x="1183017" y="1242178"/>
                  <a:pt x="1189885" y="1247889"/>
                </a:cubicBezTo>
                <a:cubicBezTo>
                  <a:pt x="1189885" y="1255884"/>
                  <a:pt x="1203621" y="1262737"/>
                  <a:pt x="1213923" y="1271875"/>
                </a:cubicBezTo>
                <a:cubicBezTo>
                  <a:pt x="1211634" y="1273017"/>
                  <a:pt x="1213923" y="1277586"/>
                  <a:pt x="1219646" y="1284439"/>
                </a:cubicBezTo>
                <a:cubicBezTo>
                  <a:pt x="1227659" y="1289008"/>
                  <a:pt x="1244828" y="1307283"/>
                  <a:pt x="1257420" y="1319848"/>
                </a:cubicBezTo>
                <a:cubicBezTo>
                  <a:pt x="1267721" y="1330128"/>
                  <a:pt x="1248262" y="1316421"/>
                  <a:pt x="1264287" y="1333554"/>
                </a:cubicBezTo>
                <a:cubicBezTo>
                  <a:pt x="1287180" y="1355256"/>
                  <a:pt x="1292904" y="1365536"/>
                  <a:pt x="1310073" y="1379243"/>
                </a:cubicBezTo>
                <a:cubicBezTo>
                  <a:pt x="1311218" y="1382669"/>
                  <a:pt x="1313507" y="1387238"/>
                  <a:pt x="1321520" y="1395234"/>
                </a:cubicBezTo>
                <a:cubicBezTo>
                  <a:pt x="1329532" y="1402087"/>
                  <a:pt x="1344413" y="1421505"/>
                  <a:pt x="1346702" y="1418078"/>
                </a:cubicBezTo>
                <a:cubicBezTo>
                  <a:pt x="1347847" y="1414651"/>
                  <a:pt x="1331822" y="1402087"/>
                  <a:pt x="1336400" y="1399803"/>
                </a:cubicBezTo>
                <a:cubicBezTo>
                  <a:pt x="1344413" y="1407798"/>
                  <a:pt x="1355859" y="1419220"/>
                  <a:pt x="1361583" y="1421505"/>
                </a:cubicBezTo>
                <a:cubicBezTo>
                  <a:pt x="1398211" y="1458055"/>
                  <a:pt x="1398211" y="1458055"/>
                  <a:pt x="1398211" y="1458055"/>
                </a:cubicBezTo>
                <a:cubicBezTo>
                  <a:pt x="1407368" y="1464909"/>
                  <a:pt x="1418815" y="1475189"/>
                  <a:pt x="1407368" y="1468335"/>
                </a:cubicBezTo>
                <a:cubicBezTo>
                  <a:pt x="1419960" y="1484326"/>
                  <a:pt x="1392488" y="1456913"/>
                  <a:pt x="1392488" y="1454629"/>
                </a:cubicBezTo>
                <a:cubicBezTo>
                  <a:pt x="1393633" y="1461482"/>
                  <a:pt x="1371884" y="1431785"/>
                  <a:pt x="1371884" y="1438638"/>
                </a:cubicBezTo>
                <a:cubicBezTo>
                  <a:pt x="1385620" y="1460340"/>
                  <a:pt x="1407368" y="1475189"/>
                  <a:pt x="1435985" y="1504886"/>
                </a:cubicBezTo>
                <a:cubicBezTo>
                  <a:pt x="1434840" y="1495748"/>
                  <a:pt x="1446287" y="1509455"/>
                  <a:pt x="1449720" y="1509455"/>
                </a:cubicBezTo>
                <a:cubicBezTo>
                  <a:pt x="1478337" y="1539152"/>
                  <a:pt x="1512676" y="1565423"/>
                  <a:pt x="1533280" y="1592836"/>
                </a:cubicBezTo>
                <a:cubicBezTo>
                  <a:pt x="1541292" y="1597405"/>
                  <a:pt x="1561896" y="1617965"/>
                  <a:pt x="1566475" y="1625960"/>
                </a:cubicBezTo>
                <a:cubicBezTo>
                  <a:pt x="1566475" y="1630529"/>
                  <a:pt x="1557317" y="1621392"/>
                  <a:pt x="1550450" y="1614538"/>
                </a:cubicBezTo>
                <a:cubicBezTo>
                  <a:pt x="1553883" y="1620249"/>
                  <a:pt x="1551594" y="1620249"/>
                  <a:pt x="1543582" y="1612254"/>
                </a:cubicBezTo>
                <a:cubicBezTo>
                  <a:pt x="1536714" y="1604258"/>
                  <a:pt x="1549305" y="1613396"/>
                  <a:pt x="1541292" y="1605401"/>
                </a:cubicBezTo>
                <a:cubicBezTo>
                  <a:pt x="1527557" y="1592836"/>
                  <a:pt x="1505808" y="1566565"/>
                  <a:pt x="1497796" y="1564281"/>
                </a:cubicBezTo>
                <a:cubicBezTo>
                  <a:pt x="1503519" y="1573419"/>
                  <a:pt x="1519544" y="1583699"/>
                  <a:pt x="1522978" y="1593978"/>
                </a:cubicBezTo>
                <a:cubicBezTo>
                  <a:pt x="1516110" y="1587125"/>
                  <a:pt x="1505808" y="1575703"/>
                  <a:pt x="1503519" y="1576845"/>
                </a:cubicBezTo>
                <a:cubicBezTo>
                  <a:pt x="1508098" y="1584841"/>
                  <a:pt x="1509242" y="1589410"/>
                  <a:pt x="1518399" y="1598547"/>
                </a:cubicBezTo>
                <a:cubicBezTo>
                  <a:pt x="1553883" y="1635098"/>
                  <a:pt x="1571053" y="1644236"/>
                  <a:pt x="1598525" y="1676218"/>
                </a:cubicBezTo>
                <a:cubicBezTo>
                  <a:pt x="1630575" y="1704773"/>
                  <a:pt x="1667204" y="1741324"/>
                  <a:pt x="1693531" y="1768737"/>
                </a:cubicBezTo>
                <a:cubicBezTo>
                  <a:pt x="1701543" y="1776732"/>
                  <a:pt x="1704977" y="1776732"/>
                  <a:pt x="1712990" y="1785870"/>
                </a:cubicBezTo>
                <a:cubicBezTo>
                  <a:pt x="1724436" y="1799576"/>
                  <a:pt x="1751908" y="1821278"/>
                  <a:pt x="1754197" y="1829274"/>
                </a:cubicBezTo>
                <a:cubicBezTo>
                  <a:pt x="1718713" y="1799576"/>
                  <a:pt x="1682084" y="1764168"/>
                  <a:pt x="1644311" y="1724190"/>
                </a:cubicBezTo>
                <a:cubicBezTo>
                  <a:pt x="1645455" y="1734470"/>
                  <a:pt x="1623707" y="1711626"/>
                  <a:pt x="1632864" y="1726475"/>
                </a:cubicBezTo>
                <a:cubicBezTo>
                  <a:pt x="1659191" y="1744750"/>
                  <a:pt x="1647745" y="1752746"/>
                  <a:pt x="1669493" y="1773305"/>
                </a:cubicBezTo>
                <a:cubicBezTo>
                  <a:pt x="1698109" y="1803003"/>
                  <a:pt x="1743895" y="1830416"/>
                  <a:pt x="1742750" y="1848691"/>
                </a:cubicBezTo>
                <a:cubicBezTo>
                  <a:pt x="1731304" y="1834985"/>
                  <a:pt x="1730159" y="1838411"/>
                  <a:pt x="1718713" y="1826989"/>
                </a:cubicBezTo>
                <a:cubicBezTo>
                  <a:pt x="1723291" y="1824705"/>
                  <a:pt x="1732449" y="1832700"/>
                  <a:pt x="1712990" y="1813283"/>
                </a:cubicBezTo>
                <a:cubicBezTo>
                  <a:pt x="1703832" y="1806430"/>
                  <a:pt x="1710700" y="1815567"/>
                  <a:pt x="1709556" y="1817852"/>
                </a:cubicBezTo>
                <a:cubicBezTo>
                  <a:pt x="1698109" y="1809856"/>
                  <a:pt x="1686663" y="1799576"/>
                  <a:pt x="1680939" y="1799576"/>
                </a:cubicBezTo>
                <a:cubicBezTo>
                  <a:pt x="1695820" y="1813283"/>
                  <a:pt x="1692386" y="1815567"/>
                  <a:pt x="1701543" y="1825847"/>
                </a:cubicBezTo>
                <a:cubicBezTo>
                  <a:pt x="1707266" y="1829274"/>
                  <a:pt x="1715279" y="1836127"/>
                  <a:pt x="1725581" y="1847549"/>
                </a:cubicBezTo>
                <a:cubicBezTo>
                  <a:pt x="1730159" y="1853260"/>
                  <a:pt x="1727870" y="1854402"/>
                  <a:pt x="1737027" y="1863540"/>
                </a:cubicBezTo>
                <a:cubicBezTo>
                  <a:pt x="1766788" y="1890953"/>
                  <a:pt x="1790826" y="1913798"/>
                  <a:pt x="1793115" y="1928646"/>
                </a:cubicBezTo>
                <a:cubicBezTo>
                  <a:pt x="1777090" y="1911513"/>
                  <a:pt x="1761065" y="1893238"/>
                  <a:pt x="1738172" y="1871536"/>
                </a:cubicBezTo>
                <a:cubicBezTo>
                  <a:pt x="1724436" y="1855545"/>
                  <a:pt x="1708411" y="1837269"/>
                  <a:pt x="1693531" y="1824705"/>
                </a:cubicBezTo>
                <a:cubicBezTo>
                  <a:pt x="1684373" y="1812141"/>
                  <a:pt x="1669493" y="1795007"/>
                  <a:pt x="1648889" y="1775590"/>
                </a:cubicBezTo>
                <a:cubicBezTo>
                  <a:pt x="1648889" y="1769879"/>
                  <a:pt x="1659191" y="1782443"/>
                  <a:pt x="1661480" y="1781301"/>
                </a:cubicBezTo>
                <a:cubicBezTo>
                  <a:pt x="1658046" y="1774448"/>
                  <a:pt x="1661480" y="1777874"/>
                  <a:pt x="1664914" y="1777874"/>
                </a:cubicBezTo>
                <a:cubicBezTo>
                  <a:pt x="1671782" y="1783585"/>
                  <a:pt x="1675216" y="1783585"/>
                  <a:pt x="1682084" y="1789296"/>
                </a:cubicBezTo>
                <a:cubicBezTo>
                  <a:pt x="1688952" y="1796150"/>
                  <a:pt x="1699254" y="1807572"/>
                  <a:pt x="1701543" y="1806430"/>
                </a:cubicBezTo>
                <a:cubicBezTo>
                  <a:pt x="1688952" y="1795007"/>
                  <a:pt x="1676361" y="1782443"/>
                  <a:pt x="1663770" y="1769879"/>
                </a:cubicBezTo>
                <a:cubicBezTo>
                  <a:pt x="1668348" y="1776732"/>
                  <a:pt x="1666059" y="1776732"/>
                  <a:pt x="1656902" y="1767594"/>
                </a:cubicBezTo>
                <a:cubicBezTo>
                  <a:pt x="1650034" y="1760741"/>
                  <a:pt x="1644311" y="1753888"/>
                  <a:pt x="1644311" y="1752746"/>
                </a:cubicBezTo>
                <a:cubicBezTo>
                  <a:pt x="1646600" y="1755030"/>
                  <a:pt x="1650034" y="1756172"/>
                  <a:pt x="1645455" y="1751603"/>
                </a:cubicBezTo>
                <a:cubicBezTo>
                  <a:pt x="1645455" y="1751603"/>
                  <a:pt x="1644311" y="1751603"/>
                  <a:pt x="1644311" y="1752746"/>
                </a:cubicBezTo>
                <a:cubicBezTo>
                  <a:pt x="1634009" y="1743608"/>
                  <a:pt x="1615694" y="1720764"/>
                  <a:pt x="1611116" y="1720764"/>
                </a:cubicBezTo>
                <a:cubicBezTo>
                  <a:pt x="1607682" y="1719622"/>
                  <a:pt x="1604248" y="1717337"/>
                  <a:pt x="1601959" y="1719622"/>
                </a:cubicBezTo>
                <a:cubicBezTo>
                  <a:pt x="1612261" y="1727617"/>
                  <a:pt x="1614550" y="1739039"/>
                  <a:pt x="1621418" y="1737897"/>
                </a:cubicBezTo>
                <a:cubicBezTo>
                  <a:pt x="1630575" y="1748177"/>
                  <a:pt x="1630575" y="1741324"/>
                  <a:pt x="1642021" y="1755030"/>
                </a:cubicBezTo>
                <a:cubicBezTo>
                  <a:pt x="1645455" y="1763026"/>
                  <a:pt x="1639732" y="1756172"/>
                  <a:pt x="1640877" y="1765310"/>
                </a:cubicBezTo>
                <a:cubicBezTo>
                  <a:pt x="1612261" y="1735613"/>
                  <a:pt x="1608827" y="1731044"/>
                  <a:pt x="1576776" y="1699062"/>
                </a:cubicBezTo>
                <a:cubicBezTo>
                  <a:pt x="1576776" y="1703631"/>
                  <a:pt x="1566475" y="1692209"/>
                  <a:pt x="1564185" y="1693351"/>
                </a:cubicBezTo>
                <a:cubicBezTo>
                  <a:pt x="1566475" y="1699062"/>
                  <a:pt x="1567619" y="1703631"/>
                  <a:pt x="1579066" y="1715053"/>
                </a:cubicBezTo>
                <a:cubicBezTo>
                  <a:pt x="1587078" y="1721906"/>
                  <a:pt x="1587078" y="1715053"/>
                  <a:pt x="1599669" y="1731044"/>
                </a:cubicBezTo>
                <a:cubicBezTo>
                  <a:pt x="1615694" y="1744750"/>
                  <a:pt x="1609971" y="1744750"/>
                  <a:pt x="1616839" y="1752746"/>
                </a:cubicBezTo>
                <a:cubicBezTo>
                  <a:pt x="1631720" y="1760741"/>
                  <a:pt x="1637443" y="1772163"/>
                  <a:pt x="1655757" y="1787012"/>
                </a:cubicBezTo>
                <a:cubicBezTo>
                  <a:pt x="1646600" y="1785870"/>
                  <a:pt x="1660336" y="1797292"/>
                  <a:pt x="1660336" y="1800718"/>
                </a:cubicBezTo>
                <a:cubicBezTo>
                  <a:pt x="1654613" y="1793865"/>
                  <a:pt x="1647745" y="1788154"/>
                  <a:pt x="1645455" y="1788154"/>
                </a:cubicBezTo>
                <a:cubicBezTo>
                  <a:pt x="1650034" y="1793865"/>
                  <a:pt x="1646600" y="1791581"/>
                  <a:pt x="1644311" y="1789296"/>
                </a:cubicBezTo>
                <a:cubicBezTo>
                  <a:pt x="1636298" y="1782443"/>
                  <a:pt x="1644311" y="1792723"/>
                  <a:pt x="1640877" y="1792723"/>
                </a:cubicBezTo>
                <a:cubicBezTo>
                  <a:pt x="1650034" y="1799576"/>
                  <a:pt x="1655757" y="1801861"/>
                  <a:pt x="1670638" y="1818994"/>
                </a:cubicBezTo>
                <a:cubicBezTo>
                  <a:pt x="1667204" y="1812141"/>
                  <a:pt x="1669493" y="1812141"/>
                  <a:pt x="1677505" y="1821278"/>
                </a:cubicBezTo>
                <a:cubicBezTo>
                  <a:pt x="1686663" y="1838411"/>
                  <a:pt x="1718713" y="1870394"/>
                  <a:pt x="1748474" y="1900091"/>
                </a:cubicBezTo>
                <a:cubicBezTo>
                  <a:pt x="1749618" y="1897807"/>
                  <a:pt x="1754197" y="1900091"/>
                  <a:pt x="1761065" y="1905802"/>
                </a:cubicBezTo>
                <a:cubicBezTo>
                  <a:pt x="1754197" y="1909229"/>
                  <a:pt x="1767933" y="1911513"/>
                  <a:pt x="1778235" y="1925219"/>
                </a:cubicBezTo>
                <a:cubicBezTo>
                  <a:pt x="1778235" y="1930930"/>
                  <a:pt x="1787392" y="1930930"/>
                  <a:pt x="1790826" y="1940068"/>
                </a:cubicBezTo>
                <a:cubicBezTo>
                  <a:pt x="1790826" y="1930930"/>
                  <a:pt x="1805706" y="1948064"/>
                  <a:pt x="1806851" y="1942353"/>
                </a:cubicBezTo>
                <a:cubicBezTo>
                  <a:pt x="1822876" y="1956059"/>
                  <a:pt x="1812574" y="1954917"/>
                  <a:pt x="1828599" y="1968623"/>
                </a:cubicBezTo>
                <a:cubicBezTo>
                  <a:pt x="1841190" y="1981188"/>
                  <a:pt x="1852637" y="1992610"/>
                  <a:pt x="1865228" y="2005174"/>
                </a:cubicBezTo>
                <a:cubicBezTo>
                  <a:pt x="1874385" y="2014312"/>
                  <a:pt x="1868662" y="2014312"/>
                  <a:pt x="1881253" y="2026876"/>
                </a:cubicBezTo>
                <a:cubicBezTo>
                  <a:pt x="1897278" y="2040583"/>
                  <a:pt x="1903001" y="2048578"/>
                  <a:pt x="1913303" y="2060000"/>
                </a:cubicBezTo>
                <a:cubicBezTo>
                  <a:pt x="1936196" y="2082844"/>
                  <a:pt x="1936196" y="2082844"/>
                  <a:pt x="1936196" y="2082844"/>
                </a:cubicBezTo>
                <a:cubicBezTo>
                  <a:pt x="1946498" y="2091982"/>
                  <a:pt x="1945353" y="2096551"/>
                  <a:pt x="1938485" y="2089698"/>
                </a:cubicBezTo>
                <a:cubicBezTo>
                  <a:pt x="1937341" y="2085129"/>
                  <a:pt x="1901857" y="2049720"/>
                  <a:pt x="1897278" y="2048578"/>
                </a:cubicBezTo>
                <a:cubicBezTo>
                  <a:pt x="1907580" y="2061142"/>
                  <a:pt x="1929328" y="2080560"/>
                  <a:pt x="1925894" y="2083987"/>
                </a:cubicBezTo>
                <a:cubicBezTo>
                  <a:pt x="1907580" y="2062285"/>
                  <a:pt x="1888121" y="2040583"/>
                  <a:pt x="1869806" y="2018881"/>
                </a:cubicBezTo>
                <a:cubicBezTo>
                  <a:pt x="1858360" y="2014312"/>
                  <a:pt x="1842335" y="1999463"/>
                  <a:pt x="1820587" y="1976619"/>
                </a:cubicBezTo>
                <a:cubicBezTo>
                  <a:pt x="1809140" y="1966339"/>
                  <a:pt x="1818297" y="1967481"/>
                  <a:pt x="1809140" y="1959486"/>
                </a:cubicBezTo>
                <a:cubicBezTo>
                  <a:pt x="1791970" y="1944637"/>
                  <a:pt x="1766788" y="1919508"/>
                  <a:pt x="1746184" y="1901233"/>
                </a:cubicBezTo>
                <a:cubicBezTo>
                  <a:pt x="1740461" y="1896664"/>
                  <a:pt x="1740461" y="1903518"/>
                  <a:pt x="1729015" y="1890953"/>
                </a:cubicBezTo>
                <a:cubicBezTo>
                  <a:pt x="1722147" y="1879531"/>
                  <a:pt x="1714134" y="1869251"/>
                  <a:pt x="1700398" y="1854402"/>
                </a:cubicBezTo>
                <a:cubicBezTo>
                  <a:pt x="1694675" y="1850976"/>
                  <a:pt x="1692386" y="1852118"/>
                  <a:pt x="1684373" y="1842980"/>
                </a:cubicBezTo>
                <a:cubicBezTo>
                  <a:pt x="1664914" y="1824705"/>
                  <a:pt x="1664914" y="1824705"/>
                  <a:pt x="1664914" y="1824705"/>
                </a:cubicBezTo>
                <a:cubicBezTo>
                  <a:pt x="1662625" y="1824705"/>
                  <a:pt x="1654613" y="1818994"/>
                  <a:pt x="1644311" y="1807572"/>
                </a:cubicBezTo>
                <a:cubicBezTo>
                  <a:pt x="1644311" y="1812141"/>
                  <a:pt x="1638587" y="1806430"/>
                  <a:pt x="1632864" y="1800718"/>
                </a:cubicBezTo>
                <a:cubicBezTo>
                  <a:pt x="1629430" y="1797292"/>
                  <a:pt x="1628286" y="1797292"/>
                  <a:pt x="1627141" y="1797292"/>
                </a:cubicBezTo>
                <a:cubicBezTo>
                  <a:pt x="1614550" y="1784728"/>
                  <a:pt x="1605393" y="1766452"/>
                  <a:pt x="1597380" y="1771021"/>
                </a:cubicBezTo>
                <a:cubicBezTo>
                  <a:pt x="1625996" y="1798434"/>
                  <a:pt x="1654613" y="1828132"/>
                  <a:pt x="1678650" y="1848691"/>
                </a:cubicBezTo>
                <a:cubicBezTo>
                  <a:pt x="1688952" y="1862398"/>
                  <a:pt x="1711845" y="1886385"/>
                  <a:pt x="1721002" y="1889811"/>
                </a:cubicBezTo>
                <a:cubicBezTo>
                  <a:pt x="1714134" y="1882958"/>
                  <a:pt x="1707266" y="1876105"/>
                  <a:pt x="1708411" y="1873820"/>
                </a:cubicBezTo>
                <a:cubicBezTo>
                  <a:pt x="1715279" y="1882958"/>
                  <a:pt x="1737027" y="1900091"/>
                  <a:pt x="1734738" y="1903518"/>
                </a:cubicBezTo>
                <a:cubicBezTo>
                  <a:pt x="1711845" y="1880673"/>
                  <a:pt x="1734738" y="1908087"/>
                  <a:pt x="1735883" y="1911513"/>
                </a:cubicBezTo>
                <a:cubicBezTo>
                  <a:pt x="1727870" y="1903518"/>
                  <a:pt x="1723291" y="1900091"/>
                  <a:pt x="1719857" y="1900091"/>
                </a:cubicBezTo>
                <a:cubicBezTo>
                  <a:pt x="1722147" y="1903518"/>
                  <a:pt x="1729015" y="1911513"/>
                  <a:pt x="1725581" y="1912655"/>
                </a:cubicBezTo>
                <a:cubicBezTo>
                  <a:pt x="1711845" y="1898949"/>
                  <a:pt x="1691241" y="1874962"/>
                  <a:pt x="1686663" y="1877247"/>
                </a:cubicBezTo>
                <a:cubicBezTo>
                  <a:pt x="1708411" y="1897807"/>
                  <a:pt x="1718713" y="1910371"/>
                  <a:pt x="1733593" y="1922935"/>
                </a:cubicBezTo>
                <a:cubicBezTo>
                  <a:pt x="1732449" y="1924077"/>
                  <a:pt x="1745040" y="1937784"/>
                  <a:pt x="1747329" y="1936642"/>
                </a:cubicBezTo>
                <a:cubicBezTo>
                  <a:pt x="1748474" y="1933215"/>
                  <a:pt x="1741606" y="1930930"/>
                  <a:pt x="1733593" y="1922935"/>
                </a:cubicBezTo>
                <a:cubicBezTo>
                  <a:pt x="1740461" y="1926362"/>
                  <a:pt x="1748474" y="1929788"/>
                  <a:pt x="1758775" y="1935499"/>
                </a:cubicBezTo>
                <a:cubicBezTo>
                  <a:pt x="1767933" y="1942353"/>
                  <a:pt x="1773656" y="1943495"/>
                  <a:pt x="1783958" y="1957201"/>
                </a:cubicBezTo>
                <a:cubicBezTo>
                  <a:pt x="1780524" y="1959486"/>
                  <a:pt x="1778235" y="1961770"/>
                  <a:pt x="1781668" y="1968623"/>
                </a:cubicBezTo>
                <a:cubicBezTo>
                  <a:pt x="1797694" y="1986899"/>
                  <a:pt x="1816008" y="2006316"/>
                  <a:pt x="1819442" y="1996036"/>
                </a:cubicBezTo>
                <a:cubicBezTo>
                  <a:pt x="1834322" y="2009743"/>
                  <a:pt x="1825165" y="2008601"/>
                  <a:pt x="1840046" y="2022307"/>
                </a:cubicBezTo>
                <a:cubicBezTo>
                  <a:pt x="1849203" y="2031445"/>
                  <a:pt x="1852637" y="2033729"/>
                  <a:pt x="1859505" y="2039440"/>
                </a:cubicBezTo>
                <a:cubicBezTo>
                  <a:pt x="1853781" y="2040583"/>
                  <a:pt x="1880108" y="2061142"/>
                  <a:pt x="1878964" y="2065711"/>
                </a:cubicBezTo>
                <a:cubicBezTo>
                  <a:pt x="1862938" y="2048578"/>
                  <a:pt x="1853781" y="2041725"/>
                  <a:pt x="1844624" y="2036014"/>
                </a:cubicBezTo>
                <a:cubicBezTo>
                  <a:pt x="1842335" y="2028018"/>
                  <a:pt x="1814863" y="2004032"/>
                  <a:pt x="1810285" y="2004032"/>
                </a:cubicBezTo>
                <a:cubicBezTo>
                  <a:pt x="1817153" y="2010885"/>
                  <a:pt x="1824020" y="2017738"/>
                  <a:pt x="1824020" y="2020023"/>
                </a:cubicBezTo>
                <a:cubicBezTo>
                  <a:pt x="1803417" y="2001748"/>
                  <a:pt x="1781668" y="1981188"/>
                  <a:pt x="1764499" y="1967481"/>
                </a:cubicBezTo>
                <a:cubicBezTo>
                  <a:pt x="1743895" y="1942353"/>
                  <a:pt x="1701543" y="1903518"/>
                  <a:pt x="1671782" y="1872678"/>
                </a:cubicBezTo>
                <a:cubicBezTo>
                  <a:pt x="1668348" y="1869251"/>
                  <a:pt x="1667204" y="1869251"/>
                  <a:pt x="1666059" y="1869251"/>
                </a:cubicBezTo>
                <a:cubicBezTo>
                  <a:pt x="1655757" y="1860114"/>
                  <a:pt x="1637443" y="1837269"/>
                  <a:pt x="1632864" y="1838411"/>
                </a:cubicBezTo>
                <a:cubicBezTo>
                  <a:pt x="1653468" y="1856687"/>
                  <a:pt x="1652323" y="1862398"/>
                  <a:pt x="1667204" y="1877247"/>
                </a:cubicBezTo>
                <a:cubicBezTo>
                  <a:pt x="1667204" y="1880673"/>
                  <a:pt x="1678650" y="1889811"/>
                  <a:pt x="1685518" y="1897807"/>
                </a:cubicBezTo>
                <a:cubicBezTo>
                  <a:pt x="1687807" y="1909229"/>
                  <a:pt x="1668348" y="1881816"/>
                  <a:pt x="1667204" y="1887527"/>
                </a:cubicBezTo>
                <a:cubicBezTo>
                  <a:pt x="1676361" y="1897807"/>
                  <a:pt x="1677505" y="1903518"/>
                  <a:pt x="1693531" y="1917224"/>
                </a:cubicBezTo>
                <a:cubicBezTo>
                  <a:pt x="1695820" y="1922935"/>
                  <a:pt x="1693531" y="1926362"/>
                  <a:pt x="1702688" y="1935499"/>
                </a:cubicBezTo>
                <a:cubicBezTo>
                  <a:pt x="1715279" y="1950348"/>
                  <a:pt x="1715279" y="1951490"/>
                  <a:pt x="1730159" y="1964055"/>
                </a:cubicBezTo>
                <a:cubicBezTo>
                  <a:pt x="1727870" y="1964055"/>
                  <a:pt x="1729015" y="1966339"/>
                  <a:pt x="1732449" y="1970908"/>
                </a:cubicBezTo>
                <a:cubicBezTo>
                  <a:pt x="1754197" y="1985757"/>
                  <a:pt x="1759920" y="1991468"/>
                  <a:pt x="1786247" y="2018881"/>
                </a:cubicBezTo>
                <a:cubicBezTo>
                  <a:pt x="1779379" y="2020023"/>
                  <a:pt x="1801127" y="2037156"/>
                  <a:pt x="1786247" y="2029161"/>
                </a:cubicBezTo>
                <a:cubicBezTo>
                  <a:pt x="1790826" y="2036014"/>
                  <a:pt x="1802272" y="2047436"/>
                  <a:pt x="1801127" y="2050863"/>
                </a:cubicBezTo>
                <a:cubicBezTo>
                  <a:pt x="1790826" y="2042867"/>
                  <a:pt x="1810285" y="2064569"/>
                  <a:pt x="1795404" y="2056574"/>
                </a:cubicBezTo>
                <a:cubicBezTo>
                  <a:pt x="1781668" y="2041725"/>
                  <a:pt x="1765643" y="2025734"/>
                  <a:pt x="1756486" y="2012027"/>
                </a:cubicBezTo>
                <a:cubicBezTo>
                  <a:pt x="1754197" y="2013170"/>
                  <a:pt x="1746184" y="2005174"/>
                  <a:pt x="1740461" y="1999463"/>
                </a:cubicBezTo>
                <a:cubicBezTo>
                  <a:pt x="1741606" y="2005174"/>
                  <a:pt x="1729015" y="1993752"/>
                  <a:pt x="1730159" y="1991468"/>
                </a:cubicBezTo>
                <a:cubicBezTo>
                  <a:pt x="1746184" y="2004032"/>
                  <a:pt x="1711845" y="1970908"/>
                  <a:pt x="1703832" y="1962912"/>
                </a:cubicBezTo>
                <a:cubicBezTo>
                  <a:pt x="1703832" y="1957201"/>
                  <a:pt x="1717568" y="1960628"/>
                  <a:pt x="1707266" y="1949206"/>
                </a:cubicBezTo>
                <a:cubicBezTo>
                  <a:pt x="1696964" y="1940068"/>
                  <a:pt x="1700398" y="1953775"/>
                  <a:pt x="1692386" y="1945779"/>
                </a:cubicBezTo>
                <a:cubicBezTo>
                  <a:pt x="1682084" y="1938926"/>
                  <a:pt x="1679795" y="1927504"/>
                  <a:pt x="1672927" y="1927504"/>
                </a:cubicBezTo>
                <a:cubicBezTo>
                  <a:pt x="1661480" y="1917224"/>
                  <a:pt x="1664914" y="1914940"/>
                  <a:pt x="1651179" y="1903518"/>
                </a:cubicBezTo>
                <a:cubicBezTo>
                  <a:pt x="1642021" y="1895522"/>
                  <a:pt x="1624852" y="1874962"/>
                  <a:pt x="1622562" y="1876105"/>
                </a:cubicBezTo>
                <a:cubicBezTo>
                  <a:pt x="1615694" y="1876105"/>
                  <a:pt x="1645455" y="1897807"/>
                  <a:pt x="1638587" y="1897807"/>
                </a:cubicBezTo>
                <a:cubicBezTo>
                  <a:pt x="1644311" y="1904660"/>
                  <a:pt x="1648889" y="1910371"/>
                  <a:pt x="1654613" y="1918366"/>
                </a:cubicBezTo>
                <a:cubicBezTo>
                  <a:pt x="1670638" y="1935499"/>
                  <a:pt x="1675216" y="1942353"/>
                  <a:pt x="1692386" y="1956059"/>
                </a:cubicBezTo>
                <a:cubicBezTo>
                  <a:pt x="1694675" y="1961770"/>
                  <a:pt x="1706122" y="1974334"/>
                  <a:pt x="1711845" y="1982330"/>
                </a:cubicBezTo>
                <a:cubicBezTo>
                  <a:pt x="1715279" y="1982330"/>
                  <a:pt x="1719857" y="1985757"/>
                  <a:pt x="1727870" y="1993752"/>
                </a:cubicBezTo>
                <a:cubicBezTo>
                  <a:pt x="1727870" y="1997179"/>
                  <a:pt x="1739316" y="2006316"/>
                  <a:pt x="1745040" y="2013170"/>
                </a:cubicBezTo>
                <a:cubicBezTo>
                  <a:pt x="1745040" y="2015454"/>
                  <a:pt x="1753052" y="2023450"/>
                  <a:pt x="1758775" y="2029161"/>
                </a:cubicBezTo>
                <a:cubicBezTo>
                  <a:pt x="1772511" y="2044009"/>
                  <a:pt x="1774801" y="2041725"/>
                  <a:pt x="1783958" y="2049720"/>
                </a:cubicBezTo>
                <a:cubicBezTo>
                  <a:pt x="1790826" y="2060000"/>
                  <a:pt x="1771367" y="2046294"/>
                  <a:pt x="1787392" y="2064569"/>
                </a:cubicBezTo>
                <a:cubicBezTo>
                  <a:pt x="1804561" y="2085129"/>
                  <a:pt x="1842335" y="2118253"/>
                  <a:pt x="1825165" y="2093124"/>
                </a:cubicBezTo>
                <a:cubicBezTo>
                  <a:pt x="1837756" y="2107973"/>
                  <a:pt x="1854926" y="2125107"/>
                  <a:pt x="1857215" y="2134244"/>
                </a:cubicBezTo>
                <a:cubicBezTo>
                  <a:pt x="1849203" y="2126249"/>
                  <a:pt x="1846913" y="2126249"/>
                  <a:pt x="1851492" y="2130818"/>
                </a:cubicBezTo>
                <a:cubicBezTo>
                  <a:pt x="1865228" y="2146809"/>
                  <a:pt x="1862938" y="2143382"/>
                  <a:pt x="1875530" y="2152520"/>
                </a:cubicBezTo>
                <a:cubicBezTo>
                  <a:pt x="1875530" y="2155946"/>
                  <a:pt x="1886976" y="2165084"/>
                  <a:pt x="1893844" y="2173079"/>
                </a:cubicBezTo>
                <a:cubicBezTo>
                  <a:pt x="1893844" y="2170795"/>
                  <a:pt x="1896133" y="2173079"/>
                  <a:pt x="1899567" y="2176506"/>
                </a:cubicBezTo>
                <a:cubicBezTo>
                  <a:pt x="1901857" y="2187928"/>
                  <a:pt x="1874385" y="2152520"/>
                  <a:pt x="1872096" y="2155946"/>
                </a:cubicBezTo>
                <a:cubicBezTo>
                  <a:pt x="1880108" y="2170795"/>
                  <a:pt x="1907580" y="2195923"/>
                  <a:pt x="1913303" y="2208488"/>
                </a:cubicBezTo>
                <a:cubicBezTo>
                  <a:pt x="1920171" y="2214199"/>
                  <a:pt x="1917882" y="2205061"/>
                  <a:pt x="1927039" y="2213056"/>
                </a:cubicBezTo>
                <a:cubicBezTo>
                  <a:pt x="1929328" y="2218768"/>
                  <a:pt x="1936196" y="2227905"/>
                  <a:pt x="1947642" y="2239327"/>
                </a:cubicBezTo>
                <a:cubicBezTo>
                  <a:pt x="1956800" y="2248465"/>
                  <a:pt x="1954510" y="2250749"/>
                  <a:pt x="1957944" y="2257603"/>
                </a:cubicBezTo>
                <a:cubicBezTo>
                  <a:pt x="1943064" y="2242754"/>
                  <a:pt x="1945353" y="2239327"/>
                  <a:pt x="1927039" y="2222194"/>
                </a:cubicBezTo>
                <a:cubicBezTo>
                  <a:pt x="1931617" y="2230190"/>
                  <a:pt x="1927039" y="2226763"/>
                  <a:pt x="1923605" y="2225621"/>
                </a:cubicBezTo>
                <a:cubicBezTo>
                  <a:pt x="1931617" y="2233616"/>
                  <a:pt x="1935051" y="2239327"/>
                  <a:pt x="1935051" y="2242754"/>
                </a:cubicBezTo>
                <a:cubicBezTo>
                  <a:pt x="1914448" y="2222194"/>
                  <a:pt x="1915592" y="2214199"/>
                  <a:pt x="1892699" y="2192497"/>
                </a:cubicBezTo>
                <a:cubicBezTo>
                  <a:pt x="1885831" y="2181075"/>
                  <a:pt x="1862938" y="2159373"/>
                  <a:pt x="1853781" y="2146809"/>
                </a:cubicBezTo>
                <a:cubicBezTo>
                  <a:pt x="1838901" y="2130818"/>
                  <a:pt x="1832033" y="2119395"/>
                  <a:pt x="1814863" y="2102262"/>
                </a:cubicBezTo>
                <a:cubicBezTo>
                  <a:pt x="1803417" y="2090840"/>
                  <a:pt x="1806851" y="2089698"/>
                  <a:pt x="1793115" y="2077133"/>
                </a:cubicBezTo>
                <a:cubicBezTo>
                  <a:pt x="1783958" y="2070280"/>
                  <a:pt x="1781668" y="2058858"/>
                  <a:pt x="1774801" y="2058858"/>
                </a:cubicBezTo>
                <a:cubicBezTo>
                  <a:pt x="1778235" y="2064569"/>
                  <a:pt x="1777090" y="2066854"/>
                  <a:pt x="1786247" y="2074849"/>
                </a:cubicBezTo>
                <a:cubicBezTo>
                  <a:pt x="1790826" y="2075991"/>
                  <a:pt x="1790826" y="2079418"/>
                  <a:pt x="1789681" y="2080560"/>
                </a:cubicBezTo>
                <a:cubicBezTo>
                  <a:pt x="1753052" y="2044009"/>
                  <a:pt x="1753052" y="2044009"/>
                  <a:pt x="1753052" y="2044009"/>
                </a:cubicBezTo>
                <a:cubicBezTo>
                  <a:pt x="1762209" y="2041725"/>
                  <a:pt x="1741606" y="2023450"/>
                  <a:pt x="1727870" y="2012027"/>
                </a:cubicBezTo>
                <a:cubicBezTo>
                  <a:pt x="1718713" y="1999463"/>
                  <a:pt x="1740461" y="2017738"/>
                  <a:pt x="1727870" y="2002890"/>
                </a:cubicBezTo>
                <a:cubicBezTo>
                  <a:pt x="1725581" y="2002890"/>
                  <a:pt x="1715279" y="1992610"/>
                  <a:pt x="1708411" y="1985757"/>
                </a:cubicBezTo>
                <a:cubicBezTo>
                  <a:pt x="1708411" y="1981188"/>
                  <a:pt x="1683229" y="1960628"/>
                  <a:pt x="1683229" y="1956059"/>
                </a:cubicBezTo>
                <a:cubicBezTo>
                  <a:pt x="1671782" y="1951490"/>
                  <a:pt x="1660336" y="1927504"/>
                  <a:pt x="1648889" y="1924077"/>
                </a:cubicBezTo>
                <a:cubicBezTo>
                  <a:pt x="1664914" y="1937784"/>
                  <a:pt x="1651179" y="1934357"/>
                  <a:pt x="1663770" y="1945779"/>
                </a:cubicBezTo>
                <a:cubicBezTo>
                  <a:pt x="1676361" y="1960628"/>
                  <a:pt x="1677505" y="1956059"/>
                  <a:pt x="1688952" y="1968623"/>
                </a:cubicBezTo>
                <a:cubicBezTo>
                  <a:pt x="1688952" y="1972050"/>
                  <a:pt x="1692386" y="1976619"/>
                  <a:pt x="1700398" y="1984614"/>
                </a:cubicBezTo>
                <a:cubicBezTo>
                  <a:pt x="1722147" y="2005174"/>
                  <a:pt x="1724436" y="2014312"/>
                  <a:pt x="1743895" y="2033729"/>
                </a:cubicBezTo>
                <a:cubicBezTo>
                  <a:pt x="1746184" y="2045152"/>
                  <a:pt x="1719857" y="2009743"/>
                  <a:pt x="1717568" y="2013170"/>
                </a:cubicBezTo>
                <a:cubicBezTo>
                  <a:pt x="1735883" y="2030303"/>
                  <a:pt x="1743895" y="2046294"/>
                  <a:pt x="1759920" y="2055431"/>
                </a:cubicBezTo>
                <a:cubicBezTo>
                  <a:pt x="1758775" y="2058858"/>
                  <a:pt x="1764499" y="2065711"/>
                  <a:pt x="1775945" y="2075991"/>
                </a:cubicBezTo>
                <a:cubicBezTo>
                  <a:pt x="1782813" y="2081702"/>
                  <a:pt x="1791970" y="2088556"/>
                  <a:pt x="1797694" y="2090840"/>
                </a:cubicBezTo>
                <a:cubicBezTo>
                  <a:pt x="1814863" y="2111400"/>
                  <a:pt x="1842335" y="2133102"/>
                  <a:pt x="1850347" y="2150235"/>
                </a:cubicBezTo>
                <a:cubicBezTo>
                  <a:pt x="1843479" y="2143382"/>
                  <a:pt x="1837756" y="2137671"/>
                  <a:pt x="1835467" y="2137671"/>
                </a:cubicBezTo>
                <a:cubicBezTo>
                  <a:pt x="1842335" y="2144524"/>
                  <a:pt x="1848058" y="2150235"/>
                  <a:pt x="1848058" y="2152520"/>
                </a:cubicBezTo>
                <a:cubicBezTo>
                  <a:pt x="1825165" y="2131960"/>
                  <a:pt x="1801127" y="2096551"/>
                  <a:pt x="1787392" y="2093124"/>
                </a:cubicBezTo>
                <a:cubicBezTo>
                  <a:pt x="1805706" y="2111400"/>
                  <a:pt x="1805706" y="2111400"/>
                  <a:pt x="1805706" y="2111400"/>
                </a:cubicBezTo>
                <a:cubicBezTo>
                  <a:pt x="1805706" y="2115969"/>
                  <a:pt x="1795404" y="2103405"/>
                  <a:pt x="1793115" y="2105689"/>
                </a:cubicBezTo>
                <a:cubicBezTo>
                  <a:pt x="1789681" y="2103405"/>
                  <a:pt x="1786247" y="2102262"/>
                  <a:pt x="1785102" y="2104547"/>
                </a:cubicBezTo>
                <a:cubicBezTo>
                  <a:pt x="1802272" y="2122822"/>
                  <a:pt x="1826310" y="2150235"/>
                  <a:pt x="1835467" y="2146809"/>
                </a:cubicBezTo>
                <a:cubicBezTo>
                  <a:pt x="1845769" y="2157088"/>
                  <a:pt x="1852637" y="2165084"/>
                  <a:pt x="1857215" y="2171937"/>
                </a:cubicBezTo>
                <a:cubicBezTo>
                  <a:pt x="1860649" y="2170795"/>
                  <a:pt x="1858360" y="2160515"/>
                  <a:pt x="1870951" y="2176506"/>
                </a:cubicBezTo>
                <a:cubicBezTo>
                  <a:pt x="1868662" y="2179932"/>
                  <a:pt x="1868662" y="2184501"/>
                  <a:pt x="1873240" y="2192497"/>
                </a:cubicBezTo>
                <a:cubicBezTo>
                  <a:pt x="1894989" y="2213056"/>
                  <a:pt x="1899567" y="2222194"/>
                  <a:pt x="1912158" y="2238185"/>
                </a:cubicBezTo>
                <a:cubicBezTo>
                  <a:pt x="1931617" y="2255318"/>
                  <a:pt x="1937341" y="2265598"/>
                  <a:pt x="1952221" y="2280447"/>
                </a:cubicBezTo>
                <a:cubicBezTo>
                  <a:pt x="1948787" y="2283874"/>
                  <a:pt x="1936196" y="2272451"/>
                  <a:pt x="1931617" y="2273594"/>
                </a:cubicBezTo>
                <a:cubicBezTo>
                  <a:pt x="1922460" y="2262172"/>
                  <a:pt x="1896133" y="2231332"/>
                  <a:pt x="1889265" y="2233616"/>
                </a:cubicBezTo>
                <a:cubicBezTo>
                  <a:pt x="1899567" y="2243896"/>
                  <a:pt x="1900712" y="2248465"/>
                  <a:pt x="1915592" y="2262172"/>
                </a:cubicBezTo>
                <a:cubicBezTo>
                  <a:pt x="1923605" y="2267883"/>
                  <a:pt x="1928183" y="2272451"/>
                  <a:pt x="1933907" y="2280447"/>
                </a:cubicBezTo>
                <a:cubicBezTo>
                  <a:pt x="1929328" y="2285016"/>
                  <a:pt x="1929328" y="2285016"/>
                  <a:pt x="1929328" y="2285016"/>
                </a:cubicBezTo>
                <a:cubicBezTo>
                  <a:pt x="1909869" y="2267883"/>
                  <a:pt x="1914448" y="2263314"/>
                  <a:pt x="1894989" y="2246181"/>
                </a:cubicBezTo>
                <a:cubicBezTo>
                  <a:pt x="1881253" y="2230190"/>
                  <a:pt x="1882398" y="2240470"/>
                  <a:pt x="1868662" y="2224479"/>
                </a:cubicBezTo>
                <a:cubicBezTo>
                  <a:pt x="1850347" y="2207345"/>
                  <a:pt x="1833178" y="2191354"/>
                  <a:pt x="1822876" y="2187928"/>
                </a:cubicBezTo>
                <a:cubicBezTo>
                  <a:pt x="1833178" y="2203919"/>
                  <a:pt x="1853781" y="2217625"/>
                  <a:pt x="1869806" y="2233616"/>
                </a:cubicBezTo>
                <a:cubicBezTo>
                  <a:pt x="1892699" y="2254176"/>
                  <a:pt x="1908724" y="2272451"/>
                  <a:pt x="1924750" y="2289585"/>
                </a:cubicBezTo>
                <a:cubicBezTo>
                  <a:pt x="1923605" y="2286158"/>
                  <a:pt x="1921316" y="2282731"/>
                  <a:pt x="1923605" y="2281589"/>
                </a:cubicBezTo>
                <a:cubicBezTo>
                  <a:pt x="1938485" y="2296438"/>
                  <a:pt x="1930473" y="2296438"/>
                  <a:pt x="1948787" y="2312429"/>
                </a:cubicBezTo>
                <a:cubicBezTo>
                  <a:pt x="1956800" y="2318140"/>
                  <a:pt x="1962523" y="2321566"/>
                  <a:pt x="1967101" y="2322709"/>
                </a:cubicBezTo>
                <a:cubicBezTo>
                  <a:pt x="1975114" y="2329562"/>
                  <a:pt x="1973969" y="2331846"/>
                  <a:pt x="1979693" y="2337557"/>
                </a:cubicBezTo>
                <a:cubicBezTo>
                  <a:pt x="1985416" y="2342126"/>
                  <a:pt x="1985416" y="2338700"/>
                  <a:pt x="1991139" y="2344411"/>
                </a:cubicBezTo>
                <a:cubicBezTo>
                  <a:pt x="1988850" y="2346695"/>
                  <a:pt x="1987705" y="2348980"/>
                  <a:pt x="1985416" y="2350122"/>
                </a:cubicBezTo>
                <a:cubicBezTo>
                  <a:pt x="1973969" y="2338700"/>
                  <a:pt x="1963668" y="2330704"/>
                  <a:pt x="1956800" y="2326135"/>
                </a:cubicBezTo>
                <a:cubicBezTo>
                  <a:pt x="2002586" y="2370682"/>
                  <a:pt x="2002586" y="2370682"/>
                  <a:pt x="2002586" y="2370682"/>
                </a:cubicBezTo>
                <a:cubicBezTo>
                  <a:pt x="1999152" y="2367255"/>
                  <a:pt x="1999152" y="2363829"/>
                  <a:pt x="2000296" y="2362686"/>
                </a:cubicBezTo>
                <a:cubicBezTo>
                  <a:pt x="2007164" y="2367255"/>
                  <a:pt x="2050661" y="2408374"/>
                  <a:pt x="2038070" y="2400379"/>
                </a:cubicBezTo>
                <a:cubicBezTo>
                  <a:pt x="2022045" y="2384388"/>
                  <a:pt x="2012887" y="2377535"/>
                  <a:pt x="2015177" y="2383246"/>
                </a:cubicBezTo>
                <a:cubicBezTo>
                  <a:pt x="2238383" y="2605977"/>
                  <a:pt x="2238383" y="2605977"/>
                  <a:pt x="2238383" y="2605977"/>
                </a:cubicBezTo>
                <a:cubicBezTo>
                  <a:pt x="2374596" y="2743042"/>
                  <a:pt x="2374596" y="2743042"/>
                  <a:pt x="2374596" y="2743042"/>
                </a:cubicBezTo>
                <a:cubicBezTo>
                  <a:pt x="1978548" y="3137105"/>
                  <a:pt x="1978548" y="3137105"/>
                  <a:pt x="1978548" y="3137105"/>
                </a:cubicBezTo>
                <a:cubicBezTo>
                  <a:pt x="1979693" y="3138247"/>
                  <a:pt x="1979693" y="3138247"/>
                  <a:pt x="1980837" y="3139389"/>
                </a:cubicBezTo>
                <a:cubicBezTo>
                  <a:pt x="1975114" y="3143958"/>
                  <a:pt x="1972825" y="3147385"/>
                  <a:pt x="1972825" y="3149669"/>
                </a:cubicBezTo>
                <a:cubicBezTo>
                  <a:pt x="1989994" y="3138247"/>
                  <a:pt x="2014032" y="3115403"/>
                  <a:pt x="2038070" y="3093701"/>
                </a:cubicBezTo>
                <a:cubicBezTo>
                  <a:pt x="2047227" y="3092559"/>
                  <a:pt x="2072409" y="3065146"/>
                  <a:pt x="2081566" y="3064003"/>
                </a:cubicBezTo>
                <a:cubicBezTo>
                  <a:pt x="2058673" y="3087990"/>
                  <a:pt x="2046082" y="3095985"/>
                  <a:pt x="2024334" y="3118829"/>
                </a:cubicBezTo>
                <a:cubicBezTo>
                  <a:pt x="2022045" y="3117687"/>
                  <a:pt x="2015177" y="3126825"/>
                  <a:pt x="2012887" y="3125683"/>
                </a:cubicBezTo>
                <a:cubicBezTo>
                  <a:pt x="2011743" y="3124540"/>
                  <a:pt x="2007164" y="3130252"/>
                  <a:pt x="2002586" y="3133678"/>
                </a:cubicBezTo>
                <a:cubicBezTo>
                  <a:pt x="2006020" y="3131394"/>
                  <a:pt x="2009453" y="3130252"/>
                  <a:pt x="2010598" y="3132536"/>
                </a:cubicBezTo>
                <a:cubicBezTo>
                  <a:pt x="1975114" y="3174798"/>
                  <a:pt x="1919026" y="3219344"/>
                  <a:pt x="1881253" y="3263890"/>
                </a:cubicBezTo>
                <a:cubicBezTo>
                  <a:pt x="1859505" y="3286734"/>
                  <a:pt x="1849203" y="3292445"/>
                  <a:pt x="1835467" y="3309579"/>
                </a:cubicBezTo>
                <a:cubicBezTo>
                  <a:pt x="1827454" y="3316432"/>
                  <a:pt x="1821731" y="3319859"/>
                  <a:pt x="1813719" y="3326712"/>
                </a:cubicBezTo>
                <a:cubicBezTo>
                  <a:pt x="1816008" y="3324427"/>
                  <a:pt x="1813719" y="3330138"/>
                  <a:pt x="1810285" y="3332423"/>
                </a:cubicBezTo>
                <a:cubicBezTo>
                  <a:pt x="1806851" y="3334707"/>
                  <a:pt x="1801127" y="3338134"/>
                  <a:pt x="1801127" y="3341561"/>
                </a:cubicBezTo>
                <a:cubicBezTo>
                  <a:pt x="1811429" y="3341561"/>
                  <a:pt x="1842335" y="3306152"/>
                  <a:pt x="1854926" y="3301583"/>
                </a:cubicBezTo>
                <a:cubicBezTo>
                  <a:pt x="1834322" y="3323285"/>
                  <a:pt x="1829744" y="3330138"/>
                  <a:pt x="1807995" y="3348414"/>
                </a:cubicBezTo>
                <a:cubicBezTo>
                  <a:pt x="1807995" y="3352983"/>
                  <a:pt x="1786247" y="3370116"/>
                  <a:pt x="1787392" y="3373542"/>
                </a:cubicBezTo>
                <a:cubicBezTo>
                  <a:pt x="1801127" y="3362120"/>
                  <a:pt x="1813719" y="3354125"/>
                  <a:pt x="1828599" y="3340418"/>
                </a:cubicBezTo>
                <a:cubicBezTo>
                  <a:pt x="1833178" y="3334707"/>
                  <a:pt x="1836612" y="3332423"/>
                  <a:pt x="1838901" y="3332423"/>
                </a:cubicBezTo>
                <a:cubicBezTo>
                  <a:pt x="1825165" y="3346129"/>
                  <a:pt x="1810285" y="3359836"/>
                  <a:pt x="1796549" y="3373542"/>
                </a:cubicBezTo>
                <a:cubicBezTo>
                  <a:pt x="1787392" y="3382680"/>
                  <a:pt x="1794260" y="3382680"/>
                  <a:pt x="1780524" y="3395244"/>
                </a:cubicBezTo>
                <a:cubicBezTo>
                  <a:pt x="1766788" y="3410093"/>
                  <a:pt x="1762209" y="3410093"/>
                  <a:pt x="1751908" y="3421515"/>
                </a:cubicBezTo>
                <a:cubicBezTo>
                  <a:pt x="1739316" y="3434080"/>
                  <a:pt x="1724436" y="3447786"/>
                  <a:pt x="1719857" y="3454639"/>
                </a:cubicBezTo>
                <a:cubicBezTo>
                  <a:pt x="1711845" y="3460350"/>
                  <a:pt x="1672927" y="3498043"/>
                  <a:pt x="1668348" y="3506039"/>
                </a:cubicBezTo>
                <a:cubicBezTo>
                  <a:pt x="1684373" y="3488906"/>
                  <a:pt x="1684373" y="3499186"/>
                  <a:pt x="1700398" y="3482052"/>
                </a:cubicBezTo>
                <a:cubicBezTo>
                  <a:pt x="1709556" y="3472915"/>
                  <a:pt x="1718713" y="3463777"/>
                  <a:pt x="1727870" y="3453497"/>
                </a:cubicBezTo>
                <a:cubicBezTo>
                  <a:pt x="1732449" y="3448928"/>
                  <a:pt x="1737027" y="3444359"/>
                  <a:pt x="1741606" y="3439791"/>
                </a:cubicBezTo>
                <a:cubicBezTo>
                  <a:pt x="1745040" y="3437506"/>
                  <a:pt x="1748474" y="3434080"/>
                  <a:pt x="1751908" y="3430653"/>
                </a:cubicBezTo>
                <a:cubicBezTo>
                  <a:pt x="1756486" y="3426084"/>
                  <a:pt x="1755342" y="3429511"/>
                  <a:pt x="1753052" y="3431795"/>
                </a:cubicBezTo>
                <a:cubicBezTo>
                  <a:pt x="1747329" y="3436364"/>
                  <a:pt x="1742750" y="3440933"/>
                  <a:pt x="1738172" y="3445502"/>
                </a:cubicBezTo>
                <a:cubicBezTo>
                  <a:pt x="1731304" y="3453497"/>
                  <a:pt x="1723291" y="3461493"/>
                  <a:pt x="1715279" y="3469488"/>
                </a:cubicBezTo>
                <a:cubicBezTo>
                  <a:pt x="1709556" y="3474057"/>
                  <a:pt x="1707266" y="3477484"/>
                  <a:pt x="1707266" y="3479768"/>
                </a:cubicBezTo>
                <a:cubicBezTo>
                  <a:pt x="1699254" y="3487763"/>
                  <a:pt x="1676361" y="3503754"/>
                  <a:pt x="1674072" y="3511750"/>
                </a:cubicBezTo>
                <a:cubicBezTo>
                  <a:pt x="1692386" y="3501470"/>
                  <a:pt x="1733593" y="3451213"/>
                  <a:pt x="1751908" y="3439791"/>
                </a:cubicBezTo>
                <a:cubicBezTo>
                  <a:pt x="1741606" y="3450071"/>
                  <a:pt x="1737027" y="3455782"/>
                  <a:pt x="1740461" y="3458066"/>
                </a:cubicBezTo>
                <a:cubicBezTo>
                  <a:pt x="1748474" y="3451213"/>
                  <a:pt x="1754197" y="3447786"/>
                  <a:pt x="1762209" y="3440933"/>
                </a:cubicBezTo>
                <a:cubicBezTo>
                  <a:pt x="1762209" y="3437506"/>
                  <a:pt x="1765643" y="3432937"/>
                  <a:pt x="1773656" y="3424942"/>
                </a:cubicBezTo>
                <a:cubicBezTo>
                  <a:pt x="1785102" y="3420373"/>
                  <a:pt x="1806851" y="3398671"/>
                  <a:pt x="1828599" y="3376969"/>
                </a:cubicBezTo>
                <a:cubicBezTo>
                  <a:pt x="1832033" y="3375827"/>
                  <a:pt x="1840046" y="3367831"/>
                  <a:pt x="1841190" y="3371258"/>
                </a:cubicBezTo>
                <a:cubicBezTo>
                  <a:pt x="1845769" y="3367831"/>
                  <a:pt x="1850347" y="3365547"/>
                  <a:pt x="1856071" y="3358694"/>
                </a:cubicBezTo>
                <a:cubicBezTo>
                  <a:pt x="1853781" y="3357551"/>
                  <a:pt x="1852637" y="3356409"/>
                  <a:pt x="1857215" y="3350698"/>
                </a:cubicBezTo>
                <a:cubicBezTo>
                  <a:pt x="1859505" y="3354125"/>
                  <a:pt x="1874385" y="3334707"/>
                  <a:pt x="1881253" y="3328996"/>
                </a:cubicBezTo>
                <a:cubicBezTo>
                  <a:pt x="1893844" y="3318716"/>
                  <a:pt x="1904146" y="3310721"/>
                  <a:pt x="1921316" y="3293588"/>
                </a:cubicBezTo>
                <a:cubicBezTo>
                  <a:pt x="1927039" y="3293588"/>
                  <a:pt x="1951076" y="3262748"/>
                  <a:pt x="1952221" y="3269601"/>
                </a:cubicBezTo>
                <a:cubicBezTo>
                  <a:pt x="1930473" y="3294730"/>
                  <a:pt x="1908724" y="3307294"/>
                  <a:pt x="1903001" y="3322143"/>
                </a:cubicBezTo>
                <a:cubicBezTo>
                  <a:pt x="1915592" y="3306152"/>
                  <a:pt x="1917882" y="3309579"/>
                  <a:pt x="1931617" y="3294730"/>
                </a:cubicBezTo>
                <a:cubicBezTo>
                  <a:pt x="1940775" y="3287877"/>
                  <a:pt x="1930473" y="3299299"/>
                  <a:pt x="1923605" y="3305010"/>
                </a:cubicBezTo>
                <a:cubicBezTo>
                  <a:pt x="1916737" y="3313005"/>
                  <a:pt x="1905290" y="3322143"/>
                  <a:pt x="1906435" y="3325570"/>
                </a:cubicBezTo>
                <a:cubicBezTo>
                  <a:pt x="1912158" y="3322143"/>
                  <a:pt x="1923605" y="3308436"/>
                  <a:pt x="1923605" y="3314147"/>
                </a:cubicBezTo>
                <a:cubicBezTo>
                  <a:pt x="1928183" y="3311863"/>
                  <a:pt x="1937341" y="3302725"/>
                  <a:pt x="1939630" y="3302725"/>
                </a:cubicBezTo>
                <a:cubicBezTo>
                  <a:pt x="1932762" y="3310721"/>
                  <a:pt x="1921316" y="3319859"/>
                  <a:pt x="1922460" y="3323285"/>
                </a:cubicBezTo>
                <a:cubicBezTo>
                  <a:pt x="1945353" y="3301583"/>
                  <a:pt x="1975114" y="3279881"/>
                  <a:pt x="1994573" y="3255895"/>
                </a:cubicBezTo>
                <a:cubicBezTo>
                  <a:pt x="1999152" y="3254753"/>
                  <a:pt x="2004875" y="3251326"/>
                  <a:pt x="2011743" y="3244473"/>
                </a:cubicBezTo>
                <a:cubicBezTo>
                  <a:pt x="2035780" y="3221628"/>
                  <a:pt x="2050661" y="3213633"/>
                  <a:pt x="2068975" y="3199926"/>
                </a:cubicBezTo>
                <a:cubicBezTo>
                  <a:pt x="2085000" y="3180509"/>
                  <a:pt x="2085000" y="3189647"/>
                  <a:pt x="2099881" y="3173656"/>
                </a:cubicBezTo>
                <a:cubicBezTo>
                  <a:pt x="2113617" y="3164518"/>
                  <a:pt x="2123918" y="3145100"/>
                  <a:pt x="2134220" y="3143958"/>
                </a:cubicBezTo>
                <a:cubicBezTo>
                  <a:pt x="2117050" y="3158807"/>
                  <a:pt x="2120484" y="3161091"/>
                  <a:pt x="2125063" y="3162233"/>
                </a:cubicBezTo>
                <a:cubicBezTo>
                  <a:pt x="2145667" y="3142816"/>
                  <a:pt x="2162836" y="3131394"/>
                  <a:pt x="2184585" y="3109692"/>
                </a:cubicBezTo>
                <a:cubicBezTo>
                  <a:pt x="2190308" y="3116545"/>
                  <a:pt x="2153679" y="3137105"/>
                  <a:pt x="2159402" y="3141674"/>
                </a:cubicBezTo>
                <a:cubicBezTo>
                  <a:pt x="2167415" y="3137105"/>
                  <a:pt x="2181151" y="3122256"/>
                  <a:pt x="2193742" y="3109692"/>
                </a:cubicBezTo>
                <a:cubicBezTo>
                  <a:pt x="2201754" y="3106265"/>
                  <a:pt x="2207478" y="3105123"/>
                  <a:pt x="2221213" y="3091416"/>
                </a:cubicBezTo>
                <a:cubicBezTo>
                  <a:pt x="2224647" y="3098270"/>
                  <a:pt x="2232660" y="3090274"/>
                  <a:pt x="2229226" y="3099412"/>
                </a:cubicBezTo>
                <a:cubicBezTo>
                  <a:pt x="2246396" y="3084563"/>
                  <a:pt x="2255553" y="3081136"/>
                  <a:pt x="2271578" y="3067430"/>
                </a:cubicBezTo>
                <a:cubicBezTo>
                  <a:pt x="2284169" y="3058292"/>
                  <a:pt x="2300194" y="3043444"/>
                  <a:pt x="2302483" y="3051439"/>
                </a:cubicBezTo>
                <a:cubicBezTo>
                  <a:pt x="2294471" y="3068572"/>
                  <a:pt x="2254408" y="3093701"/>
                  <a:pt x="2265855" y="3098270"/>
                </a:cubicBezTo>
                <a:cubicBezTo>
                  <a:pt x="2283024" y="3078852"/>
                  <a:pt x="2284169" y="3078852"/>
                  <a:pt x="2303628" y="3061719"/>
                </a:cubicBezTo>
                <a:cubicBezTo>
                  <a:pt x="2311641" y="3060577"/>
                  <a:pt x="2323087" y="3054866"/>
                  <a:pt x="2332244" y="3053723"/>
                </a:cubicBezTo>
                <a:cubicBezTo>
                  <a:pt x="2349414" y="3037732"/>
                  <a:pt x="2357427" y="3035448"/>
                  <a:pt x="2374596" y="3020599"/>
                </a:cubicBezTo>
                <a:cubicBezTo>
                  <a:pt x="2383754" y="3014888"/>
                  <a:pt x="2374596" y="3022884"/>
                  <a:pt x="2379175" y="3025168"/>
                </a:cubicBezTo>
                <a:cubicBezTo>
                  <a:pt x="2389477" y="3017173"/>
                  <a:pt x="2400923" y="3008035"/>
                  <a:pt x="2406646" y="3006893"/>
                </a:cubicBezTo>
                <a:cubicBezTo>
                  <a:pt x="2400923" y="3013746"/>
                  <a:pt x="2381464" y="3029737"/>
                  <a:pt x="2384898" y="3030879"/>
                </a:cubicBezTo>
                <a:cubicBezTo>
                  <a:pt x="2389477" y="3025168"/>
                  <a:pt x="2392911" y="3022884"/>
                  <a:pt x="2395200" y="3022884"/>
                </a:cubicBezTo>
                <a:cubicBezTo>
                  <a:pt x="2359716" y="3061719"/>
                  <a:pt x="2331100" y="3089132"/>
                  <a:pt x="2296760" y="3121114"/>
                </a:cubicBezTo>
                <a:cubicBezTo>
                  <a:pt x="2283024" y="3132536"/>
                  <a:pt x="2286458" y="3134820"/>
                  <a:pt x="2275012" y="3145100"/>
                </a:cubicBezTo>
                <a:cubicBezTo>
                  <a:pt x="2268144" y="3151954"/>
                  <a:pt x="2256698" y="3162233"/>
                  <a:pt x="2257842" y="3164518"/>
                </a:cubicBezTo>
                <a:cubicBezTo>
                  <a:pt x="2268144" y="3162233"/>
                  <a:pt x="2271578" y="3157665"/>
                  <a:pt x="2287603" y="3139389"/>
                </a:cubicBezTo>
                <a:cubicBezTo>
                  <a:pt x="2288748" y="3141674"/>
                  <a:pt x="2291037" y="3140531"/>
                  <a:pt x="2294471" y="3137105"/>
                </a:cubicBezTo>
                <a:cubicBezTo>
                  <a:pt x="2297905" y="3131394"/>
                  <a:pt x="2303628" y="3125683"/>
                  <a:pt x="2312785" y="3117687"/>
                </a:cubicBezTo>
                <a:cubicBezTo>
                  <a:pt x="2316219" y="3123398"/>
                  <a:pt x="2323087" y="3108550"/>
                  <a:pt x="2332244" y="3099412"/>
                </a:cubicBezTo>
                <a:cubicBezTo>
                  <a:pt x="2332244" y="3101696"/>
                  <a:pt x="2335678" y="3100554"/>
                  <a:pt x="2339112" y="3097127"/>
                </a:cubicBezTo>
                <a:cubicBezTo>
                  <a:pt x="2353993" y="3082279"/>
                  <a:pt x="2360861" y="3079994"/>
                  <a:pt x="2378030" y="3061719"/>
                </a:cubicBezTo>
                <a:cubicBezTo>
                  <a:pt x="2382609" y="3060577"/>
                  <a:pt x="2400923" y="3037732"/>
                  <a:pt x="2400923" y="3048012"/>
                </a:cubicBezTo>
                <a:cubicBezTo>
                  <a:pt x="2379175" y="3065146"/>
                  <a:pt x="2353993" y="3087990"/>
                  <a:pt x="2331100" y="3107407"/>
                </a:cubicBezTo>
                <a:cubicBezTo>
                  <a:pt x="2313930" y="3125683"/>
                  <a:pt x="2300194" y="3138247"/>
                  <a:pt x="2287603" y="3148527"/>
                </a:cubicBezTo>
                <a:cubicBezTo>
                  <a:pt x="2277301" y="3159949"/>
                  <a:pt x="2265855" y="3170229"/>
                  <a:pt x="2255553" y="3180509"/>
                </a:cubicBezTo>
                <a:cubicBezTo>
                  <a:pt x="2246396" y="3186220"/>
                  <a:pt x="2230371" y="3203353"/>
                  <a:pt x="2216635" y="3217060"/>
                </a:cubicBezTo>
                <a:cubicBezTo>
                  <a:pt x="2212056" y="3220486"/>
                  <a:pt x="2208622" y="3223913"/>
                  <a:pt x="2201754" y="3229624"/>
                </a:cubicBezTo>
                <a:cubicBezTo>
                  <a:pt x="2192597" y="3239904"/>
                  <a:pt x="2169704" y="3259321"/>
                  <a:pt x="2170849" y="3263890"/>
                </a:cubicBezTo>
                <a:cubicBezTo>
                  <a:pt x="2173138" y="3263890"/>
                  <a:pt x="2180006" y="3254753"/>
                  <a:pt x="2182295" y="3257037"/>
                </a:cubicBezTo>
                <a:cubicBezTo>
                  <a:pt x="2176572" y="3261606"/>
                  <a:pt x="2174283" y="3265032"/>
                  <a:pt x="2174283" y="3267317"/>
                </a:cubicBezTo>
                <a:cubicBezTo>
                  <a:pt x="2165126" y="3276455"/>
                  <a:pt x="2165126" y="3276455"/>
                  <a:pt x="2165126" y="3276455"/>
                </a:cubicBezTo>
                <a:cubicBezTo>
                  <a:pt x="2152535" y="3279881"/>
                  <a:pt x="2165126" y="3271886"/>
                  <a:pt x="2163981" y="3266175"/>
                </a:cubicBezTo>
                <a:cubicBezTo>
                  <a:pt x="2153679" y="3276455"/>
                  <a:pt x="2150245" y="3277597"/>
                  <a:pt x="2143377" y="3283308"/>
                </a:cubicBezTo>
                <a:cubicBezTo>
                  <a:pt x="2137654" y="3294730"/>
                  <a:pt x="2087290" y="3331281"/>
                  <a:pt x="2102170" y="3334707"/>
                </a:cubicBezTo>
                <a:cubicBezTo>
                  <a:pt x="2117050" y="3322143"/>
                  <a:pt x="2143377" y="3292445"/>
                  <a:pt x="2151390" y="3291303"/>
                </a:cubicBezTo>
                <a:cubicBezTo>
                  <a:pt x="2138799" y="3307294"/>
                  <a:pt x="2134220" y="3307294"/>
                  <a:pt x="2114761" y="3328996"/>
                </a:cubicBezTo>
                <a:cubicBezTo>
                  <a:pt x="2080422" y="3370116"/>
                  <a:pt x="2010598" y="3430653"/>
                  <a:pt x="1980837" y="3464919"/>
                </a:cubicBezTo>
                <a:cubicBezTo>
                  <a:pt x="1979693" y="3460350"/>
                  <a:pt x="1985416" y="3450071"/>
                  <a:pt x="1970535" y="3463777"/>
                </a:cubicBezTo>
                <a:cubicBezTo>
                  <a:pt x="1957944" y="3487763"/>
                  <a:pt x="1954510" y="3472915"/>
                  <a:pt x="1930473" y="3498043"/>
                </a:cubicBezTo>
                <a:cubicBezTo>
                  <a:pt x="1938485" y="3493475"/>
                  <a:pt x="1940775" y="3498043"/>
                  <a:pt x="1943064" y="3501470"/>
                </a:cubicBezTo>
                <a:cubicBezTo>
                  <a:pt x="1930473" y="3517461"/>
                  <a:pt x="1904146" y="3543732"/>
                  <a:pt x="1886976" y="3557438"/>
                </a:cubicBezTo>
                <a:cubicBezTo>
                  <a:pt x="1890410" y="3560865"/>
                  <a:pt x="1854926" y="3588278"/>
                  <a:pt x="1857215" y="3591705"/>
                </a:cubicBezTo>
                <a:cubicBezTo>
                  <a:pt x="1841190" y="3604269"/>
                  <a:pt x="1820587" y="3627113"/>
                  <a:pt x="1799983" y="3646531"/>
                </a:cubicBezTo>
                <a:cubicBezTo>
                  <a:pt x="1801127" y="3649957"/>
                  <a:pt x="1786247" y="3661379"/>
                  <a:pt x="1788536" y="3662522"/>
                </a:cubicBezTo>
                <a:cubicBezTo>
                  <a:pt x="1802272" y="3649957"/>
                  <a:pt x="1810285" y="3645389"/>
                  <a:pt x="1824020" y="3632824"/>
                </a:cubicBezTo>
                <a:cubicBezTo>
                  <a:pt x="1844624" y="3611122"/>
                  <a:pt x="1848058" y="3605411"/>
                  <a:pt x="1866372" y="3591705"/>
                </a:cubicBezTo>
                <a:cubicBezTo>
                  <a:pt x="1880108" y="3574571"/>
                  <a:pt x="1923605" y="3532310"/>
                  <a:pt x="1940775" y="3517461"/>
                </a:cubicBezTo>
                <a:cubicBezTo>
                  <a:pt x="1946498" y="3511750"/>
                  <a:pt x="1946498" y="3508323"/>
                  <a:pt x="1952221" y="3501470"/>
                </a:cubicBezTo>
                <a:cubicBezTo>
                  <a:pt x="1959089" y="3499186"/>
                  <a:pt x="1969391" y="3490048"/>
                  <a:pt x="1983127" y="3476341"/>
                </a:cubicBezTo>
                <a:cubicBezTo>
                  <a:pt x="1998007" y="3462635"/>
                  <a:pt x="1988850" y="3463777"/>
                  <a:pt x="2003730" y="3450071"/>
                </a:cubicBezTo>
                <a:cubicBezTo>
                  <a:pt x="2007164" y="3450071"/>
                  <a:pt x="2016321" y="3439791"/>
                  <a:pt x="2023189" y="3432937"/>
                </a:cubicBezTo>
                <a:cubicBezTo>
                  <a:pt x="2049516" y="3406667"/>
                  <a:pt x="2059818" y="3396387"/>
                  <a:pt x="2085000" y="3373542"/>
                </a:cubicBezTo>
                <a:cubicBezTo>
                  <a:pt x="2104459" y="3349556"/>
                  <a:pt x="2151390" y="3308436"/>
                  <a:pt x="2171994" y="3283308"/>
                </a:cubicBezTo>
                <a:cubicBezTo>
                  <a:pt x="2204044" y="3255895"/>
                  <a:pt x="2242962" y="3213633"/>
                  <a:pt x="2268144" y="3185078"/>
                </a:cubicBezTo>
                <a:cubicBezTo>
                  <a:pt x="2277301" y="3178224"/>
                  <a:pt x="2285314" y="3166802"/>
                  <a:pt x="2295616" y="3156522"/>
                </a:cubicBezTo>
                <a:cubicBezTo>
                  <a:pt x="2304773" y="3148527"/>
                  <a:pt x="2307062" y="3147385"/>
                  <a:pt x="2316219" y="3139389"/>
                </a:cubicBezTo>
                <a:cubicBezTo>
                  <a:pt x="2319653" y="3135963"/>
                  <a:pt x="2325376" y="3127967"/>
                  <a:pt x="2333389" y="3119972"/>
                </a:cubicBezTo>
                <a:cubicBezTo>
                  <a:pt x="2350559" y="3102838"/>
                  <a:pt x="2370018" y="3084563"/>
                  <a:pt x="2384898" y="3068572"/>
                </a:cubicBezTo>
                <a:cubicBezTo>
                  <a:pt x="2403213" y="3056008"/>
                  <a:pt x="2438697" y="3012604"/>
                  <a:pt x="2453577" y="3006893"/>
                </a:cubicBezTo>
                <a:cubicBezTo>
                  <a:pt x="2406646" y="3053723"/>
                  <a:pt x="2363150" y="3097127"/>
                  <a:pt x="2333389" y="3129109"/>
                </a:cubicBezTo>
                <a:cubicBezTo>
                  <a:pt x="2336823" y="3126825"/>
                  <a:pt x="2340257" y="3125683"/>
                  <a:pt x="2341402" y="3127967"/>
                </a:cubicBezTo>
                <a:cubicBezTo>
                  <a:pt x="2334534" y="3137105"/>
                  <a:pt x="2315075" y="3155380"/>
                  <a:pt x="2311641" y="3162233"/>
                </a:cubicBezTo>
                <a:cubicBezTo>
                  <a:pt x="2359716" y="3114261"/>
                  <a:pt x="2399779" y="3079994"/>
                  <a:pt x="2448998" y="3029737"/>
                </a:cubicBezTo>
                <a:cubicBezTo>
                  <a:pt x="2448998" y="3034306"/>
                  <a:pt x="2469602" y="3008035"/>
                  <a:pt x="2466168" y="3019457"/>
                </a:cubicBezTo>
                <a:cubicBezTo>
                  <a:pt x="2415804" y="3066288"/>
                  <a:pt x="2355137" y="3126825"/>
                  <a:pt x="2304773" y="3173656"/>
                </a:cubicBezTo>
                <a:cubicBezTo>
                  <a:pt x="2294471" y="3183935"/>
                  <a:pt x="2301339" y="3182793"/>
                  <a:pt x="2287603" y="3195358"/>
                </a:cubicBezTo>
                <a:cubicBezTo>
                  <a:pt x="2287603" y="3193073"/>
                  <a:pt x="2285314" y="3194215"/>
                  <a:pt x="2280735" y="3197642"/>
                </a:cubicBezTo>
                <a:cubicBezTo>
                  <a:pt x="2276157" y="3203353"/>
                  <a:pt x="2270433" y="3211349"/>
                  <a:pt x="2258987" y="3221628"/>
                </a:cubicBezTo>
                <a:cubicBezTo>
                  <a:pt x="2234949" y="3238762"/>
                  <a:pt x="2201754" y="3281023"/>
                  <a:pt x="2183440" y="3294730"/>
                </a:cubicBezTo>
                <a:cubicBezTo>
                  <a:pt x="2186874" y="3297014"/>
                  <a:pt x="2183440" y="3302725"/>
                  <a:pt x="2173138" y="3311863"/>
                </a:cubicBezTo>
                <a:cubicBezTo>
                  <a:pt x="2167415" y="3316432"/>
                  <a:pt x="2165126" y="3314147"/>
                  <a:pt x="2155969" y="3324427"/>
                </a:cubicBezTo>
                <a:cubicBezTo>
                  <a:pt x="2147956" y="3333565"/>
                  <a:pt x="2161692" y="3330138"/>
                  <a:pt x="2141088" y="3346129"/>
                </a:cubicBezTo>
                <a:cubicBezTo>
                  <a:pt x="2122774" y="3362120"/>
                  <a:pt x="2141088" y="3339276"/>
                  <a:pt x="2122774" y="3355267"/>
                </a:cubicBezTo>
                <a:cubicBezTo>
                  <a:pt x="2102170" y="3375827"/>
                  <a:pt x="2082711" y="3395244"/>
                  <a:pt x="2062107" y="3415804"/>
                </a:cubicBezTo>
                <a:cubicBezTo>
                  <a:pt x="2062107" y="3418089"/>
                  <a:pt x="2054095" y="3426084"/>
                  <a:pt x="2055239" y="3427226"/>
                </a:cubicBezTo>
                <a:cubicBezTo>
                  <a:pt x="2051805" y="3431795"/>
                  <a:pt x="2048372" y="3436364"/>
                  <a:pt x="2042648" y="3442075"/>
                </a:cubicBezTo>
                <a:cubicBezTo>
                  <a:pt x="2031202" y="3453497"/>
                  <a:pt x="2030057" y="3450071"/>
                  <a:pt x="2017466" y="3464919"/>
                </a:cubicBezTo>
                <a:cubicBezTo>
                  <a:pt x="2014032" y="3474057"/>
                  <a:pt x="1977403" y="3503754"/>
                  <a:pt x="1973969" y="3512892"/>
                </a:cubicBezTo>
                <a:cubicBezTo>
                  <a:pt x="1947642" y="3541447"/>
                  <a:pt x="1912158" y="3572287"/>
                  <a:pt x="1899567" y="3587136"/>
                </a:cubicBezTo>
                <a:cubicBezTo>
                  <a:pt x="1893844" y="3589420"/>
                  <a:pt x="1888121" y="3590562"/>
                  <a:pt x="1876674" y="3603127"/>
                </a:cubicBezTo>
                <a:cubicBezTo>
                  <a:pt x="1872096" y="3611122"/>
                  <a:pt x="1856071" y="3625971"/>
                  <a:pt x="1864083" y="3627113"/>
                </a:cubicBezTo>
                <a:cubicBezTo>
                  <a:pt x="1848058" y="3643104"/>
                  <a:pt x="1844624" y="3638535"/>
                  <a:pt x="1832033" y="3649957"/>
                </a:cubicBezTo>
                <a:cubicBezTo>
                  <a:pt x="1829744" y="3659095"/>
                  <a:pt x="1807995" y="3673944"/>
                  <a:pt x="1798838" y="3683081"/>
                </a:cubicBezTo>
                <a:cubicBezTo>
                  <a:pt x="1767933" y="3713921"/>
                  <a:pt x="1737027" y="3744761"/>
                  <a:pt x="1706122" y="3775601"/>
                </a:cubicBezTo>
                <a:cubicBezTo>
                  <a:pt x="1709556" y="3776743"/>
                  <a:pt x="1708411" y="3780169"/>
                  <a:pt x="1700398" y="3788165"/>
                </a:cubicBezTo>
                <a:cubicBezTo>
                  <a:pt x="1699254" y="3787023"/>
                  <a:pt x="1698109" y="3784738"/>
                  <a:pt x="1692386" y="3789307"/>
                </a:cubicBezTo>
                <a:cubicBezTo>
                  <a:pt x="1625996" y="3852129"/>
                  <a:pt x="1561896" y="3920661"/>
                  <a:pt x="1485205" y="3991478"/>
                </a:cubicBezTo>
                <a:cubicBezTo>
                  <a:pt x="1469179" y="4005185"/>
                  <a:pt x="1472613" y="4007469"/>
                  <a:pt x="1457733" y="4021176"/>
                </a:cubicBezTo>
                <a:cubicBezTo>
                  <a:pt x="1442853" y="4030314"/>
                  <a:pt x="1415381" y="4063438"/>
                  <a:pt x="1399356" y="4073718"/>
                </a:cubicBezTo>
                <a:cubicBezTo>
                  <a:pt x="1371884" y="4102273"/>
                  <a:pt x="1371884" y="4102273"/>
                  <a:pt x="1371884" y="4102273"/>
                </a:cubicBezTo>
                <a:cubicBezTo>
                  <a:pt x="1359293" y="4109126"/>
                  <a:pt x="1346702" y="4128544"/>
                  <a:pt x="1338690" y="4133113"/>
                </a:cubicBezTo>
                <a:cubicBezTo>
                  <a:pt x="1327243" y="4135397"/>
                  <a:pt x="1352425" y="4113695"/>
                  <a:pt x="1337545" y="4122833"/>
                </a:cubicBezTo>
                <a:cubicBezTo>
                  <a:pt x="1288325" y="4177659"/>
                  <a:pt x="1225369" y="4239338"/>
                  <a:pt x="1162414" y="4302160"/>
                </a:cubicBezTo>
                <a:cubicBezTo>
                  <a:pt x="1153257" y="4313582"/>
                  <a:pt x="1140665" y="4327288"/>
                  <a:pt x="1133797" y="4337568"/>
                </a:cubicBezTo>
                <a:cubicBezTo>
                  <a:pt x="1130364" y="4336426"/>
                  <a:pt x="1122351" y="4343279"/>
                  <a:pt x="1112049" y="4353559"/>
                </a:cubicBezTo>
                <a:cubicBezTo>
                  <a:pt x="1082288" y="4386683"/>
                  <a:pt x="1047949" y="4420950"/>
                  <a:pt x="1011320" y="4457500"/>
                </a:cubicBezTo>
                <a:cubicBezTo>
                  <a:pt x="1011320" y="4460927"/>
                  <a:pt x="997584" y="4473491"/>
                  <a:pt x="1006741" y="4471207"/>
                </a:cubicBezTo>
                <a:cubicBezTo>
                  <a:pt x="1018188" y="4459785"/>
                  <a:pt x="1022766" y="4458643"/>
                  <a:pt x="1031924" y="4450647"/>
                </a:cubicBezTo>
                <a:cubicBezTo>
                  <a:pt x="1034213" y="4446078"/>
                  <a:pt x="1055961" y="4422092"/>
                  <a:pt x="1060540" y="4422092"/>
                </a:cubicBezTo>
                <a:cubicBezTo>
                  <a:pt x="1046804" y="4438083"/>
                  <a:pt x="1071986" y="4414096"/>
                  <a:pt x="1073131" y="4416381"/>
                </a:cubicBezTo>
                <a:cubicBezTo>
                  <a:pt x="1058251" y="4435798"/>
                  <a:pt x="1023911" y="4463211"/>
                  <a:pt x="1002163" y="4484913"/>
                </a:cubicBezTo>
                <a:cubicBezTo>
                  <a:pt x="989572" y="4496335"/>
                  <a:pt x="994150" y="4497478"/>
                  <a:pt x="979270" y="4510042"/>
                </a:cubicBezTo>
                <a:cubicBezTo>
                  <a:pt x="967823" y="4523749"/>
                  <a:pt x="965534" y="4520322"/>
                  <a:pt x="955232" y="4531744"/>
                </a:cubicBezTo>
                <a:cubicBezTo>
                  <a:pt x="940352" y="4548877"/>
                  <a:pt x="896855" y="4588855"/>
                  <a:pt x="857937" y="4628832"/>
                </a:cubicBezTo>
                <a:cubicBezTo>
                  <a:pt x="848780" y="4637970"/>
                  <a:pt x="848780" y="4640254"/>
                  <a:pt x="839623" y="4649392"/>
                </a:cubicBezTo>
                <a:cubicBezTo>
                  <a:pt x="817875" y="4664240"/>
                  <a:pt x="775522" y="4714498"/>
                  <a:pt x="753774" y="4730489"/>
                </a:cubicBezTo>
                <a:cubicBezTo>
                  <a:pt x="726303" y="4764755"/>
                  <a:pt x="663347" y="4819581"/>
                  <a:pt x="634731" y="4853847"/>
                </a:cubicBezTo>
                <a:cubicBezTo>
                  <a:pt x="633586" y="4852705"/>
                  <a:pt x="625574" y="4860701"/>
                  <a:pt x="619850" y="4866412"/>
                </a:cubicBezTo>
                <a:cubicBezTo>
                  <a:pt x="583222" y="4904105"/>
                  <a:pt x="531712" y="4950935"/>
                  <a:pt x="504241" y="4984059"/>
                </a:cubicBezTo>
                <a:cubicBezTo>
                  <a:pt x="499662" y="4985202"/>
                  <a:pt x="496228" y="4992055"/>
                  <a:pt x="490505" y="4997766"/>
                </a:cubicBezTo>
                <a:cubicBezTo>
                  <a:pt x="488216" y="4996624"/>
                  <a:pt x="481348" y="5004619"/>
                  <a:pt x="475625" y="5010330"/>
                </a:cubicBezTo>
                <a:cubicBezTo>
                  <a:pt x="479059" y="5011472"/>
                  <a:pt x="475625" y="5018326"/>
                  <a:pt x="465323" y="5027463"/>
                </a:cubicBezTo>
                <a:cubicBezTo>
                  <a:pt x="438996" y="5050308"/>
                  <a:pt x="436707" y="5058303"/>
                  <a:pt x="408090" y="5082290"/>
                </a:cubicBezTo>
                <a:cubicBezTo>
                  <a:pt x="413814" y="5082290"/>
                  <a:pt x="410380" y="5088001"/>
                  <a:pt x="397789" y="5099423"/>
                </a:cubicBezTo>
                <a:cubicBezTo>
                  <a:pt x="381763" y="5113129"/>
                  <a:pt x="405801" y="5088001"/>
                  <a:pt x="403512" y="5086858"/>
                </a:cubicBezTo>
                <a:cubicBezTo>
                  <a:pt x="396644" y="5092569"/>
                  <a:pt x="394355" y="5092569"/>
                  <a:pt x="387487" y="5098280"/>
                </a:cubicBezTo>
                <a:cubicBezTo>
                  <a:pt x="382908" y="5103992"/>
                  <a:pt x="385197" y="5106276"/>
                  <a:pt x="376040" y="5115414"/>
                </a:cubicBezTo>
                <a:cubicBezTo>
                  <a:pt x="374896" y="5113129"/>
                  <a:pt x="372606" y="5114271"/>
                  <a:pt x="369172" y="5117698"/>
                </a:cubicBezTo>
                <a:cubicBezTo>
                  <a:pt x="366883" y="5122267"/>
                  <a:pt x="360015" y="5125694"/>
                  <a:pt x="354292" y="5131405"/>
                </a:cubicBezTo>
                <a:cubicBezTo>
                  <a:pt x="356581" y="5133689"/>
                  <a:pt x="361160" y="5133689"/>
                  <a:pt x="354292" y="5140542"/>
                </a:cubicBezTo>
                <a:cubicBezTo>
                  <a:pt x="352003" y="5140542"/>
                  <a:pt x="341701" y="5150822"/>
                  <a:pt x="334833" y="5157675"/>
                </a:cubicBezTo>
                <a:cubicBezTo>
                  <a:pt x="329110" y="5162244"/>
                  <a:pt x="326820" y="5159960"/>
                  <a:pt x="318808" y="5169098"/>
                </a:cubicBezTo>
                <a:cubicBezTo>
                  <a:pt x="330254" y="5162244"/>
                  <a:pt x="318808" y="5175951"/>
                  <a:pt x="308506" y="5187373"/>
                </a:cubicBezTo>
                <a:cubicBezTo>
                  <a:pt x="295915" y="5199937"/>
                  <a:pt x="299349" y="5187373"/>
                  <a:pt x="289047" y="5196511"/>
                </a:cubicBezTo>
                <a:cubicBezTo>
                  <a:pt x="278745" y="5206790"/>
                  <a:pt x="277601" y="5211359"/>
                  <a:pt x="262720" y="5225066"/>
                </a:cubicBezTo>
                <a:cubicBezTo>
                  <a:pt x="266154" y="5223924"/>
                  <a:pt x="269588" y="5222781"/>
                  <a:pt x="270733" y="5223924"/>
                </a:cubicBezTo>
                <a:cubicBezTo>
                  <a:pt x="252418" y="5244483"/>
                  <a:pt x="252418" y="5242199"/>
                  <a:pt x="228381" y="5266185"/>
                </a:cubicBezTo>
                <a:cubicBezTo>
                  <a:pt x="227236" y="5263901"/>
                  <a:pt x="226091" y="5261617"/>
                  <a:pt x="220368" y="5267328"/>
                </a:cubicBezTo>
                <a:cubicBezTo>
                  <a:pt x="188318" y="5300452"/>
                  <a:pt x="172293" y="5317585"/>
                  <a:pt x="140243" y="5344998"/>
                </a:cubicBezTo>
                <a:cubicBezTo>
                  <a:pt x="139098" y="5349567"/>
                  <a:pt x="132230" y="5356420"/>
                  <a:pt x="124218" y="5365558"/>
                </a:cubicBezTo>
                <a:cubicBezTo>
                  <a:pt x="108193" y="5381549"/>
                  <a:pt x="97891" y="5391829"/>
                  <a:pt x="86444" y="5402108"/>
                </a:cubicBezTo>
                <a:cubicBezTo>
                  <a:pt x="74998" y="5413531"/>
                  <a:pt x="63551" y="5426095"/>
                  <a:pt x="45237" y="5444370"/>
                </a:cubicBezTo>
                <a:cubicBezTo>
                  <a:pt x="50960" y="5444370"/>
                  <a:pt x="47526" y="5450081"/>
                  <a:pt x="31501" y="5464930"/>
                </a:cubicBezTo>
                <a:cubicBezTo>
                  <a:pt x="30357" y="5461503"/>
                  <a:pt x="44092" y="5445512"/>
                  <a:pt x="18910" y="5468357"/>
                </a:cubicBezTo>
                <a:lnTo>
                  <a:pt x="0" y="5487226"/>
                </a:ln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p>
        </p:txBody>
      </p:sp>
    </p:spTree>
    <p:extLst>
      <p:ext uri="{BB962C8B-B14F-4D97-AF65-F5344CB8AC3E}">
        <p14:creationId xmlns:p14="http://schemas.microsoft.com/office/powerpoint/2010/main" val="66900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2929441" y="-1"/>
            <a:ext cx="8175164" cy="4241430"/>
          </a:xfrm>
          <a:custGeom>
            <a:avLst/>
            <a:gdLst>
              <a:gd name="connsiteX0" fmla="*/ 8096009 w 8175164"/>
              <a:gd name="connsiteY0" fmla="*/ 2009599 h 4241430"/>
              <a:gd name="connsiteX1" fmla="*/ 8096009 w 8175164"/>
              <a:gd name="connsiteY1" fmla="*/ 2019924 h 4241430"/>
              <a:gd name="connsiteX2" fmla="*/ 8082243 w 8175164"/>
              <a:gd name="connsiteY2" fmla="*/ 2047456 h 4241430"/>
              <a:gd name="connsiteX3" fmla="*/ 6120607 w 8175164"/>
              <a:gd name="connsiteY3" fmla="*/ 1999273 h 4241430"/>
              <a:gd name="connsiteX4" fmla="*/ 6066525 w 8175164"/>
              <a:gd name="connsiteY4" fmla="*/ 2057779 h 4241430"/>
              <a:gd name="connsiteX5" fmla="*/ 6120607 w 8175164"/>
              <a:gd name="connsiteY5" fmla="*/ 1999273 h 4241430"/>
              <a:gd name="connsiteX6" fmla="*/ 7716589 w 8175164"/>
              <a:gd name="connsiteY6" fmla="*/ 1985507 h 4241430"/>
              <a:gd name="connsiteX7" fmla="*/ 7701963 w 8175164"/>
              <a:gd name="connsiteY7" fmla="*/ 2029387 h 4241430"/>
              <a:gd name="connsiteX8" fmla="*/ 7706838 w 8175164"/>
              <a:gd name="connsiteY8" fmla="*/ 2034262 h 4241430"/>
              <a:gd name="connsiteX9" fmla="*/ 7682461 w 8175164"/>
              <a:gd name="connsiteY9" fmla="*/ 2019636 h 4241430"/>
              <a:gd name="connsiteX10" fmla="*/ 7672709 w 8175164"/>
              <a:gd name="connsiteY10" fmla="*/ 2024511 h 4241430"/>
              <a:gd name="connsiteX11" fmla="*/ 7682461 w 8175164"/>
              <a:gd name="connsiteY11" fmla="*/ 2014760 h 4241430"/>
              <a:gd name="connsiteX12" fmla="*/ 7687336 w 8175164"/>
              <a:gd name="connsiteY12" fmla="*/ 2019636 h 4241430"/>
              <a:gd name="connsiteX13" fmla="*/ 7716589 w 8175164"/>
              <a:gd name="connsiteY13" fmla="*/ 1985507 h 4241430"/>
              <a:gd name="connsiteX14" fmla="*/ 7562583 w 8175164"/>
              <a:gd name="connsiteY14" fmla="*/ 1957976 h 4241430"/>
              <a:gd name="connsiteX15" fmla="*/ 7562583 w 8175164"/>
              <a:gd name="connsiteY15" fmla="*/ 1971742 h 4241430"/>
              <a:gd name="connsiteX16" fmla="*/ 7545374 w 8175164"/>
              <a:gd name="connsiteY16" fmla="*/ 1995833 h 4241430"/>
              <a:gd name="connsiteX17" fmla="*/ 2193892 w 8175164"/>
              <a:gd name="connsiteY17" fmla="*/ 1951093 h 4241430"/>
              <a:gd name="connsiteX18" fmla="*/ 2193892 w 8175164"/>
              <a:gd name="connsiteY18" fmla="*/ 1956009 h 4241430"/>
              <a:gd name="connsiteX19" fmla="*/ 2174963 w 8175164"/>
              <a:gd name="connsiteY19" fmla="*/ 1985507 h 4241430"/>
              <a:gd name="connsiteX20" fmla="*/ 2165500 w 8175164"/>
              <a:gd name="connsiteY20" fmla="*/ 1956009 h 4241430"/>
              <a:gd name="connsiteX21" fmla="*/ 2193892 w 8175164"/>
              <a:gd name="connsiteY21" fmla="*/ 1951093 h 4241430"/>
              <a:gd name="connsiteX22" fmla="*/ 7720890 w 8175164"/>
              <a:gd name="connsiteY22" fmla="*/ 1937327 h 4241430"/>
              <a:gd name="connsiteX23" fmla="*/ 7731215 w 8175164"/>
              <a:gd name="connsiteY23" fmla="*/ 1971742 h 4241430"/>
              <a:gd name="connsiteX24" fmla="*/ 7720890 w 8175164"/>
              <a:gd name="connsiteY24" fmla="*/ 1971742 h 4241430"/>
              <a:gd name="connsiteX25" fmla="*/ 2348757 w 8175164"/>
              <a:gd name="connsiteY25" fmla="*/ 1937327 h 4241430"/>
              <a:gd name="connsiteX26" fmla="*/ 2359083 w 8175164"/>
              <a:gd name="connsiteY26" fmla="*/ 1947652 h 4241430"/>
              <a:gd name="connsiteX27" fmla="*/ 2348757 w 8175164"/>
              <a:gd name="connsiteY27" fmla="*/ 1971742 h 4241430"/>
              <a:gd name="connsiteX28" fmla="*/ 7235642 w 8175164"/>
              <a:gd name="connsiteY28" fmla="*/ 1933886 h 4241430"/>
              <a:gd name="connsiteX29" fmla="*/ 7235642 w 8175164"/>
              <a:gd name="connsiteY29" fmla="*/ 1952816 h 4241430"/>
              <a:gd name="connsiteX30" fmla="*/ 7194345 w 8175164"/>
              <a:gd name="connsiteY30" fmla="*/ 1948084 h 4241430"/>
              <a:gd name="connsiteX31" fmla="*/ 7235642 w 8175164"/>
              <a:gd name="connsiteY31" fmla="*/ 1933886 h 4241430"/>
              <a:gd name="connsiteX32" fmla="*/ 2313483 w 8175164"/>
              <a:gd name="connsiteY32" fmla="*/ 1907829 h 4241430"/>
              <a:gd name="connsiteX33" fmla="*/ 2300577 w 8175164"/>
              <a:gd name="connsiteY33" fmla="*/ 1927493 h 4241430"/>
              <a:gd name="connsiteX34" fmla="*/ 2313483 w 8175164"/>
              <a:gd name="connsiteY34" fmla="*/ 1907829 h 4241430"/>
              <a:gd name="connsiteX35" fmla="*/ 2159478 w 8175164"/>
              <a:gd name="connsiteY35" fmla="*/ 1892589 h 4241430"/>
              <a:gd name="connsiteX36" fmla="*/ 2173243 w 8175164"/>
              <a:gd name="connsiteY36" fmla="*/ 1892589 h 4241430"/>
              <a:gd name="connsiteX37" fmla="*/ 2182420 w 8175164"/>
              <a:gd name="connsiteY37" fmla="*/ 1908076 h 4241430"/>
              <a:gd name="connsiteX38" fmla="*/ 2159478 w 8175164"/>
              <a:gd name="connsiteY38" fmla="*/ 1892589 h 4241430"/>
              <a:gd name="connsiteX39" fmla="*/ 2131946 w 8175164"/>
              <a:gd name="connsiteY39" fmla="*/ 1892589 h 4241430"/>
              <a:gd name="connsiteX40" fmla="*/ 2149154 w 8175164"/>
              <a:gd name="connsiteY40" fmla="*/ 1902914 h 4241430"/>
              <a:gd name="connsiteX41" fmla="*/ 2131946 w 8175164"/>
              <a:gd name="connsiteY41" fmla="*/ 1909797 h 4241430"/>
              <a:gd name="connsiteX42" fmla="*/ 7245967 w 8175164"/>
              <a:gd name="connsiteY42" fmla="*/ 1889146 h 4241430"/>
              <a:gd name="connsiteX43" fmla="*/ 7245967 w 8175164"/>
              <a:gd name="connsiteY43" fmla="*/ 1902912 h 4241430"/>
              <a:gd name="connsiteX44" fmla="*/ 7235642 w 8175164"/>
              <a:gd name="connsiteY44" fmla="*/ 1913238 h 4241430"/>
              <a:gd name="connsiteX45" fmla="*/ 7767746 w 8175164"/>
              <a:gd name="connsiteY45" fmla="*/ 1878823 h 4241430"/>
              <a:gd name="connsiteX46" fmla="*/ 7710565 w 8175164"/>
              <a:gd name="connsiteY46" fmla="*/ 1923563 h 4241430"/>
              <a:gd name="connsiteX47" fmla="*/ 7729627 w 8175164"/>
              <a:gd name="connsiteY47" fmla="*/ 1903680 h 4241430"/>
              <a:gd name="connsiteX48" fmla="*/ 7739157 w 8175164"/>
              <a:gd name="connsiteY48" fmla="*/ 1908651 h 4241430"/>
              <a:gd name="connsiteX49" fmla="*/ 7767746 w 8175164"/>
              <a:gd name="connsiteY49" fmla="*/ 1878823 h 4241430"/>
              <a:gd name="connsiteX50" fmla="*/ 7201917 w 8175164"/>
              <a:gd name="connsiteY50" fmla="*/ 1878823 h 4241430"/>
              <a:gd name="connsiteX51" fmla="*/ 7211553 w 8175164"/>
              <a:gd name="connsiteY51" fmla="*/ 1903680 h 4241430"/>
              <a:gd name="connsiteX52" fmla="*/ 7187461 w 8175164"/>
              <a:gd name="connsiteY52" fmla="*/ 1918592 h 4241430"/>
              <a:gd name="connsiteX53" fmla="*/ 7201917 w 8175164"/>
              <a:gd name="connsiteY53" fmla="*/ 1878823 h 4241430"/>
              <a:gd name="connsiteX54" fmla="*/ 7779396 w 8175164"/>
              <a:gd name="connsiteY54" fmla="*/ 1840966 h 4241430"/>
              <a:gd name="connsiteX55" fmla="*/ 7779396 w 8175164"/>
              <a:gd name="connsiteY55" fmla="*/ 1845555 h 4241430"/>
              <a:gd name="connsiteX56" fmla="*/ 7748422 w 8175164"/>
              <a:gd name="connsiteY56" fmla="*/ 1859321 h 4241430"/>
              <a:gd name="connsiteX57" fmla="*/ 7779396 w 8175164"/>
              <a:gd name="connsiteY57" fmla="*/ 1840966 h 4241430"/>
              <a:gd name="connsiteX58" fmla="*/ 5998739 w 8175164"/>
              <a:gd name="connsiteY58" fmla="*/ 1821106 h 4241430"/>
              <a:gd name="connsiteX59" fmla="*/ 5945294 w 8175164"/>
              <a:gd name="connsiteY59" fmla="*/ 1918146 h 4241430"/>
              <a:gd name="connsiteX60" fmla="*/ 5950153 w 8175164"/>
              <a:gd name="connsiteY60" fmla="*/ 1971516 h 4241430"/>
              <a:gd name="connsiteX61" fmla="*/ 5867557 w 8175164"/>
              <a:gd name="connsiteY61" fmla="*/ 2092814 h 4241430"/>
              <a:gd name="connsiteX62" fmla="*/ 5838406 w 8175164"/>
              <a:gd name="connsiteY62" fmla="*/ 2097666 h 4241430"/>
              <a:gd name="connsiteX63" fmla="*/ 5940434 w 8175164"/>
              <a:gd name="connsiteY63" fmla="*/ 1889034 h 4241430"/>
              <a:gd name="connsiteX64" fmla="*/ 5935575 w 8175164"/>
              <a:gd name="connsiteY64" fmla="*/ 1884182 h 4241430"/>
              <a:gd name="connsiteX65" fmla="*/ 5998739 w 8175164"/>
              <a:gd name="connsiteY65" fmla="*/ 1821106 h 4241430"/>
              <a:gd name="connsiteX66" fmla="*/ 8148802 w 8175164"/>
              <a:gd name="connsiteY66" fmla="*/ 1789914 h 4241430"/>
              <a:gd name="connsiteX67" fmla="*/ 8154515 w 8175164"/>
              <a:gd name="connsiteY67" fmla="*/ 1792295 h 4241430"/>
              <a:gd name="connsiteX68" fmla="*/ 8137307 w 8175164"/>
              <a:gd name="connsiteY68" fmla="*/ 1816877 h 4241430"/>
              <a:gd name="connsiteX69" fmla="*/ 8148802 w 8175164"/>
              <a:gd name="connsiteY69" fmla="*/ 1789914 h 4241430"/>
              <a:gd name="connsiteX70" fmla="*/ 2193892 w 8175164"/>
              <a:gd name="connsiteY70" fmla="*/ 1785902 h 4241430"/>
              <a:gd name="connsiteX71" fmla="*/ 2197335 w 8175164"/>
              <a:gd name="connsiteY71" fmla="*/ 1785902 h 4241430"/>
              <a:gd name="connsiteX72" fmla="*/ 2197335 w 8175164"/>
              <a:gd name="connsiteY72" fmla="*/ 1809994 h 4241430"/>
              <a:gd name="connsiteX73" fmla="*/ 7772511 w 8175164"/>
              <a:gd name="connsiteY73" fmla="*/ 1782462 h 4241430"/>
              <a:gd name="connsiteX74" fmla="*/ 7782837 w 8175164"/>
              <a:gd name="connsiteY74" fmla="*/ 1782462 h 4241430"/>
              <a:gd name="connsiteX75" fmla="*/ 7779396 w 8175164"/>
              <a:gd name="connsiteY75" fmla="*/ 1806553 h 4241430"/>
              <a:gd name="connsiteX76" fmla="*/ 2049351 w 8175164"/>
              <a:gd name="connsiteY76" fmla="*/ 1779019 h 4241430"/>
              <a:gd name="connsiteX77" fmla="*/ 2049351 w 8175164"/>
              <a:gd name="connsiteY77" fmla="*/ 1782462 h 4241430"/>
              <a:gd name="connsiteX78" fmla="*/ 2018376 w 8175164"/>
              <a:gd name="connsiteY78" fmla="*/ 1785902 h 4241430"/>
              <a:gd name="connsiteX79" fmla="*/ 2049351 w 8175164"/>
              <a:gd name="connsiteY79" fmla="*/ 1779019 h 4241430"/>
              <a:gd name="connsiteX80" fmla="*/ 2111297 w 8175164"/>
              <a:gd name="connsiteY80" fmla="*/ 1761813 h 4241430"/>
              <a:gd name="connsiteX81" fmla="*/ 2107855 w 8175164"/>
              <a:gd name="connsiteY81" fmla="*/ 1772139 h 4241430"/>
              <a:gd name="connsiteX82" fmla="*/ 2076882 w 8175164"/>
              <a:gd name="connsiteY82" fmla="*/ 1785904 h 4241430"/>
              <a:gd name="connsiteX83" fmla="*/ 7808647 w 8175164"/>
              <a:gd name="connsiteY83" fmla="*/ 1758371 h 4241430"/>
              <a:gd name="connsiteX84" fmla="*/ 7813809 w 8175164"/>
              <a:gd name="connsiteY84" fmla="*/ 1782462 h 4241430"/>
              <a:gd name="connsiteX85" fmla="*/ 7793160 w 8175164"/>
              <a:gd name="connsiteY85" fmla="*/ 1772826 h 4241430"/>
              <a:gd name="connsiteX86" fmla="*/ 7808647 w 8175164"/>
              <a:gd name="connsiteY86" fmla="*/ 1758371 h 4241430"/>
              <a:gd name="connsiteX87" fmla="*/ 7139283 w 8175164"/>
              <a:gd name="connsiteY87" fmla="*/ 1723956 h 4241430"/>
              <a:gd name="connsiteX88" fmla="*/ 7139283 w 8175164"/>
              <a:gd name="connsiteY88" fmla="*/ 1739443 h 4241430"/>
              <a:gd name="connsiteX89" fmla="*/ 7128957 w 8175164"/>
              <a:gd name="connsiteY89" fmla="*/ 1744605 h 4241430"/>
              <a:gd name="connsiteX90" fmla="*/ 7139283 w 8175164"/>
              <a:gd name="connsiteY90" fmla="*/ 1723956 h 4241430"/>
              <a:gd name="connsiteX91" fmla="*/ 2003751 w 8175164"/>
              <a:gd name="connsiteY91" fmla="*/ 1699867 h 4241430"/>
              <a:gd name="connsiteX92" fmla="*/ 2003751 w 8175164"/>
              <a:gd name="connsiteY92" fmla="*/ 1709332 h 4241430"/>
              <a:gd name="connsiteX93" fmla="*/ 1990845 w 8175164"/>
              <a:gd name="connsiteY93" fmla="*/ 1728259 h 4241430"/>
              <a:gd name="connsiteX94" fmla="*/ 2003751 w 8175164"/>
              <a:gd name="connsiteY94" fmla="*/ 1699867 h 4241430"/>
              <a:gd name="connsiteX95" fmla="*/ 6041453 w 8175164"/>
              <a:gd name="connsiteY95" fmla="*/ 1689541 h 4241430"/>
              <a:gd name="connsiteX96" fmla="*/ 6041453 w 8175164"/>
              <a:gd name="connsiteY96" fmla="*/ 1706750 h 4241430"/>
              <a:gd name="connsiteX97" fmla="*/ 6024245 w 8175164"/>
              <a:gd name="connsiteY97" fmla="*/ 1706750 h 4241430"/>
              <a:gd name="connsiteX98" fmla="*/ 7827575 w 8175164"/>
              <a:gd name="connsiteY98" fmla="*/ 1662009 h 4241430"/>
              <a:gd name="connsiteX99" fmla="*/ 7827575 w 8175164"/>
              <a:gd name="connsiteY99" fmla="*/ 1689541 h 4241430"/>
              <a:gd name="connsiteX100" fmla="*/ 7813809 w 8175164"/>
              <a:gd name="connsiteY100" fmla="*/ 1713633 h 4241430"/>
              <a:gd name="connsiteX101" fmla="*/ 7096691 w 8175164"/>
              <a:gd name="connsiteY101" fmla="*/ 1656505 h 4241430"/>
              <a:gd name="connsiteX102" fmla="*/ 7139281 w 8175164"/>
              <a:gd name="connsiteY102" fmla="*/ 1709505 h 4241430"/>
              <a:gd name="connsiteX103" fmla="*/ 7101423 w 8175164"/>
              <a:gd name="connsiteY103" fmla="*/ 1685414 h 4241430"/>
              <a:gd name="connsiteX104" fmla="*/ 7101423 w 8175164"/>
              <a:gd name="connsiteY104" fmla="*/ 1723958 h 4241430"/>
              <a:gd name="connsiteX105" fmla="*/ 7068301 w 8175164"/>
              <a:gd name="connsiteY105" fmla="*/ 1709505 h 4241430"/>
              <a:gd name="connsiteX106" fmla="*/ 7063569 w 8175164"/>
              <a:gd name="connsiteY106" fmla="*/ 1690231 h 4241430"/>
              <a:gd name="connsiteX107" fmla="*/ 7068301 w 8175164"/>
              <a:gd name="connsiteY107" fmla="*/ 1699867 h 4241430"/>
              <a:gd name="connsiteX108" fmla="*/ 7096691 w 8175164"/>
              <a:gd name="connsiteY108" fmla="*/ 1656505 h 4241430"/>
              <a:gd name="connsiteX109" fmla="*/ 2062802 w 8175164"/>
              <a:gd name="connsiteY109" fmla="*/ 1628974 h 4241430"/>
              <a:gd name="connsiteX110" fmla="*/ 2097843 w 8175164"/>
              <a:gd name="connsiteY110" fmla="*/ 1643427 h 4241430"/>
              <a:gd name="connsiteX111" fmla="*/ 2092836 w 8175164"/>
              <a:gd name="connsiteY111" fmla="*/ 1672335 h 4241430"/>
              <a:gd name="connsiteX112" fmla="*/ 2087830 w 8175164"/>
              <a:gd name="connsiteY112" fmla="*/ 1643427 h 4241430"/>
              <a:gd name="connsiteX113" fmla="*/ 2052791 w 8175164"/>
              <a:gd name="connsiteY113" fmla="*/ 1648246 h 4241430"/>
              <a:gd name="connsiteX114" fmla="*/ 2062802 w 8175164"/>
              <a:gd name="connsiteY114" fmla="*/ 1628974 h 4241430"/>
              <a:gd name="connsiteX115" fmla="*/ 7822569 w 8175164"/>
              <a:gd name="connsiteY115" fmla="*/ 1627595 h 4241430"/>
              <a:gd name="connsiteX116" fmla="*/ 7827575 w 8175164"/>
              <a:gd name="connsiteY116" fmla="*/ 1647262 h 4241430"/>
              <a:gd name="connsiteX117" fmla="*/ 7782523 w 8175164"/>
              <a:gd name="connsiteY117" fmla="*/ 1662009 h 4241430"/>
              <a:gd name="connsiteX118" fmla="*/ 7822569 w 8175164"/>
              <a:gd name="connsiteY118" fmla="*/ 1627595 h 4241430"/>
              <a:gd name="connsiteX119" fmla="*/ 8164839 w 8175164"/>
              <a:gd name="connsiteY119" fmla="*/ 1613829 h 4241430"/>
              <a:gd name="connsiteX120" fmla="*/ 8175164 w 8175164"/>
              <a:gd name="connsiteY120" fmla="*/ 1613829 h 4241430"/>
              <a:gd name="connsiteX121" fmla="*/ 8164839 w 8175164"/>
              <a:gd name="connsiteY121" fmla="*/ 1648244 h 4241430"/>
              <a:gd name="connsiteX122" fmla="*/ 7146166 w 8175164"/>
              <a:gd name="connsiteY122" fmla="*/ 1613829 h 4241430"/>
              <a:gd name="connsiteX123" fmla="*/ 7111367 w 8175164"/>
              <a:gd name="connsiteY123" fmla="*/ 1648244 h 4241430"/>
              <a:gd name="connsiteX124" fmla="*/ 7146166 w 8175164"/>
              <a:gd name="connsiteY124" fmla="*/ 1613829 h 4241430"/>
              <a:gd name="connsiteX125" fmla="*/ 7146166 w 8175164"/>
              <a:gd name="connsiteY125" fmla="*/ 1582857 h 4241430"/>
              <a:gd name="connsiteX126" fmla="*/ 7146166 w 8175164"/>
              <a:gd name="connsiteY126" fmla="*/ 1593182 h 4241430"/>
              <a:gd name="connsiteX127" fmla="*/ 7128957 w 8175164"/>
              <a:gd name="connsiteY127" fmla="*/ 1593182 h 4241430"/>
              <a:gd name="connsiteX128" fmla="*/ 7593555 w 8175164"/>
              <a:gd name="connsiteY128" fmla="*/ 1579414 h 4241430"/>
              <a:gd name="connsiteX129" fmla="*/ 7610763 w 8175164"/>
              <a:gd name="connsiteY129" fmla="*/ 1600063 h 4241430"/>
              <a:gd name="connsiteX130" fmla="*/ 7593555 w 8175164"/>
              <a:gd name="connsiteY130" fmla="*/ 1600063 h 4241430"/>
              <a:gd name="connsiteX131" fmla="*/ 7198769 w 8175164"/>
              <a:gd name="connsiteY131" fmla="*/ 1541559 h 4241430"/>
              <a:gd name="connsiteX132" fmla="*/ 7208603 w 8175164"/>
              <a:gd name="connsiteY132" fmla="*/ 1565651 h 4241430"/>
              <a:gd name="connsiteX133" fmla="*/ 7198769 w 8175164"/>
              <a:gd name="connsiteY133" fmla="*/ 1541559 h 4241430"/>
              <a:gd name="connsiteX134" fmla="*/ 1904809 w 8175164"/>
              <a:gd name="connsiteY134" fmla="*/ 1500262 h 4241430"/>
              <a:gd name="connsiteX135" fmla="*/ 1908252 w 8175164"/>
              <a:gd name="connsiteY135" fmla="*/ 1500262 h 4241430"/>
              <a:gd name="connsiteX136" fmla="*/ 1908252 w 8175164"/>
              <a:gd name="connsiteY136" fmla="*/ 1517470 h 4241430"/>
              <a:gd name="connsiteX137" fmla="*/ 1904809 w 8175164"/>
              <a:gd name="connsiteY137" fmla="*/ 1517470 h 4241430"/>
              <a:gd name="connsiteX138" fmla="*/ 7032597 w 8175164"/>
              <a:gd name="connsiteY138" fmla="*/ 1496819 h 4241430"/>
              <a:gd name="connsiteX139" fmla="*/ 6980973 w 8175164"/>
              <a:gd name="connsiteY139" fmla="*/ 1575974 h 4241430"/>
              <a:gd name="connsiteX140" fmla="*/ 7032597 w 8175164"/>
              <a:gd name="connsiteY140" fmla="*/ 1496819 h 4241430"/>
              <a:gd name="connsiteX141" fmla="*/ 7832739 w 8175164"/>
              <a:gd name="connsiteY141" fmla="*/ 1483053 h 4241430"/>
              <a:gd name="connsiteX142" fmla="*/ 7832739 w 8175164"/>
              <a:gd name="connsiteY142" fmla="*/ 1497725 h 4241430"/>
              <a:gd name="connsiteX143" fmla="*/ 7857116 w 8175164"/>
              <a:gd name="connsiteY143" fmla="*/ 1517288 h 4241430"/>
              <a:gd name="connsiteX144" fmla="*/ 7808361 w 8175164"/>
              <a:gd name="connsiteY144" fmla="*/ 1561302 h 4241430"/>
              <a:gd name="connsiteX145" fmla="*/ 7832739 w 8175164"/>
              <a:gd name="connsiteY145" fmla="*/ 1483053 h 4241430"/>
              <a:gd name="connsiteX146" fmla="*/ 1805005 w 8175164"/>
              <a:gd name="connsiteY146" fmla="*/ 1483053 h 4241430"/>
              <a:gd name="connsiteX147" fmla="*/ 1825654 w 8175164"/>
              <a:gd name="connsiteY147" fmla="*/ 1507144 h 4241430"/>
              <a:gd name="connsiteX148" fmla="*/ 1805005 w 8175164"/>
              <a:gd name="connsiteY148" fmla="*/ 1507144 h 4241430"/>
              <a:gd name="connsiteX149" fmla="*/ 7913613 w 8175164"/>
              <a:gd name="connsiteY149" fmla="*/ 1458964 h 4241430"/>
              <a:gd name="connsiteX150" fmla="*/ 7917055 w 8175164"/>
              <a:gd name="connsiteY150" fmla="*/ 1458964 h 4241430"/>
              <a:gd name="connsiteX151" fmla="*/ 7917055 w 8175164"/>
              <a:gd name="connsiteY151" fmla="*/ 1507144 h 4241430"/>
              <a:gd name="connsiteX152" fmla="*/ 7913613 w 8175164"/>
              <a:gd name="connsiteY152" fmla="*/ 1507144 h 4241430"/>
              <a:gd name="connsiteX153" fmla="*/ 6512936 w 8175164"/>
              <a:gd name="connsiteY153" fmla="*/ 1448638 h 4241430"/>
              <a:gd name="connsiteX154" fmla="*/ 6506053 w 8175164"/>
              <a:gd name="connsiteY154" fmla="*/ 1452081 h 4241430"/>
              <a:gd name="connsiteX155" fmla="*/ 6488845 w 8175164"/>
              <a:gd name="connsiteY155" fmla="*/ 1452081 h 4241430"/>
              <a:gd name="connsiteX156" fmla="*/ 1791732 w 8175164"/>
              <a:gd name="connsiteY156" fmla="*/ 1448638 h 4241430"/>
              <a:gd name="connsiteX157" fmla="*/ 1805008 w 8175164"/>
              <a:gd name="connsiteY157" fmla="*/ 1453458 h 4241430"/>
              <a:gd name="connsiteX158" fmla="*/ 1791732 w 8175164"/>
              <a:gd name="connsiteY158" fmla="*/ 1448638 h 4241430"/>
              <a:gd name="connsiteX159" fmla="*/ 7073894 w 8175164"/>
              <a:gd name="connsiteY159" fmla="*/ 1421107 h 4241430"/>
              <a:gd name="connsiteX160" fmla="*/ 7063569 w 8175164"/>
              <a:gd name="connsiteY160" fmla="*/ 1434873 h 4241430"/>
              <a:gd name="connsiteX161" fmla="*/ 7042920 w 8175164"/>
              <a:gd name="connsiteY161" fmla="*/ 1445198 h 4241430"/>
              <a:gd name="connsiteX162" fmla="*/ 6433781 w 8175164"/>
              <a:gd name="connsiteY162" fmla="*/ 1410783 h 4241430"/>
              <a:gd name="connsiteX163" fmla="*/ 6433781 w 8175164"/>
              <a:gd name="connsiteY163" fmla="*/ 1434875 h 4241430"/>
              <a:gd name="connsiteX164" fmla="*/ 6423455 w 8175164"/>
              <a:gd name="connsiteY164" fmla="*/ 1434875 h 4241430"/>
              <a:gd name="connsiteX165" fmla="*/ 1763708 w 8175164"/>
              <a:gd name="connsiteY165" fmla="*/ 1400458 h 4241430"/>
              <a:gd name="connsiteX166" fmla="*/ 1767150 w 8175164"/>
              <a:gd name="connsiteY166" fmla="*/ 1403901 h 4241430"/>
              <a:gd name="connsiteX167" fmla="*/ 1756825 w 8175164"/>
              <a:gd name="connsiteY167" fmla="*/ 1427990 h 4241430"/>
              <a:gd name="connsiteX168" fmla="*/ 7917055 w 8175164"/>
              <a:gd name="connsiteY168" fmla="*/ 1379809 h 4241430"/>
              <a:gd name="connsiteX169" fmla="*/ 7917055 w 8175164"/>
              <a:gd name="connsiteY169" fmla="*/ 1421107 h 4241430"/>
              <a:gd name="connsiteX170" fmla="*/ 7892963 w 8175164"/>
              <a:gd name="connsiteY170" fmla="*/ 1403901 h 4241430"/>
              <a:gd name="connsiteX171" fmla="*/ 7665827 w 8175164"/>
              <a:gd name="connsiteY171" fmla="*/ 1345394 h 4241430"/>
              <a:gd name="connsiteX172" fmla="*/ 7665827 w 8175164"/>
              <a:gd name="connsiteY172" fmla="*/ 1350214 h 4241430"/>
              <a:gd name="connsiteX173" fmla="*/ 7641735 w 8175164"/>
              <a:gd name="connsiteY173" fmla="*/ 1369486 h 4241430"/>
              <a:gd name="connsiteX174" fmla="*/ 7665827 w 8175164"/>
              <a:gd name="connsiteY174" fmla="*/ 1345394 h 4241430"/>
              <a:gd name="connsiteX175" fmla="*/ 7105623 w 8175164"/>
              <a:gd name="connsiteY175" fmla="*/ 1337276 h 4241430"/>
              <a:gd name="connsiteX176" fmla="*/ 7105349 w 8175164"/>
              <a:gd name="connsiteY176" fmla="*/ 1338715 h 4241430"/>
              <a:gd name="connsiteX177" fmla="*/ 7087660 w 8175164"/>
              <a:gd name="connsiteY177" fmla="*/ 1355720 h 4241430"/>
              <a:gd name="connsiteX178" fmla="*/ 6522275 w 8175164"/>
              <a:gd name="connsiteY178" fmla="*/ 1314422 h 4241430"/>
              <a:gd name="connsiteX179" fmla="*/ 6537025 w 8175164"/>
              <a:gd name="connsiteY179" fmla="*/ 1341954 h 4241430"/>
              <a:gd name="connsiteX180" fmla="*/ 6522275 w 8175164"/>
              <a:gd name="connsiteY180" fmla="*/ 1314422 h 4241430"/>
              <a:gd name="connsiteX181" fmla="*/ 1896311 w 8175164"/>
              <a:gd name="connsiteY181" fmla="*/ 1305604 h 4241430"/>
              <a:gd name="connsiteX182" fmla="*/ 1911692 w 8175164"/>
              <a:gd name="connsiteY182" fmla="*/ 1317863 h 4241430"/>
              <a:gd name="connsiteX183" fmla="*/ 1873835 w 8175164"/>
              <a:gd name="connsiteY183" fmla="*/ 1312701 h 4241430"/>
              <a:gd name="connsiteX184" fmla="*/ 1896311 w 8175164"/>
              <a:gd name="connsiteY184" fmla="*/ 1305604 h 4241430"/>
              <a:gd name="connsiteX185" fmla="*/ 1811888 w 8175164"/>
              <a:gd name="connsiteY185" fmla="*/ 1280008 h 4241430"/>
              <a:gd name="connsiteX186" fmla="*/ 1839420 w 8175164"/>
              <a:gd name="connsiteY186" fmla="*/ 1280008 h 4241430"/>
              <a:gd name="connsiteX187" fmla="*/ 1811888 w 8175164"/>
              <a:gd name="connsiteY187" fmla="*/ 1280008 h 4241430"/>
              <a:gd name="connsiteX188" fmla="*/ 7135841 w 8175164"/>
              <a:gd name="connsiteY188" fmla="*/ 1273125 h 4241430"/>
              <a:gd name="connsiteX189" fmla="*/ 7120783 w 8175164"/>
              <a:gd name="connsiteY189" fmla="*/ 1321711 h 4241430"/>
              <a:gd name="connsiteX190" fmla="*/ 7105623 w 8175164"/>
              <a:gd name="connsiteY190" fmla="*/ 1337276 h 4241430"/>
              <a:gd name="connsiteX191" fmla="*/ 7109943 w 8175164"/>
              <a:gd name="connsiteY191" fmla="*/ 1314422 h 4241430"/>
              <a:gd name="connsiteX192" fmla="*/ 7135841 w 8175164"/>
              <a:gd name="connsiteY192" fmla="*/ 1273125 h 4241430"/>
              <a:gd name="connsiteX193" fmla="*/ 6636297 w 8175164"/>
              <a:gd name="connsiteY193" fmla="*/ 1273125 h 4241430"/>
              <a:gd name="connsiteX194" fmla="*/ 6588646 w 8175164"/>
              <a:gd name="connsiteY194" fmla="*/ 1337037 h 4241430"/>
              <a:gd name="connsiteX195" fmla="*/ 6636297 w 8175164"/>
              <a:gd name="connsiteY195" fmla="*/ 1273125 h 4241430"/>
              <a:gd name="connsiteX196" fmla="*/ 6680771 w 8175164"/>
              <a:gd name="connsiteY196" fmla="*/ 1269682 h 4241430"/>
              <a:gd name="connsiteX197" fmla="*/ 6715981 w 8175164"/>
              <a:gd name="connsiteY197" fmla="*/ 1303410 h 4241430"/>
              <a:gd name="connsiteX198" fmla="*/ 6650593 w 8175164"/>
              <a:gd name="connsiteY198" fmla="*/ 1298591 h 4241430"/>
              <a:gd name="connsiteX199" fmla="*/ 6680771 w 8175164"/>
              <a:gd name="connsiteY199" fmla="*/ 1269682 h 4241430"/>
              <a:gd name="connsiteX200" fmla="*/ 7903287 w 8175164"/>
              <a:gd name="connsiteY200" fmla="*/ 1249033 h 4241430"/>
              <a:gd name="connsiteX201" fmla="*/ 7910170 w 8175164"/>
              <a:gd name="connsiteY201" fmla="*/ 1255916 h 4241430"/>
              <a:gd name="connsiteX202" fmla="*/ 7910170 w 8175164"/>
              <a:gd name="connsiteY202" fmla="*/ 1273125 h 4241430"/>
              <a:gd name="connsiteX203" fmla="*/ 6530140 w 8175164"/>
              <a:gd name="connsiteY203" fmla="*/ 1249033 h 4241430"/>
              <a:gd name="connsiteX204" fmla="*/ 6561115 w 8175164"/>
              <a:gd name="connsiteY204" fmla="*/ 1266242 h 4241430"/>
              <a:gd name="connsiteX205" fmla="*/ 6519817 w 8175164"/>
              <a:gd name="connsiteY205" fmla="*/ 1280008 h 4241430"/>
              <a:gd name="connsiteX206" fmla="*/ 6578323 w 8175164"/>
              <a:gd name="connsiteY206" fmla="*/ 1235268 h 4241430"/>
              <a:gd name="connsiteX207" fmla="*/ 6585205 w 8175164"/>
              <a:gd name="connsiteY207" fmla="*/ 1235268 h 4241430"/>
              <a:gd name="connsiteX208" fmla="*/ 6585205 w 8175164"/>
              <a:gd name="connsiteY208" fmla="*/ 1255916 h 4241430"/>
              <a:gd name="connsiteX209" fmla="*/ 6578323 w 8175164"/>
              <a:gd name="connsiteY209" fmla="*/ 1255916 h 4241430"/>
              <a:gd name="connsiteX210" fmla="*/ 1805005 w 8175164"/>
              <a:gd name="connsiteY210" fmla="*/ 1235268 h 4241430"/>
              <a:gd name="connsiteX211" fmla="*/ 1825654 w 8175164"/>
              <a:gd name="connsiteY211" fmla="*/ 1245593 h 4241430"/>
              <a:gd name="connsiteX212" fmla="*/ 1805005 w 8175164"/>
              <a:gd name="connsiteY212" fmla="*/ 1245593 h 4241430"/>
              <a:gd name="connsiteX213" fmla="*/ 7724762 w 8175164"/>
              <a:gd name="connsiteY213" fmla="*/ 1229247 h 4241430"/>
              <a:gd name="connsiteX214" fmla="*/ 7731213 w 8175164"/>
              <a:gd name="connsiteY214" fmla="*/ 1236416 h 4241430"/>
              <a:gd name="connsiteX215" fmla="*/ 7710565 w 8175164"/>
              <a:gd name="connsiteY215" fmla="*/ 1242153 h 4241430"/>
              <a:gd name="connsiteX216" fmla="*/ 7710565 w 8175164"/>
              <a:gd name="connsiteY216" fmla="*/ 1230680 h 4241430"/>
              <a:gd name="connsiteX217" fmla="*/ 7724762 w 8175164"/>
              <a:gd name="connsiteY217" fmla="*/ 1229247 h 4241430"/>
              <a:gd name="connsiteX218" fmla="*/ 6744988 w 8175164"/>
              <a:gd name="connsiteY218" fmla="*/ 1217104 h 4241430"/>
              <a:gd name="connsiteX219" fmla="*/ 6757279 w 8175164"/>
              <a:gd name="connsiteY219" fmla="*/ 1224561 h 4241430"/>
              <a:gd name="connsiteX220" fmla="*/ 6722865 w 8175164"/>
              <a:gd name="connsiteY220" fmla="*/ 1249417 h 4241430"/>
              <a:gd name="connsiteX221" fmla="*/ 6732695 w 8175164"/>
              <a:gd name="connsiteY221" fmla="*/ 1224561 h 4241430"/>
              <a:gd name="connsiteX222" fmla="*/ 6744988 w 8175164"/>
              <a:gd name="connsiteY222" fmla="*/ 1217104 h 4241430"/>
              <a:gd name="connsiteX223" fmla="*/ 7724333 w 8175164"/>
              <a:gd name="connsiteY223" fmla="*/ 1190530 h 4241430"/>
              <a:gd name="connsiteX224" fmla="*/ 7724333 w 8175164"/>
              <a:gd name="connsiteY224" fmla="*/ 1204985 h 4241430"/>
              <a:gd name="connsiteX225" fmla="*/ 7714007 w 8175164"/>
              <a:gd name="connsiteY225" fmla="*/ 1209804 h 4241430"/>
              <a:gd name="connsiteX226" fmla="*/ 7724333 w 8175164"/>
              <a:gd name="connsiteY226" fmla="*/ 1190530 h 4241430"/>
              <a:gd name="connsiteX227" fmla="*/ 6638548 w 8175164"/>
              <a:gd name="connsiteY227" fmla="*/ 1190530 h 4241430"/>
              <a:gd name="connsiteX228" fmla="*/ 6667801 w 8175164"/>
              <a:gd name="connsiteY228" fmla="*/ 1210552 h 4241430"/>
              <a:gd name="connsiteX229" fmla="*/ 6633673 w 8175164"/>
              <a:gd name="connsiteY229" fmla="*/ 1225571 h 4241430"/>
              <a:gd name="connsiteX230" fmla="*/ 6638548 w 8175164"/>
              <a:gd name="connsiteY230" fmla="*/ 1240587 h 4241430"/>
              <a:gd name="connsiteX231" fmla="*/ 6609295 w 8175164"/>
              <a:gd name="connsiteY231" fmla="*/ 1245593 h 4241430"/>
              <a:gd name="connsiteX232" fmla="*/ 6638548 w 8175164"/>
              <a:gd name="connsiteY232" fmla="*/ 1190530 h 4241430"/>
              <a:gd name="connsiteX233" fmla="*/ 6725352 w 8175164"/>
              <a:gd name="connsiteY233" fmla="*/ 1186685 h 4241430"/>
              <a:gd name="connsiteX234" fmla="*/ 6733190 w 8175164"/>
              <a:gd name="connsiteY234" fmla="*/ 1192251 h 4241430"/>
              <a:gd name="connsiteX235" fmla="*/ 6700065 w 8175164"/>
              <a:gd name="connsiteY235" fmla="*/ 1207738 h 4241430"/>
              <a:gd name="connsiteX236" fmla="*/ 6713079 w 8175164"/>
              <a:gd name="connsiteY236" fmla="*/ 1190315 h 4241430"/>
              <a:gd name="connsiteX237" fmla="*/ 6725352 w 8175164"/>
              <a:gd name="connsiteY237" fmla="*/ 1186685 h 4241430"/>
              <a:gd name="connsiteX238" fmla="*/ 7909188 w 8175164"/>
              <a:gd name="connsiteY238" fmla="*/ 1162998 h 4241430"/>
              <a:gd name="connsiteX239" fmla="*/ 7899355 w 8175164"/>
              <a:gd name="connsiteY239" fmla="*/ 1211178 h 4241430"/>
              <a:gd name="connsiteX240" fmla="*/ 7909188 w 8175164"/>
              <a:gd name="connsiteY240" fmla="*/ 1162998 h 4241430"/>
              <a:gd name="connsiteX241" fmla="*/ 6820945 w 8175164"/>
              <a:gd name="connsiteY241" fmla="*/ 1162998 h 4241430"/>
              <a:gd name="connsiteX242" fmla="*/ 6831270 w 8175164"/>
              <a:gd name="connsiteY242" fmla="*/ 1183646 h 4241430"/>
              <a:gd name="connsiteX243" fmla="*/ 6815783 w 8175164"/>
              <a:gd name="connsiteY243" fmla="*/ 1168159 h 4241430"/>
              <a:gd name="connsiteX244" fmla="*/ 6820945 w 8175164"/>
              <a:gd name="connsiteY244" fmla="*/ 1162998 h 4241430"/>
              <a:gd name="connsiteX245" fmla="*/ 7184021 w 8175164"/>
              <a:gd name="connsiteY245" fmla="*/ 1152672 h 4241430"/>
              <a:gd name="connsiteX246" fmla="*/ 7154523 w 8175164"/>
              <a:gd name="connsiteY246" fmla="*/ 1211178 h 4241430"/>
              <a:gd name="connsiteX247" fmla="*/ 7184021 w 8175164"/>
              <a:gd name="connsiteY247" fmla="*/ 1152672 h 4241430"/>
              <a:gd name="connsiteX248" fmla="*/ 6660918 w 8175164"/>
              <a:gd name="connsiteY248" fmla="*/ 1152672 h 4241430"/>
              <a:gd name="connsiteX249" fmla="*/ 6681567 w 8175164"/>
              <a:gd name="connsiteY249" fmla="*/ 1152672 h 4241430"/>
              <a:gd name="connsiteX250" fmla="*/ 6667801 w 8175164"/>
              <a:gd name="connsiteY250" fmla="*/ 1166438 h 4241430"/>
              <a:gd name="connsiteX251" fmla="*/ 6525761 w 8175164"/>
              <a:gd name="connsiteY251" fmla="*/ 1152672 h 4241430"/>
              <a:gd name="connsiteX252" fmla="*/ 6539841 w 8175164"/>
              <a:gd name="connsiteY252" fmla="*/ 1172339 h 4241430"/>
              <a:gd name="connsiteX253" fmla="*/ 6563306 w 8175164"/>
              <a:gd name="connsiteY253" fmla="*/ 1152672 h 4241430"/>
              <a:gd name="connsiteX254" fmla="*/ 6516377 w 8175164"/>
              <a:gd name="connsiteY254" fmla="*/ 1187087 h 4241430"/>
              <a:gd name="connsiteX255" fmla="*/ 6525761 w 8175164"/>
              <a:gd name="connsiteY255" fmla="*/ 1152672 h 4241430"/>
              <a:gd name="connsiteX256" fmla="*/ 6642697 w 8175164"/>
              <a:gd name="connsiteY256" fmla="*/ 1125141 h 4241430"/>
              <a:gd name="connsiteX257" fmla="*/ 6632981 w 8175164"/>
              <a:gd name="connsiteY257" fmla="*/ 1166438 h 4241430"/>
              <a:gd name="connsiteX258" fmla="*/ 6642697 w 8175164"/>
              <a:gd name="connsiteY258" fmla="*/ 1125141 h 4241430"/>
              <a:gd name="connsiteX259" fmla="*/ 6648134 w 8175164"/>
              <a:gd name="connsiteY259" fmla="*/ 1035662 h 4241430"/>
              <a:gd name="connsiteX260" fmla="*/ 6657967 w 8175164"/>
              <a:gd name="connsiteY260" fmla="*/ 1060244 h 4241430"/>
              <a:gd name="connsiteX261" fmla="*/ 6633386 w 8175164"/>
              <a:gd name="connsiteY261" fmla="*/ 1070077 h 4241430"/>
              <a:gd name="connsiteX262" fmla="*/ 6648134 w 8175164"/>
              <a:gd name="connsiteY262" fmla="*/ 1035662 h 4241430"/>
              <a:gd name="connsiteX263" fmla="*/ 6710676 w 8175164"/>
              <a:gd name="connsiteY263" fmla="*/ 1025984 h 4241430"/>
              <a:gd name="connsiteX264" fmla="*/ 6722865 w 8175164"/>
              <a:gd name="connsiteY264" fmla="*/ 1027633 h 4241430"/>
              <a:gd name="connsiteX265" fmla="*/ 6686154 w 8175164"/>
              <a:gd name="connsiteY265" fmla="*/ 1045988 h 4241430"/>
              <a:gd name="connsiteX266" fmla="*/ 6710676 w 8175164"/>
              <a:gd name="connsiteY266" fmla="*/ 1025984 h 4241430"/>
              <a:gd name="connsiteX267" fmla="*/ 7968676 w 8175164"/>
              <a:gd name="connsiteY267" fmla="*/ 946184 h 4241430"/>
              <a:gd name="connsiteX268" fmla="*/ 7973265 w 8175164"/>
              <a:gd name="connsiteY268" fmla="*/ 946184 h 4241430"/>
              <a:gd name="connsiteX269" fmla="*/ 7982442 w 8175164"/>
              <a:gd name="connsiteY269" fmla="*/ 959950 h 4241430"/>
              <a:gd name="connsiteX270" fmla="*/ 7973265 w 8175164"/>
              <a:gd name="connsiteY270" fmla="*/ 973716 h 4241430"/>
              <a:gd name="connsiteX271" fmla="*/ 7968676 w 8175164"/>
              <a:gd name="connsiteY271" fmla="*/ 973716 h 4241430"/>
              <a:gd name="connsiteX272" fmla="*/ 7968676 w 8175164"/>
              <a:gd name="connsiteY272" fmla="*/ 946184 h 4241430"/>
              <a:gd name="connsiteX273" fmla="*/ 6643709 w 8175164"/>
              <a:gd name="connsiteY273" fmla="*/ 946184 h 4241430"/>
              <a:gd name="connsiteX274" fmla="*/ 6662063 w 8175164"/>
              <a:gd name="connsiteY274" fmla="*/ 946184 h 4241430"/>
              <a:gd name="connsiteX275" fmla="*/ 6666652 w 8175164"/>
              <a:gd name="connsiteY275" fmla="*/ 963393 h 4241430"/>
              <a:gd name="connsiteX276" fmla="*/ 6643709 w 8175164"/>
              <a:gd name="connsiteY276" fmla="*/ 946184 h 4241430"/>
              <a:gd name="connsiteX277" fmla="*/ 7892963 w 8175164"/>
              <a:gd name="connsiteY277" fmla="*/ 935861 h 4241430"/>
              <a:gd name="connsiteX278" fmla="*/ 7903289 w 8175164"/>
              <a:gd name="connsiteY278" fmla="*/ 935861 h 4241430"/>
              <a:gd name="connsiteX279" fmla="*/ 7903289 w 8175164"/>
              <a:gd name="connsiteY279" fmla="*/ 956510 h 4241430"/>
              <a:gd name="connsiteX280" fmla="*/ 7892963 w 8175164"/>
              <a:gd name="connsiteY280" fmla="*/ 956510 h 4241430"/>
              <a:gd name="connsiteX281" fmla="*/ 1608843 w 8175164"/>
              <a:gd name="connsiteY281" fmla="*/ 922095 h 4241430"/>
              <a:gd name="connsiteX282" fmla="*/ 1608843 w 8175164"/>
              <a:gd name="connsiteY282" fmla="*/ 932420 h 4241430"/>
              <a:gd name="connsiteX283" fmla="*/ 1601960 w 8175164"/>
              <a:gd name="connsiteY283" fmla="*/ 935861 h 4241430"/>
              <a:gd name="connsiteX284" fmla="*/ 7252851 w 8175164"/>
              <a:gd name="connsiteY284" fmla="*/ 901446 h 4241430"/>
              <a:gd name="connsiteX285" fmla="*/ 7194345 w 8175164"/>
              <a:gd name="connsiteY285" fmla="*/ 1101051 h 4241430"/>
              <a:gd name="connsiteX286" fmla="*/ 7252851 w 8175164"/>
              <a:gd name="connsiteY286" fmla="*/ 901446 h 4241430"/>
              <a:gd name="connsiteX287" fmla="*/ 5979507 w 8175164"/>
              <a:gd name="connsiteY287" fmla="*/ 898004 h 4241430"/>
              <a:gd name="connsiteX288" fmla="*/ 5982950 w 8175164"/>
              <a:gd name="connsiteY288" fmla="*/ 898004 h 4241430"/>
              <a:gd name="connsiteX289" fmla="*/ 5982950 w 8175164"/>
              <a:gd name="connsiteY289" fmla="*/ 915212 h 4241430"/>
              <a:gd name="connsiteX290" fmla="*/ 5979507 w 8175164"/>
              <a:gd name="connsiteY290" fmla="*/ 915212 h 4241430"/>
              <a:gd name="connsiteX291" fmla="*/ 8071920 w 8175164"/>
              <a:gd name="connsiteY291" fmla="*/ 887680 h 4241430"/>
              <a:gd name="connsiteX292" fmla="*/ 8071920 w 8175164"/>
              <a:gd name="connsiteY292" fmla="*/ 898006 h 4241430"/>
              <a:gd name="connsiteX293" fmla="*/ 8058154 w 8175164"/>
              <a:gd name="connsiteY293" fmla="*/ 898006 h 4241430"/>
              <a:gd name="connsiteX294" fmla="*/ 6138957 w 8175164"/>
              <a:gd name="connsiteY294" fmla="*/ 869312 h 4241430"/>
              <a:gd name="connsiteX295" fmla="*/ 6181759 w 8175164"/>
              <a:gd name="connsiteY295" fmla="*/ 926225 h 4241430"/>
              <a:gd name="connsiteX296" fmla="*/ 6210748 w 8175164"/>
              <a:gd name="connsiteY296" fmla="*/ 1037041 h 4241430"/>
              <a:gd name="connsiteX297" fmla="*/ 6060977 w 8175164"/>
              <a:gd name="connsiteY297" fmla="*/ 1215310 h 4241430"/>
              <a:gd name="connsiteX298" fmla="*/ 5911207 w 8175164"/>
              <a:gd name="connsiteY298" fmla="*/ 1277944 h 4241430"/>
              <a:gd name="connsiteX299" fmla="*/ 5785593 w 8175164"/>
              <a:gd name="connsiteY299" fmla="*/ 1128583 h 4241430"/>
              <a:gd name="connsiteX300" fmla="*/ 5717955 w 8175164"/>
              <a:gd name="connsiteY300" fmla="*/ 1114130 h 4241430"/>
              <a:gd name="connsiteX301" fmla="*/ 5756607 w 8175164"/>
              <a:gd name="connsiteY301" fmla="*/ 1008133 h 4241430"/>
              <a:gd name="connsiteX302" fmla="*/ 5838737 w 8175164"/>
              <a:gd name="connsiteY302" fmla="*/ 945497 h 4241430"/>
              <a:gd name="connsiteX303" fmla="*/ 5998171 w 8175164"/>
              <a:gd name="connsiteY303" fmla="*/ 964769 h 4241430"/>
              <a:gd name="connsiteX304" fmla="*/ 6060977 w 8175164"/>
              <a:gd name="connsiteY304" fmla="*/ 892500 h 4241430"/>
              <a:gd name="connsiteX305" fmla="*/ 6114120 w 8175164"/>
              <a:gd name="connsiteY305" fmla="*/ 882863 h 4241430"/>
              <a:gd name="connsiteX306" fmla="*/ 6138957 w 8175164"/>
              <a:gd name="connsiteY306" fmla="*/ 869312 h 4241430"/>
              <a:gd name="connsiteX307" fmla="*/ 7383627 w 8175164"/>
              <a:gd name="connsiteY307" fmla="*/ 863589 h 4241430"/>
              <a:gd name="connsiteX308" fmla="*/ 7383627 w 8175164"/>
              <a:gd name="connsiteY308" fmla="*/ 873915 h 4241430"/>
              <a:gd name="connsiteX309" fmla="*/ 7362977 w 8175164"/>
              <a:gd name="connsiteY309" fmla="*/ 873915 h 4241430"/>
              <a:gd name="connsiteX310" fmla="*/ 7875757 w 8175164"/>
              <a:gd name="connsiteY310" fmla="*/ 853266 h 4241430"/>
              <a:gd name="connsiteX311" fmla="*/ 7879197 w 8175164"/>
              <a:gd name="connsiteY311" fmla="*/ 891123 h 4241430"/>
              <a:gd name="connsiteX312" fmla="*/ 7868872 w 8175164"/>
              <a:gd name="connsiteY312" fmla="*/ 891123 h 4241430"/>
              <a:gd name="connsiteX313" fmla="*/ 7951467 w 8175164"/>
              <a:gd name="connsiteY313" fmla="*/ 842940 h 4241430"/>
              <a:gd name="connsiteX314" fmla="*/ 7958351 w 8175164"/>
              <a:gd name="connsiteY314" fmla="*/ 842940 h 4241430"/>
              <a:gd name="connsiteX315" fmla="*/ 7958351 w 8175164"/>
              <a:gd name="connsiteY315" fmla="*/ 867031 h 4241430"/>
              <a:gd name="connsiteX316" fmla="*/ 7951467 w 8175164"/>
              <a:gd name="connsiteY316" fmla="*/ 867031 h 4241430"/>
              <a:gd name="connsiteX317" fmla="*/ 7910170 w 8175164"/>
              <a:gd name="connsiteY317" fmla="*/ 839500 h 4241430"/>
              <a:gd name="connsiteX318" fmla="*/ 7910170 w 8175164"/>
              <a:gd name="connsiteY318" fmla="*/ 843803 h 4241430"/>
              <a:gd name="connsiteX319" fmla="*/ 7889521 w 8175164"/>
              <a:gd name="connsiteY319" fmla="*/ 856708 h 4241430"/>
              <a:gd name="connsiteX320" fmla="*/ 7910170 w 8175164"/>
              <a:gd name="connsiteY320" fmla="*/ 839500 h 4241430"/>
              <a:gd name="connsiteX321" fmla="*/ 7252851 w 8175164"/>
              <a:gd name="connsiteY321" fmla="*/ 832617 h 4241430"/>
              <a:gd name="connsiteX322" fmla="*/ 7256293 w 8175164"/>
              <a:gd name="connsiteY322" fmla="*/ 832617 h 4241430"/>
              <a:gd name="connsiteX323" fmla="*/ 7256293 w 8175164"/>
              <a:gd name="connsiteY323" fmla="*/ 839500 h 4241430"/>
              <a:gd name="connsiteX324" fmla="*/ 7252851 w 8175164"/>
              <a:gd name="connsiteY324" fmla="*/ 839500 h 4241430"/>
              <a:gd name="connsiteX325" fmla="*/ 7257275 w 8175164"/>
              <a:gd name="connsiteY325" fmla="*/ 791319 h 4241430"/>
              <a:gd name="connsiteX326" fmla="*/ 7252851 w 8175164"/>
              <a:gd name="connsiteY326" fmla="*/ 832617 h 4241430"/>
              <a:gd name="connsiteX327" fmla="*/ 7257275 w 8175164"/>
              <a:gd name="connsiteY327" fmla="*/ 791319 h 4241430"/>
              <a:gd name="connsiteX328" fmla="*/ 765682 w 8175164"/>
              <a:gd name="connsiteY328" fmla="*/ 780994 h 4241430"/>
              <a:gd name="connsiteX329" fmla="*/ 756503 w 8175164"/>
              <a:gd name="connsiteY329" fmla="*/ 794760 h 4241430"/>
              <a:gd name="connsiteX330" fmla="*/ 765682 w 8175164"/>
              <a:gd name="connsiteY330" fmla="*/ 780994 h 4241430"/>
              <a:gd name="connsiteX331" fmla="*/ 724384 w 8175164"/>
              <a:gd name="connsiteY331" fmla="*/ 753462 h 4241430"/>
              <a:gd name="connsiteX332" fmla="*/ 741593 w 8175164"/>
              <a:gd name="connsiteY332" fmla="*/ 753462 h 4241430"/>
              <a:gd name="connsiteX333" fmla="*/ 724384 w 8175164"/>
              <a:gd name="connsiteY333" fmla="*/ 760345 h 4241430"/>
              <a:gd name="connsiteX334" fmla="*/ 7952617 w 8175164"/>
              <a:gd name="connsiteY334" fmla="*/ 688075 h 4241430"/>
              <a:gd name="connsiteX335" fmla="*/ 7957206 w 8175164"/>
              <a:gd name="connsiteY335" fmla="*/ 712167 h 4241430"/>
              <a:gd name="connsiteX336" fmla="*/ 7948027 w 8175164"/>
              <a:gd name="connsiteY336" fmla="*/ 712167 h 4241430"/>
              <a:gd name="connsiteX337" fmla="*/ 7972117 w 8175164"/>
              <a:gd name="connsiteY337" fmla="*/ 664847 h 4241430"/>
              <a:gd name="connsiteX338" fmla="*/ 7996207 w 8175164"/>
              <a:gd name="connsiteY338" fmla="*/ 673451 h 4241430"/>
              <a:gd name="connsiteX339" fmla="*/ 7972117 w 8175164"/>
              <a:gd name="connsiteY339" fmla="*/ 664847 h 4241430"/>
              <a:gd name="connsiteX340" fmla="*/ 789773 w 8175164"/>
              <a:gd name="connsiteY340" fmla="*/ 663984 h 4241430"/>
              <a:gd name="connsiteX341" fmla="*/ 844837 w 8175164"/>
              <a:gd name="connsiteY341" fmla="*/ 687646 h 4241430"/>
              <a:gd name="connsiteX342" fmla="*/ 814801 w 8175164"/>
              <a:gd name="connsiteY342" fmla="*/ 673449 h 4241430"/>
              <a:gd name="connsiteX343" fmla="*/ 789773 w 8175164"/>
              <a:gd name="connsiteY343" fmla="*/ 663984 h 4241430"/>
              <a:gd name="connsiteX344" fmla="*/ 7307914 w 8175164"/>
              <a:gd name="connsiteY344" fmla="*/ 660544 h 4241430"/>
              <a:gd name="connsiteX345" fmla="*/ 7266617 w 8175164"/>
              <a:gd name="connsiteY345" fmla="*/ 753464 h 4241430"/>
              <a:gd name="connsiteX346" fmla="*/ 7289559 w 8175164"/>
              <a:gd name="connsiteY346" fmla="*/ 719229 h 4241430"/>
              <a:gd name="connsiteX347" fmla="*/ 7252851 w 8175164"/>
              <a:gd name="connsiteY347" fmla="*/ 714341 h 4241430"/>
              <a:gd name="connsiteX348" fmla="*/ 7307914 w 8175164"/>
              <a:gd name="connsiteY348" fmla="*/ 660544 h 4241430"/>
              <a:gd name="connsiteX349" fmla="*/ 5501298 w 8175164"/>
              <a:gd name="connsiteY349" fmla="*/ 629946 h 4241430"/>
              <a:gd name="connsiteX350" fmla="*/ 5564339 w 8175164"/>
              <a:gd name="connsiteY350" fmla="*/ 651725 h 4241430"/>
              <a:gd name="connsiteX351" fmla="*/ 5574039 w 8175164"/>
              <a:gd name="connsiteY351" fmla="*/ 729156 h 4241430"/>
              <a:gd name="connsiteX352" fmla="*/ 5501298 w 8175164"/>
              <a:gd name="connsiteY352" fmla="*/ 796910 h 4241430"/>
              <a:gd name="connsiteX353" fmla="*/ 5433408 w 8175164"/>
              <a:gd name="connsiteY353" fmla="*/ 932418 h 4241430"/>
              <a:gd name="connsiteX354" fmla="*/ 5428558 w 8175164"/>
              <a:gd name="connsiteY354" fmla="*/ 772712 h 4241430"/>
              <a:gd name="connsiteX355" fmla="*/ 5467351 w 8175164"/>
              <a:gd name="connsiteY355" fmla="*/ 787231 h 4241430"/>
              <a:gd name="connsiteX356" fmla="*/ 5506147 w 8175164"/>
              <a:gd name="connsiteY356" fmla="*/ 733997 h 4241430"/>
              <a:gd name="connsiteX357" fmla="*/ 5438257 w 8175164"/>
              <a:gd name="connsiteY357" fmla="*/ 724317 h 4241430"/>
              <a:gd name="connsiteX358" fmla="*/ 5457655 w 8175164"/>
              <a:gd name="connsiteY358" fmla="*/ 685602 h 4241430"/>
              <a:gd name="connsiteX359" fmla="*/ 5438257 w 8175164"/>
              <a:gd name="connsiteY359" fmla="*/ 666243 h 4241430"/>
              <a:gd name="connsiteX360" fmla="*/ 5438257 w 8175164"/>
              <a:gd name="connsiteY360" fmla="*/ 651725 h 4241430"/>
              <a:gd name="connsiteX361" fmla="*/ 5501298 w 8175164"/>
              <a:gd name="connsiteY361" fmla="*/ 629946 h 4241430"/>
              <a:gd name="connsiteX362" fmla="*/ 7290705 w 8175164"/>
              <a:gd name="connsiteY362" fmla="*/ 598597 h 4241430"/>
              <a:gd name="connsiteX363" fmla="*/ 7266122 w 8175164"/>
              <a:gd name="connsiteY363" fmla="*/ 674309 h 4241430"/>
              <a:gd name="connsiteX364" fmla="*/ 7290705 w 8175164"/>
              <a:gd name="connsiteY364" fmla="*/ 598597 h 4241430"/>
              <a:gd name="connsiteX365" fmla="*/ 8023739 w 8175164"/>
              <a:gd name="connsiteY365" fmla="*/ 553857 h 4241430"/>
              <a:gd name="connsiteX366" fmla="*/ 8028615 w 8175164"/>
              <a:gd name="connsiteY366" fmla="*/ 598597 h 4241430"/>
              <a:gd name="connsiteX367" fmla="*/ 8023739 w 8175164"/>
              <a:gd name="connsiteY367" fmla="*/ 553857 h 4241430"/>
              <a:gd name="connsiteX368" fmla="*/ 7372154 w 8175164"/>
              <a:gd name="connsiteY368" fmla="*/ 495353 h 4241430"/>
              <a:gd name="connsiteX369" fmla="*/ 7376743 w 8175164"/>
              <a:gd name="connsiteY369" fmla="*/ 518295 h 4241430"/>
              <a:gd name="connsiteX370" fmla="*/ 7362977 w 8175164"/>
              <a:gd name="connsiteY370" fmla="*/ 513708 h 4241430"/>
              <a:gd name="connsiteX371" fmla="*/ 7372154 w 8175164"/>
              <a:gd name="connsiteY371" fmla="*/ 495353 h 4241430"/>
              <a:gd name="connsiteX372" fmla="*/ 7149607 w 8175164"/>
              <a:gd name="connsiteY372" fmla="*/ 495353 h 4241430"/>
              <a:gd name="connsiteX373" fmla="*/ 7149607 w 8175164"/>
              <a:gd name="connsiteY373" fmla="*/ 510840 h 4241430"/>
              <a:gd name="connsiteX374" fmla="*/ 7139281 w 8175164"/>
              <a:gd name="connsiteY374" fmla="*/ 516002 h 4241430"/>
              <a:gd name="connsiteX375" fmla="*/ 7977325 w 8175164"/>
              <a:gd name="connsiteY375" fmla="*/ 478585 h 4241430"/>
              <a:gd name="connsiteX376" fmla="*/ 7982934 w 8175164"/>
              <a:gd name="connsiteY376" fmla="*/ 484765 h 4241430"/>
              <a:gd name="connsiteX377" fmla="*/ 7992765 w 8175164"/>
              <a:gd name="connsiteY377" fmla="*/ 508590 h 4241430"/>
              <a:gd name="connsiteX378" fmla="*/ 7978017 w 8175164"/>
              <a:gd name="connsiteY378" fmla="*/ 518120 h 4241430"/>
              <a:gd name="connsiteX379" fmla="*/ 7977325 w 8175164"/>
              <a:gd name="connsiteY379" fmla="*/ 478585 h 4241430"/>
              <a:gd name="connsiteX380" fmla="*/ 7997497 w 8175164"/>
              <a:gd name="connsiteY380" fmla="*/ 447172 h 4241430"/>
              <a:gd name="connsiteX381" fmla="*/ 8030623 w 8175164"/>
              <a:gd name="connsiteY381" fmla="*/ 465528 h 4241430"/>
              <a:gd name="connsiteX382" fmla="*/ 8021157 w 8175164"/>
              <a:gd name="connsiteY382" fmla="*/ 474704 h 4241430"/>
              <a:gd name="connsiteX383" fmla="*/ 7992765 w 8175164"/>
              <a:gd name="connsiteY383" fmla="*/ 451762 h 4241430"/>
              <a:gd name="connsiteX384" fmla="*/ 7997497 w 8175164"/>
              <a:gd name="connsiteY384" fmla="*/ 447172 h 4241430"/>
              <a:gd name="connsiteX385" fmla="*/ 7266617 w 8175164"/>
              <a:gd name="connsiteY385" fmla="*/ 412758 h 4241430"/>
              <a:gd name="connsiteX386" fmla="*/ 7280383 w 8175164"/>
              <a:gd name="connsiteY386" fmla="*/ 426524 h 4241430"/>
              <a:gd name="connsiteX387" fmla="*/ 7266617 w 8175164"/>
              <a:gd name="connsiteY387" fmla="*/ 450615 h 4241430"/>
              <a:gd name="connsiteX388" fmla="*/ 7139281 w 8175164"/>
              <a:gd name="connsiteY388" fmla="*/ 364577 h 4241430"/>
              <a:gd name="connsiteX389" fmla="*/ 7144443 w 8175164"/>
              <a:gd name="connsiteY389" fmla="*/ 364577 h 4241430"/>
              <a:gd name="connsiteX390" fmla="*/ 7149607 w 8175164"/>
              <a:gd name="connsiteY390" fmla="*/ 388669 h 4241430"/>
              <a:gd name="connsiteX391" fmla="*/ 7139281 w 8175164"/>
              <a:gd name="connsiteY391" fmla="*/ 388669 h 4241430"/>
              <a:gd name="connsiteX392" fmla="*/ 7958351 w 8175164"/>
              <a:gd name="connsiteY392" fmla="*/ 326720 h 4241430"/>
              <a:gd name="connsiteX393" fmla="*/ 7958351 w 8175164"/>
              <a:gd name="connsiteY393" fmla="*/ 340486 h 4241430"/>
              <a:gd name="connsiteX394" fmla="*/ 7951467 w 8175164"/>
              <a:gd name="connsiteY394" fmla="*/ 350811 h 4241430"/>
              <a:gd name="connsiteX395" fmla="*/ 1801565 w 8175164"/>
              <a:gd name="connsiteY395" fmla="*/ 326720 h 4241430"/>
              <a:gd name="connsiteX396" fmla="*/ 1825225 w 8175164"/>
              <a:gd name="connsiteY396" fmla="*/ 331309 h 4241430"/>
              <a:gd name="connsiteX397" fmla="*/ 1825225 w 8175164"/>
              <a:gd name="connsiteY397" fmla="*/ 326720 h 4241430"/>
              <a:gd name="connsiteX398" fmla="*/ 1839422 w 8175164"/>
              <a:gd name="connsiteY398" fmla="*/ 326720 h 4241430"/>
              <a:gd name="connsiteX399" fmla="*/ 1839422 w 8175164"/>
              <a:gd name="connsiteY399" fmla="*/ 345075 h 4241430"/>
              <a:gd name="connsiteX400" fmla="*/ 1801565 w 8175164"/>
              <a:gd name="connsiteY400" fmla="*/ 326720 h 4241430"/>
              <a:gd name="connsiteX401" fmla="*/ 7903287 w 8175164"/>
              <a:gd name="connsiteY401" fmla="*/ 316397 h 4241430"/>
              <a:gd name="connsiteX402" fmla="*/ 7910170 w 8175164"/>
              <a:gd name="connsiteY402" fmla="*/ 316397 h 4241430"/>
              <a:gd name="connsiteX403" fmla="*/ 7910170 w 8175164"/>
              <a:gd name="connsiteY403" fmla="*/ 340488 h 4241430"/>
              <a:gd name="connsiteX404" fmla="*/ 7903287 w 8175164"/>
              <a:gd name="connsiteY404" fmla="*/ 340488 h 4241430"/>
              <a:gd name="connsiteX405" fmla="*/ 1774033 w 8175164"/>
              <a:gd name="connsiteY405" fmla="*/ 312954 h 4241430"/>
              <a:gd name="connsiteX406" fmla="*/ 1696379 w 8175164"/>
              <a:gd name="connsiteY406" fmla="*/ 496717 h 4241430"/>
              <a:gd name="connsiteX407" fmla="*/ 1618724 w 8175164"/>
              <a:gd name="connsiteY407" fmla="*/ 873915 h 4241430"/>
              <a:gd name="connsiteX408" fmla="*/ 1604165 w 8175164"/>
              <a:gd name="connsiteY408" fmla="*/ 864244 h 4241430"/>
              <a:gd name="connsiteX409" fmla="*/ 1623578 w 8175164"/>
              <a:gd name="connsiteY409" fmla="*/ 588599 h 4241430"/>
              <a:gd name="connsiteX410" fmla="*/ 1667258 w 8175164"/>
              <a:gd name="connsiteY410" fmla="*/ 506389 h 4241430"/>
              <a:gd name="connsiteX411" fmla="*/ 1691525 w 8175164"/>
              <a:gd name="connsiteY411" fmla="*/ 395164 h 4241430"/>
              <a:gd name="connsiteX412" fmla="*/ 1774033 w 8175164"/>
              <a:gd name="connsiteY412" fmla="*/ 312954 h 4241430"/>
              <a:gd name="connsiteX413" fmla="*/ 7130103 w 8175164"/>
              <a:gd name="connsiteY413" fmla="*/ 292305 h 4241430"/>
              <a:gd name="connsiteX414" fmla="*/ 7143868 w 8175164"/>
              <a:gd name="connsiteY414" fmla="*/ 326720 h 4241430"/>
              <a:gd name="connsiteX415" fmla="*/ 7130103 w 8175164"/>
              <a:gd name="connsiteY415" fmla="*/ 292305 h 4241430"/>
              <a:gd name="connsiteX416" fmla="*/ 7227613 w 8175164"/>
              <a:gd name="connsiteY416" fmla="*/ 288865 h 4241430"/>
              <a:gd name="connsiteX417" fmla="*/ 7255144 w 8175164"/>
              <a:gd name="connsiteY417" fmla="*/ 312525 h 4241430"/>
              <a:gd name="connsiteX418" fmla="*/ 7250555 w 8175164"/>
              <a:gd name="connsiteY418" fmla="*/ 364577 h 4241430"/>
              <a:gd name="connsiteX419" fmla="*/ 7227613 w 8175164"/>
              <a:gd name="connsiteY419" fmla="*/ 288865 h 4241430"/>
              <a:gd name="connsiteX420" fmla="*/ 7927379 w 8175164"/>
              <a:gd name="connsiteY420" fmla="*/ 281982 h 4241430"/>
              <a:gd name="connsiteX421" fmla="*/ 7927379 w 8175164"/>
              <a:gd name="connsiteY421" fmla="*/ 312956 h 4241430"/>
              <a:gd name="connsiteX422" fmla="*/ 7923935 w 8175164"/>
              <a:gd name="connsiteY422" fmla="*/ 312956 h 4241430"/>
              <a:gd name="connsiteX423" fmla="*/ 7141002 w 8175164"/>
              <a:gd name="connsiteY423" fmla="*/ 237242 h 4241430"/>
              <a:gd name="connsiteX424" fmla="*/ 7141002 w 8175164"/>
              <a:gd name="connsiteY424" fmla="*/ 252729 h 4241430"/>
              <a:gd name="connsiteX425" fmla="*/ 7125515 w 8175164"/>
              <a:gd name="connsiteY425" fmla="*/ 263055 h 4241430"/>
              <a:gd name="connsiteX426" fmla="*/ 7141002 w 8175164"/>
              <a:gd name="connsiteY426" fmla="*/ 237242 h 4241430"/>
              <a:gd name="connsiteX427" fmla="*/ 7873789 w 8175164"/>
              <a:gd name="connsiteY427" fmla="*/ 213153 h 4241430"/>
              <a:gd name="connsiteX428" fmla="*/ 7883623 w 8175164"/>
              <a:gd name="connsiteY428" fmla="*/ 218028 h 4241430"/>
              <a:gd name="connsiteX429" fmla="*/ 7878705 w 8175164"/>
              <a:gd name="connsiteY429" fmla="*/ 227779 h 4241430"/>
              <a:gd name="connsiteX430" fmla="*/ 7903287 w 8175164"/>
              <a:gd name="connsiteY430" fmla="*/ 247281 h 4241430"/>
              <a:gd name="connsiteX431" fmla="*/ 7868872 w 8175164"/>
              <a:gd name="connsiteY431" fmla="*/ 257032 h 4241430"/>
              <a:gd name="connsiteX432" fmla="*/ 7873789 w 8175164"/>
              <a:gd name="connsiteY432" fmla="*/ 213153 h 4241430"/>
              <a:gd name="connsiteX433" fmla="*/ 7217941 w 8175164"/>
              <a:gd name="connsiteY433" fmla="*/ 213153 h 4241430"/>
              <a:gd name="connsiteX434" fmla="*/ 7232691 w 8175164"/>
              <a:gd name="connsiteY434" fmla="*/ 253199 h 4241430"/>
              <a:gd name="connsiteX435" fmla="*/ 7213027 w 8175164"/>
              <a:gd name="connsiteY435" fmla="*/ 263211 h 4241430"/>
              <a:gd name="connsiteX436" fmla="*/ 7217941 w 8175164"/>
              <a:gd name="connsiteY436" fmla="*/ 213153 h 4241430"/>
              <a:gd name="connsiteX437" fmla="*/ 7232201 w 8175164"/>
              <a:gd name="connsiteY437" fmla="*/ 158089 h 4241430"/>
              <a:gd name="connsiteX438" fmla="*/ 7212535 w 8175164"/>
              <a:gd name="connsiteY438" fmla="*/ 199387 h 4241430"/>
              <a:gd name="connsiteX439" fmla="*/ 7202703 w 8175164"/>
              <a:gd name="connsiteY439" fmla="*/ 199387 h 4241430"/>
              <a:gd name="connsiteX440" fmla="*/ 7232201 w 8175164"/>
              <a:gd name="connsiteY440" fmla="*/ 158089 h 4241430"/>
              <a:gd name="connsiteX441" fmla="*/ 7194345 w 8175164"/>
              <a:gd name="connsiteY441" fmla="*/ 109909 h 4241430"/>
              <a:gd name="connsiteX442" fmla="*/ 7204670 w 8175164"/>
              <a:gd name="connsiteY442" fmla="*/ 119085 h 4241430"/>
              <a:gd name="connsiteX443" fmla="*/ 7199506 w 8175164"/>
              <a:gd name="connsiteY443" fmla="*/ 137440 h 4241430"/>
              <a:gd name="connsiteX444" fmla="*/ 7194345 w 8175164"/>
              <a:gd name="connsiteY444" fmla="*/ 109909 h 4241430"/>
              <a:gd name="connsiteX445" fmla="*/ 7170255 w 8175164"/>
              <a:gd name="connsiteY445" fmla="*/ 34196 h 4241430"/>
              <a:gd name="connsiteX446" fmla="*/ 7187463 w 8175164"/>
              <a:gd name="connsiteY446" fmla="*/ 34196 h 4241430"/>
              <a:gd name="connsiteX447" fmla="*/ 7170255 w 8175164"/>
              <a:gd name="connsiteY447" fmla="*/ 44522 h 4241430"/>
              <a:gd name="connsiteX448" fmla="*/ 4344 w 8175164"/>
              <a:gd name="connsiteY448" fmla="*/ 0 h 4241430"/>
              <a:gd name="connsiteX449" fmla="*/ 806662 w 8175164"/>
              <a:gd name="connsiteY449" fmla="*/ 0 h 4241430"/>
              <a:gd name="connsiteX450" fmla="*/ 806402 w 8175164"/>
              <a:gd name="connsiteY450" fmla="*/ 710 h 4241430"/>
              <a:gd name="connsiteX451" fmla="*/ 774354 w 8175164"/>
              <a:gd name="connsiteY451" fmla="*/ 101736 h 4241430"/>
              <a:gd name="connsiteX452" fmla="*/ 764678 w 8175164"/>
              <a:gd name="connsiteY452" fmla="*/ 198526 h 4241430"/>
              <a:gd name="connsiteX453" fmla="*/ 716305 w 8175164"/>
              <a:gd name="connsiteY453" fmla="*/ 363073 h 4241430"/>
              <a:gd name="connsiteX454" fmla="*/ 667931 w 8175164"/>
              <a:gd name="connsiteY454" fmla="*/ 474381 h 4241430"/>
              <a:gd name="connsiteX455" fmla="*/ 672770 w 8175164"/>
              <a:gd name="connsiteY455" fmla="*/ 634087 h 4241430"/>
              <a:gd name="connsiteX456" fmla="*/ 634070 w 8175164"/>
              <a:gd name="connsiteY456" fmla="*/ 658284 h 4241430"/>
              <a:gd name="connsiteX457" fmla="*/ 677607 w 8175164"/>
              <a:gd name="connsiteY457" fmla="*/ 692162 h 4241430"/>
              <a:gd name="connsiteX458" fmla="*/ 667931 w 8175164"/>
              <a:gd name="connsiteY458" fmla="*/ 697002 h 4241430"/>
              <a:gd name="connsiteX459" fmla="*/ 663095 w 8175164"/>
              <a:gd name="connsiteY459" fmla="*/ 817990 h 4241430"/>
              <a:gd name="connsiteX460" fmla="*/ 682445 w 8175164"/>
              <a:gd name="connsiteY460" fmla="*/ 837349 h 4241430"/>
              <a:gd name="connsiteX461" fmla="*/ 667931 w 8175164"/>
              <a:gd name="connsiteY461" fmla="*/ 851867 h 4241430"/>
              <a:gd name="connsiteX462" fmla="*/ 682445 w 8175164"/>
              <a:gd name="connsiteY462" fmla="*/ 861547 h 4241430"/>
              <a:gd name="connsiteX463" fmla="*/ 672770 w 8175164"/>
              <a:gd name="connsiteY463" fmla="*/ 885744 h 4241430"/>
              <a:gd name="connsiteX464" fmla="*/ 716305 w 8175164"/>
              <a:gd name="connsiteY464" fmla="*/ 948660 h 4241430"/>
              <a:gd name="connsiteX465" fmla="*/ 822727 w 8175164"/>
              <a:gd name="connsiteY465" fmla="*/ 822831 h 4241430"/>
              <a:gd name="connsiteX466" fmla="*/ 924313 w 8175164"/>
              <a:gd name="connsiteY466" fmla="*/ 817990 h 4241430"/>
              <a:gd name="connsiteX467" fmla="*/ 953336 w 8175164"/>
              <a:gd name="connsiteY467" fmla="*/ 832964 h 4241430"/>
              <a:gd name="connsiteX468" fmla="*/ 972055 w 8175164"/>
              <a:gd name="connsiteY468" fmla="*/ 832704 h 4241430"/>
              <a:gd name="connsiteX469" fmla="*/ 978271 w 8175164"/>
              <a:gd name="connsiteY469" fmla="*/ 772188 h 4241430"/>
              <a:gd name="connsiteX470" fmla="*/ 903341 w 8175164"/>
              <a:gd name="connsiteY470" fmla="*/ 564182 h 4241430"/>
              <a:gd name="connsiteX471" fmla="*/ 1065091 w 8175164"/>
              <a:gd name="connsiteY471" fmla="*/ 708724 h 4241430"/>
              <a:gd name="connsiteX472" fmla="*/ 1015733 w 8175164"/>
              <a:gd name="connsiteY472" fmla="*/ 780996 h 4241430"/>
              <a:gd name="connsiteX473" fmla="*/ 983070 w 8175164"/>
              <a:gd name="connsiteY473" fmla="*/ 832550 h 4241430"/>
              <a:gd name="connsiteX474" fmla="*/ 985988 w 8175164"/>
              <a:gd name="connsiteY474" fmla="*/ 832511 h 4241430"/>
              <a:gd name="connsiteX475" fmla="*/ 1040408 w 8175164"/>
              <a:gd name="connsiteY475" fmla="*/ 861547 h 4241430"/>
              <a:gd name="connsiteX476" fmla="*/ 1088781 w 8175164"/>
              <a:gd name="connsiteY476" fmla="*/ 880906 h 4241430"/>
              <a:gd name="connsiteX477" fmla="*/ 1112968 w 8175164"/>
              <a:gd name="connsiteY477" fmla="*/ 832511 h 4241430"/>
              <a:gd name="connsiteX478" fmla="*/ 1074270 w 8175164"/>
              <a:gd name="connsiteY478" fmla="*/ 595371 h 4241430"/>
              <a:gd name="connsiteX479" fmla="*/ 1059758 w 8175164"/>
              <a:gd name="connsiteY479" fmla="*/ 537297 h 4241430"/>
              <a:gd name="connsiteX480" fmla="*/ 1040408 w 8175164"/>
              <a:gd name="connsiteY480" fmla="*/ 537297 h 4241430"/>
              <a:gd name="connsiteX481" fmla="*/ 1045246 w 8175164"/>
              <a:gd name="connsiteY481" fmla="*/ 411468 h 4241430"/>
              <a:gd name="connsiteX482" fmla="*/ 1103293 w 8175164"/>
              <a:gd name="connsiteY482" fmla="*/ 401788 h 4241430"/>
              <a:gd name="connsiteX483" fmla="*/ 1243577 w 8175164"/>
              <a:gd name="connsiteY483" fmla="*/ 551815 h 4241430"/>
              <a:gd name="connsiteX484" fmla="*/ 1282275 w 8175164"/>
              <a:gd name="connsiteY484" fmla="*/ 571174 h 4241430"/>
              <a:gd name="connsiteX485" fmla="*/ 1224227 w 8175164"/>
              <a:gd name="connsiteY485" fmla="*/ 609889 h 4241430"/>
              <a:gd name="connsiteX486" fmla="*/ 1214554 w 8175164"/>
              <a:gd name="connsiteY486" fmla="*/ 692162 h 4241430"/>
              <a:gd name="connsiteX487" fmla="*/ 1151666 w 8175164"/>
              <a:gd name="connsiteY487" fmla="*/ 730880 h 4241430"/>
              <a:gd name="connsiteX488" fmla="*/ 1175853 w 8175164"/>
              <a:gd name="connsiteY488" fmla="*/ 856708 h 4241430"/>
              <a:gd name="connsiteX489" fmla="*/ 1204878 w 8175164"/>
              <a:gd name="connsiteY489" fmla="*/ 837349 h 4241430"/>
              <a:gd name="connsiteX490" fmla="*/ 1180692 w 8175164"/>
              <a:gd name="connsiteY490" fmla="*/ 895424 h 4241430"/>
              <a:gd name="connsiteX491" fmla="*/ 1253252 w 8175164"/>
              <a:gd name="connsiteY491" fmla="*/ 866388 h 4241430"/>
              <a:gd name="connsiteX492" fmla="*/ 1253252 w 8175164"/>
              <a:gd name="connsiteY492" fmla="*/ 885744 h 4241430"/>
              <a:gd name="connsiteX493" fmla="*/ 1233902 w 8175164"/>
              <a:gd name="connsiteY493" fmla="*/ 890585 h 4241430"/>
              <a:gd name="connsiteX494" fmla="*/ 1204878 w 8175164"/>
              <a:gd name="connsiteY494" fmla="*/ 958339 h 4241430"/>
              <a:gd name="connsiteX495" fmla="*/ 1238740 w 8175164"/>
              <a:gd name="connsiteY495" fmla="*/ 948660 h 4241430"/>
              <a:gd name="connsiteX496" fmla="*/ 1374186 w 8175164"/>
              <a:gd name="connsiteY496" fmla="*/ 943819 h 4241430"/>
              <a:gd name="connsiteX497" fmla="*/ 1374186 w 8175164"/>
              <a:gd name="connsiteY497" fmla="*/ 958339 h 4241430"/>
              <a:gd name="connsiteX498" fmla="*/ 1509631 w 8175164"/>
              <a:gd name="connsiteY498" fmla="*/ 1084168 h 4241430"/>
              <a:gd name="connsiteX499" fmla="*/ 1543493 w 8175164"/>
              <a:gd name="connsiteY499" fmla="*/ 1055130 h 4241430"/>
              <a:gd name="connsiteX500" fmla="*/ 1558004 w 8175164"/>
              <a:gd name="connsiteY500" fmla="*/ 1055130 h 4241430"/>
              <a:gd name="connsiteX501" fmla="*/ 1649915 w 8175164"/>
              <a:gd name="connsiteY501" fmla="*/ 1360023 h 4241430"/>
              <a:gd name="connsiteX502" fmla="*/ 1712800 w 8175164"/>
              <a:gd name="connsiteY502" fmla="*/ 1645558 h 4241430"/>
              <a:gd name="connsiteX503" fmla="*/ 1775685 w 8175164"/>
              <a:gd name="connsiteY503" fmla="*/ 1727830 h 4241430"/>
              <a:gd name="connsiteX504" fmla="*/ 1828897 w 8175164"/>
              <a:gd name="connsiteY504" fmla="*/ 1660076 h 4241430"/>
              <a:gd name="connsiteX505" fmla="*/ 1891782 w 8175164"/>
              <a:gd name="connsiteY505" fmla="*/ 1679435 h 4241430"/>
              <a:gd name="connsiteX506" fmla="*/ 1930481 w 8175164"/>
              <a:gd name="connsiteY506" fmla="*/ 1587483 h 4241430"/>
              <a:gd name="connsiteX507" fmla="*/ 1949831 w 8175164"/>
              <a:gd name="connsiteY507" fmla="*/ 1587483 h 4241430"/>
              <a:gd name="connsiteX508" fmla="*/ 2128813 w 8175164"/>
              <a:gd name="connsiteY508" fmla="*/ 2042401 h 4241430"/>
              <a:gd name="connsiteX509" fmla="*/ 2225560 w 8175164"/>
              <a:gd name="connsiteY509" fmla="*/ 2202107 h 4241430"/>
              <a:gd name="connsiteX510" fmla="*/ 2351331 w 8175164"/>
              <a:gd name="connsiteY510" fmla="*/ 2347294 h 4241430"/>
              <a:gd name="connsiteX511" fmla="*/ 2569011 w 8175164"/>
              <a:gd name="connsiteY511" fmla="*/ 2037562 h 4241430"/>
              <a:gd name="connsiteX512" fmla="*/ 2622223 w 8175164"/>
              <a:gd name="connsiteY512" fmla="*/ 2042401 h 4241430"/>
              <a:gd name="connsiteX513" fmla="*/ 2675433 w 8175164"/>
              <a:gd name="connsiteY513" fmla="*/ 2008524 h 4241430"/>
              <a:gd name="connsiteX514" fmla="*/ 2646410 w 8175164"/>
              <a:gd name="connsiteY514" fmla="*/ 2003685 h 4241430"/>
              <a:gd name="connsiteX515" fmla="*/ 2636735 w 8175164"/>
              <a:gd name="connsiteY515" fmla="*/ 1945610 h 4241430"/>
              <a:gd name="connsiteX516" fmla="*/ 2641571 w 8175164"/>
              <a:gd name="connsiteY516" fmla="*/ 1974646 h 4241430"/>
              <a:gd name="connsiteX517" fmla="*/ 2670598 w 8175164"/>
              <a:gd name="connsiteY517" fmla="*/ 1950449 h 4241430"/>
              <a:gd name="connsiteX518" fmla="*/ 2617385 w 8175164"/>
              <a:gd name="connsiteY518" fmla="*/ 1892374 h 4241430"/>
              <a:gd name="connsiteX519" fmla="*/ 2617385 w 8175164"/>
              <a:gd name="connsiteY519" fmla="*/ 1916572 h 4241430"/>
              <a:gd name="connsiteX520" fmla="*/ 2598037 w 8175164"/>
              <a:gd name="connsiteY520" fmla="*/ 1916572 h 4241430"/>
              <a:gd name="connsiteX521" fmla="*/ 2617385 w 8175164"/>
              <a:gd name="connsiteY521" fmla="*/ 1877856 h 4241430"/>
              <a:gd name="connsiteX522" fmla="*/ 2593198 w 8175164"/>
              <a:gd name="connsiteY522" fmla="*/ 1868177 h 4241430"/>
              <a:gd name="connsiteX523" fmla="*/ 2569011 w 8175164"/>
              <a:gd name="connsiteY523" fmla="*/ 1790743 h 4241430"/>
              <a:gd name="connsiteX524" fmla="*/ 2743157 w 8175164"/>
              <a:gd name="connsiteY524" fmla="*/ 1940769 h 4241430"/>
              <a:gd name="connsiteX525" fmla="*/ 2752831 w 8175164"/>
              <a:gd name="connsiteY525" fmla="*/ 1916572 h 4241430"/>
              <a:gd name="connsiteX526" fmla="*/ 2646410 w 8175164"/>
              <a:gd name="connsiteY526" fmla="*/ 1839140 h 4241430"/>
              <a:gd name="connsiteX527" fmla="*/ 2733482 w 8175164"/>
              <a:gd name="connsiteY527" fmla="*/ 1785904 h 4241430"/>
              <a:gd name="connsiteX528" fmla="*/ 2718970 w 8175164"/>
              <a:gd name="connsiteY528" fmla="*/ 1824620 h 4241430"/>
              <a:gd name="connsiteX529" fmla="*/ 2810879 w 8175164"/>
              <a:gd name="connsiteY529" fmla="*/ 1926251 h 4241430"/>
              <a:gd name="connsiteX530" fmla="*/ 2777017 w 8175164"/>
              <a:gd name="connsiteY530" fmla="*/ 1868177 h 4241430"/>
              <a:gd name="connsiteX531" fmla="*/ 2757669 w 8175164"/>
              <a:gd name="connsiteY531" fmla="*/ 1819782 h 4241430"/>
              <a:gd name="connsiteX532" fmla="*/ 2777017 w 8175164"/>
              <a:gd name="connsiteY532" fmla="*/ 1747189 h 4241430"/>
              <a:gd name="connsiteX533" fmla="*/ 2762505 w 8175164"/>
              <a:gd name="connsiteY533" fmla="*/ 1722989 h 4241430"/>
              <a:gd name="connsiteX534" fmla="*/ 2781855 w 8175164"/>
              <a:gd name="connsiteY534" fmla="*/ 1708471 h 4241430"/>
              <a:gd name="connsiteX535" fmla="*/ 2786692 w 8175164"/>
              <a:gd name="connsiteY535" fmla="*/ 1747189 h 4241430"/>
              <a:gd name="connsiteX536" fmla="*/ 2815717 w 8175164"/>
              <a:gd name="connsiteY536" fmla="*/ 1727830 h 4241430"/>
              <a:gd name="connsiteX537" fmla="*/ 2781855 w 8175164"/>
              <a:gd name="connsiteY537" fmla="*/ 1679435 h 4241430"/>
              <a:gd name="connsiteX538" fmla="*/ 2777017 w 8175164"/>
              <a:gd name="connsiteY538" fmla="*/ 1582642 h 4241430"/>
              <a:gd name="connsiteX539" fmla="*/ 2743157 w 8175164"/>
              <a:gd name="connsiteY539" fmla="*/ 1572963 h 4241430"/>
              <a:gd name="connsiteX540" fmla="*/ 2747994 w 8175164"/>
              <a:gd name="connsiteY540" fmla="*/ 1572963 h 4241430"/>
              <a:gd name="connsiteX541" fmla="*/ 2752831 w 8175164"/>
              <a:gd name="connsiteY541" fmla="*/ 1519729 h 4241430"/>
              <a:gd name="connsiteX542" fmla="*/ 2718970 w 8175164"/>
              <a:gd name="connsiteY542" fmla="*/ 1543926 h 4241430"/>
              <a:gd name="connsiteX543" fmla="*/ 2689945 w 8175164"/>
              <a:gd name="connsiteY543" fmla="*/ 1500370 h 4241430"/>
              <a:gd name="connsiteX544" fmla="*/ 2709295 w 8175164"/>
              <a:gd name="connsiteY544" fmla="*/ 1471332 h 4241430"/>
              <a:gd name="connsiteX545" fmla="*/ 2699620 w 8175164"/>
              <a:gd name="connsiteY545" fmla="*/ 1461654 h 4241430"/>
              <a:gd name="connsiteX546" fmla="*/ 2694784 w 8175164"/>
              <a:gd name="connsiteY546" fmla="*/ 1466493 h 4241430"/>
              <a:gd name="connsiteX547" fmla="*/ 2709295 w 8175164"/>
              <a:gd name="connsiteY547" fmla="*/ 1442295 h 4241430"/>
              <a:gd name="connsiteX548" fmla="*/ 2670598 w 8175164"/>
              <a:gd name="connsiteY548" fmla="*/ 1413257 h 4241430"/>
              <a:gd name="connsiteX549" fmla="*/ 2656084 w 8175164"/>
              <a:gd name="connsiteY549" fmla="*/ 1422936 h 4241430"/>
              <a:gd name="connsiteX550" fmla="*/ 2660922 w 8175164"/>
              <a:gd name="connsiteY550" fmla="*/ 1427777 h 4241430"/>
              <a:gd name="connsiteX551" fmla="*/ 2656084 w 8175164"/>
              <a:gd name="connsiteY551" fmla="*/ 1456813 h 4241430"/>
              <a:gd name="connsiteX552" fmla="*/ 2651247 w 8175164"/>
              <a:gd name="connsiteY552" fmla="*/ 1451975 h 4241430"/>
              <a:gd name="connsiteX553" fmla="*/ 2636735 w 8175164"/>
              <a:gd name="connsiteY553" fmla="*/ 1369703 h 4241430"/>
              <a:gd name="connsiteX554" fmla="*/ 2612548 w 8175164"/>
              <a:gd name="connsiteY554" fmla="*/ 1355182 h 4241430"/>
              <a:gd name="connsiteX555" fmla="*/ 2607710 w 8175164"/>
              <a:gd name="connsiteY555" fmla="*/ 1301948 h 4241430"/>
              <a:gd name="connsiteX556" fmla="*/ 2588362 w 8175164"/>
              <a:gd name="connsiteY556" fmla="*/ 1326146 h 4241430"/>
              <a:gd name="connsiteX557" fmla="*/ 2559337 w 8175164"/>
              <a:gd name="connsiteY557" fmla="*/ 1277751 h 4241430"/>
              <a:gd name="connsiteX558" fmla="*/ 2530313 w 8175164"/>
              <a:gd name="connsiteY558" fmla="*/ 1234194 h 4241430"/>
              <a:gd name="connsiteX559" fmla="*/ 2544825 w 8175164"/>
              <a:gd name="connsiteY559" fmla="*/ 1214836 h 4241430"/>
              <a:gd name="connsiteX560" fmla="*/ 2491615 w 8175164"/>
              <a:gd name="connsiteY560" fmla="*/ 1147081 h 4241430"/>
              <a:gd name="connsiteX561" fmla="*/ 2506126 w 8175164"/>
              <a:gd name="connsiteY561" fmla="*/ 1118045 h 4241430"/>
              <a:gd name="connsiteX562" fmla="*/ 2486776 w 8175164"/>
              <a:gd name="connsiteY562" fmla="*/ 1103525 h 4241430"/>
              <a:gd name="connsiteX563" fmla="*/ 2477104 w 8175164"/>
              <a:gd name="connsiteY563" fmla="*/ 1084168 h 4241430"/>
              <a:gd name="connsiteX564" fmla="*/ 2467428 w 8175164"/>
              <a:gd name="connsiteY564" fmla="*/ 1113204 h 4241430"/>
              <a:gd name="connsiteX565" fmla="*/ 2452916 w 8175164"/>
              <a:gd name="connsiteY565" fmla="*/ 1064809 h 4241430"/>
              <a:gd name="connsiteX566" fmla="*/ 2428729 w 8175164"/>
              <a:gd name="connsiteY566" fmla="*/ 1069648 h 4241430"/>
              <a:gd name="connsiteX567" fmla="*/ 2423891 w 8175164"/>
              <a:gd name="connsiteY567" fmla="*/ 1030932 h 4241430"/>
              <a:gd name="connsiteX568" fmla="*/ 2365842 w 8175164"/>
              <a:gd name="connsiteY568" fmla="*/ 1079327 h 4241430"/>
              <a:gd name="connsiteX569" fmla="*/ 2399704 w 8175164"/>
              <a:gd name="connsiteY569" fmla="*/ 1055130 h 4241430"/>
              <a:gd name="connsiteX570" fmla="*/ 2322307 w 8175164"/>
              <a:gd name="connsiteY570" fmla="*/ 1001894 h 4241430"/>
              <a:gd name="connsiteX571" fmla="*/ 2327144 w 8175164"/>
              <a:gd name="connsiteY571" fmla="*/ 963178 h 4241430"/>
              <a:gd name="connsiteX572" fmla="*/ 2293282 w 8175164"/>
              <a:gd name="connsiteY572" fmla="*/ 963178 h 4241430"/>
              <a:gd name="connsiteX573" fmla="*/ 2283608 w 8175164"/>
              <a:gd name="connsiteY573" fmla="*/ 929301 h 4241430"/>
              <a:gd name="connsiteX574" fmla="*/ 2283608 w 8175164"/>
              <a:gd name="connsiteY574" fmla="*/ 997055 h 4241430"/>
              <a:gd name="connsiteX575" fmla="*/ 2259420 w 8175164"/>
              <a:gd name="connsiteY575" fmla="*/ 943819 h 4241430"/>
              <a:gd name="connsiteX576" fmla="*/ 2298121 w 8175164"/>
              <a:gd name="connsiteY576" fmla="*/ 919621 h 4241430"/>
              <a:gd name="connsiteX577" fmla="*/ 2322307 w 8175164"/>
              <a:gd name="connsiteY577" fmla="*/ 948660 h 4241430"/>
              <a:gd name="connsiteX578" fmla="*/ 2302957 w 8175164"/>
              <a:gd name="connsiteY578" fmla="*/ 885744 h 4241430"/>
              <a:gd name="connsiteX579" fmla="*/ 2312632 w 8175164"/>
              <a:gd name="connsiteY579" fmla="*/ 847029 h 4241430"/>
              <a:gd name="connsiteX580" fmla="*/ 2264259 w 8175164"/>
              <a:gd name="connsiteY580" fmla="*/ 880906 h 4241430"/>
              <a:gd name="connsiteX581" fmla="*/ 2269095 w 8175164"/>
              <a:gd name="connsiteY581" fmla="*/ 856708 h 4241430"/>
              <a:gd name="connsiteX582" fmla="*/ 2201374 w 8175164"/>
              <a:gd name="connsiteY582" fmla="*/ 847029 h 4241430"/>
              <a:gd name="connsiteX583" fmla="*/ 2143325 w 8175164"/>
              <a:gd name="connsiteY583" fmla="*/ 788954 h 4241430"/>
              <a:gd name="connsiteX584" fmla="*/ 2085276 w 8175164"/>
              <a:gd name="connsiteY584" fmla="*/ 832511 h 4241430"/>
              <a:gd name="connsiteX585" fmla="*/ 2099788 w 8175164"/>
              <a:gd name="connsiteY585" fmla="*/ 851867 h 4241430"/>
              <a:gd name="connsiteX586" fmla="*/ 2094952 w 8175164"/>
              <a:gd name="connsiteY586" fmla="*/ 856708 h 4241430"/>
              <a:gd name="connsiteX587" fmla="*/ 2070765 w 8175164"/>
              <a:gd name="connsiteY587" fmla="*/ 851867 h 4241430"/>
              <a:gd name="connsiteX588" fmla="*/ 2104627 w 8175164"/>
              <a:gd name="connsiteY588" fmla="*/ 764756 h 4241430"/>
              <a:gd name="connsiteX589" fmla="*/ 2177187 w 8175164"/>
              <a:gd name="connsiteY589" fmla="*/ 784113 h 4241430"/>
              <a:gd name="connsiteX590" fmla="*/ 2172348 w 8175164"/>
              <a:gd name="connsiteY590" fmla="*/ 730880 h 4241430"/>
              <a:gd name="connsiteX591" fmla="*/ 2186861 w 8175164"/>
              <a:gd name="connsiteY591" fmla="*/ 740559 h 4241430"/>
              <a:gd name="connsiteX592" fmla="*/ 2269095 w 8175164"/>
              <a:gd name="connsiteY592" fmla="*/ 759916 h 4241430"/>
              <a:gd name="connsiteX593" fmla="*/ 2269095 w 8175164"/>
              <a:gd name="connsiteY593" fmla="*/ 750238 h 4241430"/>
              <a:gd name="connsiteX594" fmla="*/ 2172348 w 8175164"/>
              <a:gd name="connsiteY594" fmla="*/ 672805 h 4241430"/>
              <a:gd name="connsiteX595" fmla="*/ 2119138 w 8175164"/>
              <a:gd name="connsiteY595" fmla="*/ 692162 h 4241430"/>
              <a:gd name="connsiteX596" fmla="*/ 2133650 w 8175164"/>
              <a:gd name="connsiteY596" fmla="*/ 721200 h 4241430"/>
              <a:gd name="connsiteX597" fmla="*/ 2104627 w 8175164"/>
              <a:gd name="connsiteY597" fmla="*/ 735718 h 4241430"/>
              <a:gd name="connsiteX598" fmla="*/ 2090114 w 8175164"/>
              <a:gd name="connsiteY598" fmla="*/ 697002 h 4241430"/>
              <a:gd name="connsiteX599" fmla="*/ 2061090 w 8175164"/>
              <a:gd name="connsiteY599" fmla="*/ 711521 h 4241430"/>
              <a:gd name="connsiteX600" fmla="*/ 2104627 w 8175164"/>
              <a:gd name="connsiteY600" fmla="*/ 658284 h 4241430"/>
              <a:gd name="connsiteX601" fmla="*/ 2148161 w 8175164"/>
              <a:gd name="connsiteY601" fmla="*/ 672805 h 4241430"/>
              <a:gd name="connsiteX602" fmla="*/ 2172348 w 8175164"/>
              <a:gd name="connsiteY602" fmla="*/ 634087 h 4241430"/>
              <a:gd name="connsiteX603" fmla="*/ 2148161 w 8175164"/>
              <a:gd name="connsiteY603" fmla="*/ 576012 h 4241430"/>
              <a:gd name="connsiteX604" fmla="*/ 2133650 w 8175164"/>
              <a:gd name="connsiteY604" fmla="*/ 638928 h 4241430"/>
              <a:gd name="connsiteX605" fmla="*/ 2119138 w 8175164"/>
              <a:gd name="connsiteY605" fmla="*/ 614730 h 4241430"/>
              <a:gd name="connsiteX606" fmla="*/ 2075601 w 8175164"/>
              <a:gd name="connsiteY606" fmla="*/ 643766 h 4241430"/>
              <a:gd name="connsiteX607" fmla="*/ 2070765 w 8175164"/>
              <a:gd name="connsiteY607" fmla="*/ 595371 h 4241430"/>
              <a:gd name="connsiteX608" fmla="*/ 2041739 w 8175164"/>
              <a:gd name="connsiteY608" fmla="*/ 619569 h 4241430"/>
              <a:gd name="connsiteX609" fmla="*/ 2046578 w 8175164"/>
              <a:gd name="connsiteY609" fmla="*/ 629248 h 4241430"/>
              <a:gd name="connsiteX610" fmla="*/ 2032066 w 8175164"/>
              <a:gd name="connsiteY610" fmla="*/ 629248 h 4241430"/>
              <a:gd name="connsiteX611" fmla="*/ 2070765 w 8175164"/>
              <a:gd name="connsiteY611" fmla="*/ 580853 h 4241430"/>
              <a:gd name="connsiteX612" fmla="*/ 2123975 w 8175164"/>
              <a:gd name="connsiteY612" fmla="*/ 546976 h 4241430"/>
              <a:gd name="connsiteX613" fmla="*/ 2046578 w 8175164"/>
              <a:gd name="connsiteY613" fmla="*/ 527617 h 4241430"/>
              <a:gd name="connsiteX614" fmla="*/ 2027228 w 8175164"/>
              <a:gd name="connsiteY614" fmla="*/ 537297 h 4241430"/>
              <a:gd name="connsiteX615" fmla="*/ 2027228 w 8175164"/>
              <a:gd name="connsiteY615" fmla="*/ 517938 h 4241430"/>
              <a:gd name="connsiteX616" fmla="*/ 2056253 w 8175164"/>
              <a:gd name="connsiteY616" fmla="*/ 513099 h 4241430"/>
              <a:gd name="connsiteX617" fmla="*/ 2070765 w 8175164"/>
              <a:gd name="connsiteY617" fmla="*/ 445345 h 4241430"/>
              <a:gd name="connsiteX618" fmla="*/ 2032066 w 8175164"/>
              <a:gd name="connsiteY618" fmla="*/ 488901 h 4241430"/>
              <a:gd name="connsiteX619" fmla="*/ 1969179 w 8175164"/>
              <a:gd name="connsiteY619" fmla="*/ 469542 h 4241430"/>
              <a:gd name="connsiteX620" fmla="*/ 1998205 w 8175164"/>
              <a:gd name="connsiteY620" fmla="*/ 430827 h 4241430"/>
              <a:gd name="connsiteX621" fmla="*/ 1969179 w 8175164"/>
              <a:gd name="connsiteY621" fmla="*/ 411468 h 4241430"/>
              <a:gd name="connsiteX622" fmla="*/ 1920806 w 8175164"/>
              <a:gd name="connsiteY622" fmla="*/ 445345 h 4241430"/>
              <a:gd name="connsiteX623" fmla="*/ 1935319 w 8175164"/>
              <a:gd name="connsiteY623" fmla="*/ 455024 h 4241430"/>
              <a:gd name="connsiteX624" fmla="*/ 1891782 w 8175164"/>
              <a:gd name="connsiteY624" fmla="*/ 479222 h 4241430"/>
              <a:gd name="connsiteX625" fmla="*/ 1949831 w 8175164"/>
              <a:gd name="connsiteY625" fmla="*/ 517938 h 4241430"/>
              <a:gd name="connsiteX626" fmla="*/ 1949831 w 8175164"/>
              <a:gd name="connsiteY626" fmla="*/ 566333 h 4241430"/>
              <a:gd name="connsiteX627" fmla="*/ 1915969 w 8175164"/>
              <a:gd name="connsiteY627" fmla="*/ 566333 h 4241430"/>
              <a:gd name="connsiteX628" fmla="*/ 1886946 w 8175164"/>
              <a:gd name="connsiteY628" fmla="*/ 697002 h 4241430"/>
              <a:gd name="connsiteX629" fmla="*/ 1969179 w 8175164"/>
              <a:gd name="connsiteY629" fmla="*/ 963178 h 4241430"/>
              <a:gd name="connsiteX630" fmla="*/ 1925644 w 8175164"/>
              <a:gd name="connsiteY630" fmla="*/ 914783 h 4241430"/>
              <a:gd name="connsiteX631" fmla="*/ 1857921 w 8175164"/>
              <a:gd name="connsiteY631" fmla="*/ 730880 h 4241430"/>
              <a:gd name="connsiteX632" fmla="*/ 1833734 w 8175164"/>
              <a:gd name="connsiteY632" fmla="*/ 677643 h 4241430"/>
              <a:gd name="connsiteX633" fmla="*/ 1824059 w 8175164"/>
              <a:gd name="connsiteY633" fmla="*/ 571174 h 4241430"/>
              <a:gd name="connsiteX634" fmla="*/ 1819223 w 8175164"/>
              <a:gd name="connsiteY634" fmla="*/ 571174 h 4241430"/>
              <a:gd name="connsiteX635" fmla="*/ 1819223 w 8175164"/>
              <a:gd name="connsiteY635" fmla="*/ 493740 h 4241430"/>
              <a:gd name="connsiteX636" fmla="*/ 1799873 w 8175164"/>
              <a:gd name="connsiteY636" fmla="*/ 484061 h 4241430"/>
              <a:gd name="connsiteX637" fmla="*/ 1775685 w 8175164"/>
              <a:gd name="connsiteY637" fmla="*/ 338875 h 4241430"/>
              <a:gd name="connsiteX638" fmla="*/ 1800648 w 8175164"/>
              <a:gd name="connsiteY638" fmla="*/ 383273 h 4241430"/>
              <a:gd name="connsiteX639" fmla="*/ 1805005 w 8175164"/>
              <a:gd name="connsiteY639" fmla="*/ 368018 h 4241430"/>
              <a:gd name="connsiteX640" fmla="*/ 1805005 w 8175164"/>
              <a:gd name="connsiteY640" fmla="*/ 387292 h 4241430"/>
              <a:gd name="connsiteX641" fmla="*/ 1803501 w 8175164"/>
              <a:gd name="connsiteY641" fmla="*/ 388346 h 4241430"/>
              <a:gd name="connsiteX642" fmla="*/ 1808337 w 8175164"/>
              <a:gd name="connsiteY642" fmla="*/ 396950 h 4241430"/>
              <a:gd name="connsiteX643" fmla="*/ 1833734 w 8175164"/>
              <a:gd name="connsiteY643" fmla="*/ 469542 h 4241430"/>
              <a:gd name="connsiteX644" fmla="*/ 1862759 w 8175164"/>
              <a:gd name="connsiteY644" fmla="*/ 425986 h 4241430"/>
              <a:gd name="connsiteX645" fmla="*/ 1838572 w 8175164"/>
              <a:gd name="connsiteY645" fmla="*/ 363073 h 4241430"/>
              <a:gd name="connsiteX646" fmla="*/ 1877271 w 8175164"/>
              <a:gd name="connsiteY646" fmla="*/ 367911 h 4241430"/>
              <a:gd name="connsiteX647" fmla="*/ 1877271 w 8175164"/>
              <a:gd name="connsiteY647" fmla="*/ 353393 h 4241430"/>
              <a:gd name="connsiteX648" fmla="*/ 1862759 w 8175164"/>
              <a:gd name="connsiteY648" fmla="*/ 285639 h 4241430"/>
              <a:gd name="connsiteX649" fmla="*/ 1862759 w 8175164"/>
              <a:gd name="connsiteY649" fmla="*/ 184008 h 4241430"/>
              <a:gd name="connsiteX650" fmla="*/ 1877271 w 8175164"/>
              <a:gd name="connsiteY650" fmla="*/ 188847 h 4241430"/>
              <a:gd name="connsiteX651" fmla="*/ 1877271 w 8175164"/>
              <a:gd name="connsiteY651" fmla="*/ 92056 h 4241430"/>
              <a:gd name="connsiteX652" fmla="*/ 1879387 w 8175164"/>
              <a:gd name="connsiteY652" fmla="*/ 26268 h 4241430"/>
              <a:gd name="connsiteX653" fmla="*/ 1879510 w 8175164"/>
              <a:gd name="connsiteY653" fmla="*/ 0 h 4241430"/>
              <a:gd name="connsiteX654" fmla="*/ 2941247 w 8175164"/>
              <a:gd name="connsiteY654" fmla="*/ 0 h 4241430"/>
              <a:gd name="connsiteX655" fmla="*/ 2941488 w 8175164"/>
              <a:gd name="connsiteY655" fmla="*/ 4943 h 4241430"/>
              <a:gd name="connsiteX656" fmla="*/ 2864092 w 8175164"/>
              <a:gd name="connsiteY656" fmla="*/ 145292 h 4241430"/>
              <a:gd name="connsiteX657" fmla="*/ 2848851 w 8175164"/>
              <a:gd name="connsiteY657" fmla="*/ 191132 h 4241430"/>
              <a:gd name="connsiteX658" fmla="*/ 2849319 w 8175164"/>
              <a:gd name="connsiteY658" fmla="*/ 190854 h 4241430"/>
              <a:gd name="connsiteX659" fmla="*/ 2922795 w 8175164"/>
              <a:gd name="connsiteY659" fmla="*/ 176980 h 4241430"/>
              <a:gd name="connsiteX660" fmla="*/ 2877625 w 8175164"/>
              <a:gd name="connsiteY660" fmla="*/ 280126 h 4241430"/>
              <a:gd name="connsiteX661" fmla="*/ 2839334 w 8175164"/>
              <a:gd name="connsiteY661" fmla="*/ 307055 h 4241430"/>
              <a:gd name="connsiteX662" fmla="*/ 2859252 w 8175164"/>
              <a:gd name="connsiteY662" fmla="*/ 430827 h 4241430"/>
              <a:gd name="connsiteX663" fmla="*/ 2859252 w 8175164"/>
              <a:gd name="connsiteY663" fmla="*/ 513099 h 4241430"/>
              <a:gd name="connsiteX664" fmla="*/ 2902789 w 8175164"/>
              <a:gd name="connsiteY664" fmla="*/ 697002 h 4241430"/>
              <a:gd name="connsiteX665" fmla="*/ 2965674 w 8175164"/>
              <a:gd name="connsiteY665" fmla="*/ 885744 h 4241430"/>
              <a:gd name="connsiteX666" fmla="*/ 2946327 w 8175164"/>
              <a:gd name="connsiteY666" fmla="*/ 997055 h 4241430"/>
              <a:gd name="connsiteX667" fmla="*/ 2980186 w 8175164"/>
              <a:gd name="connsiteY667" fmla="*/ 1016414 h 4241430"/>
              <a:gd name="connsiteX668" fmla="*/ 2965674 w 8175164"/>
              <a:gd name="connsiteY668" fmla="*/ 1026093 h 4241430"/>
              <a:gd name="connsiteX669" fmla="*/ 3057585 w 8175164"/>
              <a:gd name="connsiteY669" fmla="*/ 1147081 h 4241430"/>
              <a:gd name="connsiteX670" fmla="*/ 3043074 w 8175164"/>
              <a:gd name="connsiteY670" fmla="*/ 1166440 h 4241430"/>
              <a:gd name="connsiteX671" fmla="*/ 3091447 w 8175164"/>
              <a:gd name="connsiteY671" fmla="*/ 1219674 h 4241430"/>
              <a:gd name="connsiteX672" fmla="*/ 3086608 w 8175164"/>
              <a:gd name="connsiteY672" fmla="*/ 1272910 h 4241430"/>
              <a:gd name="connsiteX673" fmla="*/ 3236567 w 8175164"/>
              <a:gd name="connsiteY673" fmla="*/ 1505209 h 4241430"/>
              <a:gd name="connsiteX674" fmla="*/ 3251079 w 8175164"/>
              <a:gd name="connsiteY674" fmla="*/ 1577804 h 4241430"/>
              <a:gd name="connsiteX675" fmla="*/ 3289777 w 8175164"/>
              <a:gd name="connsiteY675" fmla="*/ 1568124 h 4241430"/>
              <a:gd name="connsiteX676" fmla="*/ 3289777 w 8175164"/>
              <a:gd name="connsiteY676" fmla="*/ 1577804 h 4241430"/>
              <a:gd name="connsiteX677" fmla="*/ 3338151 w 8175164"/>
              <a:gd name="connsiteY677" fmla="*/ 1621360 h 4241430"/>
              <a:gd name="connsiteX678" fmla="*/ 3318800 w 8175164"/>
              <a:gd name="connsiteY678" fmla="*/ 1635878 h 4241430"/>
              <a:gd name="connsiteX679" fmla="*/ 3381688 w 8175164"/>
              <a:gd name="connsiteY679" fmla="*/ 1669755 h 4241430"/>
              <a:gd name="connsiteX680" fmla="*/ 3338151 w 8175164"/>
              <a:gd name="connsiteY680" fmla="*/ 1674594 h 4241430"/>
              <a:gd name="connsiteX681" fmla="*/ 3396199 w 8175164"/>
              <a:gd name="connsiteY681" fmla="*/ 1747189 h 4241430"/>
              <a:gd name="connsiteX682" fmla="*/ 3415550 w 8175164"/>
              <a:gd name="connsiteY682" fmla="*/ 1708471 h 4241430"/>
              <a:gd name="connsiteX683" fmla="*/ 3439736 w 8175164"/>
              <a:gd name="connsiteY683" fmla="*/ 1742348 h 4241430"/>
              <a:gd name="connsiteX684" fmla="*/ 3415550 w 8175164"/>
              <a:gd name="connsiteY684" fmla="*/ 1742348 h 4241430"/>
              <a:gd name="connsiteX685" fmla="*/ 3415550 w 8175164"/>
              <a:gd name="connsiteY685" fmla="*/ 1776225 h 4241430"/>
              <a:gd name="connsiteX686" fmla="*/ 3473596 w 8175164"/>
              <a:gd name="connsiteY686" fmla="*/ 1771386 h 4241430"/>
              <a:gd name="connsiteX687" fmla="*/ 3512297 w 8175164"/>
              <a:gd name="connsiteY687" fmla="*/ 1853659 h 4241430"/>
              <a:gd name="connsiteX688" fmla="*/ 3555831 w 8175164"/>
              <a:gd name="connsiteY688" fmla="*/ 1887536 h 4241430"/>
              <a:gd name="connsiteX689" fmla="*/ 3546156 w 8175164"/>
              <a:gd name="connsiteY689" fmla="*/ 1892374 h 4241430"/>
              <a:gd name="connsiteX690" fmla="*/ 3575182 w 8175164"/>
              <a:gd name="connsiteY690" fmla="*/ 1926251 h 4241430"/>
              <a:gd name="connsiteX691" fmla="*/ 3584857 w 8175164"/>
              <a:gd name="connsiteY691" fmla="*/ 1906892 h 4241430"/>
              <a:gd name="connsiteX692" fmla="*/ 3594530 w 8175164"/>
              <a:gd name="connsiteY692" fmla="*/ 1906892 h 4241430"/>
              <a:gd name="connsiteX693" fmla="*/ 3647742 w 8175164"/>
              <a:gd name="connsiteY693" fmla="*/ 1911733 h 4241430"/>
              <a:gd name="connsiteX694" fmla="*/ 3609044 w 8175164"/>
              <a:gd name="connsiteY694" fmla="*/ 1940769 h 4241430"/>
              <a:gd name="connsiteX695" fmla="*/ 3676765 w 8175164"/>
              <a:gd name="connsiteY695" fmla="*/ 1974646 h 4241430"/>
              <a:gd name="connsiteX696" fmla="*/ 3686440 w 8175164"/>
              <a:gd name="connsiteY696" fmla="*/ 1945610 h 4241430"/>
              <a:gd name="connsiteX697" fmla="*/ 3720302 w 8175164"/>
              <a:gd name="connsiteY697" fmla="*/ 2008524 h 4241430"/>
              <a:gd name="connsiteX698" fmla="*/ 3841236 w 8175164"/>
              <a:gd name="connsiteY698" fmla="*/ 2090798 h 4241430"/>
              <a:gd name="connsiteX699" fmla="*/ 3841236 w 8175164"/>
              <a:gd name="connsiteY699" fmla="*/ 2105316 h 4241430"/>
              <a:gd name="connsiteX700" fmla="*/ 3904121 w 8175164"/>
              <a:gd name="connsiteY700" fmla="*/ 2100475 h 4241430"/>
              <a:gd name="connsiteX701" fmla="*/ 3899285 w 8175164"/>
              <a:gd name="connsiteY701" fmla="*/ 2144032 h 4241430"/>
              <a:gd name="connsiteX702" fmla="*/ 3783187 w 8175164"/>
              <a:gd name="connsiteY702" fmla="*/ 2076278 h 4241430"/>
              <a:gd name="connsiteX703" fmla="*/ 3628392 w 8175164"/>
              <a:gd name="connsiteY703" fmla="*/ 2003685 h 4241430"/>
              <a:gd name="connsiteX704" fmla="*/ 3633230 w 8175164"/>
              <a:gd name="connsiteY704" fmla="*/ 1979487 h 4241430"/>
              <a:gd name="connsiteX705" fmla="*/ 3575182 w 8175164"/>
              <a:gd name="connsiteY705" fmla="*/ 1955290 h 4241430"/>
              <a:gd name="connsiteX706" fmla="*/ 3502621 w 8175164"/>
              <a:gd name="connsiteY706" fmla="*/ 1887536 h 4241430"/>
              <a:gd name="connsiteX707" fmla="*/ 3434898 w 8175164"/>
              <a:gd name="connsiteY707" fmla="*/ 1824620 h 4241430"/>
              <a:gd name="connsiteX708" fmla="*/ 3347826 w 8175164"/>
              <a:gd name="connsiteY708" fmla="*/ 1737509 h 4241430"/>
              <a:gd name="connsiteX709" fmla="*/ 3313964 w 8175164"/>
              <a:gd name="connsiteY709" fmla="*/ 1669755 h 4241430"/>
              <a:gd name="connsiteX710" fmla="*/ 3212380 w 8175164"/>
              <a:gd name="connsiteY710" fmla="*/ 1587483 h 4241430"/>
              <a:gd name="connsiteX711" fmla="*/ 3222053 w 8175164"/>
              <a:gd name="connsiteY711" fmla="*/ 1558445 h 4241430"/>
              <a:gd name="connsiteX712" fmla="*/ 3154332 w 8175164"/>
              <a:gd name="connsiteY712" fmla="*/ 1543926 h 4241430"/>
              <a:gd name="connsiteX713" fmla="*/ 3164007 w 8175164"/>
              <a:gd name="connsiteY713" fmla="*/ 1524568 h 4241430"/>
              <a:gd name="connsiteX714" fmla="*/ 3110795 w 8175164"/>
              <a:gd name="connsiteY714" fmla="*/ 1481011 h 4241430"/>
              <a:gd name="connsiteX715" fmla="*/ 3076933 w 8175164"/>
              <a:gd name="connsiteY715" fmla="*/ 1442295 h 4241430"/>
              <a:gd name="connsiteX716" fmla="*/ 3091447 w 8175164"/>
              <a:gd name="connsiteY716" fmla="*/ 1427777 h 4241430"/>
              <a:gd name="connsiteX717" fmla="*/ 3062421 w 8175164"/>
              <a:gd name="connsiteY717" fmla="*/ 1413257 h 4241430"/>
              <a:gd name="connsiteX718" fmla="*/ 3047910 w 8175164"/>
              <a:gd name="connsiteY718" fmla="*/ 1340664 h 4241430"/>
              <a:gd name="connsiteX719" fmla="*/ 3018886 w 8175164"/>
              <a:gd name="connsiteY719" fmla="*/ 1316467 h 4241430"/>
              <a:gd name="connsiteX720" fmla="*/ 2980186 w 8175164"/>
              <a:gd name="connsiteY720" fmla="*/ 1234194 h 4241430"/>
              <a:gd name="connsiteX721" fmla="*/ 2941488 w 8175164"/>
              <a:gd name="connsiteY721" fmla="*/ 1258392 h 4241430"/>
              <a:gd name="connsiteX722" fmla="*/ 2941488 w 8175164"/>
              <a:gd name="connsiteY722" fmla="*/ 1248713 h 4241430"/>
              <a:gd name="connsiteX723" fmla="*/ 2951163 w 8175164"/>
              <a:gd name="connsiteY723" fmla="*/ 1243874 h 4241430"/>
              <a:gd name="connsiteX724" fmla="*/ 2955999 w 8175164"/>
              <a:gd name="connsiteY724" fmla="*/ 1190638 h 4241430"/>
              <a:gd name="connsiteX725" fmla="*/ 2926976 w 8175164"/>
              <a:gd name="connsiteY725" fmla="*/ 1214836 h 4241430"/>
              <a:gd name="connsiteX726" fmla="*/ 2917301 w 8175164"/>
              <a:gd name="connsiteY726" fmla="*/ 1195477 h 4241430"/>
              <a:gd name="connsiteX727" fmla="*/ 2801204 w 8175164"/>
              <a:gd name="connsiteY727" fmla="*/ 1200317 h 4241430"/>
              <a:gd name="connsiteX728" fmla="*/ 2772180 w 8175164"/>
              <a:gd name="connsiteY728" fmla="*/ 1287428 h 4241430"/>
              <a:gd name="connsiteX729" fmla="*/ 2786692 w 8175164"/>
              <a:gd name="connsiteY729" fmla="*/ 1287428 h 4241430"/>
              <a:gd name="connsiteX730" fmla="*/ 2781855 w 8175164"/>
              <a:gd name="connsiteY730" fmla="*/ 1374541 h 4241430"/>
              <a:gd name="connsiteX731" fmla="*/ 2786692 w 8175164"/>
              <a:gd name="connsiteY731" fmla="*/ 1422936 h 4241430"/>
              <a:gd name="connsiteX732" fmla="*/ 2815717 w 8175164"/>
              <a:gd name="connsiteY732" fmla="*/ 1432616 h 4241430"/>
              <a:gd name="connsiteX733" fmla="*/ 2815717 w 8175164"/>
              <a:gd name="connsiteY733" fmla="*/ 1451975 h 4241430"/>
              <a:gd name="connsiteX734" fmla="*/ 2806042 w 8175164"/>
              <a:gd name="connsiteY734" fmla="*/ 1451975 h 4241430"/>
              <a:gd name="connsiteX735" fmla="*/ 2796367 w 8175164"/>
              <a:gd name="connsiteY735" fmla="*/ 1466493 h 4241430"/>
              <a:gd name="connsiteX736" fmla="*/ 2810879 w 8175164"/>
              <a:gd name="connsiteY736" fmla="*/ 1505209 h 4241430"/>
              <a:gd name="connsiteX737" fmla="*/ 2825390 w 8175164"/>
              <a:gd name="connsiteY737" fmla="*/ 1476172 h 4241430"/>
              <a:gd name="connsiteX738" fmla="*/ 2849578 w 8175164"/>
              <a:gd name="connsiteY738" fmla="*/ 1558445 h 4241430"/>
              <a:gd name="connsiteX739" fmla="*/ 2825390 w 8175164"/>
              <a:gd name="connsiteY739" fmla="*/ 1582642 h 4241430"/>
              <a:gd name="connsiteX740" fmla="*/ 2902789 w 8175164"/>
              <a:gd name="connsiteY740" fmla="*/ 1645558 h 4241430"/>
              <a:gd name="connsiteX741" fmla="*/ 2955999 w 8175164"/>
              <a:gd name="connsiteY741" fmla="*/ 1727830 h 4241430"/>
              <a:gd name="connsiteX742" fmla="*/ 2917301 w 8175164"/>
              <a:gd name="connsiteY742" fmla="*/ 1645558 h 4241430"/>
              <a:gd name="connsiteX743" fmla="*/ 2946327 w 8175164"/>
              <a:gd name="connsiteY743" fmla="*/ 1640717 h 4241430"/>
              <a:gd name="connsiteX744" fmla="*/ 2946327 w 8175164"/>
              <a:gd name="connsiteY744" fmla="*/ 1660076 h 4241430"/>
              <a:gd name="connsiteX745" fmla="*/ 2965674 w 8175164"/>
              <a:gd name="connsiteY745" fmla="*/ 1674594 h 4241430"/>
              <a:gd name="connsiteX746" fmla="*/ 3091447 w 8175164"/>
              <a:gd name="connsiteY746" fmla="*/ 1848818 h 4241430"/>
              <a:gd name="connsiteX747" fmla="*/ 3134982 w 8175164"/>
              <a:gd name="connsiteY747" fmla="*/ 1853659 h 4241430"/>
              <a:gd name="connsiteX748" fmla="*/ 3154332 w 8175164"/>
              <a:gd name="connsiteY748" fmla="*/ 1892374 h 4241430"/>
              <a:gd name="connsiteX749" fmla="*/ 3207542 w 8175164"/>
              <a:gd name="connsiteY749" fmla="*/ 1906892 h 4241430"/>
              <a:gd name="connsiteX750" fmla="*/ 3193030 w 8175164"/>
              <a:gd name="connsiteY750" fmla="*/ 1931092 h 4241430"/>
              <a:gd name="connsiteX751" fmla="*/ 3323639 w 8175164"/>
              <a:gd name="connsiteY751" fmla="*/ 2008524 h 4241430"/>
              <a:gd name="connsiteX752" fmla="*/ 3342987 w 8175164"/>
              <a:gd name="connsiteY752" fmla="*/ 2037562 h 4241430"/>
              <a:gd name="connsiteX753" fmla="*/ 3352662 w 8175164"/>
              <a:gd name="connsiteY753" fmla="*/ 2071439 h 4241430"/>
              <a:gd name="connsiteX754" fmla="*/ 3357501 w 8175164"/>
              <a:gd name="connsiteY754" fmla="*/ 2066598 h 4241430"/>
              <a:gd name="connsiteX755" fmla="*/ 3420386 w 8175164"/>
              <a:gd name="connsiteY755" fmla="*/ 2110155 h 4241430"/>
              <a:gd name="connsiteX756" fmla="*/ 3410711 w 8175164"/>
              <a:gd name="connsiteY756" fmla="*/ 2119834 h 4241430"/>
              <a:gd name="connsiteX757" fmla="*/ 3531645 w 8175164"/>
              <a:gd name="connsiteY757" fmla="*/ 2206947 h 4241430"/>
              <a:gd name="connsiteX758" fmla="*/ 3691277 w 8175164"/>
              <a:gd name="connsiteY758" fmla="*/ 2279540 h 4241430"/>
              <a:gd name="connsiteX759" fmla="*/ 3681604 w 8175164"/>
              <a:gd name="connsiteY759" fmla="*/ 2298899 h 4241430"/>
              <a:gd name="connsiteX760" fmla="*/ 3720302 w 8175164"/>
              <a:gd name="connsiteY760" fmla="*/ 2284379 h 4241430"/>
              <a:gd name="connsiteX761" fmla="*/ 3763837 w 8175164"/>
              <a:gd name="connsiteY761" fmla="*/ 2327935 h 4241430"/>
              <a:gd name="connsiteX762" fmla="*/ 3884771 w 8175164"/>
              <a:gd name="connsiteY762" fmla="*/ 2352133 h 4241430"/>
              <a:gd name="connsiteX763" fmla="*/ 3821886 w 8175164"/>
              <a:gd name="connsiteY763" fmla="*/ 2356973 h 4241430"/>
              <a:gd name="connsiteX764" fmla="*/ 3865423 w 8175164"/>
              <a:gd name="connsiteY764" fmla="*/ 2390851 h 4241430"/>
              <a:gd name="connsiteX765" fmla="*/ 3904121 w 8175164"/>
              <a:gd name="connsiteY765" fmla="*/ 2361812 h 4241430"/>
              <a:gd name="connsiteX766" fmla="*/ 3976681 w 8175164"/>
              <a:gd name="connsiteY766" fmla="*/ 2415048 h 4241430"/>
              <a:gd name="connsiteX767" fmla="*/ 4044405 w 8175164"/>
              <a:gd name="connsiteY767" fmla="*/ 2405369 h 4241430"/>
              <a:gd name="connsiteX768" fmla="*/ 4029893 w 8175164"/>
              <a:gd name="connsiteY768" fmla="*/ 2386010 h 4241430"/>
              <a:gd name="connsiteX769" fmla="*/ 4073428 w 8175164"/>
              <a:gd name="connsiteY769" fmla="*/ 2429566 h 4241430"/>
              <a:gd name="connsiteX770" fmla="*/ 4145988 w 8175164"/>
              <a:gd name="connsiteY770" fmla="*/ 2419887 h 4241430"/>
              <a:gd name="connsiteX771" fmla="*/ 4116965 w 8175164"/>
              <a:gd name="connsiteY771" fmla="*/ 2429566 h 4241430"/>
              <a:gd name="connsiteX772" fmla="*/ 4131477 w 8175164"/>
              <a:gd name="connsiteY772" fmla="*/ 2448925 h 4241430"/>
              <a:gd name="connsiteX773" fmla="*/ 4063753 w 8175164"/>
              <a:gd name="connsiteY773" fmla="*/ 2468282 h 4241430"/>
              <a:gd name="connsiteX774" fmla="*/ 4039566 w 8175164"/>
              <a:gd name="connsiteY774" fmla="*/ 2458605 h 4241430"/>
              <a:gd name="connsiteX775" fmla="*/ 4058917 w 8175164"/>
              <a:gd name="connsiteY775" fmla="*/ 2429566 h 4241430"/>
              <a:gd name="connsiteX776" fmla="*/ 3967006 w 8175164"/>
              <a:gd name="connsiteY776" fmla="*/ 2424728 h 4241430"/>
              <a:gd name="connsiteX777" fmla="*/ 3952494 w 8175164"/>
              <a:gd name="connsiteY777" fmla="*/ 2448925 h 4241430"/>
              <a:gd name="connsiteX778" fmla="*/ 3933146 w 8175164"/>
              <a:gd name="connsiteY778" fmla="*/ 2444084 h 4241430"/>
              <a:gd name="connsiteX779" fmla="*/ 3947658 w 8175164"/>
              <a:gd name="connsiteY779" fmla="*/ 2424728 h 4241430"/>
              <a:gd name="connsiteX780" fmla="*/ 3812210 w 8175164"/>
              <a:gd name="connsiteY780" fmla="*/ 2429566 h 4241430"/>
              <a:gd name="connsiteX781" fmla="*/ 3812210 w 8175164"/>
              <a:gd name="connsiteY781" fmla="*/ 2419887 h 4241430"/>
              <a:gd name="connsiteX782" fmla="*/ 3884771 w 8175164"/>
              <a:gd name="connsiteY782" fmla="*/ 2415048 h 4241430"/>
              <a:gd name="connsiteX783" fmla="*/ 3788024 w 8175164"/>
              <a:gd name="connsiteY783" fmla="*/ 2381171 h 4241430"/>
              <a:gd name="connsiteX784" fmla="*/ 3792862 w 8175164"/>
              <a:gd name="connsiteY784" fmla="*/ 2366653 h 4241430"/>
              <a:gd name="connsiteX785" fmla="*/ 3768676 w 8175164"/>
              <a:gd name="connsiteY785" fmla="*/ 2352133 h 4241430"/>
              <a:gd name="connsiteX786" fmla="*/ 3783187 w 8175164"/>
              <a:gd name="connsiteY786" fmla="*/ 2400530 h 4241430"/>
              <a:gd name="connsiteX787" fmla="*/ 3763837 w 8175164"/>
              <a:gd name="connsiteY787" fmla="*/ 2419887 h 4241430"/>
              <a:gd name="connsiteX788" fmla="*/ 3647742 w 8175164"/>
              <a:gd name="connsiteY788" fmla="*/ 2376330 h 4241430"/>
              <a:gd name="connsiteX789" fmla="*/ 3657417 w 8175164"/>
              <a:gd name="connsiteY789" fmla="*/ 2386010 h 4241430"/>
              <a:gd name="connsiteX790" fmla="*/ 3633230 w 8175164"/>
              <a:gd name="connsiteY790" fmla="*/ 2386010 h 4241430"/>
              <a:gd name="connsiteX791" fmla="*/ 3638067 w 8175164"/>
              <a:gd name="connsiteY791" fmla="*/ 2410207 h 4241430"/>
              <a:gd name="connsiteX792" fmla="*/ 3589693 w 8175164"/>
              <a:gd name="connsiteY792" fmla="*/ 2405369 h 4241430"/>
              <a:gd name="connsiteX793" fmla="*/ 3599368 w 8175164"/>
              <a:gd name="connsiteY793" fmla="*/ 2390851 h 4241430"/>
              <a:gd name="connsiteX794" fmla="*/ 3609044 w 8175164"/>
              <a:gd name="connsiteY794" fmla="*/ 2405369 h 4241430"/>
              <a:gd name="connsiteX795" fmla="*/ 3642903 w 8175164"/>
              <a:gd name="connsiteY795" fmla="*/ 2361812 h 4241430"/>
              <a:gd name="connsiteX796" fmla="*/ 3589693 w 8175164"/>
              <a:gd name="connsiteY796" fmla="*/ 2337615 h 4241430"/>
              <a:gd name="connsiteX797" fmla="*/ 3488110 w 8175164"/>
              <a:gd name="connsiteY797" fmla="*/ 2366653 h 4241430"/>
              <a:gd name="connsiteX798" fmla="*/ 3497783 w 8175164"/>
              <a:gd name="connsiteY798" fmla="*/ 2337615 h 4241430"/>
              <a:gd name="connsiteX799" fmla="*/ 3415550 w 8175164"/>
              <a:gd name="connsiteY799" fmla="*/ 2366653 h 4241430"/>
              <a:gd name="connsiteX800" fmla="*/ 3381688 w 8175164"/>
              <a:gd name="connsiteY800" fmla="*/ 2366653 h 4241430"/>
              <a:gd name="connsiteX801" fmla="*/ 3415550 w 8175164"/>
              <a:gd name="connsiteY801" fmla="*/ 2337615 h 4241430"/>
              <a:gd name="connsiteX802" fmla="*/ 3391363 w 8175164"/>
              <a:gd name="connsiteY802" fmla="*/ 2318256 h 4241430"/>
              <a:gd name="connsiteX803" fmla="*/ 3333314 w 8175164"/>
              <a:gd name="connsiteY803" fmla="*/ 2361812 h 4241430"/>
              <a:gd name="connsiteX804" fmla="*/ 3294614 w 8175164"/>
              <a:gd name="connsiteY804" fmla="*/ 2356973 h 4241430"/>
              <a:gd name="connsiteX805" fmla="*/ 3333314 w 8175164"/>
              <a:gd name="connsiteY805" fmla="*/ 2337615 h 4241430"/>
              <a:gd name="connsiteX806" fmla="*/ 3294614 w 8175164"/>
              <a:gd name="connsiteY806" fmla="*/ 2298899 h 4241430"/>
              <a:gd name="connsiteX807" fmla="*/ 3280102 w 8175164"/>
              <a:gd name="connsiteY807" fmla="*/ 2323096 h 4241430"/>
              <a:gd name="connsiteX808" fmla="*/ 3197867 w 8175164"/>
              <a:gd name="connsiteY808" fmla="*/ 2303738 h 4241430"/>
              <a:gd name="connsiteX809" fmla="*/ 3226892 w 8175164"/>
              <a:gd name="connsiteY809" fmla="*/ 2279540 h 4241430"/>
              <a:gd name="connsiteX810" fmla="*/ 3159168 w 8175164"/>
              <a:gd name="connsiteY810" fmla="*/ 2206947 h 4241430"/>
              <a:gd name="connsiteX811" fmla="*/ 3052746 w 8175164"/>
              <a:gd name="connsiteY811" fmla="*/ 2173070 h 4241430"/>
              <a:gd name="connsiteX812" fmla="*/ 3086608 w 8175164"/>
              <a:gd name="connsiteY812" fmla="*/ 2139193 h 4241430"/>
              <a:gd name="connsiteX813" fmla="*/ 2989861 w 8175164"/>
              <a:gd name="connsiteY813" fmla="*/ 2163391 h 4241430"/>
              <a:gd name="connsiteX814" fmla="*/ 2989861 w 8175164"/>
              <a:gd name="connsiteY814" fmla="*/ 2144032 h 4241430"/>
              <a:gd name="connsiteX815" fmla="*/ 2936651 w 8175164"/>
              <a:gd name="connsiteY815" fmla="*/ 2119834 h 4241430"/>
              <a:gd name="connsiteX816" fmla="*/ 2965674 w 8175164"/>
              <a:gd name="connsiteY816" fmla="*/ 2090798 h 4241430"/>
              <a:gd name="connsiteX817" fmla="*/ 2941488 w 8175164"/>
              <a:gd name="connsiteY817" fmla="*/ 2076278 h 4241430"/>
              <a:gd name="connsiteX818" fmla="*/ 2917301 w 8175164"/>
              <a:gd name="connsiteY818" fmla="*/ 2105316 h 4241430"/>
              <a:gd name="connsiteX819" fmla="*/ 2917301 w 8175164"/>
              <a:gd name="connsiteY819" fmla="*/ 2081118 h 4241430"/>
              <a:gd name="connsiteX820" fmla="*/ 2897953 w 8175164"/>
              <a:gd name="connsiteY820" fmla="*/ 2090798 h 4241430"/>
              <a:gd name="connsiteX821" fmla="*/ 2883439 w 8175164"/>
              <a:gd name="connsiteY821" fmla="*/ 2081118 h 4241430"/>
              <a:gd name="connsiteX822" fmla="*/ 2912464 w 8175164"/>
              <a:gd name="connsiteY822" fmla="*/ 2066598 h 4241430"/>
              <a:gd name="connsiteX823" fmla="*/ 2854416 w 8175164"/>
              <a:gd name="connsiteY823" fmla="*/ 2052080 h 4241430"/>
              <a:gd name="connsiteX824" fmla="*/ 2786692 w 8175164"/>
              <a:gd name="connsiteY824" fmla="*/ 1969808 h 4241430"/>
              <a:gd name="connsiteX825" fmla="*/ 2694784 w 8175164"/>
              <a:gd name="connsiteY825" fmla="*/ 2008524 h 4241430"/>
              <a:gd name="connsiteX826" fmla="*/ 2718970 w 8175164"/>
              <a:gd name="connsiteY826" fmla="*/ 2052080 h 4241430"/>
              <a:gd name="connsiteX827" fmla="*/ 2854416 w 8175164"/>
              <a:gd name="connsiteY827" fmla="*/ 2114996 h 4241430"/>
              <a:gd name="connsiteX828" fmla="*/ 2849578 w 8175164"/>
              <a:gd name="connsiteY828" fmla="*/ 2100475 h 4241430"/>
              <a:gd name="connsiteX829" fmla="*/ 2859252 w 8175164"/>
              <a:gd name="connsiteY829" fmla="*/ 2110155 h 4241430"/>
              <a:gd name="connsiteX830" fmla="*/ 2857559 w 8175164"/>
              <a:gd name="connsiteY830" fmla="*/ 2129739 h 4241430"/>
              <a:gd name="connsiteX831" fmla="*/ 2871860 w 8175164"/>
              <a:gd name="connsiteY831" fmla="*/ 2119726 h 4241430"/>
              <a:gd name="connsiteX832" fmla="*/ 2865409 w 8175164"/>
              <a:gd name="connsiteY832" fmla="*/ 2134181 h 4241430"/>
              <a:gd name="connsiteX833" fmla="*/ 2857176 w 8175164"/>
              <a:gd name="connsiteY833" fmla="*/ 2134181 h 4241430"/>
              <a:gd name="connsiteX834" fmla="*/ 2856383 w 8175164"/>
              <a:gd name="connsiteY834" fmla="*/ 2143351 h 4241430"/>
              <a:gd name="connsiteX835" fmla="*/ 2936651 w 8175164"/>
              <a:gd name="connsiteY835" fmla="*/ 2187588 h 4241430"/>
              <a:gd name="connsiteX836" fmla="*/ 2960839 w 8175164"/>
              <a:gd name="connsiteY836" fmla="*/ 2182750 h 4241430"/>
              <a:gd name="connsiteX837" fmla="*/ 2946327 w 8175164"/>
              <a:gd name="connsiteY837" fmla="*/ 2202107 h 4241430"/>
              <a:gd name="connsiteX838" fmla="*/ 2960839 w 8175164"/>
              <a:gd name="connsiteY838" fmla="*/ 2216627 h 4241430"/>
              <a:gd name="connsiteX839" fmla="*/ 3014048 w 8175164"/>
              <a:gd name="connsiteY839" fmla="*/ 2226304 h 4241430"/>
              <a:gd name="connsiteX840" fmla="*/ 3105958 w 8175164"/>
              <a:gd name="connsiteY840" fmla="*/ 2303738 h 4241430"/>
              <a:gd name="connsiteX841" fmla="*/ 3120470 w 8175164"/>
              <a:gd name="connsiteY841" fmla="*/ 2298899 h 4241430"/>
              <a:gd name="connsiteX842" fmla="*/ 3183355 w 8175164"/>
              <a:gd name="connsiteY842" fmla="*/ 2327935 h 4241430"/>
              <a:gd name="connsiteX843" fmla="*/ 3159168 w 8175164"/>
              <a:gd name="connsiteY843" fmla="*/ 2347294 h 4241430"/>
              <a:gd name="connsiteX844" fmla="*/ 3188194 w 8175164"/>
              <a:gd name="connsiteY844" fmla="*/ 2381171 h 4241430"/>
              <a:gd name="connsiteX845" fmla="*/ 3270427 w 8175164"/>
              <a:gd name="connsiteY845" fmla="*/ 2400530 h 4241430"/>
              <a:gd name="connsiteX846" fmla="*/ 3280102 w 8175164"/>
              <a:gd name="connsiteY846" fmla="*/ 2419887 h 4241430"/>
              <a:gd name="connsiteX847" fmla="*/ 3502621 w 8175164"/>
              <a:gd name="connsiteY847" fmla="*/ 2502159 h 4241430"/>
              <a:gd name="connsiteX848" fmla="*/ 3575182 w 8175164"/>
              <a:gd name="connsiteY848" fmla="*/ 2521518 h 4241430"/>
              <a:gd name="connsiteX849" fmla="*/ 3850911 w 8175164"/>
              <a:gd name="connsiteY849" fmla="*/ 2584433 h 4241430"/>
              <a:gd name="connsiteX850" fmla="*/ 4010543 w 8175164"/>
              <a:gd name="connsiteY850" fmla="*/ 2618310 h 4241430"/>
              <a:gd name="connsiteX851" fmla="*/ 4000868 w 8175164"/>
              <a:gd name="connsiteY851" fmla="*/ 2584433 h 4241430"/>
              <a:gd name="connsiteX852" fmla="*/ 4039566 w 8175164"/>
              <a:gd name="connsiteY852" fmla="*/ 2603790 h 4241430"/>
              <a:gd name="connsiteX853" fmla="*/ 4020218 w 8175164"/>
              <a:gd name="connsiteY853" fmla="*/ 2618310 h 4241430"/>
              <a:gd name="connsiteX854" fmla="*/ 4160500 w 8175164"/>
              <a:gd name="connsiteY854" fmla="*/ 2666706 h 4241430"/>
              <a:gd name="connsiteX855" fmla="*/ 4184687 w 8175164"/>
              <a:gd name="connsiteY855" fmla="*/ 2657026 h 4241430"/>
              <a:gd name="connsiteX856" fmla="*/ 4233060 w 8175164"/>
              <a:gd name="connsiteY856" fmla="*/ 2647347 h 4241430"/>
              <a:gd name="connsiteX857" fmla="*/ 4397531 w 8175164"/>
              <a:gd name="connsiteY857" fmla="*/ 2647347 h 4241430"/>
              <a:gd name="connsiteX858" fmla="*/ 4547488 w 8175164"/>
              <a:gd name="connsiteY858" fmla="*/ 2632829 h 4241430"/>
              <a:gd name="connsiteX859" fmla="*/ 4673261 w 8175164"/>
              <a:gd name="connsiteY859" fmla="*/ 2618310 h 4241430"/>
              <a:gd name="connsiteX860" fmla="*/ 4678097 w 8175164"/>
              <a:gd name="connsiteY860" fmla="*/ 2652188 h 4241430"/>
              <a:gd name="connsiteX861" fmla="*/ 4716798 w 8175164"/>
              <a:gd name="connsiteY861" fmla="*/ 2642508 h 4241430"/>
              <a:gd name="connsiteX862" fmla="*/ 4707122 w 8175164"/>
              <a:gd name="connsiteY862" fmla="*/ 2613470 h 4241430"/>
              <a:gd name="connsiteX863" fmla="*/ 4620051 w 8175164"/>
              <a:gd name="connsiteY863" fmla="*/ 2594111 h 4241430"/>
              <a:gd name="connsiteX864" fmla="*/ 4595864 w 8175164"/>
              <a:gd name="connsiteY864" fmla="*/ 2574754 h 4241430"/>
              <a:gd name="connsiteX865" fmla="*/ 4673261 w 8175164"/>
              <a:gd name="connsiteY865" fmla="*/ 2526359 h 4241430"/>
              <a:gd name="connsiteX866" fmla="*/ 4852243 w 8175164"/>
              <a:gd name="connsiteY866" fmla="*/ 2502159 h 4241430"/>
              <a:gd name="connsiteX867" fmla="*/ 4852243 w 8175164"/>
              <a:gd name="connsiteY867" fmla="*/ 2492482 h 4241430"/>
              <a:gd name="connsiteX868" fmla="*/ 4953826 w 8175164"/>
              <a:gd name="connsiteY868" fmla="*/ 2487641 h 4241430"/>
              <a:gd name="connsiteX869" fmla="*/ 5036062 w 8175164"/>
              <a:gd name="connsiteY869" fmla="*/ 2463444 h 4241430"/>
              <a:gd name="connsiteX870" fmla="*/ 5026387 w 8175164"/>
              <a:gd name="connsiteY870" fmla="*/ 2448925 h 4241430"/>
              <a:gd name="connsiteX871" fmla="*/ 5074760 w 8175164"/>
              <a:gd name="connsiteY871" fmla="*/ 2463444 h 4241430"/>
              <a:gd name="connsiteX872" fmla="*/ 5065085 w 8175164"/>
              <a:gd name="connsiteY872" fmla="*/ 2429566 h 4241430"/>
              <a:gd name="connsiteX873" fmla="*/ 5132809 w 8175164"/>
              <a:gd name="connsiteY873" fmla="*/ 2429566 h 4241430"/>
              <a:gd name="connsiteX874" fmla="*/ 5210208 w 8175164"/>
              <a:gd name="connsiteY874" fmla="*/ 2361812 h 4241430"/>
              <a:gd name="connsiteX875" fmla="*/ 5210208 w 8175164"/>
              <a:gd name="connsiteY875" fmla="*/ 2381171 h 4241430"/>
              <a:gd name="connsiteX876" fmla="*/ 5190857 w 8175164"/>
              <a:gd name="connsiteY876" fmla="*/ 2390851 h 4241430"/>
              <a:gd name="connsiteX877" fmla="*/ 5205369 w 8175164"/>
              <a:gd name="connsiteY877" fmla="*/ 2410207 h 4241430"/>
              <a:gd name="connsiteX878" fmla="*/ 5268254 w 8175164"/>
              <a:gd name="connsiteY878" fmla="*/ 2356973 h 4241430"/>
              <a:gd name="connsiteX879" fmla="*/ 5292441 w 8175164"/>
              <a:gd name="connsiteY879" fmla="*/ 2390851 h 4241430"/>
              <a:gd name="connsiteX880" fmla="*/ 5302116 w 8175164"/>
              <a:gd name="connsiteY880" fmla="*/ 2381171 h 4241430"/>
              <a:gd name="connsiteX881" fmla="*/ 5297280 w 8175164"/>
              <a:gd name="connsiteY881" fmla="*/ 2376330 h 4241430"/>
              <a:gd name="connsiteX882" fmla="*/ 5306955 w 8175164"/>
              <a:gd name="connsiteY882" fmla="*/ 2352133 h 4241430"/>
              <a:gd name="connsiteX883" fmla="*/ 5335978 w 8175164"/>
              <a:gd name="connsiteY883" fmla="*/ 2381171 h 4241430"/>
              <a:gd name="connsiteX884" fmla="*/ 5311791 w 8175164"/>
              <a:gd name="connsiteY884" fmla="*/ 2327935 h 4241430"/>
              <a:gd name="connsiteX885" fmla="*/ 5321466 w 8175164"/>
              <a:gd name="connsiteY885" fmla="*/ 2323096 h 4241430"/>
              <a:gd name="connsiteX886" fmla="*/ 5345653 w 8175164"/>
              <a:gd name="connsiteY886" fmla="*/ 2337615 h 4241430"/>
              <a:gd name="connsiteX887" fmla="*/ 5398863 w 8175164"/>
              <a:gd name="connsiteY887" fmla="*/ 2308579 h 4241430"/>
              <a:gd name="connsiteX888" fmla="*/ 5447236 w 8175164"/>
              <a:gd name="connsiteY888" fmla="*/ 2323096 h 4241430"/>
              <a:gd name="connsiteX889" fmla="*/ 5384351 w 8175164"/>
              <a:gd name="connsiteY889" fmla="*/ 2337615 h 4241430"/>
              <a:gd name="connsiteX890" fmla="*/ 5389188 w 8175164"/>
              <a:gd name="connsiteY890" fmla="*/ 2366653 h 4241430"/>
              <a:gd name="connsiteX891" fmla="*/ 5495609 w 8175164"/>
              <a:gd name="connsiteY891" fmla="*/ 2308579 h 4241430"/>
              <a:gd name="connsiteX892" fmla="*/ 5452075 w 8175164"/>
              <a:gd name="connsiteY892" fmla="*/ 2279540 h 4241430"/>
              <a:gd name="connsiteX893" fmla="*/ 5476261 w 8175164"/>
              <a:gd name="connsiteY893" fmla="*/ 2240824 h 4241430"/>
              <a:gd name="connsiteX894" fmla="*/ 5471423 w 8175164"/>
              <a:gd name="connsiteY894" fmla="*/ 2284379 h 4241430"/>
              <a:gd name="connsiteX895" fmla="*/ 5500449 w 8175164"/>
              <a:gd name="connsiteY895" fmla="*/ 2274702 h 4241430"/>
              <a:gd name="connsiteX896" fmla="*/ 5529471 w 8175164"/>
              <a:gd name="connsiteY896" fmla="*/ 2289220 h 4241430"/>
              <a:gd name="connsiteX897" fmla="*/ 5534308 w 8175164"/>
              <a:gd name="connsiteY897" fmla="*/ 2255342 h 4241430"/>
              <a:gd name="connsiteX898" fmla="*/ 5563333 w 8175164"/>
              <a:gd name="connsiteY898" fmla="*/ 2289220 h 4241430"/>
              <a:gd name="connsiteX899" fmla="*/ 5597195 w 8175164"/>
              <a:gd name="connsiteY899" fmla="*/ 2308579 h 4241430"/>
              <a:gd name="connsiteX900" fmla="*/ 5761664 w 8175164"/>
              <a:gd name="connsiteY900" fmla="*/ 2187588 h 4241430"/>
              <a:gd name="connsiteX901" fmla="*/ 5993859 w 8175164"/>
              <a:gd name="connsiteY901" fmla="*/ 1984326 h 4241430"/>
              <a:gd name="connsiteX902" fmla="*/ 5984183 w 8175164"/>
              <a:gd name="connsiteY902" fmla="*/ 1974646 h 4241430"/>
              <a:gd name="connsiteX903" fmla="*/ 6047069 w 8175164"/>
              <a:gd name="connsiteY903" fmla="*/ 1931092 h 4241430"/>
              <a:gd name="connsiteX904" fmla="*/ 6109953 w 8175164"/>
              <a:gd name="connsiteY904" fmla="*/ 1892374 h 4241430"/>
              <a:gd name="connsiteX905" fmla="*/ 6105117 w 8175164"/>
              <a:gd name="connsiteY905" fmla="*/ 1853659 h 4241430"/>
              <a:gd name="connsiteX906" fmla="*/ 6109953 w 8175164"/>
              <a:gd name="connsiteY906" fmla="*/ 1863338 h 4241430"/>
              <a:gd name="connsiteX907" fmla="*/ 6226051 w 8175164"/>
              <a:gd name="connsiteY907" fmla="*/ 1771386 h 4241430"/>
              <a:gd name="connsiteX908" fmla="*/ 6250237 w 8175164"/>
              <a:gd name="connsiteY908" fmla="*/ 1742348 h 4241430"/>
              <a:gd name="connsiteX909" fmla="*/ 6434057 w 8175164"/>
              <a:gd name="connsiteY909" fmla="*/ 1543926 h 4241430"/>
              <a:gd name="connsiteX910" fmla="*/ 6443731 w 8175164"/>
              <a:gd name="connsiteY910" fmla="*/ 1602001 h 4241430"/>
              <a:gd name="connsiteX911" fmla="*/ 6434057 w 8175164"/>
              <a:gd name="connsiteY911" fmla="*/ 1582642 h 4241430"/>
              <a:gd name="connsiteX912" fmla="*/ 6414709 w 8175164"/>
              <a:gd name="connsiteY912" fmla="*/ 1602001 h 4241430"/>
              <a:gd name="connsiteX913" fmla="*/ 6414709 w 8175164"/>
              <a:gd name="connsiteY913" fmla="*/ 1631037 h 4241430"/>
              <a:gd name="connsiteX914" fmla="*/ 6400195 w 8175164"/>
              <a:gd name="connsiteY914" fmla="*/ 1645558 h 4241430"/>
              <a:gd name="connsiteX915" fmla="*/ 6390521 w 8175164"/>
              <a:gd name="connsiteY915" fmla="*/ 1635878 h 4241430"/>
              <a:gd name="connsiteX916" fmla="*/ 6240563 w 8175164"/>
              <a:gd name="connsiteY916" fmla="*/ 1839140 h 4241430"/>
              <a:gd name="connsiteX917" fmla="*/ 6090605 w 8175164"/>
              <a:gd name="connsiteY917" fmla="*/ 1974646 h 4241430"/>
              <a:gd name="connsiteX918" fmla="*/ 6085767 w 8175164"/>
              <a:gd name="connsiteY918" fmla="*/ 1969808 h 4241430"/>
              <a:gd name="connsiteX919" fmla="*/ 5964833 w 8175164"/>
              <a:gd name="connsiteY919" fmla="*/ 2071439 h 4241430"/>
              <a:gd name="connsiteX920" fmla="*/ 5887437 w 8175164"/>
              <a:gd name="connsiteY920" fmla="*/ 2163391 h 4241430"/>
              <a:gd name="connsiteX921" fmla="*/ 5868086 w 8175164"/>
              <a:gd name="connsiteY921" fmla="*/ 2139193 h 4241430"/>
              <a:gd name="connsiteX922" fmla="*/ 5848738 w 8175164"/>
              <a:gd name="connsiteY922" fmla="*/ 2153711 h 4241430"/>
              <a:gd name="connsiteX923" fmla="*/ 5732641 w 8175164"/>
              <a:gd name="connsiteY923" fmla="*/ 2265022 h 4241430"/>
              <a:gd name="connsiteX924" fmla="*/ 5621382 w 8175164"/>
              <a:gd name="connsiteY924" fmla="*/ 2337615 h 4241430"/>
              <a:gd name="connsiteX925" fmla="*/ 5558495 w 8175164"/>
              <a:gd name="connsiteY925" fmla="*/ 2366653 h 4241430"/>
              <a:gd name="connsiteX926" fmla="*/ 5592357 w 8175164"/>
              <a:gd name="connsiteY926" fmla="*/ 2405369 h 4241430"/>
              <a:gd name="connsiteX927" fmla="*/ 5718129 w 8175164"/>
              <a:gd name="connsiteY927" fmla="*/ 2352133 h 4241430"/>
              <a:gd name="connsiteX928" fmla="*/ 5843899 w 8175164"/>
              <a:gd name="connsiteY928" fmla="*/ 2255342 h 4241430"/>
              <a:gd name="connsiteX929" fmla="*/ 6027718 w 8175164"/>
              <a:gd name="connsiteY929" fmla="*/ 2139193 h 4241430"/>
              <a:gd name="connsiteX930" fmla="*/ 6124465 w 8175164"/>
              <a:gd name="connsiteY930" fmla="*/ 2085957 h 4241430"/>
              <a:gd name="connsiteX931" fmla="*/ 6153491 w 8175164"/>
              <a:gd name="connsiteY931" fmla="*/ 2081118 h 4241430"/>
              <a:gd name="connsiteX932" fmla="*/ 6221215 w 8175164"/>
              <a:gd name="connsiteY932" fmla="*/ 2018203 h 4241430"/>
              <a:gd name="connsiteX933" fmla="*/ 6346985 w 8175164"/>
              <a:gd name="connsiteY933" fmla="*/ 1892374 h 4241430"/>
              <a:gd name="connsiteX934" fmla="*/ 6332473 w 8175164"/>
              <a:gd name="connsiteY934" fmla="*/ 1853659 h 4241430"/>
              <a:gd name="connsiteX935" fmla="*/ 6535642 w 8175164"/>
              <a:gd name="connsiteY935" fmla="*/ 1664914 h 4241430"/>
              <a:gd name="connsiteX936" fmla="*/ 6608203 w 8175164"/>
              <a:gd name="connsiteY936" fmla="*/ 1553606 h 4241430"/>
              <a:gd name="connsiteX937" fmla="*/ 6750451 w 8175164"/>
              <a:gd name="connsiteY937" fmla="*/ 1362822 h 4241430"/>
              <a:gd name="connsiteX938" fmla="*/ 6822666 w 8175164"/>
              <a:gd name="connsiteY938" fmla="*/ 1246350 h 4241430"/>
              <a:gd name="connsiteX939" fmla="*/ 6822666 w 8175164"/>
              <a:gd name="connsiteY939" fmla="*/ 1245593 h 4241430"/>
              <a:gd name="connsiteX940" fmla="*/ 6822909 w 8175164"/>
              <a:gd name="connsiteY940" fmla="*/ 1245957 h 4241430"/>
              <a:gd name="connsiteX941" fmla="*/ 6871837 w 8175164"/>
              <a:gd name="connsiteY941" fmla="*/ 1167045 h 4241430"/>
              <a:gd name="connsiteX942" fmla="*/ 6961329 w 8175164"/>
              <a:gd name="connsiteY942" fmla="*/ 711521 h 4241430"/>
              <a:gd name="connsiteX943" fmla="*/ 6975840 w 8175164"/>
              <a:gd name="connsiteY943" fmla="*/ 798634 h 4241430"/>
              <a:gd name="connsiteX944" fmla="*/ 6966165 w 8175164"/>
              <a:gd name="connsiteY944" fmla="*/ 963178 h 4241430"/>
              <a:gd name="connsiteX945" fmla="*/ 6956492 w 8175164"/>
              <a:gd name="connsiteY945" fmla="*/ 1122884 h 4241430"/>
              <a:gd name="connsiteX946" fmla="*/ 7077425 w 8175164"/>
              <a:gd name="connsiteY946" fmla="*/ 1016414 h 4241430"/>
              <a:gd name="connsiteX947" fmla="*/ 7067751 w 8175164"/>
              <a:gd name="connsiteY947" fmla="*/ 1001894 h 4241430"/>
              <a:gd name="connsiteX948" fmla="*/ 7000027 w 8175164"/>
              <a:gd name="connsiteY948" fmla="*/ 1059971 h 4241430"/>
              <a:gd name="connsiteX949" fmla="*/ 7033889 w 8175164"/>
              <a:gd name="connsiteY949" fmla="*/ 987376 h 4241430"/>
              <a:gd name="connsiteX950" fmla="*/ 7058075 w 8175164"/>
              <a:gd name="connsiteY950" fmla="*/ 1001894 h 4241430"/>
              <a:gd name="connsiteX951" fmla="*/ 7072587 w 8175164"/>
              <a:gd name="connsiteY951" fmla="*/ 943819 h 4241430"/>
              <a:gd name="connsiteX952" fmla="*/ 7062912 w 8175164"/>
              <a:gd name="connsiteY952" fmla="*/ 948660 h 4241430"/>
              <a:gd name="connsiteX953" fmla="*/ 7072587 w 8175164"/>
              <a:gd name="connsiteY953" fmla="*/ 885744 h 4241430"/>
              <a:gd name="connsiteX954" fmla="*/ 7159659 w 8175164"/>
              <a:gd name="connsiteY954" fmla="*/ 847029 h 4241430"/>
              <a:gd name="connsiteX955" fmla="*/ 7145147 w 8175164"/>
              <a:gd name="connsiteY955" fmla="*/ 876065 h 4241430"/>
              <a:gd name="connsiteX956" fmla="*/ 7111285 w 8175164"/>
              <a:gd name="connsiteY956" fmla="*/ 885744 h 4241430"/>
              <a:gd name="connsiteX957" fmla="*/ 7096773 w 8175164"/>
              <a:gd name="connsiteY957" fmla="*/ 1026093 h 4241430"/>
              <a:gd name="connsiteX958" fmla="*/ 7130635 w 8175164"/>
              <a:gd name="connsiteY958" fmla="*/ 1045450 h 4241430"/>
              <a:gd name="connsiteX959" fmla="*/ 7096773 w 8175164"/>
              <a:gd name="connsiteY959" fmla="*/ 1069648 h 4241430"/>
              <a:gd name="connsiteX960" fmla="*/ 7101613 w 8175164"/>
              <a:gd name="connsiteY960" fmla="*/ 1079327 h 4241430"/>
              <a:gd name="connsiteX961" fmla="*/ 7125799 w 8175164"/>
              <a:gd name="connsiteY961" fmla="*/ 1069648 h 4241430"/>
              <a:gd name="connsiteX962" fmla="*/ 7125799 w 8175164"/>
              <a:gd name="connsiteY962" fmla="*/ 1089007 h 4241430"/>
              <a:gd name="connsiteX963" fmla="*/ 7029052 w 8175164"/>
              <a:gd name="connsiteY963" fmla="*/ 1316467 h 4241430"/>
              <a:gd name="connsiteX964" fmla="*/ 6850069 w 8175164"/>
              <a:gd name="connsiteY964" fmla="*/ 1631037 h 4241430"/>
              <a:gd name="connsiteX965" fmla="*/ 6859745 w 8175164"/>
              <a:gd name="connsiteY965" fmla="*/ 1640717 h 4241430"/>
              <a:gd name="connsiteX966" fmla="*/ 6830719 w 8175164"/>
              <a:gd name="connsiteY966" fmla="*/ 1689112 h 4241430"/>
              <a:gd name="connsiteX967" fmla="*/ 6733973 w 8175164"/>
              <a:gd name="connsiteY967" fmla="*/ 1839140 h 4241430"/>
              <a:gd name="connsiteX968" fmla="*/ 6729136 w 8175164"/>
              <a:gd name="connsiteY968" fmla="*/ 1810102 h 4241430"/>
              <a:gd name="connsiteX969" fmla="*/ 6288936 w 8175164"/>
              <a:gd name="connsiteY969" fmla="*/ 2289220 h 4241430"/>
              <a:gd name="connsiteX970" fmla="*/ 6303447 w 8175164"/>
              <a:gd name="connsiteY970" fmla="*/ 2303738 h 4241430"/>
              <a:gd name="connsiteX971" fmla="*/ 6255074 w 8175164"/>
              <a:gd name="connsiteY971" fmla="*/ 2352133 h 4241430"/>
              <a:gd name="connsiteX972" fmla="*/ 6216375 w 8175164"/>
              <a:gd name="connsiteY972" fmla="*/ 2386010 h 4241430"/>
              <a:gd name="connsiteX973" fmla="*/ 6211539 w 8175164"/>
              <a:gd name="connsiteY973" fmla="*/ 2381171 h 4241430"/>
              <a:gd name="connsiteX974" fmla="*/ 6168002 w 8175164"/>
              <a:gd name="connsiteY974" fmla="*/ 2444084 h 4241430"/>
              <a:gd name="connsiteX975" fmla="*/ 6134141 w 8175164"/>
              <a:gd name="connsiteY975" fmla="*/ 2439246 h 4241430"/>
              <a:gd name="connsiteX976" fmla="*/ 5989020 w 8175164"/>
              <a:gd name="connsiteY976" fmla="*/ 2589272 h 4241430"/>
              <a:gd name="connsiteX977" fmla="*/ 5940647 w 8175164"/>
              <a:gd name="connsiteY977" fmla="*/ 2613470 h 4241430"/>
              <a:gd name="connsiteX978" fmla="*/ 5872925 w 8175164"/>
              <a:gd name="connsiteY978" fmla="*/ 2671544 h 4241430"/>
              <a:gd name="connsiteX979" fmla="*/ 5901948 w 8175164"/>
              <a:gd name="connsiteY979" fmla="*/ 2686062 h 4241430"/>
              <a:gd name="connsiteX980" fmla="*/ 5839063 w 8175164"/>
              <a:gd name="connsiteY980" fmla="*/ 2758657 h 4241430"/>
              <a:gd name="connsiteX981" fmla="*/ 5718129 w 8175164"/>
              <a:gd name="connsiteY981" fmla="*/ 2831250 h 4241430"/>
              <a:gd name="connsiteX982" fmla="*/ 5640730 w 8175164"/>
              <a:gd name="connsiteY982" fmla="*/ 2879645 h 4241430"/>
              <a:gd name="connsiteX983" fmla="*/ 5606869 w 8175164"/>
              <a:gd name="connsiteY983" fmla="*/ 2889325 h 4241430"/>
              <a:gd name="connsiteX984" fmla="*/ 5485935 w 8175164"/>
              <a:gd name="connsiteY984" fmla="*/ 2957079 h 4241430"/>
              <a:gd name="connsiteX985" fmla="*/ 5432725 w 8175164"/>
              <a:gd name="connsiteY985" fmla="*/ 2971597 h 4241430"/>
              <a:gd name="connsiteX986" fmla="*/ 5335978 w 8175164"/>
              <a:gd name="connsiteY986" fmla="*/ 3000635 h 4241430"/>
              <a:gd name="connsiteX987" fmla="*/ 5311791 w 8175164"/>
              <a:gd name="connsiteY987" fmla="*/ 3024833 h 4241430"/>
              <a:gd name="connsiteX988" fmla="*/ 5306955 w 8175164"/>
              <a:gd name="connsiteY988" fmla="*/ 3015154 h 4241430"/>
              <a:gd name="connsiteX989" fmla="*/ 5292441 w 8175164"/>
              <a:gd name="connsiteY989" fmla="*/ 3029671 h 4241430"/>
              <a:gd name="connsiteX990" fmla="*/ 5268254 w 8175164"/>
              <a:gd name="connsiteY990" fmla="*/ 3005474 h 4241430"/>
              <a:gd name="connsiteX991" fmla="*/ 5229556 w 8175164"/>
              <a:gd name="connsiteY991" fmla="*/ 3058710 h 4241430"/>
              <a:gd name="connsiteX992" fmla="*/ 5219881 w 8175164"/>
              <a:gd name="connsiteY992" fmla="*/ 3034512 h 4241430"/>
              <a:gd name="connsiteX993" fmla="*/ 4982852 w 8175164"/>
              <a:gd name="connsiteY993" fmla="*/ 3102266 h 4241430"/>
              <a:gd name="connsiteX994" fmla="*/ 4890941 w 8175164"/>
              <a:gd name="connsiteY994" fmla="*/ 3107105 h 4241430"/>
              <a:gd name="connsiteX995" fmla="*/ 4794194 w 8175164"/>
              <a:gd name="connsiteY995" fmla="*/ 3107105 h 4241430"/>
              <a:gd name="connsiteX996" fmla="*/ 4324971 w 8175164"/>
              <a:gd name="connsiteY996" fmla="*/ 3136143 h 4241430"/>
              <a:gd name="connsiteX997" fmla="*/ 4121802 w 8175164"/>
              <a:gd name="connsiteY997" fmla="*/ 3145823 h 4241430"/>
              <a:gd name="connsiteX998" fmla="*/ 3792862 w 8175164"/>
              <a:gd name="connsiteY998" fmla="*/ 3116785 h 4241430"/>
              <a:gd name="connsiteX999" fmla="*/ 3676765 w 8175164"/>
              <a:gd name="connsiteY999" fmla="*/ 3160341 h 4241430"/>
              <a:gd name="connsiteX1000" fmla="*/ 3686440 w 8175164"/>
              <a:gd name="connsiteY1000" fmla="*/ 3208736 h 4241430"/>
              <a:gd name="connsiteX1001" fmla="*/ 4479767 w 8175164"/>
              <a:gd name="connsiteY1001" fmla="*/ 3392640 h 4241430"/>
              <a:gd name="connsiteX1002" fmla="*/ 4707122 w 8175164"/>
              <a:gd name="connsiteY1002" fmla="*/ 3392640 h 4241430"/>
              <a:gd name="connsiteX1003" fmla="*/ 4711959 w 8175164"/>
              <a:gd name="connsiteY1003" fmla="*/ 3411998 h 4241430"/>
              <a:gd name="connsiteX1004" fmla="*/ 4997363 w 8175164"/>
              <a:gd name="connsiteY1004" fmla="*/ 3368442 h 4241430"/>
              <a:gd name="connsiteX1005" fmla="*/ 5016712 w 8175164"/>
              <a:gd name="connsiteY1005" fmla="*/ 3411998 h 4241430"/>
              <a:gd name="connsiteX1006" fmla="*/ 5045737 w 8175164"/>
              <a:gd name="connsiteY1006" fmla="*/ 3407158 h 4241430"/>
              <a:gd name="connsiteX1007" fmla="*/ 5031225 w 8175164"/>
              <a:gd name="connsiteY1007" fmla="*/ 3378121 h 4241430"/>
              <a:gd name="connsiteX1008" fmla="*/ 5108622 w 8175164"/>
              <a:gd name="connsiteY1008" fmla="*/ 3387801 h 4241430"/>
              <a:gd name="connsiteX1009" fmla="*/ 5253742 w 8175164"/>
              <a:gd name="connsiteY1009" fmla="*/ 3344244 h 4241430"/>
              <a:gd name="connsiteX1010" fmla="*/ 5350489 w 8175164"/>
              <a:gd name="connsiteY1010" fmla="*/ 3339406 h 4241430"/>
              <a:gd name="connsiteX1011" fmla="*/ 5350489 w 8175164"/>
              <a:gd name="connsiteY1011" fmla="*/ 3329726 h 4241430"/>
              <a:gd name="connsiteX1012" fmla="*/ 5374676 w 8175164"/>
              <a:gd name="connsiteY1012" fmla="*/ 3344244 h 4241430"/>
              <a:gd name="connsiteX1013" fmla="*/ 5437561 w 8175164"/>
              <a:gd name="connsiteY1013" fmla="*/ 3300688 h 4241430"/>
              <a:gd name="connsiteX1014" fmla="*/ 5606869 w 8175164"/>
              <a:gd name="connsiteY1014" fmla="*/ 3252293 h 4241430"/>
              <a:gd name="connsiteX1015" fmla="*/ 5756827 w 8175164"/>
              <a:gd name="connsiteY1015" fmla="*/ 3199057 h 4241430"/>
              <a:gd name="connsiteX1016" fmla="*/ 5872925 w 8175164"/>
              <a:gd name="connsiteY1016" fmla="*/ 3136143 h 4241430"/>
              <a:gd name="connsiteX1017" fmla="*/ 6168002 w 8175164"/>
              <a:gd name="connsiteY1017" fmla="*/ 2932881 h 4241430"/>
              <a:gd name="connsiteX1018" fmla="*/ 6216375 w 8175164"/>
              <a:gd name="connsiteY1018" fmla="*/ 2899004 h 4241430"/>
              <a:gd name="connsiteX1019" fmla="*/ 6221215 w 8175164"/>
              <a:gd name="connsiteY1019" fmla="*/ 2903843 h 4241430"/>
              <a:gd name="connsiteX1020" fmla="*/ 6245401 w 8175164"/>
              <a:gd name="connsiteY1020" fmla="*/ 2874807 h 4241430"/>
              <a:gd name="connsiteX1021" fmla="*/ 6337309 w 8175164"/>
              <a:gd name="connsiteY1021" fmla="*/ 2836091 h 4241430"/>
              <a:gd name="connsiteX1022" fmla="*/ 6458243 w 8175164"/>
              <a:gd name="connsiteY1022" fmla="*/ 2748978 h 4241430"/>
              <a:gd name="connsiteX1023" fmla="*/ 6564665 w 8175164"/>
              <a:gd name="connsiteY1023" fmla="*/ 2632829 h 4241430"/>
              <a:gd name="connsiteX1024" fmla="*/ 6608203 w 8175164"/>
              <a:gd name="connsiteY1024" fmla="*/ 2594111 h 4241430"/>
              <a:gd name="connsiteX1025" fmla="*/ 6990351 w 8175164"/>
              <a:gd name="connsiteY1025" fmla="*/ 2250502 h 4241430"/>
              <a:gd name="connsiteX1026" fmla="*/ 6975840 w 8175164"/>
              <a:gd name="connsiteY1026" fmla="*/ 2318256 h 4241430"/>
              <a:gd name="connsiteX1027" fmla="*/ 6811371 w 8175164"/>
              <a:gd name="connsiteY1027" fmla="*/ 2473123 h 4241430"/>
              <a:gd name="connsiteX1028" fmla="*/ 6380847 w 8175164"/>
              <a:gd name="connsiteY1028" fmla="*/ 2889325 h 4241430"/>
              <a:gd name="connsiteX1029" fmla="*/ 6356659 w 8175164"/>
              <a:gd name="connsiteY1029" fmla="*/ 2894165 h 4241430"/>
              <a:gd name="connsiteX1030" fmla="*/ 6298611 w 8175164"/>
              <a:gd name="connsiteY1030" fmla="*/ 2952240 h 4241430"/>
              <a:gd name="connsiteX1031" fmla="*/ 6288936 w 8175164"/>
              <a:gd name="connsiteY1031" fmla="*/ 3015154 h 4241430"/>
              <a:gd name="connsiteX1032" fmla="*/ 6337309 w 8175164"/>
              <a:gd name="connsiteY1032" fmla="*/ 3015154 h 4241430"/>
              <a:gd name="connsiteX1033" fmla="*/ 6477593 w 8175164"/>
              <a:gd name="connsiteY1033" fmla="*/ 2961920 h 4241430"/>
              <a:gd name="connsiteX1034" fmla="*/ 6525967 w 8175164"/>
              <a:gd name="connsiteY1034" fmla="*/ 2899004 h 4241430"/>
              <a:gd name="connsiteX1035" fmla="*/ 6535642 w 8175164"/>
              <a:gd name="connsiteY1035" fmla="*/ 2923202 h 4241430"/>
              <a:gd name="connsiteX1036" fmla="*/ 6927467 w 8175164"/>
              <a:gd name="connsiteY1036" fmla="*/ 2603790 h 4241430"/>
              <a:gd name="connsiteX1037" fmla="*/ 6879093 w 8175164"/>
              <a:gd name="connsiteY1037" fmla="*/ 2652188 h 4241430"/>
              <a:gd name="connsiteX1038" fmla="*/ 6874257 w 8175164"/>
              <a:gd name="connsiteY1038" fmla="*/ 2705421 h 4241430"/>
              <a:gd name="connsiteX1039" fmla="*/ 6888768 w 8175164"/>
              <a:gd name="connsiteY1039" fmla="*/ 2690903 h 4241430"/>
              <a:gd name="connsiteX1040" fmla="*/ 6975840 w 8175164"/>
              <a:gd name="connsiteY1040" fmla="*/ 2560236 h 4241430"/>
              <a:gd name="connsiteX1041" fmla="*/ 6966165 w 8175164"/>
              <a:gd name="connsiteY1041" fmla="*/ 2594111 h 4241430"/>
              <a:gd name="connsiteX1042" fmla="*/ 7000027 w 8175164"/>
              <a:gd name="connsiteY1042" fmla="*/ 2569913 h 4241430"/>
              <a:gd name="connsiteX1043" fmla="*/ 7043563 w 8175164"/>
              <a:gd name="connsiteY1043" fmla="*/ 2487641 h 4241430"/>
              <a:gd name="connsiteX1044" fmla="*/ 7106449 w 8175164"/>
              <a:gd name="connsiteY1044" fmla="*/ 2448925 h 4241430"/>
              <a:gd name="connsiteX1045" fmla="*/ 7101613 w 8175164"/>
              <a:gd name="connsiteY1045" fmla="*/ 2444084 h 4241430"/>
              <a:gd name="connsiteX1046" fmla="*/ 7154823 w 8175164"/>
              <a:gd name="connsiteY1046" fmla="*/ 2400530 h 4241430"/>
              <a:gd name="connsiteX1047" fmla="*/ 7125799 w 8175164"/>
              <a:gd name="connsiteY1047" fmla="*/ 2381171 h 4241430"/>
              <a:gd name="connsiteX1048" fmla="*/ 7169334 w 8175164"/>
              <a:gd name="connsiteY1048" fmla="*/ 2342455 h 4241430"/>
              <a:gd name="connsiteX1049" fmla="*/ 7222546 w 8175164"/>
              <a:gd name="connsiteY1049" fmla="*/ 2303738 h 4241430"/>
              <a:gd name="connsiteX1050" fmla="*/ 7280595 w 8175164"/>
              <a:gd name="connsiteY1050" fmla="*/ 2255342 h 4241430"/>
              <a:gd name="connsiteX1051" fmla="*/ 7270919 w 8175164"/>
              <a:gd name="connsiteY1051" fmla="*/ 2245663 h 4241430"/>
              <a:gd name="connsiteX1052" fmla="*/ 7241894 w 8175164"/>
              <a:gd name="connsiteY1052" fmla="*/ 2279540 h 4241430"/>
              <a:gd name="connsiteX1053" fmla="*/ 7227383 w 8175164"/>
              <a:gd name="connsiteY1053" fmla="*/ 2260181 h 4241430"/>
              <a:gd name="connsiteX1054" fmla="*/ 7266081 w 8175164"/>
              <a:gd name="connsiteY1054" fmla="*/ 2221465 h 4241430"/>
              <a:gd name="connsiteX1055" fmla="*/ 7280595 w 8175164"/>
              <a:gd name="connsiteY1055" fmla="*/ 2240824 h 4241430"/>
              <a:gd name="connsiteX1056" fmla="*/ 7391853 w 8175164"/>
              <a:gd name="connsiteY1056" fmla="*/ 2090798 h 4241430"/>
              <a:gd name="connsiteX1057" fmla="*/ 7449902 w 8175164"/>
              <a:gd name="connsiteY1057" fmla="*/ 2003685 h 4241430"/>
              <a:gd name="connsiteX1058" fmla="*/ 7338641 w 8175164"/>
              <a:gd name="connsiteY1058" fmla="*/ 2110155 h 4241430"/>
              <a:gd name="connsiteX1059" fmla="*/ 7440227 w 8175164"/>
              <a:gd name="connsiteY1059" fmla="*/ 1979487 h 4241430"/>
              <a:gd name="connsiteX1060" fmla="*/ 7474089 w 8175164"/>
              <a:gd name="connsiteY1060" fmla="*/ 1940769 h 4241430"/>
              <a:gd name="connsiteX1061" fmla="*/ 7464413 w 8175164"/>
              <a:gd name="connsiteY1061" fmla="*/ 1950449 h 4241430"/>
              <a:gd name="connsiteX1062" fmla="*/ 7445063 w 8175164"/>
              <a:gd name="connsiteY1062" fmla="*/ 1945610 h 4241430"/>
              <a:gd name="connsiteX1063" fmla="*/ 7546649 w 8175164"/>
              <a:gd name="connsiteY1063" fmla="*/ 1800423 h 4241430"/>
              <a:gd name="connsiteX1064" fmla="*/ 7701445 w 8175164"/>
              <a:gd name="connsiteY1064" fmla="*/ 1674594 h 4241430"/>
              <a:gd name="connsiteX1065" fmla="*/ 7691769 w 8175164"/>
              <a:gd name="connsiteY1065" fmla="*/ 1664914 h 4241430"/>
              <a:gd name="connsiteX1066" fmla="*/ 7744979 w 8175164"/>
              <a:gd name="connsiteY1066" fmla="*/ 1616519 h 4241430"/>
              <a:gd name="connsiteX1067" fmla="*/ 7696606 w 8175164"/>
              <a:gd name="connsiteY1067" fmla="*/ 1703632 h 4241430"/>
              <a:gd name="connsiteX1068" fmla="*/ 7541811 w 8175164"/>
              <a:gd name="connsiteY1068" fmla="*/ 1969808 h 4241430"/>
              <a:gd name="connsiteX1069" fmla="*/ 7382178 w 8175164"/>
              <a:gd name="connsiteY1069" fmla="*/ 2158550 h 4241430"/>
              <a:gd name="connsiteX1070" fmla="*/ 7319293 w 8175164"/>
              <a:gd name="connsiteY1070" fmla="*/ 2298899 h 4241430"/>
              <a:gd name="connsiteX1071" fmla="*/ 7058075 w 8175164"/>
              <a:gd name="connsiteY1071" fmla="*/ 2569913 h 4241430"/>
              <a:gd name="connsiteX1072" fmla="*/ 7062912 w 8175164"/>
              <a:gd name="connsiteY1072" fmla="*/ 2574754 h 4241430"/>
              <a:gd name="connsiteX1073" fmla="*/ 7038725 w 8175164"/>
              <a:gd name="connsiteY1073" fmla="*/ 2589272 h 4241430"/>
              <a:gd name="connsiteX1074" fmla="*/ 6787185 w 8175164"/>
              <a:gd name="connsiteY1074" fmla="*/ 2836091 h 4241430"/>
              <a:gd name="connsiteX1075" fmla="*/ 6729136 w 8175164"/>
              <a:gd name="connsiteY1075" fmla="*/ 2865127 h 4241430"/>
              <a:gd name="connsiteX1076" fmla="*/ 6680763 w 8175164"/>
              <a:gd name="connsiteY1076" fmla="*/ 2923202 h 4241430"/>
              <a:gd name="connsiteX1077" fmla="*/ 6661412 w 8175164"/>
              <a:gd name="connsiteY1077" fmla="*/ 2894165 h 4241430"/>
              <a:gd name="connsiteX1078" fmla="*/ 6666251 w 8175164"/>
              <a:gd name="connsiteY1078" fmla="*/ 2932881 h 4241430"/>
              <a:gd name="connsiteX1079" fmla="*/ 6506617 w 8175164"/>
              <a:gd name="connsiteY1079" fmla="*/ 3058710 h 4241430"/>
              <a:gd name="connsiteX1080" fmla="*/ 6453407 w 8175164"/>
              <a:gd name="connsiteY1080" fmla="*/ 3034512 h 4241430"/>
              <a:gd name="connsiteX1081" fmla="*/ 6414709 w 8175164"/>
              <a:gd name="connsiteY1081" fmla="*/ 3121625 h 4241430"/>
              <a:gd name="connsiteX1082" fmla="*/ 6303447 w 8175164"/>
              <a:gd name="connsiteY1082" fmla="*/ 3179700 h 4241430"/>
              <a:gd name="connsiteX1083" fmla="*/ 6182514 w 8175164"/>
              <a:gd name="connsiteY1083" fmla="*/ 3310367 h 4241430"/>
              <a:gd name="connsiteX1084" fmla="*/ 6085767 w 8175164"/>
              <a:gd name="connsiteY1084" fmla="*/ 3334565 h 4241430"/>
              <a:gd name="connsiteX1085" fmla="*/ 5974508 w 8175164"/>
              <a:gd name="connsiteY1085" fmla="*/ 3407158 h 4241430"/>
              <a:gd name="connsiteX1086" fmla="*/ 5722965 w 8175164"/>
              <a:gd name="connsiteY1086" fmla="*/ 3489432 h 4241430"/>
              <a:gd name="connsiteX1087" fmla="*/ 5539147 w 8175164"/>
              <a:gd name="connsiteY1087" fmla="*/ 3581384 h 4241430"/>
              <a:gd name="connsiteX1088" fmla="*/ 5437561 w 8175164"/>
              <a:gd name="connsiteY1088" fmla="*/ 3697533 h 4241430"/>
              <a:gd name="connsiteX1089" fmla="*/ 5248906 w 8175164"/>
              <a:gd name="connsiteY1089" fmla="*/ 3765287 h 4241430"/>
              <a:gd name="connsiteX1090" fmla="*/ 5094110 w 8175164"/>
              <a:gd name="connsiteY1090" fmla="*/ 3818521 h 4241430"/>
              <a:gd name="connsiteX1091" fmla="*/ 4982852 w 8175164"/>
              <a:gd name="connsiteY1091" fmla="*/ 3828200 h 4241430"/>
              <a:gd name="connsiteX1092" fmla="*/ 4721634 w 8175164"/>
              <a:gd name="connsiteY1092" fmla="*/ 3891116 h 4241430"/>
              <a:gd name="connsiteX1093" fmla="*/ 4421718 w 8175164"/>
              <a:gd name="connsiteY1093" fmla="*/ 3929832 h 4241430"/>
              <a:gd name="connsiteX1094" fmla="*/ 4276597 w 8175164"/>
              <a:gd name="connsiteY1094" fmla="*/ 3944350 h 4241430"/>
              <a:gd name="connsiteX1095" fmla="*/ 4262086 w 8175164"/>
              <a:gd name="connsiteY1095" fmla="*/ 3924993 h 4241430"/>
              <a:gd name="connsiteX1096" fmla="*/ 4141152 w 8175164"/>
              <a:gd name="connsiteY1096" fmla="*/ 3958870 h 4241430"/>
              <a:gd name="connsiteX1097" fmla="*/ 4315296 w 8175164"/>
              <a:gd name="connsiteY1097" fmla="*/ 4016945 h 4241430"/>
              <a:gd name="connsiteX1098" fmla="*/ 4305621 w 8175164"/>
              <a:gd name="connsiteY1098" fmla="*/ 3992747 h 4241430"/>
              <a:gd name="connsiteX1099" fmla="*/ 4426557 w 8175164"/>
              <a:gd name="connsiteY1099" fmla="*/ 4021783 h 4241430"/>
              <a:gd name="connsiteX1100" fmla="*/ 4503953 w 8175164"/>
              <a:gd name="connsiteY1100" fmla="*/ 4021783 h 4241430"/>
              <a:gd name="connsiteX1101" fmla="*/ 4760332 w 8175164"/>
              <a:gd name="connsiteY1101" fmla="*/ 3987906 h 4241430"/>
              <a:gd name="connsiteX1102" fmla="*/ 5016712 w 8175164"/>
              <a:gd name="connsiteY1102" fmla="*/ 3983068 h 4241430"/>
              <a:gd name="connsiteX1103" fmla="*/ 5098947 w 8175164"/>
              <a:gd name="connsiteY1103" fmla="*/ 3944350 h 4241430"/>
              <a:gd name="connsiteX1104" fmla="*/ 5190857 w 8175164"/>
              <a:gd name="connsiteY1104" fmla="*/ 3949191 h 4241430"/>
              <a:gd name="connsiteX1105" fmla="*/ 5190857 w 8175164"/>
              <a:gd name="connsiteY1105" fmla="*/ 3939511 h 4241430"/>
              <a:gd name="connsiteX1106" fmla="*/ 5229556 w 8175164"/>
              <a:gd name="connsiteY1106" fmla="*/ 3944350 h 4241430"/>
              <a:gd name="connsiteX1107" fmla="*/ 5273093 w 8175164"/>
              <a:gd name="connsiteY1107" fmla="*/ 3924993 h 4241430"/>
              <a:gd name="connsiteX1108" fmla="*/ 5394026 w 8175164"/>
              <a:gd name="connsiteY1108" fmla="*/ 3866918 h 4241430"/>
              <a:gd name="connsiteX1109" fmla="*/ 5437561 w 8175164"/>
              <a:gd name="connsiteY1109" fmla="*/ 3876596 h 4241430"/>
              <a:gd name="connsiteX1110" fmla="*/ 5693943 w 8175164"/>
              <a:gd name="connsiteY1110" fmla="*/ 3799164 h 4241430"/>
              <a:gd name="connsiteX1111" fmla="*/ 5814876 w 8175164"/>
              <a:gd name="connsiteY1111" fmla="*/ 3736249 h 4241430"/>
              <a:gd name="connsiteX1112" fmla="*/ 5848738 w 8175164"/>
              <a:gd name="connsiteY1112" fmla="*/ 3741090 h 4241430"/>
              <a:gd name="connsiteX1113" fmla="*/ 5984183 w 8175164"/>
              <a:gd name="connsiteY1113" fmla="*/ 3683015 h 4241430"/>
              <a:gd name="connsiteX1114" fmla="*/ 6080931 w 8175164"/>
              <a:gd name="connsiteY1114" fmla="*/ 3620100 h 4241430"/>
              <a:gd name="connsiteX1115" fmla="*/ 6076091 w 8175164"/>
              <a:gd name="connsiteY1115" fmla="*/ 3615261 h 4241430"/>
              <a:gd name="connsiteX1116" fmla="*/ 6221215 w 8175164"/>
              <a:gd name="connsiteY1116" fmla="*/ 3571704 h 4241430"/>
              <a:gd name="connsiteX1117" fmla="*/ 6192189 w 8175164"/>
              <a:gd name="connsiteY1117" fmla="*/ 3557186 h 4241430"/>
              <a:gd name="connsiteX1118" fmla="*/ 6197027 w 8175164"/>
              <a:gd name="connsiteY1118" fmla="*/ 3552345 h 4241430"/>
              <a:gd name="connsiteX1119" fmla="*/ 6226051 w 8175164"/>
              <a:gd name="connsiteY1119" fmla="*/ 3557186 h 4241430"/>
              <a:gd name="connsiteX1120" fmla="*/ 6351821 w 8175164"/>
              <a:gd name="connsiteY1120" fmla="*/ 3499109 h 4241430"/>
              <a:gd name="connsiteX1121" fmla="*/ 6598527 w 8175164"/>
              <a:gd name="connsiteY1121" fmla="*/ 3349083 h 4241430"/>
              <a:gd name="connsiteX1122" fmla="*/ 6646901 w 8175164"/>
              <a:gd name="connsiteY1122" fmla="*/ 3368442 h 4241430"/>
              <a:gd name="connsiteX1123" fmla="*/ 6642062 w 8175164"/>
              <a:gd name="connsiteY1123" fmla="*/ 3349083 h 4241430"/>
              <a:gd name="connsiteX1124" fmla="*/ 6661412 w 8175164"/>
              <a:gd name="connsiteY1124" fmla="*/ 3339406 h 4241430"/>
              <a:gd name="connsiteX1125" fmla="*/ 6700111 w 8175164"/>
              <a:gd name="connsiteY1125" fmla="*/ 3276490 h 4241430"/>
              <a:gd name="connsiteX1126" fmla="*/ 6762998 w 8175164"/>
              <a:gd name="connsiteY1126" fmla="*/ 3242613 h 4241430"/>
              <a:gd name="connsiteX1127" fmla="*/ 6748484 w 8175164"/>
              <a:gd name="connsiteY1127" fmla="*/ 3232934 h 4241430"/>
              <a:gd name="connsiteX1128" fmla="*/ 6792021 w 8175164"/>
              <a:gd name="connsiteY1128" fmla="*/ 3218416 h 4241430"/>
              <a:gd name="connsiteX1129" fmla="*/ 6825883 w 8175164"/>
              <a:gd name="connsiteY1129" fmla="*/ 3194218 h 4241430"/>
              <a:gd name="connsiteX1130" fmla="*/ 6796857 w 8175164"/>
              <a:gd name="connsiteY1130" fmla="*/ 3174859 h 4241430"/>
              <a:gd name="connsiteX1131" fmla="*/ 6859745 w 8175164"/>
              <a:gd name="connsiteY1131" fmla="*/ 3126464 h 4241430"/>
              <a:gd name="connsiteX1132" fmla="*/ 6850069 w 8175164"/>
              <a:gd name="connsiteY1132" fmla="*/ 3116785 h 4241430"/>
              <a:gd name="connsiteX1133" fmla="*/ 6961329 w 8175164"/>
              <a:gd name="connsiteY1133" fmla="*/ 3049030 h 4241430"/>
              <a:gd name="connsiteX1134" fmla="*/ 7029052 w 8175164"/>
              <a:gd name="connsiteY1134" fmla="*/ 2976438 h 4241430"/>
              <a:gd name="connsiteX1135" fmla="*/ 7203196 w 8175164"/>
              <a:gd name="connsiteY1135" fmla="*/ 2850609 h 4241430"/>
              <a:gd name="connsiteX1136" fmla="*/ 7120961 w 8175164"/>
              <a:gd name="connsiteY1136" fmla="*/ 2918363 h 4241430"/>
              <a:gd name="connsiteX1137" fmla="*/ 7082262 w 8175164"/>
              <a:gd name="connsiteY1137" fmla="*/ 2995797 h 4241430"/>
              <a:gd name="connsiteX1138" fmla="*/ 6743647 w 8175164"/>
              <a:gd name="connsiteY1138" fmla="*/ 3315206 h 4241430"/>
              <a:gd name="connsiteX1139" fmla="*/ 6738811 w 8175164"/>
              <a:gd name="connsiteY1139" fmla="*/ 3334565 h 4241430"/>
              <a:gd name="connsiteX1140" fmla="*/ 6680763 w 8175164"/>
              <a:gd name="connsiteY1140" fmla="*/ 3368442 h 4241430"/>
              <a:gd name="connsiteX1141" fmla="*/ 6617875 w 8175164"/>
              <a:gd name="connsiteY1141" fmla="*/ 3455555 h 4241430"/>
              <a:gd name="connsiteX1142" fmla="*/ 6830719 w 8175164"/>
              <a:gd name="connsiteY1142" fmla="*/ 3353924 h 4241430"/>
              <a:gd name="connsiteX1143" fmla="*/ 7280595 w 8175164"/>
              <a:gd name="connsiteY1143" fmla="*/ 2928043 h 4241430"/>
              <a:gd name="connsiteX1144" fmla="*/ 7266081 w 8175164"/>
              <a:gd name="connsiteY1144" fmla="*/ 2899004 h 4241430"/>
              <a:gd name="connsiteX1145" fmla="*/ 7290267 w 8175164"/>
              <a:gd name="connsiteY1145" fmla="*/ 2889325 h 4241430"/>
              <a:gd name="connsiteX1146" fmla="*/ 7290267 w 8175164"/>
              <a:gd name="connsiteY1146" fmla="*/ 2918363 h 4241430"/>
              <a:gd name="connsiteX1147" fmla="*/ 7367667 w 8175164"/>
              <a:gd name="connsiteY1147" fmla="*/ 2836091 h 4241430"/>
              <a:gd name="connsiteX1148" fmla="*/ 7362828 w 8175164"/>
              <a:gd name="connsiteY1148" fmla="*/ 2831250 h 4241430"/>
              <a:gd name="connsiteX1149" fmla="*/ 7585347 w 8175164"/>
              <a:gd name="connsiteY1149" fmla="*/ 2603790 h 4241430"/>
              <a:gd name="connsiteX1150" fmla="*/ 7401529 w 8175164"/>
              <a:gd name="connsiteY1150" fmla="*/ 2816732 h 4241430"/>
              <a:gd name="connsiteX1151" fmla="*/ 7290267 w 8175164"/>
              <a:gd name="connsiteY1151" fmla="*/ 2932881 h 4241430"/>
              <a:gd name="connsiteX1152" fmla="*/ 7140311 w 8175164"/>
              <a:gd name="connsiteY1152" fmla="*/ 3107105 h 4241430"/>
              <a:gd name="connsiteX1153" fmla="*/ 7082262 w 8175164"/>
              <a:gd name="connsiteY1153" fmla="*/ 3160341 h 4241430"/>
              <a:gd name="connsiteX1154" fmla="*/ 6980679 w 8175164"/>
              <a:gd name="connsiteY1154" fmla="*/ 3242613 h 4241430"/>
              <a:gd name="connsiteX1155" fmla="*/ 6733973 w 8175164"/>
              <a:gd name="connsiteY1155" fmla="*/ 3470073 h 4241430"/>
              <a:gd name="connsiteX1156" fmla="*/ 6525967 w 8175164"/>
              <a:gd name="connsiteY1156" fmla="*/ 3615261 h 4241430"/>
              <a:gd name="connsiteX1157" fmla="*/ 6482430 w 8175164"/>
              <a:gd name="connsiteY1157" fmla="*/ 3634618 h 4241430"/>
              <a:gd name="connsiteX1158" fmla="*/ 6269588 w 8175164"/>
              <a:gd name="connsiteY1158" fmla="*/ 3750767 h 4241430"/>
              <a:gd name="connsiteX1159" fmla="*/ 5640730 w 8175164"/>
              <a:gd name="connsiteY1159" fmla="*/ 3987906 h 4241430"/>
              <a:gd name="connsiteX1160" fmla="*/ 5553659 w 8175164"/>
              <a:gd name="connsiteY1160" fmla="*/ 4021783 h 4241430"/>
              <a:gd name="connsiteX1161" fmla="*/ 5519797 w 8175164"/>
              <a:gd name="connsiteY1161" fmla="*/ 4016945 h 4241430"/>
              <a:gd name="connsiteX1162" fmla="*/ 5350489 w 8175164"/>
              <a:gd name="connsiteY1162" fmla="*/ 4060499 h 4241430"/>
              <a:gd name="connsiteX1163" fmla="*/ 5355328 w 8175164"/>
              <a:gd name="connsiteY1163" fmla="*/ 4070178 h 4241430"/>
              <a:gd name="connsiteX1164" fmla="*/ 5118297 w 8175164"/>
              <a:gd name="connsiteY1164" fmla="*/ 4118574 h 4241430"/>
              <a:gd name="connsiteX1165" fmla="*/ 4687772 w 8175164"/>
              <a:gd name="connsiteY1165" fmla="*/ 4166971 h 4241430"/>
              <a:gd name="connsiteX1166" fmla="*/ 4678097 w 8175164"/>
              <a:gd name="connsiteY1166" fmla="*/ 4157292 h 4241430"/>
              <a:gd name="connsiteX1167" fmla="*/ 4562002 w 8175164"/>
              <a:gd name="connsiteY1167" fmla="*/ 4191169 h 4241430"/>
              <a:gd name="connsiteX1168" fmla="*/ 4523304 w 8175164"/>
              <a:gd name="connsiteY1168" fmla="*/ 4225046 h 4241430"/>
              <a:gd name="connsiteX1169" fmla="*/ 4402368 w 8175164"/>
              <a:gd name="connsiteY1169" fmla="*/ 4220205 h 4241430"/>
              <a:gd name="connsiteX1170" fmla="*/ 3928308 w 8175164"/>
              <a:gd name="connsiteY1170" fmla="*/ 4210525 h 4241430"/>
              <a:gd name="connsiteX1171" fmla="*/ 3662254 w 8175164"/>
              <a:gd name="connsiteY1171" fmla="*/ 4200848 h 4241430"/>
              <a:gd name="connsiteX1172" fmla="*/ 3488110 w 8175164"/>
              <a:gd name="connsiteY1172" fmla="*/ 4157292 h 4241430"/>
              <a:gd name="connsiteX1173" fmla="*/ 3313964 w 8175164"/>
              <a:gd name="connsiteY1173" fmla="*/ 4133094 h 4241430"/>
              <a:gd name="connsiteX1174" fmla="*/ 3328476 w 8175164"/>
              <a:gd name="connsiteY1174" fmla="*/ 4123414 h 4241430"/>
              <a:gd name="connsiteX1175" fmla="*/ 3280102 w 8175164"/>
              <a:gd name="connsiteY1175" fmla="*/ 4108896 h 4241430"/>
              <a:gd name="connsiteX1176" fmla="*/ 3159168 w 8175164"/>
              <a:gd name="connsiteY1176" fmla="*/ 4060499 h 4241430"/>
              <a:gd name="connsiteX1177" fmla="*/ 3144657 w 8175164"/>
              <a:gd name="connsiteY1177" fmla="*/ 4094376 h 4241430"/>
              <a:gd name="connsiteX1178" fmla="*/ 3125306 w 8175164"/>
              <a:gd name="connsiteY1178" fmla="*/ 4089537 h 4241430"/>
              <a:gd name="connsiteX1179" fmla="*/ 3130145 w 8175164"/>
              <a:gd name="connsiteY1179" fmla="*/ 4070178 h 4241430"/>
              <a:gd name="connsiteX1180" fmla="*/ 3120470 w 8175164"/>
              <a:gd name="connsiteY1180" fmla="*/ 4060499 h 4241430"/>
              <a:gd name="connsiteX1181" fmla="*/ 2902789 w 8175164"/>
              <a:gd name="connsiteY1181" fmla="*/ 3992747 h 4241430"/>
              <a:gd name="connsiteX1182" fmla="*/ 2806042 w 8175164"/>
              <a:gd name="connsiteY1182" fmla="*/ 3949191 h 4241430"/>
              <a:gd name="connsiteX1183" fmla="*/ 2602873 w 8175164"/>
              <a:gd name="connsiteY1183" fmla="*/ 3823362 h 4241430"/>
              <a:gd name="connsiteX1184" fmla="*/ 2375517 w 8175164"/>
              <a:gd name="connsiteY1184" fmla="*/ 3702372 h 4241430"/>
              <a:gd name="connsiteX1185" fmla="*/ 2283608 w 8175164"/>
              <a:gd name="connsiteY1185" fmla="*/ 3634618 h 4241430"/>
              <a:gd name="connsiteX1186" fmla="*/ 2094952 w 8175164"/>
              <a:gd name="connsiteY1186" fmla="*/ 3518468 h 4241430"/>
              <a:gd name="connsiteX1187" fmla="*/ 1993366 w 8175164"/>
              <a:gd name="connsiteY1187" fmla="*/ 3426517 h 4241430"/>
              <a:gd name="connsiteX1188" fmla="*/ 1978854 w 8175164"/>
              <a:gd name="connsiteY1188" fmla="*/ 3431357 h 4241430"/>
              <a:gd name="connsiteX1189" fmla="*/ 1949831 w 8175164"/>
              <a:gd name="connsiteY1189" fmla="*/ 3392640 h 4241430"/>
              <a:gd name="connsiteX1190" fmla="*/ 1296789 w 8175164"/>
              <a:gd name="connsiteY1190" fmla="*/ 2690903 h 4241430"/>
              <a:gd name="connsiteX1191" fmla="*/ 1059758 w 8175164"/>
              <a:gd name="connsiteY1191" fmla="*/ 2390851 h 4241430"/>
              <a:gd name="connsiteX1192" fmla="*/ 943661 w 8175164"/>
              <a:gd name="connsiteY1192" fmla="*/ 2265022 h 4241430"/>
              <a:gd name="connsiteX1193" fmla="*/ 938824 w 8175164"/>
              <a:gd name="connsiteY1193" fmla="*/ 2274702 h 4241430"/>
              <a:gd name="connsiteX1194" fmla="*/ 938824 w 8175164"/>
              <a:gd name="connsiteY1194" fmla="*/ 2255342 h 4241430"/>
              <a:gd name="connsiteX1195" fmla="*/ 929149 w 8175164"/>
              <a:gd name="connsiteY1195" fmla="*/ 2245663 h 4241430"/>
              <a:gd name="connsiteX1196" fmla="*/ 929149 w 8175164"/>
              <a:gd name="connsiteY1196" fmla="*/ 2211786 h 4241430"/>
              <a:gd name="connsiteX1197" fmla="*/ 822727 w 8175164"/>
              <a:gd name="connsiteY1197" fmla="*/ 2110155 h 4241430"/>
              <a:gd name="connsiteX1198" fmla="*/ 687281 w 8175164"/>
              <a:gd name="connsiteY1198" fmla="*/ 1834300 h 4241430"/>
              <a:gd name="connsiteX1199" fmla="*/ 629233 w 8175164"/>
              <a:gd name="connsiteY1199" fmla="*/ 1655235 h 4241430"/>
              <a:gd name="connsiteX1200" fmla="*/ 595371 w 8175164"/>
              <a:gd name="connsiteY1200" fmla="*/ 1500370 h 4241430"/>
              <a:gd name="connsiteX1201" fmla="*/ 551836 w 8175164"/>
              <a:gd name="connsiteY1201" fmla="*/ 1398739 h 4241430"/>
              <a:gd name="connsiteX1202" fmla="*/ 542161 w 8175164"/>
              <a:gd name="connsiteY1202" fmla="*/ 1297108 h 4241430"/>
              <a:gd name="connsiteX1203" fmla="*/ 551836 w 8175164"/>
              <a:gd name="connsiteY1203" fmla="*/ 1224515 h 4241430"/>
              <a:gd name="connsiteX1204" fmla="*/ 493787 w 8175164"/>
              <a:gd name="connsiteY1204" fmla="*/ 1229354 h 4241430"/>
              <a:gd name="connsiteX1205" fmla="*/ 484113 w 8175164"/>
              <a:gd name="connsiteY1205" fmla="*/ 1190638 h 4241430"/>
              <a:gd name="connsiteX1206" fmla="*/ 464762 w 8175164"/>
              <a:gd name="connsiteY1206" fmla="*/ 1103525 h 4241430"/>
              <a:gd name="connsiteX1207" fmla="*/ 421227 w 8175164"/>
              <a:gd name="connsiteY1207" fmla="*/ 1079327 h 4241430"/>
              <a:gd name="connsiteX1208" fmla="*/ 459926 w 8175164"/>
              <a:gd name="connsiteY1208" fmla="*/ 1006735 h 4241430"/>
              <a:gd name="connsiteX1209" fmla="*/ 397040 w 8175164"/>
              <a:gd name="connsiteY1209" fmla="*/ 905103 h 4241430"/>
              <a:gd name="connsiteX1210" fmla="*/ 430903 w 8175164"/>
              <a:gd name="connsiteY1210" fmla="*/ 958339 h 4241430"/>
              <a:gd name="connsiteX1211" fmla="*/ 450251 w 8175164"/>
              <a:gd name="connsiteY1211" fmla="*/ 909942 h 4241430"/>
              <a:gd name="connsiteX1212" fmla="*/ 513136 w 8175164"/>
              <a:gd name="connsiteY1212" fmla="*/ 924462 h 4241430"/>
              <a:gd name="connsiteX1213" fmla="*/ 469601 w 8175164"/>
              <a:gd name="connsiteY1213" fmla="*/ 953499 h 4241430"/>
              <a:gd name="connsiteX1214" fmla="*/ 624397 w 8175164"/>
              <a:gd name="connsiteY1214" fmla="*/ 943819 h 4241430"/>
              <a:gd name="connsiteX1215" fmla="*/ 522811 w 8175164"/>
              <a:gd name="connsiteY1215" fmla="*/ 847029 h 4241430"/>
              <a:gd name="connsiteX1216" fmla="*/ 430903 w 8175164"/>
              <a:gd name="connsiteY1216" fmla="*/ 880906 h 4241430"/>
              <a:gd name="connsiteX1217" fmla="*/ 392202 w 8175164"/>
              <a:gd name="connsiteY1217" fmla="*/ 798634 h 4241430"/>
              <a:gd name="connsiteX1218" fmla="*/ 401877 w 8175164"/>
              <a:gd name="connsiteY1218" fmla="*/ 634087 h 4241430"/>
              <a:gd name="connsiteX1219" fmla="*/ 372854 w 8175164"/>
              <a:gd name="connsiteY1219" fmla="*/ 450184 h 4241430"/>
              <a:gd name="connsiteX1220" fmla="*/ 392202 w 8175164"/>
              <a:gd name="connsiteY1220" fmla="*/ 290478 h 4241430"/>
              <a:gd name="connsiteX1221" fmla="*/ 392202 w 8175164"/>
              <a:gd name="connsiteY1221" fmla="*/ 77538 h 4241430"/>
              <a:gd name="connsiteX1222" fmla="*/ 300294 w 8175164"/>
              <a:gd name="connsiteY1222" fmla="*/ 105 h 4241430"/>
              <a:gd name="connsiteX1223" fmla="*/ 19726 w 8175164"/>
              <a:gd name="connsiteY1223" fmla="*/ 111415 h 4241430"/>
              <a:gd name="connsiteX1224" fmla="*/ 0 w 8175164"/>
              <a:gd name="connsiteY1224" fmla="*/ 23623 h 424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Lst>
            <a:rect l="l" t="t" r="r" b="b"/>
            <a:pathLst>
              <a:path w="8175164" h="4241430">
                <a:moveTo>
                  <a:pt x="8096009" y="2009599"/>
                </a:moveTo>
                <a:lnTo>
                  <a:pt x="8096009" y="2019924"/>
                </a:lnTo>
                <a:lnTo>
                  <a:pt x="8082243" y="2047456"/>
                </a:lnTo>
                <a:close/>
                <a:moveTo>
                  <a:pt x="6120607" y="1999273"/>
                </a:moveTo>
                <a:cubicBezTo>
                  <a:pt x="6105857" y="2023651"/>
                  <a:pt x="6105857" y="2057779"/>
                  <a:pt x="6066525" y="2057779"/>
                </a:cubicBezTo>
                <a:cubicBezTo>
                  <a:pt x="6051777" y="2023651"/>
                  <a:pt x="6100939" y="2013900"/>
                  <a:pt x="6120607" y="1999273"/>
                </a:cubicBezTo>
                <a:close/>
                <a:moveTo>
                  <a:pt x="7716589" y="1985507"/>
                </a:moveTo>
                <a:cubicBezTo>
                  <a:pt x="7731215" y="2005009"/>
                  <a:pt x="7706838" y="2019636"/>
                  <a:pt x="7701963" y="2029387"/>
                </a:cubicBezTo>
                <a:lnTo>
                  <a:pt x="7706838" y="2034262"/>
                </a:lnTo>
                <a:cubicBezTo>
                  <a:pt x="7687336" y="2044013"/>
                  <a:pt x="7687336" y="2024511"/>
                  <a:pt x="7682461" y="2019636"/>
                </a:cubicBezTo>
                <a:cubicBezTo>
                  <a:pt x="7682461" y="2019636"/>
                  <a:pt x="7682461" y="2019636"/>
                  <a:pt x="7672709" y="2024511"/>
                </a:cubicBezTo>
                <a:cubicBezTo>
                  <a:pt x="7672709" y="2024511"/>
                  <a:pt x="7672709" y="2024511"/>
                  <a:pt x="7682461" y="2014760"/>
                </a:cubicBezTo>
                <a:cubicBezTo>
                  <a:pt x="7682461" y="2014760"/>
                  <a:pt x="7682461" y="2014760"/>
                  <a:pt x="7687336" y="2019636"/>
                </a:cubicBezTo>
                <a:cubicBezTo>
                  <a:pt x="7687336" y="2019636"/>
                  <a:pt x="7687336" y="2019636"/>
                  <a:pt x="7716589" y="1985507"/>
                </a:cubicBezTo>
                <a:close/>
                <a:moveTo>
                  <a:pt x="7562583" y="1957976"/>
                </a:moveTo>
                <a:lnTo>
                  <a:pt x="7562583" y="1971742"/>
                </a:lnTo>
                <a:lnTo>
                  <a:pt x="7545374" y="1995833"/>
                </a:lnTo>
                <a:close/>
                <a:moveTo>
                  <a:pt x="2193892" y="1951093"/>
                </a:moveTo>
                <a:lnTo>
                  <a:pt x="2193892" y="1956009"/>
                </a:lnTo>
                <a:cubicBezTo>
                  <a:pt x="2170230" y="1960926"/>
                  <a:pt x="2189161" y="1970760"/>
                  <a:pt x="2174963" y="1985507"/>
                </a:cubicBezTo>
                <a:cubicBezTo>
                  <a:pt x="2174963" y="1980591"/>
                  <a:pt x="2156035" y="1965843"/>
                  <a:pt x="2165500" y="1956009"/>
                </a:cubicBezTo>
                <a:cubicBezTo>
                  <a:pt x="2165500" y="1956009"/>
                  <a:pt x="2165500" y="1956009"/>
                  <a:pt x="2193892" y="1951093"/>
                </a:cubicBezTo>
                <a:close/>
                <a:moveTo>
                  <a:pt x="7720890" y="1937327"/>
                </a:moveTo>
                <a:lnTo>
                  <a:pt x="7731215" y="1971742"/>
                </a:lnTo>
                <a:lnTo>
                  <a:pt x="7720890" y="1971742"/>
                </a:lnTo>
                <a:close/>
                <a:moveTo>
                  <a:pt x="2348757" y="1937327"/>
                </a:moveTo>
                <a:lnTo>
                  <a:pt x="2359083" y="1947652"/>
                </a:lnTo>
                <a:lnTo>
                  <a:pt x="2348757" y="1971742"/>
                </a:lnTo>
                <a:close/>
                <a:moveTo>
                  <a:pt x="7235642" y="1933886"/>
                </a:moveTo>
                <a:cubicBezTo>
                  <a:pt x="7235642" y="1933886"/>
                  <a:pt x="7235642" y="1933886"/>
                  <a:pt x="7235642" y="1952816"/>
                </a:cubicBezTo>
                <a:cubicBezTo>
                  <a:pt x="7217287" y="1943351"/>
                  <a:pt x="7198931" y="1971744"/>
                  <a:pt x="7194345" y="1948084"/>
                </a:cubicBezTo>
                <a:cubicBezTo>
                  <a:pt x="7194345" y="1948084"/>
                  <a:pt x="7194345" y="1948084"/>
                  <a:pt x="7235642" y="1933886"/>
                </a:cubicBezTo>
                <a:close/>
                <a:moveTo>
                  <a:pt x="2313483" y="1907829"/>
                </a:moveTo>
                <a:cubicBezTo>
                  <a:pt x="2304878" y="1912746"/>
                  <a:pt x="2317785" y="1937327"/>
                  <a:pt x="2300577" y="1927493"/>
                </a:cubicBezTo>
                <a:cubicBezTo>
                  <a:pt x="2300577" y="1917662"/>
                  <a:pt x="2300577" y="1902912"/>
                  <a:pt x="2313483" y="1907829"/>
                </a:cubicBezTo>
                <a:close/>
                <a:moveTo>
                  <a:pt x="2159478" y="1892589"/>
                </a:moveTo>
                <a:cubicBezTo>
                  <a:pt x="2159478" y="1892589"/>
                  <a:pt x="2159478" y="1892589"/>
                  <a:pt x="2173243" y="1892589"/>
                </a:cubicBezTo>
                <a:cubicBezTo>
                  <a:pt x="2177831" y="1892589"/>
                  <a:pt x="2187009" y="1902914"/>
                  <a:pt x="2182420" y="1908076"/>
                </a:cubicBezTo>
                <a:cubicBezTo>
                  <a:pt x="2173243" y="1913238"/>
                  <a:pt x="2168654" y="1897751"/>
                  <a:pt x="2159478" y="1892589"/>
                </a:cubicBezTo>
                <a:close/>
                <a:moveTo>
                  <a:pt x="2131946" y="1892589"/>
                </a:moveTo>
                <a:lnTo>
                  <a:pt x="2149154" y="1902914"/>
                </a:lnTo>
                <a:lnTo>
                  <a:pt x="2131946" y="1909797"/>
                </a:lnTo>
                <a:close/>
                <a:moveTo>
                  <a:pt x="7245967" y="1889146"/>
                </a:moveTo>
                <a:lnTo>
                  <a:pt x="7245967" y="1902912"/>
                </a:lnTo>
                <a:lnTo>
                  <a:pt x="7235642" y="1913238"/>
                </a:lnTo>
                <a:close/>
                <a:moveTo>
                  <a:pt x="7767746" y="1878823"/>
                </a:moveTo>
                <a:cubicBezTo>
                  <a:pt x="7772511" y="1918592"/>
                  <a:pt x="7724859" y="1903680"/>
                  <a:pt x="7710565" y="1923563"/>
                </a:cubicBezTo>
                <a:lnTo>
                  <a:pt x="7729627" y="1903680"/>
                </a:lnTo>
                <a:cubicBezTo>
                  <a:pt x="7729627" y="1903680"/>
                  <a:pt x="7729627" y="1903680"/>
                  <a:pt x="7739157" y="1908651"/>
                </a:cubicBezTo>
                <a:cubicBezTo>
                  <a:pt x="7739157" y="1908651"/>
                  <a:pt x="7739157" y="1908651"/>
                  <a:pt x="7767746" y="1878823"/>
                </a:cubicBezTo>
                <a:close/>
                <a:moveTo>
                  <a:pt x="7201917" y="1878823"/>
                </a:moveTo>
                <a:cubicBezTo>
                  <a:pt x="7211553" y="1883794"/>
                  <a:pt x="7211553" y="1893736"/>
                  <a:pt x="7211553" y="1903680"/>
                </a:cubicBezTo>
                <a:cubicBezTo>
                  <a:pt x="7206733" y="1908651"/>
                  <a:pt x="7197097" y="1923563"/>
                  <a:pt x="7187461" y="1918592"/>
                </a:cubicBezTo>
                <a:cubicBezTo>
                  <a:pt x="7211553" y="1913621"/>
                  <a:pt x="7201917" y="1888765"/>
                  <a:pt x="7201917" y="1878823"/>
                </a:cubicBezTo>
                <a:close/>
                <a:moveTo>
                  <a:pt x="7779396" y="1840966"/>
                </a:moveTo>
                <a:cubicBezTo>
                  <a:pt x="7779396" y="1840966"/>
                  <a:pt x="7779396" y="1840966"/>
                  <a:pt x="7779396" y="1845555"/>
                </a:cubicBezTo>
                <a:cubicBezTo>
                  <a:pt x="7769073" y="1850142"/>
                  <a:pt x="7763909" y="1868498"/>
                  <a:pt x="7748422" y="1859321"/>
                </a:cubicBezTo>
                <a:cubicBezTo>
                  <a:pt x="7748422" y="1859321"/>
                  <a:pt x="7748422" y="1859321"/>
                  <a:pt x="7779396" y="1840966"/>
                </a:cubicBezTo>
                <a:close/>
                <a:moveTo>
                  <a:pt x="5998739" y="1821106"/>
                </a:moveTo>
                <a:cubicBezTo>
                  <a:pt x="5921001" y="1830812"/>
                  <a:pt x="6003597" y="1908442"/>
                  <a:pt x="5945294" y="1918146"/>
                </a:cubicBezTo>
                <a:cubicBezTo>
                  <a:pt x="5940434" y="1937552"/>
                  <a:pt x="5930717" y="1952109"/>
                  <a:pt x="5950153" y="1971516"/>
                </a:cubicBezTo>
                <a:cubicBezTo>
                  <a:pt x="5906425" y="2024886"/>
                  <a:pt x="5896708" y="2044295"/>
                  <a:pt x="5867557" y="2092814"/>
                </a:cubicBezTo>
                <a:cubicBezTo>
                  <a:pt x="5857839" y="2078259"/>
                  <a:pt x="5848123" y="2102517"/>
                  <a:pt x="5838406" y="2097666"/>
                </a:cubicBezTo>
                <a:cubicBezTo>
                  <a:pt x="5857839" y="2034592"/>
                  <a:pt x="5911283" y="1956961"/>
                  <a:pt x="5940434" y="1889034"/>
                </a:cubicBezTo>
                <a:cubicBezTo>
                  <a:pt x="5940434" y="1889034"/>
                  <a:pt x="5940434" y="1889034"/>
                  <a:pt x="5935575" y="1884182"/>
                </a:cubicBezTo>
                <a:cubicBezTo>
                  <a:pt x="5955011" y="1864775"/>
                  <a:pt x="5959869" y="1806551"/>
                  <a:pt x="5998739" y="1821106"/>
                </a:cubicBezTo>
                <a:close/>
                <a:moveTo>
                  <a:pt x="8148802" y="1789914"/>
                </a:moveTo>
                <a:cubicBezTo>
                  <a:pt x="8150482" y="1789222"/>
                  <a:pt x="8152364" y="1789837"/>
                  <a:pt x="8154515" y="1792295"/>
                </a:cubicBezTo>
                <a:cubicBezTo>
                  <a:pt x="8154515" y="1792295"/>
                  <a:pt x="8154515" y="1792295"/>
                  <a:pt x="8137307" y="1816877"/>
                </a:cubicBezTo>
                <a:cubicBezTo>
                  <a:pt x="8140534" y="1805816"/>
                  <a:pt x="8143760" y="1791988"/>
                  <a:pt x="8148802" y="1789914"/>
                </a:cubicBezTo>
                <a:close/>
                <a:moveTo>
                  <a:pt x="2193892" y="1785902"/>
                </a:moveTo>
                <a:lnTo>
                  <a:pt x="2197335" y="1785902"/>
                </a:lnTo>
                <a:lnTo>
                  <a:pt x="2197335" y="1809994"/>
                </a:lnTo>
                <a:close/>
                <a:moveTo>
                  <a:pt x="7772511" y="1782462"/>
                </a:moveTo>
                <a:lnTo>
                  <a:pt x="7782837" y="1782462"/>
                </a:lnTo>
                <a:lnTo>
                  <a:pt x="7779396" y="1806553"/>
                </a:lnTo>
                <a:close/>
                <a:moveTo>
                  <a:pt x="2049351" y="1779019"/>
                </a:moveTo>
                <a:cubicBezTo>
                  <a:pt x="2049351" y="1779019"/>
                  <a:pt x="2049351" y="1779019"/>
                  <a:pt x="2049351" y="1782462"/>
                </a:cubicBezTo>
                <a:cubicBezTo>
                  <a:pt x="2033864" y="1779019"/>
                  <a:pt x="2033864" y="1785902"/>
                  <a:pt x="2018376" y="1785902"/>
                </a:cubicBezTo>
                <a:cubicBezTo>
                  <a:pt x="2018376" y="1785902"/>
                  <a:pt x="2018376" y="1785902"/>
                  <a:pt x="2049351" y="1779019"/>
                </a:cubicBezTo>
                <a:close/>
                <a:moveTo>
                  <a:pt x="2111297" y="1761813"/>
                </a:moveTo>
                <a:lnTo>
                  <a:pt x="2107855" y="1772139"/>
                </a:lnTo>
                <a:lnTo>
                  <a:pt x="2076882" y="1785904"/>
                </a:lnTo>
                <a:close/>
                <a:moveTo>
                  <a:pt x="7808647" y="1758371"/>
                </a:moveTo>
                <a:cubicBezTo>
                  <a:pt x="7808647" y="1758371"/>
                  <a:pt x="7808647" y="1758371"/>
                  <a:pt x="7813809" y="1782462"/>
                </a:cubicBezTo>
                <a:cubicBezTo>
                  <a:pt x="7803485" y="1782462"/>
                  <a:pt x="7803485" y="1772826"/>
                  <a:pt x="7793160" y="1772826"/>
                </a:cubicBezTo>
                <a:cubicBezTo>
                  <a:pt x="7793160" y="1772826"/>
                  <a:pt x="7793160" y="1772826"/>
                  <a:pt x="7808647" y="1758371"/>
                </a:cubicBezTo>
                <a:close/>
                <a:moveTo>
                  <a:pt x="7139283" y="1723956"/>
                </a:moveTo>
                <a:cubicBezTo>
                  <a:pt x="7139283" y="1723956"/>
                  <a:pt x="7139283" y="1723956"/>
                  <a:pt x="7139283" y="1739443"/>
                </a:cubicBezTo>
                <a:cubicBezTo>
                  <a:pt x="7134119" y="1739443"/>
                  <a:pt x="7134119" y="1744605"/>
                  <a:pt x="7128957" y="1744605"/>
                </a:cubicBezTo>
                <a:cubicBezTo>
                  <a:pt x="7128957" y="1744605"/>
                  <a:pt x="7128957" y="1744605"/>
                  <a:pt x="7139283" y="1723956"/>
                </a:cubicBezTo>
                <a:close/>
                <a:moveTo>
                  <a:pt x="2003751" y="1699867"/>
                </a:moveTo>
                <a:lnTo>
                  <a:pt x="2003751" y="1709332"/>
                </a:lnTo>
                <a:cubicBezTo>
                  <a:pt x="2008053" y="1718796"/>
                  <a:pt x="2003751" y="1737724"/>
                  <a:pt x="1990845" y="1728259"/>
                </a:cubicBezTo>
                <a:cubicBezTo>
                  <a:pt x="1990845" y="1728259"/>
                  <a:pt x="1990845" y="1728259"/>
                  <a:pt x="2003751" y="1699867"/>
                </a:cubicBezTo>
                <a:close/>
                <a:moveTo>
                  <a:pt x="6041453" y="1689541"/>
                </a:moveTo>
                <a:lnTo>
                  <a:pt x="6041453" y="1706750"/>
                </a:lnTo>
                <a:lnTo>
                  <a:pt x="6024245" y="1706750"/>
                </a:lnTo>
                <a:close/>
                <a:moveTo>
                  <a:pt x="7827575" y="1662009"/>
                </a:moveTo>
                <a:lnTo>
                  <a:pt x="7827575" y="1689541"/>
                </a:lnTo>
                <a:lnTo>
                  <a:pt x="7813809" y="1713633"/>
                </a:lnTo>
                <a:close/>
                <a:moveTo>
                  <a:pt x="7096691" y="1656505"/>
                </a:moveTo>
                <a:cubicBezTo>
                  <a:pt x="7110889" y="1666141"/>
                  <a:pt x="7134549" y="1685414"/>
                  <a:pt x="7139281" y="1709505"/>
                </a:cubicBezTo>
                <a:cubicBezTo>
                  <a:pt x="7125083" y="1704686"/>
                  <a:pt x="7125083" y="1675777"/>
                  <a:pt x="7101423" y="1685414"/>
                </a:cubicBezTo>
                <a:cubicBezTo>
                  <a:pt x="7101423" y="1685414"/>
                  <a:pt x="7101423" y="1685414"/>
                  <a:pt x="7101423" y="1723958"/>
                </a:cubicBezTo>
                <a:cubicBezTo>
                  <a:pt x="7101423" y="1709505"/>
                  <a:pt x="7082496" y="1695050"/>
                  <a:pt x="7068301" y="1709505"/>
                </a:cubicBezTo>
                <a:cubicBezTo>
                  <a:pt x="7068301" y="1709505"/>
                  <a:pt x="7068301" y="1709505"/>
                  <a:pt x="7063569" y="1690231"/>
                </a:cubicBezTo>
                <a:cubicBezTo>
                  <a:pt x="7063569" y="1690231"/>
                  <a:pt x="7063569" y="1690231"/>
                  <a:pt x="7068301" y="1699867"/>
                </a:cubicBezTo>
                <a:cubicBezTo>
                  <a:pt x="7091961" y="1690231"/>
                  <a:pt x="7063569" y="1651686"/>
                  <a:pt x="7096691" y="1656505"/>
                </a:cubicBezTo>
                <a:close/>
                <a:moveTo>
                  <a:pt x="2062802" y="1628974"/>
                </a:moveTo>
                <a:cubicBezTo>
                  <a:pt x="2077819" y="1624154"/>
                  <a:pt x="2087830" y="1638610"/>
                  <a:pt x="2097843" y="1643427"/>
                </a:cubicBezTo>
                <a:cubicBezTo>
                  <a:pt x="2107855" y="1648246"/>
                  <a:pt x="2102849" y="1662699"/>
                  <a:pt x="2092836" y="1672335"/>
                </a:cubicBezTo>
                <a:cubicBezTo>
                  <a:pt x="2092836" y="1672335"/>
                  <a:pt x="2092836" y="1672335"/>
                  <a:pt x="2087830" y="1643427"/>
                </a:cubicBezTo>
                <a:cubicBezTo>
                  <a:pt x="2072814" y="1638610"/>
                  <a:pt x="2052791" y="1653063"/>
                  <a:pt x="2052791" y="1648246"/>
                </a:cubicBezTo>
                <a:cubicBezTo>
                  <a:pt x="2052791" y="1648246"/>
                  <a:pt x="2052791" y="1648246"/>
                  <a:pt x="2062802" y="1628974"/>
                </a:cubicBezTo>
                <a:close/>
                <a:moveTo>
                  <a:pt x="7822569" y="1627595"/>
                </a:moveTo>
                <a:lnTo>
                  <a:pt x="7827575" y="1647262"/>
                </a:lnTo>
                <a:cubicBezTo>
                  <a:pt x="7812558" y="1627595"/>
                  <a:pt x="7792535" y="1657093"/>
                  <a:pt x="7782523" y="1662009"/>
                </a:cubicBezTo>
                <a:cubicBezTo>
                  <a:pt x="7772511" y="1637428"/>
                  <a:pt x="7817563" y="1637428"/>
                  <a:pt x="7822569" y="1627595"/>
                </a:cubicBezTo>
                <a:close/>
                <a:moveTo>
                  <a:pt x="8164839" y="1613829"/>
                </a:moveTo>
                <a:lnTo>
                  <a:pt x="8175164" y="1613829"/>
                </a:lnTo>
                <a:lnTo>
                  <a:pt x="8164839" y="1648244"/>
                </a:lnTo>
                <a:close/>
                <a:moveTo>
                  <a:pt x="7146166" y="1613829"/>
                </a:moveTo>
                <a:cubicBezTo>
                  <a:pt x="7146166" y="1613829"/>
                  <a:pt x="7146166" y="1613829"/>
                  <a:pt x="7111367" y="1648244"/>
                </a:cubicBezTo>
                <a:cubicBezTo>
                  <a:pt x="7101426" y="1628579"/>
                  <a:pt x="7136225" y="1618746"/>
                  <a:pt x="7146166" y="1613829"/>
                </a:cubicBezTo>
                <a:close/>
                <a:moveTo>
                  <a:pt x="7146166" y="1582857"/>
                </a:moveTo>
                <a:lnTo>
                  <a:pt x="7146166" y="1593182"/>
                </a:lnTo>
                <a:lnTo>
                  <a:pt x="7128957" y="1593182"/>
                </a:lnTo>
                <a:close/>
                <a:moveTo>
                  <a:pt x="7593555" y="1579414"/>
                </a:moveTo>
                <a:lnTo>
                  <a:pt x="7610763" y="1600063"/>
                </a:lnTo>
                <a:lnTo>
                  <a:pt x="7593555" y="1600063"/>
                </a:lnTo>
                <a:close/>
                <a:moveTo>
                  <a:pt x="7198769" y="1541559"/>
                </a:moveTo>
                <a:cubicBezTo>
                  <a:pt x="7198769" y="1551195"/>
                  <a:pt x="7218436" y="1560834"/>
                  <a:pt x="7208603" y="1565651"/>
                </a:cubicBezTo>
                <a:cubicBezTo>
                  <a:pt x="7193853" y="1565651"/>
                  <a:pt x="7184021" y="1551195"/>
                  <a:pt x="7198769" y="1541559"/>
                </a:cubicBezTo>
                <a:close/>
                <a:moveTo>
                  <a:pt x="1904809" y="1500262"/>
                </a:moveTo>
                <a:lnTo>
                  <a:pt x="1908252" y="1500262"/>
                </a:lnTo>
                <a:lnTo>
                  <a:pt x="1908252" y="1517470"/>
                </a:lnTo>
                <a:lnTo>
                  <a:pt x="1904809" y="1517470"/>
                </a:lnTo>
                <a:close/>
                <a:moveTo>
                  <a:pt x="7032597" y="1496819"/>
                </a:moveTo>
                <a:cubicBezTo>
                  <a:pt x="7027903" y="1526503"/>
                  <a:pt x="6999745" y="1556186"/>
                  <a:pt x="6980973" y="1575974"/>
                </a:cubicBezTo>
                <a:cubicBezTo>
                  <a:pt x="6980973" y="1541345"/>
                  <a:pt x="7009131" y="1501766"/>
                  <a:pt x="7032597" y="1496819"/>
                </a:cubicBezTo>
                <a:close/>
                <a:moveTo>
                  <a:pt x="7832739" y="1483053"/>
                </a:moveTo>
                <a:cubicBezTo>
                  <a:pt x="7832739" y="1483053"/>
                  <a:pt x="7832739" y="1483053"/>
                  <a:pt x="7832739" y="1497725"/>
                </a:cubicBezTo>
                <a:cubicBezTo>
                  <a:pt x="7827863" y="1536851"/>
                  <a:pt x="7861991" y="1502616"/>
                  <a:pt x="7857116" y="1517288"/>
                </a:cubicBezTo>
                <a:cubicBezTo>
                  <a:pt x="7822987" y="1522179"/>
                  <a:pt x="7847365" y="1575974"/>
                  <a:pt x="7808361" y="1561302"/>
                </a:cubicBezTo>
                <a:cubicBezTo>
                  <a:pt x="7857116" y="1556411"/>
                  <a:pt x="7803485" y="1502616"/>
                  <a:pt x="7832739" y="1483053"/>
                </a:cubicBezTo>
                <a:close/>
                <a:moveTo>
                  <a:pt x="1805005" y="1483053"/>
                </a:moveTo>
                <a:lnTo>
                  <a:pt x="1825654" y="1507144"/>
                </a:lnTo>
                <a:lnTo>
                  <a:pt x="1805005" y="1507144"/>
                </a:lnTo>
                <a:close/>
                <a:moveTo>
                  <a:pt x="7913613" y="1458964"/>
                </a:moveTo>
                <a:lnTo>
                  <a:pt x="7917055" y="1458964"/>
                </a:lnTo>
                <a:lnTo>
                  <a:pt x="7917055" y="1507144"/>
                </a:lnTo>
                <a:lnTo>
                  <a:pt x="7913613" y="1507144"/>
                </a:lnTo>
                <a:close/>
                <a:moveTo>
                  <a:pt x="6512936" y="1448638"/>
                </a:moveTo>
                <a:lnTo>
                  <a:pt x="6506053" y="1452081"/>
                </a:lnTo>
                <a:lnTo>
                  <a:pt x="6488845" y="1452081"/>
                </a:lnTo>
                <a:close/>
                <a:moveTo>
                  <a:pt x="1791732" y="1448638"/>
                </a:moveTo>
                <a:cubicBezTo>
                  <a:pt x="1791732" y="1448638"/>
                  <a:pt x="1791732" y="1448638"/>
                  <a:pt x="1805008" y="1453458"/>
                </a:cubicBezTo>
                <a:cubicBezTo>
                  <a:pt x="1800583" y="1472730"/>
                  <a:pt x="1774033" y="1453458"/>
                  <a:pt x="1791732" y="1448638"/>
                </a:cubicBezTo>
                <a:close/>
                <a:moveTo>
                  <a:pt x="7073894" y="1421107"/>
                </a:moveTo>
                <a:lnTo>
                  <a:pt x="7063569" y="1434873"/>
                </a:lnTo>
                <a:lnTo>
                  <a:pt x="7042920" y="1445198"/>
                </a:lnTo>
                <a:close/>
                <a:moveTo>
                  <a:pt x="6433781" y="1410783"/>
                </a:moveTo>
                <a:lnTo>
                  <a:pt x="6433781" y="1434875"/>
                </a:lnTo>
                <a:lnTo>
                  <a:pt x="6423455" y="1434875"/>
                </a:lnTo>
                <a:close/>
                <a:moveTo>
                  <a:pt x="1763708" y="1400458"/>
                </a:moveTo>
                <a:lnTo>
                  <a:pt x="1767150" y="1403901"/>
                </a:lnTo>
                <a:lnTo>
                  <a:pt x="1756825" y="1427990"/>
                </a:lnTo>
                <a:close/>
                <a:moveTo>
                  <a:pt x="7917055" y="1379809"/>
                </a:moveTo>
                <a:lnTo>
                  <a:pt x="7917055" y="1421107"/>
                </a:lnTo>
                <a:lnTo>
                  <a:pt x="7892963" y="1403901"/>
                </a:lnTo>
                <a:close/>
                <a:moveTo>
                  <a:pt x="7665827" y="1345394"/>
                </a:moveTo>
                <a:cubicBezTo>
                  <a:pt x="7665827" y="1345394"/>
                  <a:pt x="7665827" y="1345394"/>
                  <a:pt x="7665827" y="1350214"/>
                </a:cubicBezTo>
                <a:cubicBezTo>
                  <a:pt x="7656191" y="1355031"/>
                  <a:pt x="7651371" y="1369486"/>
                  <a:pt x="7641735" y="1369486"/>
                </a:cubicBezTo>
                <a:cubicBezTo>
                  <a:pt x="7641735" y="1369486"/>
                  <a:pt x="7641735" y="1369486"/>
                  <a:pt x="7665827" y="1345394"/>
                </a:cubicBezTo>
                <a:close/>
                <a:moveTo>
                  <a:pt x="7105623" y="1337276"/>
                </a:moveTo>
                <a:lnTo>
                  <a:pt x="7105349" y="1338715"/>
                </a:lnTo>
                <a:cubicBezTo>
                  <a:pt x="7102415" y="1346004"/>
                  <a:pt x="7097296" y="1352076"/>
                  <a:pt x="7087660" y="1355720"/>
                </a:cubicBezTo>
                <a:close/>
                <a:moveTo>
                  <a:pt x="6522275" y="1314422"/>
                </a:moveTo>
                <a:cubicBezTo>
                  <a:pt x="6532109" y="1319012"/>
                  <a:pt x="6532109" y="1332778"/>
                  <a:pt x="6537025" y="1341954"/>
                </a:cubicBezTo>
                <a:cubicBezTo>
                  <a:pt x="6532109" y="1341954"/>
                  <a:pt x="6502611" y="1323599"/>
                  <a:pt x="6522275" y="1314422"/>
                </a:cubicBezTo>
                <a:close/>
                <a:moveTo>
                  <a:pt x="1896311" y="1305604"/>
                </a:moveTo>
                <a:cubicBezTo>
                  <a:pt x="1903411" y="1304958"/>
                  <a:pt x="1909325" y="1307539"/>
                  <a:pt x="1911692" y="1317863"/>
                </a:cubicBezTo>
                <a:cubicBezTo>
                  <a:pt x="1902227" y="1338512"/>
                  <a:pt x="1883300" y="1328188"/>
                  <a:pt x="1873835" y="1312701"/>
                </a:cubicBezTo>
                <a:cubicBezTo>
                  <a:pt x="1880932" y="1310119"/>
                  <a:pt x="1889213" y="1306247"/>
                  <a:pt x="1896311" y="1305604"/>
                </a:cubicBezTo>
                <a:close/>
                <a:moveTo>
                  <a:pt x="1811888" y="1280008"/>
                </a:moveTo>
                <a:cubicBezTo>
                  <a:pt x="1811888" y="1280008"/>
                  <a:pt x="1811888" y="1280008"/>
                  <a:pt x="1839420" y="1280008"/>
                </a:cubicBezTo>
                <a:cubicBezTo>
                  <a:pt x="1830241" y="1288612"/>
                  <a:pt x="1811888" y="1297216"/>
                  <a:pt x="1811888" y="1280008"/>
                </a:cubicBezTo>
                <a:close/>
                <a:moveTo>
                  <a:pt x="7135841" y="1273125"/>
                </a:moveTo>
                <a:cubicBezTo>
                  <a:pt x="7128613" y="1287701"/>
                  <a:pt x="7126205" y="1305920"/>
                  <a:pt x="7120783" y="1321711"/>
                </a:cubicBezTo>
                <a:lnTo>
                  <a:pt x="7105623" y="1337276"/>
                </a:lnTo>
                <a:lnTo>
                  <a:pt x="7109943" y="1314422"/>
                </a:lnTo>
                <a:cubicBezTo>
                  <a:pt x="7111749" y="1297418"/>
                  <a:pt x="7114160" y="1280413"/>
                  <a:pt x="7135841" y="1273125"/>
                </a:cubicBezTo>
                <a:close/>
                <a:moveTo>
                  <a:pt x="6636297" y="1273125"/>
                </a:moveTo>
                <a:cubicBezTo>
                  <a:pt x="6588646" y="1297706"/>
                  <a:pt x="6650593" y="1341954"/>
                  <a:pt x="6588646" y="1337037"/>
                </a:cubicBezTo>
                <a:cubicBezTo>
                  <a:pt x="6588646" y="1317373"/>
                  <a:pt x="6617235" y="1273125"/>
                  <a:pt x="6636297" y="1273125"/>
                </a:cubicBezTo>
                <a:close/>
                <a:moveTo>
                  <a:pt x="6680771" y="1269682"/>
                </a:moveTo>
                <a:cubicBezTo>
                  <a:pt x="6680771" y="1269682"/>
                  <a:pt x="6680771" y="1269682"/>
                  <a:pt x="6715981" y="1303410"/>
                </a:cubicBezTo>
                <a:cubicBezTo>
                  <a:pt x="6690832" y="1341954"/>
                  <a:pt x="6670713" y="1279318"/>
                  <a:pt x="6650593" y="1298591"/>
                </a:cubicBezTo>
                <a:cubicBezTo>
                  <a:pt x="6650593" y="1298591"/>
                  <a:pt x="6650593" y="1298591"/>
                  <a:pt x="6680771" y="1269682"/>
                </a:cubicBezTo>
                <a:close/>
                <a:moveTo>
                  <a:pt x="7903287" y="1249033"/>
                </a:moveTo>
                <a:lnTo>
                  <a:pt x="7910170" y="1255916"/>
                </a:lnTo>
                <a:lnTo>
                  <a:pt x="7910170" y="1273125"/>
                </a:lnTo>
                <a:close/>
                <a:moveTo>
                  <a:pt x="6530140" y="1249033"/>
                </a:moveTo>
                <a:lnTo>
                  <a:pt x="6561115" y="1266242"/>
                </a:lnTo>
                <a:lnTo>
                  <a:pt x="6519817" y="1280008"/>
                </a:lnTo>
                <a:close/>
                <a:moveTo>
                  <a:pt x="6578323" y="1235268"/>
                </a:moveTo>
                <a:lnTo>
                  <a:pt x="6585205" y="1235268"/>
                </a:lnTo>
                <a:lnTo>
                  <a:pt x="6585205" y="1255916"/>
                </a:lnTo>
                <a:lnTo>
                  <a:pt x="6578323" y="1255916"/>
                </a:lnTo>
                <a:close/>
                <a:moveTo>
                  <a:pt x="1805005" y="1235268"/>
                </a:moveTo>
                <a:lnTo>
                  <a:pt x="1825654" y="1245593"/>
                </a:lnTo>
                <a:lnTo>
                  <a:pt x="1805005" y="1245593"/>
                </a:lnTo>
                <a:close/>
                <a:moveTo>
                  <a:pt x="7724762" y="1229247"/>
                </a:moveTo>
                <a:cubicBezTo>
                  <a:pt x="7728634" y="1229247"/>
                  <a:pt x="7731213" y="1230680"/>
                  <a:pt x="7731213" y="1236416"/>
                </a:cubicBezTo>
                <a:cubicBezTo>
                  <a:pt x="7731213" y="1236416"/>
                  <a:pt x="7731213" y="1236416"/>
                  <a:pt x="7710565" y="1242153"/>
                </a:cubicBezTo>
                <a:cubicBezTo>
                  <a:pt x="7710565" y="1242153"/>
                  <a:pt x="7710565" y="1242153"/>
                  <a:pt x="7710565" y="1230680"/>
                </a:cubicBezTo>
                <a:cubicBezTo>
                  <a:pt x="7715727" y="1230680"/>
                  <a:pt x="7720890" y="1229247"/>
                  <a:pt x="7724762" y="1229247"/>
                </a:cubicBezTo>
                <a:close/>
                <a:moveTo>
                  <a:pt x="6744988" y="1217104"/>
                </a:moveTo>
                <a:cubicBezTo>
                  <a:pt x="6749905" y="1217104"/>
                  <a:pt x="6754821" y="1219590"/>
                  <a:pt x="6757279" y="1224561"/>
                </a:cubicBezTo>
                <a:cubicBezTo>
                  <a:pt x="6732695" y="1214619"/>
                  <a:pt x="6752363" y="1259359"/>
                  <a:pt x="6722865" y="1249417"/>
                </a:cubicBezTo>
                <a:cubicBezTo>
                  <a:pt x="6722865" y="1249417"/>
                  <a:pt x="6722865" y="1249417"/>
                  <a:pt x="6732695" y="1224561"/>
                </a:cubicBezTo>
                <a:cubicBezTo>
                  <a:pt x="6735154" y="1219590"/>
                  <a:pt x="6740071" y="1217104"/>
                  <a:pt x="6744988" y="1217104"/>
                </a:cubicBezTo>
                <a:close/>
                <a:moveTo>
                  <a:pt x="7724333" y="1190530"/>
                </a:moveTo>
                <a:lnTo>
                  <a:pt x="7724333" y="1204985"/>
                </a:lnTo>
                <a:cubicBezTo>
                  <a:pt x="7724333" y="1209804"/>
                  <a:pt x="7719171" y="1214621"/>
                  <a:pt x="7714007" y="1209804"/>
                </a:cubicBezTo>
                <a:cubicBezTo>
                  <a:pt x="7714007" y="1209804"/>
                  <a:pt x="7714007" y="1209804"/>
                  <a:pt x="7724333" y="1190530"/>
                </a:cubicBezTo>
                <a:close/>
                <a:moveTo>
                  <a:pt x="6638548" y="1190530"/>
                </a:moveTo>
                <a:lnTo>
                  <a:pt x="6667801" y="1210552"/>
                </a:lnTo>
                <a:cubicBezTo>
                  <a:pt x="6667801" y="1210552"/>
                  <a:pt x="6667801" y="1210552"/>
                  <a:pt x="6633673" y="1225571"/>
                </a:cubicBezTo>
                <a:cubicBezTo>
                  <a:pt x="6633673" y="1230576"/>
                  <a:pt x="6633673" y="1235582"/>
                  <a:pt x="6638548" y="1240587"/>
                </a:cubicBezTo>
                <a:cubicBezTo>
                  <a:pt x="6628797" y="1240587"/>
                  <a:pt x="6614171" y="1240587"/>
                  <a:pt x="6609295" y="1245593"/>
                </a:cubicBezTo>
                <a:cubicBezTo>
                  <a:pt x="6609295" y="1245593"/>
                  <a:pt x="6609295" y="1245593"/>
                  <a:pt x="6638548" y="1190530"/>
                </a:cubicBezTo>
                <a:close/>
                <a:moveTo>
                  <a:pt x="6725352" y="1186685"/>
                </a:moveTo>
                <a:cubicBezTo>
                  <a:pt x="6729049" y="1186766"/>
                  <a:pt x="6732006" y="1188379"/>
                  <a:pt x="6733190" y="1192251"/>
                </a:cubicBezTo>
                <a:cubicBezTo>
                  <a:pt x="6733190" y="1192251"/>
                  <a:pt x="6733190" y="1192251"/>
                  <a:pt x="6700065" y="1207738"/>
                </a:cubicBezTo>
                <a:cubicBezTo>
                  <a:pt x="6697698" y="1202576"/>
                  <a:pt x="6704797" y="1194833"/>
                  <a:pt x="6713079" y="1190315"/>
                </a:cubicBezTo>
                <a:cubicBezTo>
                  <a:pt x="6717220" y="1188056"/>
                  <a:pt x="6721656" y="1186604"/>
                  <a:pt x="6725352" y="1186685"/>
                </a:cubicBezTo>
                <a:close/>
                <a:moveTo>
                  <a:pt x="7909188" y="1162998"/>
                </a:moveTo>
                <a:cubicBezTo>
                  <a:pt x="7923935" y="1177453"/>
                  <a:pt x="7904271" y="1196725"/>
                  <a:pt x="7899355" y="1211178"/>
                </a:cubicBezTo>
                <a:cubicBezTo>
                  <a:pt x="7899355" y="1187089"/>
                  <a:pt x="7889521" y="1162998"/>
                  <a:pt x="7909188" y="1162998"/>
                </a:cubicBezTo>
                <a:close/>
                <a:moveTo>
                  <a:pt x="6820945" y="1162998"/>
                </a:moveTo>
                <a:cubicBezTo>
                  <a:pt x="6820945" y="1168159"/>
                  <a:pt x="6836432" y="1173323"/>
                  <a:pt x="6831270" y="1183646"/>
                </a:cubicBezTo>
                <a:cubicBezTo>
                  <a:pt x="6826107" y="1178485"/>
                  <a:pt x="6815783" y="1173323"/>
                  <a:pt x="6815783" y="1168159"/>
                </a:cubicBezTo>
                <a:cubicBezTo>
                  <a:pt x="6815783" y="1168159"/>
                  <a:pt x="6815783" y="1168159"/>
                  <a:pt x="6820945" y="1162998"/>
                </a:cubicBezTo>
                <a:close/>
                <a:moveTo>
                  <a:pt x="7184021" y="1152672"/>
                </a:moveTo>
                <a:cubicBezTo>
                  <a:pt x="7184021" y="1152672"/>
                  <a:pt x="7184021" y="1152672"/>
                  <a:pt x="7154523" y="1211178"/>
                </a:cubicBezTo>
                <a:cubicBezTo>
                  <a:pt x="7149607" y="1186801"/>
                  <a:pt x="7169271" y="1152672"/>
                  <a:pt x="7184021" y="1152672"/>
                </a:cubicBezTo>
                <a:close/>
                <a:moveTo>
                  <a:pt x="6660918" y="1152672"/>
                </a:moveTo>
                <a:lnTo>
                  <a:pt x="6681567" y="1152672"/>
                </a:lnTo>
                <a:lnTo>
                  <a:pt x="6667801" y="1166438"/>
                </a:lnTo>
                <a:close/>
                <a:moveTo>
                  <a:pt x="6525761" y="1152672"/>
                </a:moveTo>
                <a:cubicBezTo>
                  <a:pt x="6525761" y="1152672"/>
                  <a:pt x="6525761" y="1152672"/>
                  <a:pt x="6539841" y="1172339"/>
                </a:cubicBezTo>
                <a:lnTo>
                  <a:pt x="6563306" y="1152672"/>
                </a:lnTo>
                <a:cubicBezTo>
                  <a:pt x="6567999" y="1187087"/>
                  <a:pt x="6530455" y="1187087"/>
                  <a:pt x="6516377" y="1187087"/>
                </a:cubicBezTo>
                <a:cubicBezTo>
                  <a:pt x="6516377" y="1187087"/>
                  <a:pt x="6516377" y="1187087"/>
                  <a:pt x="6525761" y="1152672"/>
                </a:cubicBezTo>
                <a:close/>
                <a:moveTo>
                  <a:pt x="6642697" y="1125141"/>
                </a:moveTo>
                <a:cubicBezTo>
                  <a:pt x="6681567" y="1143496"/>
                  <a:pt x="6613546" y="1152672"/>
                  <a:pt x="6632981" y="1166438"/>
                </a:cubicBezTo>
                <a:cubicBezTo>
                  <a:pt x="6598971" y="1148083"/>
                  <a:pt x="6652415" y="1134317"/>
                  <a:pt x="6642697" y="1125141"/>
                </a:cubicBezTo>
                <a:close/>
                <a:moveTo>
                  <a:pt x="6648134" y="1035662"/>
                </a:moveTo>
                <a:cubicBezTo>
                  <a:pt x="6643217" y="1045496"/>
                  <a:pt x="6667801" y="1055329"/>
                  <a:pt x="6657967" y="1060244"/>
                </a:cubicBezTo>
                <a:cubicBezTo>
                  <a:pt x="6657967" y="1060244"/>
                  <a:pt x="6657967" y="1060244"/>
                  <a:pt x="6633386" y="1070077"/>
                </a:cubicBezTo>
                <a:cubicBezTo>
                  <a:pt x="6633386" y="1060244"/>
                  <a:pt x="6638303" y="1045496"/>
                  <a:pt x="6648134" y="1035662"/>
                </a:cubicBezTo>
                <a:close/>
                <a:moveTo>
                  <a:pt x="6710676" y="1025984"/>
                </a:moveTo>
                <a:cubicBezTo>
                  <a:pt x="6715122" y="1025052"/>
                  <a:pt x="6719423" y="1025338"/>
                  <a:pt x="6722865" y="1027633"/>
                </a:cubicBezTo>
                <a:cubicBezTo>
                  <a:pt x="6722865" y="1027633"/>
                  <a:pt x="6722865" y="1027633"/>
                  <a:pt x="6686154" y="1045988"/>
                </a:cubicBezTo>
                <a:cubicBezTo>
                  <a:pt x="6682714" y="1042546"/>
                  <a:pt x="6697340" y="1028780"/>
                  <a:pt x="6710676" y="1025984"/>
                </a:cubicBezTo>
                <a:close/>
                <a:moveTo>
                  <a:pt x="7968676" y="946184"/>
                </a:moveTo>
                <a:cubicBezTo>
                  <a:pt x="7968676" y="946184"/>
                  <a:pt x="7968676" y="946184"/>
                  <a:pt x="7973265" y="946184"/>
                </a:cubicBezTo>
                <a:lnTo>
                  <a:pt x="7982442" y="959950"/>
                </a:lnTo>
                <a:cubicBezTo>
                  <a:pt x="7977855" y="964539"/>
                  <a:pt x="7968676" y="969127"/>
                  <a:pt x="7973265" y="973716"/>
                </a:cubicBezTo>
                <a:cubicBezTo>
                  <a:pt x="7973265" y="973716"/>
                  <a:pt x="7973265" y="973716"/>
                  <a:pt x="7968676" y="973716"/>
                </a:cubicBezTo>
                <a:cubicBezTo>
                  <a:pt x="7968676" y="973716"/>
                  <a:pt x="7968676" y="973716"/>
                  <a:pt x="7968676" y="946184"/>
                </a:cubicBezTo>
                <a:close/>
                <a:moveTo>
                  <a:pt x="6643709" y="946184"/>
                </a:moveTo>
                <a:cubicBezTo>
                  <a:pt x="6643709" y="946184"/>
                  <a:pt x="6643709" y="946184"/>
                  <a:pt x="6662063" y="946184"/>
                </a:cubicBezTo>
                <a:cubicBezTo>
                  <a:pt x="6671241" y="950487"/>
                  <a:pt x="6666652" y="959092"/>
                  <a:pt x="6666652" y="963393"/>
                </a:cubicBezTo>
                <a:cubicBezTo>
                  <a:pt x="6657475" y="963393"/>
                  <a:pt x="6652886" y="954788"/>
                  <a:pt x="6643709" y="946184"/>
                </a:cubicBezTo>
                <a:close/>
                <a:moveTo>
                  <a:pt x="7892963" y="935861"/>
                </a:moveTo>
                <a:lnTo>
                  <a:pt x="7903289" y="935861"/>
                </a:lnTo>
                <a:lnTo>
                  <a:pt x="7903289" y="956510"/>
                </a:lnTo>
                <a:lnTo>
                  <a:pt x="7892963" y="956510"/>
                </a:lnTo>
                <a:close/>
                <a:moveTo>
                  <a:pt x="1608843" y="922095"/>
                </a:moveTo>
                <a:lnTo>
                  <a:pt x="1608843" y="932420"/>
                </a:lnTo>
                <a:lnTo>
                  <a:pt x="1601960" y="935861"/>
                </a:lnTo>
                <a:close/>
                <a:moveTo>
                  <a:pt x="7252851" y="901446"/>
                </a:moveTo>
                <a:cubicBezTo>
                  <a:pt x="7247975" y="954999"/>
                  <a:pt x="7228473" y="1047499"/>
                  <a:pt x="7194345" y="1101051"/>
                </a:cubicBezTo>
                <a:cubicBezTo>
                  <a:pt x="7218722" y="1042630"/>
                  <a:pt x="7233349" y="964737"/>
                  <a:pt x="7252851" y="901446"/>
                </a:cubicBezTo>
                <a:close/>
                <a:moveTo>
                  <a:pt x="5979507" y="898004"/>
                </a:moveTo>
                <a:lnTo>
                  <a:pt x="5982950" y="898004"/>
                </a:lnTo>
                <a:lnTo>
                  <a:pt x="5982950" y="915212"/>
                </a:lnTo>
                <a:lnTo>
                  <a:pt x="5979507" y="915212"/>
                </a:lnTo>
                <a:close/>
                <a:moveTo>
                  <a:pt x="8071920" y="887680"/>
                </a:moveTo>
                <a:lnTo>
                  <a:pt x="8071920" y="898006"/>
                </a:lnTo>
                <a:lnTo>
                  <a:pt x="8058154" y="898006"/>
                </a:lnTo>
                <a:close/>
                <a:moveTo>
                  <a:pt x="6138957" y="869312"/>
                </a:moveTo>
                <a:cubicBezTo>
                  <a:pt x="6157301" y="872022"/>
                  <a:pt x="6160018" y="915386"/>
                  <a:pt x="6181759" y="926225"/>
                </a:cubicBezTo>
                <a:cubicBezTo>
                  <a:pt x="6167265" y="964769"/>
                  <a:pt x="6220410" y="988860"/>
                  <a:pt x="6210748" y="1037041"/>
                </a:cubicBezTo>
                <a:cubicBezTo>
                  <a:pt x="6162433" y="1099675"/>
                  <a:pt x="6104458" y="1167128"/>
                  <a:pt x="6060977" y="1215310"/>
                </a:cubicBezTo>
                <a:cubicBezTo>
                  <a:pt x="5988508" y="1167128"/>
                  <a:pt x="5988508" y="1297216"/>
                  <a:pt x="5911207" y="1277944"/>
                </a:cubicBezTo>
                <a:cubicBezTo>
                  <a:pt x="5877389" y="1220127"/>
                  <a:pt x="5800087" y="1196038"/>
                  <a:pt x="5785593" y="1128583"/>
                </a:cubicBezTo>
                <a:cubicBezTo>
                  <a:pt x="5761437" y="1104494"/>
                  <a:pt x="5737280" y="1147855"/>
                  <a:pt x="5717955" y="1114130"/>
                </a:cubicBezTo>
                <a:cubicBezTo>
                  <a:pt x="5717955" y="1114130"/>
                  <a:pt x="5717955" y="1114130"/>
                  <a:pt x="5756607" y="1008133"/>
                </a:cubicBezTo>
                <a:cubicBezTo>
                  <a:pt x="5800087" y="1008133"/>
                  <a:pt x="5819411" y="969588"/>
                  <a:pt x="5838737" y="945497"/>
                </a:cubicBezTo>
                <a:cubicBezTo>
                  <a:pt x="5896713" y="921408"/>
                  <a:pt x="5945025" y="974405"/>
                  <a:pt x="5998171" y="964769"/>
                </a:cubicBezTo>
                <a:cubicBezTo>
                  <a:pt x="6031989" y="959952"/>
                  <a:pt x="6060977" y="921408"/>
                  <a:pt x="6060977" y="892500"/>
                </a:cubicBezTo>
                <a:cubicBezTo>
                  <a:pt x="6080301" y="873227"/>
                  <a:pt x="6094796" y="878044"/>
                  <a:pt x="6114120" y="882863"/>
                </a:cubicBezTo>
                <a:cubicBezTo>
                  <a:pt x="6124992" y="872022"/>
                  <a:pt x="6132841" y="868408"/>
                  <a:pt x="6138957" y="869312"/>
                </a:cubicBezTo>
                <a:close/>
                <a:moveTo>
                  <a:pt x="7383627" y="863589"/>
                </a:moveTo>
                <a:lnTo>
                  <a:pt x="7383627" y="873915"/>
                </a:lnTo>
                <a:lnTo>
                  <a:pt x="7362977" y="873915"/>
                </a:lnTo>
                <a:close/>
                <a:moveTo>
                  <a:pt x="7875757" y="853266"/>
                </a:moveTo>
                <a:lnTo>
                  <a:pt x="7879197" y="891123"/>
                </a:lnTo>
                <a:lnTo>
                  <a:pt x="7868872" y="891123"/>
                </a:lnTo>
                <a:close/>
                <a:moveTo>
                  <a:pt x="7951467" y="842940"/>
                </a:moveTo>
                <a:lnTo>
                  <a:pt x="7958351" y="842940"/>
                </a:lnTo>
                <a:lnTo>
                  <a:pt x="7958351" y="867031"/>
                </a:lnTo>
                <a:lnTo>
                  <a:pt x="7951467" y="867031"/>
                </a:lnTo>
                <a:close/>
                <a:moveTo>
                  <a:pt x="7910170" y="839500"/>
                </a:moveTo>
                <a:cubicBezTo>
                  <a:pt x="7910170" y="839500"/>
                  <a:pt x="7910170" y="839500"/>
                  <a:pt x="7910170" y="843803"/>
                </a:cubicBezTo>
                <a:cubicBezTo>
                  <a:pt x="7905008" y="852407"/>
                  <a:pt x="7899847" y="856708"/>
                  <a:pt x="7889521" y="856708"/>
                </a:cubicBezTo>
                <a:cubicBezTo>
                  <a:pt x="7889521" y="856708"/>
                  <a:pt x="7889521" y="856708"/>
                  <a:pt x="7910170" y="839500"/>
                </a:cubicBezTo>
                <a:close/>
                <a:moveTo>
                  <a:pt x="7252851" y="832617"/>
                </a:moveTo>
                <a:lnTo>
                  <a:pt x="7256293" y="832617"/>
                </a:lnTo>
                <a:lnTo>
                  <a:pt x="7256293" y="839500"/>
                </a:lnTo>
                <a:lnTo>
                  <a:pt x="7252851" y="839500"/>
                </a:lnTo>
                <a:close/>
                <a:moveTo>
                  <a:pt x="7257275" y="791319"/>
                </a:moveTo>
                <a:cubicBezTo>
                  <a:pt x="7283825" y="800496"/>
                  <a:pt x="7261699" y="818851"/>
                  <a:pt x="7252851" y="832617"/>
                </a:cubicBezTo>
                <a:cubicBezTo>
                  <a:pt x="7252851" y="832617"/>
                  <a:pt x="7252851" y="832617"/>
                  <a:pt x="7257275" y="791319"/>
                </a:cubicBezTo>
                <a:close/>
                <a:moveTo>
                  <a:pt x="765682" y="780994"/>
                </a:moveTo>
                <a:cubicBezTo>
                  <a:pt x="765682" y="780994"/>
                  <a:pt x="765682" y="780994"/>
                  <a:pt x="756503" y="794760"/>
                </a:cubicBezTo>
                <a:cubicBezTo>
                  <a:pt x="738150" y="780994"/>
                  <a:pt x="756503" y="785583"/>
                  <a:pt x="765682" y="780994"/>
                </a:cubicBezTo>
                <a:close/>
                <a:moveTo>
                  <a:pt x="724384" y="753462"/>
                </a:moveTo>
                <a:lnTo>
                  <a:pt x="741593" y="753462"/>
                </a:lnTo>
                <a:lnTo>
                  <a:pt x="724384" y="760345"/>
                </a:lnTo>
                <a:close/>
                <a:moveTo>
                  <a:pt x="7952617" y="688075"/>
                </a:moveTo>
                <a:cubicBezTo>
                  <a:pt x="7961793" y="692894"/>
                  <a:pt x="7957206" y="702530"/>
                  <a:pt x="7957206" y="712167"/>
                </a:cubicBezTo>
                <a:cubicBezTo>
                  <a:pt x="7957206" y="712167"/>
                  <a:pt x="7957206" y="712167"/>
                  <a:pt x="7948027" y="712167"/>
                </a:cubicBezTo>
                <a:close/>
                <a:moveTo>
                  <a:pt x="7972117" y="664847"/>
                </a:moveTo>
                <a:cubicBezTo>
                  <a:pt x="7981753" y="660544"/>
                  <a:pt x="7996207" y="673451"/>
                  <a:pt x="7996207" y="673451"/>
                </a:cubicBezTo>
                <a:cubicBezTo>
                  <a:pt x="7986571" y="677752"/>
                  <a:pt x="7972117" y="669148"/>
                  <a:pt x="7972117" y="664847"/>
                </a:cubicBezTo>
                <a:close/>
                <a:moveTo>
                  <a:pt x="789773" y="663984"/>
                </a:moveTo>
                <a:cubicBezTo>
                  <a:pt x="814801" y="668716"/>
                  <a:pt x="844837" y="663984"/>
                  <a:pt x="844837" y="687646"/>
                </a:cubicBezTo>
                <a:cubicBezTo>
                  <a:pt x="834826" y="687646"/>
                  <a:pt x="824812" y="687646"/>
                  <a:pt x="814801" y="673449"/>
                </a:cubicBezTo>
                <a:cubicBezTo>
                  <a:pt x="794779" y="701841"/>
                  <a:pt x="804790" y="673449"/>
                  <a:pt x="789773" y="663984"/>
                </a:cubicBezTo>
                <a:close/>
                <a:moveTo>
                  <a:pt x="7307914" y="660544"/>
                </a:moveTo>
                <a:cubicBezTo>
                  <a:pt x="7298735" y="689887"/>
                  <a:pt x="7294148" y="738792"/>
                  <a:pt x="7266617" y="753464"/>
                </a:cubicBezTo>
                <a:cubicBezTo>
                  <a:pt x="7266617" y="753464"/>
                  <a:pt x="7266617" y="753464"/>
                  <a:pt x="7289559" y="719229"/>
                </a:cubicBezTo>
                <a:cubicBezTo>
                  <a:pt x="7289559" y="719229"/>
                  <a:pt x="7289559" y="719229"/>
                  <a:pt x="7252851" y="714341"/>
                </a:cubicBezTo>
                <a:cubicBezTo>
                  <a:pt x="7275793" y="699669"/>
                  <a:pt x="7294148" y="675216"/>
                  <a:pt x="7307914" y="660544"/>
                </a:cubicBezTo>
                <a:close/>
                <a:moveTo>
                  <a:pt x="5501298" y="629946"/>
                </a:moveTo>
                <a:cubicBezTo>
                  <a:pt x="5523120" y="629946"/>
                  <a:pt x="5544943" y="637204"/>
                  <a:pt x="5564339" y="651725"/>
                </a:cubicBezTo>
                <a:cubicBezTo>
                  <a:pt x="5583737" y="685602"/>
                  <a:pt x="5520696" y="709799"/>
                  <a:pt x="5574039" y="729156"/>
                </a:cubicBezTo>
                <a:cubicBezTo>
                  <a:pt x="5549791" y="743676"/>
                  <a:pt x="5540092" y="787231"/>
                  <a:pt x="5501298" y="796910"/>
                </a:cubicBezTo>
                <a:cubicBezTo>
                  <a:pt x="5428558" y="825949"/>
                  <a:pt x="5491599" y="903382"/>
                  <a:pt x="5433408" y="932418"/>
                </a:cubicBezTo>
                <a:cubicBezTo>
                  <a:pt x="5370367" y="893703"/>
                  <a:pt x="5481900" y="835628"/>
                  <a:pt x="5428558" y="772712"/>
                </a:cubicBezTo>
                <a:cubicBezTo>
                  <a:pt x="5428558" y="772712"/>
                  <a:pt x="5428558" y="772712"/>
                  <a:pt x="5467351" y="787231"/>
                </a:cubicBezTo>
                <a:cubicBezTo>
                  <a:pt x="5481900" y="777553"/>
                  <a:pt x="5520696" y="763033"/>
                  <a:pt x="5506147" y="733997"/>
                </a:cubicBezTo>
                <a:cubicBezTo>
                  <a:pt x="5491599" y="695279"/>
                  <a:pt x="5457655" y="733997"/>
                  <a:pt x="5438257" y="724317"/>
                </a:cubicBezTo>
                <a:cubicBezTo>
                  <a:pt x="5438257" y="709799"/>
                  <a:pt x="5467351" y="704959"/>
                  <a:pt x="5457655" y="685602"/>
                </a:cubicBezTo>
                <a:cubicBezTo>
                  <a:pt x="5443107" y="675922"/>
                  <a:pt x="5462503" y="651725"/>
                  <a:pt x="5438257" y="666243"/>
                </a:cubicBezTo>
                <a:cubicBezTo>
                  <a:pt x="5438257" y="666243"/>
                  <a:pt x="5438257" y="666243"/>
                  <a:pt x="5438257" y="651725"/>
                </a:cubicBezTo>
                <a:cubicBezTo>
                  <a:pt x="5457655" y="637204"/>
                  <a:pt x="5479477" y="629946"/>
                  <a:pt x="5501298" y="629946"/>
                </a:cubicBezTo>
                <a:close/>
                <a:moveTo>
                  <a:pt x="7290705" y="598597"/>
                </a:moveTo>
                <a:cubicBezTo>
                  <a:pt x="7280872" y="622257"/>
                  <a:pt x="7280872" y="660114"/>
                  <a:pt x="7266122" y="674309"/>
                </a:cubicBezTo>
                <a:cubicBezTo>
                  <a:pt x="7256291" y="650649"/>
                  <a:pt x="7280872" y="622257"/>
                  <a:pt x="7290705" y="598597"/>
                </a:cubicBezTo>
                <a:close/>
                <a:moveTo>
                  <a:pt x="8023739" y="553857"/>
                </a:moveTo>
                <a:cubicBezTo>
                  <a:pt x="8033491" y="573743"/>
                  <a:pt x="8082245" y="593626"/>
                  <a:pt x="8028615" y="598597"/>
                </a:cubicBezTo>
                <a:cubicBezTo>
                  <a:pt x="8028615" y="598597"/>
                  <a:pt x="8028615" y="598597"/>
                  <a:pt x="8023739" y="553857"/>
                </a:cubicBezTo>
                <a:close/>
                <a:moveTo>
                  <a:pt x="7372154" y="495353"/>
                </a:moveTo>
                <a:cubicBezTo>
                  <a:pt x="7372154" y="495353"/>
                  <a:pt x="7372154" y="495353"/>
                  <a:pt x="7376743" y="518295"/>
                </a:cubicBezTo>
                <a:cubicBezTo>
                  <a:pt x="7372154" y="522885"/>
                  <a:pt x="7367565" y="509119"/>
                  <a:pt x="7362977" y="513708"/>
                </a:cubicBezTo>
                <a:cubicBezTo>
                  <a:pt x="7362977" y="513708"/>
                  <a:pt x="7362977" y="513708"/>
                  <a:pt x="7372154" y="495353"/>
                </a:cubicBezTo>
                <a:close/>
                <a:moveTo>
                  <a:pt x="7149607" y="495353"/>
                </a:moveTo>
                <a:cubicBezTo>
                  <a:pt x="7149607" y="495353"/>
                  <a:pt x="7149607" y="495353"/>
                  <a:pt x="7149607" y="510840"/>
                </a:cubicBezTo>
                <a:cubicBezTo>
                  <a:pt x="7149607" y="510840"/>
                  <a:pt x="7144443" y="516002"/>
                  <a:pt x="7139281" y="516002"/>
                </a:cubicBezTo>
                <a:close/>
                <a:moveTo>
                  <a:pt x="7977325" y="478585"/>
                </a:moveTo>
                <a:cubicBezTo>
                  <a:pt x="7979554" y="477319"/>
                  <a:pt x="7981705" y="478808"/>
                  <a:pt x="7982934" y="484765"/>
                </a:cubicBezTo>
                <a:cubicBezTo>
                  <a:pt x="7973101" y="494295"/>
                  <a:pt x="7992765" y="503825"/>
                  <a:pt x="7992765" y="508590"/>
                </a:cubicBezTo>
                <a:cubicBezTo>
                  <a:pt x="7987849" y="508590"/>
                  <a:pt x="7987849" y="522885"/>
                  <a:pt x="7978017" y="518120"/>
                </a:cubicBezTo>
                <a:cubicBezTo>
                  <a:pt x="7963267" y="510972"/>
                  <a:pt x="7970642" y="482381"/>
                  <a:pt x="7977325" y="478585"/>
                </a:cubicBezTo>
                <a:close/>
                <a:moveTo>
                  <a:pt x="7997497" y="447172"/>
                </a:moveTo>
                <a:cubicBezTo>
                  <a:pt x="8011695" y="447172"/>
                  <a:pt x="8030623" y="451762"/>
                  <a:pt x="8030623" y="465528"/>
                </a:cubicBezTo>
                <a:cubicBezTo>
                  <a:pt x="8030623" y="465528"/>
                  <a:pt x="8030623" y="465528"/>
                  <a:pt x="8021157" y="474704"/>
                </a:cubicBezTo>
                <a:lnTo>
                  <a:pt x="7992765" y="451762"/>
                </a:lnTo>
                <a:cubicBezTo>
                  <a:pt x="7992765" y="451762"/>
                  <a:pt x="7992765" y="451762"/>
                  <a:pt x="7997497" y="447172"/>
                </a:cubicBezTo>
                <a:close/>
                <a:moveTo>
                  <a:pt x="7266617" y="412758"/>
                </a:moveTo>
                <a:lnTo>
                  <a:pt x="7280383" y="426524"/>
                </a:lnTo>
                <a:lnTo>
                  <a:pt x="7266617" y="450615"/>
                </a:lnTo>
                <a:close/>
                <a:moveTo>
                  <a:pt x="7139281" y="364577"/>
                </a:moveTo>
                <a:cubicBezTo>
                  <a:pt x="7139281" y="364577"/>
                  <a:pt x="7139281" y="364577"/>
                  <a:pt x="7144443" y="364577"/>
                </a:cubicBezTo>
                <a:cubicBezTo>
                  <a:pt x="7149607" y="374213"/>
                  <a:pt x="7144443" y="383852"/>
                  <a:pt x="7149607" y="388669"/>
                </a:cubicBezTo>
                <a:cubicBezTo>
                  <a:pt x="7149607" y="388669"/>
                  <a:pt x="7149607" y="388669"/>
                  <a:pt x="7139281" y="388669"/>
                </a:cubicBezTo>
                <a:close/>
                <a:moveTo>
                  <a:pt x="7958351" y="326720"/>
                </a:moveTo>
                <a:lnTo>
                  <a:pt x="7958351" y="340486"/>
                </a:lnTo>
                <a:lnTo>
                  <a:pt x="7951467" y="350811"/>
                </a:lnTo>
                <a:close/>
                <a:moveTo>
                  <a:pt x="1801565" y="326720"/>
                </a:moveTo>
                <a:cubicBezTo>
                  <a:pt x="1801565" y="326720"/>
                  <a:pt x="1801565" y="326720"/>
                  <a:pt x="1825225" y="331309"/>
                </a:cubicBezTo>
                <a:cubicBezTo>
                  <a:pt x="1825225" y="331309"/>
                  <a:pt x="1825225" y="331309"/>
                  <a:pt x="1825225" y="326720"/>
                </a:cubicBezTo>
                <a:cubicBezTo>
                  <a:pt x="1825225" y="326720"/>
                  <a:pt x="1825225" y="326720"/>
                  <a:pt x="1839422" y="326720"/>
                </a:cubicBezTo>
                <a:cubicBezTo>
                  <a:pt x="1839422" y="326720"/>
                  <a:pt x="1839422" y="326720"/>
                  <a:pt x="1839422" y="345075"/>
                </a:cubicBezTo>
                <a:cubicBezTo>
                  <a:pt x="1820493" y="368018"/>
                  <a:pt x="1806297" y="345075"/>
                  <a:pt x="1801565" y="326720"/>
                </a:cubicBezTo>
                <a:close/>
                <a:moveTo>
                  <a:pt x="7903287" y="316397"/>
                </a:moveTo>
                <a:lnTo>
                  <a:pt x="7910170" y="316397"/>
                </a:lnTo>
                <a:lnTo>
                  <a:pt x="7910170" y="340488"/>
                </a:lnTo>
                <a:lnTo>
                  <a:pt x="7903287" y="340488"/>
                </a:lnTo>
                <a:close/>
                <a:moveTo>
                  <a:pt x="1774033" y="312954"/>
                </a:moveTo>
                <a:cubicBezTo>
                  <a:pt x="1749766" y="375820"/>
                  <a:pt x="1686671" y="424180"/>
                  <a:pt x="1696379" y="496717"/>
                </a:cubicBezTo>
                <a:cubicBezTo>
                  <a:pt x="1642991" y="612777"/>
                  <a:pt x="1609018" y="767525"/>
                  <a:pt x="1618724" y="873915"/>
                </a:cubicBezTo>
                <a:cubicBezTo>
                  <a:pt x="1618724" y="873915"/>
                  <a:pt x="1618724" y="873915"/>
                  <a:pt x="1604165" y="864244"/>
                </a:cubicBezTo>
                <a:cubicBezTo>
                  <a:pt x="1604165" y="762690"/>
                  <a:pt x="1584751" y="680481"/>
                  <a:pt x="1623578" y="588599"/>
                </a:cubicBezTo>
                <a:cubicBezTo>
                  <a:pt x="1642991" y="559584"/>
                  <a:pt x="1638137" y="525733"/>
                  <a:pt x="1667258" y="506389"/>
                </a:cubicBezTo>
                <a:cubicBezTo>
                  <a:pt x="1642991" y="462866"/>
                  <a:pt x="1715792" y="433851"/>
                  <a:pt x="1691525" y="395164"/>
                </a:cubicBezTo>
                <a:cubicBezTo>
                  <a:pt x="1710938" y="361312"/>
                  <a:pt x="1749766" y="322627"/>
                  <a:pt x="1774033" y="312954"/>
                </a:cubicBezTo>
                <a:close/>
                <a:moveTo>
                  <a:pt x="7130103" y="292305"/>
                </a:moveTo>
                <a:cubicBezTo>
                  <a:pt x="7125515" y="302139"/>
                  <a:pt x="7153047" y="316887"/>
                  <a:pt x="7143868" y="326720"/>
                </a:cubicBezTo>
                <a:cubicBezTo>
                  <a:pt x="7130103" y="326720"/>
                  <a:pt x="7125515" y="302139"/>
                  <a:pt x="7130103" y="292305"/>
                </a:cubicBezTo>
                <a:close/>
                <a:moveTo>
                  <a:pt x="7227613" y="288865"/>
                </a:moveTo>
                <a:cubicBezTo>
                  <a:pt x="7236789" y="288865"/>
                  <a:pt x="7255144" y="293597"/>
                  <a:pt x="7255144" y="312525"/>
                </a:cubicBezTo>
                <a:cubicBezTo>
                  <a:pt x="7232201" y="326722"/>
                  <a:pt x="7259733" y="350382"/>
                  <a:pt x="7250555" y="364577"/>
                </a:cubicBezTo>
                <a:cubicBezTo>
                  <a:pt x="7218436" y="350382"/>
                  <a:pt x="7250555" y="312525"/>
                  <a:pt x="7227613" y="288865"/>
                </a:cubicBezTo>
                <a:close/>
                <a:moveTo>
                  <a:pt x="7927379" y="281982"/>
                </a:moveTo>
                <a:lnTo>
                  <a:pt x="7927379" y="312956"/>
                </a:lnTo>
                <a:lnTo>
                  <a:pt x="7923935" y="312956"/>
                </a:lnTo>
                <a:close/>
                <a:moveTo>
                  <a:pt x="7141002" y="237242"/>
                </a:moveTo>
                <a:cubicBezTo>
                  <a:pt x="7141002" y="237242"/>
                  <a:pt x="7141002" y="237242"/>
                  <a:pt x="7141002" y="252729"/>
                </a:cubicBezTo>
                <a:cubicBezTo>
                  <a:pt x="7146164" y="263055"/>
                  <a:pt x="7130677" y="268216"/>
                  <a:pt x="7125515" y="263055"/>
                </a:cubicBezTo>
                <a:cubicBezTo>
                  <a:pt x="7125515" y="263055"/>
                  <a:pt x="7125515" y="263055"/>
                  <a:pt x="7141002" y="237242"/>
                </a:cubicBezTo>
                <a:close/>
                <a:moveTo>
                  <a:pt x="7873789" y="213153"/>
                </a:moveTo>
                <a:cubicBezTo>
                  <a:pt x="7878705" y="213153"/>
                  <a:pt x="7883623" y="218028"/>
                  <a:pt x="7883623" y="218028"/>
                </a:cubicBezTo>
                <a:cubicBezTo>
                  <a:pt x="7883623" y="222904"/>
                  <a:pt x="7883623" y="227779"/>
                  <a:pt x="7878705" y="227779"/>
                </a:cubicBezTo>
                <a:cubicBezTo>
                  <a:pt x="7878705" y="227779"/>
                  <a:pt x="7878705" y="227779"/>
                  <a:pt x="7903287" y="247281"/>
                </a:cubicBezTo>
                <a:cubicBezTo>
                  <a:pt x="7893455" y="271659"/>
                  <a:pt x="7878705" y="237530"/>
                  <a:pt x="7868872" y="257032"/>
                </a:cubicBezTo>
                <a:cubicBezTo>
                  <a:pt x="7868872" y="257032"/>
                  <a:pt x="7868872" y="257032"/>
                  <a:pt x="7873789" y="213153"/>
                </a:cubicBezTo>
                <a:close/>
                <a:moveTo>
                  <a:pt x="7217941" y="213153"/>
                </a:moveTo>
                <a:cubicBezTo>
                  <a:pt x="7232691" y="223164"/>
                  <a:pt x="7217941" y="243188"/>
                  <a:pt x="7232691" y="253199"/>
                </a:cubicBezTo>
                <a:cubicBezTo>
                  <a:pt x="7227775" y="258205"/>
                  <a:pt x="7222858" y="268216"/>
                  <a:pt x="7213027" y="263211"/>
                </a:cubicBezTo>
                <a:cubicBezTo>
                  <a:pt x="7242525" y="248194"/>
                  <a:pt x="7208111" y="228169"/>
                  <a:pt x="7217941" y="213153"/>
                </a:cubicBezTo>
                <a:close/>
                <a:moveTo>
                  <a:pt x="7232201" y="158089"/>
                </a:moveTo>
                <a:cubicBezTo>
                  <a:pt x="7217451" y="167266"/>
                  <a:pt x="7212535" y="181032"/>
                  <a:pt x="7212535" y="199387"/>
                </a:cubicBezTo>
                <a:cubicBezTo>
                  <a:pt x="7212535" y="199387"/>
                  <a:pt x="7212535" y="199387"/>
                  <a:pt x="7202703" y="199387"/>
                </a:cubicBezTo>
                <a:cubicBezTo>
                  <a:pt x="7212535" y="181032"/>
                  <a:pt x="7197787" y="158089"/>
                  <a:pt x="7232201" y="158089"/>
                </a:cubicBezTo>
                <a:close/>
                <a:moveTo>
                  <a:pt x="7194345" y="109909"/>
                </a:moveTo>
                <a:cubicBezTo>
                  <a:pt x="7194345" y="109909"/>
                  <a:pt x="7194345" y="109909"/>
                  <a:pt x="7204670" y="119085"/>
                </a:cubicBezTo>
                <a:cubicBezTo>
                  <a:pt x="7204670" y="123674"/>
                  <a:pt x="7204670" y="132851"/>
                  <a:pt x="7199506" y="137440"/>
                </a:cubicBezTo>
                <a:cubicBezTo>
                  <a:pt x="7199506" y="137440"/>
                  <a:pt x="7199506" y="137440"/>
                  <a:pt x="7194345" y="109909"/>
                </a:cubicBezTo>
                <a:close/>
                <a:moveTo>
                  <a:pt x="7170255" y="34196"/>
                </a:moveTo>
                <a:lnTo>
                  <a:pt x="7187463" y="34196"/>
                </a:lnTo>
                <a:lnTo>
                  <a:pt x="7170255" y="44522"/>
                </a:lnTo>
                <a:close/>
                <a:moveTo>
                  <a:pt x="4344" y="0"/>
                </a:moveTo>
                <a:lnTo>
                  <a:pt x="806662" y="0"/>
                </a:lnTo>
                <a:lnTo>
                  <a:pt x="806402" y="710"/>
                </a:lnTo>
                <a:cubicBezTo>
                  <a:pt x="797332" y="32772"/>
                  <a:pt x="788866" y="65439"/>
                  <a:pt x="774354" y="101736"/>
                </a:cubicBezTo>
                <a:cubicBezTo>
                  <a:pt x="803379" y="145292"/>
                  <a:pt x="721144" y="154972"/>
                  <a:pt x="764678" y="198526"/>
                </a:cubicBezTo>
                <a:cubicBezTo>
                  <a:pt x="779192" y="271121"/>
                  <a:pt x="677607" y="304998"/>
                  <a:pt x="716305" y="363073"/>
                </a:cubicBezTo>
                <a:cubicBezTo>
                  <a:pt x="643745" y="382429"/>
                  <a:pt x="701793" y="445345"/>
                  <a:pt x="667931" y="474381"/>
                </a:cubicBezTo>
                <a:cubicBezTo>
                  <a:pt x="687281" y="513099"/>
                  <a:pt x="634070" y="585692"/>
                  <a:pt x="672770" y="634087"/>
                </a:cubicBezTo>
                <a:cubicBezTo>
                  <a:pt x="658256" y="634087"/>
                  <a:pt x="638908" y="638928"/>
                  <a:pt x="634070" y="658284"/>
                </a:cubicBezTo>
                <a:cubicBezTo>
                  <a:pt x="638908" y="687323"/>
                  <a:pt x="672770" y="672805"/>
                  <a:pt x="677607" y="692162"/>
                </a:cubicBezTo>
                <a:cubicBezTo>
                  <a:pt x="677607" y="697002"/>
                  <a:pt x="672770" y="701841"/>
                  <a:pt x="667931" y="697002"/>
                </a:cubicBezTo>
                <a:cubicBezTo>
                  <a:pt x="663095" y="817990"/>
                  <a:pt x="663095" y="817990"/>
                  <a:pt x="663095" y="817990"/>
                </a:cubicBezTo>
                <a:cubicBezTo>
                  <a:pt x="667931" y="822831"/>
                  <a:pt x="667931" y="842190"/>
                  <a:pt x="682445" y="837349"/>
                </a:cubicBezTo>
                <a:cubicBezTo>
                  <a:pt x="667931" y="851867"/>
                  <a:pt x="667931" y="851867"/>
                  <a:pt x="667931" y="851867"/>
                </a:cubicBezTo>
                <a:cubicBezTo>
                  <a:pt x="672770" y="856708"/>
                  <a:pt x="677607" y="866388"/>
                  <a:pt x="682445" y="861547"/>
                </a:cubicBezTo>
                <a:cubicBezTo>
                  <a:pt x="677607" y="866388"/>
                  <a:pt x="667931" y="876065"/>
                  <a:pt x="672770" y="885744"/>
                </a:cubicBezTo>
                <a:cubicBezTo>
                  <a:pt x="696957" y="900265"/>
                  <a:pt x="658256" y="963178"/>
                  <a:pt x="716305" y="948660"/>
                </a:cubicBezTo>
                <a:cubicBezTo>
                  <a:pt x="730819" y="900265"/>
                  <a:pt x="774354" y="847029"/>
                  <a:pt x="822727" y="822831"/>
                </a:cubicBezTo>
                <a:cubicBezTo>
                  <a:pt x="842077" y="847029"/>
                  <a:pt x="890451" y="832511"/>
                  <a:pt x="924313" y="817990"/>
                </a:cubicBezTo>
                <a:cubicBezTo>
                  <a:pt x="932778" y="827670"/>
                  <a:pt x="942755" y="831602"/>
                  <a:pt x="953336" y="832964"/>
                </a:cubicBezTo>
                <a:lnTo>
                  <a:pt x="972055" y="832704"/>
                </a:lnTo>
                <a:lnTo>
                  <a:pt x="978271" y="772188"/>
                </a:lnTo>
                <a:cubicBezTo>
                  <a:pt x="974702" y="693367"/>
                  <a:pt x="939022" y="621999"/>
                  <a:pt x="903341" y="564182"/>
                </a:cubicBezTo>
                <a:cubicBezTo>
                  <a:pt x="979459" y="578638"/>
                  <a:pt x="998488" y="674999"/>
                  <a:pt x="1065091" y="708724"/>
                </a:cubicBezTo>
                <a:cubicBezTo>
                  <a:pt x="1043683" y="730407"/>
                  <a:pt x="1029410" y="755701"/>
                  <a:pt x="1015733" y="780996"/>
                </a:cubicBezTo>
                <a:lnTo>
                  <a:pt x="983070" y="832550"/>
                </a:lnTo>
                <a:lnTo>
                  <a:pt x="985988" y="832511"/>
                </a:lnTo>
                <a:cubicBezTo>
                  <a:pt x="1007756" y="831301"/>
                  <a:pt x="1028315" y="832511"/>
                  <a:pt x="1040408" y="861547"/>
                </a:cubicBezTo>
                <a:cubicBezTo>
                  <a:pt x="1079106" y="822831"/>
                  <a:pt x="1045246" y="905103"/>
                  <a:pt x="1088781" y="880906"/>
                </a:cubicBezTo>
                <a:cubicBezTo>
                  <a:pt x="1112968" y="876065"/>
                  <a:pt x="1112968" y="847029"/>
                  <a:pt x="1112968" y="832511"/>
                </a:cubicBezTo>
                <a:cubicBezTo>
                  <a:pt x="1069433" y="750238"/>
                  <a:pt x="1088781" y="667964"/>
                  <a:pt x="1074270" y="595371"/>
                </a:cubicBezTo>
                <a:cubicBezTo>
                  <a:pt x="1054919" y="576012"/>
                  <a:pt x="1093620" y="551815"/>
                  <a:pt x="1059758" y="537297"/>
                </a:cubicBezTo>
                <a:cubicBezTo>
                  <a:pt x="1059758" y="527617"/>
                  <a:pt x="1045246" y="527617"/>
                  <a:pt x="1040408" y="537297"/>
                </a:cubicBezTo>
                <a:cubicBezTo>
                  <a:pt x="977523" y="508258"/>
                  <a:pt x="1069433" y="455024"/>
                  <a:pt x="1045246" y="411468"/>
                </a:cubicBezTo>
                <a:cubicBezTo>
                  <a:pt x="1050083" y="372752"/>
                  <a:pt x="1083945" y="387270"/>
                  <a:pt x="1103293" y="401788"/>
                </a:cubicBezTo>
                <a:cubicBezTo>
                  <a:pt x="1098456" y="479222"/>
                  <a:pt x="1200040" y="488901"/>
                  <a:pt x="1243577" y="551815"/>
                </a:cubicBezTo>
                <a:cubicBezTo>
                  <a:pt x="1258088" y="551815"/>
                  <a:pt x="1282275" y="556656"/>
                  <a:pt x="1282275" y="571174"/>
                </a:cubicBezTo>
                <a:cubicBezTo>
                  <a:pt x="1277439" y="595371"/>
                  <a:pt x="1248415" y="619569"/>
                  <a:pt x="1224227" y="609889"/>
                </a:cubicBezTo>
                <a:cubicBezTo>
                  <a:pt x="1253252" y="634087"/>
                  <a:pt x="1190367" y="658284"/>
                  <a:pt x="1214554" y="692162"/>
                </a:cubicBezTo>
                <a:cubicBezTo>
                  <a:pt x="1200040" y="701841"/>
                  <a:pt x="1175853" y="740559"/>
                  <a:pt x="1151666" y="730880"/>
                </a:cubicBezTo>
                <a:cubicBezTo>
                  <a:pt x="1171017" y="774436"/>
                  <a:pt x="1108131" y="837349"/>
                  <a:pt x="1175853" y="856708"/>
                </a:cubicBezTo>
                <a:cubicBezTo>
                  <a:pt x="1204878" y="837349"/>
                  <a:pt x="1204878" y="837349"/>
                  <a:pt x="1204878" y="837349"/>
                </a:cubicBezTo>
                <a:cubicBezTo>
                  <a:pt x="1180692" y="895424"/>
                  <a:pt x="1180692" y="895424"/>
                  <a:pt x="1180692" y="895424"/>
                </a:cubicBezTo>
                <a:cubicBezTo>
                  <a:pt x="1200040" y="900265"/>
                  <a:pt x="1233902" y="876065"/>
                  <a:pt x="1253252" y="866388"/>
                </a:cubicBezTo>
                <a:cubicBezTo>
                  <a:pt x="1253252" y="885744"/>
                  <a:pt x="1253252" y="885744"/>
                  <a:pt x="1253252" y="885744"/>
                </a:cubicBezTo>
                <a:cubicBezTo>
                  <a:pt x="1243577" y="880906"/>
                  <a:pt x="1238740" y="895424"/>
                  <a:pt x="1233902" y="890585"/>
                </a:cubicBezTo>
                <a:cubicBezTo>
                  <a:pt x="1190367" y="905103"/>
                  <a:pt x="1204878" y="929301"/>
                  <a:pt x="1204878" y="958339"/>
                </a:cubicBezTo>
                <a:cubicBezTo>
                  <a:pt x="1238740" y="948660"/>
                  <a:pt x="1238740" y="948660"/>
                  <a:pt x="1238740" y="948660"/>
                </a:cubicBezTo>
                <a:cubicBezTo>
                  <a:pt x="1277439" y="958339"/>
                  <a:pt x="1330649" y="972858"/>
                  <a:pt x="1374186" y="943819"/>
                </a:cubicBezTo>
                <a:cubicBezTo>
                  <a:pt x="1374186" y="958339"/>
                  <a:pt x="1374186" y="958339"/>
                  <a:pt x="1374186" y="958339"/>
                </a:cubicBezTo>
                <a:cubicBezTo>
                  <a:pt x="1456421" y="953499"/>
                  <a:pt x="1432235" y="1069648"/>
                  <a:pt x="1509631" y="1084168"/>
                </a:cubicBezTo>
                <a:cubicBezTo>
                  <a:pt x="1519306" y="1069648"/>
                  <a:pt x="1553168" y="1084168"/>
                  <a:pt x="1543493" y="1055130"/>
                </a:cubicBezTo>
                <a:cubicBezTo>
                  <a:pt x="1558004" y="1055130"/>
                  <a:pt x="1558004" y="1055130"/>
                  <a:pt x="1558004" y="1055130"/>
                </a:cubicBezTo>
                <a:cubicBezTo>
                  <a:pt x="1630565" y="1132563"/>
                  <a:pt x="1674102" y="1253551"/>
                  <a:pt x="1649915" y="1360023"/>
                </a:cubicBezTo>
                <a:cubicBezTo>
                  <a:pt x="1635403" y="1461654"/>
                  <a:pt x="1688613" y="1563283"/>
                  <a:pt x="1712800" y="1645558"/>
                </a:cubicBezTo>
                <a:cubicBezTo>
                  <a:pt x="1770849" y="1650396"/>
                  <a:pt x="1727312" y="1722989"/>
                  <a:pt x="1775685" y="1727830"/>
                </a:cubicBezTo>
                <a:cubicBezTo>
                  <a:pt x="1790199" y="1703632"/>
                  <a:pt x="1809547" y="1674594"/>
                  <a:pt x="1828897" y="1660076"/>
                </a:cubicBezTo>
                <a:cubicBezTo>
                  <a:pt x="1853084" y="1660076"/>
                  <a:pt x="1867596" y="1708471"/>
                  <a:pt x="1891782" y="1679435"/>
                </a:cubicBezTo>
                <a:cubicBezTo>
                  <a:pt x="1930481" y="1664914"/>
                  <a:pt x="1930481" y="1621360"/>
                  <a:pt x="1930481" y="1587483"/>
                </a:cubicBezTo>
                <a:cubicBezTo>
                  <a:pt x="1949831" y="1587483"/>
                  <a:pt x="1949831" y="1587483"/>
                  <a:pt x="1949831" y="1587483"/>
                </a:cubicBezTo>
                <a:cubicBezTo>
                  <a:pt x="1930481" y="1756866"/>
                  <a:pt x="2041739" y="1897215"/>
                  <a:pt x="2128813" y="2042401"/>
                </a:cubicBezTo>
                <a:cubicBezTo>
                  <a:pt x="2123975" y="2119834"/>
                  <a:pt x="2196535" y="2144032"/>
                  <a:pt x="2225560" y="2202107"/>
                </a:cubicBezTo>
                <a:cubicBezTo>
                  <a:pt x="2259420" y="2255342"/>
                  <a:pt x="2336819" y="2289220"/>
                  <a:pt x="2351331" y="2347294"/>
                </a:cubicBezTo>
                <a:cubicBezTo>
                  <a:pt x="2322307" y="2192427"/>
                  <a:pt x="2472264" y="2129514"/>
                  <a:pt x="2569011" y="2037562"/>
                </a:cubicBezTo>
                <a:cubicBezTo>
                  <a:pt x="2583523" y="2027882"/>
                  <a:pt x="2612548" y="2023044"/>
                  <a:pt x="2622223" y="2042401"/>
                </a:cubicBezTo>
                <a:cubicBezTo>
                  <a:pt x="2636735" y="2018203"/>
                  <a:pt x="2670598" y="2037562"/>
                  <a:pt x="2675433" y="2008524"/>
                </a:cubicBezTo>
                <a:cubicBezTo>
                  <a:pt x="2670598" y="1998846"/>
                  <a:pt x="2656084" y="2003685"/>
                  <a:pt x="2646410" y="2003685"/>
                </a:cubicBezTo>
                <a:cubicBezTo>
                  <a:pt x="2636735" y="1984326"/>
                  <a:pt x="2617385" y="1964969"/>
                  <a:pt x="2636735" y="1945610"/>
                </a:cubicBezTo>
                <a:cubicBezTo>
                  <a:pt x="2636735" y="1955290"/>
                  <a:pt x="2631896" y="1969808"/>
                  <a:pt x="2641571" y="1974646"/>
                </a:cubicBezTo>
                <a:cubicBezTo>
                  <a:pt x="2656084" y="1974646"/>
                  <a:pt x="2660922" y="1960128"/>
                  <a:pt x="2670598" y="1950449"/>
                </a:cubicBezTo>
                <a:cubicBezTo>
                  <a:pt x="2651247" y="1931092"/>
                  <a:pt x="2660922" y="1873017"/>
                  <a:pt x="2617385" y="1892374"/>
                </a:cubicBezTo>
                <a:cubicBezTo>
                  <a:pt x="2617385" y="1916572"/>
                  <a:pt x="2617385" y="1916572"/>
                  <a:pt x="2617385" y="1916572"/>
                </a:cubicBezTo>
                <a:cubicBezTo>
                  <a:pt x="2598037" y="1916572"/>
                  <a:pt x="2598037" y="1916572"/>
                  <a:pt x="2598037" y="1916572"/>
                </a:cubicBezTo>
                <a:cubicBezTo>
                  <a:pt x="2607710" y="1906892"/>
                  <a:pt x="2627060" y="1902054"/>
                  <a:pt x="2617385" y="1877856"/>
                </a:cubicBezTo>
                <a:cubicBezTo>
                  <a:pt x="2612548" y="1868177"/>
                  <a:pt x="2602873" y="1868177"/>
                  <a:pt x="2593198" y="1868177"/>
                </a:cubicBezTo>
                <a:cubicBezTo>
                  <a:pt x="2612548" y="1839140"/>
                  <a:pt x="2554500" y="1824620"/>
                  <a:pt x="2569011" y="1790743"/>
                </a:cubicBezTo>
                <a:cubicBezTo>
                  <a:pt x="2636735" y="1829461"/>
                  <a:pt x="2665758" y="1911733"/>
                  <a:pt x="2743157" y="1940769"/>
                </a:cubicBezTo>
                <a:cubicBezTo>
                  <a:pt x="2747994" y="1931092"/>
                  <a:pt x="2757669" y="1931092"/>
                  <a:pt x="2752831" y="1916572"/>
                </a:cubicBezTo>
                <a:cubicBezTo>
                  <a:pt x="2694784" y="1906892"/>
                  <a:pt x="2704457" y="1848818"/>
                  <a:pt x="2646410" y="1839140"/>
                </a:cubicBezTo>
                <a:cubicBezTo>
                  <a:pt x="2665758" y="1819782"/>
                  <a:pt x="2699620" y="1790743"/>
                  <a:pt x="2733482" y="1785904"/>
                </a:cubicBezTo>
                <a:cubicBezTo>
                  <a:pt x="2718970" y="1824620"/>
                  <a:pt x="2718970" y="1824620"/>
                  <a:pt x="2718970" y="1824620"/>
                </a:cubicBezTo>
                <a:cubicBezTo>
                  <a:pt x="2738318" y="1853659"/>
                  <a:pt x="2757669" y="1931092"/>
                  <a:pt x="2810879" y="1926251"/>
                </a:cubicBezTo>
                <a:cubicBezTo>
                  <a:pt x="2815717" y="1892374"/>
                  <a:pt x="2791531" y="1882695"/>
                  <a:pt x="2777017" y="1868177"/>
                </a:cubicBezTo>
                <a:cubicBezTo>
                  <a:pt x="2762505" y="1848818"/>
                  <a:pt x="2796367" y="1824620"/>
                  <a:pt x="2757669" y="1819782"/>
                </a:cubicBezTo>
                <a:cubicBezTo>
                  <a:pt x="2738318" y="1800423"/>
                  <a:pt x="2747994" y="1756866"/>
                  <a:pt x="2777017" y="1747189"/>
                </a:cubicBezTo>
                <a:cubicBezTo>
                  <a:pt x="2777017" y="1737509"/>
                  <a:pt x="2777017" y="1727830"/>
                  <a:pt x="2762505" y="1722989"/>
                </a:cubicBezTo>
                <a:cubicBezTo>
                  <a:pt x="2772180" y="1718150"/>
                  <a:pt x="2777017" y="1708471"/>
                  <a:pt x="2781855" y="1708471"/>
                </a:cubicBezTo>
                <a:cubicBezTo>
                  <a:pt x="2791531" y="1727830"/>
                  <a:pt x="2762505" y="1737509"/>
                  <a:pt x="2786692" y="1747189"/>
                </a:cubicBezTo>
                <a:cubicBezTo>
                  <a:pt x="2815717" y="1727830"/>
                  <a:pt x="2815717" y="1727830"/>
                  <a:pt x="2815717" y="1727830"/>
                </a:cubicBezTo>
                <a:cubicBezTo>
                  <a:pt x="2781855" y="1679435"/>
                  <a:pt x="2781855" y="1679435"/>
                  <a:pt x="2781855" y="1679435"/>
                </a:cubicBezTo>
                <a:cubicBezTo>
                  <a:pt x="2781855" y="1650396"/>
                  <a:pt x="2738318" y="1616519"/>
                  <a:pt x="2777017" y="1582642"/>
                </a:cubicBezTo>
                <a:cubicBezTo>
                  <a:pt x="2772180" y="1558445"/>
                  <a:pt x="2738318" y="1597160"/>
                  <a:pt x="2743157" y="1572963"/>
                </a:cubicBezTo>
                <a:cubicBezTo>
                  <a:pt x="2747994" y="1572963"/>
                  <a:pt x="2747994" y="1572963"/>
                  <a:pt x="2747994" y="1572963"/>
                </a:cubicBezTo>
                <a:cubicBezTo>
                  <a:pt x="2743157" y="1553606"/>
                  <a:pt x="2786692" y="1534247"/>
                  <a:pt x="2752831" y="1519729"/>
                </a:cubicBezTo>
                <a:cubicBezTo>
                  <a:pt x="2718970" y="1543926"/>
                  <a:pt x="2718970" y="1543926"/>
                  <a:pt x="2718970" y="1543926"/>
                </a:cubicBezTo>
                <a:cubicBezTo>
                  <a:pt x="2718970" y="1524568"/>
                  <a:pt x="2704457" y="1510049"/>
                  <a:pt x="2689945" y="1500370"/>
                </a:cubicBezTo>
                <a:cubicBezTo>
                  <a:pt x="2709295" y="1471332"/>
                  <a:pt x="2709295" y="1471332"/>
                  <a:pt x="2709295" y="1471332"/>
                </a:cubicBezTo>
                <a:cubicBezTo>
                  <a:pt x="2699620" y="1461654"/>
                  <a:pt x="2699620" y="1461654"/>
                  <a:pt x="2699620" y="1461654"/>
                </a:cubicBezTo>
                <a:cubicBezTo>
                  <a:pt x="2694784" y="1466493"/>
                  <a:pt x="2694784" y="1466493"/>
                  <a:pt x="2694784" y="1466493"/>
                </a:cubicBezTo>
                <a:cubicBezTo>
                  <a:pt x="2709295" y="1442295"/>
                  <a:pt x="2709295" y="1442295"/>
                  <a:pt x="2709295" y="1442295"/>
                </a:cubicBezTo>
                <a:cubicBezTo>
                  <a:pt x="2699620" y="1427777"/>
                  <a:pt x="2675433" y="1422936"/>
                  <a:pt x="2670598" y="1413257"/>
                </a:cubicBezTo>
                <a:cubicBezTo>
                  <a:pt x="2656084" y="1422936"/>
                  <a:pt x="2656084" y="1422936"/>
                  <a:pt x="2656084" y="1422936"/>
                </a:cubicBezTo>
                <a:cubicBezTo>
                  <a:pt x="2660922" y="1427777"/>
                  <a:pt x="2660922" y="1427777"/>
                  <a:pt x="2660922" y="1427777"/>
                </a:cubicBezTo>
                <a:cubicBezTo>
                  <a:pt x="2670598" y="1437455"/>
                  <a:pt x="2670598" y="1447134"/>
                  <a:pt x="2656084" y="1456813"/>
                </a:cubicBezTo>
                <a:cubicBezTo>
                  <a:pt x="2651247" y="1451975"/>
                  <a:pt x="2651247" y="1451975"/>
                  <a:pt x="2651247" y="1451975"/>
                </a:cubicBezTo>
                <a:cubicBezTo>
                  <a:pt x="2670598" y="1418098"/>
                  <a:pt x="2607710" y="1413257"/>
                  <a:pt x="2636735" y="1369703"/>
                </a:cubicBezTo>
                <a:cubicBezTo>
                  <a:pt x="2627060" y="1364862"/>
                  <a:pt x="2622223" y="1355182"/>
                  <a:pt x="2612548" y="1355182"/>
                </a:cubicBezTo>
                <a:cubicBezTo>
                  <a:pt x="2617385" y="1335826"/>
                  <a:pt x="2598037" y="1316467"/>
                  <a:pt x="2607710" y="1301948"/>
                </a:cubicBezTo>
                <a:cubicBezTo>
                  <a:pt x="2588362" y="1297108"/>
                  <a:pt x="2593198" y="1340664"/>
                  <a:pt x="2588362" y="1326146"/>
                </a:cubicBezTo>
                <a:cubicBezTo>
                  <a:pt x="2559337" y="1277751"/>
                  <a:pt x="2559337" y="1277751"/>
                  <a:pt x="2559337" y="1277751"/>
                </a:cubicBezTo>
                <a:cubicBezTo>
                  <a:pt x="2602873" y="1229354"/>
                  <a:pt x="2535149" y="1253551"/>
                  <a:pt x="2530313" y="1234194"/>
                </a:cubicBezTo>
                <a:cubicBezTo>
                  <a:pt x="2544825" y="1214836"/>
                  <a:pt x="2544825" y="1214836"/>
                  <a:pt x="2544825" y="1214836"/>
                </a:cubicBezTo>
                <a:cubicBezTo>
                  <a:pt x="2530313" y="1190638"/>
                  <a:pt x="2525476" y="1142243"/>
                  <a:pt x="2491615" y="1147081"/>
                </a:cubicBezTo>
                <a:cubicBezTo>
                  <a:pt x="2506126" y="1118045"/>
                  <a:pt x="2506126" y="1118045"/>
                  <a:pt x="2506126" y="1118045"/>
                </a:cubicBezTo>
                <a:cubicBezTo>
                  <a:pt x="2496451" y="1108366"/>
                  <a:pt x="2491615" y="1103525"/>
                  <a:pt x="2486776" y="1103525"/>
                </a:cubicBezTo>
                <a:cubicBezTo>
                  <a:pt x="2481940" y="1098686"/>
                  <a:pt x="2486776" y="1089007"/>
                  <a:pt x="2477104" y="1084168"/>
                </a:cubicBezTo>
                <a:cubicBezTo>
                  <a:pt x="2467428" y="1113204"/>
                  <a:pt x="2467428" y="1113204"/>
                  <a:pt x="2467428" y="1113204"/>
                </a:cubicBezTo>
                <a:cubicBezTo>
                  <a:pt x="2462590" y="1093845"/>
                  <a:pt x="2477104" y="1074489"/>
                  <a:pt x="2452916" y="1064809"/>
                </a:cubicBezTo>
                <a:cubicBezTo>
                  <a:pt x="2448078" y="1064809"/>
                  <a:pt x="2438402" y="1064809"/>
                  <a:pt x="2428729" y="1069648"/>
                </a:cubicBezTo>
                <a:cubicBezTo>
                  <a:pt x="2438402" y="1055130"/>
                  <a:pt x="2438402" y="1040611"/>
                  <a:pt x="2423891" y="1030932"/>
                </a:cubicBezTo>
                <a:cubicBezTo>
                  <a:pt x="2404543" y="1045450"/>
                  <a:pt x="2399704" y="1089007"/>
                  <a:pt x="2365842" y="1079327"/>
                </a:cubicBezTo>
                <a:cubicBezTo>
                  <a:pt x="2399704" y="1055130"/>
                  <a:pt x="2399704" y="1055130"/>
                  <a:pt x="2399704" y="1055130"/>
                </a:cubicBezTo>
                <a:cubicBezTo>
                  <a:pt x="2385193" y="1026093"/>
                  <a:pt x="2361006" y="992216"/>
                  <a:pt x="2322307" y="1001894"/>
                </a:cubicBezTo>
                <a:cubicBezTo>
                  <a:pt x="2312632" y="987376"/>
                  <a:pt x="2327144" y="977696"/>
                  <a:pt x="2327144" y="963178"/>
                </a:cubicBezTo>
                <a:cubicBezTo>
                  <a:pt x="2293282" y="963178"/>
                  <a:pt x="2293282" y="963178"/>
                  <a:pt x="2293282" y="963178"/>
                </a:cubicBezTo>
                <a:cubicBezTo>
                  <a:pt x="2302957" y="953499"/>
                  <a:pt x="2293282" y="934142"/>
                  <a:pt x="2283608" y="929301"/>
                </a:cubicBezTo>
                <a:cubicBezTo>
                  <a:pt x="2240072" y="948660"/>
                  <a:pt x="2288446" y="977696"/>
                  <a:pt x="2283608" y="997055"/>
                </a:cubicBezTo>
                <a:cubicBezTo>
                  <a:pt x="2259420" y="943819"/>
                  <a:pt x="2259420" y="943819"/>
                  <a:pt x="2259420" y="943819"/>
                </a:cubicBezTo>
                <a:cubicBezTo>
                  <a:pt x="2269095" y="929301"/>
                  <a:pt x="2283608" y="919621"/>
                  <a:pt x="2298121" y="919621"/>
                </a:cubicBezTo>
                <a:cubicBezTo>
                  <a:pt x="2312632" y="929301"/>
                  <a:pt x="2288446" y="958339"/>
                  <a:pt x="2322307" y="948660"/>
                </a:cubicBezTo>
                <a:cubicBezTo>
                  <a:pt x="2351331" y="919621"/>
                  <a:pt x="2322307" y="900265"/>
                  <a:pt x="2302957" y="885744"/>
                </a:cubicBezTo>
                <a:cubicBezTo>
                  <a:pt x="2307794" y="871226"/>
                  <a:pt x="2327144" y="861547"/>
                  <a:pt x="2312632" y="847029"/>
                </a:cubicBezTo>
                <a:cubicBezTo>
                  <a:pt x="2293282" y="847029"/>
                  <a:pt x="2283608" y="876065"/>
                  <a:pt x="2264259" y="880906"/>
                </a:cubicBezTo>
                <a:cubicBezTo>
                  <a:pt x="2249747" y="890585"/>
                  <a:pt x="2269095" y="866388"/>
                  <a:pt x="2269095" y="856708"/>
                </a:cubicBezTo>
                <a:cubicBezTo>
                  <a:pt x="2254584" y="856708"/>
                  <a:pt x="2220722" y="842190"/>
                  <a:pt x="2201374" y="847029"/>
                </a:cubicBezTo>
                <a:cubicBezTo>
                  <a:pt x="2143325" y="788954"/>
                  <a:pt x="2143325" y="788954"/>
                  <a:pt x="2143325" y="788954"/>
                </a:cubicBezTo>
                <a:cubicBezTo>
                  <a:pt x="2138486" y="847029"/>
                  <a:pt x="2114300" y="798634"/>
                  <a:pt x="2085276" y="832511"/>
                </a:cubicBezTo>
                <a:cubicBezTo>
                  <a:pt x="2099788" y="851867"/>
                  <a:pt x="2099788" y="851867"/>
                  <a:pt x="2099788" y="851867"/>
                </a:cubicBezTo>
                <a:cubicBezTo>
                  <a:pt x="2094952" y="856708"/>
                  <a:pt x="2094952" y="856708"/>
                  <a:pt x="2094952" y="856708"/>
                </a:cubicBezTo>
                <a:cubicBezTo>
                  <a:pt x="2090114" y="847029"/>
                  <a:pt x="2080440" y="856708"/>
                  <a:pt x="2070765" y="851867"/>
                </a:cubicBezTo>
                <a:cubicBezTo>
                  <a:pt x="2094952" y="827670"/>
                  <a:pt x="2075601" y="784113"/>
                  <a:pt x="2104627" y="764756"/>
                </a:cubicBezTo>
                <a:cubicBezTo>
                  <a:pt x="2123975" y="813152"/>
                  <a:pt x="2157837" y="745398"/>
                  <a:pt x="2177187" y="784113"/>
                </a:cubicBezTo>
                <a:cubicBezTo>
                  <a:pt x="2191699" y="764756"/>
                  <a:pt x="2162673" y="740559"/>
                  <a:pt x="2172348" y="730880"/>
                </a:cubicBezTo>
                <a:cubicBezTo>
                  <a:pt x="2186861" y="740559"/>
                  <a:pt x="2186861" y="740559"/>
                  <a:pt x="2186861" y="740559"/>
                </a:cubicBezTo>
                <a:cubicBezTo>
                  <a:pt x="2215885" y="706682"/>
                  <a:pt x="2244908" y="759916"/>
                  <a:pt x="2269095" y="759916"/>
                </a:cubicBezTo>
                <a:cubicBezTo>
                  <a:pt x="2269095" y="750238"/>
                  <a:pt x="2269095" y="750238"/>
                  <a:pt x="2269095" y="750238"/>
                </a:cubicBezTo>
                <a:cubicBezTo>
                  <a:pt x="2244908" y="716361"/>
                  <a:pt x="2196535" y="692162"/>
                  <a:pt x="2172348" y="672805"/>
                </a:cubicBezTo>
                <a:cubicBezTo>
                  <a:pt x="2148161" y="667964"/>
                  <a:pt x="2128813" y="672805"/>
                  <a:pt x="2119138" y="692162"/>
                </a:cubicBezTo>
                <a:cubicBezTo>
                  <a:pt x="2099788" y="706682"/>
                  <a:pt x="2123975" y="716361"/>
                  <a:pt x="2133650" y="721200"/>
                </a:cubicBezTo>
                <a:cubicBezTo>
                  <a:pt x="2104627" y="735718"/>
                  <a:pt x="2104627" y="735718"/>
                  <a:pt x="2104627" y="735718"/>
                </a:cubicBezTo>
                <a:cubicBezTo>
                  <a:pt x="2090114" y="697002"/>
                  <a:pt x="2090114" y="697002"/>
                  <a:pt x="2090114" y="697002"/>
                </a:cubicBezTo>
                <a:cubicBezTo>
                  <a:pt x="2080440" y="672805"/>
                  <a:pt x="2065926" y="701841"/>
                  <a:pt x="2061090" y="711521"/>
                </a:cubicBezTo>
                <a:cubicBezTo>
                  <a:pt x="2041739" y="692162"/>
                  <a:pt x="2090114" y="677643"/>
                  <a:pt x="2104627" y="658284"/>
                </a:cubicBezTo>
                <a:cubicBezTo>
                  <a:pt x="2123975" y="658284"/>
                  <a:pt x="2138486" y="658284"/>
                  <a:pt x="2148161" y="672805"/>
                </a:cubicBezTo>
                <a:cubicBezTo>
                  <a:pt x="2162673" y="658284"/>
                  <a:pt x="2172348" y="648607"/>
                  <a:pt x="2172348" y="634087"/>
                </a:cubicBezTo>
                <a:cubicBezTo>
                  <a:pt x="2172348" y="614730"/>
                  <a:pt x="2177187" y="576012"/>
                  <a:pt x="2148161" y="576012"/>
                </a:cubicBezTo>
                <a:cubicBezTo>
                  <a:pt x="2138486" y="600210"/>
                  <a:pt x="2128813" y="614730"/>
                  <a:pt x="2133650" y="638928"/>
                </a:cubicBezTo>
                <a:cubicBezTo>
                  <a:pt x="2109463" y="634087"/>
                  <a:pt x="2138486" y="619569"/>
                  <a:pt x="2119138" y="614730"/>
                </a:cubicBezTo>
                <a:cubicBezTo>
                  <a:pt x="2075601" y="643766"/>
                  <a:pt x="2075601" y="643766"/>
                  <a:pt x="2075601" y="643766"/>
                </a:cubicBezTo>
                <a:cubicBezTo>
                  <a:pt x="2090114" y="634087"/>
                  <a:pt x="2094952" y="609889"/>
                  <a:pt x="2070765" y="595371"/>
                </a:cubicBezTo>
                <a:cubicBezTo>
                  <a:pt x="2061090" y="605051"/>
                  <a:pt x="2041739" y="605051"/>
                  <a:pt x="2041739" y="619569"/>
                </a:cubicBezTo>
                <a:cubicBezTo>
                  <a:pt x="2046578" y="629248"/>
                  <a:pt x="2046578" y="629248"/>
                  <a:pt x="2046578" y="629248"/>
                </a:cubicBezTo>
                <a:cubicBezTo>
                  <a:pt x="2032066" y="629248"/>
                  <a:pt x="2032066" y="629248"/>
                  <a:pt x="2032066" y="629248"/>
                </a:cubicBezTo>
                <a:cubicBezTo>
                  <a:pt x="2070765" y="580853"/>
                  <a:pt x="2070765" y="580853"/>
                  <a:pt x="2070765" y="580853"/>
                </a:cubicBezTo>
                <a:cubicBezTo>
                  <a:pt x="2099788" y="609889"/>
                  <a:pt x="2094952" y="561494"/>
                  <a:pt x="2123975" y="546976"/>
                </a:cubicBezTo>
                <a:cubicBezTo>
                  <a:pt x="2094952" y="556656"/>
                  <a:pt x="2075601" y="522779"/>
                  <a:pt x="2046578" y="527617"/>
                </a:cubicBezTo>
                <a:cubicBezTo>
                  <a:pt x="2056253" y="551815"/>
                  <a:pt x="2036903" y="513099"/>
                  <a:pt x="2027228" y="537297"/>
                </a:cubicBezTo>
                <a:cubicBezTo>
                  <a:pt x="2027228" y="517938"/>
                  <a:pt x="2027228" y="517938"/>
                  <a:pt x="2027228" y="517938"/>
                </a:cubicBezTo>
                <a:cubicBezTo>
                  <a:pt x="2036903" y="517938"/>
                  <a:pt x="2046578" y="517938"/>
                  <a:pt x="2056253" y="513099"/>
                </a:cubicBezTo>
                <a:cubicBezTo>
                  <a:pt x="2065926" y="493740"/>
                  <a:pt x="2080440" y="459863"/>
                  <a:pt x="2070765" y="445345"/>
                </a:cubicBezTo>
                <a:cubicBezTo>
                  <a:pt x="2036903" y="435666"/>
                  <a:pt x="2051414" y="479222"/>
                  <a:pt x="2032066" y="488901"/>
                </a:cubicBezTo>
                <a:cubicBezTo>
                  <a:pt x="2022391" y="469542"/>
                  <a:pt x="1998205" y="464704"/>
                  <a:pt x="1969179" y="469542"/>
                </a:cubicBezTo>
                <a:cubicBezTo>
                  <a:pt x="1998205" y="430827"/>
                  <a:pt x="1998205" y="430827"/>
                  <a:pt x="1998205" y="430827"/>
                </a:cubicBezTo>
                <a:cubicBezTo>
                  <a:pt x="1969179" y="411468"/>
                  <a:pt x="1969179" y="411468"/>
                  <a:pt x="1969179" y="411468"/>
                </a:cubicBezTo>
                <a:cubicBezTo>
                  <a:pt x="1954668" y="425986"/>
                  <a:pt x="1925644" y="421147"/>
                  <a:pt x="1920806" y="445345"/>
                </a:cubicBezTo>
                <a:cubicBezTo>
                  <a:pt x="1925644" y="450184"/>
                  <a:pt x="1930481" y="459863"/>
                  <a:pt x="1935319" y="455024"/>
                </a:cubicBezTo>
                <a:cubicBezTo>
                  <a:pt x="1891782" y="479222"/>
                  <a:pt x="1891782" y="479222"/>
                  <a:pt x="1891782" y="479222"/>
                </a:cubicBezTo>
                <a:cubicBezTo>
                  <a:pt x="1896619" y="513099"/>
                  <a:pt x="1935319" y="503420"/>
                  <a:pt x="1949831" y="517938"/>
                </a:cubicBezTo>
                <a:cubicBezTo>
                  <a:pt x="1920806" y="532456"/>
                  <a:pt x="1940156" y="546976"/>
                  <a:pt x="1949831" y="566333"/>
                </a:cubicBezTo>
                <a:cubicBezTo>
                  <a:pt x="1930481" y="585692"/>
                  <a:pt x="1930481" y="556656"/>
                  <a:pt x="1915969" y="566333"/>
                </a:cubicBezTo>
                <a:cubicBezTo>
                  <a:pt x="1911133" y="619569"/>
                  <a:pt x="1872432" y="643766"/>
                  <a:pt x="1886946" y="697002"/>
                </a:cubicBezTo>
                <a:cubicBezTo>
                  <a:pt x="1915969" y="798634"/>
                  <a:pt x="1940156" y="861547"/>
                  <a:pt x="1969179" y="963178"/>
                </a:cubicBezTo>
                <a:cubicBezTo>
                  <a:pt x="1911133" y="977696"/>
                  <a:pt x="1978854" y="905103"/>
                  <a:pt x="1925644" y="914783"/>
                </a:cubicBezTo>
                <a:cubicBezTo>
                  <a:pt x="1920806" y="842190"/>
                  <a:pt x="1872432" y="793793"/>
                  <a:pt x="1857921" y="730880"/>
                </a:cubicBezTo>
                <a:cubicBezTo>
                  <a:pt x="1906294" y="682484"/>
                  <a:pt x="1838572" y="721200"/>
                  <a:pt x="1833734" y="677643"/>
                </a:cubicBezTo>
                <a:cubicBezTo>
                  <a:pt x="1882107" y="629248"/>
                  <a:pt x="1795035" y="614730"/>
                  <a:pt x="1824059" y="571174"/>
                </a:cubicBezTo>
                <a:cubicBezTo>
                  <a:pt x="1819223" y="571174"/>
                  <a:pt x="1819223" y="571174"/>
                  <a:pt x="1819223" y="571174"/>
                </a:cubicBezTo>
                <a:cubicBezTo>
                  <a:pt x="1809547" y="542135"/>
                  <a:pt x="1809547" y="522779"/>
                  <a:pt x="1819223" y="493740"/>
                </a:cubicBezTo>
                <a:cubicBezTo>
                  <a:pt x="1814386" y="493740"/>
                  <a:pt x="1809547" y="484061"/>
                  <a:pt x="1799873" y="484061"/>
                </a:cubicBezTo>
                <a:cubicBezTo>
                  <a:pt x="1775685" y="338875"/>
                  <a:pt x="1775685" y="338875"/>
                  <a:pt x="1775685" y="338875"/>
                </a:cubicBezTo>
                <a:lnTo>
                  <a:pt x="1800648" y="383273"/>
                </a:lnTo>
                <a:lnTo>
                  <a:pt x="1805005" y="368018"/>
                </a:lnTo>
                <a:lnTo>
                  <a:pt x="1805005" y="387292"/>
                </a:lnTo>
                <a:lnTo>
                  <a:pt x="1803501" y="388346"/>
                </a:lnTo>
                <a:lnTo>
                  <a:pt x="1808337" y="396950"/>
                </a:lnTo>
                <a:cubicBezTo>
                  <a:pt x="1815595" y="421147"/>
                  <a:pt x="1821641" y="447764"/>
                  <a:pt x="1833734" y="469542"/>
                </a:cubicBezTo>
                <a:cubicBezTo>
                  <a:pt x="1862759" y="469542"/>
                  <a:pt x="1853084" y="435666"/>
                  <a:pt x="1862759" y="425986"/>
                </a:cubicBezTo>
                <a:cubicBezTo>
                  <a:pt x="1872432" y="401788"/>
                  <a:pt x="1872432" y="363073"/>
                  <a:pt x="1838572" y="363073"/>
                </a:cubicBezTo>
                <a:cubicBezTo>
                  <a:pt x="1877271" y="367911"/>
                  <a:pt x="1877271" y="367911"/>
                  <a:pt x="1877271" y="367911"/>
                </a:cubicBezTo>
                <a:cubicBezTo>
                  <a:pt x="1877271" y="353393"/>
                  <a:pt x="1877271" y="353393"/>
                  <a:pt x="1877271" y="353393"/>
                </a:cubicBezTo>
                <a:cubicBezTo>
                  <a:pt x="1828897" y="348552"/>
                  <a:pt x="1877271" y="300157"/>
                  <a:pt x="1862759" y="285639"/>
                </a:cubicBezTo>
                <a:cubicBezTo>
                  <a:pt x="1795035" y="251762"/>
                  <a:pt x="1920806" y="217885"/>
                  <a:pt x="1862759" y="184008"/>
                </a:cubicBezTo>
                <a:cubicBezTo>
                  <a:pt x="1877271" y="188847"/>
                  <a:pt x="1877271" y="188847"/>
                  <a:pt x="1877271" y="188847"/>
                </a:cubicBezTo>
                <a:cubicBezTo>
                  <a:pt x="1915969" y="154972"/>
                  <a:pt x="1819223" y="135613"/>
                  <a:pt x="1877271" y="92056"/>
                </a:cubicBezTo>
                <a:cubicBezTo>
                  <a:pt x="1879690" y="70278"/>
                  <a:pt x="1879690" y="48197"/>
                  <a:pt x="1879387" y="26268"/>
                </a:cubicBezTo>
                <a:lnTo>
                  <a:pt x="1879510" y="0"/>
                </a:lnTo>
                <a:lnTo>
                  <a:pt x="2941247" y="0"/>
                </a:lnTo>
                <a:lnTo>
                  <a:pt x="2941488" y="4943"/>
                </a:lnTo>
                <a:cubicBezTo>
                  <a:pt x="2931812" y="58179"/>
                  <a:pt x="2902789" y="116254"/>
                  <a:pt x="2864092" y="145292"/>
                </a:cubicBezTo>
                <a:lnTo>
                  <a:pt x="2848851" y="191132"/>
                </a:lnTo>
                <a:lnTo>
                  <a:pt x="2849319" y="190854"/>
                </a:lnTo>
                <a:cubicBezTo>
                  <a:pt x="2873410" y="181806"/>
                  <a:pt x="2898706" y="176980"/>
                  <a:pt x="2922795" y="176980"/>
                </a:cubicBezTo>
                <a:cubicBezTo>
                  <a:pt x="2942066" y="227649"/>
                  <a:pt x="2913158" y="255395"/>
                  <a:pt x="2877625" y="280126"/>
                </a:cubicBezTo>
                <a:lnTo>
                  <a:pt x="2839334" y="307055"/>
                </a:lnTo>
                <a:lnTo>
                  <a:pt x="2859252" y="430827"/>
                </a:lnTo>
                <a:cubicBezTo>
                  <a:pt x="2844741" y="450184"/>
                  <a:pt x="2844741" y="488901"/>
                  <a:pt x="2859252" y="513099"/>
                </a:cubicBezTo>
                <a:cubicBezTo>
                  <a:pt x="2878602" y="571174"/>
                  <a:pt x="2888278" y="638928"/>
                  <a:pt x="2902789" y="697002"/>
                </a:cubicBezTo>
                <a:cubicBezTo>
                  <a:pt x="2946327" y="740559"/>
                  <a:pt x="2922139" y="832511"/>
                  <a:pt x="2965674" y="885744"/>
                </a:cubicBezTo>
                <a:cubicBezTo>
                  <a:pt x="2951163" y="934142"/>
                  <a:pt x="3004373" y="977696"/>
                  <a:pt x="2946327" y="997055"/>
                </a:cubicBezTo>
                <a:cubicBezTo>
                  <a:pt x="2955999" y="1016414"/>
                  <a:pt x="2965674" y="1006735"/>
                  <a:pt x="2980186" y="1016414"/>
                </a:cubicBezTo>
                <a:cubicBezTo>
                  <a:pt x="2965674" y="1026093"/>
                  <a:pt x="2965674" y="1026093"/>
                  <a:pt x="2965674" y="1026093"/>
                </a:cubicBezTo>
                <a:cubicBezTo>
                  <a:pt x="2965674" y="1084168"/>
                  <a:pt x="3028559" y="1122884"/>
                  <a:pt x="3057585" y="1147081"/>
                </a:cubicBezTo>
                <a:cubicBezTo>
                  <a:pt x="3043074" y="1166440"/>
                  <a:pt x="3043074" y="1166440"/>
                  <a:pt x="3043074" y="1166440"/>
                </a:cubicBezTo>
                <a:cubicBezTo>
                  <a:pt x="3047910" y="1195477"/>
                  <a:pt x="3072096" y="1205156"/>
                  <a:pt x="3091447" y="1219674"/>
                </a:cubicBezTo>
                <a:cubicBezTo>
                  <a:pt x="3091447" y="1239033"/>
                  <a:pt x="3120470" y="1258392"/>
                  <a:pt x="3086608" y="1272910"/>
                </a:cubicBezTo>
                <a:cubicBezTo>
                  <a:pt x="3144657" y="1350344"/>
                  <a:pt x="3188194" y="1422936"/>
                  <a:pt x="3236567" y="1505209"/>
                </a:cubicBezTo>
                <a:cubicBezTo>
                  <a:pt x="3222053" y="1534247"/>
                  <a:pt x="3251079" y="1553606"/>
                  <a:pt x="3251079" y="1577804"/>
                </a:cubicBezTo>
                <a:cubicBezTo>
                  <a:pt x="3265590" y="1582642"/>
                  <a:pt x="3275266" y="1572963"/>
                  <a:pt x="3289777" y="1568124"/>
                </a:cubicBezTo>
                <a:cubicBezTo>
                  <a:pt x="3289777" y="1577804"/>
                  <a:pt x="3289777" y="1577804"/>
                  <a:pt x="3289777" y="1577804"/>
                </a:cubicBezTo>
                <a:cubicBezTo>
                  <a:pt x="3275266" y="1621360"/>
                  <a:pt x="3333314" y="1606840"/>
                  <a:pt x="3338151" y="1621360"/>
                </a:cubicBezTo>
                <a:cubicBezTo>
                  <a:pt x="3318800" y="1635878"/>
                  <a:pt x="3318800" y="1635878"/>
                  <a:pt x="3318800" y="1635878"/>
                </a:cubicBezTo>
                <a:cubicBezTo>
                  <a:pt x="3323639" y="1674594"/>
                  <a:pt x="3362337" y="1645558"/>
                  <a:pt x="3381688" y="1669755"/>
                </a:cubicBezTo>
                <a:cubicBezTo>
                  <a:pt x="3362337" y="1679435"/>
                  <a:pt x="3352662" y="1650396"/>
                  <a:pt x="3338151" y="1674594"/>
                </a:cubicBezTo>
                <a:cubicBezTo>
                  <a:pt x="3372013" y="1693953"/>
                  <a:pt x="3386524" y="1718150"/>
                  <a:pt x="3396199" y="1747189"/>
                </a:cubicBezTo>
                <a:cubicBezTo>
                  <a:pt x="3415550" y="1742348"/>
                  <a:pt x="3415550" y="1718150"/>
                  <a:pt x="3415550" y="1708471"/>
                </a:cubicBezTo>
                <a:cubicBezTo>
                  <a:pt x="3439736" y="1742348"/>
                  <a:pt x="3439736" y="1742348"/>
                  <a:pt x="3439736" y="1742348"/>
                </a:cubicBezTo>
                <a:cubicBezTo>
                  <a:pt x="3415550" y="1742348"/>
                  <a:pt x="3415550" y="1742348"/>
                  <a:pt x="3415550" y="1742348"/>
                </a:cubicBezTo>
                <a:cubicBezTo>
                  <a:pt x="3405874" y="1756866"/>
                  <a:pt x="3405874" y="1761707"/>
                  <a:pt x="3415550" y="1776225"/>
                </a:cubicBezTo>
                <a:cubicBezTo>
                  <a:pt x="3434898" y="1790743"/>
                  <a:pt x="3454248" y="1771386"/>
                  <a:pt x="3473596" y="1771386"/>
                </a:cubicBezTo>
                <a:cubicBezTo>
                  <a:pt x="3478435" y="1800423"/>
                  <a:pt x="3575182" y="1824620"/>
                  <a:pt x="3512297" y="1853659"/>
                </a:cubicBezTo>
                <a:cubicBezTo>
                  <a:pt x="3512297" y="1877856"/>
                  <a:pt x="3541320" y="1897215"/>
                  <a:pt x="3555831" y="1887536"/>
                </a:cubicBezTo>
                <a:cubicBezTo>
                  <a:pt x="3546156" y="1892374"/>
                  <a:pt x="3546156" y="1892374"/>
                  <a:pt x="3546156" y="1892374"/>
                </a:cubicBezTo>
                <a:cubicBezTo>
                  <a:pt x="3575182" y="1926251"/>
                  <a:pt x="3575182" y="1926251"/>
                  <a:pt x="3575182" y="1926251"/>
                </a:cubicBezTo>
                <a:cubicBezTo>
                  <a:pt x="3575182" y="1916572"/>
                  <a:pt x="3584857" y="1916572"/>
                  <a:pt x="3584857" y="1906892"/>
                </a:cubicBezTo>
                <a:cubicBezTo>
                  <a:pt x="3594530" y="1906892"/>
                  <a:pt x="3594530" y="1906892"/>
                  <a:pt x="3594530" y="1906892"/>
                </a:cubicBezTo>
                <a:cubicBezTo>
                  <a:pt x="3604205" y="1950449"/>
                  <a:pt x="3623555" y="1897215"/>
                  <a:pt x="3647742" y="1911733"/>
                </a:cubicBezTo>
                <a:cubicBezTo>
                  <a:pt x="3609044" y="1940769"/>
                  <a:pt x="3609044" y="1940769"/>
                  <a:pt x="3609044" y="1940769"/>
                </a:cubicBezTo>
                <a:cubicBezTo>
                  <a:pt x="3638067" y="1945610"/>
                  <a:pt x="3657417" y="1955290"/>
                  <a:pt x="3676765" y="1974646"/>
                </a:cubicBezTo>
                <a:cubicBezTo>
                  <a:pt x="3681604" y="1969808"/>
                  <a:pt x="3686440" y="1955290"/>
                  <a:pt x="3686440" y="1945610"/>
                </a:cubicBezTo>
                <a:cubicBezTo>
                  <a:pt x="3681604" y="1979487"/>
                  <a:pt x="3744489" y="1969808"/>
                  <a:pt x="3720302" y="2008524"/>
                </a:cubicBezTo>
                <a:cubicBezTo>
                  <a:pt x="3768676" y="2037562"/>
                  <a:pt x="3788024" y="2081118"/>
                  <a:pt x="3841236" y="2090798"/>
                </a:cubicBezTo>
                <a:cubicBezTo>
                  <a:pt x="3841236" y="2105316"/>
                  <a:pt x="3841236" y="2105316"/>
                  <a:pt x="3841236" y="2105316"/>
                </a:cubicBezTo>
                <a:cubicBezTo>
                  <a:pt x="3860584" y="2114996"/>
                  <a:pt x="3884771" y="2100475"/>
                  <a:pt x="3904121" y="2100475"/>
                </a:cubicBezTo>
                <a:cubicBezTo>
                  <a:pt x="3899285" y="2144032"/>
                  <a:pt x="3899285" y="2144032"/>
                  <a:pt x="3899285" y="2144032"/>
                </a:cubicBezTo>
                <a:cubicBezTo>
                  <a:pt x="3855748" y="2119834"/>
                  <a:pt x="3807374" y="2119834"/>
                  <a:pt x="3783187" y="2076278"/>
                </a:cubicBezTo>
                <a:cubicBezTo>
                  <a:pt x="3696115" y="2095637"/>
                  <a:pt x="3705791" y="1974646"/>
                  <a:pt x="3628392" y="2003685"/>
                </a:cubicBezTo>
                <a:cubicBezTo>
                  <a:pt x="3633230" y="1979487"/>
                  <a:pt x="3633230" y="1979487"/>
                  <a:pt x="3633230" y="1979487"/>
                </a:cubicBezTo>
                <a:cubicBezTo>
                  <a:pt x="3613880" y="1974646"/>
                  <a:pt x="3599368" y="1935931"/>
                  <a:pt x="3575182" y="1955290"/>
                </a:cubicBezTo>
                <a:cubicBezTo>
                  <a:pt x="3580018" y="1906892"/>
                  <a:pt x="3521970" y="1926251"/>
                  <a:pt x="3502621" y="1887536"/>
                </a:cubicBezTo>
                <a:cubicBezTo>
                  <a:pt x="3507458" y="1843979"/>
                  <a:pt x="3434898" y="1868177"/>
                  <a:pt x="3434898" y="1824620"/>
                </a:cubicBezTo>
                <a:cubicBezTo>
                  <a:pt x="3405874" y="1781066"/>
                  <a:pt x="3352662" y="1790743"/>
                  <a:pt x="3347826" y="1737509"/>
                </a:cubicBezTo>
                <a:cubicBezTo>
                  <a:pt x="3299452" y="1732668"/>
                  <a:pt x="3338151" y="1689112"/>
                  <a:pt x="3313964" y="1669755"/>
                </a:cubicBezTo>
                <a:cubicBezTo>
                  <a:pt x="3236567" y="1684273"/>
                  <a:pt x="3280102" y="1587483"/>
                  <a:pt x="3212380" y="1587483"/>
                </a:cubicBezTo>
                <a:cubicBezTo>
                  <a:pt x="3212380" y="1577804"/>
                  <a:pt x="3207542" y="1563283"/>
                  <a:pt x="3222053" y="1558445"/>
                </a:cubicBezTo>
                <a:cubicBezTo>
                  <a:pt x="3207542" y="1524568"/>
                  <a:pt x="3173680" y="1558445"/>
                  <a:pt x="3154332" y="1543926"/>
                </a:cubicBezTo>
                <a:cubicBezTo>
                  <a:pt x="3164007" y="1524568"/>
                  <a:pt x="3164007" y="1524568"/>
                  <a:pt x="3164007" y="1524568"/>
                </a:cubicBezTo>
                <a:cubicBezTo>
                  <a:pt x="3154332" y="1505209"/>
                  <a:pt x="3134982" y="1442295"/>
                  <a:pt x="3110795" y="1481011"/>
                </a:cubicBezTo>
                <a:cubicBezTo>
                  <a:pt x="3120470" y="1456813"/>
                  <a:pt x="3091447" y="1451975"/>
                  <a:pt x="3076933" y="1442295"/>
                </a:cubicBezTo>
                <a:cubicBezTo>
                  <a:pt x="3091447" y="1427777"/>
                  <a:pt x="3091447" y="1427777"/>
                  <a:pt x="3091447" y="1427777"/>
                </a:cubicBezTo>
                <a:cubicBezTo>
                  <a:pt x="3086608" y="1413257"/>
                  <a:pt x="3072096" y="1418098"/>
                  <a:pt x="3062421" y="1413257"/>
                </a:cubicBezTo>
                <a:cubicBezTo>
                  <a:pt x="3096283" y="1403580"/>
                  <a:pt x="3052746" y="1364862"/>
                  <a:pt x="3047910" y="1340664"/>
                </a:cubicBezTo>
                <a:cubicBezTo>
                  <a:pt x="3009211" y="1355182"/>
                  <a:pt x="3047910" y="1326146"/>
                  <a:pt x="3018886" y="1316467"/>
                </a:cubicBezTo>
                <a:cubicBezTo>
                  <a:pt x="2960839" y="1306787"/>
                  <a:pt x="2999536" y="1268071"/>
                  <a:pt x="2980186" y="1234194"/>
                </a:cubicBezTo>
                <a:cubicBezTo>
                  <a:pt x="2970513" y="1263231"/>
                  <a:pt x="2960839" y="1243874"/>
                  <a:pt x="2941488" y="1258392"/>
                </a:cubicBezTo>
                <a:cubicBezTo>
                  <a:pt x="2941488" y="1248713"/>
                  <a:pt x="2941488" y="1248713"/>
                  <a:pt x="2941488" y="1248713"/>
                </a:cubicBezTo>
                <a:cubicBezTo>
                  <a:pt x="2941488" y="1243874"/>
                  <a:pt x="2946327" y="1239033"/>
                  <a:pt x="2951163" y="1243874"/>
                </a:cubicBezTo>
                <a:cubicBezTo>
                  <a:pt x="2951163" y="1224515"/>
                  <a:pt x="2980186" y="1205156"/>
                  <a:pt x="2955999" y="1190638"/>
                </a:cubicBezTo>
                <a:cubicBezTo>
                  <a:pt x="2931812" y="1180958"/>
                  <a:pt x="2951163" y="1214836"/>
                  <a:pt x="2926976" y="1214836"/>
                </a:cubicBezTo>
                <a:cubicBezTo>
                  <a:pt x="2917301" y="1195477"/>
                  <a:pt x="2917301" y="1195477"/>
                  <a:pt x="2917301" y="1195477"/>
                </a:cubicBezTo>
                <a:cubicBezTo>
                  <a:pt x="2888278" y="1190638"/>
                  <a:pt x="2830229" y="1171279"/>
                  <a:pt x="2801204" y="1200317"/>
                </a:cubicBezTo>
                <a:cubicBezTo>
                  <a:pt x="2772180" y="1224515"/>
                  <a:pt x="2762505" y="1258392"/>
                  <a:pt x="2772180" y="1287428"/>
                </a:cubicBezTo>
                <a:cubicBezTo>
                  <a:pt x="2786692" y="1287428"/>
                  <a:pt x="2786692" y="1287428"/>
                  <a:pt x="2786692" y="1287428"/>
                </a:cubicBezTo>
                <a:cubicBezTo>
                  <a:pt x="2752831" y="1306787"/>
                  <a:pt x="2806042" y="1350344"/>
                  <a:pt x="2781855" y="1374541"/>
                </a:cubicBezTo>
                <a:cubicBezTo>
                  <a:pt x="2777017" y="1398739"/>
                  <a:pt x="2820554" y="1403580"/>
                  <a:pt x="2786692" y="1422936"/>
                </a:cubicBezTo>
                <a:cubicBezTo>
                  <a:pt x="2796367" y="1432616"/>
                  <a:pt x="2806042" y="1432616"/>
                  <a:pt x="2815717" y="1432616"/>
                </a:cubicBezTo>
                <a:cubicBezTo>
                  <a:pt x="2815717" y="1451975"/>
                  <a:pt x="2815717" y="1451975"/>
                  <a:pt x="2815717" y="1451975"/>
                </a:cubicBezTo>
                <a:cubicBezTo>
                  <a:pt x="2806042" y="1451975"/>
                  <a:pt x="2806042" y="1451975"/>
                  <a:pt x="2806042" y="1451975"/>
                </a:cubicBezTo>
                <a:cubicBezTo>
                  <a:pt x="2801204" y="1456813"/>
                  <a:pt x="2791531" y="1456813"/>
                  <a:pt x="2796367" y="1466493"/>
                </a:cubicBezTo>
                <a:cubicBezTo>
                  <a:pt x="2777017" y="1481011"/>
                  <a:pt x="2796367" y="1500370"/>
                  <a:pt x="2810879" y="1505209"/>
                </a:cubicBezTo>
                <a:cubicBezTo>
                  <a:pt x="2820554" y="1500370"/>
                  <a:pt x="2820554" y="1490690"/>
                  <a:pt x="2825390" y="1476172"/>
                </a:cubicBezTo>
                <a:cubicBezTo>
                  <a:pt x="2864092" y="1495531"/>
                  <a:pt x="2820554" y="1534247"/>
                  <a:pt x="2849578" y="1558445"/>
                </a:cubicBezTo>
                <a:cubicBezTo>
                  <a:pt x="2825390" y="1548765"/>
                  <a:pt x="2839904" y="1577804"/>
                  <a:pt x="2825390" y="1582642"/>
                </a:cubicBezTo>
                <a:cubicBezTo>
                  <a:pt x="2873766" y="1587483"/>
                  <a:pt x="2854416" y="1674594"/>
                  <a:pt x="2902789" y="1645558"/>
                </a:cubicBezTo>
                <a:cubicBezTo>
                  <a:pt x="2883439" y="1684273"/>
                  <a:pt x="2936651" y="1718150"/>
                  <a:pt x="2955999" y="1727830"/>
                </a:cubicBezTo>
                <a:cubicBezTo>
                  <a:pt x="2917301" y="1645558"/>
                  <a:pt x="2917301" y="1645558"/>
                  <a:pt x="2917301" y="1645558"/>
                </a:cubicBezTo>
                <a:cubicBezTo>
                  <a:pt x="2946327" y="1640717"/>
                  <a:pt x="2946327" y="1640717"/>
                  <a:pt x="2946327" y="1640717"/>
                </a:cubicBezTo>
                <a:cubicBezTo>
                  <a:pt x="2946327" y="1660076"/>
                  <a:pt x="2946327" y="1660076"/>
                  <a:pt x="2946327" y="1660076"/>
                </a:cubicBezTo>
                <a:cubicBezTo>
                  <a:pt x="2951163" y="1669755"/>
                  <a:pt x="2960839" y="1664914"/>
                  <a:pt x="2965674" y="1674594"/>
                </a:cubicBezTo>
                <a:cubicBezTo>
                  <a:pt x="2999536" y="1742348"/>
                  <a:pt x="3081772" y="1761707"/>
                  <a:pt x="3091447" y="1848818"/>
                </a:cubicBezTo>
                <a:cubicBezTo>
                  <a:pt x="3105958" y="1863338"/>
                  <a:pt x="3125306" y="1868177"/>
                  <a:pt x="3134982" y="1853659"/>
                </a:cubicBezTo>
                <a:cubicBezTo>
                  <a:pt x="3154332" y="1892374"/>
                  <a:pt x="3154332" y="1892374"/>
                  <a:pt x="3154332" y="1892374"/>
                </a:cubicBezTo>
                <a:cubicBezTo>
                  <a:pt x="3168843" y="1906892"/>
                  <a:pt x="3193030" y="1892374"/>
                  <a:pt x="3207542" y="1906892"/>
                </a:cubicBezTo>
                <a:cubicBezTo>
                  <a:pt x="3193030" y="1931092"/>
                  <a:pt x="3193030" y="1931092"/>
                  <a:pt x="3193030" y="1931092"/>
                </a:cubicBezTo>
                <a:cubicBezTo>
                  <a:pt x="3236567" y="1960128"/>
                  <a:pt x="3275266" y="1989167"/>
                  <a:pt x="3323639" y="2008524"/>
                </a:cubicBezTo>
                <a:cubicBezTo>
                  <a:pt x="3275266" y="2032721"/>
                  <a:pt x="3333314" y="2037562"/>
                  <a:pt x="3342987" y="2037562"/>
                </a:cubicBezTo>
                <a:cubicBezTo>
                  <a:pt x="3333314" y="2047241"/>
                  <a:pt x="3338151" y="2066598"/>
                  <a:pt x="3352662" y="2071439"/>
                </a:cubicBezTo>
                <a:cubicBezTo>
                  <a:pt x="3357501" y="2066598"/>
                  <a:pt x="3357501" y="2066598"/>
                  <a:pt x="3357501" y="2066598"/>
                </a:cubicBezTo>
                <a:cubicBezTo>
                  <a:pt x="3338151" y="2110155"/>
                  <a:pt x="3420386" y="2100475"/>
                  <a:pt x="3420386" y="2110155"/>
                </a:cubicBezTo>
                <a:cubicBezTo>
                  <a:pt x="3410711" y="2119834"/>
                  <a:pt x="3410711" y="2119834"/>
                  <a:pt x="3410711" y="2119834"/>
                </a:cubicBezTo>
                <a:cubicBezTo>
                  <a:pt x="3459084" y="2163391"/>
                  <a:pt x="3497783" y="2153711"/>
                  <a:pt x="3531645" y="2206947"/>
                </a:cubicBezTo>
                <a:cubicBezTo>
                  <a:pt x="3584857" y="2226304"/>
                  <a:pt x="3642903" y="2245663"/>
                  <a:pt x="3691277" y="2279540"/>
                </a:cubicBezTo>
                <a:cubicBezTo>
                  <a:pt x="3681604" y="2298899"/>
                  <a:pt x="3681604" y="2298899"/>
                  <a:pt x="3681604" y="2298899"/>
                </a:cubicBezTo>
                <a:cubicBezTo>
                  <a:pt x="3700952" y="2318256"/>
                  <a:pt x="3696115" y="2274702"/>
                  <a:pt x="3720302" y="2284379"/>
                </a:cubicBezTo>
                <a:cubicBezTo>
                  <a:pt x="3720302" y="2318256"/>
                  <a:pt x="3768676" y="2303738"/>
                  <a:pt x="3763837" y="2327935"/>
                </a:cubicBezTo>
                <a:cubicBezTo>
                  <a:pt x="3841236" y="2371492"/>
                  <a:pt x="3797699" y="2318256"/>
                  <a:pt x="3884771" y="2352133"/>
                </a:cubicBezTo>
                <a:cubicBezTo>
                  <a:pt x="3821886" y="2356973"/>
                  <a:pt x="3821886" y="2356973"/>
                  <a:pt x="3821886" y="2356973"/>
                </a:cubicBezTo>
                <a:cubicBezTo>
                  <a:pt x="3831561" y="2376330"/>
                  <a:pt x="3860584" y="2366653"/>
                  <a:pt x="3865423" y="2390851"/>
                </a:cubicBezTo>
                <a:cubicBezTo>
                  <a:pt x="3904121" y="2361812"/>
                  <a:pt x="3904121" y="2361812"/>
                  <a:pt x="3904121" y="2361812"/>
                </a:cubicBezTo>
                <a:cubicBezTo>
                  <a:pt x="3923471" y="2395689"/>
                  <a:pt x="3976681" y="2366653"/>
                  <a:pt x="3976681" y="2415048"/>
                </a:cubicBezTo>
                <a:cubicBezTo>
                  <a:pt x="4000868" y="2424728"/>
                  <a:pt x="4025055" y="2415048"/>
                  <a:pt x="4044405" y="2405369"/>
                </a:cubicBezTo>
                <a:cubicBezTo>
                  <a:pt x="4029893" y="2386010"/>
                  <a:pt x="4029893" y="2386010"/>
                  <a:pt x="4029893" y="2386010"/>
                </a:cubicBezTo>
                <a:cubicBezTo>
                  <a:pt x="4044405" y="2390851"/>
                  <a:pt x="4068592" y="2405369"/>
                  <a:pt x="4073428" y="2429566"/>
                </a:cubicBezTo>
                <a:cubicBezTo>
                  <a:pt x="4102454" y="2444084"/>
                  <a:pt x="4131477" y="2400530"/>
                  <a:pt x="4145988" y="2419887"/>
                </a:cubicBezTo>
                <a:cubicBezTo>
                  <a:pt x="4116965" y="2429566"/>
                  <a:pt x="4116965" y="2429566"/>
                  <a:pt x="4116965" y="2429566"/>
                </a:cubicBezTo>
                <a:cubicBezTo>
                  <a:pt x="4131477" y="2448925"/>
                  <a:pt x="4131477" y="2448925"/>
                  <a:pt x="4131477" y="2448925"/>
                </a:cubicBezTo>
                <a:cubicBezTo>
                  <a:pt x="4107290" y="2458605"/>
                  <a:pt x="4078267" y="2453764"/>
                  <a:pt x="4063753" y="2468282"/>
                </a:cubicBezTo>
                <a:cubicBezTo>
                  <a:pt x="4039566" y="2458605"/>
                  <a:pt x="4039566" y="2458605"/>
                  <a:pt x="4039566" y="2458605"/>
                </a:cubicBezTo>
                <a:cubicBezTo>
                  <a:pt x="4058917" y="2429566"/>
                  <a:pt x="4058917" y="2429566"/>
                  <a:pt x="4058917" y="2429566"/>
                </a:cubicBezTo>
                <a:cubicBezTo>
                  <a:pt x="4029893" y="2410207"/>
                  <a:pt x="4005707" y="2444084"/>
                  <a:pt x="3967006" y="2424728"/>
                </a:cubicBezTo>
                <a:cubicBezTo>
                  <a:pt x="3937983" y="2429566"/>
                  <a:pt x="3971845" y="2458605"/>
                  <a:pt x="3952494" y="2448925"/>
                </a:cubicBezTo>
                <a:cubicBezTo>
                  <a:pt x="3933146" y="2444084"/>
                  <a:pt x="3933146" y="2444084"/>
                  <a:pt x="3933146" y="2444084"/>
                </a:cubicBezTo>
                <a:cubicBezTo>
                  <a:pt x="3947658" y="2424728"/>
                  <a:pt x="3947658" y="2424728"/>
                  <a:pt x="3947658" y="2424728"/>
                </a:cubicBezTo>
                <a:cubicBezTo>
                  <a:pt x="3904121" y="2400530"/>
                  <a:pt x="3865423" y="2444084"/>
                  <a:pt x="3812210" y="2429566"/>
                </a:cubicBezTo>
                <a:cubicBezTo>
                  <a:pt x="3812210" y="2419887"/>
                  <a:pt x="3812210" y="2419887"/>
                  <a:pt x="3812210" y="2419887"/>
                </a:cubicBezTo>
                <a:cubicBezTo>
                  <a:pt x="3841236" y="2410207"/>
                  <a:pt x="3855748" y="2424728"/>
                  <a:pt x="3884771" y="2415048"/>
                </a:cubicBezTo>
                <a:cubicBezTo>
                  <a:pt x="3865423" y="2386010"/>
                  <a:pt x="3817049" y="2376330"/>
                  <a:pt x="3788024" y="2381171"/>
                </a:cubicBezTo>
                <a:cubicBezTo>
                  <a:pt x="3788024" y="2376330"/>
                  <a:pt x="3792862" y="2376330"/>
                  <a:pt x="3792862" y="2366653"/>
                </a:cubicBezTo>
                <a:cubicBezTo>
                  <a:pt x="3783187" y="2361812"/>
                  <a:pt x="3778351" y="2352133"/>
                  <a:pt x="3768676" y="2352133"/>
                </a:cubicBezTo>
                <a:cubicBezTo>
                  <a:pt x="3759001" y="2371492"/>
                  <a:pt x="3759001" y="2395689"/>
                  <a:pt x="3783187" y="2400530"/>
                </a:cubicBezTo>
                <a:cubicBezTo>
                  <a:pt x="3768676" y="2405369"/>
                  <a:pt x="3768676" y="2410207"/>
                  <a:pt x="3763837" y="2419887"/>
                </a:cubicBezTo>
                <a:cubicBezTo>
                  <a:pt x="3759001" y="2371492"/>
                  <a:pt x="3686440" y="2376330"/>
                  <a:pt x="3647742" y="2376330"/>
                </a:cubicBezTo>
                <a:cubicBezTo>
                  <a:pt x="3647742" y="2381171"/>
                  <a:pt x="3652578" y="2381171"/>
                  <a:pt x="3657417" y="2386010"/>
                </a:cubicBezTo>
                <a:cubicBezTo>
                  <a:pt x="3633230" y="2386010"/>
                  <a:pt x="3633230" y="2386010"/>
                  <a:pt x="3633230" y="2386010"/>
                </a:cubicBezTo>
                <a:cubicBezTo>
                  <a:pt x="3638067" y="2395689"/>
                  <a:pt x="3628392" y="2405369"/>
                  <a:pt x="3638067" y="2410207"/>
                </a:cubicBezTo>
                <a:cubicBezTo>
                  <a:pt x="3589693" y="2405369"/>
                  <a:pt x="3589693" y="2405369"/>
                  <a:pt x="3589693" y="2405369"/>
                </a:cubicBezTo>
                <a:cubicBezTo>
                  <a:pt x="3599368" y="2390851"/>
                  <a:pt x="3599368" y="2390851"/>
                  <a:pt x="3599368" y="2390851"/>
                </a:cubicBezTo>
                <a:cubicBezTo>
                  <a:pt x="3609044" y="2405369"/>
                  <a:pt x="3609044" y="2405369"/>
                  <a:pt x="3609044" y="2405369"/>
                </a:cubicBezTo>
                <a:cubicBezTo>
                  <a:pt x="3623555" y="2390851"/>
                  <a:pt x="3638067" y="2381171"/>
                  <a:pt x="3642903" y="2361812"/>
                </a:cubicBezTo>
                <a:cubicBezTo>
                  <a:pt x="3633230" y="2337615"/>
                  <a:pt x="3599368" y="2366653"/>
                  <a:pt x="3589693" y="2337615"/>
                </a:cubicBezTo>
                <a:cubicBezTo>
                  <a:pt x="3541320" y="2327935"/>
                  <a:pt x="3521970" y="2376330"/>
                  <a:pt x="3488110" y="2366653"/>
                </a:cubicBezTo>
                <a:cubicBezTo>
                  <a:pt x="3483271" y="2347294"/>
                  <a:pt x="3492946" y="2347294"/>
                  <a:pt x="3497783" y="2337615"/>
                </a:cubicBezTo>
                <a:cubicBezTo>
                  <a:pt x="3468760" y="2327935"/>
                  <a:pt x="3434898" y="2356973"/>
                  <a:pt x="3415550" y="2366653"/>
                </a:cubicBezTo>
                <a:cubicBezTo>
                  <a:pt x="3381688" y="2366653"/>
                  <a:pt x="3381688" y="2366653"/>
                  <a:pt x="3381688" y="2366653"/>
                </a:cubicBezTo>
                <a:cubicBezTo>
                  <a:pt x="3391363" y="2361812"/>
                  <a:pt x="3425223" y="2361812"/>
                  <a:pt x="3415550" y="2337615"/>
                </a:cubicBezTo>
                <a:cubicBezTo>
                  <a:pt x="3410711" y="2323096"/>
                  <a:pt x="3396199" y="2327935"/>
                  <a:pt x="3391363" y="2318256"/>
                </a:cubicBezTo>
                <a:cubicBezTo>
                  <a:pt x="3362337" y="2318256"/>
                  <a:pt x="3333314" y="2342455"/>
                  <a:pt x="3333314" y="2361812"/>
                </a:cubicBezTo>
                <a:cubicBezTo>
                  <a:pt x="3328476" y="2337615"/>
                  <a:pt x="3304289" y="2366653"/>
                  <a:pt x="3294614" y="2356973"/>
                </a:cubicBezTo>
                <a:cubicBezTo>
                  <a:pt x="3333314" y="2337615"/>
                  <a:pt x="3333314" y="2337615"/>
                  <a:pt x="3333314" y="2337615"/>
                </a:cubicBezTo>
                <a:cubicBezTo>
                  <a:pt x="3333314" y="2298899"/>
                  <a:pt x="3294614" y="2337615"/>
                  <a:pt x="3294614" y="2298899"/>
                </a:cubicBezTo>
                <a:cubicBezTo>
                  <a:pt x="3289777" y="2303738"/>
                  <a:pt x="3270427" y="2313417"/>
                  <a:pt x="3280102" y="2323096"/>
                </a:cubicBezTo>
                <a:cubicBezTo>
                  <a:pt x="3246240" y="2332776"/>
                  <a:pt x="3217217" y="2298899"/>
                  <a:pt x="3197867" y="2303738"/>
                </a:cubicBezTo>
                <a:cubicBezTo>
                  <a:pt x="3197867" y="2284379"/>
                  <a:pt x="3217217" y="2284379"/>
                  <a:pt x="3226892" y="2279540"/>
                </a:cubicBezTo>
                <a:cubicBezTo>
                  <a:pt x="3159168" y="2206947"/>
                  <a:pt x="3159168" y="2206947"/>
                  <a:pt x="3159168" y="2206947"/>
                </a:cubicBezTo>
                <a:cubicBezTo>
                  <a:pt x="3154332" y="2177909"/>
                  <a:pt x="3086608" y="2163391"/>
                  <a:pt x="3052746" y="2173070"/>
                </a:cubicBezTo>
                <a:cubicBezTo>
                  <a:pt x="3047910" y="2148873"/>
                  <a:pt x="3086608" y="2163391"/>
                  <a:pt x="3086608" y="2139193"/>
                </a:cubicBezTo>
                <a:cubicBezTo>
                  <a:pt x="3038235" y="2100475"/>
                  <a:pt x="3043074" y="2187588"/>
                  <a:pt x="2989861" y="2163391"/>
                </a:cubicBezTo>
                <a:cubicBezTo>
                  <a:pt x="2989861" y="2144032"/>
                  <a:pt x="2989861" y="2144032"/>
                  <a:pt x="2989861" y="2144032"/>
                </a:cubicBezTo>
                <a:cubicBezTo>
                  <a:pt x="2975349" y="2110155"/>
                  <a:pt x="2955999" y="2134352"/>
                  <a:pt x="2936651" y="2119834"/>
                </a:cubicBezTo>
                <a:cubicBezTo>
                  <a:pt x="2941488" y="2114996"/>
                  <a:pt x="2970513" y="2114996"/>
                  <a:pt x="2965674" y="2090798"/>
                </a:cubicBezTo>
                <a:cubicBezTo>
                  <a:pt x="2960839" y="2085957"/>
                  <a:pt x="2951163" y="2071439"/>
                  <a:pt x="2941488" y="2076278"/>
                </a:cubicBezTo>
                <a:cubicBezTo>
                  <a:pt x="2936651" y="2090798"/>
                  <a:pt x="2941488" y="2100475"/>
                  <a:pt x="2917301" y="2105316"/>
                </a:cubicBezTo>
                <a:cubicBezTo>
                  <a:pt x="2917301" y="2081118"/>
                  <a:pt x="2917301" y="2081118"/>
                  <a:pt x="2917301" y="2081118"/>
                </a:cubicBezTo>
                <a:cubicBezTo>
                  <a:pt x="2907626" y="2076278"/>
                  <a:pt x="2902789" y="2085957"/>
                  <a:pt x="2897953" y="2090798"/>
                </a:cubicBezTo>
                <a:cubicBezTo>
                  <a:pt x="2883439" y="2081118"/>
                  <a:pt x="2883439" y="2081118"/>
                  <a:pt x="2883439" y="2081118"/>
                </a:cubicBezTo>
                <a:cubicBezTo>
                  <a:pt x="2912464" y="2066598"/>
                  <a:pt x="2912464" y="2066598"/>
                  <a:pt x="2912464" y="2066598"/>
                </a:cubicBezTo>
                <a:cubicBezTo>
                  <a:pt x="2854416" y="2052080"/>
                  <a:pt x="2854416" y="2052080"/>
                  <a:pt x="2854416" y="2052080"/>
                </a:cubicBezTo>
                <a:cubicBezTo>
                  <a:pt x="2854416" y="2008524"/>
                  <a:pt x="2777017" y="2027882"/>
                  <a:pt x="2786692" y="1969808"/>
                </a:cubicBezTo>
                <a:cubicBezTo>
                  <a:pt x="2743157" y="1950449"/>
                  <a:pt x="2723807" y="2003685"/>
                  <a:pt x="2694784" y="2008524"/>
                </a:cubicBezTo>
                <a:cubicBezTo>
                  <a:pt x="2718970" y="2052080"/>
                  <a:pt x="2718970" y="2052080"/>
                  <a:pt x="2718970" y="2052080"/>
                </a:cubicBezTo>
                <a:cubicBezTo>
                  <a:pt x="2777017" y="2052080"/>
                  <a:pt x="2801204" y="2134352"/>
                  <a:pt x="2854416" y="2114996"/>
                </a:cubicBezTo>
                <a:cubicBezTo>
                  <a:pt x="2849578" y="2100475"/>
                  <a:pt x="2849578" y="2100475"/>
                  <a:pt x="2849578" y="2100475"/>
                </a:cubicBezTo>
                <a:cubicBezTo>
                  <a:pt x="2859252" y="2110155"/>
                  <a:pt x="2859252" y="2110155"/>
                  <a:pt x="2859252" y="2110155"/>
                </a:cubicBezTo>
                <a:lnTo>
                  <a:pt x="2857559" y="2129739"/>
                </a:lnTo>
                <a:lnTo>
                  <a:pt x="2871860" y="2119726"/>
                </a:lnTo>
                <a:cubicBezTo>
                  <a:pt x="2869281" y="2124545"/>
                  <a:pt x="2867991" y="2130567"/>
                  <a:pt x="2865409" y="2134181"/>
                </a:cubicBezTo>
                <a:lnTo>
                  <a:pt x="2857176" y="2134181"/>
                </a:lnTo>
                <a:lnTo>
                  <a:pt x="2856383" y="2143351"/>
                </a:lnTo>
                <a:cubicBezTo>
                  <a:pt x="2874976" y="2162181"/>
                  <a:pt x="2943910" y="2147661"/>
                  <a:pt x="2936651" y="2187588"/>
                </a:cubicBezTo>
                <a:cubicBezTo>
                  <a:pt x="2960839" y="2182750"/>
                  <a:pt x="2960839" y="2182750"/>
                  <a:pt x="2960839" y="2182750"/>
                </a:cubicBezTo>
                <a:cubicBezTo>
                  <a:pt x="2946327" y="2202107"/>
                  <a:pt x="2946327" y="2202107"/>
                  <a:pt x="2946327" y="2202107"/>
                </a:cubicBezTo>
                <a:cubicBezTo>
                  <a:pt x="2960839" y="2216627"/>
                  <a:pt x="2960839" y="2216627"/>
                  <a:pt x="2960839" y="2216627"/>
                </a:cubicBezTo>
                <a:cubicBezTo>
                  <a:pt x="2980186" y="2226304"/>
                  <a:pt x="2999536" y="2240824"/>
                  <a:pt x="3014048" y="2226304"/>
                </a:cubicBezTo>
                <a:cubicBezTo>
                  <a:pt x="3038235" y="2260181"/>
                  <a:pt x="3115633" y="2250502"/>
                  <a:pt x="3105958" y="2303738"/>
                </a:cubicBezTo>
                <a:cubicBezTo>
                  <a:pt x="3110795" y="2298899"/>
                  <a:pt x="3115633" y="2303738"/>
                  <a:pt x="3120470" y="2298899"/>
                </a:cubicBezTo>
                <a:cubicBezTo>
                  <a:pt x="3134982" y="2318256"/>
                  <a:pt x="3159168" y="2323096"/>
                  <a:pt x="3183355" y="2327935"/>
                </a:cubicBezTo>
                <a:cubicBezTo>
                  <a:pt x="3159168" y="2347294"/>
                  <a:pt x="3159168" y="2347294"/>
                  <a:pt x="3159168" y="2347294"/>
                </a:cubicBezTo>
                <a:cubicBezTo>
                  <a:pt x="3188194" y="2381171"/>
                  <a:pt x="3188194" y="2381171"/>
                  <a:pt x="3188194" y="2381171"/>
                </a:cubicBezTo>
                <a:cubicBezTo>
                  <a:pt x="3231729" y="2342455"/>
                  <a:pt x="3241404" y="2448925"/>
                  <a:pt x="3270427" y="2400530"/>
                </a:cubicBezTo>
                <a:cubicBezTo>
                  <a:pt x="3280102" y="2419887"/>
                  <a:pt x="3280102" y="2419887"/>
                  <a:pt x="3280102" y="2419887"/>
                </a:cubicBezTo>
                <a:cubicBezTo>
                  <a:pt x="3357501" y="2429566"/>
                  <a:pt x="3420386" y="2487641"/>
                  <a:pt x="3502621" y="2502159"/>
                </a:cubicBezTo>
                <a:cubicBezTo>
                  <a:pt x="3531645" y="2511838"/>
                  <a:pt x="3560670" y="2473123"/>
                  <a:pt x="3575182" y="2521518"/>
                </a:cubicBezTo>
                <a:cubicBezTo>
                  <a:pt x="3667090" y="2531197"/>
                  <a:pt x="3759001" y="2574754"/>
                  <a:pt x="3850911" y="2584433"/>
                </a:cubicBezTo>
                <a:cubicBezTo>
                  <a:pt x="3899285" y="2627988"/>
                  <a:pt x="3962170" y="2594111"/>
                  <a:pt x="4010543" y="2618310"/>
                </a:cubicBezTo>
                <a:cubicBezTo>
                  <a:pt x="4029893" y="2603790"/>
                  <a:pt x="3991193" y="2594111"/>
                  <a:pt x="4000868" y="2584433"/>
                </a:cubicBezTo>
                <a:cubicBezTo>
                  <a:pt x="4039566" y="2603790"/>
                  <a:pt x="4039566" y="2603790"/>
                  <a:pt x="4039566" y="2603790"/>
                </a:cubicBezTo>
                <a:cubicBezTo>
                  <a:pt x="4020218" y="2618310"/>
                  <a:pt x="4020218" y="2618310"/>
                  <a:pt x="4020218" y="2618310"/>
                </a:cubicBezTo>
                <a:cubicBezTo>
                  <a:pt x="4058917" y="2657026"/>
                  <a:pt x="4136313" y="2594111"/>
                  <a:pt x="4160500" y="2666706"/>
                </a:cubicBezTo>
                <a:cubicBezTo>
                  <a:pt x="4170175" y="2671544"/>
                  <a:pt x="4179850" y="2666706"/>
                  <a:pt x="4184687" y="2657026"/>
                </a:cubicBezTo>
                <a:cubicBezTo>
                  <a:pt x="4194362" y="2647347"/>
                  <a:pt x="4218549" y="2632829"/>
                  <a:pt x="4233060" y="2647347"/>
                </a:cubicBezTo>
                <a:cubicBezTo>
                  <a:pt x="4276597" y="2613470"/>
                  <a:pt x="4329807" y="2661865"/>
                  <a:pt x="4397531" y="2647347"/>
                </a:cubicBezTo>
                <a:cubicBezTo>
                  <a:pt x="4455580" y="2690903"/>
                  <a:pt x="4484603" y="2637667"/>
                  <a:pt x="4547488" y="2632829"/>
                </a:cubicBezTo>
                <a:cubicBezTo>
                  <a:pt x="4595864" y="2647347"/>
                  <a:pt x="4634562" y="2642508"/>
                  <a:pt x="4673261" y="2618310"/>
                </a:cubicBezTo>
                <a:cubicBezTo>
                  <a:pt x="4658749" y="2627988"/>
                  <a:pt x="4663585" y="2647347"/>
                  <a:pt x="4678097" y="2652188"/>
                </a:cubicBezTo>
                <a:cubicBezTo>
                  <a:pt x="4692611" y="2647347"/>
                  <a:pt x="4707122" y="2657026"/>
                  <a:pt x="4716798" y="2642508"/>
                </a:cubicBezTo>
                <a:cubicBezTo>
                  <a:pt x="4716798" y="2627988"/>
                  <a:pt x="4716798" y="2618310"/>
                  <a:pt x="4707122" y="2613470"/>
                </a:cubicBezTo>
                <a:cubicBezTo>
                  <a:pt x="4687772" y="2613470"/>
                  <a:pt x="4649074" y="2584433"/>
                  <a:pt x="4620051" y="2594111"/>
                </a:cubicBezTo>
                <a:cubicBezTo>
                  <a:pt x="4624887" y="2574754"/>
                  <a:pt x="4595864" y="2589272"/>
                  <a:pt x="4595864" y="2574754"/>
                </a:cubicBezTo>
                <a:cubicBezTo>
                  <a:pt x="4639399" y="2569913"/>
                  <a:pt x="4644237" y="2555395"/>
                  <a:pt x="4673261" y="2526359"/>
                </a:cubicBezTo>
                <a:cubicBezTo>
                  <a:pt x="4731309" y="2492482"/>
                  <a:pt x="4789358" y="2487641"/>
                  <a:pt x="4852243" y="2502159"/>
                </a:cubicBezTo>
                <a:cubicBezTo>
                  <a:pt x="4842568" y="2487641"/>
                  <a:pt x="4842568" y="2468282"/>
                  <a:pt x="4852243" y="2492482"/>
                </a:cubicBezTo>
                <a:cubicBezTo>
                  <a:pt x="4905453" y="2521518"/>
                  <a:pt x="4905453" y="2468282"/>
                  <a:pt x="4953826" y="2487641"/>
                </a:cubicBezTo>
                <a:cubicBezTo>
                  <a:pt x="4982852" y="2463444"/>
                  <a:pt x="5007039" y="2487641"/>
                  <a:pt x="5036062" y="2463444"/>
                </a:cubicBezTo>
                <a:cubicBezTo>
                  <a:pt x="5040898" y="2458605"/>
                  <a:pt x="5031225" y="2453764"/>
                  <a:pt x="5026387" y="2448925"/>
                </a:cubicBezTo>
                <a:cubicBezTo>
                  <a:pt x="5060249" y="2429566"/>
                  <a:pt x="5040898" y="2468282"/>
                  <a:pt x="5074760" y="2463444"/>
                </a:cubicBezTo>
                <a:cubicBezTo>
                  <a:pt x="5084435" y="2453764"/>
                  <a:pt x="5065085" y="2444084"/>
                  <a:pt x="5065085" y="2429566"/>
                </a:cubicBezTo>
                <a:cubicBezTo>
                  <a:pt x="5089272" y="2444084"/>
                  <a:pt x="5118297" y="2439246"/>
                  <a:pt x="5132809" y="2429566"/>
                </a:cubicBezTo>
                <a:cubicBezTo>
                  <a:pt x="5161834" y="2419887"/>
                  <a:pt x="5171507" y="2381171"/>
                  <a:pt x="5210208" y="2361812"/>
                </a:cubicBezTo>
                <a:cubicBezTo>
                  <a:pt x="5210208" y="2381171"/>
                  <a:pt x="5210208" y="2381171"/>
                  <a:pt x="5210208" y="2381171"/>
                </a:cubicBezTo>
                <a:cubicBezTo>
                  <a:pt x="5205369" y="2381171"/>
                  <a:pt x="5195694" y="2386010"/>
                  <a:pt x="5190857" y="2390851"/>
                </a:cubicBezTo>
                <a:cubicBezTo>
                  <a:pt x="5205369" y="2410207"/>
                  <a:pt x="5205369" y="2410207"/>
                  <a:pt x="5205369" y="2410207"/>
                </a:cubicBezTo>
                <a:cubicBezTo>
                  <a:pt x="5224719" y="2386010"/>
                  <a:pt x="5258581" y="2386010"/>
                  <a:pt x="5268254" y="2356973"/>
                </a:cubicBezTo>
                <a:cubicBezTo>
                  <a:pt x="5292441" y="2390851"/>
                  <a:pt x="5292441" y="2390851"/>
                  <a:pt x="5292441" y="2390851"/>
                </a:cubicBezTo>
                <a:cubicBezTo>
                  <a:pt x="5302116" y="2381171"/>
                  <a:pt x="5302116" y="2381171"/>
                  <a:pt x="5302116" y="2381171"/>
                </a:cubicBezTo>
                <a:cubicBezTo>
                  <a:pt x="5297280" y="2376330"/>
                  <a:pt x="5297280" y="2376330"/>
                  <a:pt x="5297280" y="2376330"/>
                </a:cubicBezTo>
                <a:cubicBezTo>
                  <a:pt x="5292441" y="2361812"/>
                  <a:pt x="5302116" y="2361812"/>
                  <a:pt x="5306955" y="2352133"/>
                </a:cubicBezTo>
                <a:cubicBezTo>
                  <a:pt x="5335978" y="2381171"/>
                  <a:pt x="5335978" y="2381171"/>
                  <a:pt x="5335978" y="2381171"/>
                </a:cubicBezTo>
                <a:cubicBezTo>
                  <a:pt x="5365001" y="2361812"/>
                  <a:pt x="5326303" y="2337615"/>
                  <a:pt x="5311791" y="2327935"/>
                </a:cubicBezTo>
                <a:cubicBezTo>
                  <a:pt x="5321466" y="2323096"/>
                  <a:pt x="5321466" y="2323096"/>
                  <a:pt x="5321466" y="2323096"/>
                </a:cubicBezTo>
                <a:cubicBezTo>
                  <a:pt x="5331141" y="2323096"/>
                  <a:pt x="5335978" y="2327935"/>
                  <a:pt x="5345653" y="2337615"/>
                </a:cubicBezTo>
                <a:cubicBezTo>
                  <a:pt x="5365001" y="2327935"/>
                  <a:pt x="5384351" y="2327935"/>
                  <a:pt x="5398863" y="2308579"/>
                </a:cubicBezTo>
                <a:cubicBezTo>
                  <a:pt x="5418213" y="2303738"/>
                  <a:pt x="5447236" y="2313417"/>
                  <a:pt x="5447236" y="2323096"/>
                </a:cubicBezTo>
                <a:cubicBezTo>
                  <a:pt x="5423050" y="2313417"/>
                  <a:pt x="5398863" y="2323096"/>
                  <a:pt x="5384351" y="2337615"/>
                </a:cubicBezTo>
                <a:cubicBezTo>
                  <a:pt x="5374676" y="2342455"/>
                  <a:pt x="5374676" y="2361812"/>
                  <a:pt x="5389188" y="2366653"/>
                </a:cubicBezTo>
                <a:cubicBezTo>
                  <a:pt x="5413375" y="2327935"/>
                  <a:pt x="5461748" y="2332776"/>
                  <a:pt x="5495609" y="2308579"/>
                </a:cubicBezTo>
                <a:cubicBezTo>
                  <a:pt x="5505285" y="2250502"/>
                  <a:pt x="5447236" y="2323096"/>
                  <a:pt x="5452075" y="2279540"/>
                </a:cubicBezTo>
                <a:cubicBezTo>
                  <a:pt x="5456912" y="2265022"/>
                  <a:pt x="5456912" y="2240824"/>
                  <a:pt x="5476261" y="2240824"/>
                </a:cubicBezTo>
                <a:cubicBezTo>
                  <a:pt x="5485935" y="2245663"/>
                  <a:pt x="5437561" y="2269860"/>
                  <a:pt x="5471423" y="2284379"/>
                </a:cubicBezTo>
                <a:cubicBezTo>
                  <a:pt x="5485935" y="2289220"/>
                  <a:pt x="5490773" y="2279540"/>
                  <a:pt x="5500449" y="2274702"/>
                </a:cubicBezTo>
                <a:cubicBezTo>
                  <a:pt x="5500449" y="2284379"/>
                  <a:pt x="5514960" y="2294058"/>
                  <a:pt x="5529471" y="2289220"/>
                </a:cubicBezTo>
                <a:cubicBezTo>
                  <a:pt x="5553659" y="2284379"/>
                  <a:pt x="5524635" y="2274702"/>
                  <a:pt x="5534308" y="2255342"/>
                </a:cubicBezTo>
                <a:cubicBezTo>
                  <a:pt x="5539147" y="2265022"/>
                  <a:pt x="5573009" y="2265022"/>
                  <a:pt x="5563333" y="2289220"/>
                </a:cubicBezTo>
                <a:cubicBezTo>
                  <a:pt x="5577845" y="2289220"/>
                  <a:pt x="5577845" y="2313417"/>
                  <a:pt x="5597195" y="2308579"/>
                </a:cubicBezTo>
                <a:cubicBezTo>
                  <a:pt x="5645569" y="2255342"/>
                  <a:pt x="5722965" y="2245663"/>
                  <a:pt x="5761664" y="2187588"/>
                </a:cubicBezTo>
                <a:cubicBezTo>
                  <a:pt x="5829387" y="2114996"/>
                  <a:pt x="5930971" y="2076278"/>
                  <a:pt x="5993859" y="1984326"/>
                </a:cubicBezTo>
                <a:cubicBezTo>
                  <a:pt x="5984183" y="1974646"/>
                  <a:pt x="5984183" y="1974646"/>
                  <a:pt x="5984183" y="1974646"/>
                </a:cubicBezTo>
                <a:cubicBezTo>
                  <a:pt x="6008370" y="1979487"/>
                  <a:pt x="6066419" y="1969808"/>
                  <a:pt x="6047069" y="1931092"/>
                </a:cubicBezTo>
                <a:cubicBezTo>
                  <a:pt x="6076091" y="1950449"/>
                  <a:pt x="6090605" y="1906892"/>
                  <a:pt x="6109953" y="1892374"/>
                </a:cubicBezTo>
                <a:cubicBezTo>
                  <a:pt x="6095442" y="1887536"/>
                  <a:pt x="6095442" y="1848818"/>
                  <a:pt x="6105117" y="1853659"/>
                </a:cubicBezTo>
                <a:cubicBezTo>
                  <a:pt x="6109953" y="1863338"/>
                  <a:pt x="6109953" y="1863338"/>
                  <a:pt x="6109953" y="1863338"/>
                </a:cubicBezTo>
                <a:cubicBezTo>
                  <a:pt x="6143815" y="1810102"/>
                  <a:pt x="6206701" y="1843979"/>
                  <a:pt x="6226051" y="1771386"/>
                </a:cubicBezTo>
                <a:cubicBezTo>
                  <a:pt x="6255074" y="1785904"/>
                  <a:pt x="6250237" y="1747189"/>
                  <a:pt x="6250237" y="1742348"/>
                </a:cubicBezTo>
                <a:cubicBezTo>
                  <a:pt x="6317961" y="1693953"/>
                  <a:pt x="6376008" y="1621360"/>
                  <a:pt x="6434057" y="1543926"/>
                </a:cubicBezTo>
                <a:cubicBezTo>
                  <a:pt x="6438895" y="1558445"/>
                  <a:pt x="6467919" y="1582642"/>
                  <a:pt x="6443731" y="1602001"/>
                </a:cubicBezTo>
                <a:cubicBezTo>
                  <a:pt x="6434057" y="1582642"/>
                  <a:pt x="6434057" y="1582642"/>
                  <a:pt x="6434057" y="1582642"/>
                </a:cubicBezTo>
                <a:cubicBezTo>
                  <a:pt x="6414709" y="1602001"/>
                  <a:pt x="6414709" y="1602001"/>
                  <a:pt x="6414709" y="1602001"/>
                </a:cubicBezTo>
                <a:cubicBezTo>
                  <a:pt x="6409869" y="1611681"/>
                  <a:pt x="6395358" y="1621360"/>
                  <a:pt x="6414709" y="1631037"/>
                </a:cubicBezTo>
                <a:cubicBezTo>
                  <a:pt x="6414709" y="1640717"/>
                  <a:pt x="6405033" y="1640717"/>
                  <a:pt x="6400195" y="1645558"/>
                </a:cubicBezTo>
                <a:cubicBezTo>
                  <a:pt x="6390521" y="1635878"/>
                  <a:pt x="6390521" y="1635878"/>
                  <a:pt x="6390521" y="1635878"/>
                </a:cubicBezTo>
                <a:cubicBezTo>
                  <a:pt x="6322798" y="1684273"/>
                  <a:pt x="6298611" y="1781066"/>
                  <a:pt x="6240563" y="1839140"/>
                </a:cubicBezTo>
                <a:cubicBezTo>
                  <a:pt x="6187353" y="1873017"/>
                  <a:pt x="6109953" y="1911733"/>
                  <a:pt x="6090605" y="1974646"/>
                </a:cubicBezTo>
                <a:cubicBezTo>
                  <a:pt x="6085767" y="1969808"/>
                  <a:pt x="6085767" y="1969808"/>
                  <a:pt x="6085767" y="1969808"/>
                </a:cubicBezTo>
                <a:cubicBezTo>
                  <a:pt x="6051905" y="2003685"/>
                  <a:pt x="5998695" y="2032721"/>
                  <a:pt x="5964833" y="2071439"/>
                </a:cubicBezTo>
                <a:cubicBezTo>
                  <a:pt x="5940647" y="2110155"/>
                  <a:pt x="5882597" y="2114996"/>
                  <a:pt x="5887437" y="2163391"/>
                </a:cubicBezTo>
                <a:cubicBezTo>
                  <a:pt x="5868086" y="2139193"/>
                  <a:pt x="5868086" y="2139193"/>
                  <a:pt x="5868086" y="2139193"/>
                </a:cubicBezTo>
                <a:cubicBezTo>
                  <a:pt x="5848738" y="2153711"/>
                  <a:pt x="5848738" y="2153711"/>
                  <a:pt x="5848738" y="2153711"/>
                </a:cubicBezTo>
                <a:cubicBezTo>
                  <a:pt x="5819713" y="2211786"/>
                  <a:pt x="5756827" y="2202107"/>
                  <a:pt x="5732641" y="2265022"/>
                </a:cubicBezTo>
                <a:cubicBezTo>
                  <a:pt x="5693943" y="2260181"/>
                  <a:pt x="5660081" y="2313417"/>
                  <a:pt x="5621382" y="2337615"/>
                </a:cubicBezTo>
                <a:cubicBezTo>
                  <a:pt x="5592357" y="2323096"/>
                  <a:pt x="5582681" y="2371492"/>
                  <a:pt x="5558495" y="2366653"/>
                </a:cubicBezTo>
                <a:cubicBezTo>
                  <a:pt x="5592357" y="2405369"/>
                  <a:pt x="5592357" y="2405369"/>
                  <a:pt x="5592357" y="2405369"/>
                </a:cubicBezTo>
                <a:cubicBezTo>
                  <a:pt x="5645569" y="2439246"/>
                  <a:pt x="5669755" y="2352133"/>
                  <a:pt x="5718129" y="2352133"/>
                </a:cubicBezTo>
                <a:cubicBezTo>
                  <a:pt x="5756827" y="2308579"/>
                  <a:pt x="5834224" y="2323096"/>
                  <a:pt x="5843899" y="2255342"/>
                </a:cubicBezTo>
                <a:cubicBezTo>
                  <a:pt x="5911623" y="2235983"/>
                  <a:pt x="5964833" y="2182750"/>
                  <a:pt x="6027718" y="2139193"/>
                </a:cubicBezTo>
                <a:cubicBezTo>
                  <a:pt x="6066419" y="2124673"/>
                  <a:pt x="6134141" y="2148873"/>
                  <a:pt x="6124465" y="2085957"/>
                </a:cubicBezTo>
                <a:cubicBezTo>
                  <a:pt x="6134141" y="2076278"/>
                  <a:pt x="6148654" y="2071439"/>
                  <a:pt x="6153491" y="2081118"/>
                </a:cubicBezTo>
                <a:cubicBezTo>
                  <a:pt x="6221215" y="2018203"/>
                  <a:pt x="6221215" y="2018203"/>
                  <a:pt x="6221215" y="2018203"/>
                </a:cubicBezTo>
                <a:cubicBezTo>
                  <a:pt x="6250237" y="1969808"/>
                  <a:pt x="6298611" y="1935931"/>
                  <a:pt x="6346985" y="1892374"/>
                </a:cubicBezTo>
                <a:cubicBezTo>
                  <a:pt x="6346985" y="1882695"/>
                  <a:pt x="6351821" y="1858497"/>
                  <a:pt x="6332473" y="1853659"/>
                </a:cubicBezTo>
                <a:cubicBezTo>
                  <a:pt x="6409869" y="1834300"/>
                  <a:pt x="6463082" y="1742348"/>
                  <a:pt x="6535642" y="1664914"/>
                </a:cubicBezTo>
                <a:cubicBezTo>
                  <a:pt x="6588852" y="1640717"/>
                  <a:pt x="6554990" y="1553606"/>
                  <a:pt x="6608203" y="1553606"/>
                </a:cubicBezTo>
                <a:cubicBezTo>
                  <a:pt x="6656576" y="1489481"/>
                  <a:pt x="6705253" y="1426568"/>
                  <a:pt x="6750451" y="1362822"/>
                </a:cubicBezTo>
                <a:lnTo>
                  <a:pt x="6822666" y="1246350"/>
                </a:lnTo>
                <a:lnTo>
                  <a:pt x="6822666" y="1245593"/>
                </a:lnTo>
                <a:lnTo>
                  <a:pt x="6822909" y="1245957"/>
                </a:lnTo>
                <a:lnTo>
                  <a:pt x="6871837" y="1167045"/>
                </a:lnTo>
                <a:cubicBezTo>
                  <a:pt x="6940771" y="1032142"/>
                  <a:pt x="6980679" y="885747"/>
                  <a:pt x="6961329" y="711521"/>
                </a:cubicBezTo>
                <a:cubicBezTo>
                  <a:pt x="6975840" y="735718"/>
                  <a:pt x="6956492" y="779275"/>
                  <a:pt x="6975840" y="798634"/>
                </a:cubicBezTo>
                <a:cubicBezTo>
                  <a:pt x="6980679" y="856708"/>
                  <a:pt x="6975840" y="914783"/>
                  <a:pt x="6966165" y="963178"/>
                </a:cubicBezTo>
                <a:cubicBezTo>
                  <a:pt x="6980679" y="1026093"/>
                  <a:pt x="6917791" y="1074489"/>
                  <a:pt x="6956492" y="1122884"/>
                </a:cubicBezTo>
                <a:cubicBezTo>
                  <a:pt x="7033889" y="1137402"/>
                  <a:pt x="7033889" y="1040611"/>
                  <a:pt x="7077425" y="1016414"/>
                </a:cubicBezTo>
                <a:cubicBezTo>
                  <a:pt x="7067751" y="1001894"/>
                  <a:pt x="7067751" y="1001894"/>
                  <a:pt x="7067751" y="1001894"/>
                </a:cubicBezTo>
                <a:cubicBezTo>
                  <a:pt x="7033889" y="1006735"/>
                  <a:pt x="7014539" y="1040611"/>
                  <a:pt x="7000027" y="1059971"/>
                </a:cubicBezTo>
                <a:cubicBezTo>
                  <a:pt x="6990351" y="1021253"/>
                  <a:pt x="7043563" y="1011573"/>
                  <a:pt x="7033889" y="987376"/>
                </a:cubicBezTo>
                <a:cubicBezTo>
                  <a:pt x="7058075" y="1001894"/>
                  <a:pt x="7058075" y="1001894"/>
                  <a:pt x="7058075" y="1001894"/>
                </a:cubicBezTo>
                <a:cubicBezTo>
                  <a:pt x="7043563" y="977696"/>
                  <a:pt x="7111285" y="963178"/>
                  <a:pt x="7072587" y="943819"/>
                </a:cubicBezTo>
                <a:cubicBezTo>
                  <a:pt x="7072587" y="943819"/>
                  <a:pt x="7067751" y="948660"/>
                  <a:pt x="7062912" y="948660"/>
                </a:cubicBezTo>
                <a:cubicBezTo>
                  <a:pt x="7072587" y="885744"/>
                  <a:pt x="7072587" y="885744"/>
                  <a:pt x="7072587" y="885744"/>
                </a:cubicBezTo>
                <a:cubicBezTo>
                  <a:pt x="7096773" y="866388"/>
                  <a:pt x="7135472" y="856708"/>
                  <a:pt x="7159659" y="847029"/>
                </a:cubicBezTo>
                <a:cubicBezTo>
                  <a:pt x="7154823" y="856708"/>
                  <a:pt x="7140311" y="861547"/>
                  <a:pt x="7145147" y="876065"/>
                </a:cubicBezTo>
                <a:cubicBezTo>
                  <a:pt x="7135472" y="861547"/>
                  <a:pt x="7120961" y="876065"/>
                  <a:pt x="7111285" y="885744"/>
                </a:cubicBezTo>
                <a:cubicBezTo>
                  <a:pt x="7072587" y="919621"/>
                  <a:pt x="7125799" y="987376"/>
                  <a:pt x="7096773" y="1026093"/>
                </a:cubicBezTo>
                <a:cubicBezTo>
                  <a:pt x="7096773" y="1050291"/>
                  <a:pt x="7120961" y="1030932"/>
                  <a:pt x="7130635" y="1045450"/>
                </a:cubicBezTo>
                <a:cubicBezTo>
                  <a:pt x="7096773" y="1069648"/>
                  <a:pt x="7096773" y="1069648"/>
                  <a:pt x="7096773" y="1069648"/>
                </a:cubicBezTo>
                <a:cubicBezTo>
                  <a:pt x="7101613" y="1079327"/>
                  <a:pt x="7101613" y="1079327"/>
                  <a:pt x="7101613" y="1079327"/>
                </a:cubicBezTo>
                <a:cubicBezTo>
                  <a:pt x="7111285" y="1084168"/>
                  <a:pt x="7116124" y="1069648"/>
                  <a:pt x="7125799" y="1069648"/>
                </a:cubicBezTo>
                <a:cubicBezTo>
                  <a:pt x="7125799" y="1089007"/>
                  <a:pt x="7125799" y="1089007"/>
                  <a:pt x="7125799" y="1089007"/>
                </a:cubicBezTo>
                <a:cubicBezTo>
                  <a:pt x="7082262" y="1147081"/>
                  <a:pt x="7048400" y="1234194"/>
                  <a:pt x="7029052" y="1316467"/>
                </a:cubicBezTo>
                <a:cubicBezTo>
                  <a:pt x="6956492" y="1413257"/>
                  <a:pt x="6922630" y="1534247"/>
                  <a:pt x="6850069" y="1631037"/>
                </a:cubicBezTo>
                <a:cubicBezTo>
                  <a:pt x="6859745" y="1640717"/>
                  <a:pt x="6859745" y="1640717"/>
                  <a:pt x="6859745" y="1640717"/>
                </a:cubicBezTo>
                <a:cubicBezTo>
                  <a:pt x="6840395" y="1650396"/>
                  <a:pt x="6825883" y="1669755"/>
                  <a:pt x="6830719" y="1689112"/>
                </a:cubicBezTo>
                <a:cubicBezTo>
                  <a:pt x="6796857" y="1742348"/>
                  <a:pt x="6733973" y="1785904"/>
                  <a:pt x="6733973" y="1839140"/>
                </a:cubicBezTo>
                <a:cubicBezTo>
                  <a:pt x="6729136" y="1810102"/>
                  <a:pt x="6729136" y="1810102"/>
                  <a:pt x="6729136" y="1810102"/>
                </a:cubicBezTo>
                <a:cubicBezTo>
                  <a:pt x="6608203" y="1969808"/>
                  <a:pt x="6453407" y="2158550"/>
                  <a:pt x="6288936" y="2289220"/>
                </a:cubicBezTo>
                <a:cubicBezTo>
                  <a:pt x="6293775" y="2298899"/>
                  <a:pt x="6317961" y="2303738"/>
                  <a:pt x="6303447" y="2303738"/>
                </a:cubicBezTo>
                <a:cubicBezTo>
                  <a:pt x="6255074" y="2352133"/>
                  <a:pt x="6255074" y="2352133"/>
                  <a:pt x="6255074" y="2352133"/>
                </a:cubicBezTo>
                <a:cubicBezTo>
                  <a:pt x="6226051" y="2342455"/>
                  <a:pt x="6235726" y="2381171"/>
                  <a:pt x="6216375" y="2386010"/>
                </a:cubicBezTo>
                <a:cubicBezTo>
                  <a:pt x="6211539" y="2381171"/>
                  <a:pt x="6211539" y="2381171"/>
                  <a:pt x="6211539" y="2381171"/>
                </a:cubicBezTo>
                <a:cubicBezTo>
                  <a:pt x="6182514" y="2386010"/>
                  <a:pt x="6168002" y="2415048"/>
                  <a:pt x="6168002" y="2444084"/>
                </a:cubicBezTo>
                <a:cubicBezTo>
                  <a:pt x="6158327" y="2429566"/>
                  <a:pt x="6143815" y="2439246"/>
                  <a:pt x="6134141" y="2439246"/>
                </a:cubicBezTo>
                <a:cubicBezTo>
                  <a:pt x="6095442" y="2492482"/>
                  <a:pt x="6003531" y="2521518"/>
                  <a:pt x="5989020" y="2589272"/>
                </a:cubicBezTo>
                <a:cubicBezTo>
                  <a:pt x="5979345" y="2623149"/>
                  <a:pt x="5940647" y="2569913"/>
                  <a:pt x="5940647" y="2613470"/>
                </a:cubicBezTo>
                <a:cubicBezTo>
                  <a:pt x="5901948" y="2598951"/>
                  <a:pt x="5901948" y="2657026"/>
                  <a:pt x="5872925" y="2671544"/>
                </a:cubicBezTo>
                <a:cubicBezTo>
                  <a:pt x="5877761" y="2686062"/>
                  <a:pt x="5887437" y="2686062"/>
                  <a:pt x="5901948" y="2686062"/>
                </a:cubicBezTo>
                <a:cubicBezTo>
                  <a:pt x="5906785" y="2729619"/>
                  <a:pt x="5858411" y="2729619"/>
                  <a:pt x="5839063" y="2758657"/>
                </a:cubicBezTo>
                <a:cubicBezTo>
                  <a:pt x="5781014" y="2748978"/>
                  <a:pt x="5756827" y="2802214"/>
                  <a:pt x="5718129" y="2831250"/>
                </a:cubicBezTo>
                <a:cubicBezTo>
                  <a:pt x="5689103" y="2836091"/>
                  <a:pt x="5664917" y="2874807"/>
                  <a:pt x="5640730" y="2879645"/>
                </a:cubicBezTo>
                <a:cubicBezTo>
                  <a:pt x="5606869" y="2889325"/>
                  <a:pt x="5606869" y="2889325"/>
                  <a:pt x="5606869" y="2889325"/>
                </a:cubicBezTo>
                <a:cubicBezTo>
                  <a:pt x="5573009" y="2928043"/>
                  <a:pt x="5510121" y="2903843"/>
                  <a:pt x="5485935" y="2957079"/>
                </a:cubicBezTo>
                <a:cubicBezTo>
                  <a:pt x="5466587" y="2961920"/>
                  <a:pt x="5432725" y="2942561"/>
                  <a:pt x="5432725" y="2971597"/>
                </a:cubicBezTo>
                <a:cubicBezTo>
                  <a:pt x="5394026" y="2990956"/>
                  <a:pt x="5369840" y="2981277"/>
                  <a:pt x="5335978" y="3000635"/>
                </a:cubicBezTo>
                <a:cubicBezTo>
                  <a:pt x="5326303" y="3010315"/>
                  <a:pt x="5335978" y="3034512"/>
                  <a:pt x="5311791" y="3024833"/>
                </a:cubicBezTo>
                <a:cubicBezTo>
                  <a:pt x="5316628" y="3019994"/>
                  <a:pt x="5311791" y="3015154"/>
                  <a:pt x="5306955" y="3015154"/>
                </a:cubicBezTo>
                <a:cubicBezTo>
                  <a:pt x="5292441" y="3029671"/>
                  <a:pt x="5292441" y="3029671"/>
                  <a:pt x="5292441" y="3029671"/>
                </a:cubicBezTo>
                <a:cubicBezTo>
                  <a:pt x="5268254" y="3005474"/>
                  <a:pt x="5268254" y="3005474"/>
                  <a:pt x="5268254" y="3005474"/>
                </a:cubicBezTo>
                <a:cubicBezTo>
                  <a:pt x="5248906" y="3019994"/>
                  <a:pt x="5244067" y="3039351"/>
                  <a:pt x="5229556" y="3058710"/>
                </a:cubicBezTo>
                <a:cubicBezTo>
                  <a:pt x="5219881" y="3034512"/>
                  <a:pt x="5219881" y="3034512"/>
                  <a:pt x="5219881" y="3034512"/>
                </a:cubicBezTo>
                <a:cubicBezTo>
                  <a:pt x="5137647" y="3049030"/>
                  <a:pt x="5055412" y="3063549"/>
                  <a:pt x="4982852" y="3102266"/>
                </a:cubicBezTo>
                <a:cubicBezTo>
                  <a:pt x="4953826" y="3078069"/>
                  <a:pt x="4919965" y="3097426"/>
                  <a:pt x="4890941" y="3107105"/>
                </a:cubicBezTo>
                <a:cubicBezTo>
                  <a:pt x="4857079" y="3092587"/>
                  <a:pt x="4813545" y="3116785"/>
                  <a:pt x="4794194" y="3107105"/>
                </a:cubicBezTo>
                <a:cubicBezTo>
                  <a:pt x="4644237" y="3116785"/>
                  <a:pt x="4489442" y="3140982"/>
                  <a:pt x="4324971" y="3136143"/>
                </a:cubicBezTo>
                <a:cubicBezTo>
                  <a:pt x="4257247" y="3126464"/>
                  <a:pt x="4194362" y="3184539"/>
                  <a:pt x="4121802" y="3145823"/>
                </a:cubicBezTo>
                <a:cubicBezTo>
                  <a:pt x="4015380" y="3179700"/>
                  <a:pt x="3904121" y="3116785"/>
                  <a:pt x="3792862" y="3116785"/>
                </a:cubicBezTo>
                <a:cubicBezTo>
                  <a:pt x="3754164" y="3131303"/>
                  <a:pt x="3705791" y="3126464"/>
                  <a:pt x="3676765" y="3160341"/>
                </a:cubicBezTo>
                <a:cubicBezTo>
                  <a:pt x="3657417" y="3179700"/>
                  <a:pt x="3676765" y="3194218"/>
                  <a:pt x="3686440" y="3208736"/>
                </a:cubicBezTo>
                <a:cubicBezTo>
                  <a:pt x="3933146" y="3349083"/>
                  <a:pt x="4199201" y="3363603"/>
                  <a:pt x="4479767" y="3392640"/>
                </a:cubicBezTo>
                <a:cubicBezTo>
                  <a:pt x="4562002" y="3373281"/>
                  <a:pt x="4624887" y="3416837"/>
                  <a:pt x="4707122" y="3392640"/>
                </a:cubicBezTo>
                <a:cubicBezTo>
                  <a:pt x="4711959" y="3411998"/>
                  <a:pt x="4711959" y="3411998"/>
                  <a:pt x="4711959" y="3411998"/>
                </a:cubicBezTo>
                <a:cubicBezTo>
                  <a:pt x="4808706" y="3387801"/>
                  <a:pt x="4910292" y="3416837"/>
                  <a:pt x="4997363" y="3368442"/>
                </a:cubicBezTo>
                <a:cubicBezTo>
                  <a:pt x="4978013" y="3392640"/>
                  <a:pt x="5007039" y="3392640"/>
                  <a:pt x="5016712" y="3411998"/>
                </a:cubicBezTo>
                <a:cubicBezTo>
                  <a:pt x="5026387" y="3411998"/>
                  <a:pt x="5036062" y="3416837"/>
                  <a:pt x="5045737" y="3407158"/>
                </a:cubicBezTo>
                <a:cubicBezTo>
                  <a:pt x="5055412" y="3387801"/>
                  <a:pt x="5021550" y="3387801"/>
                  <a:pt x="5031225" y="3378121"/>
                </a:cubicBezTo>
                <a:cubicBezTo>
                  <a:pt x="5055412" y="3368442"/>
                  <a:pt x="5084435" y="3407158"/>
                  <a:pt x="5108622" y="3387801"/>
                </a:cubicBezTo>
                <a:cubicBezTo>
                  <a:pt x="5142484" y="3310367"/>
                  <a:pt x="5224719" y="3407158"/>
                  <a:pt x="5253742" y="3344244"/>
                </a:cubicBezTo>
                <a:cubicBezTo>
                  <a:pt x="5287604" y="3387801"/>
                  <a:pt x="5316628" y="3305529"/>
                  <a:pt x="5350489" y="3339406"/>
                </a:cubicBezTo>
                <a:cubicBezTo>
                  <a:pt x="5350489" y="3329726"/>
                  <a:pt x="5350489" y="3329726"/>
                  <a:pt x="5350489" y="3329726"/>
                </a:cubicBezTo>
                <a:cubicBezTo>
                  <a:pt x="5374676" y="3344244"/>
                  <a:pt x="5374676" y="3344244"/>
                  <a:pt x="5374676" y="3344244"/>
                </a:cubicBezTo>
                <a:cubicBezTo>
                  <a:pt x="5389188" y="3310367"/>
                  <a:pt x="5442400" y="3329726"/>
                  <a:pt x="5437561" y="3300688"/>
                </a:cubicBezTo>
                <a:cubicBezTo>
                  <a:pt x="5500449" y="3329726"/>
                  <a:pt x="5548822" y="3266811"/>
                  <a:pt x="5606869" y="3252293"/>
                </a:cubicBezTo>
                <a:cubicBezTo>
                  <a:pt x="5660081" y="3242613"/>
                  <a:pt x="5703617" y="3194218"/>
                  <a:pt x="5756827" y="3199057"/>
                </a:cubicBezTo>
                <a:cubicBezTo>
                  <a:pt x="5785851" y="3170020"/>
                  <a:pt x="5829387" y="3150662"/>
                  <a:pt x="5872925" y="3136143"/>
                </a:cubicBezTo>
                <a:cubicBezTo>
                  <a:pt x="5959997" y="3044192"/>
                  <a:pt x="6080931" y="3019994"/>
                  <a:pt x="6168002" y="2932881"/>
                </a:cubicBezTo>
                <a:cubicBezTo>
                  <a:pt x="6192189" y="2947399"/>
                  <a:pt x="6206701" y="2908684"/>
                  <a:pt x="6216375" y="2899004"/>
                </a:cubicBezTo>
                <a:cubicBezTo>
                  <a:pt x="6221215" y="2903843"/>
                  <a:pt x="6221215" y="2903843"/>
                  <a:pt x="6221215" y="2903843"/>
                </a:cubicBezTo>
                <a:cubicBezTo>
                  <a:pt x="6230887" y="2894165"/>
                  <a:pt x="6240563" y="2889325"/>
                  <a:pt x="6245401" y="2874807"/>
                </a:cubicBezTo>
                <a:cubicBezTo>
                  <a:pt x="6288936" y="2894165"/>
                  <a:pt x="6288936" y="2836091"/>
                  <a:pt x="6337309" y="2836091"/>
                </a:cubicBezTo>
                <a:cubicBezTo>
                  <a:pt x="6405033" y="2845768"/>
                  <a:pt x="6409869" y="2753817"/>
                  <a:pt x="6458243" y="2748978"/>
                </a:cubicBezTo>
                <a:cubicBezTo>
                  <a:pt x="6564665" y="2632829"/>
                  <a:pt x="6564665" y="2632829"/>
                  <a:pt x="6564665" y="2632829"/>
                </a:cubicBezTo>
                <a:cubicBezTo>
                  <a:pt x="6579177" y="2623149"/>
                  <a:pt x="6617875" y="2627988"/>
                  <a:pt x="6608203" y="2594111"/>
                </a:cubicBezTo>
                <a:cubicBezTo>
                  <a:pt x="6748484" y="2511838"/>
                  <a:pt x="6874257" y="2342455"/>
                  <a:pt x="6990351" y="2250502"/>
                </a:cubicBezTo>
                <a:cubicBezTo>
                  <a:pt x="6975840" y="2269860"/>
                  <a:pt x="6966165" y="2298899"/>
                  <a:pt x="6975840" y="2318256"/>
                </a:cubicBezTo>
                <a:cubicBezTo>
                  <a:pt x="6917791" y="2376330"/>
                  <a:pt x="6874257" y="2424728"/>
                  <a:pt x="6811371" y="2473123"/>
                </a:cubicBezTo>
                <a:cubicBezTo>
                  <a:pt x="6700111" y="2647347"/>
                  <a:pt x="6535642" y="2758657"/>
                  <a:pt x="6380847" y="2889325"/>
                </a:cubicBezTo>
                <a:cubicBezTo>
                  <a:pt x="6356659" y="2894165"/>
                  <a:pt x="6356659" y="2894165"/>
                  <a:pt x="6356659" y="2894165"/>
                </a:cubicBezTo>
                <a:cubicBezTo>
                  <a:pt x="6371171" y="2932881"/>
                  <a:pt x="6313123" y="2913522"/>
                  <a:pt x="6298611" y="2952240"/>
                </a:cubicBezTo>
                <a:cubicBezTo>
                  <a:pt x="6298611" y="2971597"/>
                  <a:pt x="6259913" y="2990956"/>
                  <a:pt x="6288936" y="3015154"/>
                </a:cubicBezTo>
                <a:cubicBezTo>
                  <a:pt x="6303447" y="3019994"/>
                  <a:pt x="6322798" y="3039351"/>
                  <a:pt x="6337309" y="3015154"/>
                </a:cubicBezTo>
                <a:cubicBezTo>
                  <a:pt x="6385683" y="3044192"/>
                  <a:pt x="6414709" y="2918363"/>
                  <a:pt x="6477593" y="2961920"/>
                </a:cubicBezTo>
                <a:cubicBezTo>
                  <a:pt x="6506617" y="2932881"/>
                  <a:pt x="6496941" y="2923202"/>
                  <a:pt x="6525967" y="2899004"/>
                </a:cubicBezTo>
                <a:cubicBezTo>
                  <a:pt x="6521128" y="2903843"/>
                  <a:pt x="6521128" y="2918363"/>
                  <a:pt x="6535642" y="2923202"/>
                </a:cubicBezTo>
                <a:cubicBezTo>
                  <a:pt x="6700111" y="2826412"/>
                  <a:pt x="6782346" y="2710262"/>
                  <a:pt x="6927467" y="2603790"/>
                </a:cubicBezTo>
                <a:cubicBezTo>
                  <a:pt x="6927467" y="2608631"/>
                  <a:pt x="6912955" y="2652188"/>
                  <a:pt x="6879093" y="2652188"/>
                </a:cubicBezTo>
                <a:cubicBezTo>
                  <a:pt x="6883931" y="2671544"/>
                  <a:pt x="6845231" y="2686062"/>
                  <a:pt x="6874257" y="2705421"/>
                </a:cubicBezTo>
                <a:cubicBezTo>
                  <a:pt x="6888768" y="2690903"/>
                  <a:pt x="6888768" y="2690903"/>
                  <a:pt x="6888768" y="2690903"/>
                </a:cubicBezTo>
                <a:cubicBezTo>
                  <a:pt x="6946817" y="2652188"/>
                  <a:pt x="6937141" y="2579593"/>
                  <a:pt x="6975840" y="2560236"/>
                </a:cubicBezTo>
                <a:cubicBezTo>
                  <a:pt x="6966165" y="2569913"/>
                  <a:pt x="6951653" y="2584433"/>
                  <a:pt x="6966165" y="2594111"/>
                </a:cubicBezTo>
                <a:cubicBezTo>
                  <a:pt x="6980679" y="2594111"/>
                  <a:pt x="6995190" y="2589272"/>
                  <a:pt x="7000027" y="2569913"/>
                </a:cubicBezTo>
                <a:cubicBezTo>
                  <a:pt x="7014539" y="2545715"/>
                  <a:pt x="7062912" y="2516679"/>
                  <a:pt x="7043563" y="2487641"/>
                </a:cubicBezTo>
                <a:cubicBezTo>
                  <a:pt x="7067751" y="2482802"/>
                  <a:pt x="7096773" y="2473123"/>
                  <a:pt x="7106449" y="2448925"/>
                </a:cubicBezTo>
                <a:cubicBezTo>
                  <a:pt x="7101613" y="2444084"/>
                  <a:pt x="7101613" y="2444084"/>
                  <a:pt x="7101613" y="2444084"/>
                </a:cubicBezTo>
                <a:cubicBezTo>
                  <a:pt x="7154823" y="2400530"/>
                  <a:pt x="7154823" y="2400530"/>
                  <a:pt x="7154823" y="2400530"/>
                </a:cubicBezTo>
                <a:cubicBezTo>
                  <a:pt x="7140311" y="2390851"/>
                  <a:pt x="7140311" y="2376330"/>
                  <a:pt x="7125799" y="2381171"/>
                </a:cubicBezTo>
                <a:cubicBezTo>
                  <a:pt x="7169334" y="2342455"/>
                  <a:pt x="7169334" y="2342455"/>
                  <a:pt x="7169334" y="2342455"/>
                </a:cubicBezTo>
                <a:cubicBezTo>
                  <a:pt x="7179009" y="2318256"/>
                  <a:pt x="7222546" y="2337615"/>
                  <a:pt x="7222546" y="2303738"/>
                </a:cubicBezTo>
                <a:cubicBezTo>
                  <a:pt x="7246733" y="2298899"/>
                  <a:pt x="7270919" y="2279540"/>
                  <a:pt x="7280595" y="2255342"/>
                </a:cubicBezTo>
                <a:cubicBezTo>
                  <a:pt x="7270919" y="2245663"/>
                  <a:pt x="7270919" y="2245663"/>
                  <a:pt x="7270919" y="2245663"/>
                </a:cubicBezTo>
                <a:cubicBezTo>
                  <a:pt x="7246733" y="2240824"/>
                  <a:pt x="7246733" y="2265022"/>
                  <a:pt x="7241894" y="2279540"/>
                </a:cubicBezTo>
                <a:cubicBezTo>
                  <a:pt x="7227383" y="2260181"/>
                  <a:pt x="7227383" y="2260181"/>
                  <a:pt x="7227383" y="2260181"/>
                </a:cubicBezTo>
                <a:cubicBezTo>
                  <a:pt x="7266081" y="2221465"/>
                  <a:pt x="7266081" y="2221465"/>
                  <a:pt x="7266081" y="2221465"/>
                </a:cubicBezTo>
                <a:cubicBezTo>
                  <a:pt x="7280595" y="2240824"/>
                  <a:pt x="7280595" y="2240824"/>
                  <a:pt x="7280595" y="2240824"/>
                </a:cubicBezTo>
                <a:cubicBezTo>
                  <a:pt x="7338641" y="2211786"/>
                  <a:pt x="7343480" y="2129514"/>
                  <a:pt x="7391853" y="2090798"/>
                </a:cubicBezTo>
                <a:cubicBezTo>
                  <a:pt x="7406365" y="2061760"/>
                  <a:pt x="7445063" y="2037562"/>
                  <a:pt x="7449902" y="2003685"/>
                </a:cubicBezTo>
                <a:cubicBezTo>
                  <a:pt x="7406365" y="2008524"/>
                  <a:pt x="7372503" y="2090798"/>
                  <a:pt x="7338641" y="2110155"/>
                </a:cubicBezTo>
                <a:cubicBezTo>
                  <a:pt x="7367667" y="2066598"/>
                  <a:pt x="7411201" y="2027882"/>
                  <a:pt x="7440227" y="1979487"/>
                </a:cubicBezTo>
                <a:cubicBezTo>
                  <a:pt x="7464413" y="1994005"/>
                  <a:pt x="7478925" y="1960128"/>
                  <a:pt x="7474089" y="1940769"/>
                </a:cubicBezTo>
                <a:cubicBezTo>
                  <a:pt x="7464413" y="1950449"/>
                  <a:pt x="7464413" y="1950449"/>
                  <a:pt x="7464413" y="1950449"/>
                </a:cubicBezTo>
                <a:cubicBezTo>
                  <a:pt x="7459575" y="1950449"/>
                  <a:pt x="7449902" y="1955290"/>
                  <a:pt x="7445063" y="1945610"/>
                </a:cubicBezTo>
                <a:cubicBezTo>
                  <a:pt x="7488601" y="1902054"/>
                  <a:pt x="7522462" y="1848818"/>
                  <a:pt x="7546649" y="1800423"/>
                </a:cubicBezTo>
                <a:cubicBezTo>
                  <a:pt x="7653069" y="1843979"/>
                  <a:pt x="7614371" y="1698791"/>
                  <a:pt x="7701445" y="1674594"/>
                </a:cubicBezTo>
                <a:cubicBezTo>
                  <a:pt x="7691769" y="1664914"/>
                  <a:pt x="7691769" y="1664914"/>
                  <a:pt x="7691769" y="1664914"/>
                </a:cubicBezTo>
                <a:cubicBezTo>
                  <a:pt x="7744979" y="1616519"/>
                  <a:pt x="7744979" y="1616519"/>
                  <a:pt x="7744979" y="1616519"/>
                </a:cubicBezTo>
                <a:cubicBezTo>
                  <a:pt x="7740143" y="1645558"/>
                  <a:pt x="7715956" y="1674594"/>
                  <a:pt x="7696606" y="1703632"/>
                </a:cubicBezTo>
                <a:cubicBezTo>
                  <a:pt x="7609534" y="1819782"/>
                  <a:pt x="7604695" y="1843979"/>
                  <a:pt x="7541811" y="1969808"/>
                </a:cubicBezTo>
                <a:cubicBezTo>
                  <a:pt x="7474089" y="2032721"/>
                  <a:pt x="7445063" y="2095637"/>
                  <a:pt x="7382178" y="2158550"/>
                </a:cubicBezTo>
                <a:cubicBezTo>
                  <a:pt x="7382178" y="2216627"/>
                  <a:pt x="7319293" y="2240824"/>
                  <a:pt x="7319293" y="2298899"/>
                </a:cubicBezTo>
                <a:cubicBezTo>
                  <a:pt x="7237057" y="2395689"/>
                  <a:pt x="7140311" y="2477962"/>
                  <a:pt x="7058075" y="2569913"/>
                </a:cubicBezTo>
                <a:cubicBezTo>
                  <a:pt x="7062912" y="2574754"/>
                  <a:pt x="7062912" y="2574754"/>
                  <a:pt x="7062912" y="2574754"/>
                </a:cubicBezTo>
                <a:cubicBezTo>
                  <a:pt x="7038725" y="2589272"/>
                  <a:pt x="7038725" y="2589272"/>
                  <a:pt x="7038725" y="2589272"/>
                </a:cubicBezTo>
                <a:cubicBezTo>
                  <a:pt x="6980679" y="2695742"/>
                  <a:pt x="6850069" y="2729619"/>
                  <a:pt x="6787185" y="2836091"/>
                </a:cubicBezTo>
                <a:cubicBezTo>
                  <a:pt x="6767835" y="2845768"/>
                  <a:pt x="6743647" y="2840930"/>
                  <a:pt x="6729136" y="2865127"/>
                </a:cubicBezTo>
                <a:cubicBezTo>
                  <a:pt x="6748484" y="2918363"/>
                  <a:pt x="6685599" y="2879645"/>
                  <a:pt x="6680763" y="2923202"/>
                </a:cubicBezTo>
                <a:cubicBezTo>
                  <a:pt x="6675924" y="2918363"/>
                  <a:pt x="6685599" y="2889325"/>
                  <a:pt x="6661412" y="2894165"/>
                </a:cubicBezTo>
                <a:cubicBezTo>
                  <a:pt x="6627551" y="2913522"/>
                  <a:pt x="6671087" y="2913522"/>
                  <a:pt x="6666251" y="2932881"/>
                </a:cubicBezTo>
                <a:cubicBezTo>
                  <a:pt x="6632389" y="2986117"/>
                  <a:pt x="6550153" y="3005474"/>
                  <a:pt x="6506617" y="3058710"/>
                </a:cubicBezTo>
                <a:cubicBezTo>
                  <a:pt x="6516292" y="3005474"/>
                  <a:pt x="6467919" y="3063549"/>
                  <a:pt x="6453407" y="3034512"/>
                </a:cubicBezTo>
                <a:cubicBezTo>
                  <a:pt x="6438895" y="3073228"/>
                  <a:pt x="6414709" y="3082908"/>
                  <a:pt x="6414709" y="3121625"/>
                </a:cubicBezTo>
                <a:cubicBezTo>
                  <a:pt x="6376008" y="3136143"/>
                  <a:pt x="6342148" y="3170020"/>
                  <a:pt x="6303447" y="3179700"/>
                </a:cubicBezTo>
                <a:cubicBezTo>
                  <a:pt x="6274425" y="3232934"/>
                  <a:pt x="6201864" y="3247452"/>
                  <a:pt x="6182514" y="3310367"/>
                </a:cubicBezTo>
                <a:cubicBezTo>
                  <a:pt x="6153491" y="3329726"/>
                  <a:pt x="6114792" y="3324885"/>
                  <a:pt x="6085767" y="3334565"/>
                </a:cubicBezTo>
                <a:cubicBezTo>
                  <a:pt x="6085767" y="3392640"/>
                  <a:pt x="6013207" y="3382960"/>
                  <a:pt x="5974508" y="3407158"/>
                </a:cubicBezTo>
                <a:cubicBezTo>
                  <a:pt x="5887437" y="3411998"/>
                  <a:pt x="5805201" y="3450714"/>
                  <a:pt x="5722965" y="3489432"/>
                </a:cubicBezTo>
                <a:cubicBezTo>
                  <a:pt x="5640730" y="3484591"/>
                  <a:pt x="5621382" y="3576543"/>
                  <a:pt x="5539147" y="3581384"/>
                </a:cubicBezTo>
                <a:cubicBezTo>
                  <a:pt x="5543983" y="3653977"/>
                  <a:pt x="5466587" y="3649138"/>
                  <a:pt x="5437561" y="3697533"/>
                </a:cubicBezTo>
                <a:cubicBezTo>
                  <a:pt x="5369840" y="3702372"/>
                  <a:pt x="5326303" y="3794323"/>
                  <a:pt x="5248906" y="3765287"/>
                </a:cubicBezTo>
                <a:cubicBezTo>
                  <a:pt x="5215044" y="3833041"/>
                  <a:pt x="5137647" y="3779805"/>
                  <a:pt x="5094110" y="3818521"/>
                </a:cubicBezTo>
                <a:cubicBezTo>
                  <a:pt x="5055412" y="3808842"/>
                  <a:pt x="5021550" y="3833041"/>
                  <a:pt x="4982852" y="3828200"/>
                </a:cubicBezTo>
                <a:cubicBezTo>
                  <a:pt x="4890941" y="3866918"/>
                  <a:pt x="4818381" y="3886275"/>
                  <a:pt x="4721634" y="3891116"/>
                </a:cubicBezTo>
                <a:cubicBezTo>
                  <a:pt x="4634562" y="3963709"/>
                  <a:pt x="4513628" y="3891116"/>
                  <a:pt x="4421718" y="3929832"/>
                </a:cubicBezTo>
                <a:cubicBezTo>
                  <a:pt x="4383020" y="3934670"/>
                  <a:pt x="4315296" y="3895955"/>
                  <a:pt x="4276597" y="3944350"/>
                </a:cubicBezTo>
                <a:cubicBezTo>
                  <a:pt x="4262086" y="3924993"/>
                  <a:pt x="4262086" y="3924993"/>
                  <a:pt x="4262086" y="3924993"/>
                </a:cubicBezTo>
                <a:cubicBezTo>
                  <a:pt x="4223387" y="3944350"/>
                  <a:pt x="4160500" y="3905634"/>
                  <a:pt x="4141152" y="3958870"/>
                </a:cubicBezTo>
                <a:cubicBezTo>
                  <a:pt x="4175014" y="4055660"/>
                  <a:pt x="4266922" y="3973388"/>
                  <a:pt x="4315296" y="4016945"/>
                </a:cubicBezTo>
                <a:cubicBezTo>
                  <a:pt x="4320134" y="4002424"/>
                  <a:pt x="4305621" y="4002424"/>
                  <a:pt x="4305621" y="3992747"/>
                </a:cubicBezTo>
                <a:cubicBezTo>
                  <a:pt x="4339483" y="3987906"/>
                  <a:pt x="4397531" y="4002424"/>
                  <a:pt x="4426557" y="4021783"/>
                </a:cubicBezTo>
                <a:cubicBezTo>
                  <a:pt x="4450743" y="4012104"/>
                  <a:pt x="4474930" y="4012104"/>
                  <a:pt x="4503953" y="4021783"/>
                </a:cubicBezTo>
                <a:cubicBezTo>
                  <a:pt x="4581350" y="3978227"/>
                  <a:pt x="4682936" y="4016945"/>
                  <a:pt x="4760332" y="3987906"/>
                </a:cubicBezTo>
                <a:cubicBezTo>
                  <a:pt x="4857079" y="4012104"/>
                  <a:pt x="4929640" y="3968547"/>
                  <a:pt x="5016712" y="3983068"/>
                </a:cubicBezTo>
                <a:cubicBezTo>
                  <a:pt x="5036062" y="3954029"/>
                  <a:pt x="5108622" y="3973388"/>
                  <a:pt x="5098947" y="3944350"/>
                </a:cubicBezTo>
                <a:cubicBezTo>
                  <a:pt x="5123134" y="3963709"/>
                  <a:pt x="5161834" y="3958870"/>
                  <a:pt x="5190857" y="3949191"/>
                </a:cubicBezTo>
                <a:cubicBezTo>
                  <a:pt x="5190857" y="3939511"/>
                  <a:pt x="5190857" y="3939511"/>
                  <a:pt x="5190857" y="3939511"/>
                </a:cubicBezTo>
                <a:cubicBezTo>
                  <a:pt x="5205369" y="3924993"/>
                  <a:pt x="5219881" y="3924993"/>
                  <a:pt x="5229556" y="3944350"/>
                </a:cubicBezTo>
                <a:cubicBezTo>
                  <a:pt x="5248906" y="3949191"/>
                  <a:pt x="5258581" y="3929832"/>
                  <a:pt x="5273093" y="3924993"/>
                </a:cubicBezTo>
                <a:cubicBezTo>
                  <a:pt x="5311791" y="3924993"/>
                  <a:pt x="5360165" y="3905634"/>
                  <a:pt x="5394026" y="3866918"/>
                </a:cubicBezTo>
                <a:cubicBezTo>
                  <a:pt x="5408538" y="3876596"/>
                  <a:pt x="5423050" y="3895955"/>
                  <a:pt x="5437561" y="3876596"/>
                </a:cubicBezTo>
                <a:cubicBezTo>
                  <a:pt x="5524635" y="3876596"/>
                  <a:pt x="5602032" y="3818521"/>
                  <a:pt x="5693943" y="3799164"/>
                </a:cubicBezTo>
                <a:cubicBezTo>
                  <a:pt x="5708454" y="3760446"/>
                  <a:pt x="5800365" y="3779805"/>
                  <a:pt x="5814876" y="3736249"/>
                </a:cubicBezTo>
                <a:cubicBezTo>
                  <a:pt x="5848738" y="3741090"/>
                  <a:pt x="5848738" y="3741090"/>
                  <a:pt x="5848738" y="3741090"/>
                </a:cubicBezTo>
                <a:cubicBezTo>
                  <a:pt x="5882597" y="3692692"/>
                  <a:pt x="5930971" y="3702372"/>
                  <a:pt x="5984183" y="3683015"/>
                </a:cubicBezTo>
                <a:cubicBezTo>
                  <a:pt x="6018045" y="3663656"/>
                  <a:pt x="6056743" y="3658815"/>
                  <a:pt x="6080931" y="3620100"/>
                </a:cubicBezTo>
                <a:cubicBezTo>
                  <a:pt x="6076091" y="3615261"/>
                  <a:pt x="6076091" y="3615261"/>
                  <a:pt x="6076091" y="3615261"/>
                </a:cubicBezTo>
                <a:cubicBezTo>
                  <a:pt x="6109953" y="3610420"/>
                  <a:pt x="6182514" y="3591061"/>
                  <a:pt x="6221215" y="3571704"/>
                </a:cubicBezTo>
                <a:cubicBezTo>
                  <a:pt x="6192189" y="3557186"/>
                  <a:pt x="6192189" y="3557186"/>
                  <a:pt x="6192189" y="3557186"/>
                </a:cubicBezTo>
                <a:cubicBezTo>
                  <a:pt x="6197027" y="3552345"/>
                  <a:pt x="6197027" y="3552345"/>
                  <a:pt x="6197027" y="3552345"/>
                </a:cubicBezTo>
                <a:cubicBezTo>
                  <a:pt x="6211539" y="3557186"/>
                  <a:pt x="6226051" y="3552345"/>
                  <a:pt x="6226051" y="3557186"/>
                </a:cubicBezTo>
                <a:cubicBezTo>
                  <a:pt x="6269588" y="3552345"/>
                  <a:pt x="6322798" y="3523309"/>
                  <a:pt x="6351821" y="3499109"/>
                </a:cubicBezTo>
                <a:cubicBezTo>
                  <a:pt x="6434057" y="3460394"/>
                  <a:pt x="6521128" y="3397480"/>
                  <a:pt x="6598527" y="3349083"/>
                </a:cubicBezTo>
                <a:cubicBezTo>
                  <a:pt x="6608203" y="3373281"/>
                  <a:pt x="6622714" y="3382960"/>
                  <a:pt x="6646901" y="3368442"/>
                </a:cubicBezTo>
                <a:cubicBezTo>
                  <a:pt x="6642062" y="3349083"/>
                  <a:pt x="6642062" y="3349083"/>
                  <a:pt x="6642062" y="3349083"/>
                </a:cubicBezTo>
                <a:cubicBezTo>
                  <a:pt x="6646901" y="3344244"/>
                  <a:pt x="6651737" y="3334565"/>
                  <a:pt x="6661412" y="3339406"/>
                </a:cubicBezTo>
                <a:cubicBezTo>
                  <a:pt x="6666251" y="3310367"/>
                  <a:pt x="6724297" y="3315206"/>
                  <a:pt x="6700111" y="3276490"/>
                </a:cubicBezTo>
                <a:cubicBezTo>
                  <a:pt x="6724297" y="3291008"/>
                  <a:pt x="6748484" y="3252293"/>
                  <a:pt x="6762998" y="3242613"/>
                </a:cubicBezTo>
                <a:cubicBezTo>
                  <a:pt x="6748484" y="3232934"/>
                  <a:pt x="6748484" y="3232934"/>
                  <a:pt x="6748484" y="3232934"/>
                </a:cubicBezTo>
                <a:cubicBezTo>
                  <a:pt x="6792021" y="3218416"/>
                  <a:pt x="6792021" y="3218416"/>
                  <a:pt x="6792021" y="3218416"/>
                </a:cubicBezTo>
                <a:cubicBezTo>
                  <a:pt x="6782346" y="3179700"/>
                  <a:pt x="6821045" y="3223254"/>
                  <a:pt x="6825883" y="3194218"/>
                </a:cubicBezTo>
                <a:cubicBezTo>
                  <a:pt x="6821045" y="3179700"/>
                  <a:pt x="6811371" y="3170020"/>
                  <a:pt x="6796857" y="3174859"/>
                </a:cubicBezTo>
                <a:cubicBezTo>
                  <a:pt x="6859745" y="3126464"/>
                  <a:pt x="6859745" y="3126464"/>
                  <a:pt x="6859745" y="3126464"/>
                </a:cubicBezTo>
                <a:cubicBezTo>
                  <a:pt x="6850069" y="3116785"/>
                  <a:pt x="6850069" y="3116785"/>
                  <a:pt x="6850069" y="3116785"/>
                </a:cubicBezTo>
                <a:cubicBezTo>
                  <a:pt x="6888768" y="3116785"/>
                  <a:pt x="6927467" y="3082908"/>
                  <a:pt x="6961329" y="3049030"/>
                </a:cubicBezTo>
                <a:cubicBezTo>
                  <a:pt x="6961329" y="3024833"/>
                  <a:pt x="6995190" y="2986117"/>
                  <a:pt x="7029052" y="2976438"/>
                </a:cubicBezTo>
                <a:cubicBezTo>
                  <a:pt x="7077425" y="2928043"/>
                  <a:pt x="7149986" y="2894165"/>
                  <a:pt x="7203196" y="2850609"/>
                </a:cubicBezTo>
                <a:cubicBezTo>
                  <a:pt x="7174173" y="2874807"/>
                  <a:pt x="7159659" y="2928043"/>
                  <a:pt x="7120961" y="2918363"/>
                </a:cubicBezTo>
                <a:cubicBezTo>
                  <a:pt x="7111285" y="2952240"/>
                  <a:pt x="7038725" y="2957079"/>
                  <a:pt x="7082262" y="2995797"/>
                </a:cubicBezTo>
                <a:cubicBezTo>
                  <a:pt x="6956492" y="3102266"/>
                  <a:pt x="6864581" y="3218416"/>
                  <a:pt x="6743647" y="3315206"/>
                </a:cubicBezTo>
                <a:cubicBezTo>
                  <a:pt x="6743647" y="3324885"/>
                  <a:pt x="6738811" y="3329726"/>
                  <a:pt x="6738811" y="3334565"/>
                </a:cubicBezTo>
                <a:cubicBezTo>
                  <a:pt x="6719461" y="3334565"/>
                  <a:pt x="6719461" y="3382960"/>
                  <a:pt x="6680763" y="3368442"/>
                </a:cubicBezTo>
                <a:cubicBezTo>
                  <a:pt x="6646901" y="3397480"/>
                  <a:pt x="6608203" y="3411998"/>
                  <a:pt x="6617875" y="3455555"/>
                </a:cubicBezTo>
                <a:cubicBezTo>
                  <a:pt x="6704949" y="3489432"/>
                  <a:pt x="6782346" y="3411998"/>
                  <a:pt x="6830719" y="3353924"/>
                </a:cubicBezTo>
                <a:cubicBezTo>
                  <a:pt x="6995190" y="3223254"/>
                  <a:pt x="7135472" y="3082908"/>
                  <a:pt x="7280595" y="2928043"/>
                </a:cubicBezTo>
                <a:cubicBezTo>
                  <a:pt x="7266081" y="2899004"/>
                  <a:pt x="7266081" y="2899004"/>
                  <a:pt x="7266081" y="2899004"/>
                </a:cubicBezTo>
                <a:cubicBezTo>
                  <a:pt x="7270919" y="2889325"/>
                  <a:pt x="7280595" y="2889325"/>
                  <a:pt x="7290267" y="2889325"/>
                </a:cubicBezTo>
                <a:cubicBezTo>
                  <a:pt x="7290267" y="2899004"/>
                  <a:pt x="7275756" y="2908684"/>
                  <a:pt x="7290267" y="2918363"/>
                </a:cubicBezTo>
                <a:cubicBezTo>
                  <a:pt x="7367667" y="2836091"/>
                  <a:pt x="7367667" y="2836091"/>
                  <a:pt x="7367667" y="2836091"/>
                </a:cubicBezTo>
                <a:cubicBezTo>
                  <a:pt x="7367667" y="2836091"/>
                  <a:pt x="7362828" y="2831250"/>
                  <a:pt x="7362828" y="2831250"/>
                </a:cubicBezTo>
                <a:cubicBezTo>
                  <a:pt x="7454739" y="2778016"/>
                  <a:pt x="7493437" y="2657026"/>
                  <a:pt x="7585347" y="2603790"/>
                </a:cubicBezTo>
                <a:cubicBezTo>
                  <a:pt x="7401529" y="2816732"/>
                  <a:pt x="7401529" y="2816732"/>
                  <a:pt x="7401529" y="2816732"/>
                </a:cubicBezTo>
                <a:cubicBezTo>
                  <a:pt x="7357991" y="2840930"/>
                  <a:pt x="7343480" y="2908684"/>
                  <a:pt x="7290267" y="2932881"/>
                </a:cubicBezTo>
                <a:cubicBezTo>
                  <a:pt x="7256408" y="3005474"/>
                  <a:pt x="7174173" y="3034512"/>
                  <a:pt x="7140311" y="3107105"/>
                </a:cubicBezTo>
                <a:cubicBezTo>
                  <a:pt x="7125799" y="3136143"/>
                  <a:pt x="7077425" y="3116785"/>
                  <a:pt x="7082262" y="3160341"/>
                </a:cubicBezTo>
                <a:cubicBezTo>
                  <a:pt x="7019377" y="3160341"/>
                  <a:pt x="7038725" y="3232934"/>
                  <a:pt x="6980679" y="3242613"/>
                </a:cubicBezTo>
                <a:cubicBezTo>
                  <a:pt x="6912955" y="3353924"/>
                  <a:pt x="6811371" y="3363603"/>
                  <a:pt x="6733973" y="3470073"/>
                </a:cubicBezTo>
                <a:cubicBezTo>
                  <a:pt x="6651737" y="3499109"/>
                  <a:pt x="6603363" y="3571704"/>
                  <a:pt x="6525967" y="3615261"/>
                </a:cubicBezTo>
                <a:cubicBezTo>
                  <a:pt x="6506617" y="3634618"/>
                  <a:pt x="6496941" y="3605581"/>
                  <a:pt x="6482430" y="3634618"/>
                </a:cubicBezTo>
                <a:cubicBezTo>
                  <a:pt x="6409869" y="3683015"/>
                  <a:pt x="6342148" y="3712051"/>
                  <a:pt x="6269588" y="3750767"/>
                </a:cubicBezTo>
                <a:cubicBezTo>
                  <a:pt x="6071255" y="3862078"/>
                  <a:pt x="5863249" y="3963709"/>
                  <a:pt x="5640730" y="3987906"/>
                </a:cubicBezTo>
                <a:cubicBezTo>
                  <a:pt x="5616543" y="4007265"/>
                  <a:pt x="5568170" y="3992747"/>
                  <a:pt x="5553659" y="4021783"/>
                </a:cubicBezTo>
                <a:cubicBezTo>
                  <a:pt x="5519797" y="4016945"/>
                  <a:pt x="5519797" y="4016945"/>
                  <a:pt x="5519797" y="4016945"/>
                </a:cubicBezTo>
                <a:cubicBezTo>
                  <a:pt x="5456912" y="4041142"/>
                  <a:pt x="5418213" y="4065340"/>
                  <a:pt x="5350489" y="4060499"/>
                </a:cubicBezTo>
                <a:cubicBezTo>
                  <a:pt x="5350489" y="4065340"/>
                  <a:pt x="5355328" y="4070178"/>
                  <a:pt x="5355328" y="4070178"/>
                </a:cubicBezTo>
                <a:cubicBezTo>
                  <a:pt x="5268254" y="4075019"/>
                  <a:pt x="5190857" y="4089537"/>
                  <a:pt x="5118297" y="4118574"/>
                </a:cubicBezTo>
                <a:cubicBezTo>
                  <a:pt x="4953826" y="4104056"/>
                  <a:pt x="4861918" y="4166971"/>
                  <a:pt x="4687772" y="4166971"/>
                </a:cubicBezTo>
                <a:cubicBezTo>
                  <a:pt x="4678097" y="4157292"/>
                  <a:pt x="4678097" y="4157292"/>
                  <a:pt x="4678097" y="4157292"/>
                </a:cubicBezTo>
                <a:cubicBezTo>
                  <a:pt x="4634562" y="4157292"/>
                  <a:pt x="4581350" y="4152451"/>
                  <a:pt x="4562002" y="4191169"/>
                </a:cubicBezTo>
                <a:cubicBezTo>
                  <a:pt x="4571675" y="4229884"/>
                  <a:pt x="4532977" y="4200848"/>
                  <a:pt x="4523304" y="4225046"/>
                </a:cubicBezTo>
                <a:cubicBezTo>
                  <a:pt x="4402368" y="4220205"/>
                  <a:pt x="4402368" y="4220205"/>
                  <a:pt x="4402368" y="4220205"/>
                </a:cubicBezTo>
                <a:cubicBezTo>
                  <a:pt x="4242736" y="4263761"/>
                  <a:pt x="4078267" y="4229884"/>
                  <a:pt x="3928308" y="4210525"/>
                </a:cubicBezTo>
                <a:cubicBezTo>
                  <a:pt x="3836397" y="4229884"/>
                  <a:pt x="3749325" y="4162130"/>
                  <a:pt x="3662254" y="4200848"/>
                </a:cubicBezTo>
                <a:cubicBezTo>
                  <a:pt x="3599368" y="4157292"/>
                  <a:pt x="3541320" y="4200848"/>
                  <a:pt x="3488110" y="4157292"/>
                </a:cubicBezTo>
                <a:cubicBezTo>
                  <a:pt x="3430061" y="4152451"/>
                  <a:pt x="3367174" y="4152451"/>
                  <a:pt x="3313964" y="4133094"/>
                </a:cubicBezTo>
                <a:cubicBezTo>
                  <a:pt x="3328476" y="4123414"/>
                  <a:pt x="3328476" y="4123414"/>
                  <a:pt x="3328476" y="4123414"/>
                </a:cubicBezTo>
                <a:cubicBezTo>
                  <a:pt x="3318800" y="4108896"/>
                  <a:pt x="3294614" y="4094376"/>
                  <a:pt x="3280102" y="4108896"/>
                </a:cubicBezTo>
                <a:cubicBezTo>
                  <a:pt x="3246240" y="4041142"/>
                  <a:pt x="3188194" y="4128253"/>
                  <a:pt x="3159168" y="4060499"/>
                </a:cubicBezTo>
                <a:cubicBezTo>
                  <a:pt x="3149493" y="4070178"/>
                  <a:pt x="3139821" y="4089537"/>
                  <a:pt x="3144657" y="4094376"/>
                </a:cubicBezTo>
                <a:cubicBezTo>
                  <a:pt x="3125306" y="4089537"/>
                  <a:pt x="3125306" y="4089537"/>
                  <a:pt x="3125306" y="4089537"/>
                </a:cubicBezTo>
                <a:cubicBezTo>
                  <a:pt x="3125306" y="4084697"/>
                  <a:pt x="3125306" y="4075019"/>
                  <a:pt x="3130145" y="4070178"/>
                </a:cubicBezTo>
                <a:cubicBezTo>
                  <a:pt x="3120470" y="4060499"/>
                  <a:pt x="3120470" y="4060499"/>
                  <a:pt x="3120470" y="4060499"/>
                </a:cubicBezTo>
                <a:cubicBezTo>
                  <a:pt x="3043074" y="4045981"/>
                  <a:pt x="2970513" y="3973388"/>
                  <a:pt x="2902789" y="3992747"/>
                </a:cubicBezTo>
                <a:cubicBezTo>
                  <a:pt x="2859252" y="3987906"/>
                  <a:pt x="2835065" y="3920152"/>
                  <a:pt x="2806042" y="3949191"/>
                </a:cubicBezTo>
                <a:cubicBezTo>
                  <a:pt x="2752831" y="3900795"/>
                  <a:pt x="2670598" y="3866918"/>
                  <a:pt x="2602873" y="3823362"/>
                </a:cubicBezTo>
                <a:cubicBezTo>
                  <a:pt x="2515801" y="3789485"/>
                  <a:pt x="2448078" y="3760446"/>
                  <a:pt x="2375517" y="3702372"/>
                </a:cubicBezTo>
                <a:cubicBezTo>
                  <a:pt x="2331980" y="3716890"/>
                  <a:pt x="2307794" y="3658815"/>
                  <a:pt x="2283608" y="3634618"/>
                </a:cubicBezTo>
                <a:cubicBezTo>
                  <a:pt x="2196535" y="3620100"/>
                  <a:pt x="2177187" y="3532987"/>
                  <a:pt x="2094952" y="3518468"/>
                </a:cubicBezTo>
                <a:cubicBezTo>
                  <a:pt x="2075601" y="3470073"/>
                  <a:pt x="1993366" y="3479753"/>
                  <a:pt x="1993366" y="3426517"/>
                </a:cubicBezTo>
                <a:cubicBezTo>
                  <a:pt x="1988529" y="3426517"/>
                  <a:pt x="1983693" y="3431357"/>
                  <a:pt x="1978854" y="3431357"/>
                </a:cubicBezTo>
                <a:cubicBezTo>
                  <a:pt x="1959506" y="3431357"/>
                  <a:pt x="1940156" y="3407158"/>
                  <a:pt x="1949831" y="3392640"/>
                </a:cubicBezTo>
                <a:cubicBezTo>
                  <a:pt x="1698288" y="3208736"/>
                  <a:pt x="1490283" y="2932881"/>
                  <a:pt x="1296789" y="2690903"/>
                </a:cubicBezTo>
                <a:cubicBezTo>
                  <a:pt x="1204878" y="2594111"/>
                  <a:pt x="1156505" y="2473123"/>
                  <a:pt x="1059758" y="2390851"/>
                </a:cubicBezTo>
                <a:cubicBezTo>
                  <a:pt x="1069433" y="2303738"/>
                  <a:pt x="953336" y="2342455"/>
                  <a:pt x="943661" y="2265022"/>
                </a:cubicBezTo>
                <a:cubicBezTo>
                  <a:pt x="938824" y="2274702"/>
                  <a:pt x="938824" y="2274702"/>
                  <a:pt x="938824" y="2274702"/>
                </a:cubicBezTo>
                <a:cubicBezTo>
                  <a:pt x="938824" y="2255342"/>
                  <a:pt x="938824" y="2255342"/>
                  <a:pt x="938824" y="2255342"/>
                </a:cubicBezTo>
                <a:cubicBezTo>
                  <a:pt x="943661" y="2250502"/>
                  <a:pt x="933986" y="2240824"/>
                  <a:pt x="929149" y="2245663"/>
                </a:cubicBezTo>
                <a:cubicBezTo>
                  <a:pt x="914638" y="2235983"/>
                  <a:pt x="943661" y="2226304"/>
                  <a:pt x="929149" y="2211786"/>
                </a:cubicBezTo>
                <a:cubicBezTo>
                  <a:pt x="861425" y="2202107"/>
                  <a:pt x="866264" y="2139193"/>
                  <a:pt x="822727" y="2110155"/>
                </a:cubicBezTo>
                <a:cubicBezTo>
                  <a:pt x="793704" y="2008524"/>
                  <a:pt x="725980" y="1931092"/>
                  <a:pt x="687281" y="1834300"/>
                </a:cubicBezTo>
                <a:cubicBezTo>
                  <a:pt x="701793" y="1752027"/>
                  <a:pt x="614721" y="1727830"/>
                  <a:pt x="629233" y="1655235"/>
                </a:cubicBezTo>
                <a:cubicBezTo>
                  <a:pt x="619558" y="1602001"/>
                  <a:pt x="580860" y="1548765"/>
                  <a:pt x="595371" y="1500370"/>
                </a:cubicBezTo>
                <a:cubicBezTo>
                  <a:pt x="556673" y="1481011"/>
                  <a:pt x="580860" y="1422936"/>
                  <a:pt x="551836" y="1398739"/>
                </a:cubicBezTo>
                <a:cubicBezTo>
                  <a:pt x="585696" y="1360023"/>
                  <a:pt x="522811" y="1335826"/>
                  <a:pt x="542161" y="1297108"/>
                </a:cubicBezTo>
                <a:cubicBezTo>
                  <a:pt x="546998" y="1272910"/>
                  <a:pt x="585696" y="1243874"/>
                  <a:pt x="551836" y="1224515"/>
                </a:cubicBezTo>
                <a:cubicBezTo>
                  <a:pt x="532486" y="1224515"/>
                  <a:pt x="508299" y="1219674"/>
                  <a:pt x="493787" y="1229354"/>
                </a:cubicBezTo>
                <a:cubicBezTo>
                  <a:pt x="503463" y="1214836"/>
                  <a:pt x="503463" y="1200317"/>
                  <a:pt x="484113" y="1190638"/>
                </a:cubicBezTo>
                <a:cubicBezTo>
                  <a:pt x="445414" y="1176120"/>
                  <a:pt x="474437" y="1142243"/>
                  <a:pt x="464762" y="1103525"/>
                </a:cubicBezTo>
                <a:cubicBezTo>
                  <a:pt x="459926" y="1089007"/>
                  <a:pt x="435739" y="1069648"/>
                  <a:pt x="421227" y="1079327"/>
                </a:cubicBezTo>
                <a:cubicBezTo>
                  <a:pt x="459926" y="1064809"/>
                  <a:pt x="435739" y="1035771"/>
                  <a:pt x="459926" y="1006735"/>
                </a:cubicBezTo>
                <a:cubicBezTo>
                  <a:pt x="426064" y="992216"/>
                  <a:pt x="411552" y="938980"/>
                  <a:pt x="397040" y="905103"/>
                </a:cubicBezTo>
                <a:cubicBezTo>
                  <a:pt x="416389" y="900265"/>
                  <a:pt x="430903" y="938980"/>
                  <a:pt x="430903" y="958339"/>
                </a:cubicBezTo>
                <a:cubicBezTo>
                  <a:pt x="455089" y="943819"/>
                  <a:pt x="459926" y="929301"/>
                  <a:pt x="450251" y="909942"/>
                </a:cubicBezTo>
                <a:cubicBezTo>
                  <a:pt x="464762" y="924462"/>
                  <a:pt x="508299" y="914783"/>
                  <a:pt x="513136" y="924462"/>
                </a:cubicBezTo>
                <a:cubicBezTo>
                  <a:pt x="503463" y="948660"/>
                  <a:pt x="469601" y="924462"/>
                  <a:pt x="469601" y="953499"/>
                </a:cubicBezTo>
                <a:cubicBezTo>
                  <a:pt x="517974" y="938980"/>
                  <a:pt x="576023" y="953499"/>
                  <a:pt x="624397" y="943819"/>
                </a:cubicBezTo>
                <a:cubicBezTo>
                  <a:pt x="585696" y="914783"/>
                  <a:pt x="585696" y="842190"/>
                  <a:pt x="522811" y="847029"/>
                </a:cubicBezTo>
                <a:cubicBezTo>
                  <a:pt x="484113" y="847029"/>
                  <a:pt x="455089" y="861547"/>
                  <a:pt x="430903" y="880906"/>
                </a:cubicBezTo>
                <a:cubicBezTo>
                  <a:pt x="430903" y="847029"/>
                  <a:pt x="406716" y="832511"/>
                  <a:pt x="392202" y="798634"/>
                </a:cubicBezTo>
                <a:cubicBezTo>
                  <a:pt x="421227" y="740559"/>
                  <a:pt x="382529" y="697002"/>
                  <a:pt x="401877" y="634087"/>
                </a:cubicBezTo>
                <a:cubicBezTo>
                  <a:pt x="377690" y="571174"/>
                  <a:pt x="421227" y="513099"/>
                  <a:pt x="372854" y="450184"/>
                </a:cubicBezTo>
                <a:cubicBezTo>
                  <a:pt x="416389" y="392109"/>
                  <a:pt x="358342" y="363073"/>
                  <a:pt x="392202" y="290478"/>
                </a:cubicBezTo>
                <a:cubicBezTo>
                  <a:pt x="372854" y="222724"/>
                  <a:pt x="401877" y="154972"/>
                  <a:pt x="392202" y="77538"/>
                </a:cubicBezTo>
                <a:cubicBezTo>
                  <a:pt x="372854" y="38820"/>
                  <a:pt x="353504" y="105"/>
                  <a:pt x="300294" y="105"/>
                </a:cubicBezTo>
                <a:cubicBezTo>
                  <a:pt x="208383" y="38820"/>
                  <a:pt x="58426" y="-4734"/>
                  <a:pt x="19726" y="111415"/>
                </a:cubicBezTo>
                <a:cubicBezTo>
                  <a:pt x="23355" y="89637"/>
                  <a:pt x="2494" y="54248"/>
                  <a:pt x="0" y="23623"/>
                </a:cubicBez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p>
        </p:txBody>
      </p:sp>
    </p:spTree>
    <p:extLst>
      <p:ext uri="{BB962C8B-B14F-4D97-AF65-F5344CB8AC3E}">
        <p14:creationId xmlns:p14="http://schemas.microsoft.com/office/powerpoint/2010/main" val="2973412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838200" y="1046768"/>
            <a:ext cx="10515600" cy="682279"/>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356431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0"/>
            <a:ext cx="4305040" cy="6436867"/>
          </a:xfrm>
          <a:custGeom>
            <a:avLst/>
            <a:gdLst>
              <a:gd name="connsiteX0" fmla="*/ 410480 w 4329568"/>
              <a:gd name="connsiteY0" fmla="*/ 4188952 h 6473541"/>
              <a:gd name="connsiteX1" fmla="*/ 403302 w 4329568"/>
              <a:gd name="connsiteY1" fmla="*/ 4189746 h 6473541"/>
              <a:gd name="connsiteX2" fmla="*/ 398247 w 4329568"/>
              <a:gd name="connsiteY2" fmla="*/ 4214385 h 6473541"/>
              <a:gd name="connsiteX3" fmla="*/ 315436 w 4329568"/>
              <a:gd name="connsiteY3" fmla="*/ 4300420 h 6473541"/>
              <a:gd name="connsiteX4" fmla="*/ 398247 w 4329568"/>
              <a:gd name="connsiteY4" fmla="*/ 4214385 h 6473541"/>
              <a:gd name="connsiteX5" fmla="*/ 410480 w 4329568"/>
              <a:gd name="connsiteY5" fmla="*/ 4188952 h 6473541"/>
              <a:gd name="connsiteX6" fmla="*/ 3226500 w 4329568"/>
              <a:gd name="connsiteY6" fmla="*/ 4182512 h 6473541"/>
              <a:gd name="connsiteX7" fmla="*/ 3226500 w 4329568"/>
              <a:gd name="connsiteY7" fmla="*/ 4182512 h 6473541"/>
              <a:gd name="connsiteX8" fmla="*/ 3234205 w 4329568"/>
              <a:gd name="connsiteY8" fmla="*/ 3439252 h 6473541"/>
              <a:gd name="connsiteX9" fmla="*/ 3214635 w 4329568"/>
              <a:gd name="connsiteY9" fmla="*/ 3451503 h 6473541"/>
              <a:gd name="connsiteX10" fmla="*/ 3234205 w 4329568"/>
              <a:gd name="connsiteY10" fmla="*/ 3439252 h 6473541"/>
              <a:gd name="connsiteX11" fmla="*/ 3446683 w 4329568"/>
              <a:gd name="connsiteY11" fmla="*/ 2659332 h 6473541"/>
              <a:gd name="connsiteX12" fmla="*/ 3446712 w 4329568"/>
              <a:gd name="connsiteY12" fmla="*/ 2659359 h 6473541"/>
              <a:gd name="connsiteX13" fmla="*/ 3439054 w 4329568"/>
              <a:gd name="connsiteY13" fmla="*/ 2669771 h 6473541"/>
              <a:gd name="connsiteX14" fmla="*/ 3372700 w 4329568"/>
              <a:gd name="connsiteY14" fmla="*/ 2755404 h 6473541"/>
              <a:gd name="connsiteX15" fmla="*/ 3446683 w 4329568"/>
              <a:gd name="connsiteY15" fmla="*/ 2659332 h 6473541"/>
              <a:gd name="connsiteX16" fmla="*/ 478541 w 4329568"/>
              <a:gd name="connsiteY16" fmla="*/ 2369534 h 6473541"/>
              <a:gd name="connsiteX17" fmla="*/ 473423 w 4329568"/>
              <a:gd name="connsiteY17" fmla="*/ 2374246 h 6473541"/>
              <a:gd name="connsiteX18" fmla="*/ 474957 w 4329568"/>
              <a:gd name="connsiteY18" fmla="*/ 2411424 h 6473541"/>
              <a:gd name="connsiteX19" fmla="*/ 435641 w 4329568"/>
              <a:gd name="connsiteY19" fmla="*/ 2417807 h 6473541"/>
              <a:gd name="connsiteX20" fmla="*/ 474957 w 4329568"/>
              <a:gd name="connsiteY20" fmla="*/ 2411424 h 6473541"/>
              <a:gd name="connsiteX21" fmla="*/ 478541 w 4329568"/>
              <a:gd name="connsiteY21" fmla="*/ 2369534 h 6473541"/>
              <a:gd name="connsiteX22" fmla="*/ 2128771 w 4329568"/>
              <a:gd name="connsiteY22" fmla="*/ 0 h 6473541"/>
              <a:gd name="connsiteX23" fmla="*/ 4204338 w 4329568"/>
              <a:gd name="connsiteY23" fmla="*/ 0 h 6473541"/>
              <a:gd name="connsiteX24" fmla="*/ 4159562 w 4329568"/>
              <a:gd name="connsiteY24" fmla="*/ 111229 h 6473541"/>
              <a:gd name="connsiteX25" fmla="*/ 4117194 w 4329568"/>
              <a:gd name="connsiteY25" fmla="*/ 247153 h 6473541"/>
              <a:gd name="connsiteX26" fmla="*/ 4134202 w 4329568"/>
              <a:gd name="connsiteY26" fmla="*/ 252457 h 6473541"/>
              <a:gd name="connsiteX27" fmla="*/ 4151217 w 4329568"/>
              <a:gd name="connsiteY27" fmla="*/ 257761 h 6473541"/>
              <a:gd name="connsiteX28" fmla="*/ 4217013 w 4329568"/>
              <a:gd name="connsiteY28" fmla="*/ 166422 h 6473541"/>
              <a:gd name="connsiteX29" fmla="*/ 4327428 w 4329568"/>
              <a:gd name="connsiteY29" fmla="*/ 51707 h 6473541"/>
              <a:gd name="connsiteX30" fmla="*/ 4070653 w 4329568"/>
              <a:gd name="connsiteY30" fmla="*/ 456347 h 6473541"/>
              <a:gd name="connsiteX31" fmla="*/ 4038877 w 4329568"/>
              <a:gd name="connsiteY31" fmla="*/ 558291 h 6473541"/>
              <a:gd name="connsiteX32" fmla="*/ 4106923 w 4329568"/>
              <a:gd name="connsiteY32" fmla="*/ 579500 h 6473541"/>
              <a:gd name="connsiteX33" fmla="*/ 3740853 w 4329568"/>
              <a:gd name="connsiteY33" fmla="*/ 1155135 h 6473541"/>
              <a:gd name="connsiteX34" fmla="*/ 3707954 w 4329568"/>
              <a:gd name="connsiteY34" fmla="*/ 1200802 h 6473541"/>
              <a:gd name="connsiteX35" fmla="*/ 3731385 w 4329568"/>
              <a:gd name="connsiteY35" fmla="*/ 1245392 h 6473541"/>
              <a:gd name="connsiteX36" fmla="*/ 3781296 w 4329568"/>
              <a:gd name="connsiteY36" fmla="*/ 1205025 h 6473541"/>
              <a:gd name="connsiteX37" fmla="*/ 3798311 w 4329568"/>
              <a:gd name="connsiteY37" fmla="*/ 1210328 h 6473541"/>
              <a:gd name="connsiteX38" fmla="*/ 3858811 w 4329568"/>
              <a:gd name="connsiteY38" fmla="*/ 1135976 h 6473541"/>
              <a:gd name="connsiteX39" fmla="*/ 3881119 w 4329568"/>
              <a:gd name="connsiteY39" fmla="*/ 1124290 h 6473541"/>
              <a:gd name="connsiteX40" fmla="*/ 4024434 w 4329568"/>
              <a:gd name="connsiteY40" fmla="*/ 963907 h 6473541"/>
              <a:gd name="connsiteX41" fmla="*/ 4036150 w 4329568"/>
              <a:gd name="connsiteY41" fmla="*/ 986194 h 6473541"/>
              <a:gd name="connsiteX42" fmla="*/ 4052038 w 4329568"/>
              <a:gd name="connsiteY42" fmla="*/ 935226 h 6473541"/>
              <a:gd name="connsiteX43" fmla="*/ 4108369 w 4329568"/>
              <a:gd name="connsiteY43" fmla="*/ 934141 h 6473541"/>
              <a:gd name="connsiteX44" fmla="*/ 4212361 w 4329568"/>
              <a:gd name="connsiteY44" fmla="*/ 780140 h 6473541"/>
              <a:gd name="connsiteX45" fmla="*/ 4114785 w 4329568"/>
              <a:gd name="connsiteY45" fmla="*/ 973426 h 6473541"/>
              <a:gd name="connsiteX46" fmla="*/ 4022509 w 4329568"/>
              <a:gd name="connsiteY46" fmla="*/ 1149721 h 6473541"/>
              <a:gd name="connsiteX47" fmla="*/ 4159404 w 4329568"/>
              <a:gd name="connsiteY47" fmla="*/ 950049 h 6473541"/>
              <a:gd name="connsiteX48" fmla="*/ 3529012 w 4329568"/>
              <a:gd name="connsiteY48" fmla="*/ 1834764 h 6473541"/>
              <a:gd name="connsiteX49" fmla="*/ 3321024 w 4329568"/>
              <a:gd name="connsiteY49" fmla="*/ 2142769 h 6473541"/>
              <a:gd name="connsiteX50" fmla="*/ 3345579 w 4329568"/>
              <a:gd name="connsiteY50" fmla="*/ 2243627 h 6473541"/>
              <a:gd name="connsiteX51" fmla="*/ 3366763 w 4329568"/>
              <a:gd name="connsiteY51" fmla="*/ 2175664 h 6473541"/>
              <a:gd name="connsiteX52" fmla="*/ 3362587 w 4329568"/>
              <a:gd name="connsiteY52" fmla="*/ 2248930 h 6473541"/>
              <a:gd name="connsiteX53" fmla="*/ 3428387 w 4329568"/>
              <a:gd name="connsiteY53" fmla="*/ 2157588 h 6473541"/>
              <a:gd name="connsiteX54" fmla="*/ 3474130 w 4329568"/>
              <a:gd name="connsiteY54" fmla="*/ 2190487 h 6473541"/>
              <a:gd name="connsiteX55" fmla="*/ 3452942 w 4329568"/>
              <a:gd name="connsiteY55" fmla="*/ 2258453 h 6473541"/>
              <a:gd name="connsiteX56" fmla="*/ 3534633 w 4329568"/>
              <a:gd name="connsiteY56" fmla="*/ 2116139 h 6473541"/>
              <a:gd name="connsiteX57" fmla="*/ 3448770 w 4329568"/>
              <a:gd name="connsiteY57" fmla="*/ 2331715 h 6473541"/>
              <a:gd name="connsiteX58" fmla="*/ 3536877 w 4329568"/>
              <a:gd name="connsiteY58" fmla="*/ 2228686 h 6473541"/>
              <a:gd name="connsiteX59" fmla="*/ 3576196 w 4329568"/>
              <a:gd name="connsiteY59" fmla="*/ 2222300 h 6473541"/>
              <a:gd name="connsiteX60" fmla="*/ 3725931 w 4329568"/>
              <a:gd name="connsiteY60" fmla="*/ 2101199 h 6473541"/>
              <a:gd name="connsiteX61" fmla="*/ 3260038 w 4329568"/>
              <a:gd name="connsiteY61" fmla="*/ 2757569 h 6473541"/>
              <a:gd name="connsiteX62" fmla="*/ 3311073 w 4329568"/>
              <a:gd name="connsiteY62" fmla="*/ 2773477 h 6473541"/>
              <a:gd name="connsiteX63" fmla="*/ 3343972 w 4329568"/>
              <a:gd name="connsiteY63" fmla="*/ 2727809 h 6473541"/>
              <a:gd name="connsiteX64" fmla="*/ 3321201 w 4329568"/>
              <a:gd name="connsiteY64" fmla="*/ 2817704 h 6473541"/>
              <a:gd name="connsiteX65" fmla="*/ 3317660 w 4329568"/>
              <a:gd name="connsiteY65" fmla="*/ 2827032 h 6473541"/>
              <a:gd name="connsiteX66" fmla="*/ 3312196 w 4329568"/>
              <a:gd name="connsiteY66" fmla="*/ 2829753 h 6473541"/>
              <a:gd name="connsiteX67" fmla="*/ 3317531 w 4329568"/>
              <a:gd name="connsiteY67" fmla="*/ 2827373 h 6473541"/>
              <a:gd name="connsiteX68" fmla="*/ 3317660 w 4329568"/>
              <a:gd name="connsiteY68" fmla="*/ 2827032 h 6473541"/>
              <a:gd name="connsiteX69" fmla="*/ 3317790 w 4329568"/>
              <a:gd name="connsiteY69" fmla="*/ 2826968 h 6473541"/>
              <a:gd name="connsiteX70" fmla="*/ 3447219 w 4329568"/>
              <a:gd name="connsiteY70" fmla="*/ 2659822 h 6473541"/>
              <a:gd name="connsiteX71" fmla="*/ 3446712 w 4329568"/>
              <a:gd name="connsiteY71" fmla="*/ 2659359 h 6473541"/>
              <a:gd name="connsiteX72" fmla="*/ 3507891 w 4329568"/>
              <a:gd name="connsiteY72" fmla="*/ 2576175 h 6473541"/>
              <a:gd name="connsiteX73" fmla="*/ 3664625 w 4329568"/>
              <a:gd name="connsiteY73" fmla="*/ 2417644 h 6473541"/>
              <a:gd name="connsiteX74" fmla="*/ 3572350 w 4329568"/>
              <a:gd name="connsiteY74" fmla="*/ 2593932 h 6473541"/>
              <a:gd name="connsiteX75" fmla="*/ 3215744 w 4329568"/>
              <a:gd name="connsiteY75" fmla="*/ 3079314 h 6473541"/>
              <a:gd name="connsiteX76" fmla="*/ 3215744 w 4329568"/>
              <a:gd name="connsiteY76" fmla="*/ 3079314 h 6473541"/>
              <a:gd name="connsiteX77" fmla="*/ 3414267 w 4329568"/>
              <a:gd name="connsiteY77" fmla="*/ 2861570 h 6473541"/>
              <a:gd name="connsiteX78" fmla="*/ 3284915 w 4329568"/>
              <a:gd name="connsiteY78" fmla="*/ 3156799 h 6473541"/>
              <a:gd name="connsiteX79" fmla="*/ 3471721 w 4329568"/>
              <a:gd name="connsiteY79" fmla="*/ 2916760 h 6473541"/>
              <a:gd name="connsiteX80" fmla="*/ 3664947 w 4329568"/>
              <a:gd name="connsiteY80" fmla="*/ 2716009 h 6473541"/>
              <a:gd name="connsiteX81" fmla="*/ 3313641 w 4329568"/>
              <a:gd name="connsiteY81" fmla="*/ 3184394 h 6473541"/>
              <a:gd name="connsiteX82" fmla="*/ 3337077 w 4329568"/>
              <a:gd name="connsiteY82" fmla="*/ 3228980 h 6473541"/>
              <a:gd name="connsiteX83" fmla="*/ 3403996 w 4329568"/>
              <a:gd name="connsiteY83" fmla="*/ 3193916 h 6473541"/>
              <a:gd name="connsiteX84" fmla="*/ 3239497 w 4329568"/>
              <a:gd name="connsiteY84" fmla="*/ 3422262 h 6473541"/>
              <a:gd name="connsiteX85" fmla="*/ 3481512 w 4329568"/>
              <a:gd name="connsiteY85" fmla="*/ 3124869 h 6473541"/>
              <a:gd name="connsiteX86" fmla="*/ 3164233 w 4329568"/>
              <a:gd name="connsiteY86" fmla="*/ 3603857 h 6473541"/>
              <a:gd name="connsiteX87" fmla="*/ 3164233 w 4329568"/>
              <a:gd name="connsiteY87" fmla="*/ 3603857 h 6473541"/>
              <a:gd name="connsiteX88" fmla="*/ 3554855 w 4329568"/>
              <a:gd name="connsiteY88" fmla="*/ 3129083 h 6473541"/>
              <a:gd name="connsiteX89" fmla="*/ 3523075 w 4329568"/>
              <a:gd name="connsiteY89" fmla="*/ 3231030 h 6473541"/>
              <a:gd name="connsiteX90" fmla="*/ 3445560 w 4329568"/>
              <a:gd name="connsiteY90" fmla="*/ 3300078 h 6473541"/>
              <a:gd name="connsiteX91" fmla="*/ 3046596 w 4329568"/>
              <a:gd name="connsiteY91" fmla="*/ 3921381 h 6473541"/>
              <a:gd name="connsiteX92" fmla="*/ 2996685 w 4329568"/>
              <a:gd name="connsiteY92" fmla="*/ 3961748 h 6473541"/>
              <a:gd name="connsiteX93" fmla="*/ 2963785 w 4329568"/>
              <a:gd name="connsiteY93" fmla="*/ 4007415 h 6473541"/>
              <a:gd name="connsiteX94" fmla="*/ 2963785 w 4329568"/>
              <a:gd name="connsiteY94" fmla="*/ 4007415 h 6473541"/>
              <a:gd name="connsiteX95" fmla="*/ 2996685 w 4329568"/>
              <a:gd name="connsiteY95" fmla="*/ 3961748 h 6473541"/>
              <a:gd name="connsiteX96" fmla="*/ 3046596 w 4329568"/>
              <a:gd name="connsiteY96" fmla="*/ 3921381 h 6473541"/>
              <a:gd name="connsiteX97" fmla="*/ 3692072 w 4329568"/>
              <a:gd name="connsiteY97" fmla="*/ 3227784 h 6473541"/>
              <a:gd name="connsiteX98" fmla="*/ 3369493 w 4329568"/>
              <a:gd name="connsiteY98" fmla="*/ 3723763 h 6473541"/>
              <a:gd name="connsiteX99" fmla="*/ 3360025 w 4329568"/>
              <a:gd name="connsiteY99" fmla="*/ 3814020 h 6473541"/>
              <a:gd name="connsiteX100" fmla="*/ 3465141 w 4329568"/>
              <a:gd name="connsiteY100" fmla="*/ 3716295 h 6473541"/>
              <a:gd name="connsiteX101" fmla="*/ 3339964 w 4329568"/>
              <a:gd name="connsiteY101" fmla="*/ 3938258 h 6473541"/>
              <a:gd name="connsiteX102" fmla="*/ 3291177 w 4329568"/>
              <a:gd name="connsiteY102" fmla="*/ 4034901 h 6473541"/>
              <a:gd name="connsiteX103" fmla="*/ 3391000 w 4329568"/>
              <a:gd name="connsiteY103" fmla="*/ 3954159 h 6473541"/>
              <a:gd name="connsiteX104" fmla="*/ 3254101 w 4329568"/>
              <a:gd name="connsiteY104" fmla="*/ 4153835 h 6473541"/>
              <a:gd name="connsiteX105" fmla="*/ 3586473 w 4329568"/>
              <a:gd name="connsiteY105" fmla="*/ 3865960 h 6473541"/>
              <a:gd name="connsiteX106" fmla="*/ 3499490 w 4329568"/>
              <a:gd name="connsiteY106" fmla="*/ 4025265 h 6473541"/>
              <a:gd name="connsiteX107" fmla="*/ 3538809 w 4329568"/>
              <a:gd name="connsiteY107" fmla="*/ 4018879 h 6473541"/>
              <a:gd name="connsiteX108" fmla="*/ 3330814 w 4329568"/>
              <a:gd name="connsiteY108" fmla="*/ 4326876 h 6473541"/>
              <a:gd name="connsiteX109" fmla="*/ 3133423 w 4329568"/>
              <a:gd name="connsiteY109" fmla="*/ 4600897 h 6473541"/>
              <a:gd name="connsiteX110" fmla="*/ 3217354 w 4329568"/>
              <a:gd name="connsiteY110" fmla="*/ 4571134 h 6473541"/>
              <a:gd name="connsiteX111" fmla="*/ 3014663 w 4329568"/>
              <a:gd name="connsiteY111" fmla="*/ 4862145 h 6473541"/>
              <a:gd name="connsiteX112" fmla="*/ 1753559 w 4329568"/>
              <a:gd name="connsiteY112" fmla="*/ 6333213 h 6473541"/>
              <a:gd name="connsiteX113" fmla="*/ 1496462 w 4329568"/>
              <a:gd name="connsiteY113" fmla="*/ 6439488 h 6473541"/>
              <a:gd name="connsiteX114" fmla="*/ 1445430 w 4329568"/>
              <a:gd name="connsiteY114" fmla="*/ 6423583 h 6473541"/>
              <a:gd name="connsiteX115" fmla="*/ 1416702 w 4329568"/>
              <a:gd name="connsiteY115" fmla="*/ 6395988 h 6473541"/>
              <a:gd name="connsiteX116" fmla="*/ 1281728 w 4329568"/>
              <a:gd name="connsiteY116" fmla="*/ 6409842 h 6473541"/>
              <a:gd name="connsiteX117" fmla="*/ 1190257 w 4329568"/>
              <a:gd name="connsiteY117" fmla="*/ 6344044 h 6473541"/>
              <a:gd name="connsiteX118" fmla="*/ 1111615 w 4329568"/>
              <a:gd name="connsiteY118" fmla="*/ 6356820 h 6473541"/>
              <a:gd name="connsiteX119" fmla="*/ 1065872 w 4329568"/>
              <a:gd name="connsiteY119" fmla="*/ 6323921 h 6473541"/>
              <a:gd name="connsiteX120" fmla="*/ 1026556 w 4329568"/>
              <a:gd name="connsiteY120" fmla="*/ 6330303 h 6473541"/>
              <a:gd name="connsiteX121" fmla="*/ 1025432 w 4329568"/>
              <a:gd name="connsiteY121" fmla="*/ 6274028 h 6473541"/>
              <a:gd name="connsiteX122" fmla="*/ 941498 w 4329568"/>
              <a:gd name="connsiteY122" fmla="*/ 6303794 h 6473541"/>
              <a:gd name="connsiteX123" fmla="*/ 555528 w 4329568"/>
              <a:gd name="connsiteY123" fmla="*/ 6164843 h 6473541"/>
              <a:gd name="connsiteX124" fmla="*/ 476889 w 4329568"/>
              <a:gd name="connsiteY124" fmla="*/ 6177615 h 6473541"/>
              <a:gd name="connsiteX125" fmla="*/ 402419 w 4329568"/>
              <a:gd name="connsiteY125" fmla="*/ 6117121 h 6473541"/>
              <a:gd name="connsiteX126" fmla="*/ 374819 w 4329568"/>
              <a:gd name="connsiteY126" fmla="*/ 6145798 h 6473541"/>
              <a:gd name="connsiteX127" fmla="*/ 306772 w 4329568"/>
              <a:gd name="connsiteY127" fmla="*/ 6124589 h 6473541"/>
              <a:gd name="connsiteX128" fmla="*/ 295059 w 4329568"/>
              <a:gd name="connsiteY128" fmla="*/ 6102299 h 6473541"/>
              <a:gd name="connsiteX129" fmla="*/ 227010 w 4329568"/>
              <a:gd name="connsiteY129" fmla="*/ 6081086 h 6473541"/>
              <a:gd name="connsiteX130" fmla="*/ 220593 w 4329568"/>
              <a:gd name="connsiteY130" fmla="*/ 6041808 h 6473541"/>
              <a:gd name="connsiteX131" fmla="*/ 135538 w 4329568"/>
              <a:gd name="connsiteY131" fmla="*/ 6015288 h 6473541"/>
              <a:gd name="connsiteX132" fmla="*/ 39887 w 4329568"/>
              <a:gd name="connsiteY132" fmla="*/ 6022760 h 6473541"/>
              <a:gd name="connsiteX133" fmla="*/ 18618 w 4329568"/>
              <a:gd name="connsiteY133" fmla="*/ 6016132 h 6473541"/>
              <a:gd name="connsiteX134" fmla="*/ 0 w 4329568"/>
              <a:gd name="connsiteY134" fmla="*/ 6005521 h 6473541"/>
              <a:gd name="connsiteX135" fmla="*/ 0 w 4329568"/>
              <a:gd name="connsiteY135" fmla="*/ 4721621 h 6473541"/>
              <a:gd name="connsiteX136" fmla="*/ 19058 w 4329568"/>
              <a:gd name="connsiteY136" fmla="*/ 4697379 h 6473541"/>
              <a:gd name="connsiteX137" fmla="*/ 189136 w 4329568"/>
              <a:gd name="connsiteY137" fmla="*/ 4466107 h 6473541"/>
              <a:gd name="connsiteX138" fmla="*/ 277239 w 4329568"/>
              <a:gd name="connsiteY138" fmla="*/ 4363082 h 6473541"/>
              <a:gd name="connsiteX139" fmla="*/ 189136 w 4329568"/>
              <a:gd name="connsiteY139" fmla="*/ 4466107 h 6473541"/>
              <a:gd name="connsiteX140" fmla="*/ 0 w 4329568"/>
              <a:gd name="connsiteY140" fmla="*/ 4680499 h 6473541"/>
              <a:gd name="connsiteX141" fmla="*/ 0 w 4329568"/>
              <a:gd name="connsiteY141" fmla="*/ 3005400 h 6473541"/>
              <a:gd name="connsiteX142" fmla="*/ 36449 w 4329568"/>
              <a:gd name="connsiteY142" fmla="*/ 2957486 h 6473541"/>
              <a:gd name="connsiteX143" fmla="*/ 293447 w 4329568"/>
              <a:gd name="connsiteY143" fmla="*/ 2634469 h 6473541"/>
              <a:gd name="connsiteX144" fmla="*/ 402734 w 4329568"/>
              <a:gd name="connsiteY144" fmla="*/ 2463481 h 6473541"/>
              <a:gd name="connsiteX145" fmla="*/ 408038 w 4329568"/>
              <a:gd name="connsiteY145" fmla="*/ 2446487 h 6473541"/>
              <a:gd name="connsiteX146" fmla="*/ 402734 w 4329568"/>
              <a:gd name="connsiteY146" fmla="*/ 2463481 h 6473541"/>
              <a:gd name="connsiteX147" fmla="*/ 506730 w 4329568"/>
              <a:gd name="connsiteY147" fmla="*/ 2309477 h 6473541"/>
              <a:gd name="connsiteX148" fmla="*/ 8895 w 4329568"/>
              <a:gd name="connsiteY148" fmla="*/ 2896178 h 6473541"/>
              <a:gd name="connsiteX149" fmla="*/ 0 w 4329568"/>
              <a:gd name="connsiteY149" fmla="*/ 2907907 h 6473541"/>
              <a:gd name="connsiteX150" fmla="*/ 0 w 4329568"/>
              <a:gd name="connsiteY150" fmla="*/ 2881105 h 6473541"/>
              <a:gd name="connsiteX151" fmla="*/ 92460 w 4329568"/>
              <a:gd name="connsiteY151" fmla="*/ 2768429 h 6473541"/>
              <a:gd name="connsiteX152" fmla="*/ 735909 w 4329568"/>
              <a:gd name="connsiteY152" fmla="*/ 1933517 h 6473541"/>
              <a:gd name="connsiteX153" fmla="*/ 658390 w 4329568"/>
              <a:gd name="connsiteY153" fmla="*/ 2002561 h 6473541"/>
              <a:gd name="connsiteX154" fmla="*/ 570283 w 4329568"/>
              <a:gd name="connsiteY154" fmla="*/ 2105590 h 6473541"/>
              <a:gd name="connsiteX155" fmla="*/ 1459698 w 4329568"/>
              <a:gd name="connsiteY155" fmla="*/ 928779 h 6473541"/>
              <a:gd name="connsiteX156" fmla="*/ 1459698 w 4329568"/>
              <a:gd name="connsiteY156" fmla="*/ 928779 h 6473541"/>
              <a:gd name="connsiteX157" fmla="*/ 1932629 w 4329568"/>
              <a:gd name="connsiteY157" fmla="*/ 272277 h 6473541"/>
              <a:gd name="connsiteX158" fmla="*/ 0 w 4329568"/>
              <a:gd name="connsiteY158" fmla="*/ 0 h 6473541"/>
              <a:gd name="connsiteX159" fmla="*/ 1827401 w 4329568"/>
              <a:gd name="connsiteY159" fmla="*/ 0 h 6473541"/>
              <a:gd name="connsiteX160" fmla="*/ 1363645 w 4329568"/>
              <a:gd name="connsiteY160" fmla="*/ 563293 h 6473541"/>
              <a:gd name="connsiteX161" fmla="*/ 206620 w 4329568"/>
              <a:gd name="connsiteY161" fmla="*/ 1954953 h 6473541"/>
              <a:gd name="connsiteX162" fmla="*/ 156709 w 4329568"/>
              <a:gd name="connsiteY162" fmla="*/ 1995320 h 6473541"/>
              <a:gd name="connsiteX163" fmla="*/ 0 w 4329568"/>
              <a:gd name="connsiteY163" fmla="*/ 2168668 h 647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329568" h="6473541">
                <a:moveTo>
                  <a:pt x="410480" y="4188952"/>
                </a:moveTo>
                <a:cubicBezTo>
                  <a:pt x="408225" y="4187457"/>
                  <a:pt x="405566" y="4187394"/>
                  <a:pt x="403302" y="4189746"/>
                </a:cubicBezTo>
                <a:cubicBezTo>
                  <a:pt x="400283" y="4192881"/>
                  <a:pt x="397969" y="4200315"/>
                  <a:pt x="398247" y="4214385"/>
                </a:cubicBezTo>
                <a:cubicBezTo>
                  <a:pt x="375939" y="4226072"/>
                  <a:pt x="326027" y="4266439"/>
                  <a:pt x="315436" y="4300420"/>
                </a:cubicBezTo>
                <a:cubicBezTo>
                  <a:pt x="354755" y="4294034"/>
                  <a:pt x="387655" y="4248366"/>
                  <a:pt x="398247" y="4214385"/>
                </a:cubicBezTo>
                <a:cubicBezTo>
                  <a:pt x="420363" y="4210789"/>
                  <a:pt x="417243" y="4193434"/>
                  <a:pt x="410480" y="4188952"/>
                </a:cubicBezTo>
                <a:close/>
                <a:moveTo>
                  <a:pt x="3226500" y="4182512"/>
                </a:moveTo>
                <a:cubicBezTo>
                  <a:pt x="3209489" y="4177211"/>
                  <a:pt x="3222328" y="4255782"/>
                  <a:pt x="3226500" y="4182512"/>
                </a:cubicBezTo>
                <a:close/>
                <a:moveTo>
                  <a:pt x="3234205" y="3439252"/>
                </a:moveTo>
                <a:cubicBezTo>
                  <a:pt x="3224374" y="3440851"/>
                  <a:pt x="3218132" y="3445895"/>
                  <a:pt x="3214635" y="3451503"/>
                </a:cubicBezTo>
                <a:cubicBezTo>
                  <a:pt x="3204136" y="3468333"/>
                  <a:pt x="3218313" y="3490231"/>
                  <a:pt x="3234205" y="3439252"/>
                </a:cubicBezTo>
                <a:close/>
                <a:moveTo>
                  <a:pt x="3446683" y="2659332"/>
                </a:moveTo>
                <a:lnTo>
                  <a:pt x="3446712" y="2659359"/>
                </a:lnTo>
                <a:lnTo>
                  <a:pt x="3439054" y="2669771"/>
                </a:lnTo>
                <a:cubicBezTo>
                  <a:pt x="3416684" y="2700373"/>
                  <a:pt x="3394727" y="2729647"/>
                  <a:pt x="3372700" y="2755404"/>
                </a:cubicBezTo>
                <a:cubicBezTo>
                  <a:pt x="3420727" y="2691147"/>
                  <a:pt x="3442022" y="2663996"/>
                  <a:pt x="3446683" y="2659332"/>
                </a:cubicBezTo>
                <a:close/>
                <a:moveTo>
                  <a:pt x="478541" y="2369534"/>
                </a:moveTo>
                <a:cubicBezTo>
                  <a:pt x="476562" y="2368562"/>
                  <a:pt x="474589" y="2369804"/>
                  <a:pt x="473423" y="2374246"/>
                </a:cubicBezTo>
                <a:cubicBezTo>
                  <a:pt x="471870" y="2380169"/>
                  <a:pt x="471748" y="2391779"/>
                  <a:pt x="474957" y="2411424"/>
                </a:cubicBezTo>
                <a:cubicBezTo>
                  <a:pt x="440934" y="2400816"/>
                  <a:pt x="440934" y="2400816"/>
                  <a:pt x="435641" y="2417807"/>
                </a:cubicBezTo>
                <a:cubicBezTo>
                  <a:pt x="469658" y="2428414"/>
                  <a:pt x="474957" y="2411424"/>
                  <a:pt x="474957" y="2411424"/>
                </a:cubicBezTo>
                <a:cubicBezTo>
                  <a:pt x="490483" y="2395291"/>
                  <a:pt x="484480" y="2372450"/>
                  <a:pt x="478541" y="2369534"/>
                </a:cubicBezTo>
                <a:close/>
                <a:moveTo>
                  <a:pt x="2128771" y="0"/>
                </a:moveTo>
                <a:lnTo>
                  <a:pt x="4204338" y="0"/>
                </a:lnTo>
                <a:lnTo>
                  <a:pt x="4159562" y="111229"/>
                </a:lnTo>
                <a:cubicBezTo>
                  <a:pt x="4170154" y="77247"/>
                  <a:pt x="4094886" y="258847"/>
                  <a:pt x="4117194" y="247153"/>
                </a:cubicBezTo>
                <a:cubicBezTo>
                  <a:pt x="4134202" y="252457"/>
                  <a:pt x="4134202" y="252457"/>
                  <a:pt x="4134202" y="252457"/>
                </a:cubicBezTo>
                <a:cubicBezTo>
                  <a:pt x="4134202" y="252457"/>
                  <a:pt x="4134202" y="252457"/>
                  <a:pt x="4151217" y="257761"/>
                </a:cubicBezTo>
                <a:cubicBezTo>
                  <a:pt x="4151217" y="257761"/>
                  <a:pt x="4211721" y="183413"/>
                  <a:pt x="4217013" y="166422"/>
                </a:cubicBezTo>
                <a:cubicBezTo>
                  <a:pt x="4239321" y="154736"/>
                  <a:pt x="4327428" y="51707"/>
                  <a:pt x="4327428" y="51707"/>
                </a:cubicBezTo>
                <a:cubicBezTo>
                  <a:pt x="4356156" y="79302"/>
                  <a:pt x="4086541" y="405372"/>
                  <a:pt x="4070653" y="456347"/>
                </a:cubicBezTo>
                <a:cubicBezTo>
                  <a:pt x="4065353" y="473338"/>
                  <a:pt x="4038877" y="558291"/>
                  <a:pt x="4038877" y="558291"/>
                </a:cubicBezTo>
                <a:cubicBezTo>
                  <a:pt x="4050592" y="580585"/>
                  <a:pt x="4182188" y="397904"/>
                  <a:pt x="4106923" y="579500"/>
                </a:cubicBezTo>
                <a:cubicBezTo>
                  <a:pt x="4042248" y="727118"/>
                  <a:pt x="3762037" y="1087172"/>
                  <a:pt x="3740853" y="1155135"/>
                </a:cubicBezTo>
                <a:cubicBezTo>
                  <a:pt x="3740853" y="1155135"/>
                  <a:pt x="3713249" y="1183815"/>
                  <a:pt x="3707954" y="1200802"/>
                </a:cubicBezTo>
                <a:cubicBezTo>
                  <a:pt x="3734115" y="817484"/>
                  <a:pt x="3664461" y="1280458"/>
                  <a:pt x="3731385" y="1245392"/>
                </a:cubicBezTo>
                <a:cubicBezTo>
                  <a:pt x="3770704" y="1239005"/>
                  <a:pt x="3776000" y="1222018"/>
                  <a:pt x="3781296" y="1205025"/>
                </a:cubicBezTo>
                <a:cubicBezTo>
                  <a:pt x="3781296" y="1205025"/>
                  <a:pt x="3793012" y="1227319"/>
                  <a:pt x="3798311" y="1210328"/>
                </a:cubicBezTo>
                <a:cubicBezTo>
                  <a:pt x="3815323" y="1215629"/>
                  <a:pt x="3836504" y="1147670"/>
                  <a:pt x="3858811" y="1135976"/>
                </a:cubicBezTo>
                <a:cubicBezTo>
                  <a:pt x="3858811" y="1135976"/>
                  <a:pt x="3875823" y="1141277"/>
                  <a:pt x="3881119" y="1124290"/>
                </a:cubicBezTo>
                <a:cubicBezTo>
                  <a:pt x="3953338" y="1072236"/>
                  <a:pt x="3991534" y="1009575"/>
                  <a:pt x="4024434" y="963907"/>
                </a:cubicBezTo>
                <a:cubicBezTo>
                  <a:pt x="3991534" y="1009575"/>
                  <a:pt x="3993778" y="1122122"/>
                  <a:pt x="4036150" y="986194"/>
                </a:cubicBezTo>
                <a:cubicBezTo>
                  <a:pt x="4025558" y="1020182"/>
                  <a:pt x="4052038" y="935226"/>
                  <a:pt x="4052038" y="935226"/>
                </a:cubicBezTo>
                <a:cubicBezTo>
                  <a:pt x="4057334" y="918232"/>
                  <a:pt x="4086058" y="945831"/>
                  <a:pt x="4108369" y="934141"/>
                </a:cubicBezTo>
                <a:cubicBezTo>
                  <a:pt x="4141269" y="888473"/>
                  <a:pt x="4217657" y="763153"/>
                  <a:pt x="4212361" y="780140"/>
                </a:cubicBezTo>
                <a:cubicBezTo>
                  <a:pt x="4229373" y="785441"/>
                  <a:pt x="4120085" y="956435"/>
                  <a:pt x="4114785" y="973426"/>
                </a:cubicBezTo>
                <a:cubicBezTo>
                  <a:pt x="4120085" y="956435"/>
                  <a:pt x="3971474" y="1133812"/>
                  <a:pt x="4022509" y="1149721"/>
                </a:cubicBezTo>
                <a:cubicBezTo>
                  <a:pt x="4039521" y="1155021"/>
                  <a:pt x="4125377" y="939445"/>
                  <a:pt x="4159404" y="950049"/>
                </a:cubicBezTo>
                <a:cubicBezTo>
                  <a:pt x="3996029" y="1234670"/>
                  <a:pt x="3748718" y="1549057"/>
                  <a:pt x="3529012" y="1834764"/>
                </a:cubicBezTo>
                <a:cubicBezTo>
                  <a:pt x="3463212" y="1926106"/>
                  <a:pt x="3341081" y="2018527"/>
                  <a:pt x="3321024" y="2142769"/>
                </a:cubicBezTo>
                <a:cubicBezTo>
                  <a:pt x="3321024" y="2142769"/>
                  <a:pt x="3350872" y="2226636"/>
                  <a:pt x="3345579" y="2243627"/>
                </a:cubicBezTo>
                <a:cubicBezTo>
                  <a:pt x="3350872" y="2226636"/>
                  <a:pt x="3332740" y="2165063"/>
                  <a:pt x="3366763" y="2175664"/>
                </a:cubicBezTo>
                <a:cubicBezTo>
                  <a:pt x="3366763" y="2175664"/>
                  <a:pt x="3345579" y="2243627"/>
                  <a:pt x="3362587" y="2248930"/>
                </a:cubicBezTo>
                <a:cubicBezTo>
                  <a:pt x="3362587" y="2248930"/>
                  <a:pt x="3400783" y="2186269"/>
                  <a:pt x="3428387" y="2157588"/>
                </a:cubicBezTo>
                <a:cubicBezTo>
                  <a:pt x="3423091" y="2174582"/>
                  <a:pt x="3440106" y="2179886"/>
                  <a:pt x="3474130" y="2190487"/>
                </a:cubicBezTo>
                <a:cubicBezTo>
                  <a:pt x="3429511" y="2213864"/>
                  <a:pt x="3359539" y="2378469"/>
                  <a:pt x="3452942" y="2258453"/>
                </a:cubicBezTo>
                <a:cubicBezTo>
                  <a:pt x="3534633" y="2116139"/>
                  <a:pt x="3534633" y="2116139"/>
                  <a:pt x="3534633" y="2116139"/>
                </a:cubicBezTo>
                <a:cubicBezTo>
                  <a:pt x="3552765" y="2177718"/>
                  <a:pt x="3316050" y="2458121"/>
                  <a:pt x="3448770" y="2331715"/>
                </a:cubicBezTo>
                <a:cubicBezTo>
                  <a:pt x="3454069" y="2314725"/>
                  <a:pt x="3514569" y="2240380"/>
                  <a:pt x="3536877" y="2228686"/>
                </a:cubicBezTo>
                <a:cubicBezTo>
                  <a:pt x="3519865" y="2223386"/>
                  <a:pt x="3576196" y="2222300"/>
                  <a:pt x="3576196" y="2222300"/>
                </a:cubicBezTo>
                <a:cubicBezTo>
                  <a:pt x="3620812" y="2198928"/>
                  <a:pt x="3664307" y="2119275"/>
                  <a:pt x="3725931" y="2101199"/>
                </a:cubicBezTo>
                <a:cubicBezTo>
                  <a:pt x="3616636" y="2272194"/>
                  <a:pt x="3396937" y="2557900"/>
                  <a:pt x="3260038" y="2757569"/>
                </a:cubicBezTo>
                <a:cubicBezTo>
                  <a:pt x="3238854" y="2825531"/>
                  <a:pt x="3211250" y="2854211"/>
                  <a:pt x="3311073" y="2773477"/>
                </a:cubicBezTo>
                <a:cubicBezTo>
                  <a:pt x="3338680" y="2744800"/>
                  <a:pt x="3321665" y="2739496"/>
                  <a:pt x="3343972" y="2727809"/>
                </a:cubicBezTo>
                <a:cubicBezTo>
                  <a:pt x="3327242" y="2736574"/>
                  <a:pt x="3327302" y="2792516"/>
                  <a:pt x="3321201" y="2817704"/>
                </a:cubicBezTo>
                <a:lnTo>
                  <a:pt x="3317660" y="2827032"/>
                </a:lnTo>
                <a:lnTo>
                  <a:pt x="3312196" y="2829753"/>
                </a:lnTo>
                <a:cubicBezTo>
                  <a:pt x="3314323" y="2830415"/>
                  <a:pt x="3316065" y="2829502"/>
                  <a:pt x="3317531" y="2827373"/>
                </a:cubicBezTo>
                <a:lnTo>
                  <a:pt x="3317660" y="2827032"/>
                </a:lnTo>
                <a:lnTo>
                  <a:pt x="3317790" y="2826968"/>
                </a:lnTo>
                <a:cubicBezTo>
                  <a:pt x="3343921" y="2805848"/>
                  <a:pt x="3439660" y="2673986"/>
                  <a:pt x="3447219" y="2659822"/>
                </a:cubicBezTo>
                <a:lnTo>
                  <a:pt x="3446712" y="2659359"/>
                </a:lnTo>
                <a:lnTo>
                  <a:pt x="3507891" y="2576175"/>
                </a:lnTo>
                <a:cubicBezTo>
                  <a:pt x="3555255" y="2514042"/>
                  <a:pt x="3606210" y="2455359"/>
                  <a:pt x="3664625" y="2417644"/>
                </a:cubicBezTo>
                <a:cubicBezTo>
                  <a:pt x="3714537" y="2377277"/>
                  <a:pt x="3599950" y="2565255"/>
                  <a:pt x="3572350" y="2593932"/>
                </a:cubicBezTo>
                <a:cubicBezTo>
                  <a:pt x="3446039" y="2759623"/>
                  <a:pt x="3302728" y="2920010"/>
                  <a:pt x="3215744" y="3079314"/>
                </a:cubicBezTo>
                <a:cubicBezTo>
                  <a:pt x="3164712" y="3063402"/>
                  <a:pt x="3194563" y="3147273"/>
                  <a:pt x="3215744" y="3079314"/>
                </a:cubicBezTo>
                <a:cubicBezTo>
                  <a:pt x="3276251" y="3004962"/>
                  <a:pt x="3319740" y="2925310"/>
                  <a:pt x="3414267" y="2861570"/>
                </a:cubicBezTo>
                <a:cubicBezTo>
                  <a:pt x="3525809" y="2803126"/>
                  <a:pt x="3233879" y="3140890"/>
                  <a:pt x="3284915" y="3156799"/>
                </a:cubicBezTo>
                <a:cubicBezTo>
                  <a:pt x="3301926" y="3162099"/>
                  <a:pt x="3471721" y="2916760"/>
                  <a:pt x="3471721" y="2916760"/>
                </a:cubicBezTo>
                <a:cubicBezTo>
                  <a:pt x="3532225" y="2842412"/>
                  <a:pt x="3570421" y="2779749"/>
                  <a:pt x="3664947" y="2716009"/>
                </a:cubicBezTo>
                <a:cubicBezTo>
                  <a:pt x="3555656" y="2886994"/>
                  <a:pt x="3405925" y="3008099"/>
                  <a:pt x="3313641" y="3184394"/>
                </a:cubicBezTo>
                <a:cubicBezTo>
                  <a:pt x="3314769" y="3240666"/>
                  <a:pt x="3271274" y="3320318"/>
                  <a:pt x="3337077" y="3228980"/>
                </a:cubicBezTo>
                <a:cubicBezTo>
                  <a:pt x="3381689" y="3205603"/>
                  <a:pt x="3386988" y="3188612"/>
                  <a:pt x="3403996" y="3193916"/>
                </a:cubicBezTo>
                <a:cubicBezTo>
                  <a:pt x="3360505" y="3273565"/>
                  <a:pt x="3288289" y="3325622"/>
                  <a:pt x="3239497" y="3422262"/>
                </a:cubicBezTo>
                <a:cubicBezTo>
                  <a:pt x="3339320" y="3341527"/>
                  <a:pt x="3398700" y="3210903"/>
                  <a:pt x="3481512" y="3124869"/>
                </a:cubicBezTo>
                <a:cubicBezTo>
                  <a:pt x="3394532" y="3284169"/>
                  <a:pt x="3261805" y="3410575"/>
                  <a:pt x="3164233" y="3603857"/>
                </a:cubicBezTo>
                <a:cubicBezTo>
                  <a:pt x="3113198" y="3587949"/>
                  <a:pt x="3170649" y="3643142"/>
                  <a:pt x="3164233" y="3603857"/>
                </a:cubicBezTo>
                <a:cubicBezTo>
                  <a:pt x="3286364" y="3511436"/>
                  <a:pt x="3422136" y="3255489"/>
                  <a:pt x="3554855" y="3129083"/>
                </a:cubicBezTo>
                <a:cubicBezTo>
                  <a:pt x="3615355" y="3054738"/>
                  <a:pt x="3538967" y="3180058"/>
                  <a:pt x="3523075" y="3231030"/>
                </a:cubicBezTo>
                <a:cubicBezTo>
                  <a:pt x="3495475" y="3259707"/>
                  <a:pt x="3456159" y="3266097"/>
                  <a:pt x="3445560" y="3300078"/>
                </a:cubicBezTo>
                <a:cubicBezTo>
                  <a:pt x="3354410" y="3532645"/>
                  <a:pt x="3166480" y="3716408"/>
                  <a:pt x="3046596" y="3921381"/>
                </a:cubicBezTo>
                <a:cubicBezTo>
                  <a:pt x="3007277" y="3927767"/>
                  <a:pt x="3001981" y="3944754"/>
                  <a:pt x="2996685" y="3961748"/>
                </a:cubicBezTo>
                <a:cubicBezTo>
                  <a:pt x="2974374" y="3973438"/>
                  <a:pt x="2974374" y="3973438"/>
                  <a:pt x="2963785" y="4007415"/>
                </a:cubicBezTo>
                <a:cubicBezTo>
                  <a:pt x="2929761" y="3996814"/>
                  <a:pt x="2964909" y="4063691"/>
                  <a:pt x="2963785" y="4007415"/>
                </a:cubicBezTo>
                <a:cubicBezTo>
                  <a:pt x="2980793" y="4012720"/>
                  <a:pt x="2991389" y="3978742"/>
                  <a:pt x="2996685" y="3961748"/>
                </a:cubicBezTo>
                <a:cubicBezTo>
                  <a:pt x="3030708" y="3972356"/>
                  <a:pt x="3036005" y="3955362"/>
                  <a:pt x="3046596" y="3921381"/>
                </a:cubicBezTo>
                <a:cubicBezTo>
                  <a:pt x="3250411" y="3686646"/>
                  <a:pt x="3454230" y="3451915"/>
                  <a:pt x="3692072" y="3227784"/>
                </a:cubicBezTo>
                <a:cubicBezTo>
                  <a:pt x="3594492" y="3421066"/>
                  <a:pt x="3456474" y="3564462"/>
                  <a:pt x="3369493" y="3723763"/>
                </a:cubicBezTo>
                <a:cubicBezTo>
                  <a:pt x="3369493" y="3723763"/>
                  <a:pt x="3326002" y="3803412"/>
                  <a:pt x="3360025" y="3814020"/>
                </a:cubicBezTo>
                <a:cubicBezTo>
                  <a:pt x="3377037" y="3819320"/>
                  <a:pt x="3419405" y="3683396"/>
                  <a:pt x="3465141" y="3716295"/>
                </a:cubicBezTo>
                <a:cubicBezTo>
                  <a:pt x="3476860" y="3738586"/>
                  <a:pt x="3345260" y="3921271"/>
                  <a:pt x="3339964" y="3938258"/>
                </a:cubicBezTo>
                <a:cubicBezTo>
                  <a:pt x="3274161" y="4029596"/>
                  <a:pt x="3114965" y="4240955"/>
                  <a:pt x="3291177" y="4034901"/>
                </a:cubicBezTo>
                <a:cubicBezTo>
                  <a:pt x="3391000" y="3954159"/>
                  <a:pt x="3391000" y="3954159"/>
                  <a:pt x="3391000" y="3954159"/>
                </a:cubicBezTo>
                <a:cubicBezTo>
                  <a:pt x="3414427" y="3998751"/>
                  <a:pt x="3242392" y="4131540"/>
                  <a:pt x="3254101" y="4153835"/>
                </a:cubicBezTo>
                <a:cubicBezTo>
                  <a:pt x="3381531" y="4044423"/>
                  <a:pt x="3459047" y="3975375"/>
                  <a:pt x="3586473" y="3865960"/>
                </a:cubicBezTo>
                <a:cubicBezTo>
                  <a:pt x="3592889" y="3905245"/>
                  <a:pt x="3493070" y="3985984"/>
                  <a:pt x="3499490" y="4025265"/>
                </a:cubicBezTo>
                <a:cubicBezTo>
                  <a:pt x="3504786" y="4008271"/>
                  <a:pt x="3549401" y="3984898"/>
                  <a:pt x="3538809" y="4018879"/>
                </a:cubicBezTo>
                <a:cubicBezTo>
                  <a:pt x="3522921" y="4069847"/>
                  <a:pt x="3369014" y="4264219"/>
                  <a:pt x="3330814" y="4326876"/>
                </a:cubicBezTo>
                <a:cubicBezTo>
                  <a:pt x="3292619" y="4389538"/>
                  <a:pt x="3182207" y="4504257"/>
                  <a:pt x="3133423" y="4600897"/>
                </a:cubicBezTo>
                <a:cubicBezTo>
                  <a:pt x="3101646" y="4702840"/>
                  <a:pt x="3217354" y="4571134"/>
                  <a:pt x="3217354" y="4571134"/>
                </a:cubicBezTo>
                <a:cubicBezTo>
                  <a:pt x="3223770" y="4610419"/>
                  <a:pt x="3052858" y="4799483"/>
                  <a:pt x="3014663" y="4862145"/>
                </a:cubicBezTo>
                <a:cubicBezTo>
                  <a:pt x="2635753" y="5359210"/>
                  <a:pt x="2252674" y="5929541"/>
                  <a:pt x="1753559" y="6333213"/>
                </a:cubicBezTo>
                <a:cubicBezTo>
                  <a:pt x="1698355" y="6390570"/>
                  <a:pt x="1521016" y="6540352"/>
                  <a:pt x="1496462" y="6439488"/>
                </a:cubicBezTo>
                <a:cubicBezTo>
                  <a:pt x="1490042" y="6400206"/>
                  <a:pt x="1491165" y="6456482"/>
                  <a:pt x="1445430" y="6423583"/>
                </a:cubicBezTo>
                <a:cubicBezTo>
                  <a:pt x="1416702" y="6395988"/>
                  <a:pt x="1416702" y="6395988"/>
                  <a:pt x="1416702" y="6395988"/>
                </a:cubicBezTo>
                <a:cubicBezTo>
                  <a:pt x="1365663" y="6380083"/>
                  <a:pt x="1304036" y="6398156"/>
                  <a:pt x="1281728" y="6409842"/>
                </a:cubicBezTo>
                <a:cubicBezTo>
                  <a:pt x="1247709" y="6399237"/>
                  <a:pt x="1241286" y="6359952"/>
                  <a:pt x="1190257" y="6344044"/>
                </a:cubicBezTo>
                <a:cubicBezTo>
                  <a:pt x="1150934" y="6350434"/>
                  <a:pt x="1128627" y="6362120"/>
                  <a:pt x="1111615" y="6356820"/>
                </a:cubicBezTo>
                <a:cubicBezTo>
                  <a:pt x="1077591" y="6346212"/>
                  <a:pt x="1082888" y="6329225"/>
                  <a:pt x="1065872" y="6323921"/>
                </a:cubicBezTo>
                <a:cubicBezTo>
                  <a:pt x="1065872" y="6323921"/>
                  <a:pt x="1043571" y="6335607"/>
                  <a:pt x="1026556" y="6330303"/>
                </a:cubicBezTo>
                <a:cubicBezTo>
                  <a:pt x="969102" y="6275113"/>
                  <a:pt x="1059452" y="6284639"/>
                  <a:pt x="1025432" y="6274028"/>
                </a:cubicBezTo>
                <a:cubicBezTo>
                  <a:pt x="1025432" y="6274028"/>
                  <a:pt x="963805" y="6292108"/>
                  <a:pt x="941498" y="6303794"/>
                </a:cubicBezTo>
                <a:cubicBezTo>
                  <a:pt x="907475" y="6293186"/>
                  <a:pt x="645882" y="6174366"/>
                  <a:pt x="555528" y="6164843"/>
                </a:cubicBezTo>
                <a:cubicBezTo>
                  <a:pt x="516212" y="6171233"/>
                  <a:pt x="483305" y="6216900"/>
                  <a:pt x="476889" y="6177615"/>
                </a:cubicBezTo>
                <a:cubicBezTo>
                  <a:pt x="442869" y="6167011"/>
                  <a:pt x="419434" y="6122425"/>
                  <a:pt x="402419" y="6117121"/>
                </a:cubicBezTo>
                <a:cubicBezTo>
                  <a:pt x="419434" y="6122425"/>
                  <a:pt x="374819" y="6145798"/>
                  <a:pt x="374819" y="6145798"/>
                </a:cubicBezTo>
                <a:cubicBezTo>
                  <a:pt x="306772" y="6124589"/>
                  <a:pt x="306772" y="6124589"/>
                  <a:pt x="306772" y="6124589"/>
                </a:cubicBezTo>
                <a:cubicBezTo>
                  <a:pt x="296183" y="6158574"/>
                  <a:pt x="295059" y="6102299"/>
                  <a:pt x="295059" y="6102299"/>
                </a:cubicBezTo>
                <a:cubicBezTo>
                  <a:pt x="295059" y="6102299"/>
                  <a:pt x="255740" y="6108684"/>
                  <a:pt x="227010" y="6081086"/>
                </a:cubicBezTo>
                <a:cubicBezTo>
                  <a:pt x="210005" y="6075785"/>
                  <a:pt x="271629" y="6057709"/>
                  <a:pt x="220593" y="6041808"/>
                </a:cubicBezTo>
                <a:cubicBezTo>
                  <a:pt x="164262" y="6042886"/>
                  <a:pt x="171802" y="6138447"/>
                  <a:pt x="135538" y="6015288"/>
                </a:cubicBezTo>
                <a:cubicBezTo>
                  <a:pt x="105683" y="5931421"/>
                  <a:pt x="113227" y="6026978"/>
                  <a:pt x="39887" y="6022760"/>
                </a:cubicBezTo>
                <a:cubicBezTo>
                  <a:pt x="37238" y="6031255"/>
                  <a:pt x="30054" y="6024356"/>
                  <a:pt x="18618" y="6016132"/>
                </a:cubicBezTo>
                <a:lnTo>
                  <a:pt x="0" y="6005521"/>
                </a:lnTo>
                <a:lnTo>
                  <a:pt x="0" y="4721621"/>
                </a:lnTo>
                <a:lnTo>
                  <a:pt x="19058" y="4697379"/>
                </a:lnTo>
                <a:cubicBezTo>
                  <a:pt x="82211" y="4614535"/>
                  <a:pt x="139786" y="4534612"/>
                  <a:pt x="189136" y="4466107"/>
                </a:cubicBezTo>
                <a:cubicBezTo>
                  <a:pt x="228452" y="4459724"/>
                  <a:pt x="249639" y="4391759"/>
                  <a:pt x="277239" y="4363082"/>
                </a:cubicBezTo>
                <a:cubicBezTo>
                  <a:pt x="237920" y="4369468"/>
                  <a:pt x="222036" y="4420439"/>
                  <a:pt x="189136" y="4466107"/>
                </a:cubicBezTo>
                <a:lnTo>
                  <a:pt x="0" y="4680499"/>
                </a:lnTo>
                <a:lnTo>
                  <a:pt x="0" y="3005400"/>
                </a:lnTo>
                <a:lnTo>
                  <a:pt x="36449" y="2957486"/>
                </a:lnTo>
                <a:cubicBezTo>
                  <a:pt x="125740" y="2843176"/>
                  <a:pt x="216495" y="2731653"/>
                  <a:pt x="293447" y="2634469"/>
                </a:cubicBezTo>
                <a:cubicBezTo>
                  <a:pt x="336938" y="2554820"/>
                  <a:pt x="352827" y="2503845"/>
                  <a:pt x="402734" y="2463481"/>
                </a:cubicBezTo>
                <a:cubicBezTo>
                  <a:pt x="419750" y="2468778"/>
                  <a:pt x="408038" y="2446487"/>
                  <a:pt x="408038" y="2446487"/>
                </a:cubicBezTo>
                <a:cubicBezTo>
                  <a:pt x="408038" y="2446487"/>
                  <a:pt x="408038" y="2446487"/>
                  <a:pt x="402734" y="2463481"/>
                </a:cubicBezTo>
                <a:cubicBezTo>
                  <a:pt x="318800" y="2493240"/>
                  <a:pt x="490846" y="2360449"/>
                  <a:pt x="506730" y="2309477"/>
                </a:cubicBezTo>
                <a:cubicBezTo>
                  <a:pt x="328351" y="2477573"/>
                  <a:pt x="169741" y="2683292"/>
                  <a:pt x="8895" y="2896178"/>
                </a:cubicBezTo>
                <a:lnTo>
                  <a:pt x="0" y="2907907"/>
                </a:lnTo>
                <a:lnTo>
                  <a:pt x="0" y="2881105"/>
                </a:lnTo>
                <a:lnTo>
                  <a:pt x="92460" y="2768429"/>
                </a:lnTo>
                <a:cubicBezTo>
                  <a:pt x="315022" y="2497885"/>
                  <a:pt x="530566" y="2233020"/>
                  <a:pt x="735909" y="1933517"/>
                </a:cubicBezTo>
                <a:cubicBezTo>
                  <a:pt x="817593" y="1791203"/>
                  <a:pt x="741205" y="1916523"/>
                  <a:pt x="658390" y="2002561"/>
                </a:cubicBezTo>
                <a:cubicBezTo>
                  <a:pt x="625490" y="2048229"/>
                  <a:pt x="592590" y="2093903"/>
                  <a:pt x="570283" y="2105590"/>
                </a:cubicBezTo>
                <a:cubicBezTo>
                  <a:pt x="849373" y="1689256"/>
                  <a:pt x="1168895" y="1322815"/>
                  <a:pt x="1459698" y="928779"/>
                </a:cubicBezTo>
                <a:cubicBezTo>
                  <a:pt x="1426798" y="974446"/>
                  <a:pt x="1538337" y="916007"/>
                  <a:pt x="1459698" y="928779"/>
                </a:cubicBezTo>
                <a:cubicBezTo>
                  <a:pt x="1615691" y="697780"/>
                  <a:pt x="1774892" y="486422"/>
                  <a:pt x="1932629" y="272277"/>
                </a:cubicBezTo>
                <a:close/>
                <a:moveTo>
                  <a:pt x="0" y="0"/>
                </a:moveTo>
                <a:lnTo>
                  <a:pt x="1827401" y="0"/>
                </a:lnTo>
                <a:lnTo>
                  <a:pt x="1363645" y="563293"/>
                </a:lnTo>
                <a:cubicBezTo>
                  <a:pt x="975670" y="1029570"/>
                  <a:pt x="583442" y="1494521"/>
                  <a:pt x="206620" y="1954953"/>
                </a:cubicBezTo>
                <a:cubicBezTo>
                  <a:pt x="189609" y="1949652"/>
                  <a:pt x="179020" y="1983630"/>
                  <a:pt x="156709" y="1995320"/>
                </a:cubicBezTo>
                <a:lnTo>
                  <a:pt x="0" y="2168668"/>
                </a:lnTo>
                <a:close/>
              </a:path>
            </a:pathLst>
          </a:custGeom>
          <a:pattFill prst="lgCheck">
            <a:fgClr>
              <a:schemeClr val="bg2">
                <a:lumMod val="90000"/>
              </a:schemeClr>
            </a:fgClr>
            <a:bgClr>
              <a:schemeClr val="bg1"/>
            </a:bgClr>
          </a:pattFill>
        </p:spPr>
        <p:txBody>
          <a:bodyPr wrap="square" anchor="ctr">
            <a:noAutofit/>
          </a:bodyPr>
          <a:lstStyle>
            <a:lvl1pPr marL="0" indent="0" algn="ctr">
              <a:buNone/>
              <a:defRPr sz="1200" baseline="0"/>
            </a:lvl1pPr>
          </a:lstStyle>
          <a:p>
            <a:r>
              <a:rPr lang="en-US" dirty="0"/>
              <a:t>Drag &amp; </a:t>
            </a:r>
            <a:r>
              <a:rPr lang="en-US"/>
              <a:t>Drop Picture</a:t>
            </a:r>
          </a:p>
        </p:txBody>
      </p:sp>
    </p:spTree>
    <p:extLst>
      <p:ext uri="{BB962C8B-B14F-4D97-AF65-F5344CB8AC3E}">
        <p14:creationId xmlns:p14="http://schemas.microsoft.com/office/powerpoint/2010/main" val="372746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952125" y="875607"/>
            <a:ext cx="7981599" cy="5187143"/>
          </a:xfrm>
          <a:custGeom>
            <a:avLst/>
            <a:gdLst>
              <a:gd name="connsiteX0" fmla="*/ 2699470 w 5462730"/>
              <a:gd name="connsiteY0" fmla="*/ 3246544 h 3550161"/>
              <a:gd name="connsiteX1" fmla="*/ 2699749 w 5462730"/>
              <a:gd name="connsiteY1" fmla="*/ 3246823 h 3550161"/>
              <a:gd name="connsiteX2" fmla="*/ 2692778 w 5462730"/>
              <a:gd name="connsiteY2" fmla="*/ 3253241 h 3550161"/>
              <a:gd name="connsiteX3" fmla="*/ 2897500 w 5462730"/>
              <a:gd name="connsiteY3" fmla="*/ 3151977 h 3550161"/>
              <a:gd name="connsiteX4" fmla="*/ 2897610 w 5462730"/>
              <a:gd name="connsiteY4" fmla="*/ 3152044 h 3550161"/>
              <a:gd name="connsiteX5" fmla="*/ 2893527 w 5462730"/>
              <a:gd name="connsiteY5" fmla="*/ 3157245 h 3550161"/>
              <a:gd name="connsiteX6" fmla="*/ 2897500 w 5462730"/>
              <a:gd name="connsiteY6" fmla="*/ 3151977 h 3550161"/>
              <a:gd name="connsiteX7" fmla="*/ 3113442 w 5462730"/>
              <a:gd name="connsiteY7" fmla="*/ 2005046 h 3550161"/>
              <a:gd name="connsiteX8" fmla="*/ 3064710 w 5462730"/>
              <a:gd name="connsiteY8" fmla="*/ 2032723 h 3550161"/>
              <a:gd name="connsiteX9" fmla="*/ 3091573 w 5462730"/>
              <a:gd name="connsiteY9" fmla="*/ 2052587 h 3550161"/>
              <a:gd name="connsiteX10" fmla="*/ 3011415 w 5462730"/>
              <a:gd name="connsiteY10" fmla="*/ 2101623 h 3550161"/>
              <a:gd name="connsiteX11" fmla="*/ 2972715 w 5462730"/>
              <a:gd name="connsiteY11" fmla="*/ 2076189 h 3550161"/>
              <a:gd name="connsiteX12" fmla="*/ 2948111 w 5462730"/>
              <a:gd name="connsiteY12" fmla="*/ 2129672 h 3550161"/>
              <a:gd name="connsiteX13" fmla="*/ 2890163 w 5462730"/>
              <a:gd name="connsiteY13" fmla="*/ 2170639 h 3550161"/>
              <a:gd name="connsiteX14" fmla="*/ 2906910 w 5462730"/>
              <a:gd name="connsiteY14" fmla="*/ 2166023 h 3550161"/>
              <a:gd name="connsiteX15" fmla="*/ 2918063 w 5462730"/>
              <a:gd name="connsiteY15" fmla="*/ 2154861 h 3550161"/>
              <a:gd name="connsiteX16" fmla="*/ 2998362 w 5462730"/>
              <a:gd name="connsiteY16" fmla="*/ 2134768 h 3550161"/>
              <a:gd name="connsiteX17" fmla="*/ 3097621 w 5462730"/>
              <a:gd name="connsiteY17" fmla="*/ 2092630 h 3550161"/>
              <a:gd name="connsiteX18" fmla="*/ 3135595 w 5462730"/>
              <a:gd name="connsiteY18" fmla="*/ 2078778 h 3550161"/>
              <a:gd name="connsiteX19" fmla="*/ 3126011 w 5462730"/>
              <a:gd name="connsiteY19" fmla="*/ 2046199 h 3550161"/>
              <a:gd name="connsiteX20" fmla="*/ 3113442 w 5462730"/>
              <a:gd name="connsiteY20" fmla="*/ 2005046 h 3550161"/>
              <a:gd name="connsiteX21" fmla="*/ 3252342 w 5462730"/>
              <a:gd name="connsiteY21" fmla="*/ 1999490 h 3550161"/>
              <a:gd name="connsiteX22" fmla="*/ 3198736 w 5462730"/>
              <a:gd name="connsiteY22" fmla="*/ 2053225 h 3550161"/>
              <a:gd name="connsiteX23" fmla="*/ 3200652 w 5462730"/>
              <a:gd name="connsiteY23" fmla="*/ 2018356 h 3550161"/>
              <a:gd name="connsiteX24" fmla="*/ 3252342 w 5462730"/>
              <a:gd name="connsiteY24" fmla="*/ 1999490 h 3550161"/>
              <a:gd name="connsiteX25" fmla="*/ 976553 w 5462730"/>
              <a:gd name="connsiteY25" fmla="*/ 1976933 h 3550161"/>
              <a:gd name="connsiteX26" fmla="*/ 896479 w 5462730"/>
              <a:gd name="connsiteY26" fmla="*/ 2015003 h 3550161"/>
              <a:gd name="connsiteX27" fmla="*/ 935074 w 5462730"/>
              <a:gd name="connsiteY27" fmla="*/ 1985277 h 3550161"/>
              <a:gd name="connsiteX28" fmla="*/ 976553 w 5462730"/>
              <a:gd name="connsiteY28" fmla="*/ 1976933 h 3550161"/>
              <a:gd name="connsiteX29" fmla="*/ 3313716 w 5462730"/>
              <a:gd name="connsiteY29" fmla="*/ 1976591 h 3550161"/>
              <a:gd name="connsiteX30" fmla="*/ 3252182 w 5462730"/>
              <a:gd name="connsiteY30" fmla="*/ 1999050 h 3550161"/>
              <a:gd name="connsiteX31" fmla="*/ 3281144 w 5462730"/>
              <a:gd name="connsiteY31" fmla="*/ 1982874 h 3550161"/>
              <a:gd name="connsiteX32" fmla="*/ 3313716 w 5462730"/>
              <a:gd name="connsiteY32" fmla="*/ 1976591 h 3550161"/>
              <a:gd name="connsiteX33" fmla="*/ 200992 w 5462730"/>
              <a:gd name="connsiteY33" fmla="*/ 1908756 h 3550161"/>
              <a:gd name="connsiteX34" fmla="*/ 226432 w 5462730"/>
              <a:gd name="connsiteY34" fmla="*/ 1922793 h 3550161"/>
              <a:gd name="connsiteX35" fmla="*/ 215247 w 5462730"/>
              <a:gd name="connsiteY35" fmla="*/ 1934583 h 3550161"/>
              <a:gd name="connsiteX36" fmla="*/ 194329 w 5462730"/>
              <a:gd name="connsiteY36" fmla="*/ 1918050 h 3550161"/>
              <a:gd name="connsiteX37" fmla="*/ 200992 w 5462730"/>
              <a:gd name="connsiteY37" fmla="*/ 1908756 h 3550161"/>
              <a:gd name="connsiteX38" fmla="*/ 3452633 w 5462730"/>
              <a:gd name="connsiteY38" fmla="*/ 1888906 h 3550161"/>
              <a:gd name="connsiteX39" fmla="*/ 3475485 w 5462730"/>
              <a:gd name="connsiteY39" fmla="*/ 1894416 h 3550161"/>
              <a:gd name="connsiteX40" fmla="*/ 3432745 w 5462730"/>
              <a:gd name="connsiteY40" fmla="*/ 1930160 h 3550161"/>
              <a:gd name="connsiteX41" fmla="*/ 3440564 w 5462730"/>
              <a:gd name="connsiteY41" fmla="*/ 1890793 h 3550161"/>
              <a:gd name="connsiteX42" fmla="*/ 3452633 w 5462730"/>
              <a:gd name="connsiteY42" fmla="*/ 1888906 h 3550161"/>
              <a:gd name="connsiteX43" fmla="*/ 3504604 w 5462730"/>
              <a:gd name="connsiteY43" fmla="*/ 1833267 h 3550161"/>
              <a:gd name="connsiteX44" fmla="*/ 3501912 w 5462730"/>
              <a:gd name="connsiteY44" fmla="*/ 1833591 h 3550161"/>
              <a:gd name="connsiteX45" fmla="*/ 3356409 w 5462730"/>
              <a:gd name="connsiteY45" fmla="*/ 1891641 h 3550161"/>
              <a:gd name="connsiteX46" fmla="*/ 3295840 w 5462730"/>
              <a:gd name="connsiteY46" fmla="*/ 1913748 h 3550161"/>
              <a:gd name="connsiteX47" fmla="*/ 3133480 w 5462730"/>
              <a:gd name="connsiteY47" fmla="*/ 1992787 h 3550161"/>
              <a:gd name="connsiteX48" fmla="*/ 3159653 w 5462730"/>
              <a:gd name="connsiteY48" fmla="*/ 2037629 h 3550161"/>
              <a:gd name="connsiteX49" fmla="*/ 3161240 w 5462730"/>
              <a:gd name="connsiteY49" fmla="*/ 2065483 h 3550161"/>
              <a:gd name="connsiteX50" fmla="*/ 3145281 w 5462730"/>
              <a:gd name="connsiteY50" fmla="*/ 2075245 h 3550161"/>
              <a:gd name="connsiteX51" fmla="*/ 3190188 w 5462730"/>
              <a:gd name="connsiteY51" fmla="*/ 2058864 h 3550161"/>
              <a:gd name="connsiteX52" fmla="*/ 3179036 w 5462730"/>
              <a:gd name="connsiteY52" fmla="*/ 2070026 h 3550161"/>
              <a:gd name="connsiteX53" fmla="*/ 3281641 w 5462730"/>
              <a:gd name="connsiteY53" fmla="*/ 2049934 h 3550161"/>
              <a:gd name="connsiteX54" fmla="*/ 3266027 w 5462730"/>
              <a:gd name="connsiteY54" fmla="*/ 2047702 h 3550161"/>
              <a:gd name="connsiteX55" fmla="*/ 3283871 w 5462730"/>
              <a:gd name="connsiteY55" fmla="*/ 2032074 h 3550161"/>
              <a:gd name="connsiteX56" fmla="*/ 3297254 w 5462730"/>
              <a:gd name="connsiteY56" fmla="*/ 2043237 h 3550161"/>
              <a:gd name="connsiteX57" fmla="*/ 3326251 w 5462730"/>
              <a:gd name="connsiteY57" fmla="*/ 2023144 h 3550161"/>
              <a:gd name="connsiteX58" fmla="*/ 3237030 w 5462730"/>
              <a:gd name="connsiteY58" fmla="*/ 2081189 h 3550161"/>
              <a:gd name="connsiteX59" fmla="*/ 3290563 w 5462730"/>
              <a:gd name="connsiteY59" fmla="*/ 2061096 h 3550161"/>
              <a:gd name="connsiteX60" fmla="*/ 3301715 w 5462730"/>
              <a:gd name="connsiteY60" fmla="*/ 2063329 h 3550161"/>
              <a:gd name="connsiteX61" fmla="*/ 3266027 w 5462730"/>
              <a:gd name="connsiteY61" fmla="*/ 2090119 h 3550161"/>
              <a:gd name="connsiteX62" fmla="*/ 3355248 w 5462730"/>
              <a:gd name="connsiteY62" fmla="*/ 2058864 h 3550161"/>
              <a:gd name="connsiteX63" fmla="*/ 3457853 w 5462730"/>
              <a:gd name="connsiteY63" fmla="*/ 1998587 h 3550161"/>
              <a:gd name="connsiteX64" fmla="*/ 3475697 w 5462730"/>
              <a:gd name="connsiteY64" fmla="*/ 1976262 h 3550161"/>
              <a:gd name="connsiteX65" fmla="*/ 3498003 w 5462730"/>
              <a:gd name="connsiteY65" fmla="*/ 1978495 h 3550161"/>
              <a:gd name="connsiteX66" fmla="*/ 3500233 w 5462730"/>
              <a:gd name="connsiteY66" fmla="*/ 1960635 h 3550161"/>
              <a:gd name="connsiteX67" fmla="*/ 3489081 w 5462730"/>
              <a:gd name="connsiteY67" fmla="*/ 1953937 h 3550161"/>
              <a:gd name="connsiteX68" fmla="*/ 3440009 w 5462730"/>
              <a:gd name="connsiteY68" fmla="*/ 1971797 h 3550161"/>
              <a:gd name="connsiteX69" fmla="*/ 3462314 w 5462730"/>
              <a:gd name="connsiteY69" fmla="*/ 1958402 h 3550161"/>
              <a:gd name="connsiteX70" fmla="*/ 3491311 w 5462730"/>
              <a:gd name="connsiteY70" fmla="*/ 1936078 h 3550161"/>
              <a:gd name="connsiteX71" fmla="*/ 3475697 w 5462730"/>
              <a:gd name="connsiteY71" fmla="*/ 1933845 h 3550161"/>
              <a:gd name="connsiteX72" fmla="*/ 3495772 w 5462730"/>
              <a:gd name="connsiteY72" fmla="*/ 1915985 h 3550161"/>
              <a:gd name="connsiteX73" fmla="*/ 3473467 w 5462730"/>
              <a:gd name="connsiteY73" fmla="*/ 1911520 h 3550161"/>
              <a:gd name="connsiteX74" fmla="*/ 3506925 w 5462730"/>
              <a:gd name="connsiteY74" fmla="*/ 1882498 h 3550161"/>
              <a:gd name="connsiteX75" fmla="*/ 3480158 w 5462730"/>
              <a:gd name="connsiteY75" fmla="*/ 1886963 h 3550161"/>
              <a:gd name="connsiteX76" fmla="*/ 3480158 w 5462730"/>
              <a:gd name="connsiteY76" fmla="*/ 1871336 h 3550161"/>
              <a:gd name="connsiteX77" fmla="*/ 3518078 w 5462730"/>
              <a:gd name="connsiteY77" fmla="*/ 1853476 h 3550161"/>
              <a:gd name="connsiteX78" fmla="*/ 3502464 w 5462730"/>
              <a:gd name="connsiteY78" fmla="*/ 1846778 h 3550161"/>
              <a:gd name="connsiteX79" fmla="*/ 3522539 w 5462730"/>
              <a:gd name="connsiteY79" fmla="*/ 1837848 h 3550161"/>
              <a:gd name="connsiteX80" fmla="*/ 3500233 w 5462730"/>
              <a:gd name="connsiteY80" fmla="*/ 1835616 h 3550161"/>
              <a:gd name="connsiteX81" fmla="*/ 103926 w 5462730"/>
              <a:gd name="connsiteY81" fmla="*/ 1819125 h 3550161"/>
              <a:gd name="connsiteX82" fmla="*/ 123206 w 5462730"/>
              <a:gd name="connsiteY82" fmla="*/ 1819715 h 3550161"/>
              <a:gd name="connsiteX83" fmla="*/ 115896 w 5462730"/>
              <a:gd name="connsiteY83" fmla="*/ 1829366 h 3550161"/>
              <a:gd name="connsiteX84" fmla="*/ 103835 w 5462730"/>
              <a:gd name="connsiteY84" fmla="*/ 1830406 h 3550161"/>
              <a:gd name="connsiteX85" fmla="*/ 103926 w 5462730"/>
              <a:gd name="connsiteY85" fmla="*/ 1819125 h 3550161"/>
              <a:gd name="connsiteX86" fmla="*/ 69164 w 5462730"/>
              <a:gd name="connsiteY86" fmla="*/ 1706541 h 3550161"/>
              <a:gd name="connsiteX87" fmla="*/ 39672 w 5462730"/>
              <a:gd name="connsiteY87" fmla="*/ 1740869 h 3550161"/>
              <a:gd name="connsiteX88" fmla="*/ 0 w 5462730"/>
              <a:gd name="connsiteY88" fmla="*/ 1756748 h 3550161"/>
              <a:gd name="connsiteX89" fmla="*/ 30594 w 5462730"/>
              <a:gd name="connsiteY89" fmla="*/ 1720307 h 3550161"/>
              <a:gd name="connsiteX90" fmla="*/ 69164 w 5462730"/>
              <a:gd name="connsiteY90" fmla="*/ 1706541 h 3550161"/>
              <a:gd name="connsiteX91" fmla="*/ 79462 w 5462730"/>
              <a:gd name="connsiteY91" fmla="*/ 1664150 h 3550161"/>
              <a:gd name="connsiteX92" fmla="*/ 54025 w 5462730"/>
              <a:gd name="connsiteY92" fmla="*/ 1672574 h 3550161"/>
              <a:gd name="connsiteX93" fmla="*/ 44802 w 5462730"/>
              <a:gd name="connsiteY93" fmla="*/ 1677664 h 3550161"/>
              <a:gd name="connsiteX94" fmla="*/ 44663 w 5462730"/>
              <a:gd name="connsiteY94" fmla="*/ 1666510 h 3550161"/>
              <a:gd name="connsiteX95" fmla="*/ 79462 w 5462730"/>
              <a:gd name="connsiteY95" fmla="*/ 1664150 h 3550161"/>
              <a:gd name="connsiteX96" fmla="*/ 713591 w 5462730"/>
              <a:gd name="connsiteY96" fmla="*/ 1213062 h 3550161"/>
              <a:gd name="connsiteX97" fmla="*/ 725021 w 5462730"/>
              <a:gd name="connsiteY97" fmla="*/ 1223601 h 3550161"/>
              <a:gd name="connsiteX98" fmla="*/ 699194 w 5462730"/>
              <a:gd name="connsiteY98" fmla="*/ 1237856 h 3550161"/>
              <a:gd name="connsiteX99" fmla="*/ 696818 w 5462730"/>
              <a:gd name="connsiteY99" fmla="*/ 1233551 h 3550161"/>
              <a:gd name="connsiteX100" fmla="*/ 713591 w 5462730"/>
              <a:gd name="connsiteY100" fmla="*/ 1213062 h 3550161"/>
              <a:gd name="connsiteX101" fmla="*/ 2814436 w 5462730"/>
              <a:gd name="connsiteY101" fmla="*/ 1188753 h 3550161"/>
              <a:gd name="connsiteX102" fmla="*/ 2853641 w 5462730"/>
              <a:gd name="connsiteY102" fmla="*/ 1211224 h 3550161"/>
              <a:gd name="connsiteX103" fmla="*/ 2791691 w 5462730"/>
              <a:gd name="connsiteY103" fmla="*/ 1221081 h 3550161"/>
              <a:gd name="connsiteX104" fmla="*/ 2814436 w 5462730"/>
              <a:gd name="connsiteY104" fmla="*/ 1188753 h 3550161"/>
              <a:gd name="connsiteX105" fmla="*/ 837213 w 5462730"/>
              <a:gd name="connsiteY105" fmla="*/ 1165431 h 3550161"/>
              <a:gd name="connsiteX106" fmla="*/ 868080 w 5462730"/>
              <a:gd name="connsiteY106" fmla="*/ 1169915 h 3550161"/>
              <a:gd name="connsiteX107" fmla="*/ 798166 w 5462730"/>
              <a:gd name="connsiteY107" fmla="*/ 1195867 h 3550161"/>
              <a:gd name="connsiteX108" fmla="*/ 819641 w 5462730"/>
              <a:gd name="connsiteY108" fmla="*/ 1166640 h 3550161"/>
              <a:gd name="connsiteX109" fmla="*/ 837213 w 5462730"/>
              <a:gd name="connsiteY109" fmla="*/ 1165431 h 3550161"/>
              <a:gd name="connsiteX110" fmla="*/ 3045644 w 5462730"/>
              <a:gd name="connsiteY110" fmla="*/ 1108858 h 3550161"/>
              <a:gd name="connsiteX111" fmla="*/ 2981075 w 5462730"/>
              <a:gd name="connsiteY111" fmla="*/ 1144496 h 3550161"/>
              <a:gd name="connsiteX112" fmla="*/ 3010495 w 5462730"/>
              <a:gd name="connsiteY112" fmla="*/ 1121487 h 3550161"/>
              <a:gd name="connsiteX113" fmla="*/ 3045644 w 5462730"/>
              <a:gd name="connsiteY113" fmla="*/ 1108858 h 3550161"/>
              <a:gd name="connsiteX114" fmla="*/ 5112771 w 5462730"/>
              <a:gd name="connsiteY114" fmla="*/ 1088127 h 3550161"/>
              <a:gd name="connsiteX115" fmla="*/ 5040563 w 5462730"/>
              <a:gd name="connsiteY115" fmla="*/ 1119553 h 3550161"/>
              <a:gd name="connsiteX116" fmla="*/ 5070346 w 5462730"/>
              <a:gd name="connsiteY116" fmla="*/ 1096638 h 3550161"/>
              <a:gd name="connsiteX117" fmla="*/ 5112771 w 5462730"/>
              <a:gd name="connsiteY117" fmla="*/ 1088127 h 3550161"/>
              <a:gd name="connsiteX118" fmla="*/ 3100138 w 5462730"/>
              <a:gd name="connsiteY118" fmla="*/ 1079382 h 3550161"/>
              <a:gd name="connsiteX119" fmla="*/ 3131160 w 5462730"/>
              <a:gd name="connsiteY119" fmla="*/ 1103538 h 3550161"/>
              <a:gd name="connsiteX120" fmla="*/ 3045899 w 5462730"/>
              <a:gd name="connsiteY120" fmla="*/ 1109319 h 3550161"/>
              <a:gd name="connsiteX121" fmla="*/ 3100138 w 5462730"/>
              <a:gd name="connsiteY121" fmla="*/ 1079382 h 3550161"/>
              <a:gd name="connsiteX122" fmla="*/ 5447300 w 5462730"/>
              <a:gd name="connsiteY122" fmla="*/ 560318 h 3550161"/>
              <a:gd name="connsiteX123" fmla="*/ 5457413 w 5462730"/>
              <a:gd name="connsiteY123" fmla="*/ 561276 h 3550161"/>
              <a:gd name="connsiteX124" fmla="*/ 5456284 w 5462730"/>
              <a:gd name="connsiteY124" fmla="*/ 584931 h 3550161"/>
              <a:gd name="connsiteX125" fmla="*/ 5441863 w 5462730"/>
              <a:gd name="connsiteY125" fmla="*/ 585545 h 3550161"/>
              <a:gd name="connsiteX126" fmla="*/ 5447300 w 5462730"/>
              <a:gd name="connsiteY126" fmla="*/ 560318 h 3550161"/>
              <a:gd name="connsiteX127" fmla="*/ 4601932 w 5462730"/>
              <a:gd name="connsiteY127" fmla="*/ 539982 h 3550161"/>
              <a:gd name="connsiteX128" fmla="*/ 4621466 w 5462730"/>
              <a:gd name="connsiteY128" fmla="*/ 544456 h 3550161"/>
              <a:gd name="connsiteX129" fmla="*/ 4563301 w 5462730"/>
              <a:gd name="connsiteY129" fmla="*/ 576146 h 3550161"/>
              <a:gd name="connsiteX130" fmla="*/ 4589364 w 5462730"/>
              <a:gd name="connsiteY130" fmla="*/ 541792 h 3550161"/>
              <a:gd name="connsiteX131" fmla="*/ 4601932 w 5462730"/>
              <a:gd name="connsiteY131" fmla="*/ 539982 h 3550161"/>
              <a:gd name="connsiteX132" fmla="*/ 4682318 w 5462730"/>
              <a:gd name="connsiteY132" fmla="*/ 497839 h 3550161"/>
              <a:gd name="connsiteX133" fmla="*/ 4705825 w 5462730"/>
              <a:gd name="connsiteY133" fmla="*/ 498556 h 3550161"/>
              <a:gd name="connsiteX134" fmla="*/ 4707323 w 5462730"/>
              <a:gd name="connsiteY134" fmla="*/ 502659 h 3550161"/>
              <a:gd name="connsiteX135" fmla="*/ 4682709 w 5462730"/>
              <a:gd name="connsiteY135" fmla="*/ 511643 h 3550161"/>
              <a:gd name="connsiteX136" fmla="*/ 4682318 w 5462730"/>
              <a:gd name="connsiteY136" fmla="*/ 497839 h 3550161"/>
              <a:gd name="connsiteX137" fmla="*/ 5443887 w 5462730"/>
              <a:gd name="connsiteY137" fmla="*/ 443019 h 3550161"/>
              <a:gd name="connsiteX138" fmla="*/ 5451496 w 5462730"/>
              <a:gd name="connsiteY138" fmla="*/ 449539 h 3550161"/>
              <a:gd name="connsiteX139" fmla="*/ 5443764 w 5462730"/>
              <a:gd name="connsiteY139" fmla="*/ 457011 h 3550161"/>
              <a:gd name="connsiteX140" fmla="*/ 5433036 w 5462730"/>
              <a:gd name="connsiteY140" fmla="*/ 456277 h 3550161"/>
              <a:gd name="connsiteX141" fmla="*/ 5443887 w 5462730"/>
              <a:gd name="connsiteY141" fmla="*/ 443019 h 3550161"/>
              <a:gd name="connsiteX142" fmla="*/ 5388650 w 5462730"/>
              <a:gd name="connsiteY142" fmla="*/ 353773 h 3550161"/>
              <a:gd name="connsiteX143" fmla="*/ 5379760 w 5462730"/>
              <a:gd name="connsiteY143" fmla="*/ 396577 h 3550161"/>
              <a:gd name="connsiteX144" fmla="*/ 5296869 w 5462730"/>
              <a:gd name="connsiteY144" fmla="*/ 451554 h 3550161"/>
              <a:gd name="connsiteX145" fmla="*/ 5158638 w 5462730"/>
              <a:gd name="connsiteY145" fmla="*/ 556402 h 3550161"/>
              <a:gd name="connsiteX146" fmla="*/ 5238107 w 5462730"/>
              <a:gd name="connsiteY146" fmla="*/ 532340 h 3550161"/>
              <a:gd name="connsiteX147" fmla="*/ 5320307 w 5462730"/>
              <a:gd name="connsiteY147" fmla="*/ 502339 h 3550161"/>
              <a:gd name="connsiteX148" fmla="*/ 5393856 w 5462730"/>
              <a:gd name="connsiteY148" fmla="*/ 475494 h 3550161"/>
              <a:gd name="connsiteX149" fmla="*/ 5294110 w 5462730"/>
              <a:gd name="connsiteY149" fmla="*/ 551459 h 3550161"/>
              <a:gd name="connsiteX150" fmla="*/ 5341012 w 5462730"/>
              <a:gd name="connsiteY150" fmla="*/ 559067 h 3550161"/>
              <a:gd name="connsiteX151" fmla="*/ 5314815 w 5462730"/>
              <a:gd name="connsiteY151" fmla="*/ 608187 h 3550161"/>
              <a:gd name="connsiteX152" fmla="*/ 5386082 w 5462730"/>
              <a:gd name="connsiteY152" fmla="*/ 601955 h 3550161"/>
              <a:gd name="connsiteX153" fmla="*/ 5379474 w 5462730"/>
              <a:gd name="connsiteY153" fmla="*/ 624147 h 3550161"/>
              <a:gd name="connsiteX154" fmla="*/ 5413846 w 5462730"/>
              <a:gd name="connsiteY154" fmla="*/ 651161 h 3550161"/>
              <a:gd name="connsiteX155" fmla="*/ 5358055 w 5462730"/>
              <a:gd name="connsiteY155" fmla="*/ 686360 h 3550161"/>
              <a:gd name="connsiteX156" fmla="*/ 5170642 w 5462730"/>
              <a:gd name="connsiteY156" fmla="*/ 804212 h 3550161"/>
              <a:gd name="connsiteX157" fmla="*/ 5144445 w 5462730"/>
              <a:gd name="connsiteY157" fmla="*/ 853332 h 3550161"/>
              <a:gd name="connsiteX158" fmla="*/ 5278563 w 5462730"/>
              <a:gd name="connsiteY158" fmla="*/ 804381 h 3550161"/>
              <a:gd name="connsiteX159" fmla="*/ 5412682 w 5462730"/>
              <a:gd name="connsiteY159" fmla="*/ 755430 h 3550161"/>
              <a:gd name="connsiteX160" fmla="*/ 5421785 w 5462730"/>
              <a:gd name="connsiteY160" fmla="*/ 766941 h 3550161"/>
              <a:gd name="connsiteX161" fmla="*/ 5322492 w 5462730"/>
              <a:gd name="connsiteY161" fmla="*/ 857577 h 3550161"/>
              <a:gd name="connsiteX162" fmla="*/ 5214094 w 5462730"/>
              <a:gd name="connsiteY162" fmla="*/ 936700 h 3550161"/>
              <a:gd name="connsiteX163" fmla="*/ 5221607 w 5462730"/>
              <a:gd name="connsiteY163" fmla="*/ 943847 h 3550161"/>
              <a:gd name="connsiteX164" fmla="*/ 5326581 w 5462730"/>
              <a:gd name="connsiteY164" fmla="*/ 895644 h 3550161"/>
              <a:gd name="connsiteX165" fmla="*/ 5329767 w 5462730"/>
              <a:gd name="connsiteY165" fmla="*/ 904371 h 3550161"/>
              <a:gd name="connsiteX166" fmla="*/ 5235489 w 5462730"/>
              <a:gd name="connsiteY166" fmla="*/ 968450 h 3550161"/>
              <a:gd name="connsiteX167" fmla="*/ 5225004 w 5462730"/>
              <a:gd name="connsiteY167" fmla="*/ 1006890 h 3550161"/>
              <a:gd name="connsiteX168" fmla="*/ 5163294 w 5462730"/>
              <a:gd name="connsiteY168" fmla="*/ 1039303 h 3550161"/>
              <a:gd name="connsiteX169" fmla="*/ 5099088 w 5462730"/>
              <a:gd name="connsiteY169" fmla="*/ 1038014 h 3550161"/>
              <a:gd name="connsiteX170" fmla="*/ 4866367 w 5462730"/>
              <a:gd name="connsiteY170" fmla="*/ 1152623 h 3550161"/>
              <a:gd name="connsiteX171" fmla="*/ 4859305 w 5462730"/>
              <a:gd name="connsiteY171" fmla="*/ 1160144 h 3550161"/>
              <a:gd name="connsiteX172" fmla="*/ 4874780 w 5462730"/>
              <a:gd name="connsiteY172" fmla="*/ 1189112 h 3550161"/>
              <a:gd name="connsiteX173" fmla="*/ 4919637 w 5462730"/>
              <a:gd name="connsiteY173" fmla="*/ 1177684 h 3550161"/>
              <a:gd name="connsiteX174" fmla="*/ 4922822 w 5462730"/>
              <a:gd name="connsiteY174" fmla="*/ 1186411 h 3550161"/>
              <a:gd name="connsiteX175" fmla="*/ 4711282 w 5462730"/>
              <a:gd name="connsiteY175" fmla="*/ 1278456 h 3550161"/>
              <a:gd name="connsiteX176" fmla="*/ 4678264 w 5462730"/>
              <a:gd name="connsiteY176" fmla="*/ 1295451 h 3550161"/>
              <a:gd name="connsiteX177" fmla="*/ 4652755 w 5462730"/>
              <a:gd name="connsiteY177" fmla="*/ 1319597 h 3550161"/>
              <a:gd name="connsiteX178" fmla="*/ 4601742 w 5462730"/>
              <a:gd name="connsiteY178" fmla="*/ 1367885 h 3550161"/>
              <a:gd name="connsiteX179" fmla="*/ 4548924 w 5462730"/>
              <a:gd name="connsiteY179" fmla="*/ 1357493 h 3550161"/>
              <a:gd name="connsiteX180" fmla="*/ 4512030 w 5462730"/>
              <a:gd name="connsiteY180" fmla="*/ 1390739 h 3550161"/>
              <a:gd name="connsiteX181" fmla="*/ 4429139 w 5462730"/>
              <a:gd name="connsiteY181" fmla="*/ 1445716 h 3550161"/>
              <a:gd name="connsiteX182" fmla="*/ 4383379 w 5462730"/>
              <a:gd name="connsiteY182" fmla="*/ 1427805 h 3550161"/>
              <a:gd name="connsiteX183" fmla="*/ 4349220 w 5462730"/>
              <a:gd name="connsiteY183" fmla="*/ 1455106 h 3550161"/>
              <a:gd name="connsiteX184" fmla="*/ 4259721 w 5462730"/>
              <a:gd name="connsiteY184" fmla="*/ 1532277 h 3550161"/>
              <a:gd name="connsiteX185" fmla="*/ 4190950 w 5462730"/>
              <a:gd name="connsiteY185" fmla="*/ 1572213 h 3550161"/>
              <a:gd name="connsiteX186" fmla="*/ 4160903 w 5462730"/>
              <a:gd name="connsiteY186" fmla="*/ 1543618 h 3550161"/>
              <a:gd name="connsiteX187" fmla="*/ 4142218 w 5462730"/>
              <a:gd name="connsiteY187" fmla="*/ 1599889 h 3550161"/>
              <a:gd name="connsiteX188" fmla="*/ 4102829 w 5462730"/>
              <a:gd name="connsiteY188" fmla="*/ 1599430 h 3550161"/>
              <a:gd name="connsiteX189" fmla="*/ 4072997 w 5462730"/>
              <a:gd name="connsiteY189" fmla="*/ 1625154 h 3550161"/>
              <a:gd name="connsiteX190" fmla="*/ 3932958 w 5462730"/>
              <a:gd name="connsiteY190" fmla="*/ 1671320 h 3550161"/>
              <a:gd name="connsiteX191" fmla="*/ 3870797 w 5462730"/>
              <a:gd name="connsiteY191" fmla="*/ 1689064 h 3550161"/>
              <a:gd name="connsiteX192" fmla="*/ 3771291 w 5462730"/>
              <a:gd name="connsiteY192" fmla="*/ 1725382 h 3550161"/>
              <a:gd name="connsiteX193" fmla="*/ 3763481 w 5462730"/>
              <a:gd name="connsiteY193" fmla="*/ 1745310 h 3550161"/>
              <a:gd name="connsiteX194" fmla="*/ 3770128 w 5462730"/>
              <a:gd name="connsiteY194" fmla="*/ 1744084 h 3550161"/>
              <a:gd name="connsiteX195" fmla="*/ 3812509 w 5462730"/>
              <a:gd name="connsiteY195" fmla="*/ 1728457 h 3550161"/>
              <a:gd name="connsiteX196" fmla="*/ 3861581 w 5462730"/>
              <a:gd name="connsiteY196" fmla="*/ 1726224 h 3550161"/>
              <a:gd name="connsiteX197" fmla="*/ 3879425 w 5462730"/>
              <a:gd name="connsiteY197" fmla="*/ 1710597 h 3550161"/>
              <a:gd name="connsiteX198" fmla="*/ 3935188 w 5462730"/>
              <a:gd name="connsiteY198" fmla="*/ 1686040 h 3550161"/>
              <a:gd name="connsiteX199" fmla="*/ 3953033 w 5462730"/>
              <a:gd name="connsiteY199" fmla="*/ 1686040 h 3550161"/>
              <a:gd name="connsiteX200" fmla="*/ 3984260 w 5462730"/>
              <a:gd name="connsiteY200" fmla="*/ 1668180 h 3550161"/>
              <a:gd name="connsiteX201" fmla="*/ 4037793 w 5462730"/>
              <a:gd name="connsiteY201" fmla="*/ 1661482 h 3550161"/>
              <a:gd name="connsiteX202" fmla="*/ 4120323 w 5462730"/>
              <a:gd name="connsiteY202" fmla="*/ 1632460 h 3550161"/>
              <a:gd name="connsiteX203" fmla="*/ 4095787 w 5462730"/>
              <a:gd name="connsiteY203" fmla="*/ 1661482 h 3550161"/>
              <a:gd name="connsiteX204" fmla="*/ 4013257 w 5462730"/>
              <a:gd name="connsiteY204" fmla="*/ 1703900 h 3550161"/>
              <a:gd name="connsiteX205" fmla="*/ 4071251 w 5462730"/>
              <a:gd name="connsiteY205" fmla="*/ 1686040 h 3550161"/>
              <a:gd name="connsiteX206" fmla="*/ 4008796 w 5462730"/>
              <a:gd name="connsiteY206" fmla="*/ 1730689 h 3550161"/>
              <a:gd name="connsiteX207" fmla="*/ 3984260 w 5462730"/>
              <a:gd name="connsiteY207" fmla="*/ 1739619 h 3550161"/>
              <a:gd name="connsiteX208" fmla="*/ 4033332 w 5462730"/>
              <a:gd name="connsiteY208" fmla="*/ 1723992 h 3550161"/>
              <a:gd name="connsiteX209" fmla="*/ 3999874 w 5462730"/>
              <a:gd name="connsiteY209" fmla="*/ 1744084 h 3550161"/>
              <a:gd name="connsiteX210" fmla="*/ 4064559 w 5462730"/>
              <a:gd name="connsiteY210" fmla="*/ 1730689 h 3550161"/>
              <a:gd name="connsiteX211" fmla="*/ 4062329 w 5462730"/>
              <a:gd name="connsiteY211" fmla="*/ 1741852 h 3550161"/>
              <a:gd name="connsiteX212" fmla="*/ 4077943 w 5462730"/>
              <a:gd name="connsiteY212" fmla="*/ 1728457 h 3550161"/>
              <a:gd name="connsiteX213" fmla="*/ 4127015 w 5462730"/>
              <a:gd name="connsiteY213" fmla="*/ 1717294 h 3550161"/>
              <a:gd name="connsiteX214" fmla="*/ 4002104 w 5462730"/>
              <a:gd name="connsiteY214" fmla="*/ 1788734 h 3550161"/>
              <a:gd name="connsiteX215" fmla="*/ 4095787 w 5462730"/>
              <a:gd name="connsiteY215" fmla="*/ 1753014 h 3550161"/>
              <a:gd name="connsiteX216" fmla="*/ 4133706 w 5462730"/>
              <a:gd name="connsiteY216" fmla="*/ 1728457 h 3550161"/>
              <a:gd name="connsiteX217" fmla="*/ 4120323 w 5462730"/>
              <a:gd name="connsiteY217" fmla="*/ 1739619 h 3550161"/>
              <a:gd name="connsiteX218" fmla="*/ 4131476 w 5462730"/>
              <a:gd name="connsiteY218" fmla="*/ 1748549 h 3550161"/>
              <a:gd name="connsiteX219" fmla="*/ 4202853 w 5462730"/>
              <a:gd name="connsiteY219" fmla="*/ 1712829 h 3550161"/>
              <a:gd name="connsiteX220" fmla="*/ 4162703 w 5462730"/>
              <a:gd name="connsiteY220" fmla="*/ 1735154 h 3550161"/>
              <a:gd name="connsiteX221" fmla="*/ 4178317 w 5462730"/>
              <a:gd name="connsiteY221" fmla="*/ 1746317 h 3550161"/>
              <a:gd name="connsiteX222" fmla="*/ 4089095 w 5462730"/>
              <a:gd name="connsiteY222" fmla="*/ 1795431 h 3550161"/>
              <a:gd name="connsiteX223" fmla="*/ 4151550 w 5462730"/>
              <a:gd name="connsiteY223" fmla="*/ 1768641 h 3550161"/>
              <a:gd name="connsiteX224" fmla="*/ 4133706 w 5462730"/>
              <a:gd name="connsiteY224" fmla="*/ 1786501 h 3550161"/>
              <a:gd name="connsiteX225" fmla="*/ 4205083 w 5462730"/>
              <a:gd name="connsiteY225" fmla="*/ 1759712 h 3550161"/>
              <a:gd name="connsiteX226" fmla="*/ 4216236 w 5462730"/>
              <a:gd name="connsiteY226" fmla="*/ 1761944 h 3550161"/>
              <a:gd name="connsiteX227" fmla="*/ 4180547 w 5462730"/>
              <a:gd name="connsiteY227" fmla="*/ 1802129 h 3550161"/>
              <a:gd name="connsiteX228" fmla="*/ 4236311 w 5462730"/>
              <a:gd name="connsiteY228" fmla="*/ 1759712 h 3550161"/>
              <a:gd name="connsiteX229" fmla="*/ 4218467 w 5462730"/>
              <a:gd name="connsiteY229" fmla="*/ 1790966 h 3550161"/>
              <a:gd name="connsiteX230" fmla="*/ 4325532 w 5462730"/>
              <a:gd name="connsiteY230" fmla="*/ 1826686 h 3550161"/>
              <a:gd name="connsiteX231" fmla="*/ 4365682 w 5462730"/>
              <a:gd name="connsiteY231" fmla="*/ 1869103 h 3550161"/>
              <a:gd name="connsiteX232" fmla="*/ 4448212 w 5462730"/>
              <a:gd name="connsiteY232" fmla="*/ 1828918 h 3550161"/>
              <a:gd name="connsiteX233" fmla="*/ 4622194 w 5462730"/>
              <a:gd name="connsiteY233" fmla="*/ 1782036 h 3550161"/>
              <a:gd name="connsiteX234" fmla="*/ 4693571 w 5462730"/>
              <a:gd name="connsiteY234" fmla="*/ 1842313 h 3550161"/>
              <a:gd name="connsiteX235" fmla="*/ 4727029 w 5462730"/>
              <a:gd name="connsiteY235" fmla="*/ 1886963 h 3550161"/>
              <a:gd name="connsiteX236" fmla="*/ 4715877 w 5462730"/>
              <a:gd name="connsiteY236" fmla="*/ 2014214 h 3550161"/>
              <a:gd name="connsiteX237" fmla="*/ 4669035 w 5462730"/>
              <a:gd name="connsiteY237" fmla="*/ 2058864 h 3550161"/>
              <a:gd name="connsiteX238" fmla="*/ 4782793 w 5462730"/>
              <a:gd name="connsiteY238" fmla="*/ 2023144 h 3550161"/>
              <a:gd name="connsiteX239" fmla="*/ 4762718 w 5462730"/>
              <a:gd name="connsiteY239" fmla="*/ 2020912 h 3550161"/>
              <a:gd name="connsiteX240" fmla="*/ 4990233 w 5462730"/>
              <a:gd name="connsiteY240" fmla="*/ 1980727 h 3550161"/>
              <a:gd name="connsiteX241" fmla="*/ 5028152 w 5462730"/>
              <a:gd name="connsiteY241" fmla="*/ 2016447 h 3550161"/>
              <a:gd name="connsiteX242" fmla="*/ 5016999 w 5462730"/>
              <a:gd name="connsiteY242" fmla="*/ 2052167 h 3550161"/>
              <a:gd name="connsiteX243" fmla="*/ 5001386 w 5462730"/>
              <a:gd name="connsiteY243" fmla="*/ 2063329 h 3550161"/>
              <a:gd name="connsiteX244" fmla="*/ 5045996 w 5462730"/>
              <a:gd name="connsiteY244" fmla="*/ 2043237 h 3550161"/>
              <a:gd name="connsiteX245" fmla="*/ 5043766 w 5462730"/>
              <a:gd name="connsiteY245" fmla="*/ 2076724 h 3550161"/>
              <a:gd name="connsiteX246" fmla="*/ 5063841 w 5462730"/>
              <a:gd name="connsiteY246" fmla="*/ 2085654 h 3550161"/>
              <a:gd name="connsiteX247" fmla="*/ 5099529 w 5462730"/>
              <a:gd name="connsiteY247" fmla="*/ 2070026 h 3550161"/>
              <a:gd name="connsiteX248" fmla="*/ 5106221 w 5462730"/>
              <a:gd name="connsiteY248" fmla="*/ 2103514 h 3550161"/>
              <a:gd name="connsiteX249" fmla="*/ 5099529 w 5462730"/>
              <a:gd name="connsiteY249" fmla="*/ 2128071 h 3550161"/>
              <a:gd name="connsiteX250" fmla="*/ 5124065 w 5462730"/>
              <a:gd name="connsiteY250" fmla="*/ 2116908 h 3550161"/>
              <a:gd name="connsiteX251" fmla="*/ 5092838 w 5462730"/>
              <a:gd name="connsiteY251" fmla="*/ 2201743 h 3550161"/>
              <a:gd name="connsiteX252" fmla="*/ 4972389 w 5462730"/>
              <a:gd name="connsiteY252" fmla="*/ 2282112 h 3550161"/>
              <a:gd name="connsiteX253" fmla="*/ 4820712 w 5462730"/>
              <a:gd name="connsiteY253" fmla="*/ 2369179 h 3550161"/>
              <a:gd name="connsiteX254" fmla="*/ 4577583 w 5462730"/>
              <a:gd name="connsiteY254" fmla="*/ 2445083 h 3550161"/>
              <a:gd name="connsiteX255" fmla="*/ 3874964 w 5462730"/>
              <a:gd name="connsiteY255" fmla="*/ 2744236 h 3550161"/>
              <a:gd name="connsiteX256" fmla="*/ 3560458 w 5462730"/>
              <a:gd name="connsiteY256" fmla="*/ 2927299 h 3550161"/>
              <a:gd name="connsiteX257" fmla="*/ 3332943 w 5462730"/>
              <a:gd name="connsiteY257" fmla="*/ 3034458 h 3550161"/>
              <a:gd name="connsiteX258" fmla="*/ 3002823 w 5462730"/>
              <a:gd name="connsiteY258" fmla="*/ 3170639 h 3550161"/>
              <a:gd name="connsiteX259" fmla="*/ 3109889 w 5462730"/>
              <a:gd name="connsiteY259" fmla="*/ 3117060 h 3550161"/>
              <a:gd name="connsiteX260" fmla="*/ 3103197 w 5462730"/>
              <a:gd name="connsiteY260" fmla="*/ 3108130 h 3550161"/>
              <a:gd name="connsiteX261" fmla="*/ 3194650 w 5462730"/>
              <a:gd name="connsiteY261" fmla="*/ 3063480 h 3550161"/>
              <a:gd name="connsiteX262" fmla="*/ 3185727 w 5462730"/>
              <a:gd name="connsiteY262" fmla="*/ 3054550 h 3550161"/>
              <a:gd name="connsiteX263" fmla="*/ 3183497 w 5462730"/>
              <a:gd name="connsiteY263" fmla="*/ 3056783 h 3550161"/>
              <a:gd name="connsiteX264" fmla="*/ 3114350 w 5462730"/>
              <a:gd name="connsiteY264" fmla="*/ 3092503 h 3550161"/>
              <a:gd name="connsiteX265" fmla="*/ 3161191 w 5462730"/>
              <a:gd name="connsiteY265" fmla="*/ 3065713 h 3550161"/>
              <a:gd name="connsiteX266" fmla="*/ 3163422 w 5462730"/>
              <a:gd name="connsiteY266" fmla="*/ 3063480 h 3550161"/>
              <a:gd name="connsiteX267" fmla="*/ 3203572 w 5462730"/>
              <a:gd name="connsiteY267" fmla="*/ 3038923 h 3550161"/>
              <a:gd name="connsiteX268" fmla="*/ 3194650 w 5462730"/>
              <a:gd name="connsiteY268" fmla="*/ 3032226 h 3550161"/>
              <a:gd name="connsiteX269" fmla="*/ 3060817 w 5462730"/>
              <a:gd name="connsiteY269" fmla="*/ 3083573 h 3550161"/>
              <a:gd name="connsiteX270" fmla="*/ 3054126 w 5462730"/>
              <a:gd name="connsiteY270" fmla="*/ 3079108 h 3550161"/>
              <a:gd name="connsiteX271" fmla="*/ 3049665 w 5462730"/>
              <a:gd name="connsiteY271" fmla="*/ 3085805 h 3550161"/>
              <a:gd name="connsiteX272" fmla="*/ 3036281 w 5462730"/>
              <a:gd name="connsiteY272" fmla="*/ 3083573 h 3550161"/>
              <a:gd name="connsiteX273" fmla="*/ 3031820 w 5462730"/>
              <a:gd name="connsiteY273" fmla="*/ 3085805 h 3550161"/>
              <a:gd name="connsiteX274" fmla="*/ 3027359 w 5462730"/>
              <a:gd name="connsiteY274" fmla="*/ 3088038 h 3550161"/>
              <a:gd name="connsiteX275" fmla="*/ 3027359 w 5462730"/>
              <a:gd name="connsiteY275" fmla="*/ 3099200 h 3550161"/>
              <a:gd name="connsiteX276" fmla="*/ 3107659 w 5462730"/>
              <a:gd name="connsiteY276" fmla="*/ 3076875 h 3550161"/>
              <a:gd name="connsiteX277" fmla="*/ 3096506 w 5462730"/>
              <a:gd name="connsiteY277" fmla="*/ 3092503 h 3550161"/>
              <a:gd name="connsiteX278" fmla="*/ 3013976 w 5462730"/>
              <a:gd name="connsiteY278" fmla="*/ 3125990 h 3550161"/>
              <a:gd name="connsiteX279" fmla="*/ 2947060 w 5462730"/>
              <a:gd name="connsiteY279" fmla="*/ 3155012 h 3550161"/>
              <a:gd name="connsiteX280" fmla="*/ 2980518 w 5462730"/>
              <a:gd name="connsiteY280" fmla="*/ 3132687 h 3550161"/>
              <a:gd name="connsiteX281" fmla="*/ 2976057 w 5462730"/>
              <a:gd name="connsiteY281" fmla="*/ 3134920 h 3550161"/>
              <a:gd name="connsiteX282" fmla="*/ 3002823 w 5462730"/>
              <a:gd name="connsiteY282" fmla="*/ 3108130 h 3550161"/>
              <a:gd name="connsiteX283" fmla="*/ 2922524 w 5462730"/>
              <a:gd name="connsiteY283" fmla="*/ 3132687 h 3550161"/>
              <a:gd name="connsiteX284" fmla="*/ 2964904 w 5462730"/>
              <a:gd name="connsiteY284" fmla="*/ 3134920 h 3550161"/>
              <a:gd name="connsiteX285" fmla="*/ 2906910 w 5462730"/>
              <a:gd name="connsiteY285" fmla="*/ 3161710 h 3550161"/>
              <a:gd name="connsiteX286" fmla="*/ 2900218 w 5462730"/>
              <a:gd name="connsiteY286" fmla="*/ 3153617 h 3550161"/>
              <a:gd name="connsiteX287" fmla="*/ 2897610 w 5462730"/>
              <a:gd name="connsiteY287" fmla="*/ 3152044 h 3550161"/>
              <a:gd name="connsiteX288" fmla="*/ 2902728 w 5462730"/>
              <a:gd name="connsiteY288" fmla="*/ 3145524 h 3550161"/>
              <a:gd name="connsiteX289" fmla="*/ 2920293 w 5462730"/>
              <a:gd name="connsiteY289" fmla="*/ 3137152 h 3550161"/>
              <a:gd name="connsiteX290" fmla="*/ 2784231 w 5462730"/>
              <a:gd name="connsiteY290" fmla="*/ 3184034 h 3550161"/>
              <a:gd name="connsiteX291" fmla="*/ 2886835 w 5462730"/>
              <a:gd name="connsiteY291" fmla="*/ 3155012 h 3550161"/>
              <a:gd name="connsiteX292" fmla="*/ 2833302 w 5462730"/>
              <a:gd name="connsiteY292" fmla="*/ 3192964 h 3550161"/>
              <a:gd name="connsiteX293" fmla="*/ 2828841 w 5462730"/>
              <a:gd name="connsiteY293" fmla="*/ 3179569 h 3550161"/>
              <a:gd name="connsiteX294" fmla="*/ 2773078 w 5462730"/>
              <a:gd name="connsiteY294" fmla="*/ 3215289 h 3550161"/>
              <a:gd name="connsiteX295" fmla="*/ 2748542 w 5462730"/>
              <a:gd name="connsiteY295" fmla="*/ 3204127 h 3550161"/>
              <a:gd name="connsiteX296" fmla="*/ 2726237 w 5462730"/>
              <a:gd name="connsiteY296" fmla="*/ 3219754 h 3550161"/>
              <a:gd name="connsiteX297" fmla="*/ 2695009 w 5462730"/>
              <a:gd name="connsiteY297" fmla="*/ 3242079 h 3550161"/>
              <a:gd name="connsiteX298" fmla="*/ 2699470 w 5462730"/>
              <a:gd name="connsiteY298" fmla="*/ 3246544 h 3550161"/>
              <a:gd name="connsiteX299" fmla="*/ 2679395 w 5462730"/>
              <a:gd name="connsiteY299" fmla="*/ 3251567 h 3550161"/>
              <a:gd name="connsiteX300" fmla="*/ 2659320 w 5462730"/>
              <a:gd name="connsiteY300" fmla="*/ 3259939 h 3550161"/>
              <a:gd name="connsiteX301" fmla="*/ 2643707 w 5462730"/>
              <a:gd name="connsiteY301" fmla="*/ 3248776 h 3550161"/>
              <a:gd name="connsiteX302" fmla="*/ 2670473 w 5462730"/>
              <a:gd name="connsiteY302" fmla="*/ 3237614 h 3550161"/>
              <a:gd name="connsiteX303" fmla="*/ 2706162 w 5462730"/>
              <a:gd name="connsiteY303" fmla="*/ 3215289 h 3550161"/>
              <a:gd name="connsiteX304" fmla="*/ 2692778 w 5462730"/>
              <a:gd name="connsiteY304" fmla="*/ 3217522 h 3550161"/>
              <a:gd name="connsiteX305" fmla="*/ 2677165 w 5462730"/>
              <a:gd name="connsiteY305" fmla="*/ 3226451 h 3550161"/>
              <a:gd name="connsiteX306" fmla="*/ 2677165 w 5462730"/>
              <a:gd name="connsiteY306" fmla="*/ 3228684 h 3550161"/>
              <a:gd name="connsiteX307" fmla="*/ 2672704 w 5462730"/>
              <a:gd name="connsiteY307" fmla="*/ 3228684 h 3550161"/>
              <a:gd name="connsiteX308" fmla="*/ 2581251 w 5462730"/>
              <a:gd name="connsiteY308" fmla="*/ 3273334 h 3550161"/>
              <a:gd name="connsiteX309" fmla="*/ 2641476 w 5462730"/>
              <a:gd name="connsiteY309" fmla="*/ 3253241 h 3550161"/>
              <a:gd name="connsiteX310" fmla="*/ 2641476 w 5462730"/>
              <a:gd name="connsiteY310" fmla="*/ 3268869 h 3550161"/>
              <a:gd name="connsiteX311" fmla="*/ 2574560 w 5462730"/>
              <a:gd name="connsiteY311" fmla="*/ 3286728 h 3550161"/>
              <a:gd name="connsiteX312" fmla="*/ 2514335 w 5462730"/>
              <a:gd name="connsiteY312" fmla="*/ 3313518 h 3550161"/>
              <a:gd name="connsiteX313" fmla="*/ 2496491 w 5462730"/>
              <a:gd name="connsiteY313" fmla="*/ 3322448 h 3550161"/>
              <a:gd name="connsiteX314" fmla="*/ 2407269 w 5462730"/>
              <a:gd name="connsiteY314" fmla="*/ 3367098 h 3550161"/>
              <a:gd name="connsiteX315" fmla="*/ 2398347 w 5462730"/>
              <a:gd name="connsiteY315" fmla="*/ 3382725 h 3550161"/>
              <a:gd name="connsiteX316" fmla="*/ 2391656 w 5462730"/>
              <a:gd name="connsiteY316" fmla="*/ 3376028 h 3550161"/>
              <a:gd name="connsiteX317" fmla="*/ 2329201 w 5462730"/>
              <a:gd name="connsiteY317" fmla="*/ 3402817 h 3550161"/>
              <a:gd name="connsiteX318" fmla="*/ 2322509 w 5462730"/>
              <a:gd name="connsiteY318" fmla="*/ 3411747 h 3550161"/>
              <a:gd name="connsiteX319" fmla="*/ 2266746 w 5462730"/>
              <a:gd name="connsiteY319" fmla="*/ 3427375 h 3550161"/>
              <a:gd name="connsiteX320" fmla="*/ 2246671 w 5462730"/>
              <a:gd name="connsiteY320" fmla="*/ 3438537 h 3550161"/>
              <a:gd name="connsiteX321" fmla="*/ 2260054 w 5462730"/>
              <a:gd name="connsiteY321" fmla="*/ 3429607 h 3550161"/>
              <a:gd name="connsiteX322" fmla="*/ 2177524 w 5462730"/>
              <a:gd name="connsiteY322" fmla="*/ 3454165 h 3550161"/>
              <a:gd name="connsiteX323" fmla="*/ 2101686 w 5462730"/>
              <a:gd name="connsiteY323" fmla="*/ 3487652 h 3550161"/>
              <a:gd name="connsiteX324" fmla="*/ 2086072 w 5462730"/>
              <a:gd name="connsiteY324" fmla="*/ 3485419 h 3550161"/>
              <a:gd name="connsiteX325" fmla="*/ 2043692 w 5462730"/>
              <a:gd name="connsiteY325" fmla="*/ 3512209 h 3550161"/>
              <a:gd name="connsiteX326" fmla="*/ 1932165 w 5462730"/>
              <a:gd name="connsiteY326" fmla="*/ 3550161 h 3550161"/>
              <a:gd name="connsiteX327" fmla="*/ 2123991 w 5462730"/>
              <a:gd name="connsiteY327" fmla="*/ 3443002 h 3550161"/>
              <a:gd name="connsiteX328" fmla="*/ 2045922 w 5462730"/>
              <a:gd name="connsiteY328" fmla="*/ 3467559 h 3550161"/>
              <a:gd name="connsiteX329" fmla="*/ 2106147 w 5462730"/>
              <a:gd name="connsiteY329" fmla="*/ 3425142 h 3550161"/>
              <a:gd name="connsiteX330" fmla="*/ 2148527 w 5462730"/>
              <a:gd name="connsiteY330" fmla="*/ 3407282 h 3550161"/>
              <a:gd name="connsiteX331" fmla="*/ 2119530 w 5462730"/>
              <a:gd name="connsiteY331" fmla="*/ 3398352 h 3550161"/>
              <a:gd name="connsiteX332" fmla="*/ 2099455 w 5462730"/>
              <a:gd name="connsiteY332" fmla="*/ 3413980 h 3550161"/>
              <a:gd name="connsiteX333" fmla="*/ 2106147 w 5462730"/>
              <a:gd name="connsiteY333" fmla="*/ 3407282 h 3550161"/>
              <a:gd name="connsiteX334" fmla="*/ 1994620 w 5462730"/>
              <a:gd name="connsiteY334" fmla="*/ 3463094 h 3550161"/>
              <a:gd name="connsiteX335" fmla="*/ 1883093 w 5462730"/>
              <a:gd name="connsiteY335" fmla="*/ 3509977 h 3550161"/>
              <a:gd name="connsiteX336" fmla="*/ 1932165 w 5462730"/>
              <a:gd name="connsiteY336" fmla="*/ 3465327 h 3550161"/>
              <a:gd name="connsiteX337" fmla="*/ 2094994 w 5462730"/>
              <a:gd name="connsiteY337" fmla="*/ 3391655 h 3550161"/>
              <a:gd name="connsiteX338" fmla="*/ 2083841 w 5462730"/>
              <a:gd name="connsiteY338" fmla="*/ 3380493 h 3550161"/>
              <a:gd name="connsiteX339" fmla="*/ 2016925 w 5462730"/>
              <a:gd name="connsiteY339" fmla="*/ 3413980 h 3550161"/>
              <a:gd name="connsiteX340" fmla="*/ 1976776 w 5462730"/>
              <a:gd name="connsiteY340" fmla="*/ 3422910 h 3550161"/>
              <a:gd name="connsiteX341" fmla="*/ 2041461 w 5462730"/>
              <a:gd name="connsiteY341" fmla="*/ 3384958 h 3550161"/>
              <a:gd name="connsiteX342" fmla="*/ 2092764 w 5462730"/>
              <a:gd name="connsiteY342" fmla="*/ 3369330 h 3550161"/>
              <a:gd name="connsiteX343" fmla="*/ 2077150 w 5462730"/>
              <a:gd name="connsiteY343" fmla="*/ 3373795 h 3550161"/>
              <a:gd name="connsiteX344" fmla="*/ 2070458 w 5462730"/>
              <a:gd name="connsiteY344" fmla="*/ 3362633 h 3550161"/>
              <a:gd name="connsiteX345" fmla="*/ 2170832 w 5462730"/>
              <a:gd name="connsiteY345" fmla="*/ 3293426 h 3550161"/>
              <a:gd name="connsiteX346" fmla="*/ 2008003 w 5462730"/>
              <a:gd name="connsiteY346" fmla="*/ 3371563 h 3550161"/>
              <a:gd name="connsiteX347" fmla="*/ 2083005 w 5462730"/>
              <a:gd name="connsiteY347" fmla="*/ 3325797 h 3550161"/>
              <a:gd name="connsiteX348" fmla="*/ 2157442 w 5462730"/>
              <a:gd name="connsiteY348" fmla="*/ 3281367 h 3550161"/>
              <a:gd name="connsiteX349" fmla="*/ 2160077 w 5462730"/>
              <a:gd name="connsiteY349" fmla="*/ 3280451 h 3550161"/>
              <a:gd name="connsiteX350" fmla="*/ 2164733 w 5462730"/>
              <a:gd name="connsiteY350" fmla="*/ 3285368 h 3550161"/>
              <a:gd name="connsiteX351" fmla="*/ 2181985 w 5462730"/>
              <a:gd name="connsiteY351" fmla="*/ 3280031 h 3550161"/>
              <a:gd name="connsiteX352" fmla="*/ 2170832 w 5462730"/>
              <a:gd name="connsiteY352" fmla="*/ 3291193 h 3550161"/>
              <a:gd name="connsiteX353" fmla="*/ 2197599 w 5462730"/>
              <a:gd name="connsiteY353" fmla="*/ 3277799 h 3550161"/>
              <a:gd name="connsiteX354" fmla="*/ 2199829 w 5462730"/>
              <a:gd name="connsiteY354" fmla="*/ 3266636 h 3550161"/>
              <a:gd name="connsiteX355" fmla="*/ 2160077 w 5462730"/>
              <a:gd name="connsiteY355" fmla="*/ 3280451 h 3550161"/>
              <a:gd name="connsiteX356" fmla="*/ 2159680 w 5462730"/>
              <a:gd name="connsiteY356" fmla="*/ 3280031 h 3550161"/>
              <a:gd name="connsiteX357" fmla="*/ 2157442 w 5462730"/>
              <a:gd name="connsiteY357" fmla="*/ 3281367 h 3550161"/>
              <a:gd name="connsiteX358" fmla="*/ 2099455 w 5462730"/>
              <a:gd name="connsiteY358" fmla="*/ 3301519 h 3550161"/>
              <a:gd name="connsiteX359" fmla="*/ 2019156 w 5462730"/>
              <a:gd name="connsiteY359" fmla="*/ 3338076 h 3550161"/>
              <a:gd name="connsiteX360" fmla="*/ 2030308 w 5462730"/>
              <a:gd name="connsiteY360" fmla="*/ 3326913 h 3550161"/>
              <a:gd name="connsiteX361" fmla="*/ 2003542 w 5462730"/>
              <a:gd name="connsiteY361" fmla="*/ 3329146 h 3550161"/>
              <a:gd name="connsiteX362" fmla="*/ 1996850 w 5462730"/>
              <a:gd name="connsiteY362" fmla="*/ 3344773 h 3550161"/>
              <a:gd name="connsiteX363" fmla="*/ 1963392 w 5462730"/>
              <a:gd name="connsiteY363" fmla="*/ 3349238 h 3550161"/>
              <a:gd name="connsiteX364" fmla="*/ 1992389 w 5462730"/>
              <a:gd name="connsiteY364" fmla="*/ 3317983 h 3550161"/>
              <a:gd name="connsiteX365" fmla="*/ 2003542 w 5462730"/>
              <a:gd name="connsiteY365" fmla="*/ 3326913 h 3550161"/>
              <a:gd name="connsiteX366" fmla="*/ 2050383 w 5462730"/>
              <a:gd name="connsiteY366" fmla="*/ 3304588 h 3550161"/>
              <a:gd name="connsiteX367" fmla="*/ 2037000 w 5462730"/>
              <a:gd name="connsiteY367" fmla="*/ 3297891 h 3550161"/>
              <a:gd name="connsiteX368" fmla="*/ 2184216 w 5462730"/>
              <a:gd name="connsiteY368" fmla="*/ 3228684 h 3550161"/>
              <a:gd name="connsiteX369" fmla="*/ 2168602 w 5462730"/>
              <a:gd name="connsiteY369" fmla="*/ 3226451 h 3550161"/>
              <a:gd name="connsiteX370" fmla="*/ 2206521 w 5462730"/>
              <a:gd name="connsiteY370" fmla="*/ 3215289 h 3550161"/>
              <a:gd name="connsiteX371" fmla="*/ 2206521 w 5462730"/>
              <a:gd name="connsiteY371" fmla="*/ 3204127 h 3550161"/>
              <a:gd name="connsiteX372" fmla="*/ 2297973 w 5462730"/>
              <a:gd name="connsiteY372" fmla="*/ 3157245 h 3550161"/>
              <a:gd name="connsiteX373" fmla="*/ 2295743 w 5462730"/>
              <a:gd name="connsiteY373" fmla="*/ 3175104 h 3550161"/>
              <a:gd name="connsiteX374" fmla="*/ 2347045 w 5462730"/>
              <a:gd name="connsiteY374" fmla="*/ 3157245 h 3550161"/>
              <a:gd name="connsiteX375" fmla="*/ 2324740 w 5462730"/>
              <a:gd name="connsiteY375" fmla="*/ 3159477 h 3550161"/>
              <a:gd name="connsiteX376" fmla="*/ 2344814 w 5462730"/>
              <a:gd name="connsiteY376" fmla="*/ 3130455 h 3550161"/>
              <a:gd name="connsiteX377" fmla="*/ 2367120 w 5462730"/>
              <a:gd name="connsiteY377" fmla="*/ 3134920 h 3550161"/>
              <a:gd name="connsiteX378" fmla="*/ 2420653 w 5462730"/>
              <a:gd name="connsiteY378" fmla="*/ 3101433 h 3550161"/>
              <a:gd name="connsiteX379" fmla="*/ 2418422 w 5462730"/>
              <a:gd name="connsiteY379" fmla="*/ 3099200 h 3550161"/>
              <a:gd name="connsiteX380" fmla="*/ 2384964 w 5462730"/>
              <a:gd name="connsiteY380" fmla="*/ 3112595 h 3550161"/>
              <a:gd name="connsiteX381" fmla="*/ 2413961 w 5462730"/>
              <a:gd name="connsiteY381" fmla="*/ 3088038 h 3550161"/>
              <a:gd name="connsiteX382" fmla="*/ 2418422 w 5462730"/>
              <a:gd name="connsiteY382" fmla="*/ 3092503 h 3550161"/>
              <a:gd name="connsiteX383" fmla="*/ 2431805 w 5462730"/>
              <a:gd name="connsiteY383" fmla="*/ 3085805 h 3550161"/>
              <a:gd name="connsiteX384" fmla="*/ 2447419 w 5462730"/>
              <a:gd name="connsiteY384" fmla="*/ 3076875 h 3550161"/>
              <a:gd name="connsiteX385" fmla="*/ 2449650 w 5462730"/>
              <a:gd name="connsiteY385" fmla="*/ 3079108 h 3550161"/>
              <a:gd name="connsiteX386" fmla="*/ 2451880 w 5462730"/>
              <a:gd name="connsiteY386" fmla="*/ 3076875 h 3550161"/>
              <a:gd name="connsiteX387" fmla="*/ 2451880 w 5462730"/>
              <a:gd name="connsiteY387" fmla="*/ 3088038 h 3550161"/>
              <a:gd name="connsiteX388" fmla="*/ 2467494 w 5462730"/>
              <a:gd name="connsiteY388" fmla="*/ 3081340 h 3550161"/>
              <a:gd name="connsiteX389" fmla="*/ 2478647 w 5462730"/>
              <a:gd name="connsiteY389" fmla="*/ 3074643 h 3550161"/>
              <a:gd name="connsiteX390" fmla="*/ 2458572 w 5462730"/>
              <a:gd name="connsiteY390" fmla="*/ 3074643 h 3550161"/>
              <a:gd name="connsiteX391" fmla="*/ 2583482 w 5462730"/>
              <a:gd name="connsiteY391" fmla="*/ 3009901 h 3550161"/>
              <a:gd name="connsiteX392" fmla="*/ 2599096 w 5462730"/>
              <a:gd name="connsiteY392" fmla="*/ 3014366 h 3550161"/>
              <a:gd name="connsiteX393" fmla="*/ 2619171 w 5462730"/>
              <a:gd name="connsiteY393" fmla="*/ 2989809 h 3550161"/>
              <a:gd name="connsiteX394" fmla="*/ 2494260 w 5462730"/>
              <a:gd name="connsiteY394" fmla="*/ 3036691 h 3550161"/>
              <a:gd name="connsiteX395" fmla="*/ 2561177 w 5462730"/>
              <a:gd name="connsiteY395" fmla="*/ 2983111 h 3550161"/>
              <a:gd name="connsiteX396" fmla="*/ 2527719 w 5462730"/>
              <a:gd name="connsiteY396" fmla="*/ 3007668 h 3550161"/>
              <a:gd name="connsiteX397" fmla="*/ 2416192 w 5462730"/>
              <a:gd name="connsiteY397" fmla="*/ 3061248 h 3550161"/>
              <a:gd name="connsiteX398" fmla="*/ 2454111 w 5462730"/>
              <a:gd name="connsiteY398" fmla="*/ 3050085 h 3550161"/>
              <a:gd name="connsiteX399" fmla="*/ 2416192 w 5462730"/>
              <a:gd name="connsiteY399" fmla="*/ 3085805 h 3550161"/>
              <a:gd name="connsiteX400" fmla="*/ 2407269 w 5462730"/>
              <a:gd name="connsiteY400" fmla="*/ 3081340 h 3550161"/>
              <a:gd name="connsiteX401" fmla="*/ 2425114 w 5462730"/>
              <a:gd name="connsiteY401" fmla="*/ 3070178 h 3550161"/>
              <a:gd name="connsiteX402" fmla="*/ 2398347 w 5462730"/>
              <a:gd name="connsiteY402" fmla="*/ 3074643 h 3550161"/>
              <a:gd name="connsiteX403" fmla="*/ 2413961 w 5462730"/>
              <a:gd name="connsiteY403" fmla="*/ 3065713 h 3550161"/>
              <a:gd name="connsiteX404" fmla="*/ 2409500 w 5462730"/>
              <a:gd name="connsiteY404" fmla="*/ 3063480 h 3550161"/>
              <a:gd name="connsiteX405" fmla="*/ 2391656 w 5462730"/>
              <a:gd name="connsiteY405" fmla="*/ 3072410 h 3550161"/>
              <a:gd name="connsiteX406" fmla="*/ 2391656 w 5462730"/>
              <a:gd name="connsiteY406" fmla="*/ 3079108 h 3550161"/>
              <a:gd name="connsiteX407" fmla="*/ 2369350 w 5462730"/>
              <a:gd name="connsiteY407" fmla="*/ 3081340 h 3550161"/>
              <a:gd name="connsiteX408" fmla="*/ 2338123 w 5462730"/>
              <a:gd name="connsiteY408" fmla="*/ 3092503 h 3550161"/>
              <a:gd name="connsiteX409" fmla="*/ 2239979 w 5462730"/>
              <a:gd name="connsiteY409" fmla="*/ 3132687 h 3550161"/>
              <a:gd name="connsiteX410" fmla="*/ 2242210 w 5462730"/>
              <a:gd name="connsiteY410" fmla="*/ 3134920 h 3550161"/>
              <a:gd name="connsiteX411" fmla="*/ 2235518 w 5462730"/>
              <a:gd name="connsiteY411" fmla="*/ 3134920 h 3550161"/>
              <a:gd name="connsiteX412" fmla="*/ 2219904 w 5462730"/>
              <a:gd name="connsiteY412" fmla="*/ 3141617 h 3550161"/>
              <a:gd name="connsiteX413" fmla="*/ 2217674 w 5462730"/>
              <a:gd name="connsiteY413" fmla="*/ 3141617 h 3550161"/>
              <a:gd name="connsiteX414" fmla="*/ 2260054 w 5462730"/>
              <a:gd name="connsiteY414" fmla="*/ 3134920 h 3550161"/>
              <a:gd name="connsiteX415" fmla="*/ 2262284 w 5462730"/>
              <a:gd name="connsiteY415" fmla="*/ 3146082 h 3550161"/>
              <a:gd name="connsiteX416" fmla="*/ 2280129 w 5462730"/>
              <a:gd name="connsiteY416" fmla="*/ 3139385 h 3550161"/>
              <a:gd name="connsiteX417" fmla="*/ 2266746 w 5462730"/>
              <a:gd name="connsiteY417" fmla="*/ 3134920 h 3550161"/>
              <a:gd name="connsiteX418" fmla="*/ 2282359 w 5462730"/>
              <a:gd name="connsiteY418" fmla="*/ 3125990 h 3550161"/>
              <a:gd name="connsiteX419" fmla="*/ 2297973 w 5462730"/>
              <a:gd name="connsiteY419" fmla="*/ 3132687 h 3550161"/>
              <a:gd name="connsiteX420" fmla="*/ 2260054 w 5462730"/>
              <a:gd name="connsiteY420" fmla="*/ 3157245 h 3550161"/>
              <a:gd name="connsiteX421" fmla="*/ 2219904 w 5462730"/>
              <a:gd name="connsiteY421" fmla="*/ 3163942 h 3550161"/>
              <a:gd name="connsiteX422" fmla="*/ 2217674 w 5462730"/>
              <a:gd name="connsiteY422" fmla="*/ 3152780 h 3550161"/>
              <a:gd name="connsiteX423" fmla="*/ 2177524 w 5462730"/>
              <a:gd name="connsiteY423" fmla="*/ 3177337 h 3550161"/>
              <a:gd name="connsiteX424" fmla="*/ 2184216 w 5462730"/>
              <a:gd name="connsiteY424" fmla="*/ 3161710 h 3550161"/>
              <a:gd name="connsiteX425" fmla="*/ 2123991 w 5462730"/>
              <a:gd name="connsiteY425" fmla="*/ 3197429 h 3550161"/>
              <a:gd name="connsiteX426" fmla="*/ 2166371 w 5462730"/>
              <a:gd name="connsiteY426" fmla="*/ 3166174 h 3550161"/>
              <a:gd name="connsiteX427" fmla="*/ 2152988 w 5462730"/>
              <a:gd name="connsiteY427" fmla="*/ 3163942 h 3550161"/>
              <a:gd name="connsiteX428" fmla="*/ 2150758 w 5462730"/>
              <a:gd name="connsiteY428" fmla="*/ 3159477 h 3550161"/>
              <a:gd name="connsiteX429" fmla="*/ 2224365 w 5462730"/>
              <a:gd name="connsiteY429" fmla="*/ 3110362 h 3550161"/>
              <a:gd name="connsiteX430" fmla="*/ 2246671 w 5462730"/>
              <a:gd name="connsiteY430" fmla="*/ 3119292 h 3550161"/>
              <a:gd name="connsiteX431" fmla="*/ 2306895 w 5462730"/>
              <a:gd name="connsiteY431" fmla="*/ 3079108 h 3550161"/>
              <a:gd name="connsiteX432" fmla="*/ 2275668 w 5462730"/>
              <a:gd name="connsiteY432" fmla="*/ 3085805 h 3550161"/>
              <a:gd name="connsiteX433" fmla="*/ 2271207 w 5462730"/>
              <a:gd name="connsiteY433" fmla="*/ 3074643 h 3550161"/>
              <a:gd name="connsiteX434" fmla="*/ 2228826 w 5462730"/>
              <a:gd name="connsiteY434" fmla="*/ 3101433 h 3550161"/>
              <a:gd name="connsiteX435" fmla="*/ 2268976 w 5462730"/>
              <a:gd name="connsiteY435" fmla="*/ 3074643 h 3550161"/>
              <a:gd name="connsiteX436" fmla="*/ 2251132 w 5462730"/>
              <a:gd name="connsiteY436" fmla="*/ 3079108 h 3550161"/>
              <a:gd name="connsiteX437" fmla="*/ 2273437 w 5462730"/>
              <a:gd name="connsiteY437" fmla="*/ 3065713 h 3550161"/>
              <a:gd name="connsiteX438" fmla="*/ 2248901 w 5462730"/>
              <a:gd name="connsiteY438" fmla="*/ 3056783 h 3550161"/>
              <a:gd name="connsiteX439" fmla="*/ 2260054 w 5462730"/>
              <a:gd name="connsiteY439" fmla="*/ 3052318 h 3550161"/>
              <a:gd name="connsiteX440" fmla="*/ 2215443 w 5462730"/>
              <a:gd name="connsiteY440" fmla="*/ 3063480 h 3550161"/>
              <a:gd name="connsiteX441" fmla="*/ 2219904 w 5462730"/>
              <a:gd name="connsiteY441" fmla="*/ 3056783 h 3550161"/>
              <a:gd name="connsiteX442" fmla="*/ 2148527 w 5462730"/>
              <a:gd name="connsiteY442" fmla="*/ 3072410 h 3550161"/>
              <a:gd name="connsiteX443" fmla="*/ 2159680 w 5462730"/>
              <a:gd name="connsiteY443" fmla="*/ 3072410 h 3550161"/>
              <a:gd name="connsiteX444" fmla="*/ 2148527 w 5462730"/>
              <a:gd name="connsiteY444" fmla="*/ 3083573 h 3550161"/>
              <a:gd name="connsiteX445" fmla="*/ 2161910 w 5462730"/>
              <a:gd name="connsiteY445" fmla="*/ 3081340 h 3550161"/>
              <a:gd name="connsiteX446" fmla="*/ 2144066 w 5462730"/>
              <a:gd name="connsiteY446" fmla="*/ 3112595 h 3550161"/>
              <a:gd name="connsiteX447" fmla="*/ 2166371 w 5462730"/>
              <a:gd name="connsiteY447" fmla="*/ 3105898 h 3550161"/>
              <a:gd name="connsiteX448" fmla="*/ 2132913 w 5462730"/>
              <a:gd name="connsiteY448" fmla="*/ 3128222 h 3550161"/>
              <a:gd name="connsiteX449" fmla="*/ 2119530 w 5462730"/>
              <a:gd name="connsiteY449" fmla="*/ 3134920 h 3550161"/>
              <a:gd name="connsiteX450" fmla="*/ 2099455 w 5462730"/>
              <a:gd name="connsiteY450" fmla="*/ 3150547 h 3550161"/>
              <a:gd name="connsiteX451" fmla="*/ 2090533 w 5462730"/>
              <a:gd name="connsiteY451" fmla="*/ 3168407 h 3550161"/>
              <a:gd name="connsiteX452" fmla="*/ 2057075 w 5462730"/>
              <a:gd name="connsiteY452" fmla="*/ 3181802 h 3550161"/>
              <a:gd name="connsiteX453" fmla="*/ 1956701 w 5462730"/>
              <a:gd name="connsiteY453" fmla="*/ 3219754 h 3550161"/>
              <a:gd name="connsiteX454" fmla="*/ 2025847 w 5462730"/>
              <a:gd name="connsiteY454" fmla="*/ 3172872 h 3550161"/>
              <a:gd name="connsiteX455" fmla="*/ 2059306 w 5462730"/>
              <a:gd name="connsiteY455" fmla="*/ 3161710 h 3550161"/>
              <a:gd name="connsiteX456" fmla="*/ 2077150 w 5462730"/>
              <a:gd name="connsiteY456" fmla="*/ 3117060 h 3550161"/>
              <a:gd name="connsiteX457" fmla="*/ 2008003 w 5462730"/>
              <a:gd name="connsiteY457" fmla="*/ 3148315 h 3550161"/>
              <a:gd name="connsiteX458" fmla="*/ 1963392 w 5462730"/>
              <a:gd name="connsiteY458" fmla="*/ 3152780 h 3550161"/>
              <a:gd name="connsiteX459" fmla="*/ 1981237 w 5462730"/>
              <a:gd name="connsiteY459" fmla="*/ 3137152 h 3550161"/>
              <a:gd name="connsiteX460" fmla="*/ 2003542 w 5462730"/>
              <a:gd name="connsiteY460" fmla="*/ 3096968 h 3550161"/>
              <a:gd name="connsiteX461" fmla="*/ 1950009 w 5462730"/>
              <a:gd name="connsiteY461" fmla="*/ 3112595 h 3550161"/>
              <a:gd name="connsiteX462" fmla="*/ 1994620 w 5462730"/>
              <a:gd name="connsiteY462" fmla="*/ 3074643 h 3550161"/>
              <a:gd name="connsiteX463" fmla="*/ 2037000 w 5462730"/>
              <a:gd name="connsiteY463" fmla="*/ 3050085 h 3550161"/>
              <a:gd name="connsiteX464" fmla="*/ 2030308 w 5462730"/>
              <a:gd name="connsiteY464" fmla="*/ 3059015 h 3550161"/>
              <a:gd name="connsiteX465" fmla="*/ 2101686 w 5462730"/>
              <a:gd name="connsiteY465" fmla="*/ 3027761 h 3550161"/>
              <a:gd name="connsiteX466" fmla="*/ 2079380 w 5462730"/>
              <a:gd name="connsiteY466" fmla="*/ 3021063 h 3550161"/>
              <a:gd name="connsiteX467" fmla="*/ 2050383 w 5462730"/>
              <a:gd name="connsiteY467" fmla="*/ 3027761 h 3550161"/>
              <a:gd name="connsiteX468" fmla="*/ 2028078 w 5462730"/>
              <a:gd name="connsiteY468" fmla="*/ 3045621 h 3550161"/>
              <a:gd name="connsiteX469" fmla="*/ 1994620 w 5462730"/>
              <a:gd name="connsiteY469" fmla="*/ 3050085 h 3550161"/>
              <a:gd name="connsiteX470" fmla="*/ 1992389 w 5462730"/>
              <a:gd name="connsiteY470" fmla="*/ 3043388 h 3550161"/>
              <a:gd name="connsiteX471" fmla="*/ 1996850 w 5462730"/>
              <a:gd name="connsiteY471" fmla="*/ 3034458 h 3550161"/>
              <a:gd name="connsiteX472" fmla="*/ 1999081 w 5462730"/>
              <a:gd name="connsiteY472" fmla="*/ 3029993 h 3550161"/>
              <a:gd name="connsiteX473" fmla="*/ 1936626 w 5462730"/>
              <a:gd name="connsiteY473" fmla="*/ 3059015 h 3550161"/>
              <a:gd name="connsiteX474" fmla="*/ 1965623 w 5462730"/>
              <a:gd name="connsiteY474" fmla="*/ 3043388 h 3550161"/>
              <a:gd name="connsiteX475" fmla="*/ 1927704 w 5462730"/>
              <a:gd name="connsiteY475" fmla="*/ 3038923 h 3550161"/>
              <a:gd name="connsiteX476" fmla="*/ 1945548 w 5462730"/>
              <a:gd name="connsiteY476" fmla="*/ 3021063 h 3550161"/>
              <a:gd name="connsiteX477" fmla="*/ 1958931 w 5462730"/>
              <a:gd name="connsiteY477" fmla="*/ 3009901 h 3550161"/>
              <a:gd name="connsiteX478" fmla="*/ 1867479 w 5462730"/>
              <a:gd name="connsiteY478" fmla="*/ 3018831 h 3550161"/>
              <a:gd name="connsiteX479" fmla="*/ 1896476 w 5462730"/>
              <a:gd name="connsiteY479" fmla="*/ 2998738 h 3550161"/>
              <a:gd name="connsiteX480" fmla="*/ 1867479 w 5462730"/>
              <a:gd name="connsiteY480" fmla="*/ 2994273 h 3550161"/>
              <a:gd name="connsiteX481" fmla="*/ 1874171 w 5462730"/>
              <a:gd name="connsiteY481" fmla="*/ 2987576 h 3550161"/>
              <a:gd name="connsiteX482" fmla="*/ 1865249 w 5462730"/>
              <a:gd name="connsiteY482" fmla="*/ 2983111 h 3550161"/>
              <a:gd name="connsiteX483" fmla="*/ 1874171 w 5462730"/>
              <a:gd name="connsiteY483" fmla="*/ 2969716 h 3550161"/>
              <a:gd name="connsiteX484" fmla="*/ 1892015 w 5462730"/>
              <a:gd name="connsiteY484" fmla="*/ 2945159 h 3550161"/>
              <a:gd name="connsiteX485" fmla="*/ 1825099 w 5462730"/>
              <a:gd name="connsiteY485" fmla="*/ 2951856 h 3550161"/>
              <a:gd name="connsiteX486" fmla="*/ 1860788 w 5462730"/>
              <a:gd name="connsiteY486" fmla="*/ 2929532 h 3550161"/>
              <a:gd name="connsiteX487" fmla="*/ 1827330 w 5462730"/>
              <a:gd name="connsiteY487" fmla="*/ 2925067 h 3550161"/>
              <a:gd name="connsiteX488" fmla="*/ 1854096 w 5462730"/>
              <a:gd name="connsiteY488" fmla="*/ 2913904 h 3550161"/>
              <a:gd name="connsiteX489" fmla="*/ 1867479 w 5462730"/>
              <a:gd name="connsiteY489" fmla="*/ 2898277 h 3550161"/>
              <a:gd name="connsiteX490" fmla="*/ 1836252 w 5462730"/>
              <a:gd name="connsiteY490" fmla="*/ 2904974 h 3550161"/>
              <a:gd name="connsiteX491" fmla="*/ 1876401 w 5462730"/>
              <a:gd name="connsiteY491" fmla="*/ 2882649 h 3550161"/>
              <a:gd name="connsiteX492" fmla="*/ 1822868 w 5462730"/>
              <a:gd name="connsiteY492" fmla="*/ 2900509 h 3550161"/>
              <a:gd name="connsiteX493" fmla="*/ 1776027 w 5462730"/>
              <a:gd name="connsiteY493" fmla="*/ 2916137 h 3550161"/>
              <a:gd name="connsiteX494" fmla="*/ 1789410 w 5462730"/>
              <a:gd name="connsiteY494" fmla="*/ 2907207 h 3550161"/>
              <a:gd name="connsiteX495" fmla="*/ 1867479 w 5462730"/>
              <a:gd name="connsiteY495" fmla="*/ 2869255 h 3550161"/>
              <a:gd name="connsiteX496" fmla="*/ 1867479 w 5462730"/>
              <a:gd name="connsiteY496" fmla="*/ 2864790 h 3550161"/>
              <a:gd name="connsiteX497" fmla="*/ 1974545 w 5462730"/>
              <a:gd name="connsiteY497" fmla="*/ 2808978 h 3550161"/>
              <a:gd name="connsiteX498" fmla="*/ 1871940 w 5462730"/>
              <a:gd name="connsiteY498" fmla="*/ 2835767 h 3550161"/>
              <a:gd name="connsiteX499" fmla="*/ 2019156 w 5462730"/>
              <a:gd name="connsiteY499" fmla="*/ 2764328 h 3550161"/>
              <a:gd name="connsiteX500" fmla="*/ 2005773 w 5462730"/>
              <a:gd name="connsiteY500" fmla="*/ 2766560 h 3550161"/>
              <a:gd name="connsiteX501" fmla="*/ 2057075 w 5462730"/>
              <a:gd name="connsiteY501" fmla="*/ 2742003 h 3550161"/>
              <a:gd name="connsiteX502" fmla="*/ 2016925 w 5462730"/>
              <a:gd name="connsiteY502" fmla="*/ 2742003 h 3550161"/>
              <a:gd name="connsiteX503" fmla="*/ 2123991 w 5462730"/>
              <a:gd name="connsiteY503" fmla="*/ 2688424 h 3550161"/>
              <a:gd name="connsiteX504" fmla="*/ 2168602 w 5462730"/>
              <a:gd name="connsiteY504" fmla="*/ 2657169 h 3550161"/>
              <a:gd name="connsiteX505" fmla="*/ 2164141 w 5462730"/>
              <a:gd name="connsiteY505" fmla="*/ 2652704 h 3550161"/>
              <a:gd name="connsiteX506" fmla="*/ 2190907 w 5462730"/>
              <a:gd name="connsiteY506" fmla="*/ 2628147 h 3550161"/>
              <a:gd name="connsiteX507" fmla="*/ 2025847 w 5462730"/>
              <a:gd name="connsiteY507" fmla="*/ 2681726 h 3550161"/>
              <a:gd name="connsiteX508" fmla="*/ 2039231 w 5462730"/>
              <a:gd name="connsiteY508" fmla="*/ 2670564 h 3550161"/>
              <a:gd name="connsiteX509" fmla="*/ 2008003 w 5462730"/>
              <a:gd name="connsiteY509" fmla="*/ 2675029 h 3550161"/>
              <a:gd name="connsiteX510" fmla="*/ 2063767 w 5462730"/>
              <a:gd name="connsiteY510" fmla="*/ 2637077 h 3550161"/>
              <a:gd name="connsiteX511" fmla="*/ 2065997 w 5462730"/>
              <a:gd name="connsiteY511" fmla="*/ 2623682 h 3550161"/>
              <a:gd name="connsiteX512" fmla="*/ 2215443 w 5462730"/>
              <a:gd name="connsiteY512" fmla="*/ 2552242 h 3550161"/>
              <a:gd name="connsiteX513" fmla="*/ 2215443 w 5462730"/>
              <a:gd name="connsiteY513" fmla="*/ 2543312 h 3550161"/>
              <a:gd name="connsiteX514" fmla="*/ 2144066 w 5462730"/>
              <a:gd name="connsiteY514" fmla="*/ 2570102 h 3550161"/>
              <a:gd name="connsiteX515" fmla="*/ 2030308 w 5462730"/>
              <a:gd name="connsiteY515" fmla="*/ 2608054 h 3550161"/>
              <a:gd name="connsiteX516" fmla="*/ 2115069 w 5462730"/>
              <a:gd name="connsiteY516" fmla="*/ 2567870 h 3550161"/>
              <a:gd name="connsiteX517" fmla="*/ 2202060 w 5462730"/>
              <a:gd name="connsiteY517" fmla="*/ 2516523 h 3550161"/>
              <a:gd name="connsiteX518" fmla="*/ 2208752 w 5462730"/>
              <a:gd name="connsiteY518" fmla="*/ 2498663 h 3550161"/>
              <a:gd name="connsiteX519" fmla="*/ 2139605 w 5462730"/>
              <a:gd name="connsiteY519" fmla="*/ 2525452 h 3550161"/>
              <a:gd name="connsiteX520" fmla="*/ 2121761 w 5462730"/>
              <a:gd name="connsiteY520" fmla="*/ 2541080 h 3550161"/>
              <a:gd name="connsiteX521" fmla="*/ 1985698 w 5462730"/>
              <a:gd name="connsiteY521" fmla="*/ 2587962 h 3550161"/>
              <a:gd name="connsiteX522" fmla="*/ 2074919 w 5462730"/>
              <a:gd name="connsiteY522" fmla="*/ 2538847 h 3550161"/>
              <a:gd name="connsiteX523" fmla="*/ 2092764 w 5462730"/>
              <a:gd name="connsiteY523" fmla="*/ 2541080 h 3550161"/>
              <a:gd name="connsiteX524" fmla="*/ 2097225 w 5462730"/>
              <a:gd name="connsiteY524" fmla="*/ 2532150 h 3550161"/>
              <a:gd name="connsiteX525" fmla="*/ 2360428 w 5462730"/>
              <a:gd name="connsiteY525" fmla="*/ 2420526 h 3550161"/>
              <a:gd name="connsiteX526" fmla="*/ 2275668 w 5462730"/>
              <a:gd name="connsiteY526" fmla="*/ 2469640 h 3550161"/>
              <a:gd name="connsiteX527" fmla="*/ 2324740 w 5462730"/>
              <a:gd name="connsiteY527" fmla="*/ 2467408 h 3550161"/>
              <a:gd name="connsiteX528" fmla="*/ 2373811 w 5462730"/>
              <a:gd name="connsiteY528" fmla="*/ 2427223 h 3550161"/>
              <a:gd name="connsiteX529" fmla="*/ 2369350 w 5462730"/>
              <a:gd name="connsiteY529" fmla="*/ 2422758 h 3550161"/>
              <a:gd name="connsiteX530" fmla="*/ 2373811 w 5462730"/>
              <a:gd name="connsiteY530" fmla="*/ 2418293 h 3550161"/>
              <a:gd name="connsiteX531" fmla="*/ 2400578 w 5462730"/>
              <a:gd name="connsiteY531" fmla="*/ 2404899 h 3550161"/>
              <a:gd name="connsiteX532" fmla="*/ 2398347 w 5462730"/>
              <a:gd name="connsiteY532" fmla="*/ 2400434 h 3550161"/>
              <a:gd name="connsiteX533" fmla="*/ 2581251 w 5462730"/>
              <a:gd name="connsiteY533" fmla="*/ 2306669 h 3550161"/>
              <a:gd name="connsiteX534" fmla="*/ 2726516 w 5462730"/>
              <a:gd name="connsiteY534" fmla="*/ 2237462 h 3550161"/>
              <a:gd name="connsiteX535" fmla="*/ 2793398 w 5462730"/>
              <a:gd name="connsiteY535" fmla="*/ 2207652 h 3550161"/>
              <a:gd name="connsiteX536" fmla="*/ 2772349 w 5462730"/>
              <a:gd name="connsiteY536" fmla="*/ 2205567 h 3550161"/>
              <a:gd name="connsiteX537" fmla="*/ 2743179 w 5462730"/>
              <a:gd name="connsiteY537" fmla="*/ 2199525 h 3550161"/>
              <a:gd name="connsiteX538" fmla="*/ 2758440 w 5462730"/>
              <a:gd name="connsiteY538" fmla="*/ 2174176 h 3550161"/>
              <a:gd name="connsiteX539" fmla="*/ 2662808 w 5462730"/>
              <a:gd name="connsiteY539" fmla="*/ 2194244 h 3550161"/>
              <a:gd name="connsiteX540" fmla="*/ 2671009 w 5462730"/>
              <a:gd name="connsiteY540" fmla="*/ 2176417 h 3550161"/>
              <a:gd name="connsiteX541" fmla="*/ 2557167 w 5462730"/>
              <a:gd name="connsiteY541" fmla="*/ 2173462 h 3550161"/>
              <a:gd name="connsiteX542" fmla="*/ 2517327 w 5462730"/>
              <a:gd name="connsiteY542" fmla="*/ 2158334 h 3550161"/>
              <a:gd name="connsiteX543" fmla="*/ 2515972 w 5462730"/>
              <a:gd name="connsiteY543" fmla="*/ 2114323 h 3550161"/>
              <a:gd name="connsiteX544" fmla="*/ 2472946 w 5462730"/>
              <a:gd name="connsiteY544" fmla="*/ 2090468 h 3550161"/>
              <a:gd name="connsiteX545" fmla="*/ 2453383 w 5462730"/>
              <a:gd name="connsiteY545" fmla="*/ 2023436 h 3550161"/>
              <a:gd name="connsiteX546" fmla="*/ 2332292 w 5462730"/>
              <a:gd name="connsiteY546" fmla="*/ 1879725 h 3550161"/>
              <a:gd name="connsiteX547" fmla="*/ 2300203 w 5462730"/>
              <a:gd name="connsiteY547" fmla="*/ 1832098 h 3550161"/>
              <a:gd name="connsiteX548" fmla="*/ 2252185 w 5462730"/>
              <a:gd name="connsiteY548" fmla="*/ 1740834 h 3550161"/>
              <a:gd name="connsiteX549" fmla="*/ 2313017 w 5462730"/>
              <a:gd name="connsiteY549" fmla="*/ 1585119 h 3550161"/>
              <a:gd name="connsiteX550" fmla="*/ 2474922 w 5462730"/>
              <a:gd name="connsiteY550" fmla="*/ 1491411 h 3550161"/>
              <a:gd name="connsiteX551" fmla="*/ 2673033 w 5462730"/>
              <a:gd name="connsiteY551" fmla="*/ 1389434 h 3550161"/>
              <a:gd name="connsiteX552" fmla="*/ 2862943 w 5462730"/>
              <a:gd name="connsiteY552" fmla="*/ 1305286 h 3550161"/>
              <a:gd name="connsiteX553" fmla="*/ 2918046 w 5462730"/>
              <a:gd name="connsiteY553" fmla="*/ 1295064 h 3550161"/>
              <a:gd name="connsiteX554" fmla="*/ 2921919 w 5462730"/>
              <a:gd name="connsiteY554" fmla="*/ 1278815 h 3550161"/>
              <a:gd name="connsiteX555" fmla="*/ 2978163 w 5462730"/>
              <a:gd name="connsiteY555" fmla="*/ 1258287 h 3550161"/>
              <a:gd name="connsiteX556" fmla="*/ 3025301 w 5462730"/>
              <a:gd name="connsiteY556" fmla="*/ 1226249 h 3550161"/>
              <a:gd name="connsiteX557" fmla="*/ 3168524 w 5462730"/>
              <a:gd name="connsiteY557" fmla="*/ 1188808 h 3550161"/>
              <a:gd name="connsiteX558" fmla="*/ 3212929 w 5462730"/>
              <a:gd name="connsiteY558" fmla="*/ 1162711 h 3550161"/>
              <a:gd name="connsiteX559" fmla="*/ 3233419 w 5462730"/>
              <a:gd name="connsiteY559" fmla="*/ 1165122 h 3550161"/>
              <a:gd name="connsiteX560" fmla="*/ 3359574 w 5462730"/>
              <a:gd name="connsiteY560" fmla="*/ 1094354 h 3550161"/>
              <a:gd name="connsiteX561" fmla="*/ 3533771 w 5462730"/>
              <a:gd name="connsiteY561" fmla="*/ 1020885 h 3550161"/>
              <a:gd name="connsiteX562" fmla="*/ 3564056 w 5462730"/>
              <a:gd name="connsiteY562" fmla="*/ 1009832 h 3550161"/>
              <a:gd name="connsiteX563" fmla="*/ 3648539 w 5462730"/>
              <a:gd name="connsiteY563" fmla="*/ 959217 h 3550161"/>
              <a:gd name="connsiteX564" fmla="*/ 3720043 w 5462730"/>
              <a:gd name="connsiteY564" fmla="*/ 913339 h 3550161"/>
              <a:gd name="connsiteX565" fmla="*/ 3823424 w 5462730"/>
              <a:gd name="connsiteY565" fmla="*/ 860771 h 3550161"/>
              <a:gd name="connsiteX566" fmla="*/ 3841872 w 5462730"/>
              <a:gd name="connsiteY566" fmla="*/ 844148 h 3550161"/>
              <a:gd name="connsiteX567" fmla="*/ 3875794 w 5462730"/>
              <a:gd name="connsiteY567" fmla="*/ 856493 h 3550161"/>
              <a:gd name="connsiteX568" fmla="*/ 3922931 w 5462730"/>
              <a:gd name="connsiteY568" fmla="*/ 824452 h 3550161"/>
              <a:gd name="connsiteX569" fmla="*/ 4108967 w 5462730"/>
              <a:gd name="connsiteY569" fmla="*/ 756552 h 3550161"/>
              <a:gd name="connsiteX570" fmla="*/ 4129006 w 5462730"/>
              <a:gd name="connsiteY570" fmla="*/ 744295 h 3550161"/>
              <a:gd name="connsiteX571" fmla="*/ 4369238 w 5462730"/>
              <a:gd name="connsiteY571" fmla="*/ 636834 h 3550161"/>
              <a:gd name="connsiteX572" fmla="*/ 4398127 w 5462730"/>
              <a:gd name="connsiteY572" fmla="*/ 615240 h 3550161"/>
              <a:gd name="connsiteX573" fmla="*/ 4500623 w 5462730"/>
              <a:gd name="connsiteY573" fmla="*/ 593824 h 3550161"/>
              <a:gd name="connsiteX574" fmla="*/ 4497199 w 5462730"/>
              <a:gd name="connsiteY574" fmla="*/ 624743 h 3550161"/>
              <a:gd name="connsiteX575" fmla="*/ 4648173 w 5462730"/>
              <a:gd name="connsiteY575" fmla="*/ 554807 h 3550161"/>
              <a:gd name="connsiteX576" fmla="*/ 4680050 w 5462730"/>
              <a:gd name="connsiteY576" fmla="*/ 548116 h 3550161"/>
              <a:gd name="connsiteX577" fmla="*/ 4745849 w 5462730"/>
              <a:gd name="connsiteY577" fmla="*/ 553770 h 3550161"/>
              <a:gd name="connsiteX578" fmla="*/ 4700755 w 5462730"/>
              <a:gd name="connsiteY578" fmla="*/ 604844 h 3550161"/>
              <a:gd name="connsiteX579" fmla="*/ 4696427 w 5462730"/>
              <a:gd name="connsiteY579" fmla="*/ 606423 h 3550161"/>
              <a:gd name="connsiteX580" fmla="*/ 4641778 w 5462730"/>
              <a:gd name="connsiteY580" fmla="*/ 631313 h 3550161"/>
              <a:gd name="connsiteX581" fmla="*/ 4696427 w 5462730"/>
              <a:gd name="connsiteY581" fmla="*/ 606423 h 3550161"/>
              <a:gd name="connsiteX582" fmla="*/ 4715088 w 5462730"/>
              <a:gd name="connsiteY582" fmla="*/ 644115 h 3550161"/>
              <a:gd name="connsiteX583" fmla="*/ 4767006 w 5462730"/>
              <a:gd name="connsiteY583" fmla="*/ 625166 h 3550161"/>
              <a:gd name="connsiteX584" fmla="*/ 4833494 w 5462730"/>
              <a:gd name="connsiteY584" fmla="*/ 605845 h 3550161"/>
              <a:gd name="connsiteX585" fmla="*/ 4894753 w 5462730"/>
              <a:gd name="connsiteY585" fmla="*/ 558761 h 3550161"/>
              <a:gd name="connsiteX586" fmla="*/ 4961480 w 5462730"/>
              <a:gd name="connsiteY586" fmla="*/ 499793 h 3550161"/>
              <a:gd name="connsiteX587" fmla="*/ 5017485 w 5462730"/>
              <a:gd name="connsiteY587" fmla="*/ 518912 h 3550161"/>
              <a:gd name="connsiteX588" fmla="*/ 5248162 w 5462730"/>
              <a:gd name="connsiteY588" fmla="*/ 385269 h 3550161"/>
              <a:gd name="connsiteX589" fmla="*/ 5278446 w 5462730"/>
              <a:gd name="connsiteY589" fmla="*/ 374216 h 3550161"/>
              <a:gd name="connsiteX590" fmla="*/ 5281631 w 5462730"/>
              <a:gd name="connsiteY590" fmla="*/ 382943 h 3550161"/>
              <a:gd name="connsiteX591" fmla="*/ 5186903 w 5462730"/>
              <a:gd name="connsiteY591" fmla="*/ 432351 h 3550161"/>
              <a:gd name="connsiteX592" fmla="*/ 5103322 w 5462730"/>
              <a:gd name="connsiteY592" fmla="*/ 512306 h 3550161"/>
              <a:gd name="connsiteX593" fmla="*/ 5153646 w 5462730"/>
              <a:gd name="connsiteY593" fmla="*/ 488995 h 3550161"/>
              <a:gd name="connsiteX594" fmla="*/ 5274786 w 5462730"/>
              <a:gd name="connsiteY594" fmla="*/ 444780 h 3550161"/>
              <a:gd name="connsiteX595" fmla="*/ 5320332 w 5462730"/>
              <a:gd name="connsiteY595" fmla="*/ 408377 h 3550161"/>
              <a:gd name="connsiteX596" fmla="*/ 5355632 w 5462730"/>
              <a:gd name="connsiteY596" fmla="*/ 370768 h 3550161"/>
              <a:gd name="connsiteX597" fmla="*/ 5388650 w 5462730"/>
              <a:gd name="connsiteY597" fmla="*/ 353773 h 3550161"/>
              <a:gd name="connsiteX598" fmla="*/ 5439026 w 5462730"/>
              <a:gd name="connsiteY598" fmla="*/ 331513 h 3550161"/>
              <a:gd name="connsiteX599" fmla="*/ 5462730 w 5462730"/>
              <a:gd name="connsiteY599" fmla="*/ 337024 h 3550161"/>
              <a:gd name="connsiteX600" fmla="*/ 5428952 w 5462730"/>
              <a:gd name="connsiteY600" fmla="*/ 354334 h 3550161"/>
              <a:gd name="connsiteX601" fmla="*/ 5388756 w 5462730"/>
              <a:gd name="connsiteY601" fmla="*/ 354063 h 3550161"/>
              <a:gd name="connsiteX602" fmla="*/ 5420476 w 5462730"/>
              <a:gd name="connsiteY602" fmla="*/ 336260 h 3550161"/>
              <a:gd name="connsiteX603" fmla="*/ 5439026 w 5462730"/>
              <a:gd name="connsiteY603" fmla="*/ 331513 h 3550161"/>
              <a:gd name="connsiteX604" fmla="*/ 5376236 w 5462730"/>
              <a:gd name="connsiteY604" fmla="*/ 314301 h 3550161"/>
              <a:gd name="connsiteX605" fmla="*/ 5383626 w 5462730"/>
              <a:gd name="connsiteY605" fmla="*/ 320901 h 3550161"/>
              <a:gd name="connsiteX606" fmla="*/ 5374836 w 5462730"/>
              <a:gd name="connsiteY606" fmla="*/ 324109 h 3550161"/>
              <a:gd name="connsiteX607" fmla="*/ 5354356 w 5462730"/>
              <a:gd name="connsiteY607" fmla="*/ 336234 h 3550161"/>
              <a:gd name="connsiteX608" fmla="*/ 5376236 w 5462730"/>
              <a:gd name="connsiteY608" fmla="*/ 314301 h 3550161"/>
              <a:gd name="connsiteX609" fmla="*/ 3439521 w 5462730"/>
              <a:gd name="connsiteY609" fmla="*/ 5 h 3550161"/>
              <a:gd name="connsiteX610" fmla="*/ 3565830 w 5462730"/>
              <a:gd name="connsiteY610" fmla="*/ 68896 h 3550161"/>
              <a:gd name="connsiteX611" fmla="*/ 3607811 w 5462730"/>
              <a:gd name="connsiteY611" fmla="*/ 177148 h 3550161"/>
              <a:gd name="connsiteX612" fmla="*/ 3624520 w 5462730"/>
              <a:gd name="connsiteY612" fmla="*/ 239610 h 3550161"/>
              <a:gd name="connsiteX613" fmla="*/ 3656998 w 5462730"/>
              <a:gd name="connsiteY613" fmla="*/ 448682 h 3550161"/>
              <a:gd name="connsiteX614" fmla="*/ 3699445 w 5462730"/>
              <a:gd name="connsiteY614" fmla="*/ 514857 h 3550161"/>
              <a:gd name="connsiteX615" fmla="*/ 3687885 w 5462730"/>
              <a:gd name="connsiteY615" fmla="*/ 569027 h 3550161"/>
              <a:gd name="connsiteX616" fmla="*/ 3724250 w 5462730"/>
              <a:gd name="connsiteY616" fmla="*/ 602720 h 3550161"/>
              <a:gd name="connsiteX617" fmla="*/ 3707635 w 5462730"/>
              <a:gd name="connsiteY617" fmla="*/ 647732 h 3550161"/>
              <a:gd name="connsiteX618" fmla="*/ 3625966 w 5462730"/>
              <a:gd name="connsiteY618" fmla="*/ 746572 h 3550161"/>
              <a:gd name="connsiteX619" fmla="*/ 3647167 w 5462730"/>
              <a:gd name="connsiteY619" fmla="*/ 752790 h 3550161"/>
              <a:gd name="connsiteX620" fmla="*/ 3559416 w 5462730"/>
              <a:gd name="connsiteY620" fmla="*/ 819146 h 3550161"/>
              <a:gd name="connsiteX621" fmla="*/ 3592222 w 5462730"/>
              <a:gd name="connsiteY621" fmla="*/ 824934 h 3550161"/>
              <a:gd name="connsiteX622" fmla="*/ 3557449 w 5462730"/>
              <a:gd name="connsiteY622" fmla="*/ 879968 h 3550161"/>
              <a:gd name="connsiteX623" fmla="*/ 3381384 w 5462730"/>
              <a:gd name="connsiteY623" fmla="*/ 947276 h 3550161"/>
              <a:gd name="connsiteX624" fmla="*/ 3317781 w 5462730"/>
              <a:gd name="connsiteY624" fmla="*/ 928620 h 3550161"/>
              <a:gd name="connsiteX625" fmla="*/ 3310760 w 5462730"/>
              <a:gd name="connsiteY625" fmla="*/ 980284 h 3550161"/>
              <a:gd name="connsiteX626" fmla="*/ 3209857 w 5462730"/>
              <a:gd name="connsiteY626" fmla="*/ 1012082 h 3550161"/>
              <a:gd name="connsiteX627" fmla="*/ 3212854 w 5462730"/>
              <a:gd name="connsiteY627" fmla="*/ 974586 h 3550161"/>
              <a:gd name="connsiteX628" fmla="*/ 3153322 w 5462730"/>
              <a:gd name="connsiteY628" fmla="*/ 995497 h 3550161"/>
              <a:gd name="connsiteX629" fmla="*/ 3200823 w 5462730"/>
              <a:gd name="connsiteY629" fmla="*/ 1070830 h 3550161"/>
              <a:gd name="connsiteX630" fmla="*/ 3146816 w 5462730"/>
              <a:gd name="connsiteY630" fmla="*/ 1058824 h 3550161"/>
              <a:gd name="connsiteX631" fmla="*/ 3128097 w 5462730"/>
              <a:gd name="connsiteY631" fmla="*/ 1003445 h 3550161"/>
              <a:gd name="connsiteX632" fmla="*/ 2940938 w 5462730"/>
              <a:gd name="connsiteY632" fmla="*/ 1082851 h 3550161"/>
              <a:gd name="connsiteX633" fmla="*/ 2877382 w 5462730"/>
              <a:gd name="connsiteY633" fmla="*/ 1117930 h 3550161"/>
              <a:gd name="connsiteX634" fmla="*/ 2720507 w 5462730"/>
              <a:gd name="connsiteY634" fmla="*/ 1198543 h 3550161"/>
              <a:gd name="connsiteX635" fmla="*/ 2685219 w 5462730"/>
              <a:gd name="connsiteY635" fmla="*/ 1241915 h 3550161"/>
              <a:gd name="connsiteX636" fmla="*/ 2625687 w 5462730"/>
              <a:gd name="connsiteY636" fmla="*/ 1262826 h 3550161"/>
              <a:gd name="connsiteX637" fmla="*/ 2607013 w 5462730"/>
              <a:gd name="connsiteY637" fmla="*/ 1261186 h 3550161"/>
              <a:gd name="connsiteX638" fmla="*/ 2507656 w 5462730"/>
              <a:gd name="connsiteY638" fmla="*/ 1327972 h 3550161"/>
              <a:gd name="connsiteX639" fmla="*/ 2429450 w 5462730"/>
              <a:gd name="connsiteY639" fmla="*/ 1347243 h 3550161"/>
              <a:gd name="connsiteX640" fmla="*/ 2325038 w 5462730"/>
              <a:gd name="connsiteY640" fmla="*/ 1404872 h 3550161"/>
              <a:gd name="connsiteX641" fmla="*/ 2264009 w 5462730"/>
              <a:gd name="connsiteY641" fmla="*/ 1444529 h 3550161"/>
              <a:gd name="connsiteX642" fmla="*/ 2121265 w 5462730"/>
              <a:gd name="connsiteY642" fmla="*/ 1529290 h 3550161"/>
              <a:gd name="connsiteX643" fmla="*/ 2077365 w 5462730"/>
              <a:gd name="connsiteY643" fmla="*/ 1535598 h 3550161"/>
              <a:gd name="connsiteX644" fmla="*/ 2048631 w 5462730"/>
              <a:gd name="connsiteY644" fmla="*/ 1569380 h 3550161"/>
              <a:gd name="connsiteX645" fmla="*/ 1987038 w 5462730"/>
              <a:gd name="connsiteY645" fmla="*/ 1543636 h 3550161"/>
              <a:gd name="connsiteX646" fmla="*/ 1989099 w 5462730"/>
              <a:gd name="connsiteY646" fmla="*/ 1590291 h 3550161"/>
              <a:gd name="connsiteX647" fmla="*/ 1904341 w 5462730"/>
              <a:gd name="connsiteY647" fmla="*/ 1619150 h 3550161"/>
              <a:gd name="connsiteX648" fmla="*/ 1772642 w 5462730"/>
              <a:gd name="connsiteY648" fmla="*/ 1638076 h 3550161"/>
              <a:gd name="connsiteX649" fmla="*/ 1724205 w 5462730"/>
              <a:gd name="connsiteY649" fmla="*/ 1646890 h 3550161"/>
              <a:gd name="connsiteX650" fmla="*/ 1705576 w 5462730"/>
              <a:gd name="connsiteY650" fmla="*/ 1698987 h 3550161"/>
              <a:gd name="connsiteX651" fmla="*/ 1597607 w 5462730"/>
              <a:gd name="connsiteY651" fmla="*/ 1728712 h 3550161"/>
              <a:gd name="connsiteX652" fmla="*/ 1542101 w 5462730"/>
              <a:gd name="connsiteY652" fmla="*/ 1735454 h 3550161"/>
              <a:gd name="connsiteX653" fmla="*/ 1511869 w 5462730"/>
              <a:gd name="connsiteY653" fmla="*/ 1787982 h 3550161"/>
              <a:gd name="connsiteX654" fmla="*/ 1433150 w 5462730"/>
              <a:gd name="connsiteY654" fmla="*/ 1795589 h 3550161"/>
              <a:gd name="connsiteX655" fmla="*/ 1393788 w 5462730"/>
              <a:gd name="connsiteY655" fmla="*/ 1799392 h 3550161"/>
              <a:gd name="connsiteX656" fmla="*/ 1354944 w 5462730"/>
              <a:gd name="connsiteY656" fmla="*/ 1814859 h 3550161"/>
              <a:gd name="connsiteX657" fmla="*/ 1120377 w 5462730"/>
              <a:gd name="connsiteY657" fmla="*/ 1926404 h 3550161"/>
              <a:gd name="connsiteX658" fmla="*/ 1115323 w 5462730"/>
              <a:gd name="connsiteY658" fmla="*/ 1917246 h 3550161"/>
              <a:gd name="connsiteX659" fmla="*/ 1158194 w 5462730"/>
              <a:gd name="connsiteY659" fmla="*/ 1887612 h 3550161"/>
              <a:gd name="connsiteX660" fmla="*/ 1145042 w 5462730"/>
              <a:gd name="connsiteY660" fmla="*/ 1853054 h 3550161"/>
              <a:gd name="connsiteX661" fmla="*/ 1133435 w 5462730"/>
              <a:gd name="connsiteY661" fmla="*/ 1853488 h 3550161"/>
              <a:gd name="connsiteX662" fmla="*/ 864048 w 5462730"/>
              <a:gd name="connsiteY662" fmla="*/ 1966332 h 3550161"/>
              <a:gd name="connsiteX663" fmla="*/ 817667 w 5462730"/>
              <a:gd name="connsiteY663" fmla="*/ 2021798 h 3550161"/>
              <a:gd name="connsiteX664" fmla="*/ 744518 w 5462730"/>
              <a:gd name="connsiteY664" fmla="*/ 2050225 h 3550161"/>
              <a:gd name="connsiteX665" fmla="*/ 704128 w 5462730"/>
              <a:gd name="connsiteY665" fmla="*/ 2030703 h 3550161"/>
              <a:gd name="connsiteX666" fmla="*/ 580012 w 5462730"/>
              <a:gd name="connsiteY666" fmla="*/ 2063366 h 3550161"/>
              <a:gd name="connsiteX667" fmla="*/ 574958 w 5462730"/>
              <a:gd name="connsiteY667" fmla="*/ 2054209 h 3550161"/>
              <a:gd name="connsiteX668" fmla="*/ 693504 w 5462730"/>
              <a:gd name="connsiteY668" fmla="*/ 2000725 h 3550161"/>
              <a:gd name="connsiteX669" fmla="*/ 692991 w 5462730"/>
              <a:gd name="connsiteY669" fmla="*/ 1989061 h 3550161"/>
              <a:gd name="connsiteX670" fmla="*/ 545662 w 5462730"/>
              <a:gd name="connsiteY670" fmla="*/ 2022589 h 3550161"/>
              <a:gd name="connsiteX671" fmla="*/ 395289 w 5462730"/>
              <a:gd name="connsiteY671" fmla="*/ 2039875 h 3550161"/>
              <a:gd name="connsiteX672" fmla="*/ 392247 w 5462730"/>
              <a:gd name="connsiteY672" fmla="*/ 2023634 h 3550161"/>
              <a:gd name="connsiteX673" fmla="*/ 532978 w 5462730"/>
              <a:gd name="connsiteY673" fmla="*/ 1945959 h 3550161"/>
              <a:gd name="connsiteX674" fmla="*/ 673709 w 5462730"/>
              <a:gd name="connsiteY674" fmla="*/ 1868284 h 3550161"/>
              <a:gd name="connsiteX675" fmla="*/ 612633 w 5462730"/>
              <a:gd name="connsiteY675" fmla="*/ 1854205 h 3550161"/>
              <a:gd name="connsiteX676" fmla="*/ 373996 w 5462730"/>
              <a:gd name="connsiteY676" fmla="*/ 1926182 h 3550161"/>
              <a:gd name="connsiteX677" fmla="*/ 302858 w 5462730"/>
              <a:gd name="connsiteY677" fmla="*/ 1947524 h 3550161"/>
              <a:gd name="connsiteX678" fmla="*/ 305338 w 5462730"/>
              <a:gd name="connsiteY678" fmla="*/ 1898366 h 3550161"/>
              <a:gd name="connsiteX679" fmla="*/ 281610 w 5462730"/>
              <a:gd name="connsiteY679" fmla="*/ 1887568 h 3550161"/>
              <a:gd name="connsiteX680" fmla="*/ 339598 w 5462730"/>
              <a:gd name="connsiteY680" fmla="*/ 1831667 h 3550161"/>
              <a:gd name="connsiteX681" fmla="*/ 278522 w 5462730"/>
              <a:gd name="connsiteY681" fmla="*/ 1817588 h 3550161"/>
              <a:gd name="connsiteX682" fmla="*/ 306744 w 5462730"/>
              <a:gd name="connsiteY682" fmla="*/ 1772142 h 3550161"/>
              <a:gd name="connsiteX683" fmla="*/ 168493 w 5462730"/>
              <a:gd name="connsiteY683" fmla="*/ 1800659 h 3550161"/>
              <a:gd name="connsiteX684" fmla="*/ 245668 w 5462730"/>
              <a:gd name="connsiteY684" fmla="*/ 1758063 h 3550161"/>
              <a:gd name="connsiteX685" fmla="*/ 331921 w 5462730"/>
              <a:gd name="connsiteY685" fmla="*/ 1710456 h 3550161"/>
              <a:gd name="connsiteX686" fmla="*/ 411111 w 5462730"/>
              <a:gd name="connsiteY686" fmla="*/ 1660776 h 3550161"/>
              <a:gd name="connsiteX687" fmla="*/ 219880 w 5462730"/>
              <a:gd name="connsiteY687" fmla="*/ 1700613 h 3550161"/>
              <a:gd name="connsiteX688" fmla="*/ 111911 w 5462730"/>
              <a:gd name="connsiteY688" fmla="*/ 1730338 h 3550161"/>
              <a:gd name="connsiteX689" fmla="*/ 68996 w 5462730"/>
              <a:gd name="connsiteY689" fmla="*/ 1706236 h 3550161"/>
              <a:gd name="connsiteX690" fmla="*/ 107840 w 5462730"/>
              <a:gd name="connsiteY690" fmla="*/ 1690769 h 3550161"/>
              <a:gd name="connsiteX691" fmla="*/ 165873 w 5462730"/>
              <a:gd name="connsiteY691" fmla="*/ 1688607 h 3550161"/>
              <a:gd name="connsiteX692" fmla="*/ 230458 w 5462730"/>
              <a:gd name="connsiteY692" fmla="*/ 1676855 h 3550161"/>
              <a:gd name="connsiteX693" fmla="*/ 357571 w 5462730"/>
              <a:gd name="connsiteY693" fmla="*/ 1606695 h 3550161"/>
              <a:gd name="connsiteX694" fmla="*/ 414574 w 5462730"/>
              <a:gd name="connsiteY694" fmla="*/ 1581206 h 3550161"/>
              <a:gd name="connsiteX695" fmla="*/ 284887 w 5462730"/>
              <a:gd name="connsiteY695" fmla="*/ 1593049 h 3550161"/>
              <a:gd name="connsiteX696" fmla="*/ 172895 w 5462730"/>
              <a:gd name="connsiteY696" fmla="*/ 1636943 h 3550161"/>
              <a:gd name="connsiteX697" fmla="*/ 167840 w 5462730"/>
              <a:gd name="connsiteY697" fmla="*/ 1627785 h 3550161"/>
              <a:gd name="connsiteX698" fmla="*/ 199618 w 5462730"/>
              <a:gd name="connsiteY698" fmla="*/ 1610245 h 3550161"/>
              <a:gd name="connsiteX699" fmla="*/ 483652 w 5462730"/>
              <a:gd name="connsiteY699" fmla="*/ 1513212 h 3550161"/>
              <a:gd name="connsiteX700" fmla="*/ 508832 w 5462730"/>
              <a:gd name="connsiteY700" fmla="*/ 1451525 h 3550161"/>
              <a:gd name="connsiteX701" fmla="*/ 608236 w 5462730"/>
              <a:gd name="connsiteY701" fmla="*/ 1438474 h 3550161"/>
              <a:gd name="connsiteX702" fmla="*/ 693509 w 5462730"/>
              <a:gd name="connsiteY702" fmla="*/ 1421278 h 3550161"/>
              <a:gd name="connsiteX703" fmla="*/ 759076 w 5462730"/>
              <a:gd name="connsiteY703" fmla="*/ 1379114 h 3550161"/>
              <a:gd name="connsiteX704" fmla="*/ 813553 w 5462730"/>
              <a:gd name="connsiteY704" fmla="*/ 1349045 h 3550161"/>
              <a:gd name="connsiteX705" fmla="*/ 795350 w 5462730"/>
              <a:gd name="connsiteY705" fmla="*/ 1305331 h 3550161"/>
              <a:gd name="connsiteX706" fmla="*/ 856891 w 5462730"/>
              <a:gd name="connsiteY706" fmla="*/ 1277336 h 3550161"/>
              <a:gd name="connsiteX707" fmla="*/ 795350 w 5462730"/>
              <a:gd name="connsiteY707" fmla="*/ 1305331 h 3550161"/>
              <a:gd name="connsiteX708" fmla="*/ 790809 w 5462730"/>
              <a:gd name="connsiteY708" fmla="*/ 1307837 h 3550161"/>
              <a:gd name="connsiteX709" fmla="*/ 714101 w 5462730"/>
              <a:gd name="connsiteY709" fmla="*/ 1308359 h 3550161"/>
              <a:gd name="connsiteX710" fmla="*/ 757955 w 5462730"/>
              <a:gd name="connsiteY710" fmla="*/ 1248312 h 3550161"/>
              <a:gd name="connsiteX711" fmla="*/ 787206 w 5462730"/>
              <a:gd name="connsiteY711" fmla="*/ 1226195 h 3550161"/>
              <a:gd name="connsiteX712" fmla="*/ 958218 w 5462730"/>
              <a:gd name="connsiteY712" fmla="*/ 1149726 h 3550161"/>
              <a:gd name="connsiteX713" fmla="*/ 929435 w 5462730"/>
              <a:gd name="connsiteY713" fmla="*/ 1129771 h 3550161"/>
              <a:gd name="connsiteX714" fmla="*/ 1023406 w 5462730"/>
              <a:gd name="connsiteY714" fmla="*/ 1058584 h 3550161"/>
              <a:gd name="connsiteX715" fmla="*/ 1063100 w 5462730"/>
              <a:gd name="connsiteY715" fmla="*/ 1050023 h 3550161"/>
              <a:gd name="connsiteX716" fmla="*/ 1331971 w 5462730"/>
              <a:gd name="connsiteY716" fmla="*/ 925517 h 3550161"/>
              <a:gd name="connsiteX717" fmla="*/ 1357195 w 5462730"/>
              <a:gd name="connsiteY717" fmla="*/ 917567 h 3550161"/>
              <a:gd name="connsiteX718" fmla="*/ 1552404 w 5462730"/>
              <a:gd name="connsiteY718" fmla="*/ 809823 h 3550161"/>
              <a:gd name="connsiteX719" fmla="*/ 1614462 w 5462730"/>
              <a:gd name="connsiteY719" fmla="*/ 793493 h 3550161"/>
              <a:gd name="connsiteX720" fmla="*/ 1629064 w 5462730"/>
              <a:gd name="connsiteY720" fmla="*/ 755564 h 3550161"/>
              <a:gd name="connsiteX721" fmla="*/ 1656818 w 5462730"/>
              <a:gd name="connsiteY721" fmla="*/ 752193 h 3550161"/>
              <a:gd name="connsiteX722" fmla="*/ 1777893 w 5462730"/>
              <a:gd name="connsiteY722" fmla="*/ 703289 h 3550161"/>
              <a:gd name="connsiteX723" fmla="*/ 1869716 w 5462730"/>
              <a:gd name="connsiteY723" fmla="*/ 676503 h 3550161"/>
              <a:gd name="connsiteX724" fmla="*/ 1975158 w 5462730"/>
              <a:gd name="connsiteY724" fmla="*/ 642199 h 3550161"/>
              <a:gd name="connsiteX725" fmla="*/ 2006936 w 5462730"/>
              <a:gd name="connsiteY725" fmla="*/ 624660 h 3550161"/>
              <a:gd name="connsiteX726" fmla="*/ 2198119 w 5462730"/>
              <a:gd name="connsiteY726" fmla="*/ 531085 h 3550161"/>
              <a:gd name="connsiteX727" fmla="*/ 2351485 w 5462730"/>
              <a:gd name="connsiteY727" fmla="*/ 476303 h 3550161"/>
              <a:gd name="connsiteX728" fmla="*/ 2364589 w 5462730"/>
              <a:gd name="connsiteY728" fmla="*/ 457123 h 3550161"/>
              <a:gd name="connsiteX729" fmla="*/ 2419580 w 5462730"/>
              <a:gd name="connsiteY729" fmla="*/ 438719 h 3550161"/>
              <a:gd name="connsiteX730" fmla="*/ 2557271 w 5462730"/>
              <a:gd name="connsiteY730" fmla="*/ 344802 h 3550161"/>
              <a:gd name="connsiteX731" fmla="*/ 2619328 w 5462730"/>
              <a:gd name="connsiteY731" fmla="*/ 328470 h 3550161"/>
              <a:gd name="connsiteX732" fmla="*/ 2678344 w 5462730"/>
              <a:gd name="connsiteY732" fmla="*/ 295896 h 3550161"/>
              <a:gd name="connsiteX733" fmla="*/ 2695005 w 5462730"/>
              <a:gd name="connsiteY733" fmla="*/ 304623 h 3550161"/>
              <a:gd name="connsiteX734" fmla="*/ 2744428 w 5462730"/>
              <a:gd name="connsiteY734" fmla="*/ 265397 h 3550161"/>
              <a:gd name="connsiteX735" fmla="*/ 2956296 w 5462730"/>
              <a:gd name="connsiteY735" fmla="*/ 166378 h 3550161"/>
              <a:gd name="connsiteX736" fmla="*/ 3189365 w 5462730"/>
              <a:gd name="connsiteY736" fmla="*/ 73579 h 3550161"/>
              <a:gd name="connsiteX737" fmla="*/ 3388643 w 5462730"/>
              <a:gd name="connsiteY737" fmla="*/ 5406 h 3550161"/>
              <a:gd name="connsiteX738" fmla="*/ 3439521 w 5462730"/>
              <a:gd name="connsiteY738" fmla="*/ 5 h 355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Lst>
            <a:rect l="l" t="t" r="r" b="b"/>
            <a:pathLst>
              <a:path w="5462730" h="3550161">
                <a:moveTo>
                  <a:pt x="2699470" y="3246544"/>
                </a:moveTo>
                <a:lnTo>
                  <a:pt x="2699749" y="3246823"/>
                </a:lnTo>
                <a:cubicBezTo>
                  <a:pt x="2699470" y="3248776"/>
                  <a:pt x="2697240" y="3251009"/>
                  <a:pt x="2692778" y="3253241"/>
                </a:cubicBezTo>
                <a:close/>
                <a:moveTo>
                  <a:pt x="2897500" y="3151977"/>
                </a:moveTo>
                <a:lnTo>
                  <a:pt x="2897610" y="3152044"/>
                </a:lnTo>
                <a:lnTo>
                  <a:pt x="2893527" y="3157245"/>
                </a:lnTo>
                <a:cubicBezTo>
                  <a:pt x="2895200" y="3153896"/>
                  <a:pt x="2896455" y="3152361"/>
                  <a:pt x="2897500" y="3151977"/>
                </a:cubicBezTo>
                <a:close/>
                <a:moveTo>
                  <a:pt x="3113442" y="2005046"/>
                </a:moveTo>
                <a:cubicBezTo>
                  <a:pt x="3093401" y="2017305"/>
                  <a:pt x="3080424" y="2022041"/>
                  <a:pt x="3064710" y="2032723"/>
                </a:cubicBezTo>
                <a:cubicBezTo>
                  <a:pt x="3078141" y="2042654"/>
                  <a:pt x="3084060" y="2045440"/>
                  <a:pt x="3091573" y="2052587"/>
                </a:cubicBezTo>
                <a:cubicBezTo>
                  <a:pt x="3064473" y="2072368"/>
                  <a:pt x="3035779" y="2087785"/>
                  <a:pt x="3011415" y="2101623"/>
                </a:cubicBezTo>
                <a:cubicBezTo>
                  <a:pt x="2997983" y="2091690"/>
                  <a:pt x="2986147" y="2086120"/>
                  <a:pt x="2972715" y="2076189"/>
                </a:cubicBezTo>
                <a:cubicBezTo>
                  <a:pt x="2961781" y="2099960"/>
                  <a:pt x="2963825" y="2118993"/>
                  <a:pt x="2948111" y="2129672"/>
                </a:cubicBezTo>
                <a:lnTo>
                  <a:pt x="2890163" y="2170639"/>
                </a:lnTo>
                <a:lnTo>
                  <a:pt x="2906910" y="2166023"/>
                </a:lnTo>
                <a:cubicBezTo>
                  <a:pt x="2911371" y="2163791"/>
                  <a:pt x="2915832" y="2157093"/>
                  <a:pt x="2918063" y="2154861"/>
                </a:cubicBezTo>
                <a:cubicBezTo>
                  <a:pt x="2942599" y="2139233"/>
                  <a:pt x="2980518" y="2132536"/>
                  <a:pt x="2998362" y="2134768"/>
                </a:cubicBezTo>
                <a:cubicBezTo>
                  <a:pt x="3032936" y="2115792"/>
                  <a:pt x="3065836" y="2103514"/>
                  <a:pt x="3097621" y="2092630"/>
                </a:cubicBezTo>
                <a:lnTo>
                  <a:pt x="3135595" y="2078778"/>
                </a:lnTo>
                <a:lnTo>
                  <a:pt x="3126011" y="2046199"/>
                </a:lnTo>
                <a:cubicBezTo>
                  <a:pt x="3122713" y="2033804"/>
                  <a:pt x="3119016" y="2020319"/>
                  <a:pt x="3113442" y="2005046"/>
                </a:cubicBezTo>
                <a:close/>
                <a:moveTo>
                  <a:pt x="3252342" y="1999490"/>
                </a:moveTo>
                <a:cubicBezTo>
                  <a:pt x="3244545" y="2031623"/>
                  <a:pt x="3216373" y="2061430"/>
                  <a:pt x="3198736" y="2053225"/>
                </a:cubicBezTo>
                <a:cubicBezTo>
                  <a:pt x="3199898" y="2043038"/>
                  <a:pt x="3199490" y="2028543"/>
                  <a:pt x="3200652" y="2018356"/>
                </a:cubicBezTo>
                <a:cubicBezTo>
                  <a:pt x="3222190" y="2010495"/>
                  <a:pt x="3235113" y="2005778"/>
                  <a:pt x="3252342" y="1999490"/>
                </a:cubicBezTo>
                <a:close/>
                <a:moveTo>
                  <a:pt x="976553" y="1976933"/>
                </a:moveTo>
                <a:cubicBezTo>
                  <a:pt x="962792" y="2027414"/>
                  <a:pt x="930974" y="2002090"/>
                  <a:pt x="896479" y="2015003"/>
                </a:cubicBezTo>
                <a:cubicBezTo>
                  <a:pt x="908543" y="1999156"/>
                  <a:pt x="921568" y="1990436"/>
                  <a:pt x="935074" y="1985277"/>
                </a:cubicBezTo>
                <a:cubicBezTo>
                  <a:pt x="948580" y="1980120"/>
                  <a:pt x="962566" y="1978527"/>
                  <a:pt x="976553" y="1976933"/>
                </a:cubicBezTo>
                <a:close/>
                <a:moveTo>
                  <a:pt x="3313716" y="1976591"/>
                </a:moveTo>
                <a:cubicBezTo>
                  <a:pt x="3299759" y="2006588"/>
                  <a:pt x="3275762" y="1995425"/>
                  <a:pt x="3252182" y="1999050"/>
                </a:cubicBezTo>
                <a:cubicBezTo>
                  <a:pt x="3262367" y="1992842"/>
                  <a:pt x="3271455" y="1987034"/>
                  <a:pt x="3281144" y="1982874"/>
                </a:cubicBezTo>
                <a:cubicBezTo>
                  <a:pt x="3290832" y="1978717"/>
                  <a:pt x="3301123" y="1976206"/>
                  <a:pt x="3313716" y="1976591"/>
                </a:cubicBezTo>
                <a:close/>
                <a:moveTo>
                  <a:pt x="200992" y="1908756"/>
                </a:moveTo>
                <a:cubicBezTo>
                  <a:pt x="207889" y="1910566"/>
                  <a:pt x="217159" y="1916680"/>
                  <a:pt x="226432" y="1922793"/>
                </a:cubicBezTo>
                <a:cubicBezTo>
                  <a:pt x="221911" y="1925289"/>
                  <a:pt x="217392" y="1927783"/>
                  <a:pt x="215247" y="1934583"/>
                </a:cubicBezTo>
                <a:cubicBezTo>
                  <a:pt x="210496" y="1925975"/>
                  <a:pt x="201223" y="1919859"/>
                  <a:pt x="194329" y="1918050"/>
                </a:cubicBezTo>
                <a:cubicBezTo>
                  <a:pt x="196471" y="1911251"/>
                  <a:pt x="196471" y="1911251"/>
                  <a:pt x="200992" y="1908756"/>
                </a:cubicBezTo>
                <a:close/>
                <a:moveTo>
                  <a:pt x="3452633" y="1888906"/>
                </a:moveTo>
                <a:cubicBezTo>
                  <a:pt x="3458231" y="1889696"/>
                  <a:pt x="3465626" y="1891719"/>
                  <a:pt x="3475485" y="1894416"/>
                </a:cubicBezTo>
                <a:cubicBezTo>
                  <a:pt x="3463680" y="1903761"/>
                  <a:pt x="3451877" y="1913105"/>
                  <a:pt x="3432745" y="1930160"/>
                </a:cubicBezTo>
                <a:cubicBezTo>
                  <a:pt x="3434396" y="1906894"/>
                  <a:pt x="3435222" y="1895262"/>
                  <a:pt x="3440564" y="1890793"/>
                </a:cubicBezTo>
                <a:cubicBezTo>
                  <a:pt x="3443235" y="1888559"/>
                  <a:pt x="3447036" y="1888116"/>
                  <a:pt x="3452633" y="1888906"/>
                </a:cubicBezTo>
                <a:close/>
                <a:moveTo>
                  <a:pt x="3504604" y="1833267"/>
                </a:moveTo>
                <a:lnTo>
                  <a:pt x="3501912" y="1833591"/>
                </a:lnTo>
                <a:cubicBezTo>
                  <a:pt x="3454322" y="1850961"/>
                  <a:pt x="3403999" y="1874272"/>
                  <a:pt x="3356409" y="1891641"/>
                </a:cubicBezTo>
                <a:cubicBezTo>
                  <a:pt x="3334776" y="1899537"/>
                  <a:pt x="3317471" y="1905853"/>
                  <a:pt x="3295840" y="1913748"/>
                </a:cubicBezTo>
                <a:cubicBezTo>
                  <a:pt x="3239597" y="1934276"/>
                  <a:pt x="3184946" y="1959169"/>
                  <a:pt x="3133480" y="1992787"/>
                </a:cubicBezTo>
                <a:cubicBezTo>
                  <a:pt x="3144179" y="2008662"/>
                  <a:pt x="3150549" y="2026116"/>
                  <a:pt x="3159653" y="2037629"/>
                </a:cubicBezTo>
                <a:cubicBezTo>
                  <a:pt x="3164431" y="2050720"/>
                  <a:pt x="3165055" y="2059145"/>
                  <a:pt x="3161240" y="2065483"/>
                </a:cubicBezTo>
                <a:lnTo>
                  <a:pt x="3145281" y="2075245"/>
                </a:lnTo>
                <a:lnTo>
                  <a:pt x="3190188" y="2058864"/>
                </a:lnTo>
                <a:cubicBezTo>
                  <a:pt x="3196880" y="2065561"/>
                  <a:pt x="3185727" y="2067794"/>
                  <a:pt x="3179036" y="2070026"/>
                </a:cubicBezTo>
                <a:cubicBezTo>
                  <a:pt x="3201341" y="2094584"/>
                  <a:pt x="3248182" y="2054399"/>
                  <a:pt x="3281641" y="2049934"/>
                </a:cubicBezTo>
                <a:cubicBezTo>
                  <a:pt x="3274949" y="2038772"/>
                  <a:pt x="3268257" y="2061096"/>
                  <a:pt x="3266027" y="2047702"/>
                </a:cubicBezTo>
                <a:cubicBezTo>
                  <a:pt x="3279410" y="2045469"/>
                  <a:pt x="3270488" y="2034307"/>
                  <a:pt x="3283871" y="2032074"/>
                </a:cubicBezTo>
                <a:cubicBezTo>
                  <a:pt x="3286102" y="2038772"/>
                  <a:pt x="3288332" y="2041004"/>
                  <a:pt x="3297254" y="2043237"/>
                </a:cubicBezTo>
                <a:cubicBezTo>
                  <a:pt x="3312868" y="2036539"/>
                  <a:pt x="3308407" y="2023144"/>
                  <a:pt x="3326251" y="2023144"/>
                </a:cubicBezTo>
                <a:cubicBezTo>
                  <a:pt x="3312868" y="2052167"/>
                  <a:pt x="3268257" y="2056631"/>
                  <a:pt x="3237030" y="2081189"/>
                </a:cubicBezTo>
                <a:cubicBezTo>
                  <a:pt x="3252644" y="2096816"/>
                  <a:pt x="3268257" y="2065561"/>
                  <a:pt x="3290563" y="2061096"/>
                </a:cubicBezTo>
                <a:cubicBezTo>
                  <a:pt x="3281641" y="2072259"/>
                  <a:pt x="3290563" y="2067794"/>
                  <a:pt x="3301715" y="2063329"/>
                </a:cubicBezTo>
                <a:cubicBezTo>
                  <a:pt x="3297254" y="2074491"/>
                  <a:pt x="3272718" y="2078956"/>
                  <a:pt x="3266027" y="2090119"/>
                </a:cubicBezTo>
                <a:cubicBezTo>
                  <a:pt x="3290563" y="2092351"/>
                  <a:pt x="3324021" y="2072259"/>
                  <a:pt x="3355248" y="2058864"/>
                </a:cubicBezTo>
                <a:cubicBezTo>
                  <a:pt x="3399859" y="2038772"/>
                  <a:pt x="3451161" y="2023144"/>
                  <a:pt x="3457853" y="1998587"/>
                </a:cubicBezTo>
                <a:cubicBezTo>
                  <a:pt x="3457853" y="1989657"/>
                  <a:pt x="3486850" y="1991890"/>
                  <a:pt x="3475697" y="1976262"/>
                </a:cubicBezTo>
                <a:cubicBezTo>
                  <a:pt x="3484620" y="1974030"/>
                  <a:pt x="3491311" y="1980727"/>
                  <a:pt x="3498003" y="1978495"/>
                </a:cubicBezTo>
                <a:cubicBezTo>
                  <a:pt x="3511386" y="1967332"/>
                  <a:pt x="3480158" y="1965100"/>
                  <a:pt x="3500233" y="1960635"/>
                </a:cubicBezTo>
                <a:cubicBezTo>
                  <a:pt x="3495772" y="1947240"/>
                  <a:pt x="3491311" y="1967332"/>
                  <a:pt x="3489081" y="1953937"/>
                </a:cubicBezTo>
                <a:cubicBezTo>
                  <a:pt x="3469006" y="1958402"/>
                  <a:pt x="3437778" y="1985192"/>
                  <a:pt x="3440009" y="1971797"/>
                </a:cubicBezTo>
                <a:cubicBezTo>
                  <a:pt x="3426626" y="1960635"/>
                  <a:pt x="3455623" y="1962867"/>
                  <a:pt x="3462314" y="1958402"/>
                </a:cubicBezTo>
                <a:cubicBezTo>
                  <a:pt x="3473467" y="1951705"/>
                  <a:pt x="3480158" y="1940542"/>
                  <a:pt x="3491311" y="1936078"/>
                </a:cubicBezTo>
                <a:cubicBezTo>
                  <a:pt x="3486850" y="1931613"/>
                  <a:pt x="3482389" y="1931613"/>
                  <a:pt x="3475697" y="1933845"/>
                </a:cubicBezTo>
                <a:cubicBezTo>
                  <a:pt x="3482389" y="1927148"/>
                  <a:pt x="3482389" y="1920450"/>
                  <a:pt x="3495772" y="1915985"/>
                </a:cubicBezTo>
                <a:cubicBezTo>
                  <a:pt x="3491311" y="1909288"/>
                  <a:pt x="3469006" y="1920450"/>
                  <a:pt x="3473467" y="1911520"/>
                </a:cubicBezTo>
                <a:cubicBezTo>
                  <a:pt x="3464545" y="1902590"/>
                  <a:pt x="3493542" y="1889195"/>
                  <a:pt x="3506925" y="1882498"/>
                </a:cubicBezTo>
                <a:cubicBezTo>
                  <a:pt x="3502464" y="1873568"/>
                  <a:pt x="3489081" y="1884730"/>
                  <a:pt x="3480158" y="1886963"/>
                </a:cubicBezTo>
                <a:cubicBezTo>
                  <a:pt x="3482389" y="1882498"/>
                  <a:pt x="3502464" y="1864638"/>
                  <a:pt x="3480158" y="1871336"/>
                </a:cubicBezTo>
                <a:cubicBezTo>
                  <a:pt x="3489081" y="1860173"/>
                  <a:pt x="3509155" y="1866871"/>
                  <a:pt x="3518078" y="1853476"/>
                </a:cubicBezTo>
                <a:cubicBezTo>
                  <a:pt x="3518078" y="1837848"/>
                  <a:pt x="3502464" y="1860173"/>
                  <a:pt x="3502464" y="1846778"/>
                </a:cubicBezTo>
                <a:cubicBezTo>
                  <a:pt x="3506925" y="1849011"/>
                  <a:pt x="3520308" y="1842313"/>
                  <a:pt x="3522539" y="1837848"/>
                </a:cubicBezTo>
                <a:cubicBezTo>
                  <a:pt x="3518078" y="1828918"/>
                  <a:pt x="3506925" y="1840081"/>
                  <a:pt x="3500233" y="1835616"/>
                </a:cubicBezTo>
                <a:close/>
                <a:moveTo>
                  <a:pt x="103926" y="1819125"/>
                </a:moveTo>
                <a:cubicBezTo>
                  <a:pt x="111144" y="1820758"/>
                  <a:pt x="115988" y="1818084"/>
                  <a:pt x="123206" y="1819715"/>
                </a:cubicBezTo>
                <a:cubicBezTo>
                  <a:pt x="120740" y="1826693"/>
                  <a:pt x="115896" y="1829366"/>
                  <a:pt x="115896" y="1829366"/>
                </a:cubicBezTo>
                <a:cubicBezTo>
                  <a:pt x="111053" y="1832039"/>
                  <a:pt x="108677" y="1827734"/>
                  <a:pt x="103835" y="1830406"/>
                </a:cubicBezTo>
                <a:cubicBezTo>
                  <a:pt x="101460" y="1826103"/>
                  <a:pt x="106302" y="1823430"/>
                  <a:pt x="103926" y="1819125"/>
                </a:cubicBezTo>
                <a:close/>
                <a:moveTo>
                  <a:pt x="69164" y="1706541"/>
                </a:moveTo>
                <a:cubicBezTo>
                  <a:pt x="57786" y="1718836"/>
                  <a:pt x="51049" y="1728572"/>
                  <a:pt x="39672" y="1740869"/>
                </a:cubicBezTo>
                <a:cubicBezTo>
                  <a:pt x="30390" y="1745992"/>
                  <a:pt x="21109" y="1751114"/>
                  <a:pt x="0" y="1756748"/>
                </a:cubicBezTo>
                <a:cubicBezTo>
                  <a:pt x="6286" y="1735229"/>
                  <a:pt x="17776" y="1725878"/>
                  <a:pt x="30594" y="1720307"/>
                </a:cubicBezTo>
                <a:cubicBezTo>
                  <a:pt x="43413" y="1714737"/>
                  <a:pt x="57562" y="1712945"/>
                  <a:pt x="69164" y="1706541"/>
                </a:cubicBezTo>
                <a:close/>
                <a:moveTo>
                  <a:pt x="79462" y="1664150"/>
                </a:moveTo>
                <a:cubicBezTo>
                  <a:pt x="63249" y="1667482"/>
                  <a:pt x="58637" y="1670028"/>
                  <a:pt x="54025" y="1672574"/>
                </a:cubicBezTo>
                <a:cubicBezTo>
                  <a:pt x="49414" y="1675118"/>
                  <a:pt x="44802" y="1677664"/>
                  <a:pt x="44802" y="1677664"/>
                </a:cubicBezTo>
                <a:cubicBezTo>
                  <a:pt x="42427" y="1673361"/>
                  <a:pt x="44663" y="1666510"/>
                  <a:pt x="44663" y="1666510"/>
                </a:cubicBezTo>
                <a:cubicBezTo>
                  <a:pt x="51649" y="1668270"/>
                  <a:pt x="60874" y="1663179"/>
                  <a:pt x="79462" y="1664150"/>
                </a:cubicBezTo>
                <a:close/>
                <a:moveTo>
                  <a:pt x="713591" y="1213062"/>
                </a:moveTo>
                <a:cubicBezTo>
                  <a:pt x="720270" y="1214992"/>
                  <a:pt x="722645" y="1219295"/>
                  <a:pt x="725021" y="1223601"/>
                </a:cubicBezTo>
                <a:cubicBezTo>
                  <a:pt x="716413" y="1228352"/>
                  <a:pt x="707805" y="1233103"/>
                  <a:pt x="699194" y="1237856"/>
                </a:cubicBezTo>
                <a:cubicBezTo>
                  <a:pt x="696818" y="1233551"/>
                  <a:pt x="696818" y="1233551"/>
                  <a:pt x="696818" y="1233551"/>
                </a:cubicBezTo>
                <a:cubicBezTo>
                  <a:pt x="703053" y="1224495"/>
                  <a:pt x="711662" y="1219744"/>
                  <a:pt x="713591" y="1213062"/>
                </a:cubicBezTo>
                <a:close/>
                <a:moveTo>
                  <a:pt x="2814436" y="1188753"/>
                </a:moveTo>
                <a:cubicBezTo>
                  <a:pt x="2822181" y="1187522"/>
                  <a:pt x="2832667" y="1195422"/>
                  <a:pt x="2853641" y="1211224"/>
                </a:cubicBezTo>
                <a:cubicBezTo>
                  <a:pt x="2825015" y="1214856"/>
                  <a:pt x="2808354" y="1217968"/>
                  <a:pt x="2791691" y="1221081"/>
                </a:cubicBezTo>
                <a:cubicBezTo>
                  <a:pt x="2801692" y="1200351"/>
                  <a:pt x="2806692" y="1189984"/>
                  <a:pt x="2814436" y="1188753"/>
                </a:cubicBezTo>
                <a:close/>
                <a:moveTo>
                  <a:pt x="837213" y="1165431"/>
                </a:moveTo>
                <a:cubicBezTo>
                  <a:pt x="844922" y="1166112"/>
                  <a:pt x="854847" y="1167742"/>
                  <a:pt x="868080" y="1169915"/>
                </a:cubicBezTo>
                <a:cubicBezTo>
                  <a:pt x="846961" y="1175254"/>
                  <a:pt x="828511" y="1185437"/>
                  <a:pt x="798166" y="1195867"/>
                </a:cubicBezTo>
                <a:cubicBezTo>
                  <a:pt x="806658" y="1178545"/>
                  <a:pt x="810902" y="1169882"/>
                  <a:pt x="819641" y="1166640"/>
                </a:cubicBezTo>
                <a:cubicBezTo>
                  <a:pt x="824011" y="1165018"/>
                  <a:pt x="829504" y="1164750"/>
                  <a:pt x="837213" y="1165431"/>
                </a:cubicBezTo>
                <a:close/>
                <a:moveTo>
                  <a:pt x="3045644" y="1108858"/>
                </a:moveTo>
                <a:cubicBezTo>
                  <a:pt x="3025130" y="1126197"/>
                  <a:pt x="3016864" y="1154827"/>
                  <a:pt x="2981075" y="1144496"/>
                </a:cubicBezTo>
                <a:cubicBezTo>
                  <a:pt x="2990060" y="1133519"/>
                  <a:pt x="2999802" y="1126638"/>
                  <a:pt x="3010495" y="1121487"/>
                </a:cubicBezTo>
                <a:cubicBezTo>
                  <a:pt x="3021192" y="1116336"/>
                  <a:pt x="3032842" y="1112915"/>
                  <a:pt x="3045644" y="1108858"/>
                </a:cubicBezTo>
                <a:close/>
                <a:moveTo>
                  <a:pt x="5112771" y="1088127"/>
                </a:moveTo>
                <a:cubicBezTo>
                  <a:pt x="5083999" y="1103699"/>
                  <a:pt x="5082401" y="1139783"/>
                  <a:pt x="5040563" y="1119553"/>
                </a:cubicBezTo>
                <a:cubicBezTo>
                  <a:pt x="5049788" y="1111114"/>
                  <a:pt x="5059014" y="1102676"/>
                  <a:pt x="5070346" y="1096638"/>
                </a:cubicBezTo>
                <a:cubicBezTo>
                  <a:pt x="5081681" y="1090601"/>
                  <a:pt x="5095119" y="1086964"/>
                  <a:pt x="5112771" y="1088127"/>
                </a:cubicBezTo>
                <a:close/>
                <a:moveTo>
                  <a:pt x="3100138" y="1079382"/>
                </a:moveTo>
                <a:cubicBezTo>
                  <a:pt x="3109646" y="1085928"/>
                  <a:pt x="3121652" y="1096993"/>
                  <a:pt x="3131160" y="1103538"/>
                </a:cubicBezTo>
                <a:cubicBezTo>
                  <a:pt x="3125085" y="1124580"/>
                  <a:pt x="3078946" y="1126459"/>
                  <a:pt x="3045899" y="1109319"/>
                </a:cubicBezTo>
                <a:cubicBezTo>
                  <a:pt x="3063978" y="1099341"/>
                  <a:pt x="3077538" y="1091856"/>
                  <a:pt x="3100138" y="1079382"/>
                </a:cubicBezTo>
                <a:close/>
                <a:moveTo>
                  <a:pt x="5447300" y="560318"/>
                </a:moveTo>
                <a:cubicBezTo>
                  <a:pt x="5451609" y="558745"/>
                  <a:pt x="5451609" y="558745"/>
                  <a:pt x="5457413" y="561276"/>
                </a:cubicBezTo>
                <a:cubicBezTo>
                  <a:pt x="5454603" y="566949"/>
                  <a:pt x="5453290" y="576727"/>
                  <a:pt x="5456284" y="584931"/>
                </a:cubicBezTo>
                <a:cubicBezTo>
                  <a:pt x="5450478" y="582401"/>
                  <a:pt x="5446172" y="583973"/>
                  <a:pt x="5441863" y="585545"/>
                </a:cubicBezTo>
                <a:cubicBezTo>
                  <a:pt x="5443177" y="575769"/>
                  <a:pt x="5444489" y="565993"/>
                  <a:pt x="5447300" y="560318"/>
                </a:cubicBezTo>
                <a:close/>
                <a:moveTo>
                  <a:pt x="4601932" y="539982"/>
                </a:moveTo>
                <a:cubicBezTo>
                  <a:pt x="4606980" y="540591"/>
                  <a:pt x="4613189" y="542248"/>
                  <a:pt x="4621466" y="544456"/>
                </a:cubicBezTo>
                <a:cubicBezTo>
                  <a:pt x="4596779" y="558698"/>
                  <a:pt x="4579197" y="565115"/>
                  <a:pt x="4563301" y="576146"/>
                </a:cubicBezTo>
                <a:cubicBezTo>
                  <a:pt x="4575828" y="555884"/>
                  <a:pt x="4582092" y="545753"/>
                  <a:pt x="4589364" y="541792"/>
                </a:cubicBezTo>
                <a:cubicBezTo>
                  <a:pt x="4592998" y="539811"/>
                  <a:pt x="4596885" y="539373"/>
                  <a:pt x="4601932" y="539982"/>
                </a:cubicBezTo>
                <a:close/>
                <a:moveTo>
                  <a:pt x="4682318" y="497839"/>
                </a:moveTo>
                <a:cubicBezTo>
                  <a:pt x="4687919" y="500444"/>
                  <a:pt x="4696123" y="497450"/>
                  <a:pt x="4705825" y="498556"/>
                </a:cubicBezTo>
                <a:cubicBezTo>
                  <a:pt x="4705825" y="498556"/>
                  <a:pt x="4705825" y="498556"/>
                  <a:pt x="4707323" y="502659"/>
                </a:cubicBezTo>
                <a:cubicBezTo>
                  <a:pt x="4699117" y="505654"/>
                  <a:pt x="4690913" y="508648"/>
                  <a:pt x="4682709" y="511643"/>
                </a:cubicBezTo>
                <a:cubicBezTo>
                  <a:pt x="4681211" y="507540"/>
                  <a:pt x="4679715" y="503439"/>
                  <a:pt x="4682318" y="497839"/>
                </a:cubicBezTo>
                <a:close/>
                <a:moveTo>
                  <a:pt x="5443887" y="443019"/>
                </a:moveTo>
                <a:cubicBezTo>
                  <a:pt x="5445385" y="447122"/>
                  <a:pt x="5449999" y="445438"/>
                  <a:pt x="5451496" y="449539"/>
                </a:cubicBezTo>
                <a:cubicBezTo>
                  <a:pt x="5446882" y="451223"/>
                  <a:pt x="5448379" y="455326"/>
                  <a:pt x="5443764" y="457011"/>
                </a:cubicBezTo>
                <a:cubicBezTo>
                  <a:pt x="5443764" y="457011"/>
                  <a:pt x="5439148" y="458696"/>
                  <a:pt x="5433036" y="456277"/>
                </a:cubicBezTo>
                <a:cubicBezTo>
                  <a:pt x="5436154" y="450492"/>
                  <a:pt x="5440770" y="448807"/>
                  <a:pt x="5443887" y="443019"/>
                </a:cubicBezTo>
                <a:close/>
                <a:moveTo>
                  <a:pt x="5388650" y="353773"/>
                </a:moveTo>
                <a:cubicBezTo>
                  <a:pt x="5393428" y="366863"/>
                  <a:pt x="5399798" y="384317"/>
                  <a:pt x="5379760" y="396577"/>
                </a:cubicBezTo>
                <a:cubicBezTo>
                  <a:pt x="5352661" y="416357"/>
                  <a:pt x="5327154" y="440501"/>
                  <a:pt x="5296869" y="451554"/>
                </a:cubicBezTo>
                <a:cubicBezTo>
                  <a:pt x="5234708" y="469298"/>
                  <a:pt x="5204185" y="519998"/>
                  <a:pt x="5158638" y="556402"/>
                </a:cubicBezTo>
                <a:cubicBezTo>
                  <a:pt x="5195293" y="562803"/>
                  <a:pt x="5213741" y="546180"/>
                  <a:pt x="5238107" y="532340"/>
                </a:cubicBezTo>
                <a:cubicBezTo>
                  <a:pt x="5264063" y="522867"/>
                  <a:pt x="5294348" y="511813"/>
                  <a:pt x="5320307" y="502339"/>
                </a:cubicBezTo>
                <a:cubicBezTo>
                  <a:pt x="5346266" y="492864"/>
                  <a:pt x="5367897" y="484969"/>
                  <a:pt x="5393856" y="475494"/>
                </a:cubicBezTo>
                <a:cubicBezTo>
                  <a:pt x="5383823" y="528605"/>
                  <a:pt x="5317574" y="508282"/>
                  <a:pt x="5294110" y="551459"/>
                </a:cubicBezTo>
                <a:cubicBezTo>
                  <a:pt x="5310275" y="555449"/>
                  <a:pt x="5326439" y="559439"/>
                  <a:pt x="5341012" y="559067"/>
                </a:cubicBezTo>
                <a:cubicBezTo>
                  <a:pt x="5332810" y="576894"/>
                  <a:pt x="5327344" y="588779"/>
                  <a:pt x="5314815" y="608187"/>
                </a:cubicBezTo>
                <a:cubicBezTo>
                  <a:pt x="5343959" y="607440"/>
                  <a:pt x="5367184" y="603907"/>
                  <a:pt x="5386082" y="601955"/>
                </a:cubicBezTo>
                <a:cubicBezTo>
                  <a:pt x="5384940" y="612262"/>
                  <a:pt x="5382206" y="618204"/>
                  <a:pt x="5379474" y="624147"/>
                </a:cubicBezTo>
                <a:cubicBezTo>
                  <a:pt x="5386985" y="631296"/>
                  <a:pt x="5398824" y="636864"/>
                  <a:pt x="5413846" y="651161"/>
                </a:cubicBezTo>
                <a:cubicBezTo>
                  <a:pt x="5389482" y="665000"/>
                  <a:pt x="5373767" y="675679"/>
                  <a:pt x="5358055" y="686360"/>
                </a:cubicBezTo>
                <a:cubicBezTo>
                  <a:pt x="5304308" y="740590"/>
                  <a:pt x="5245783" y="781730"/>
                  <a:pt x="5170642" y="804212"/>
                </a:cubicBezTo>
                <a:cubicBezTo>
                  <a:pt x="5147416" y="807743"/>
                  <a:pt x="5128971" y="824365"/>
                  <a:pt x="5144445" y="853332"/>
                </a:cubicBezTo>
                <a:cubicBezTo>
                  <a:pt x="5187709" y="837542"/>
                  <a:pt x="5235299" y="820172"/>
                  <a:pt x="5278563" y="804381"/>
                </a:cubicBezTo>
                <a:cubicBezTo>
                  <a:pt x="5321828" y="788591"/>
                  <a:pt x="5369417" y="771221"/>
                  <a:pt x="5412682" y="755430"/>
                </a:cubicBezTo>
                <a:cubicBezTo>
                  <a:pt x="5418600" y="758214"/>
                  <a:pt x="5420193" y="762579"/>
                  <a:pt x="5421785" y="766941"/>
                </a:cubicBezTo>
                <a:cubicBezTo>
                  <a:pt x="5387627" y="794244"/>
                  <a:pt x="5355059" y="825911"/>
                  <a:pt x="5322492" y="857577"/>
                </a:cubicBezTo>
                <a:cubicBezTo>
                  <a:pt x="5288333" y="884878"/>
                  <a:pt x="5248254" y="909396"/>
                  <a:pt x="5214094" y="936700"/>
                </a:cubicBezTo>
                <a:cubicBezTo>
                  <a:pt x="5215687" y="941062"/>
                  <a:pt x="5215687" y="941062"/>
                  <a:pt x="5221607" y="943847"/>
                </a:cubicBezTo>
                <a:cubicBezTo>
                  <a:pt x="5254625" y="926850"/>
                  <a:pt x="5293563" y="912639"/>
                  <a:pt x="5326581" y="895644"/>
                </a:cubicBezTo>
                <a:cubicBezTo>
                  <a:pt x="5328174" y="900006"/>
                  <a:pt x="5329767" y="904371"/>
                  <a:pt x="5329767" y="904371"/>
                </a:cubicBezTo>
                <a:cubicBezTo>
                  <a:pt x="5303119" y="938820"/>
                  <a:pt x="5256670" y="945884"/>
                  <a:pt x="5235489" y="968450"/>
                </a:cubicBezTo>
                <a:cubicBezTo>
                  <a:pt x="5233206" y="989063"/>
                  <a:pt x="5232066" y="999369"/>
                  <a:pt x="5225004" y="1006890"/>
                </a:cubicBezTo>
                <a:cubicBezTo>
                  <a:pt x="5209292" y="1017571"/>
                  <a:pt x="5189253" y="1029829"/>
                  <a:pt x="5163294" y="1039303"/>
                </a:cubicBezTo>
                <a:cubicBezTo>
                  <a:pt x="5146680" y="1020644"/>
                  <a:pt x="5123454" y="1024175"/>
                  <a:pt x="5099088" y="1038014"/>
                </a:cubicBezTo>
                <a:cubicBezTo>
                  <a:pt x="5020073" y="1076743"/>
                  <a:pt x="4945384" y="1113893"/>
                  <a:pt x="4866367" y="1152623"/>
                </a:cubicBezTo>
                <a:cubicBezTo>
                  <a:pt x="4866367" y="1152623"/>
                  <a:pt x="4863631" y="1158565"/>
                  <a:pt x="4859305" y="1160144"/>
                </a:cubicBezTo>
                <a:cubicBezTo>
                  <a:pt x="4862491" y="1168872"/>
                  <a:pt x="4867269" y="1181963"/>
                  <a:pt x="4874780" y="1189112"/>
                </a:cubicBezTo>
                <a:cubicBezTo>
                  <a:pt x="4892087" y="1182795"/>
                  <a:pt x="4906657" y="1182421"/>
                  <a:pt x="4919637" y="1177684"/>
                </a:cubicBezTo>
                <a:cubicBezTo>
                  <a:pt x="4921230" y="1182048"/>
                  <a:pt x="4922822" y="1186411"/>
                  <a:pt x="4922822" y="1186411"/>
                </a:cubicBezTo>
                <a:cubicBezTo>
                  <a:pt x="4847681" y="1208892"/>
                  <a:pt x="4788016" y="1260339"/>
                  <a:pt x="4711282" y="1278456"/>
                </a:cubicBezTo>
                <a:cubicBezTo>
                  <a:pt x="4702628" y="1281614"/>
                  <a:pt x="4691241" y="1290714"/>
                  <a:pt x="4678264" y="1295451"/>
                </a:cubicBezTo>
                <a:cubicBezTo>
                  <a:pt x="4671203" y="1302974"/>
                  <a:pt x="4661409" y="1316438"/>
                  <a:pt x="4652755" y="1319597"/>
                </a:cubicBezTo>
                <a:cubicBezTo>
                  <a:pt x="4619285" y="1321923"/>
                  <a:pt x="4606758" y="1341329"/>
                  <a:pt x="4601742" y="1367885"/>
                </a:cubicBezTo>
                <a:cubicBezTo>
                  <a:pt x="4579658" y="1361109"/>
                  <a:pt x="4565087" y="1361484"/>
                  <a:pt x="4548924" y="1357493"/>
                </a:cubicBezTo>
                <a:cubicBezTo>
                  <a:pt x="4534802" y="1372538"/>
                  <a:pt x="4525010" y="1386001"/>
                  <a:pt x="4512030" y="1390739"/>
                </a:cubicBezTo>
                <a:cubicBezTo>
                  <a:pt x="4469907" y="1396223"/>
                  <a:pt x="4448725" y="1418788"/>
                  <a:pt x="4429139" y="1445716"/>
                </a:cubicBezTo>
                <a:cubicBezTo>
                  <a:pt x="4411382" y="1437363"/>
                  <a:pt x="4395218" y="1433373"/>
                  <a:pt x="4383379" y="1427805"/>
                </a:cubicBezTo>
                <a:cubicBezTo>
                  <a:pt x="4362888" y="1425394"/>
                  <a:pt x="4362199" y="1450368"/>
                  <a:pt x="4349220" y="1455106"/>
                </a:cubicBezTo>
                <a:cubicBezTo>
                  <a:pt x="4311875" y="1473682"/>
                  <a:pt x="4280450" y="1495042"/>
                  <a:pt x="4259721" y="1532277"/>
                </a:cubicBezTo>
                <a:cubicBezTo>
                  <a:pt x="4251520" y="1550106"/>
                  <a:pt x="4215316" y="1558374"/>
                  <a:pt x="4190950" y="1572213"/>
                </a:cubicBezTo>
                <a:cubicBezTo>
                  <a:pt x="4181844" y="1560701"/>
                  <a:pt x="4172740" y="1549188"/>
                  <a:pt x="4160903" y="1543618"/>
                </a:cubicBezTo>
                <a:cubicBezTo>
                  <a:pt x="4154294" y="1565810"/>
                  <a:pt x="4146093" y="1583639"/>
                  <a:pt x="4142218" y="1599889"/>
                </a:cubicBezTo>
                <a:cubicBezTo>
                  <a:pt x="4123320" y="1601841"/>
                  <a:pt x="4111483" y="1596271"/>
                  <a:pt x="4102829" y="1599430"/>
                </a:cubicBezTo>
                <a:cubicBezTo>
                  <a:pt x="4091443" y="1608532"/>
                  <a:pt x="4085976" y="1620416"/>
                  <a:pt x="4072997" y="1625154"/>
                </a:cubicBezTo>
                <a:cubicBezTo>
                  <a:pt x="4045898" y="1644935"/>
                  <a:pt x="3983735" y="1662677"/>
                  <a:pt x="3932958" y="1671320"/>
                </a:cubicBezTo>
                <a:cubicBezTo>
                  <a:pt x="3909735" y="1674852"/>
                  <a:pt x="3880591" y="1675600"/>
                  <a:pt x="3870797" y="1689064"/>
                </a:cubicBezTo>
                <a:cubicBezTo>
                  <a:pt x="3844149" y="1723514"/>
                  <a:pt x="3812272" y="1730204"/>
                  <a:pt x="3771291" y="1725382"/>
                </a:cubicBezTo>
                <a:lnTo>
                  <a:pt x="3763481" y="1745310"/>
                </a:lnTo>
                <a:lnTo>
                  <a:pt x="3770128" y="1744084"/>
                </a:lnTo>
                <a:cubicBezTo>
                  <a:pt x="3785742" y="1739619"/>
                  <a:pt x="3796895" y="1730689"/>
                  <a:pt x="3812509" y="1728457"/>
                </a:cubicBezTo>
                <a:cubicBezTo>
                  <a:pt x="3825892" y="1728457"/>
                  <a:pt x="3841506" y="1735154"/>
                  <a:pt x="3861581" y="1726224"/>
                </a:cubicBezTo>
                <a:cubicBezTo>
                  <a:pt x="3868272" y="1723992"/>
                  <a:pt x="3872733" y="1715062"/>
                  <a:pt x="3879425" y="1710597"/>
                </a:cubicBezTo>
                <a:cubicBezTo>
                  <a:pt x="3895039" y="1701667"/>
                  <a:pt x="3919574" y="1692737"/>
                  <a:pt x="3935188" y="1686040"/>
                </a:cubicBezTo>
                <a:cubicBezTo>
                  <a:pt x="3941880" y="1683807"/>
                  <a:pt x="3946341" y="1688272"/>
                  <a:pt x="3953033" y="1686040"/>
                </a:cubicBezTo>
                <a:cubicBezTo>
                  <a:pt x="3964185" y="1683807"/>
                  <a:pt x="3975338" y="1672645"/>
                  <a:pt x="3984260" y="1668180"/>
                </a:cubicBezTo>
                <a:cubicBezTo>
                  <a:pt x="4002104" y="1663715"/>
                  <a:pt x="4022179" y="1665947"/>
                  <a:pt x="4037793" y="1661482"/>
                </a:cubicBezTo>
                <a:cubicBezTo>
                  <a:pt x="4066790" y="1652552"/>
                  <a:pt x="4091326" y="1636925"/>
                  <a:pt x="4120323" y="1632460"/>
                </a:cubicBezTo>
                <a:cubicBezTo>
                  <a:pt x="4111401" y="1641390"/>
                  <a:pt x="4091326" y="1645855"/>
                  <a:pt x="4095787" y="1661482"/>
                </a:cubicBezTo>
                <a:cubicBezTo>
                  <a:pt x="4062329" y="1672645"/>
                  <a:pt x="4040024" y="1688272"/>
                  <a:pt x="4013257" y="1703900"/>
                </a:cubicBezTo>
                <a:cubicBezTo>
                  <a:pt x="4031101" y="1701667"/>
                  <a:pt x="4051176" y="1694970"/>
                  <a:pt x="4071251" y="1686040"/>
                </a:cubicBezTo>
                <a:cubicBezTo>
                  <a:pt x="4053407" y="1706132"/>
                  <a:pt x="4019949" y="1715062"/>
                  <a:pt x="4008796" y="1730689"/>
                </a:cubicBezTo>
                <a:cubicBezTo>
                  <a:pt x="3997643" y="1732922"/>
                  <a:pt x="3986491" y="1726224"/>
                  <a:pt x="3984260" y="1739619"/>
                </a:cubicBezTo>
                <a:cubicBezTo>
                  <a:pt x="3997643" y="1744084"/>
                  <a:pt x="4017718" y="1728457"/>
                  <a:pt x="4033332" y="1723992"/>
                </a:cubicBezTo>
                <a:cubicBezTo>
                  <a:pt x="4024410" y="1744084"/>
                  <a:pt x="4015488" y="1730689"/>
                  <a:pt x="3999874" y="1744084"/>
                </a:cubicBezTo>
                <a:cubicBezTo>
                  <a:pt x="4013257" y="1757479"/>
                  <a:pt x="4044485" y="1730689"/>
                  <a:pt x="4064559" y="1730689"/>
                </a:cubicBezTo>
                <a:cubicBezTo>
                  <a:pt x="4064559" y="1735154"/>
                  <a:pt x="4062329" y="1737387"/>
                  <a:pt x="4062329" y="1741852"/>
                </a:cubicBezTo>
                <a:cubicBezTo>
                  <a:pt x="4071251" y="1739619"/>
                  <a:pt x="4080173" y="1735154"/>
                  <a:pt x="4077943" y="1728457"/>
                </a:cubicBezTo>
                <a:cubicBezTo>
                  <a:pt x="4089095" y="1744084"/>
                  <a:pt x="4109170" y="1699435"/>
                  <a:pt x="4127015" y="1717294"/>
                </a:cubicBezTo>
                <a:cubicBezTo>
                  <a:pt x="4069021" y="1746317"/>
                  <a:pt x="4037793" y="1759712"/>
                  <a:pt x="4002104" y="1788734"/>
                </a:cubicBezTo>
                <a:cubicBezTo>
                  <a:pt x="4017718" y="1793199"/>
                  <a:pt x="4062329" y="1770874"/>
                  <a:pt x="4095787" y="1753014"/>
                </a:cubicBezTo>
                <a:cubicBezTo>
                  <a:pt x="4106940" y="1746317"/>
                  <a:pt x="4120323" y="1723992"/>
                  <a:pt x="4133706" y="1728457"/>
                </a:cubicBezTo>
                <a:cubicBezTo>
                  <a:pt x="4131476" y="1728457"/>
                  <a:pt x="4124784" y="1737387"/>
                  <a:pt x="4120323" y="1739619"/>
                </a:cubicBezTo>
                <a:cubicBezTo>
                  <a:pt x="4127015" y="1741852"/>
                  <a:pt x="4138167" y="1735154"/>
                  <a:pt x="4131476" y="1748549"/>
                </a:cubicBezTo>
                <a:cubicBezTo>
                  <a:pt x="4160473" y="1739619"/>
                  <a:pt x="4176086" y="1715062"/>
                  <a:pt x="4202853" y="1712829"/>
                </a:cubicBezTo>
                <a:cubicBezTo>
                  <a:pt x="4193931" y="1723992"/>
                  <a:pt x="4176086" y="1735154"/>
                  <a:pt x="4162703" y="1735154"/>
                </a:cubicBezTo>
                <a:cubicBezTo>
                  <a:pt x="4156011" y="1748549"/>
                  <a:pt x="4176086" y="1730689"/>
                  <a:pt x="4178317" y="1746317"/>
                </a:cubicBezTo>
                <a:cubicBezTo>
                  <a:pt x="4153781" y="1764176"/>
                  <a:pt x="4122553" y="1773106"/>
                  <a:pt x="4089095" y="1795431"/>
                </a:cubicBezTo>
                <a:cubicBezTo>
                  <a:pt x="4111401" y="1795431"/>
                  <a:pt x="4129245" y="1775339"/>
                  <a:pt x="4151550" y="1768641"/>
                </a:cubicBezTo>
                <a:cubicBezTo>
                  <a:pt x="4156011" y="1777571"/>
                  <a:pt x="4144859" y="1782036"/>
                  <a:pt x="4133706" y="1786501"/>
                </a:cubicBezTo>
                <a:cubicBezTo>
                  <a:pt x="4164934" y="1779804"/>
                  <a:pt x="4185008" y="1775339"/>
                  <a:pt x="4205083" y="1759712"/>
                </a:cubicBezTo>
                <a:cubicBezTo>
                  <a:pt x="4205083" y="1766409"/>
                  <a:pt x="4211775" y="1761944"/>
                  <a:pt x="4216236" y="1761944"/>
                </a:cubicBezTo>
                <a:cubicBezTo>
                  <a:pt x="4220697" y="1782036"/>
                  <a:pt x="4196161" y="1788734"/>
                  <a:pt x="4180547" y="1802129"/>
                </a:cubicBezTo>
                <a:cubicBezTo>
                  <a:pt x="4216236" y="1804361"/>
                  <a:pt x="4214005" y="1775339"/>
                  <a:pt x="4236311" y="1759712"/>
                </a:cubicBezTo>
                <a:cubicBezTo>
                  <a:pt x="4249694" y="1777571"/>
                  <a:pt x="4227389" y="1782036"/>
                  <a:pt x="4218467" y="1790966"/>
                </a:cubicBezTo>
                <a:cubicBezTo>
                  <a:pt x="4258616" y="1786501"/>
                  <a:pt x="4296535" y="1784269"/>
                  <a:pt x="4325532" y="1826686"/>
                </a:cubicBezTo>
                <a:cubicBezTo>
                  <a:pt x="4336685" y="1842313"/>
                  <a:pt x="4356760" y="1857941"/>
                  <a:pt x="4365682" y="1869103"/>
                </a:cubicBezTo>
                <a:cubicBezTo>
                  <a:pt x="4392449" y="1853476"/>
                  <a:pt x="4416984" y="1837848"/>
                  <a:pt x="4448212" y="1828918"/>
                </a:cubicBezTo>
                <a:cubicBezTo>
                  <a:pt x="4499514" y="1813291"/>
                  <a:pt x="4568661" y="1793199"/>
                  <a:pt x="4622194" y="1782036"/>
                </a:cubicBezTo>
                <a:cubicBezTo>
                  <a:pt x="4644499" y="1799896"/>
                  <a:pt x="4669035" y="1822221"/>
                  <a:pt x="4693571" y="1842313"/>
                </a:cubicBezTo>
                <a:cubicBezTo>
                  <a:pt x="4706954" y="1855708"/>
                  <a:pt x="4720338" y="1866871"/>
                  <a:pt x="4727029" y="1886963"/>
                </a:cubicBezTo>
                <a:cubicBezTo>
                  <a:pt x="4738182" y="1922683"/>
                  <a:pt x="4731490" y="1987425"/>
                  <a:pt x="4715877" y="2014214"/>
                </a:cubicBezTo>
                <a:cubicBezTo>
                  <a:pt x="4704724" y="2032074"/>
                  <a:pt x="4689110" y="2045469"/>
                  <a:pt x="4669035" y="2058864"/>
                </a:cubicBezTo>
                <a:cubicBezTo>
                  <a:pt x="4706954" y="2047702"/>
                  <a:pt x="4744874" y="2036539"/>
                  <a:pt x="4782793" y="2023144"/>
                </a:cubicBezTo>
                <a:cubicBezTo>
                  <a:pt x="4778332" y="2016447"/>
                  <a:pt x="4769410" y="2023144"/>
                  <a:pt x="4762718" y="2020912"/>
                </a:cubicBezTo>
                <a:cubicBezTo>
                  <a:pt x="4831865" y="2000819"/>
                  <a:pt x="4936700" y="1945007"/>
                  <a:pt x="4990233" y="1980727"/>
                </a:cubicBezTo>
                <a:cubicBezTo>
                  <a:pt x="4992463" y="2000819"/>
                  <a:pt x="5012538" y="2009749"/>
                  <a:pt x="5028152" y="2016447"/>
                </a:cubicBezTo>
                <a:cubicBezTo>
                  <a:pt x="5030383" y="2032074"/>
                  <a:pt x="5001386" y="2041004"/>
                  <a:pt x="5016999" y="2052167"/>
                </a:cubicBezTo>
                <a:cubicBezTo>
                  <a:pt x="5010308" y="2054399"/>
                  <a:pt x="5003616" y="2058864"/>
                  <a:pt x="5001386" y="2063329"/>
                </a:cubicBezTo>
                <a:cubicBezTo>
                  <a:pt x="5019230" y="2078956"/>
                  <a:pt x="5039305" y="2045469"/>
                  <a:pt x="5045996" y="2043237"/>
                </a:cubicBezTo>
                <a:cubicBezTo>
                  <a:pt x="5061610" y="2052167"/>
                  <a:pt x="5043766" y="2067794"/>
                  <a:pt x="5043766" y="2076724"/>
                </a:cubicBezTo>
                <a:cubicBezTo>
                  <a:pt x="5050457" y="2081189"/>
                  <a:pt x="5061610" y="2070026"/>
                  <a:pt x="5063841" y="2085654"/>
                </a:cubicBezTo>
                <a:cubicBezTo>
                  <a:pt x="5072763" y="2072259"/>
                  <a:pt x="5088377" y="2083421"/>
                  <a:pt x="5099529" y="2070026"/>
                </a:cubicBezTo>
                <a:cubicBezTo>
                  <a:pt x="5108451" y="2076724"/>
                  <a:pt x="5101760" y="2092351"/>
                  <a:pt x="5106221" y="2103514"/>
                </a:cubicBezTo>
                <a:cubicBezTo>
                  <a:pt x="5095068" y="2103514"/>
                  <a:pt x="5097299" y="2110211"/>
                  <a:pt x="5099529" y="2128071"/>
                </a:cubicBezTo>
                <a:cubicBezTo>
                  <a:pt x="5108451" y="2134768"/>
                  <a:pt x="5112912" y="2116908"/>
                  <a:pt x="5124065" y="2116908"/>
                </a:cubicBezTo>
                <a:cubicBezTo>
                  <a:pt x="5112912" y="2145931"/>
                  <a:pt x="5115143" y="2174953"/>
                  <a:pt x="5092838" y="2201743"/>
                </a:cubicBezTo>
                <a:cubicBezTo>
                  <a:pt x="5066071" y="2232997"/>
                  <a:pt x="5019230" y="2253090"/>
                  <a:pt x="4972389" y="2282112"/>
                </a:cubicBezTo>
                <a:cubicBezTo>
                  <a:pt x="4932239" y="2306669"/>
                  <a:pt x="4872014" y="2349086"/>
                  <a:pt x="4820712" y="2369179"/>
                </a:cubicBezTo>
                <a:cubicBezTo>
                  <a:pt x="4738182" y="2398201"/>
                  <a:pt x="4660113" y="2413828"/>
                  <a:pt x="4577583" y="2445083"/>
                </a:cubicBezTo>
                <a:cubicBezTo>
                  <a:pt x="4341146" y="2532150"/>
                  <a:pt x="4109170" y="2630379"/>
                  <a:pt x="3874964" y="2744236"/>
                </a:cubicBezTo>
                <a:cubicBezTo>
                  <a:pt x="3765667" y="2797815"/>
                  <a:pt x="3667524" y="2871487"/>
                  <a:pt x="3560458" y="2927299"/>
                </a:cubicBezTo>
                <a:cubicBezTo>
                  <a:pt x="3489081" y="2963019"/>
                  <a:pt x="3408781" y="3005436"/>
                  <a:pt x="3332943" y="3034458"/>
                </a:cubicBezTo>
                <a:cubicBezTo>
                  <a:pt x="3228108" y="3076875"/>
                  <a:pt x="3103197" y="3132687"/>
                  <a:pt x="3002823" y="3170639"/>
                </a:cubicBezTo>
                <a:cubicBezTo>
                  <a:pt x="3005054" y="3143850"/>
                  <a:pt x="3076431" y="3132687"/>
                  <a:pt x="3109889" y="3117060"/>
                </a:cubicBezTo>
                <a:cubicBezTo>
                  <a:pt x="3118811" y="3108130"/>
                  <a:pt x="3100967" y="3119292"/>
                  <a:pt x="3103197" y="3108130"/>
                </a:cubicBezTo>
                <a:cubicBezTo>
                  <a:pt x="3129964" y="3090270"/>
                  <a:pt x="3161191" y="3076875"/>
                  <a:pt x="3194650" y="3063480"/>
                </a:cubicBezTo>
                <a:cubicBezTo>
                  <a:pt x="3192419" y="3061248"/>
                  <a:pt x="3187958" y="3059015"/>
                  <a:pt x="3185727" y="3054550"/>
                </a:cubicBezTo>
                <a:cubicBezTo>
                  <a:pt x="3185727" y="3054550"/>
                  <a:pt x="3185727" y="3056783"/>
                  <a:pt x="3183497" y="3056783"/>
                </a:cubicBezTo>
                <a:cubicBezTo>
                  <a:pt x="3167883" y="3070178"/>
                  <a:pt x="3145578" y="3085805"/>
                  <a:pt x="3114350" y="3092503"/>
                </a:cubicBezTo>
                <a:cubicBezTo>
                  <a:pt x="3112120" y="3072410"/>
                  <a:pt x="3145578" y="3056783"/>
                  <a:pt x="3161191" y="3065713"/>
                </a:cubicBezTo>
                <a:cubicBezTo>
                  <a:pt x="3163422" y="3065713"/>
                  <a:pt x="3163422" y="3063480"/>
                  <a:pt x="3163422" y="3063480"/>
                </a:cubicBezTo>
                <a:cubicBezTo>
                  <a:pt x="3170114" y="3050085"/>
                  <a:pt x="3185727" y="3045621"/>
                  <a:pt x="3203572" y="3038923"/>
                </a:cubicBezTo>
                <a:cubicBezTo>
                  <a:pt x="3196880" y="3038923"/>
                  <a:pt x="3190188" y="3041156"/>
                  <a:pt x="3194650" y="3032226"/>
                </a:cubicBezTo>
                <a:cubicBezTo>
                  <a:pt x="3150039" y="3038923"/>
                  <a:pt x="3098736" y="3072410"/>
                  <a:pt x="3060817" y="3083573"/>
                </a:cubicBezTo>
                <a:cubicBezTo>
                  <a:pt x="3058587" y="3083573"/>
                  <a:pt x="3056356" y="3079108"/>
                  <a:pt x="3054126" y="3079108"/>
                </a:cubicBezTo>
                <a:cubicBezTo>
                  <a:pt x="3051895" y="3079108"/>
                  <a:pt x="3054126" y="3083573"/>
                  <a:pt x="3049665" y="3085805"/>
                </a:cubicBezTo>
                <a:cubicBezTo>
                  <a:pt x="3042973" y="3085805"/>
                  <a:pt x="3042973" y="3081340"/>
                  <a:pt x="3036281" y="3083573"/>
                </a:cubicBezTo>
                <a:cubicBezTo>
                  <a:pt x="3036281" y="3083573"/>
                  <a:pt x="3031820" y="3101433"/>
                  <a:pt x="3031820" y="3085805"/>
                </a:cubicBezTo>
                <a:cubicBezTo>
                  <a:pt x="3029590" y="3085805"/>
                  <a:pt x="3029590" y="3088038"/>
                  <a:pt x="3027359" y="3088038"/>
                </a:cubicBezTo>
                <a:cubicBezTo>
                  <a:pt x="3022898" y="3090270"/>
                  <a:pt x="3027359" y="3094735"/>
                  <a:pt x="3027359" y="3099200"/>
                </a:cubicBezTo>
                <a:cubicBezTo>
                  <a:pt x="3058587" y="3103665"/>
                  <a:pt x="3078662" y="3088038"/>
                  <a:pt x="3107659" y="3076875"/>
                </a:cubicBezTo>
                <a:cubicBezTo>
                  <a:pt x="3098736" y="3088038"/>
                  <a:pt x="3089814" y="3083573"/>
                  <a:pt x="3096506" y="3092503"/>
                </a:cubicBezTo>
                <a:cubicBezTo>
                  <a:pt x="3078662" y="3101433"/>
                  <a:pt x="3045203" y="3114827"/>
                  <a:pt x="3013976" y="3125990"/>
                </a:cubicBezTo>
                <a:cubicBezTo>
                  <a:pt x="2998362" y="3139385"/>
                  <a:pt x="2967135" y="3148315"/>
                  <a:pt x="2947060" y="3155012"/>
                </a:cubicBezTo>
                <a:cubicBezTo>
                  <a:pt x="2949290" y="3150547"/>
                  <a:pt x="2964904" y="3141617"/>
                  <a:pt x="2980518" y="3132687"/>
                </a:cubicBezTo>
                <a:cubicBezTo>
                  <a:pt x="2980518" y="3134920"/>
                  <a:pt x="2978287" y="3134920"/>
                  <a:pt x="2976057" y="3134920"/>
                </a:cubicBezTo>
                <a:cubicBezTo>
                  <a:pt x="2973826" y="3121525"/>
                  <a:pt x="3002823" y="3121525"/>
                  <a:pt x="3002823" y="3108130"/>
                </a:cubicBezTo>
                <a:cubicBezTo>
                  <a:pt x="2967135" y="3110362"/>
                  <a:pt x="2949290" y="3123757"/>
                  <a:pt x="2922524" y="3132687"/>
                </a:cubicBezTo>
                <a:cubicBezTo>
                  <a:pt x="2935907" y="3134920"/>
                  <a:pt x="2964904" y="3121525"/>
                  <a:pt x="2964904" y="3134920"/>
                </a:cubicBezTo>
                <a:cubicBezTo>
                  <a:pt x="2947060" y="3146082"/>
                  <a:pt x="2929215" y="3166174"/>
                  <a:pt x="2906910" y="3161710"/>
                </a:cubicBezTo>
                <a:cubicBezTo>
                  <a:pt x="2903564" y="3160594"/>
                  <a:pt x="2901891" y="3156128"/>
                  <a:pt x="2900218" y="3153617"/>
                </a:cubicBezTo>
                <a:lnTo>
                  <a:pt x="2897610" y="3152044"/>
                </a:lnTo>
                <a:lnTo>
                  <a:pt x="2902728" y="3145524"/>
                </a:lnTo>
                <a:cubicBezTo>
                  <a:pt x="2908583" y="3142733"/>
                  <a:pt x="2915832" y="3140501"/>
                  <a:pt x="2920293" y="3137152"/>
                </a:cubicBezTo>
                <a:cubicBezTo>
                  <a:pt x="2900218" y="3128222"/>
                  <a:pt x="2842224" y="3166174"/>
                  <a:pt x="2784231" y="3184034"/>
                </a:cubicBezTo>
                <a:cubicBezTo>
                  <a:pt x="2815458" y="3195197"/>
                  <a:pt x="2853377" y="3150547"/>
                  <a:pt x="2886835" y="3155012"/>
                </a:cubicBezTo>
                <a:cubicBezTo>
                  <a:pt x="2871221" y="3168407"/>
                  <a:pt x="2864530" y="3192964"/>
                  <a:pt x="2833302" y="3192964"/>
                </a:cubicBezTo>
                <a:cubicBezTo>
                  <a:pt x="2831072" y="3184034"/>
                  <a:pt x="2837763" y="3184034"/>
                  <a:pt x="2828841" y="3179569"/>
                </a:cubicBezTo>
                <a:cubicBezTo>
                  <a:pt x="2802075" y="3188499"/>
                  <a:pt x="2793153" y="3213057"/>
                  <a:pt x="2773078" y="3215289"/>
                </a:cubicBezTo>
                <a:cubicBezTo>
                  <a:pt x="2768617" y="3206359"/>
                  <a:pt x="2759695" y="3204127"/>
                  <a:pt x="2748542" y="3204127"/>
                </a:cubicBezTo>
                <a:cubicBezTo>
                  <a:pt x="2741850" y="3208592"/>
                  <a:pt x="2735159" y="3215289"/>
                  <a:pt x="2726237" y="3219754"/>
                </a:cubicBezTo>
                <a:cubicBezTo>
                  <a:pt x="2717314" y="3230916"/>
                  <a:pt x="2703931" y="3228684"/>
                  <a:pt x="2695009" y="3242079"/>
                </a:cubicBezTo>
                <a:lnTo>
                  <a:pt x="2699470" y="3246544"/>
                </a:lnTo>
                <a:lnTo>
                  <a:pt x="2679395" y="3251567"/>
                </a:lnTo>
                <a:cubicBezTo>
                  <a:pt x="2672146" y="3254916"/>
                  <a:pt x="2664897" y="3258822"/>
                  <a:pt x="2659320" y="3259939"/>
                </a:cubicBezTo>
                <a:cubicBezTo>
                  <a:pt x="2654859" y="3253241"/>
                  <a:pt x="2645937" y="3257706"/>
                  <a:pt x="2643707" y="3248776"/>
                </a:cubicBezTo>
                <a:cubicBezTo>
                  <a:pt x="2652629" y="3244311"/>
                  <a:pt x="2661551" y="3242079"/>
                  <a:pt x="2670473" y="3237614"/>
                </a:cubicBezTo>
                <a:cubicBezTo>
                  <a:pt x="2681626" y="3228684"/>
                  <a:pt x="2697240" y="3230916"/>
                  <a:pt x="2706162" y="3215289"/>
                </a:cubicBezTo>
                <a:cubicBezTo>
                  <a:pt x="2703931" y="3217522"/>
                  <a:pt x="2697240" y="3217522"/>
                  <a:pt x="2692778" y="3217522"/>
                </a:cubicBezTo>
                <a:cubicBezTo>
                  <a:pt x="2686087" y="3221987"/>
                  <a:pt x="2681626" y="3224219"/>
                  <a:pt x="2677165" y="3226451"/>
                </a:cubicBezTo>
                <a:cubicBezTo>
                  <a:pt x="2677165" y="3226451"/>
                  <a:pt x="2677165" y="3228684"/>
                  <a:pt x="2677165" y="3228684"/>
                </a:cubicBezTo>
                <a:cubicBezTo>
                  <a:pt x="2674934" y="3228684"/>
                  <a:pt x="2674934" y="3228684"/>
                  <a:pt x="2672704" y="3228684"/>
                </a:cubicBezTo>
                <a:cubicBezTo>
                  <a:pt x="2643707" y="3242079"/>
                  <a:pt x="2608018" y="3255474"/>
                  <a:pt x="2581251" y="3273334"/>
                </a:cubicBezTo>
                <a:cubicBezTo>
                  <a:pt x="2599096" y="3275566"/>
                  <a:pt x="2625862" y="3251009"/>
                  <a:pt x="2641476" y="3253241"/>
                </a:cubicBezTo>
                <a:cubicBezTo>
                  <a:pt x="2641476" y="3259939"/>
                  <a:pt x="2632554" y="3259939"/>
                  <a:pt x="2641476" y="3268869"/>
                </a:cubicBezTo>
                <a:cubicBezTo>
                  <a:pt x="2623632" y="3259939"/>
                  <a:pt x="2596865" y="3304588"/>
                  <a:pt x="2574560" y="3286728"/>
                </a:cubicBezTo>
                <a:cubicBezTo>
                  <a:pt x="2567868" y="3300123"/>
                  <a:pt x="2527719" y="3326913"/>
                  <a:pt x="2514335" y="3313518"/>
                </a:cubicBezTo>
                <a:cubicBezTo>
                  <a:pt x="2503183" y="3315751"/>
                  <a:pt x="2509874" y="3333611"/>
                  <a:pt x="2496491" y="3322448"/>
                </a:cubicBezTo>
                <a:cubicBezTo>
                  <a:pt x="2480877" y="3349238"/>
                  <a:pt x="2434036" y="3355935"/>
                  <a:pt x="2407269" y="3367098"/>
                </a:cubicBezTo>
                <a:cubicBezTo>
                  <a:pt x="2398347" y="3369330"/>
                  <a:pt x="2402808" y="3378260"/>
                  <a:pt x="2398347" y="3382725"/>
                </a:cubicBezTo>
                <a:cubicBezTo>
                  <a:pt x="2391656" y="3384958"/>
                  <a:pt x="2391656" y="3380493"/>
                  <a:pt x="2391656" y="3376028"/>
                </a:cubicBezTo>
                <a:cubicBezTo>
                  <a:pt x="2378272" y="3387190"/>
                  <a:pt x="2351506" y="3389423"/>
                  <a:pt x="2329201" y="3402817"/>
                </a:cubicBezTo>
                <a:cubicBezTo>
                  <a:pt x="2326970" y="3405050"/>
                  <a:pt x="2324740" y="3411747"/>
                  <a:pt x="2322509" y="3411747"/>
                </a:cubicBezTo>
                <a:cubicBezTo>
                  <a:pt x="2304665" y="3420677"/>
                  <a:pt x="2282359" y="3418445"/>
                  <a:pt x="2266746" y="3427375"/>
                </a:cubicBezTo>
                <a:cubicBezTo>
                  <a:pt x="2257823" y="3429607"/>
                  <a:pt x="2255593" y="3440770"/>
                  <a:pt x="2246671" y="3438537"/>
                </a:cubicBezTo>
                <a:cubicBezTo>
                  <a:pt x="2242210" y="3431840"/>
                  <a:pt x="2255593" y="3431840"/>
                  <a:pt x="2260054" y="3429607"/>
                </a:cubicBezTo>
                <a:cubicBezTo>
                  <a:pt x="2233287" y="3427375"/>
                  <a:pt x="2206521" y="3445235"/>
                  <a:pt x="2177524" y="3454165"/>
                </a:cubicBezTo>
                <a:cubicBezTo>
                  <a:pt x="2152988" y="3460862"/>
                  <a:pt x="2126222" y="3483187"/>
                  <a:pt x="2101686" y="3487652"/>
                </a:cubicBezTo>
                <a:cubicBezTo>
                  <a:pt x="2094994" y="3487652"/>
                  <a:pt x="2090533" y="3485419"/>
                  <a:pt x="2086072" y="3485419"/>
                </a:cubicBezTo>
                <a:cubicBezTo>
                  <a:pt x="2070458" y="3492117"/>
                  <a:pt x="2059306" y="3505512"/>
                  <a:pt x="2043692" y="3512209"/>
                </a:cubicBezTo>
                <a:cubicBezTo>
                  <a:pt x="2005773" y="3527836"/>
                  <a:pt x="1967853" y="3536766"/>
                  <a:pt x="1932165" y="3550161"/>
                </a:cubicBezTo>
                <a:cubicBezTo>
                  <a:pt x="1987928" y="3496582"/>
                  <a:pt x="2050383" y="3476489"/>
                  <a:pt x="2123991" y="3443002"/>
                </a:cubicBezTo>
                <a:cubicBezTo>
                  <a:pt x="2103916" y="3438537"/>
                  <a:pt x="2061536" y="3460862"/>
                  <a:pt x="2045922" y="3467559"/>
                </a:cubicBezTo>
                <a:cubicBezTo>
                  <a:pt x="2039231" y="3456397"/>
                  <a:pt x="2083841" y="3436305"/>
                  <a:pt x="2106147" y="3425142"/>
                </a:cubicBezTo>
                <a:cubicBezTo>
                  <a:pt x="2117300" y="3418445"/>
                  <a:pt x="2135144" y="3413980"/>
                  <a:pt x="2148527" y="3407282"/>
                </a:cubicBezTo>
                <a:cubicBezTo>
                  <a:pt x="2141835" y="3396120"/>
                  <a:pt x="2123991" y="3413980"/>
                  <a:pt x="2119530" y="3398352"/>
                </a:cubicBezTo>
                <a:cubicBezTo>
                  <a:pt x="2110608" y="3402817"/>
                  <a:pt x="2108377" y="3409515"/>
                  <a:pt x="2099455" y="3413980"/>
                </a:cubicBezTo>
                <a:cubicBezTo>
                  <a:pt x="2099455" y="3409515"/>
                  <a:pt x="2103916" y="3409515"/>
                  <a:pt x="2106147" y="3407282"/>
                </a:cubicBezTo>
                <a:cubicBezTo>
                  <a:pt x="2061536" y="3425142"/>
                  <a:pt x="2019156" y="3431840"/>
                  <a:pt x="1994620" y="3463094"/>
                </a:cubicBezTo>
                <a:cubicBezTo>
                  <a:pt x="1950009" y="3465327"/>
                  <a:pt x="1938856" y="3489884"/>
                  <a:pt x="1883093" y="3509977"/>
                </a:cubicBezTo>
                <a:cubicBezTo>
                  <a:pt x="1885324" y="3485419"/>
                  <a:pt x="1932165" y="3489884"/>
                  <a:pt x="1932165" y="3465327"/>
                </a:cubicBezTo>
                <a:cubicBezTo>
                  <a:pt x="1981237" y="3440770"/>
                  <a:pt x="2032539" y="3416212"/>
                  <a:pt x="2094994" y="3391655"/>
                </a:cubicBezTo>
                <a:cubicBezTo>
                  <a:pt x="2092764" y="3382725"/>
                  <a:pt x="2086072" y="3387190"/>
                  <a:pt x="2083841" y="3380493"/>
                </a:cubicBezTo>
                <a:cubicBezTo>
                  <a:pt x="2074919" y="3396120"/>
                  <a:pt x="2041461" y="3405050"/>
                  <a:pt x="2016925" y="3413980"/>
                </a:cubicBezTo>
                <a:cubicBezTo>
                  <a:pt x="2003542" y="3418445"/>
                  <a:pt x="1987928" y="3440770"/>
                  <a:pt x="1976776" y="3422910"/>
                </a:cubicBezTo>
                <a:cubicBezTo>
                  <a:pt x="2001312" y="3411747"/>
                  <a:pt x="2023617" y="3398352"/>
                  <a:pt x="2041461" y="3384958"/>
                </a:cubicBezTo>
                <a:cubicBezTo>
                  <a:pt x="2063767" y="3391655"/>
                  <a:pt x="2072689" y="3378260"/>
                  <a:pt x="2092764" y="3369330"/>
                </a:cubicBezTo>
                <a:cubicBezTo>
                  <a:pt x="2090533" y="3364865"/>
                  <a:pt x="2074919" y="3367098"/>
                  <a:pt x="2077150" y="3373795"/>
                </a:cubicBezTo>
                <a:cubicBezTo>
                  <a:pt x="2065997" y="3373795"/>
                  <a:pt x="2094994" y="3355935"/>
                  <a:pt x="2070458" y="3362633"/>
                </a:cubicBezTo>
                <a:cubicBezTo>
                  <a:pt x="2099455" y="3340308"/>
                  <a:pt x="2146296" y="3322448"/>
                  <a:pt x="2170832" y="3293426"/>
                </a:cubicBezTo>
                <a:cubicBezTo>
                  <a:pt x="2115069" y="3313518"/>
                  <a:pt x="2065997" y="3347005"/>
                  <a:pt x="2008003" y="3371563"/>
                </a:cubicBezTo>
                <a:cubicBezTo>
                  <a:pt x="2029193" y="3353703"/>
                  <a:pt x="2055960" y="3339750"/>
                  <a:pt x="2083005" y="3325797"/>
                </a:cubicBezTo>
                <a:lnTo>
                  <a:pt x="2157442" y="3281367"/>
                </a:lnTo>
                <a:lnTo>
                  <a:pt x="2160077" y="3280451"/>
                </a:lnTo>
                <a:lnTo>
                  <a:pt x="2164733" y="3285368"/>
                </a:lnTo>
                <a:cubicBezTo>
                  <a:pt x="2169857" y="3285473"/>
                  <a:pt x="2175293" y="3273334"/>
                  <a:pt x="2181985" y="3280031"/>
                </a:cubicBezTo>
                <a:cubicBezTo>
                  <a:pt x="2181985" y="3284496"/>
                  <a:pt x="2179755" y="3288961"/>
                  <a:pt x="2170832" y="3291193"/>
                </a:cubicBezTo>
                <a:cubicBezTo>
                  <a:pt x="2181985" y="3295658"/>
                  <a:pt x="2186446" y="3280031"/>
                  <a:pt x="2197599" y="3277799"/>
                </a:cubicBezTo>
                <a:cubicBezTo>
                  <a:pt x="2206521" y="3275566"/>
                  <a:pt x="2186446" y="3271101"/>
                  <a:pt x="2199829" y="3266636"/>
                </a:cubicBezTo>
                <a:lnTo>
                  <a:pt x="2160077" y="3280451"/>
                </a:lnTo>
                <a:lnTo>
                  <a:pt x="2159680" y="3280031"/>
                </a:lnTo>
                <a:lnTo>
                  <a:pt x="2157442" y="3281367"/>
                </a:lnTo>
                <a:lnTo>
                  <a:pt x="2099455" y="3301519"/>
                </a:lnTo>
                <a:cubicBezTo>
                  <a:pt x="2071016" y="3314635"/>
                  <a:pt x="2045922" y="3328030"/>
                  <a:pt x="2019156" y="3338076"/>
                </a:cubicBezTo>
                <a:cubicBezTo>
                  <a:pt x="2019156" y="3333611"/>
                  <a:pt x="2023617" y="3329146"/>
                  <a:pt x="2030308" y="3326913"/>
                </a:cubicBezTo>
                <a:cubicBezTo>
                  <a:pt x="2021386" y="3320216"/>
                  <a:pt x="2014695" y="3338076"/>
                  <a:pt x="2003542" y="3329146"/>
                </a:cubicBezTo>
                <a:cubicBezTo>
                  <a:pt x="1999081" y="3333611"/>
                  <a:pt x="2010234" y="3344773"/>
                  <a:pt x="1996850" y="3344773"/>
                </a:cubicBezTo>
                <a:cubicBezTo>
                  <a:pt x="2003542" y="3324681"/>
                  <a:pt x="1976776" y="3349238"/>
                  <a:pt x="1963392" y="3349238"/>
                </a:cubicBezTo>
                <a:cubicBezTo>
                  <a:pt x="1961162" y="3329146"/>
                  <a:pt x="1985698" y="3333611"/>
                  <a:pt x="1992389" y="3317983"/>
                </a:cubicBezTo>
                <a:cubicBezTo>
                  <a:pt x="1992389" y="3329146"/>
                  <a:pt x="2003542" y="3315751"/>
                  <a:pt x="2003542" y="3326913"/>
                </a:cubicBezTo>
                <a:cubicBezTo>
                  <a:pt x="2023617" y="3311286"/>
                  <a:pt x="2021386" y="3311286"/>
                  <a:pt x="2050383" y="3304588"/>
                </a:cubicBezTo>
                <a:cubicBezTo>
                  <a:pt x="2048153" y="3295658"/>
                  <a:pt x="2041461" y="3300123"/>
                  <a:pt x="2037000" y="3297891"/>
                </a:cubicBezTo>
                <a:cubicBezTo>
                  <a:pt x="2088303" y="3268869"/>
                  <a:pt x="2130683" y="3257706"/>
                  <a:pt x="2184216" y="3228684"/>
                </a:cubicBezTo>
                <a:cubicBezTo>
                  <a:pt x="2177524" y="3215289"/>
                  <a:pt x="2175293" y="3233149"/>
                  <a:pt x="2168602" y="3226451"/>
                </a:cubicBezTo>
                <a:cubicBezTo>
                  <a:pt x="2179755" y="3219754"/>
                  <a:pt x="2195368" y="3208592"/>
                  <a:pt x="2206521" y="3215289"/>
                </a:cubicBezTo>
                <a:cubicBezTo>
                  <a:pt x="2213213" y="3210824"/>
                  <a:pt x="2199829" y="3210824"/>
                  <a:pt x="2206521" y="3204127"/>
                </a:cubicBezTo>
                <a:cubicBezTo>
                  <a:pt x="2237749" y="3197429"/>
                  <a:pt x="2271207" y="3172872"/>
                  <a:pt x="2297973" y="3157245"/>
                </a:cubicBezTo>
                <a:cubicBezTo>
                  <a:pt x="2291281" y="3166174"/>
                  <a:pt x="2306895" y="3170639"/>
                  <a:pt x="2295743" y="3175104"/>
                </a:cubicBezTo>
                <a:cubicBezTo>
                  <a:pt x="2309126" y="3184034"/>
                  <a:pt x="2338123" y="3166174"/>
                  <a:pt x="2347045" y="3157245"/>
                </a:cubicBezTo>
                <a:cubicBezTo>
                  <a:pt x="2335892" y="3146082"/>
                  <a:pt x="2331431" y="3163942"/>
                  <a:pt x="2324740" y="3159477"/>
                </a:cubicBezTo>
                <a:cubicBezTo>
                  <a:pt x="2306895" y="3150547"/>
                  <a:pt x="2353737" y="3146082"/>
                  <a:pt x="2344814" y="3130455"/>
                </a:cubicBezTo>
                <a:cubicBezTo>
                  <a:pt x="2351506" y="3134920"/>
                  <a:pt x="2371581" y="3121525"/>
                  <a:pt x="2367120" y="3134920"/>
                </a:cubicBezTo>
                <a:cubicBezTo>
                  <a:pt x="2380503" y="3119292"/>
                  <a:pt x="2409500" y="3110362"/>
                  <a:pt x="2420653" y="3101433"/>
                </a:cubicBezTo>
                <a:cubicBezTo>
                  <a:pt x="2418422" y="3101433"/>
                  <a:pt x="2418422" y="3099200"/>
                  <a:pt x="2418422" y="3099200"/>
                </a:cubicBezTo>
                <a:cubicBezTo>
                  <a:pt x="2409500" y="3105898"/>
                  <a:pt x="2393886" y="3108130"/>
                  <a:pt x="2384964" y="3112595"/>
                </a:cubicBezTo>
                <a:cubicBezTo>
                  <a:pt x="2396117" y="3105898"/>
                  <a:pt x="2398347" y="3092503"/>
                  <a:pt x="2413961" y="3088038"/>
                </a:cubicBezTo>
                <a:cubicBezTo>
                  <a:pt x="2416192" y="3088038"/>
                  <a:pt x="2416192" y="3090270"/>
                  <a:pt x="2418422" y="3092503"/>
                </a:cubicBezTo>
                <a:cubicBezTo>
                  <a:pt x="2422883" y="3090270"/>
                  <a:pt x="2427344" y="3088038"/>
                  <a:pt x="2431805" y="3085805"/>
                </a:cubicBezTo>
                <a:cubicBezTo>
                  <a:pt x="2436266" y="3081340"/>
                  <a:pt x="2440728" y="3079108"/>
                  <a:pt x="2447419" y="3076875"/>
                </a:cubicBezTo>
                <a:cubicBezTo>
                  <a:pt x="2447419" y="3076875"/>
                  <a:pt x="2447419" y="3076875"/>
                  <a:pt x="2449650" y="3079108"/>
                </a:cubicBezTo>
                <a:cubicBezTo>
                  <a:pt x="2449650" y="3079108"/>
                  <a:pt x="2451880" y="3076875"/>
                  <a:pt x="2451880" y="3076875"/>
                </a:cubicBezTo>
                <a:cubicBezTo>
                  <a:pt x="2454111" y="3081340"/>
                  <a:pt x="2451880" y="3083573"/>
                  <a:pt x="2451880" y="3088038"/>
                </a:cubicBezTo>
                <a:cubicBezTo>
                  <a:pt x="2458572" y="3085805"/>
                  <a:pt x="2463033" y="3083573"/>
                  <a:pt x="2467494" y="3081340"/>
                </a:cubicBezTo>
                <a:cubicBezTo>
                  <a:pt x="2467494" y="3076875"/>
                  <a:pt x="2474186" y="3076875"/>
                  <a:pt x="2478647" y="3074643"/>
                </a:cubicBezTo>
                <a:cubicBezTo>
                  <a:pt x="2471955" y="3070178"/>
                  <a:pt x="2465263" y="3072410"/>
                  <a:pt x="2458572" y="3074643"/>
                </a:cubicBezTo>
                <a:cubicBezTo>
                  <a:pt x="2494260" y="3056783"/>
                  <a:pt x="2545563" y="3036691"/>
                  <a:pt x="2583482" y="3009901"/>
                </a:cubicBezTo>
                <a:cubicBezTo>
                  <a:pt x="2590174" y="3003203"/>
                  <a:pt x="2592404" y="3016598"/>
                  <a:pt x="2599096" y="3014366"/>
                </a:cubicBezTo>
                <a:cubicBezTo>
                  <a:pt x="2596865" y="3005436"/>
                  <a:pt x="2608018" y="2996506"/>
                  <a:pt x="2619171" y="2989809"/>
                </a:cubicBezTo>
                <a:cubicBezTo>
                  <a:pt x="2576790" y="3007668"/>
                  <a:pt x="2534410" y="3025528"/>
                  <a:pt x="2494260" y="3036691"/>
                </a:cubicBezTo>
                <a:cubicBezTo>
                  <a:pt x="2505413" y="3014366"/>
                  <a:pt x="2563407" y="3009901"/>
                  <a:pt x="2561177" y="2983111"/>
                </a:cubicBezTo>
                <a:cubicBezTo>
                  <a:pt x="2545563" y="2983111"/>
                  <a:pt x="2529949" y="2992041"/>
                  <a:pt x="2527719" y="3007668"/>
                </a:cubicBezTo>
                <a:cubicBezTo>
                  <a:pt x="2487569" y="3018831"/>
                  <a:pt x="2454111" y="3041156"/>
                  <a:pt x="2416192" y="3061248"/>
                </a:cubicBezTo>
                <a:cubicBezTo>
                  <a:pt x="2427344" y="3063480"/>
                  <a:pt x="2440728" y="3061248"/>
                  <a:pt x="2454111" y="3050085"/>
                </a:cubicBezTo>
                <a:cubicBezTo>
                  <a:pt x="2442958" y="3063480"/>
                  <a:pt x="2431805" y="3074643"/>
                  <a:pt x="2416192" y="3085805"/>
                </a:cubicBezTo>
                <a:cubicBezTo>
                  <a:pt x="2418422" y="3079108"/>
                  <a:pt x="2416192" y="3076875"/>
                  <a:pt x="2407269" y="3081340"/>
                </a:cubicBezTo>
                <a:cubicBezTo>
                  <a:pt x="2405039" y="3074643"/>
                  <a:pt x="2420653" y="3074643"/>
                  <a:pt x="2425114" y="3070178"/>
                </a:cubicBezTo>
                <a:cubicBezTo>
                  <a:pt x="2411731" y="3065713"/>
                  <a:pt x="2407269" y="3076875"/>
                  <a:pt x="2398347" y="3074643"/>
                </a:cubicBezTo>
                <a:cubicBezTo>
                  <a:pt x="2398347" y="3063480"/>
                  <a:pt x="2413961" y="3072410"/>
                  <a:pt x="2413961" y="3065713"/>
                </a:cubicBezTo>
                <a:cubicBezTo>
                  <a:pt x="2413961" y="3063480"/>
                  <a:pt x="2411731" y="3063480"/>
                  <a:pt x="2409500" y="3063480"/>
                </a:cubicBezTo>
                <a:cubicBezTo>
                  <a:pt x="2402808" y="3067945"/>
                  <a:pt x="2398347" y="3070178"/>
                  <a:pt x="2391656" y="3072410"/>
                </a:cubicBezTo>
                <a:cubicBezTo>
                  <a:pt x="2391656" y="3074643"/>
                  <a:pt x="2391656" y="3076875"/>
                  <a:pt x="2391656" y="3079108"/>
                </a:cubicBezTo>
                <a:cubicBezTo>
                  <a:pt x="2384964" y="3076875"/>
                  <a:pt x="2376042" y="3081340"/>
                  <a:pt x="2369350" y="3081340"/>
                </a:cubicBezTo>
                <a:cubicBezTo>
                  <a:pt x="2360428" y="3085805"/>
                  <a:pt x="2349276" y="3090270"/>
                  <a:pt x="2338123" y="3092503"/>
                </a:cubicBezTo>
                <a:cubicBezTo>
                  <a:pt x="2309126" y="3101433"/>
                  <a:pt x="2273437" y="3117060"/>
                  <a:pt x="2239979" y="3132687"/>
                </a:cubicBezTo>
                <a:cubicBezTo>
                  <a:pt x="2239979" y="3134920"/>
                  <a:pt x="2239979" y="3134920"/>
                  <a:pt x="2242210" y="3134920"/>
                </a:cubicBezTo>
                <a:cubicBezTo>
                  <a:pt x="2244440" y="3143850"/>
                  <a:pt x="2235518" y="3139385"/>
                  <a:pt x="2235518" y="3134920"/>
                </a:cubicBezTo>
                <a:cubicBezTo>
                  <a:pt x="2231057" y="3137152"/>
                  <a:pt x="2224365" y="3139385"/>
                  <a:pt x="2219904" y="3141617"/>
                </a:cubicBezTo>
                <a:cubicBezTo>
                  <a:pt x="2219904" y="3141617"/>
                  <a:pt x="2219904" y="3141617"/>
                  <a:pt x="2217674" y="3141617"/>
                </a:cubicBezTo>
                <a:cubicBezTo>
                  <a:pt x="2233287" y="3150547"/>
                  <a:pt x="2248901" y="3143850"/>
                  <a:pt x="2260054" y="3134920"/>
                </a:cubicBezTo>
                <a:cubicBezTo>
                  <a:pt x="2264515" y="3139385"/>
                  <a:pt x="2260054" y="3141617"/>
                  <a:pt x="2262284" y="3146082"/>
                </a:cubicBezTo>
                <a:cubicBezTo>
                  <a:pt x="2264515" y="3150547"/>
                  <a:pt x="2275668" y="3141617"/>
                  <a:pt x="2280129" y="3139385"/>
                </a:cubicBezTo>
                <a:cubicBezTo>
                  <a:pt x="2286820" y="3137152"/>
                  <a:pt x="2273437" y="3130455"/>
                  <a:pt x="2266746" y="3134920"/>
                </a:cubicBezTo>
                <a:cubicBezTo>
                  <a:pt x="2264515" y="3128222"/>
                  <a:pt x="2277898" y="3128222"/>
                  <a:pt x="2282359" y="3125990"/>
                </a:cubicBezTo>
                <a:cubicBezTo>
                  <a:pt x="2277898" y="3137152"/>
                  <a:pt x="2289051" y="3137152"/>
                  <a:pt x="2297973" y="3132687"/>
                </a:cubicBezTo>
                <a:cubicBezTo>
                  <a:pt x="2291281" y="3141617"/>
                  <a:pt x="2268976" y="3148315"/>
                  <a:pt x="2260054" y="3157245"/>
                </a:cubicBezTo>
                <a:cubicBezTo>
                  <a:pt x="2248901" y="3141617"/>
                  <a:pt x="2231057" y="3157245"/>
                  <a:pt x="2219904" y="3163942"/>
                </a:cubicBezTo>
                <a:cubicBezTo>
                  <a:pt x="2219904" y="3159477"/>
                  <a:pt x="2219904" y="3157245"/>
                  <a:pt x="2217674" y="3152780"/>
                </a:cubicBezTo>
                <a:cubicBezTo>
                  <a:pt x="2210982" y="3163942"/>
                  <a:pt x="2193138" y="3170639"/>
                  <a:pt x="2177524" y="3177337"/>
                </a:cubicBezTo>
                <a:cubicBezTo>
                  <a:pt x="2168602" y="3168407"/>
                  <a:pt x="2188677" y="3170639"/>
                  <a:pt x="2184216" y="3161710"/>
                </a:cubicBezTo>
                <a:cubicBezTo>
                  <a:pt x="2166371" y="3175104"/>
                  <a:pt x="2144066" y="3184034"/>
                  <a:pt x="2123991" y="3197429"/>
                </a:cubicBezTo>
                <a:cubicBezTo>
                  <a:pt x="2132913" y="3184034"/>
                  <a:pt x="2148527" y="3175104"/>
                  <a:pt x="2166371" y="3166174"/>
                </a:cubicBezTo>
                <a:cubicBezTo>
                  <a:pt x="2161910" y="3166174"/>
                  <a:pt x="2155219" y="3168407"/>
                  <a:pt x="2152988" y="3163942"/>
                </a:cubicBezTo>
                <a:cubicBezTo>
                  <a:pt x="2155219" y="3161710"/>
                  <a:pt x="2152988" y="3159477"/>
                  <a:pt x="2150758" y="3159477"/>
                </a:cubicBezTo>
                <a:cubicBezTo>
                  <a:pt x="2173063" y="3139385"/>
                  <a:pt x="2217674" y="3137152"/>
                  <a:pt x="2224365" y="3110362"/>
                </a:cubicBezTo>
                <a:cubicBezTo>
                  <a:pt x="2239979" y="3105898"/>
                  <a:pt x="2233287" y="3119292"/>
                  <a:pt x="2246671" y="3119292"/>
                </a:cubicBezTo>
                <a:cubicBezTo>
                  <a:pt x="2264515" y="3101433"/>
                  <a:pt x="2284590" y="3088038"/>
                  <a:pt x="2306895" y="3079108"/>
                </a:cubicBezTo>
                <a:cubicBezTo>
                  <a:pt x="2300204" y="3067945"/>
                  <a:pt x="2284590" y="3083573"/>
                  <a:pt x="2275668" y="3085805"/>
                </a:cubicBezTo>
                <a:cubicBezTo>
                  <a:pt x="2275668" y="3079108"/>
                  <a:pt x="2273437" y="3076875"/>
                  <a:pt x="2271207" y="3074643"/>
                </a:cubicBezTo>
                <a:cubicBezTo>
                  <a:pt x="2264515" y="3088038"/>
                  <a:pt x="2246671" y="3094735"/>
                  <a:pt x="2228826" y="3101433"/>
                </a:cubicBezTo>
                <a:cubicBezTo>
                  <a:pt x="2233287" y="3083573"/>
                  <a:pt x="2253362" y="3083573"/>
                  <a:pt x="2268976" y="3074643"/>
                </a:cubicBezTo>
                <a:cubicBezTo>
                  <a:pt x="2264515" y="3072410"/>
                  <a:pt x="2257823" y="3074643"/>
                  <a:pt x="2251132" y="3079108"/>
                </a:cubicBezTo>
                <a:cubicBezTo>
                  <a:pt x="2248901" y="3063480"/>
                  <a:pt x="2262284" y="3072410"/>
                  <a:pt x="2273437" y="3065713"/>
                </a:cubicBezTo>
                <a:cubicBezTo>
                  <a:pt x="2268976" y="3052318"/>
                  <a:pt x="2253362" y="3067945"/>
                  <a:pt x="2248901" y="3056783"/>
                </a:cubicBezTo>
                <a:cubicBezTo>
                  <a:pt x="2255593" y="3059015"/>
                  <a:pt x="2251132" y="3056783"/>
                  <a:pt x="2260054" y="3052318"/>
                </a:cubicBezTo>
                <a:cubicBezTo>
                  <a:pt x="2248901" y="3050085"/>
                  <a:pt x="2226596" y="3052318"/>
                  <a:pt x="2215443" y="3063480"/>
                </a:cubicBezTo>
                <a:cubicBezTo>
                  <a:pt x="2215443" y="3061248"/>
                  <a:pt x="2215443" y="3059015"/>
                  <a:pt x="2219904" y="3056783"/>
                </a:cubicBezTo>
                <a:cubicBezTo>
                  <a:pt x="2197599" y="3054550"/>
                  <a:pt x="2173063" y="3054550"/>
                  <a:pt x="2148527" y="3072410"/>
                </a:cubicBezTo>
                <a:cubicBezTo>
                  <a:pt x="2152988" y="3079108"/>
                  <a:pt x="2150758" y="3065713"/>
                  <a:pt x="2159680" y="3072410"/>
                </a:cubicBezTo>
                <a:cubicBezTo>
                  <a:pt x="2159680" y="3076875"/>
                  <a:pt x="2157449" y="3081340"/>
                  <a:pt x="2148527" y="3083573"/>
                </a:cubicBezTo>
                <a:cubicBezTo>
                  <a:pt x="2152988" y="3085805"/>
                  <a:pt x="2157449" y="3081340"/>
                  <a:pt x="2161910" y="3081340"/>
                </a:cubicBezTo>
                <a:cubicBezTo>
                  <a:pt x="2157449" y="3090270"/>
                  <a:pt x="2144066" y="3099200"/>
                  <a:pt x="2144066" y="3112595"/>
                </a:cubicBezTo>
                <a:cubicBezTo>
                  <a:pt x="2148527" y="3114827"/>
                  <a:pt x="2157449" y="3108130"/>
                  <a:pt x="2166371" y="3105898"/>
                </a:cubicBezTo>
                <a:cubicBezTo>
                  <a:pt x="2155219" y="3114827"/>
                  <a:pt x="2144066" y="3121525"/>
                  <a:pt x="2132913" y="3128222"/>
                </a:cubicBezTo>
                <a:cubicBezTo>
                  <a:pt x="2132913" y="3130455"/>
                  <a:pt x="2126222" y="3132687"/>
                  <a:pt x="2119530" y="3134920"/>
                </a:cubicBezTo>
                <a:cubicBezTo>
                  <a:pt x="2112838" y="3139385"/>
                  <a:pt x="2106147" y="3143850"/>
                  <a:pt x="2099455" y="3150547"/>
                </a:cubicBezTo>
                <a:cubicBezTo>
                  <a:pt x="2094994" y="3155012"/>
                  <a:pt x="2094994" y="3163942"/>
                  <a:pt x="2090533" y="3168407"/>
                </a:cubicBezTo>
                <a:cubicBezTo>
                  <a:pt x="2079380" y="3175104"/>
                  <a:pt x="2068228" y="3175104"/>
                  <a:pt x="2057075" y="3181802"/>
                </a:cubicBezTo>
                <a:cubicBezTo>
                  <a:pt x="2025847" y="3170639"/>
                  <a:pt x="1994620" y="3204127"/>
                  <a:pt x="1956701" y="3219754"/>
                </a:cubicBezTo>
                <a:cubicBezTo>
                  <a:pt x="1970084" y="3199662"/>
                  <a:pt x="2010234" y="3190732"/>
                  <a:pt x="2025847" y="3172872"/>
                </a:cubicBezTo>
                <a:cubicBezTo>
                  <a:pt x="2037000" y="3179569"/>
                  <a:pt x="2037000" y="3166174"/>
                  <a:pt x="2059306" y="3161710"/>
                </a:cubicBezTo>
                <a:cubicBezTo>
                  <a:pt x="2057075" y="3143850"/>
                  <a:pt x="2061536" y="3132687"/>
                  <a:pt x="2077150" y="3117060"/>
                </a:cubicBezTo>
                <a:cubicBezTo>
                  <a:pt x="2045922" y="3121525"/>
                  <a:pt x="2039231" y="3137152"/>
                  <a:pt x="2008003" y="3148315"/>
                </a:cubicBezTo>
                <a:cubicBezTo>
                  <a:pt x="2001312" y="3143850"/>
                  <a:pt x="1987928" y="3137152"/>
                  <a:pt x="1963392" y="3152780"/>
                </a:cubicBezTo>
                <a:cubicBezTo>
                  <a:pt x="1961162" y="3143850"/>
                  <a:pt x="1974545" y="3141617"/>
                  <a:pt x="1981237" y="3137152"/>
                </a:cubicBezTo>
                <a:cubicBezTo>
                  <a:pt x="1979006" y="3121525"/>
                  <a:pt x="1974545" y="3108130"/>
                  <a:pt x="2003542" y="3096968"/>
                </a:cubicBezTo>
                <a:cubicBezTo>
                  <a:pt x="1985698" y="3090270"/>
                  <a:pt x="1967853" y="3103665"/>
                  <a:pt x="1950009" y="3112595"/>
                </a:cubicBezTo>
                <a:cubicBezTo>
                  <a:pt x="1947779" y="3092503"/>
                  <a:pt x="1976776" y="3085805"/>
                  <a:pt x="1994620" y="3074643"/>
                </a:cubicBezTo>
                <a:cubicBezTo>
                  <a:pt x="2003542" y="3067945"/>
                  <a:pt x="2014695" y="3054550"/>
                  <a:pt x="2037000" y="3050085"/>
                </a:cubicBezTo>
                <a:cubicBezTo>
                  <a:pt x="2037000" y="3054550"/>
                  <a:pt x="2034770" y="3056783"/>
                  <a:pt x="2030308" y="3059015"/>
                </a:cubicBezTo>
                <a:cubicBezTo>
                  <a:pt x="2052614" y="3059015"/>
                  <a:pt x="2070458" y="3038923"/>
                  <a:pt x="2101686" y="3027761"/>
                </a:cubicBezTo>
                <a:cubicBezTo>
                  <a:pt x="2094994" y="3023296"/>
                  <a:pt x="2088303" y="3021063"/>
                  <a:pt x="2079380" y="3021063"/>
                </a:cubicBezTo>
                <a:cubicBezTo>
                  <a:pt x="2070458" y="3023296"/>
                  <a:pt x="2059306" y="3025528"/>
                  <a:pt x="2050383" y="3027761"/>
                </a:cubicBezTo>
                <a:cubicBezTo>
                  <a:pt x="2041461" y="3032226"/>
                  <a:pt x="2034770" y="3038923"/>
                  <a:pt x="2028078" y="3045621"/>
                </a:cubicBezTo>
                <a:cubicBezTo>
                  <a:pt x="2014695" y="3041156"/>
                  <a:pt x="2003542" y="3052318"/>
                  <a:pt x="1994620" y="3050085"/>
                </a:cubicBezTo>
                <a:cubicBezTo>
                  <a:pt x="1996850" y="3047853"/>
                  <a:pt x="1994620" y="3036691"/>
                  <a:pt x="1992389" y="3043388"/>
                </a:cubicBezTo>
                <a:cubicBezTo>
                  <a:pt x="1992389" y="3041156"/>
                  <a:pt x="1994620" y="3036691"/>
                  <a:pt x="1996850" y="3034458"/>
                </a:cubicBezTo>
                <a:cubicBezTo>
                  <a:pt x="1999081" y="3032226"/>
                  <a:pt x="1999081" y="3029993"/>
                  <a:pt x="1999081" y="3029993"/>
                </a:cubicBezTo>
                <a:cubicBezTo>
                  <a:pt x="1983467" y="3041156"/>
                  <a:pt x="1961162" y="3056783"/>
                  <a:pt x="1936626" y="3059015"/>
                </a:cubicBezTo>
                <a:cubicBezTo>
                  <a:pt x="1938856" y="3050085"/>
                  <a:pt x="1958931" y="3050085"/>
                  <a:pt x="1965623" y="3043388"/>
                </a:cubicBezTo>
                <a:cubicBezTo>
                  <a:pt x="1954470" y="3041156"/>
                  <a:pt x="1929934" y="3043388"/>
                  <a:pt x="1927704" y="3038923"/>
                </a:cubicBezTo>
                <a:cubicBezTo>
                  <a:pt x="1925473" y="3027761"/>
                  <a:pt x="1934395" y="3025528"/>
                  <a:pt x="1945548" y="3021063"/>
                </a:cubicBezTo>
                <a:cubicBezTo>
                  <a:pt x="1950009" y="3016598"/>
                  <a:pt x="1954470" y="3012133"/>
                  <a:pt x="1958931" y="3009901"/>
                </a:cubicBezTo>
                <a:cubicBezTo>
                  <a:pt x="1927704" y="3012133"/>
                  <a:pt x="1894246" y="3023296"/>
                  <a:pt x="1867479" y="3018831"/>
                </a:cubicBezTo>
                <a:cubicBezTo>
                  <a:pt x="1867479" y="3007668"/>
                  <a:pt x="1885324" y="3005436"/>
                  <a:pt x="1896476" y="2998738"/>
                </a:cubicBezTo>
                <a:cubicBezTo>
                  <a:pt x="1889785" y="2989809"/>
                  <a:pt x="1876401" y="2998738"/>
                  <a:pt x="1867479" y="2994273"/>
                </a:cubicBezTo>
                <a:cubicBezTo>
                  <a:pt x="1863018" y="2989809"/>
                  <a:pt x="1874171" y="2989809"/>
                  <a:pt x="1874171" y="2987576"/>
                </a:cubicBezTo>
                <a:cubicBezTo>
                  <a:pt x="1876401" y="2980879"/>
                  <a:pt x="1867479" y="2980879"/>
                  <a:pt x="1865249" y="2983111"/>
                </a:cubicBezTo>
                <a:cubicBezTo>
                  <a:pt x="1867479" y="2980879"/>
                  <a:pt x="1871940" y="2976414"/>
                  <a:pt x="1874171" y="2969716"/>
                </a:cubicBezTo>
                <a:cubicBezTo>
                  <a:pt x="1878632" y="2958554"/>
                  <a:pt x="1874171" y="2951856"/>
                  <a:pt x="1892015" y="2945159"/>
                </a:cubicBezTo>
                <a:cubicBezTo>
                  <a:pt x="1876401" y="2940694"/>
                  <a:pt x="1854096" y="2945159"/>
                  <a:pt x="1825099" y="2951856"/>
                </a:cubicBezTo>
                <a:cubicBezTo>
                  <a:pt x="1811716" y="2954089"/>
                  <a:pt x="1851865" y="2936229"/>
                  <a:pt x="1860788" y="2929532"/>
                </a:cubicBezTo>
                <a:cubicBezTo>
                  <a:pt x="1854096" y="2916137"/>
                  <a:pt x="1834021" y="2940694"/>
                  <a:pt x="1827330" y="2925067"/>
                </a:cubicBezTo>
                <a:cubicBezTo>
                  <a:pt x="1836252" y="2922834"/>
                  <a:pt x="1845174" y="2918369"/>
                  <a:pt x="1854096" y="2913904"/>
                </a:cubicBezTo>
                <a:cubicBezTo>
                  <a:pt x="1834021" y="2911672"/>
                  <a:pt x="1863018" y="2904974"/>
                  <a:pt x="1867479" y="2898277"/>
                </a:cubicBezTo>
                <a:cubicBezTo>
                  <a:pt x="1860788" y="2893812"/>
                  <a:pt x="1847404" y="2898277"/>
                  <a:pt x="1836252" y="2904974"/>
                </a:cubicBezTo>
                <a:cubicBezTo>
                  <a:pt x="1829560" y="2900509"/>
                  <a:pt x="1865249" y="2889347"/>
                  <a:pt x="1876401" y="2882649"/>
                </a:cubicBezTo>
                <a:cubicBezTo>
                  <a:pt x="1865249" y="2875952"/>
                  <a:pt x="1842943" y="2891579"/>
                  <a:pt x="1822868" y="2900509"/>
                </a:cubicBezTo>
                <a:cubicBezTo>
                  <a:pt x="1805024" y="2907207"/>
                  <a:pt x="1782719" y="2920602"/>
                  <a:pt x="1776027" y="2916137"/>
                </a:cubicBezTo>
                <a:cubicBezTo>
                  <a:pt x="1780488" y="2911672"/>
                  <a:pt x="1793871" y="2913904"/>
                  <a:pt x="1789410" y="2907207"/>
                </a:cubicBezTo>
                <a:cubicBezTo>
                  <a:pt x="1811716" y="2900509"/>
                  <a:pt x="1838482" y="2880417"/>
                  <a:pt x="1867479" y="2869255"/>
                </a:cubicBezTo>
                <a:cubicBezTo>
                  <a:pt x="1871940" y="2869255"/>
                  <a:pt x="1871940" y="2864790"/>
                  <a:pt x="1867479" y="2864790"/>
                </a:cubicBezTo>
                <a:cubicBezTo>
                  <a:pt x="1892015" y="2851395"/>
                  <a:pt x="1954470" y="2826837"/>
                  <a:pt x="1974545" y="2808978"/>
                </a:cubicBezTo>
                <a:cubicBezTo>
                  <a:pt x="1947779" y="2811210"/>
                  <a:pt x="1912090" y="2822372"/>
                  <a:pt x="1871940" y="2835767"/>
                </a:cubicBezTo>
                <a:cubicBezTo>
                  <a:pt x="1896476" y="2802280"/>
                  <a:pt x="1974545" y="2795583"/>
                  <a:pt x="2019156" y="2764328"/>
                </a:cubicBezTo>
                <a:cubicBezTo>
                  <a:pt x="2016925" y="2762095"/>
                  <a:pt x="2010234" y="2766560"/>
                  <a:pt x="2005773" y="2766560"/>
                </a:cubicBezTo>
                <a:cubicBezTo>
                  <a:pt x="2014695" y="2755398"/>
                  <a:pt x="2041461" y="2750933"/>
                  <a:pt x="2057075" y="2742003"/>
                </a:cubicBezTo>
                <a:cubicBezTo>
                  <a:pt x="2043692" y="2742003"/>
                  <a:pt x="2030308" y="2739771"/>
                  <a:pt x="2016925" y="2742003"/>
                </a:cubicBezTo>
                <a:cubicBezTo>
                  <a:pt x="2059306" y="2726376"/>
                  <a:pt x="2079380" y="2672796"/>
                  <a:pt x="2123991" y="2688424"/>
                </a:cubicBezTo>
                <a:cubicBezTo>
                  <a:pt x="2132913" y="2675029"/>
                  <a:pt x="2157449" y="2670564"/>
                  <a:pt x="2168602" y="2657169"/>
                </a:cubicBezTo>
                <a:cubicBezTo>
                  <a:pt x="2170832" y="2652704"/>
                  <a:pt x="2168602" y="2650471"/>
                  <a:pt x="2164141" y="2652704"/>
                </a:cubicBezTo>
                <a:cubicBezTo>
                  <a:pt x="2168602" y="2643774"/>
                  <a:pt x="2181985" y="2637077"/>
                  <a:pt x="2190907" y="2628147"/>
                </a:cubicBezTo>
                <a:cubicBezTo>
                  <a:pt x="2132913" y="2630379"/>
                  <a:pt x="2072689" y="2666099"/>
                  <a:pt x="2025847" y="2681726"/>
                </a:cubicBezTo>
                <a:cubicBezTo>
                  <a:pt x="2023617" y="2675029"/>
                  <a:pt x="2037000" y="2675029"/>
                  <a:pt x="2039231" y="2670564"/>
                </a:cubicBezTo>
                <a:cubicBezTo>
                  <a:pt x="2032539" y="2666099"/>
                  <a:pt x="2021386" y="2666099"/>
                  <a:pt x="2008003" y="2675029"/>
                </a:cubicBezTo>
                <a:cubicBezTo>
                  <a:pt x="2025847" y="2659401"/>
                  <a:pt x="2037000" y="2650471"/>
                  <a:pt x="2063767" y="2637077"/>
                </a:cubicBezTo>
                <a:cubicBezTo>
                  <a:pt x="2068228" y="2632612"/>
                  <a:pt x="2061536" y="2625914"/>
                  <a:pt x="2065997" y="2623682"/>
                </a:cubicBezTo>
                <a:cubicBezTo>
                  <a:pt x="2110608" y="2601357"/>
                  <a:pt x="2173063" y="2572335"/>
                  <a:pt x="2215443" y="2552242"/>
                </a:cubicBezTo>
                <a:cubicBezTo>
                  <a:pt x="2215443" y="2545545"/>
                  <a:pt x="2202060" y="2547777"/>
                  <a:pt x="2215443" y="2543312"/>
                </a:cubicBezTo>
                <a:cubicBezTo>
                  <a:pt x="2186446" y="2538847"/>
                  <a:pt x="2164141" y="2561172"/>
                  <a:pt x="2144066" y="2570102"/>
                </a:cubicBezTo>
                <a:cubicBezTo>
                  <a:pt x="2108377" y="2583497"/>
                  <a:pt x="2077150" y="2592427"/>
                  <a:pt x="2030308" y="2608054"/>
                </a:cubicBezTo>
                <a:cubicBezTo>
                  <a:pt x="2070458" y="2585729"/>
                  <a:pt x="2079380" y="2572335"/>
                  <a:pt x="2115069" y="2567870"/>
                </a:cubicBezTo>
                <a:cubicBezTo>
                  <a:pt x="2137374" y="2550010"/>
                  <a:pt x="2173063" y="2532150"/>
                  <a:pt x="2202060" y="2516523"/>
                </a:cubicBezTo>
                <a:cubicBezTo>
                  <a:pt x="2213213" y="2507593"/>
                  <a:pt x="2193138" y="2503128"/>
                  <a:pt x="2208752" y="2498663"/>
                </a:cubicBezTo>
                <a:cubicBezTo>
                  <a:pt x="2184216" y="2505360"/>
                  <a:pt x="2161910" y="2514290"/>
                  <a:pt x="2139605" y="2525452"/>
                </a:cubicBezTo>
                <a:cubicBezTo>
                  <a:pt x="2132913" y="2529917"/>
                  <a:pt x="2128452" y="2536615"/>
                  <a:pt x="2121761" y="2541080"/>
                </a:cubicBezTo>
                <a:cubicBezTo>
                  <a:pt x="2081611" y="2556707"/>
                  <a:pt x="2034770" y="2556707"/>
                  <a:pt x="1985698" y="2587962"/>
                </a:cubicBezTo>
                <a:cubicBezTo>
                  <a:pt x="2001312" y="2558940"/>
                  <a:pt x="2041461" y="2567870"/>
                  <a:pt x="2074919" y="2538847"/>
                </a:cubicBezTo>
                <a:cubicBezTo>
                  <a:pt x="2081611" y="2538847"/>
                  <a:pt x="2086072" y="2543312"/>
                  <a:pt x="2092764" y="2541080"/>
                </a:cubicBezTo>
                <a:cubicBezTo>
                  <a:pt x="2097225" y="2538847"/>
                  <a:pt x="2092764" y="2534382"/>
                  <a:pt x="2097225" y="2532150"/>
                </a:cubicBezTo>
                <a:cubicBezTo>
                  <a:pt x="2199829" y="2491965"/>
                  <a:pt x="2262284" y="2454013"/>
                  <a:pt x="2360428" y="2420526"/>
                </a:cubicBezTo>
                <a:cubicBezTo>
                  <a:pt x="2362659" y="2456246"/>
                  <a:pt x="2304665" y="2440618"/>
                  <a:pt x="2275668" y="2469640"/>
                </a:cubicBezTo>
                <a:cubicBezTo>
                  <a:pt x="2291281" y="2467408"/>
                  <a:pt x="2306895" y="2467408"/>
                  <a:pt x="2324740" y="2467408"/>
                </a:cubicBezTo>
                <a:cubicBezTo>
                  <a:pt x="2338123" y="2451781"/>
                  <a:pt x="2367120" y="2440618"/>
                  <a:pt x="2373811" y="2427223"/>
                </a:cubicBezTo>
                <a:cubicBezTo>
                  <a:pt x="2373811" y="2424991"/>
                  <a:pt x="2371581" y="2422758"/>
                  <a:pt x="2369350" y="2422758"/>
                </a:cubicBezTo>
                <a:cubicBezTo>
                  <a:pt x="2364889" y="2420526"/>
                  <a:pt x="2391656" y="2416061"/>
                  <a:pt x="2373811" y="2418293"/>
                </a:cubicBezTo>
                <a:cubicBezTo>
                  <a:pt x="2371581" y="2404899"/>
                  <a:pt x="2391656" y="2407131"/>
                  <a:pt x="2400578" y="2404899"/>
                </a:cubicBezTo>
                <a:cubicBezTo>
                  <a:pt x="2402808" y="2402666"/>
                  <a:pt x="2400578" y="2398201"/>
                  <a:pt x="2398347" y="2400434"/>
                </a:cubicBezTo>
                <a:cubicBezTo>
                  <a:pt x="2451880" y="2366946"/>
                  <a:pt x="2516566" y="2337924"/>
                  <a:pt x="2581251" y="2306669"/>
                </a:cubicBezTo>
                <a:cubicBezTo>
                  <a:pt x="2629208" y="2283228"/>
                  <a:pt x="2678280" y="2259787"/>
                  <a:pt x="2726516" y="2237462"/>
                </a:cubicBezTo>
                <a:lnTo>
                  <a:pt x="2793398" y="2207652"/>
                </a:lnTo>
                <a:lnTo>
                  <a:pt x="2772349" y="2205567"/>
                </a:lnTo>
                <a:cubicBezTo>
                  <a:pt x="2762986" y="2203422"/>
                  <a:pt x="2753424" y="2200731"/>
                  <a:pt x="2743179" y="2199525"/>
                </a:cubicBezTo>
                <a:cubicBezTo>
                  <a:pt x="2748646" y="2187640"/>
                  <a:pt x="2757299" y="2184482"/>
                  <a:pt x="2758440" y="2174176"/>
                </a:cubicBezTo>
                <a:cubicBezTo>
                  <a:pt x="2722927" y="2157468"/>
                  <a:pt x="2697870" y="2196283"/>
                  <a:pt x="2662808" y="2194244"/>
                </a:cubicBezTo>
                <a:cubicBezTo>
                  <a:pt x="2669869" y="2186723"/>
                  <a:pt x="2668276" y="2182359"/>
                  <a:pt x="2671009" y="2176417"/>
                </a:cubicBezTo>
                <a:cubicBezTo>
                  <a:pt x="2631620" y="2175958"/>
                  <a:pt x="2598150" y="2178284"/>
                  <a:pt x="2557167" y="2173462"/>
                </a:cubicBezTo>
                <a:cubicBezTo>
                  <a:pt x="2546924" y="2172257"/>
                  <a:pt x="2526433" y="2169846"/>
                  <a:pt x="2517327" y="2158334"/>
                </a:cubicBezTo>
                <a:cubicBezTo>
                  <a:pt x="2514142" y="2149607"/>
                  <a:pt x="2516425" y="2128994"/>
                  <a:pt x="2515972" y="2114323"/>
                </a:cubicBezTo>
                <a:cubicBezTo>
                  <a:pt x="2504135" y="2108754"/>
                  <a:pt x="2490704" y="2098822"/>
                  <a:pt x="2472946" y="2090468"/>
                </a:cubicBezTo>
                <a:cubicBezTo>
                  <a:pt x="2483881" y="2066697"/>
                  <a:pt x="2467266" y="2048038"/>
                  <a:pt x="2453383" y="2023436"/>
                </a:cubicBezTo>
                <a:cubicBezTo>
                  <a:pt x="2419700" y="1971444"/>
                  <a:pt x="2381689" y="1921035"/>
                  <a:pt x="2332292" y="1879725"/>
                </a:cubicBezTo>
                <a:cubicBezTo>
                  <a:pt x="2318863" y="1869791"/>
                  <a:pt x="2317958" y="1840452"/>
                  <a:pt x="2300203" y="1832098"/>
                </a:cubicBezTo>
                <a:cubicBezTo>
                  <a:pt x="2261503" y="1806664"/>
                  <a:pt x="2259006" y="1772960"/>
                  <a:pt x="2252185" y="1740834"/>
                </a:cubicBezTo>
                <a:cubicBezTo>
                  <a:pt x="2232621" y="1673802"/>
                  <a:pt x="2263144" y="1623102"/>
                  <a:pt x="2313017" y="1585119"/>
                </a:cubicBezTo>
                <a:cubicBezTo>
                  <a:pt x="2362888" y="1547138"/>
                  <a:pt x="2417538" y="1522245"/>
                  <a:pt x="2474922" y="1491411"/>
                </a:cubicBezTo>
                <a:cubicBezTo>
                  <a:pt x="2540960" y="1457418"/>
                  <a:pt x="2606996" y="1423427"/>
                  <a:pt x="2673033" y="1389434"/>
                </a:cubicBezTo>
                <a:cubicBezTo>
                  <a:pt x="2736336" y="1361386"/>
                  <a:pt x="2793269" y="1315880"/>
                  <a:pt x="2862943" y="1305286"/>
                </a:cubicBezTo>
                <a:cubicBezTo>
                  <a:pt x="2881840" y="1303333"/>
                  <a:pt x="2894820" y="1298596"/>
                  <a:pt x="2918046" y="1295064"/>
                </a:cubicBezTo>
                <a:cubicBezTo>
                  <a:pt x="2920779" y="1289121"/>
                  <a:pt x="2921919" y="1278815"/>
                  <a:pt x="2921919" y="1278815"/>
                </a:cubicBezTo>
                <a:cubicBezTo>
                  <a:pt x="2947878" y="1269340"/>
                  <a:pt x="2962450" y="1268968"/>
                  <a:pt x="2978163" y="1258287"/>
                </a:cubicBezTo>
                <a:cubicBezTo>
                  <a:pt x="2995468" y="1251971"/>
                  <a:pt x="3007996" y="1232565"/>
                  <a:pt x="3025301" y="1226249"/>
                </a:cubicBezTo>
                <a:cubicBezTo>
                  <a:pt x="3072893" y="1208878"/>
                  <a:pt x="3119342" y="1201815"/>
                  <a:pt x="3168524" y="1188808"/>
                </a:cubicBezTo>
                <a:cubicBezTo>
                  <a:pt x="3172398" y="1172560"/>
                  <a:pt x="3186518" y="1157517"/>
                  <a:pt x="3212929" y="1162711"/>
                </a:cubicBezTo>
                <a:cubicBezTo>
                  <a:pt x="3218848" y="1165497"/>
                  <a:pt x="3229094" y="1166701"/>
                  <a:pt x="3233419" y="1165122"/>
                </a:cubicBezTo>
                <a:cubicBezTo>
                  <a:pt x="3263704" y="1154069"/>
                  <a:pt x="3334067" y="1118497"/>
                  <a:pt x="3359574" y="1094354"/>
                </a:cubicBezTo>
                <a:cubicBezTo>
                  <a:pt x="3407854" y="1052007"/>
                  <a:pt x="3466831" y="1025537"/>
                  <a:pt x="3533771" y="1020885"/>
                </a:cubicBezTo>
                <a:cubicBezTo>
                  <a:pt x="3544015" y="1022090"/>
                  <a:pt x="3555402" y="1012990"/>
                  <a:pt x="3564056" y="1009832"/>
                </a:cubicBezTo>
                <a:cubicBezTo>
                  <a:pt x="3592747" y="994414"/>
                  <a:pt x="3617114" y="980576"/>
                  <a:pt x="3648539" y="959217"/>
                </a:cubicBezTo>
                <a:cubicBezTo>
                  <a:pt x="3653555" y="932661"/>
                  <a:pt x="3676328" y="914459"/>
                  <a:pt x="3720043" y="913339"/>
                </a:cubicBezTo>
                <a:cubicBezTo>
                  <a:pt x="3763759" y="912217"/>
                  <a:pt x="3798369" y="899585"/>
                  <a:pt x="3823424" y="860771"/>
                </a:cubicBezTo>
                <a:cubicBezTo>
                  <a:pt x="3826159" y="854829"/>
                  <a:pt x="3834811" y="851671"/>
                  <a:pt x="3841872" y="844148"/>
                </a:cubicBezTo>
                <a:cubicBezTo>
                  <a:pt x="3853709" y="849718"/>
                  <a:pt x="3865547" y="855286"/>
                  <a:pt x="3875794" y="856493"/>
                </a:cubicBezTo>
                <a:cubicBezTo>
                  <a:pt x="3891506" y="845812"/>
                  <a:pt x="3904034" y="826406"/>
                  <a:pt x="3922931" y="824452"/>
                </a:cubicBezTo>
                <a:cubicBezTo>
                  <a:pt x="3986686" y="811073"/>
                  <a:pt x="4051581" y="787387"/>
                  <a:pt x="4108967" y="756552"/>
                </a:cubicBezTo>
                <a:cubicBezTo>
                  <a:pt x="4116027" y="749032"/>
                  <a:pt x="4124680" y="745873"/>
                  <a:pt x="4129006" y="744295"/>
                </a:cubicBezTo>
                <a:cubicBezTo>
                  <a:pt x="4211206" y="714293"/>
                  <a:pt x="4283853" y="658108"/>
                  <a:pt x="4369238" y="636834"/>
                </a:cubicBezTo>
                <a:cubicBezTo>
                  <a:pt x="4378064" y="627430"/>
                  <a:pt x="4387785" y="620482"/>
                  <a:pt x="4398127" y="615240"/>
                </a:cubicBezTo>
                <a:cubicBezTo>
                  <a:pt x="4429158" y="599511"/>
                  <a:pt x="4465787" y="599122"/>
                  <a:pt x="4500623" y="593824"/>
                </a:cubicBezTo>
                <a:cubicBezTo>
                  <a:pt x="4499482" y="604130"/>
                  <a:pt x="4502668" y="612858"/>
                  <a:pt x="4497199" y="624743"/>
                </a:cubicBezTo>
                <a:cubicBezTo>
                  <a:pt x="4551851" y="599853"/>
                  <a:pt x="4597847" y="578118"/>
                  <a:pt x="4648173" y="554807"/>
                </a:cubicBezTo>
                <a:cubicBezTo>
                  <a:pt x="4656825" y="551649"/>
                  <a:pt x="4669804" y="546912"/>
                  <a:pt x="4680050" y="548116"/>
                </a:cubicBezTo>
                <a:cubicBezTo>
                  <a:pt x="4704866" y="548948"/>
                  <a:pt x="4725359" y="551358"/>
                  <a:pt x="4745849" y="553770"/>
                </a:cubicBezTo>
                <a:cubicBezTo>
                  <a:pt x="4730137" y="564450"/>
                  <a:pt x="4698257" y="571140"/>
                  <a:pt x="4700755" y="604844"/>
                </a:cubicBezTo>
                <a:cubicBezTo>
                  <a:pt x="4700755" y="604844"/>
                  <a:pt x="4700755" y="604844"/>
                  <a:pt x="4696427" y="606423"/>
                </a:cubicBezTo>
                <a:cubicBezTo>
                  <a:pt x="4661364" y="604385"/>
                  <a:pt x="4657038" y="605964"/>
                  <a:pt x="4641778" y="631313"/>
                </a:cubicBezTo>
                <a:cubicBezTo>
                  <a:pt x="4674105" y="639294"/>
                  <a:pt x="4683899" y="625829"/>
                  <a:pt x="4696427" y="606423"/>
                </a:cubicBezTo>
                <a:cubicBezTo>
                  <a:pt x="4703940" y="613571"/>
                  <a:pt x="4708718" y="626661"/>
                  <a:pt x="4715088" y="644115"/>
                </a:cubicBezTo>
                <a:cubicBezTo>
                  <a:pt x="4732393" y="637799"/>
                  <a:pt x="4749699" y="631483"/>
                  <a:pt x="4767006" y="625166"/>
                </a:cubicBezTo>
                <a:cubicBezTo>
                  <a:pt x="4788637" y="617271"/>
                  <a:pt x="4814596" y="607797"/>
                  <a:pt x="4833494" y="605845"/>
                </a:cubicBezTo>
                <a:cubicBezTo>
                  <a:pt x="4865371" y="599154"/>
                  <a:pt x="4885410" y="586897"/>
                  <a:pt x="4894753" y="558761"/>
                </a:cubicBezTo>
                <a:cubicBezTo>
                  <a:pt x="4904096" y="530628"/>
                  <a:pt x="4923684" y="503699"/>
                  <a:pt x="4961480" y="499793"/>
                </a:cubicBezTo>
                <a:cubicBezTo>
                  <a:pt x="4978547" y="533124"/>
                  <a:pt x="4990386" y="538692"/>
                  <a:pt x="5017485" y="518912"/>
                </a:cubicBezTo>
                <a:cubicBezTo>
                  <a:pt x="5094907" y="475818"/>
                  <a:pt x="5172332" y="432726"/>
                  <a:pt x="5248162" y="385269"/>
                </a:cubicBezTo>
                <a:cubicBezTo>
                  <a:pt x="5256815" y="382111"/>
                  <a:pt x="5269795" y="377373"/>
                  <a:pt x="5278446" y="374216"/>
                </a:cubicBezTo>
                <a:cubicBezTo>
                  <a:pt x="5280038" y="378578"/>
                  <a:pt x="5280038" y="378578"/>
                  <a:pt x="5281631" y="382943"/>
                </a:cubicBezTo>
                <a:cubicBezTo>
                  <a:pt x="5248613" y="399938"/>
                  <a:pt x="5219922" y="415356"/>
                  <a:pt x="5186903" y="432351"/>
                </a:cubicBezTo>
                <a:cubicBezTo>
                  <a:pt x="5155476" y="453711"/>
                  <a:pt x="5116540" y="467922"/>
                  <a:pt x="5103322" y="512306"/>
                </a:cubicBezTo>
                <a:cubicBezTo>
                  <a:pt x="5120628" y="505990"/>
                  <a:pt x="5136341" y="495311"/>
                  <a:pt x="5153646" y="488995"/>
                </a:cubicBezTo>
                <a:cubicBezTo>
                  <a:pt x="5189399" y="466056"/>
                  <a:pt x="5223559" y="438752"/>
                  <a:pt x="5274786" y="444780"/>
                </a:cubicBezTo>
                <a:cubicBezTo>
                  <a:pt x="5289356" y="444406"/>
                  <a:pt x="5316456" y="424626"/>
                  <a:pt x="5320332" y="408377"/>
                </a:cubicBezTo>
                <a:cubicBezTo>
                  <a:pt x="5328533" y="390548"/>
                  <a:pt x="5339920" y="381448"/>
                  <a:pt x="5355632" y="370768"/>
                </a:cubicBezTo>
                <a:cubicBezTo>
                  <a:pt x="5368611" y="366030"/>
                  <a:pt x="5375671" y="358510"/>
                  <a:pt x="5388650" y="353773"/>
                </a:cubicBezTo>
                <a:close/>
                <a:moveTo>
                  <a:pt x="5439026" y="331513"/>
                </a:moveTo>
                <a:cubicBezTo>
                  <a:pt x="5445928" y="331328"/>
                  <a:pt x="5453689" y="332853"/>
                  <a:pt x="5462730" y="337024"/>
                </a:cubicBezTo>
                <a:cubicBezTo>
                  <a:pt x="5446643" y="347877"/>
                  <a:pt x="5437798" y="351105"/>
                  <a:pt x="5428952" y="354334"/>
                </a:cubicBezTo>
                <a:cubicBezTo>
                  <a:pt x="5414080" y="354781"/>
                  <a:pt x="5403628" y="353614"/>
                  <a:pt x="5388756" y="354063"/>
                </a:cubicBezTo>
                <a:cubicBezTo>
                  <a:pt x="5399813" y="350028"/>
                  <a:pt x="5409268" y="341596"/>
                  <a:pt x="5420476" y="336260"/>
                </a:cubicBezTo>
                <a:cubicBezTo>
                  <a:pt x="5426080" y="333592"/>
                  <a:pt x="5432123" y="331697"/>
                  <a:pt x="5439026" y="331513"/>
                </a:cubicBezTo>
                <a:close/>
                <a:moveTo>
                  <a:pt x="5376236" y="314301"/>
                </a:moveTo>
                <a:cubicBezTo>
                  <a:pt x="5376236" y="314301"/>
                  <a:pt x="5382129" y="316800"/>
                  <a:pt x="5383626" y="320901"/>
                </a:cubicBezTo>
                <a:cubicBezTo>
                  <a:pt x="5383626" y="320901"/>
                  <a:pt x="5379230" y="322505"/>
                  <a:pt x="5374836" y="324109"/>
                </a:cubicBezTo>
                <a:cubicBezTo>
                  <a:pt x="5370441" y="325713"/>
                  <a:pt x="5366045" y="327318"/>
                  <a:pt x="5354356" y="336234"/>
                </a:cubicBezTo>
                <a:cubicBezTo>
                  <a:pt x="5364548" y="323217"/>
                  <a:pt x="5373340" y="320008"/>
                  <a:pt x="5376236" y="314301"/>
                </a:cubicBezTo>
                <a:close/>
                <a:moveTo>
                  <a:pt x="3439521" y="5"/>
                </a:moveTo>
                <a:cubicBezTo>
                  <a:pt x="3489128" y="347"/>
                  <a:pt x="3533995" y="19265"/>
                  <a:pt x="3565830" y="68896"/>
                </a:cubicBezTo>
                <a:cubicBezTo>
                  <a:pt x="3588062" y="98442"/>
                  <a:pt x="3614832" y="125484"/>
                  <a:pt x="3607811" y="177148"/>
                </a:cubicBezTo>
                <a:cubicBezTo>
                  <a:pt x="3601774" y="198400"/>
                  <a:pt x="3626016" y="220862"/>
                  <a:pt x="3624520" y="239610"/>
                </a:cubicBezTo>
                <a:cubicBezTo>
                  <a:pt x="3623068" y="312094"/>
                  <a:pt x="3637761" y="381641"/>
                  <a:pt x="3656998" y="448682"/>
                </a:cubicBezTo>
                <a:cubicBezTo>
                  <a:pt x="3667620" y="478661"/>
                  <a:pt x="3671178" y="506564"/>
                  <a:pt x="3699445" y="514857"/>
                </a:cubicBezTo>
                <a:cubicBezTo>
                  <a:pt x="3693408" y="536112"/>
                  <a:pt x="3691908" y="554859"/>
                  <a:pt x="3687885" y="569027"/>
                </a:cubicBezTo>
                <a:cubicBezTo>
                  <a:pt x="3700006" y="580259"/>
                  <a:pt x="3719195" y="593562"/>
                  <a:pt x="3724250" y="602720"/>
                </a:cubicBezTo>
                <a:cubicBezTo>
                  <a:pt x="3727291" y="618963"/>
                  <a:pt x="3714187" y="638143"/>
                  <a:pt x="3707635" y="647732"/>
                </a:cubicBezTo>
                <a:cubicBezTo>
                  <a:pt x="3681425" y="686093"/>
                  <a:pt x="3654701" y="712790"/>
                  <a:pt x="3625966" y="746572"/>
                </a:cubicBezTo>
                <a:cubicBezTo>
                  <a:pt x="3633032" y="748645"/>
                  <a:pt x="3635560" y="753224"/>
                  <a:pt x="3647167" y="752790"/>
                </a:cubicBezTo>
                <a:cubicBezTo>
                  <a:pt x="3622971" y="784067"/>
                  <a:pt x="3571489" y="776641"/>
                  <a:pt x="3559416" y="819146"/>
                </a:cubicBezTo>
                <a:cubicBezTo>
                  <a:pt x="3569009" y="825799"/>
                  <a:pt x="3578089" y="820787"/>
                  <a:pt x="3592222" y="824934"/>
                </a:cubicBezTo>
                <a:cubicBezTo>
                  <a:pt x="3579118" y="844114"/>
                  <a:pt x="3573079" y="865366"/>
                  <a:pt x="3557449" y="879968"/>
                </a:cubicBezTo>
                <a:cubicBezTo>
                  <a:pt x="3505500" y="914613"/>
                  <a:pt x="3443957" y="942609"/>
                  <a:pt x="3381384" y="947276"/>
                </a:cubicBezTo>
                <a:cubicBezTo>
                  <a:pt x="3360696" y="952722"/>
                  <a:pt x="3346049" y="936912"/>
                  <a:pt x="3317781" y="928620"/>
                </a:cubicBezTo>
                <a:cubicBezTo>
                  <a:pt x="3316282" y="947367"/>
                  <a:pt x="3312258" y="961535"/>
                  <a:pt x="3310760" y="980284"/>
                </a:cubicBezTo>
                <a:cubicBezTo>
                  <a:pt x="3280996" y="990737"/>
                  <a:pt x="3246689" y="1003700"/>
                  <a:pt x="3209857" y="1012082"/>
                </a:cubicBezTo>
                <a:cubicBezTo>
                  <a:pt x="3209344" y="1000418"/>
                  <a:pt x="3211355" y="993333"/>
                  <a:pt x="3212854" y="974586"/>
                </a:cubicBezTo>
                <a:cubicBezTo>
                  <a:pt x="3192166" y="980030"/>
                  <a:pt x="3178549" y="987546"/>
                  <a:pt x="3153322" y="995497"/>
                </a:cubicBezTo>
                <a:cubicBezTo>
                  <a:pt x="3171012" y="1027547"/>
                  <a:pt x="3188188" y="1047937"/>
                  <a:pt x="3200823" y="1070830"/>
                </a:cubicBezTo>
                <a:cubicBezTo>
                  <a:pt x="3173587" y="1085863"/>
                  <a:pt x="3161980" y="1086297"/>
                  <a:pt x="3146816" y="1058824"/>
                </a:cubicBezTo>
                <a:cubicBezTo>
                  <a:pt x="3143773" y="1042581"/>
                  <a:pt x="3133665" y="1024266"/>
                  <a:pt x="3128097" y="1003445"/>
                </a:cubicBezTo>
                <a:cubicBezTo>
                  <a:pt x="3061499" y="1022283"/>
                  <a:pt x="2999955" y="1050277"/>
                  <a:pt x="2940938" y="1082851"/>
                </a:cubicBezTo>
                <a:cubicBezTo>
                  <a:pt x="2918240" y="1095379"/>
                  <a:pt x="2900082" y="1105401"/>
                  <a:pt x="2877382" y="1117930"/>
                </a:cubicBezTo>
                <a:cubicBezTo>
                  <a:pt x="2827446" y="1145492"/>
                  <a:pt x="2770444" y="1170981"/>
                  <a:pt x="2720507" y="1198543"/>
                </a:cubicBezTo>
                <a:cubicBezTo>
                  <a:pt x="2702347" y="1208567"/>
                  <a:pt x="2693782" y="1225242"/>
                  <a:pt x="2685219" y="1241915"/>
                </a:cubicBezTo>
                <a:cubicBezTo>
                  <a:pt x="2665561" y="1270685"/>
                  <a:pt x="2665561" y="1270685"/>
                  <a:pt x="2625687" y="1262826"/>
                </a:cubicBezTo>
                <a:cubicBezTo>
                  <a:pt x="2623159" y="1258246"/>
                  <a:pt x="2611554" y="1258679"/>
                  <a:pt x="2607013" y="1261186"/>
                </a:cubicBezTo>
                <a:cubicBezTo>
                  <a:pt x="2568168" y="1276650"/>
                  <a:pt x="2529325" y="1292118"/>
                  <a:pt x="2507656" y="1327972"/>
                </a:cubicBezTo>
                <a:cubicBezTo>
                  <a:pt x="2487998" y="1356742"/>
                  <a:pt x="2462772" y="1364693"/>
                  <a:pt x="2429450" y="1347243"/>
                </a:cubicBezTo>
                <a:cubicBezTo>
                  <a:pt x="2403242" y="1385603"/>
                  <a:pt x="2373991" y="1407720"/>
                  <a:pt x="2325038" y="1404872"/>
                </a:cubicBezTo>
                <a:cubicBezTo>
                  <a:pt x="2306364" y="1403231"/>
                  <a:pt x="2284180" y="1427423"/>
                  <a:pt x="2264009" y="1444529"/>
                </a:cubicBezTo>
                <a:cubicBezTo>
                  <a:pt x="2219125" y="1481249"/>
                  <a:pt x="2158097" y="1520908"/>
                  <a:pt x="2121265" y="1529290"/>
                </a:cubicBezTo>
                <a:cubicBezTo>
                  <a:pt x="2107645" y="1536807"/>
                  <a:pt x="2093512" y="1532660"/>
                  <a:pt x="2077365" y="1535598"/>
                </a:cubicBezTo>
                <a:cubicBezTo>
                  <a:pt x="2068285" y="1540609"/>
                  <a:pt x="2064261" y="1554778"/>
                  <a:pt x="2048631" y="1569380"/>
                </a:cubicBezTo>
                <a:cubicBezTo>
                  <a:pt x="2031968" y="1560654"/>
                  <a:pt x="2010767" y="1554434"/>
                  <a:pt x="1987038" y="1543636"/>
                </a:cubicBezTo>
                <a:cubicBezTo>
                  <a:pt x="1983015" y="1557804"/>
                  <a:pt x="1986058" y="1574047"/>
                  <a:pt x="1989099" y="1590291"/>
                </a:cubicBezTo>
                <a:cubicBezTo>
                  <a:pt x="1959332" y="1600745"/>
                  <a:pt x="1925543" y="1625370"/>
                  <a:pt x="1904341" y="1619150"/>
                </a:cubicBezTo>
                <a:cubicBezTo>
                  <a:pt x="1857400" y="1609216"/>
                  <a:pt x="1816029" y="1620104"/>
                  <a:pt x="1772642" y="1638076"/>
                </a:cubicBezTo>
                <a:cubicBezTo>
                  <a:pt x="1759023" y="1645593"/>
                  <a:pt x="1737309" y="1627710"/>
                  <a:pt x="1724205" y="1646890"/>
                </a:cubicBezTo>
                <a:cubicBezTo>
                  <a:pt x="1720179" y="1661060"/>
                  <a:pt x="1711614" y="1677734"/>
                  <a:pt x="1705576" y="1698987"/>
                </a:cubicBezTo>
                <a:cubicBezTo>
                  <a:pt x="1668230" y="1695705"/>
                  <a:pt x="1633411" y="1697004"/>
                  <a:pt x="1597607" y="1728712"/>
                </a:cubicBezTo>
                <a:cubicBezTo>
                  <a:pt x="1583987" y="1736230"/>
                  <a:pt x="1565316" y="1734588"/>
                  <a:pt x="1542101" y="1735454"/>
                </a:cubicBezTo>
                <a:cubicBezTo>
                  <a:pt x="1533538" y="1752127"/>
                  <a:pt x="1522445" y="1764222"/>
                  <a:pt x="1511869" y="1787982"/>
                </a:cubicBezTo>
                <a:cubicBezTo>
                  <a:pt x="1485613" y="1772604"/>
                  <a:pt x="1459873" y="1768891"/>
                  <a:pt x="1433150" y="1795589"/>
                </a:cubicBezTo>
                <a:cubicBezTo>
                  <a:pt x="1424069" y="1800600"/>
                  <a:pt x="1405396" y="1798960"/>
                  <a:pt x="1393788" y="1799392"/>
                </a:cubicBezTo>
                <a:cubicBezTo>
                  <a:pt x="1380170" y="1806908"/>
                  <a:pt x="1364024" y="1809847"/>
                  <a:pt x="1354944" y="1814859"/>
                </a:cubicBezTo>
                <a:cubicBezTo>
                  <a:pt x="1282823" y="1866613"/>
                  <a:pt x="1195026" y="1879230"/>
                  <a:pt x="1120377" y="1926404"/>
                </a:cubicBezTo>
                <a:cubicBezTo>
                  <a:pt x="1120377" y="1926404"/>
                  <a:pt x="1117851" y="1921826"/>
                  <a:pt x="1115323" y="1917246"/>
                </a:cubicBezTo>
                <a:cubicBezTo>
                  <a:pt x="1128942" y="1909729"/>
                  <a:pt x="1140033" y="1897635"/>
                  <a:pt x="1158194" y="1887612"/>
                </a:cubicBezTo>
                <a:cubicBezTo>
                  <a:pt x="1157678" y="1875949"/>
                  <a:pt x="1150096" y="1862211"/>
                  <a:pt x="1145042" y="1853054"/>
                </a:cubicBezTo>
                <a:cubicBezTo>
                  <a:pt x="1140502" y="1855559"/>
                  <a:pt x="1133435" y="1853488"/>
                  <a:pt x="1133435" y="1853488"/>
                </a:cubicBezTo>
                <a:cubicBezTo>
                  <a:pt x="1042125" y="1891938"/>
                  <a:pt x="955356" y="1927882"/>
                  <a:pt x="864048" y="1966332"/>
                </a:cubicBezTo>
                <a:cubicBezTo>
                  <a:pt x="834282" y="1976786"/>
                  <a:pt x="814110" y="1993895"/>
                  <a:pt x="817667" y="2021798"/>
                </a:cubicBezTo>
                <a:cubicBezTo>
                  <a:pt x="790428" y="2036832"/>
                  <a:pt x="765204" y="2044782"/>
                  <a:pt x="744518" y="2050225"/>
                </a:cubicBezTo>
                <a:cubicBezTo>
                  <a:pt x="732911" y="2050659"/>
                  <a:pt x="723317" y="2044007"/>
                  <a:pt x="704128" y="2030703"/>
                </a:cubicBezTo>
                <a:cubicBezTo>
                  <a:pt x="669307" y="2032000"/>
                  <a:pt x="628964" y="2066214"/>
                  <a:pt x="580012" y="2063366"/>
                </a:cubicBezTo>
                <a:cubicBezTo>
                  <a:pt x="580012" y="2063366"/>
                  <a:pt x="577484" y="2058787"/>
                  <a:pt x="574958" y="2054209"/>
                </a:cubicBezTo>
                <a:cubicBezTo>
                  <a:pt x="613801" y="2038742"/>
                  <a:pt x="654659" y="2016191"/>
                  <a:pt x="693504" y="2000725"/>
                </a:cubicBezTo>
                <a:cubicBezTo>
                  <a:pt x="695518" y="1993639"/>
                  <a:pt x="695518" y="1993639"/>
                  <a:pt x="692991" y="1989061"/>
                </a:cubicBezTo>
                <a:cubicBezTo>
                  <a:pt x="644550" y="1997875"/>
                  <a:pt x="594099" y="2013775"/>
                  <a:pt x="545662" y="2022589"/>
                </a:cubicBezTo>
                <a:cubicBezTo>
                  <a:pt x="494695" y="2026826"/>
                  <a:pt x="443728" y="2031062"/>
                  <a:pt x="395289" y="2039875"/>
                </a:cubicBezTo>
                <a:cubicBezTo>
                  <a:pt x="392763" y="2035297"/>
                  <a:pt x="390235" y="2030717"/>
                  <a:pt x="392247" y="2023634"/>
                </a:cubicBezTo>
                <a:cubicBezTo>
                  <a:pt x="437645" y="1998577"/>
                  <a:pt x="487581" y="1971015"/>
                  <a:pt x="532978" y="1945959"/>
                </a:cubicBezTo>
                <a:cubicBezTo>
                  <a:pt x="578376" y="1920902"/>
                  <a:pt x="628312" y="1893340"/>
                  <a:pt x="673709" y="1868284"/>
                </a:cubicBezTo>
                <a:cubicBezTo>
                  <a:pt x="660557" y="1833726"/>
                  <a:pt x="632805" y="1837096"/>
                  <a:pt x="612633" y="1854205"/>
                </a:cubicBezTo>
                <a:cubicBezTo>
                  <a:pt x="537985" y="1901379"/>
                  <a:pt x="459781" y="1920648"/>
                  <a:pt x="373996" y="1926182"/>
                </a:cubicBezTo>
                <a:cubicBezTo>
                  <a:pt x="353310" y="1931625"/>
                  <a:pt x="332623" y="1937070"/>
                  <a:pt x="302858" y="1947524"/>
                </a:cubicBezTo>
                <a:cubicBezTo>
                  <a:pt x="301828" y="1924198"/>
                  <a:pt x="305853" y="1910029"/>
                  <a:pt x="305338" y="1898366"/>
                </a:cubicBezTo>
                <a:cubicBezTo>
                  <a:pt x="298271" y="1896291"/>
                  <a:pt x="291206" y="1894219"/>
                  <a:pt x="281610" y="1887568"/>
                </a:cubicBezTo>
                <a:cubicBezTo>
                  <a:pt x="297241" y="1872966"/>
                  <a:pt x="317414" y="1855859"/>
                  <a:pt x="339598" y="1831667"/>
                </a:cubicBezTo>
                <a:cubicBezTo>
                  <a:pt x="313855" y="1827953"/>
                  <a:pt x="299723" y="1823806"/>
                  <a:pt x="278522" y="1817588"/>
                </a:cubicBezTo>
                <a:cubicBezTo>
                  <a:pt x="289614" y="1805491"/>
                  <a:pt x="298179" y="1788817"/>
                  <a:pt x="306744" y="1772142"/>
                </a:cubicBezTo>
                <a:cubicBezTo>
                  <a:pt x="252735" y="1760138"/>
                  <a:pt x="221004" y="1831413"/>
                  <a:pt x="168493" y="1800659"/>
                </a:cubicBezTo>
                <a:cubicBezTo>
                  <a:pt x="195731" y="1785625"/>
                  <a:pt x="218429" y="1773097"/>
                  <a:pt x="245668" y="1758063"/>
                </a:cubicBezTo>
                <a:cubicBezTo>
                  <a:pt x="272907" y="1743029"/>
                  <a:pt x="304684" y="1725490"/>
                  <a:pt x="331921" y="1710456"/>
                </a:cubicBezTo>
                <a:cubicBezTo>
                  <a:pt x="361688" y="1700002"/>
                  <a:pt x="389442" y="1696631"/>
                  <a:pt x="411111" y="1660776"/>
                </a:cubicBezTo>
                <a:cubicBezTo>
                  <a:pt x="346524" y="1672529"/>
                  <a:pt x="280909" y="1660956"/>
                  <a:pt x="219880" y="1700613"/>
                </a:cubicBezTo>
                <a:cubicBezTo>
                  <a:pt x="188102" y="1718152"/>
                  <a:pt x="148744" y="1721956"/>
                  <a:pt x="111911" y="1730338"/>
                </a:cubicBezTo>
                <a:cubicBezTo>
                  <a:pt x="86686" y="1738286"/>
                  <a:pt x="76577" y="1719971"/>
                  <a:pt x="68996" y="1706236"/>
                </a:cubicBezTo>
                <a:cubicBezTo>
                  <a:pt x="82615" y="1698719"/>
                  <a:pt x="94220" y="1698286"/>
                  <a:pt x="107840" y="1690769"/>
                </a:cubicBezTo>
                <a:cubicBezTo>
                  <a:pt x="128526" y="1685326"/>
                  <a:pt x="144672" y="1682387"/>
                  <a:pt x="165873" y="1688607"/>
                </a:cubicBezTo>
                <a:cubicBezTo>
                  <a:pt x="182535" y="1697331"/>
                  <a:pt x="219367" y="1688949"/>
                  <a:pt x="230458" y="1676855"/>
                </a:cubicBezTo>
                <a:cubicBezTo>
                  <a:pt x="263218" y="1628903"/>
                  <a:pt x="311659" y="1620089"/>
                  <a:pt x="357571" y="1606695"/>
                </a:cubicBezTo>
                <a:cubicBezTo>
                  <a:pt x="375730" y="1596673"/>
                  <a:pt x="396415" y="1591228"/>
                  <a:pt x="414574" y="1581206"/>
                </a:cubicBezTo>
                <a:cubicBezTo>
                  <a:pt x="367117" y="1559610"/>
                  <a:pt x="326261" y="1582160"/>
                  <a:pt x="284887" y="1593049"/>
                </a:cubicBezTo>
                <a:cubicBezTo>
                  <a:pt x="246044" y="1608516"/>
                  <a:pt x="211738" y="1621475"/>
                  <a:pt x="172895" y="1636943"/>
                </a:cubicBezTo>
                <a:cubicBezTo>
                  <a:pt x="170367" y="1632363"/>
                  <a:pt x="170367" y="1632363"/>
                  <a:pt x="167840" y="1627785"/>
                </a:cubicBezTo>
                <a:cubicBezTo>
                  <a:pt x="176918" y="1622774"/>
                  <a:pt x="190538" y="1615257"/>
                  <a:pt x="199618" y="1610245"/>
                </a:cubicBezTo>
                <a:cubicBezTo>
                  <a:pt x="295980" y="1580954"/>
                  <a:pt x="389817" y="1547081"/>
                  <a:pt x="483652" y="1513212"/>
                </a:cubicBezTo>
                <a:cubicBezTo>
                  <a:pt x="520485" y="1504830"/>
                  <a:pt x="524510" y="1490660"/>
                  <a:pt x="508832" y="1451525"/>
                </a:cubicBezTo>
                <a:cubicBezTo>
                  <a:pt x="540094" y="1422322"/>
                  <a:pt x="577442" y="1425603"/>
                  <a:pt x="608236" y="1438474"/>
                </a:cubicBezTo>
                <a:cubicBezTo>
                  <a:pt x="639033" y="1451345"/>
                  <a:pt x="664258" y="1443395"/>
                  <a:pt x="693509" y="1421278"/>
                </a:cubicBezTo>
                <a:cubicBezTo>
                  <a:pt x="709139" y="1406676"/>
                  <a:pt x="736378" y="1391641"/>
                  <a:pt x="759076" y="1379114"/>
                </a:cubicBezTo>
                <a:cubicBezTo>
                  <a:pt x="777236" y="1369090"/>
                  <a:pt x="795395" y="1359068"/>
                  <a:pt x="813553" y="1349045"/>
                </a:cubicBezTo>
                <a:cubicBezTo>
                  <a:pt x="803445" y="1330730"/>
                  <a:pt x="795863" y="1316995"/>
                  <a:pt x="795350" y="1305331"/>
                </a:cubicBezTo>
                <a:cubicBezTo>
                  <a:pt x="821090" y="1309044"/>
                  <a:pt x="839764" y="1310684"/>
                  <a:pt x="856891" y="1277336"/>
                </a:cubicBezTo>
                <a:cubicBezTo>
                  <a:pt x="824085" y="1271549"/>
                  <a:pt x="819546" y="1274054"/>
                  <a:pt x="795350" y="1305331"/>
                </a:cubicBezTo>
                <a:cubicBezTo>
                  <a:pt x="790809" y="1307837"/>
                  <a:pt x="790809" y="1307837"/>
                  <a:pt x="790809" y="1307837"/>
                </a:cubicBezTo>
                <a:cubicBezTo>
                  <a:pt x="764040" y="1280796"/>
                  <a:pt x="734788" y="1302916"/>
                  <a:pt x="714101" y="1308359"/>
                </a:cubicBezTo>
                <a:cubicBezTo>
                  <a:pt x="727205" y="1289179"/>
                  <a:pt x="740312" y="1269998"/>
                  <a:pt x="757955" y="1248312"/>
                </a:cubicBezTo>
                <a:cubicBezTo>
                  <a:pt x="764508" y="1238723"/>
                  <a:pt x="778128" y="1231206"/>
                  <a:pt x="787206" y="1226195"/>
                </a:cubicBezTo>
                <a:cubicBezTo>
                  <a:pt x="844210" y="1200704"/>
                  <a:pt x="896674" y="1177722"/>
                  <a:pt x="958218" y="1149726"/>
                </a:cubicBezTo>
                <a:cubicBezTo>
                  <a:pt x="944083" y="1145580"/>
                  <a:pt x="939029" y="1136423"/>
                  <a:pt x="929435" y="1129771"/>
                </a:cubicBezTo>
                <a:cubicBezTo>
                  <a:pt x="959692" y="1104111"/>
                  <a:pt x="987106" y="1073300"/>
                  <a:pt x="1023406" y="1058584"/>
                </a:cubicBezTo>
                <a:cubicBezTo>
                  <a:pt x="1035503" y="1053679"/>
                  <a:pt x="1048591" y="1050563"/>
                  <a:pt x="1063100" y="1050023"/>
                </a:cubicBezTo>
                <a:cubicBezTo>
                  <a:pt x="1144299" y="993259"/>
                  <a:pt x="1245718" y="973123"/>
                  <a:pt x="1331971" y="925517"/>
                </a:cubicBezTo>
                <a:cubicBezTo>
                  <a:pt x="1336510" y="923011"/>
                  <a:pt x="1345591" y="917999"/>
                  <a:pt x="1357195" y="917567"/>
                </a:cubicBezTo>
                <a:cubicBezTo>
                  <a:pt x="1425808" y="891644"/>
                  <a:pt x="1493903" y="854060"/>
                  <a:pt x="1552404" y="809823"/>
                </a:cubicBezTo>
                <a:cubicBezTo>
                  <a:pt x="1568036" y="795223"/>
                  <a:pt x="1593775" y="798936"/>
                  <a:pt x="1614462" y="793493"/>
                </a:cubicBezTo>
                <a:cubicBezTo>
                  <a:pt x="1621014" y="783901"/>
                  <a:pt x="1625040" y="769732"/>
                  <a:pt x="1629064" y="755564"/>
                </a:cubicBezTo>
                <a:cubicBezTo>
                  <a:pt x="1640672" y="755132"/>
                  <a:pt x="1649750" y="750121"/>
                  <a:pt x="1656818" y="752193"/>
                </a:cubicBezTo>
                <a:cubicBezTo>
                  <a:pt x="1708298" y="759620"/>
                  <a:pt x="1744615" y="739576"/>
                  <a:pt x="1777893" y="703289"/>
                </a:cubicBezTo>
                <a:cubicBezTo>
                  <a:pt x="1811167" y="667001"/>
                  <a:pt x="1843460" y="661125"/>
                  <a:pt x="1869716" y="676503"/>
                </a:cubicBezTo>
                <a:cubicBezTo>
                  <a:pt x="1911087" y="665615"/>
                  <a:pt x="1940853" y="655159"/>
                  <a:pt x="1975158" y="642199"/>
                </a:cubicBezTo>
                <a:cubicBezTo>
                  <a:pt x="1984238" y="637187"/>
                  <a:pt x="2000385" y="634248"/>
                  <a:pt x="2006936" y="624660"/>
                </a:cubicBezTo>
                <a:cubicBezTo>
                  <a:pt x="2060383" y="571265"/>
                  <a:pt x="2126465" y="540764"/>
                  <a:pt x="2198119" y="531085"/>
                </a:cubicBezTo>
                <a:cubicBezTo>
                  <a:pt x="2237478" y="527281"/>
                  <a:pt x="2319707" y="493842"/>
                  <a:pt x="2351485" y="476303"/>
                </a:cubicBezTo>
                <a:cubicBezTo>
                  <a:pt x="2356024" y="473798"/>
                  <a:pt x="2362578" y="464208"/>
                  <a:pt x="2364589" y="457123"/>
                </a:cubicBezTo>
                <a:cubicBezTo>
                  <a:pt x="2379708" y="430859"/>
                  <a:pt x="2402921" y="429994"/>
                  <a:pt x="2419580" y="438719"/>
                </a:cubicBezTo>
                <a:cubicBezTo>
                  <a:pt x="2466990" y="406579"/>
                  <a:pt x="2507333" y="372365"/>
                  <a:pt x="2557271" y="344802"/>
                </a:cubicBezTo>
                <a:cubicBezTo>
                  <a:pt x="2575430" y="334779"/>
                  <a:pt x="2601169" y="338492"/>
                  <a:pt x="2619328" y="328470"/>
                </a:cubicBezTo>
                <a:cubicBezTo>
                  <a:pt x="2640014" y="323027"/>
                  <a:pt x="2651105" y="310930"/>
                  <a:pt x="2678344" y="295896"/>
                </a:cubicBezTo>
                <a:cubicBezTo>
                  <a:pt x="2678344" y="295896"/>
                  <a:pt x="2687938" y="302548"/>
                  <a:pt x="2695005" y="304623"/>
                </a:cubicBezTo>
                <a:cubicBezTo>
                  <a:pt x="2715177" y="287514"/>
                  <a:pt x="2728796" y="279997"/>
                  <a:pt x="2744428" y="265397"/>
                </a:cubicBezTo>
                <a:cubicBezTo>
                  <a:pt x="2804941" y="214075"/>
                  <a:pt x="2885674" y="199384"/>
                  <a:pt x="2956296" y="166378"/>
                </a:cubicBezTo>
                <a:cubicBezTo>
                  <a:pt x="3033986" y="135444"/>
                  <a:pt x="3111674" y="104512"/>
                  <a:pt x="3189365" y="73579"/>
                </a:cubicBezTo>
                <a:cubicBezTo>
                  <a:pt x="3257975" y="47658"/>
                  <a:pt x="3319519" y="19664"/>
                  <a:pt x="3388643" y="5406"/>
                </a:cubicBezTo>
                <a:cubicBezTo>
                  <a:pt x="3405924" y="1842"/>
                  <a:pt x="3422986" y="-109"/>
                  <a:pt x="3439521" y="5"/>
                </a:cubicBezTo>
                <a:close/>
              </a:path>
            </a:pathLst>
          </a:custGeom>
          <a:pattFill prst="pct5">
            <a:fgClr>
              <a:schemeClr val="bg1">
                <a:lumMod val="65000"/>
              </a:schemeClr>
            </a:fgClr>
            <a:bgClr>
              <a:schemeClr val="bg1"/>
            </a:bgClr>
          </a:pattFill>
        </p:spPr>
        <p:txBody>
          <a:bodyPr wrap="square" anchor="ctr">
            <a:noAutofit/>
          </a:bodyPr>
          <a:lstStyle>
            <a:lvl1pPr marL="0" indent="0" algn="ctr">
              <a:buNone/>
              <a:defRPr sz="1200"/>
            </a:lvl1pPr>
          </a:lstStyle>
          <a:p>
            <a:r>
              <a:rPr lang="en-US" dirty="0"/>
              <a:t>Drag and Drop image</a:t>
            </a:r>
          </a:p>
        </p:txBody>
      </p:sp>
    </p:spTree>
    <p:extLst>
      <p:ext uri="{BB962C8B-B14F-4D97-AF65-F5344CB8AC3E}">
        <p14:creationId xmlns:p14="http://schemas.microsoft.com/office/powerpoint/2010/main" val="183864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F30D-B341-4F68-8094-75D4ABF76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EEFB0F-5BDF-45FD-80D6-CC65626E8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C688-85A1-4D87-877C-E650B7EAFE72}"/>
              </a:ext>
            </a:extLst>
          </p:cNvPr>
          <p:cNvSpPr>
            <a:spLocks noGrp="1"/>
          </p:cNvSpPr>
          <p:nvPr>
            <p:ph type="dt" sz="half" idx="10"/>
          </p:nvPr>
        </p:nvSpPr>
        <p:spPr/>
        <p:txBody>
          <a:bodyPr/>
          <a:lstStyle/>
          <a:p>
            <a:fld id="{243CD27F-4ECD-4B00-9B23-B33F963F286F}" type="datetimeFigureOut">
              <a:rPr lang="en-US" smtClean="0"/>
              <a:t>6/23/2019</a:t>
            </a:fld>
            <a:endParaRPr lang="en-US"/>
          </a:p>
        </p:txBody>
      </p:sp>
      <p:sp>
        <p:nvSpPr>
          <p:cNvPr id="5" name="Footer Placeholder 4">
            <a:extLst>
              <a:ext uri="{FF2B5EF4-FFF2-40B4-BE49-F238E27FC236}">
                <a16:creationId xmlns:a16="http://schemas.microsoft.com/office/drawing/2014/main" id="{8B30A21E-2A5E-49C9-8898-471E23E83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4FD08-AED7-43C1-86A9-FDB48B75964C}"/>
              </a:ext>
            </a:extLst>
          </p:cNvPr>
          <p:cNvSpPr>
            <a:spLocks noGrp="1"/>
          </p:cNvSpPr>
          <p:nvPr>
            <p:ph type="sldNum" sz="quarter" idx="12"/>
          </p:nvPr>
        </p:nvSpPr>
        <p:spPr/>
        <p:txBody>
          <a:bodyPr/>
          <a:lstStyle/>
          <a:p>
            <a:fld id="{78A45978-A8CB-4FC6-B7A6-7F3C3AF7DE52}" type="slidenum">
              <a:rPr lang="en-US" smtClean="0"/>
              <a:t>‹#›</a:t>
            </a:fld>
            <a:endParaRPr lang="en-US"/>
          </a:p>
        </p:txBody>
      </p:sp>
    </p:spTree>
    <p:extLst>
      <p:ext uri="{BB962C8B-B14F-4D97-AF65-F5344CB8AC3E}">
        <p14:creationId xmlns:p14="http://schemas.microsoft.com/office/powerpoint/2010/main" val="2959401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4988377" y="792401"/>
            <a:ext cx="1813028" cy="3541814"/>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900000">
            <a:off x="5541631" y="-2267730"/>
            <a:ext cx="3505442" cy="486706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700000">
            <a:off x="2447588" y="-518980"/>
            <a:ext cx="1754013" cy="3508026"/>
          </a:xfrm>
          <a:prstGeom prst="rect">
            <a:avLst/>
          </a:prstGeom>
        </p:spPr>
      </p:pic>
      <p:sp>
        <p:nvSpPr>
          <p:cNvPr id="7" name="Picture Placeholder 3"/>
          <p:cNvSpPr>
            <a:spLocks noGrp="1"/>
          </p:cNvSpPr>
          <p:nvPr>
            <p:ph type="pic" sz="quarter" idx="11" hasCustomPrompt="1"/>
          </p:nvPr>
        </p:nvSpPr>
        <p:spPr>
          <a:xfrm rot="18900000">
            <a:off x="5192172" y="1327174"/>
            <a:ext cx="1404587" cy="2467886"/>
          </a:xfrm>
          <a:prstGeom prst="rect">
            <a:avLst/>
          </a:prstGeom>
          <a:pattFill prst="pct5">
            <a:fgClr>
              <a:schemeClr val="bg1">
                <a:lumMod val="65000"/>
              </a:schemeClr>
            </a:fgClr>
            <a:bgClr>
              <a:schemeClr val="bg1"/>
            </a:bgClr>
          </a:pattFill>
        </p:spPr>
        <p:txBody>
          <a:bodyPr anchor="ctr"/>
          <a:lstStyle>
            <a:lvl1pPr marL="0" indent="0" algn="ctr">
              <a:buNone/>
              <a:defRPr sz="1200"/>
            </a:lvl1pPr>
          </a:lstStyle>
          <a:p>
            <a:r>
              <a:rPr lang="en-US" dirty="0"/>
              <a:t>Drag and Drop image</a:t>
            </a:r>
          </a:p>
        </p:txBody>
      </p:sp>
      <p:sp>
        <p:nvSpPr>
          <p:cNvPr id="8" name="Picture Placeholder 3"/>
          <p:cNvSpPr>
            <a:spLocks noGrp="1"/>
          </p:cNvSpPr>
          <p:nvPr>
            <p:ph type="pic" sz="quarter" idx="12" hasCustomPrompt="1"/>
          </p:nvPr>
        </p:nvSpPr>
        <p:spPr>
          <a:xfrm rot="18900000">
            <a:off x="5883266" y="-1712366"/>
            <a:ext cx="2834149" cy="3745506"/>
          </a:xfrm>
          <a:prstGeom prst="rect">
            <a:avLst/>
          </a:prstGeom>
          <a:pattFill prst="pct5">
            <a:fgClr>
              <a:schemeClr val="bg1">
                <a:lumMod val="65000"/>
              </a:schemeClr>
            </a:fgClr>
            <a:bgClr>
              <a:schemeClr val="bg1"/>
            </a:bgClr>
          </a:pattFill>
        </p:spPr>
        <p:txBody>
          <a:bodyPr anchor="ctr"/>
          <a:lstStyle>
            <a:lvl1pPr marL="0" indent="0" algn="ctr">
              <a:buNone/>
              <a:defRPr sz="1200"/>
            </a:lvl1pPr>
          </a:lstStyle>
          <a:p>
            <a:r>
              <a:rPr lang="en-US" dirty="0"/>
              <a:t>Drag and Drop image</a:t>
            </a:r>
          </a:p>
        </p:txBody>
      </p:sp>
      <p:sp>
        <p:nvSpPr>
          <p:cNvPr id="9" name="Picture Placeholder 3"/>
          <p:cNvSpPr>
            <a:spLocks noGrp="1"/>
          </p:cNvSpPr>
          <p:nvPr>
            <p:ph type="pic" sz="quarter" idx="13" hasCustomPrompt="1"/>
          </p:nvPr>
        </p:nvSpPr>
        <p:spPr>
          <a:xfrm rot="2700000">
            <a:off x="2567325" y="-110378"/>
            <a:ext cx="1519364" cy="2670869"/>
          </a:xfrm>
          <a:prstGeom prst="rect">
            <a:avLst/>
          </a:prstGeom>
          <a:pattFill prst="pct5">
            <a:fgClr>
              <a:schemeClr val="bg1">
                <a:lumMod val="65000"/>
              </a:schemeClr>
            </a:fgClr>
            <a:bgClr>
              <a:schemeClr val="bg1"/>
            </a:bgClr>
          </a:pattFill>
        </p:spPr>
        <p:txBody>
          <a:bodyPr anchor="ctr"/>
          <a:lstStyle>
            <a:lvl1pPr marL="0" indent="0" algn="ctr">
              <a:buNone/>
              <a:defRPr sz="1200"/>
            </a:lvl1pPr>
          </a:lstStyle>
          <a:p>
            <a:r>
              <a:rPr lang="en-US" dirty="0"/>
              <a:t>Drag and Drop image</a:t>
            </a:r>
          </a:p>
        </p:txBody>
      </p:sp>
    </p:spTree>
    <p:extLst>
      <p:ext uri="{BB962C8B-B14F-4D97-AF65-F5344CB8AC3E}">
        <p14:creationId xmlns:p14="http://schemas.microsoft.com/office/powerpoint/2010/main" val="81229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13FD-4359-49DD-B616-44FF6BA02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3209A2-E2E9-4076-84D2-6D3BE52BA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EEF035-9ECC-419B-915B-5F08C120AE90}"/>
              </a:ext>
            </a:extLst>
          </p:cNvPr>
          <p:cNvSpPr>
            <a:spLocks noGrp="1"/>
          </p:cNvSpPr>
          <p:nvPr>
            <p:ph type="dt" sz="half" idx="10"/>
          </p:nvPr>
        </p:nvSpPr>
        <p:spPr/>
        <p:txBody>
          <a:bodyPr/>
          <a:lstStyle/>
          <a:p>
            <a:fld id="{243CD27F-4ECD-4B00-9B23-B33F963F286F}" type="datetimeFigureOut">
              <a:rPr lang="en-US" smtClean="0"/>
              <a:t>6/23/2019</a:t>
            </a:fld>
            <a:endParaRPr lang="en-US"/>
          </a:p>
        </p:txBody>
      </p:sp>
      <p:sp>
        <p:nvSpPr>
          <p:cNvPr id="5" name="Footer Placeholder 4">
            <a:extLst>
              <a:ext uri="{FF2B5EF4-FFF2-40B4-BE49-F238E27FC236}">
                <a16:creationId xmlns:a16="http://schemas.microsoft.com/office/drawing/2014/main" id="{0EE35E83-F464-4603-AA65-B904C2BFF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C6373-39DC-4F88-A3AE-F67F383ED613}"/>
              </a:ext>
            </a:extLst>
          </p:cNvPr>
          <p:cNvSpPr>
            <a:spLocks noGrp="1"/>
          </p:cNvSpPr>
          <p:nvPr>
            <p:ph type="sldNum" sz="quarter" idx="12"/>
          </p:nvPr>
        </p:nvSpPr>
        <p:spPr/>
        <p:txBody>
          <a:bodyPr/>
          <a:lstStyle/>
          <a:p>
            <a:fld id="{78A45978-A8CB-4FC6-B7A6-7F3C3AF7DE52}" type="slidenum">
              <a:rPr lang="en-US" smtClean="0"/>
              <a:t>‹#›</a:t>
            </a:fld>
            <a:endParaRPr lang="en-US"/>
          </a:p>
        </p:txBody>
      </p:sp>
    </p:spTree>
    <p:extLst>
      <p:ext uri="{BB962C8B-B14F-4D97-AF65-F5344CB8AC3E}">
        <p14:creationId xmlns:p14="http://schemas.microsoft.com/office/powerpoint/2010/main" val="69987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3E8F-2643-4028-B235-9DB5D4594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DF09A-2E77-4A97-AC56-D96D084013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35CA3E-76A8-4B0F-B86B-DF4F3B364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4FBA9F-FA4F-4FA1-AB0A-8F3BCB455E51}"/>
              </a:ext>
            </a:extLst>
          </p:cNvPr>
          <p:cNvSpPr>
            <a:spLocks noGrp="1"/>
          </p:cNvSpPr>
          <p:nvPr>
            <p:ph type="dt" sz="half" idx="10"/>
          </p:nvPr>
        </p:nvSpPr>
        <p:spPr/>
        <p:txBody>
          <a:bodyPr/>
          <a:lstStyle/>
          <a:p>
            <a:fld id="{243CD27F-4ECD-4B00-9B23-B33F963F286F}" type="datetimeFigureOut">
              <a:rPr lang="en-US" smtClean="0"/>
              <a:t>6/23/2019</a:t>
            </a:fld>
            <a:endParaRPr lang="en-US"/>
          </a:p>
        </p:txBody>
      </p:sp>
      <p:sp>
        <p:nvSpPr>
          <p:cNvPr id="6" name="Footer Placeholder 5">
            <a:extLst>
              <a:ext uri="{FF2B5EF4-FFF2-40B4-BE49-F238E27FC236}">
                <a16:creationId xmlns:a16="http://schemas.microsoft.com/office/drawing/2014/main" id="{DA4D0378-7F1B-4966-ADB3-2CF4BA38A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67B71-8E9F-480F-9393-393371A0C1E0}"/>
              </a:ext>
            </a:extLst>
          </p:cNvPr>
          <p:cNvSpPr>
            <a:spLocks noGrp="1"/>
          </p:cNvSpPr>
          <p:nvPr>
            <p:ph type="sldNum" sz="quarter" idx="12"/>
          </p:nvPr>
        </p:nvSpPr>
        <p:spPr/>
        <p:txBody>
          <a:bodyPr/>
          <a:lstStyle/>
          <a:p>
            <a:fld id="{78A45978-A8CB-4FC6-B7A6-7F3C3AF7DE52}" type="slidenum">
              <a:rPr lang="en-US" smtClean="0"/>
              <a:t>‹#›</a:t>
            </a:fld>
            <a:endParaRPr lang="en-US"/>
          </a:p>
        </p:txBody>
      </p:sp>
    </p:spTree>
    <p:extLst>
      <p:ext uri="{BB962C8B-B14F-4D97-AF65-F5344CB8AC3E}">
        <p14:creationId xmlns:p14="http://schemas.microsoft.com/office/powerpoint/2010/main" val="409356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FCD54-1FF3-4268-A9E0-70BB0AECB8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6D9DA6-742C-415E-8F36-EC625B33A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C8E775-F71F-426A-B34E-B9404D9C5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B3510-ACCC-4A07-81CF-E95ADAF0E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4B9F4E-7DA0-49F6-A80B-9CF6F39C01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3C6D0D-0310-4FCA-8783-41C2AF285B9A}"/>
              </a:ext>
            </a:extLst>
          </p:cNvPr>
          <p:cNvSpPr>
            <a:spLocks noGrp="1"/>
          </p:cNvSpPr>
          <p:nvPr>
            <p:ph type="dt" sz="half" idx="10"/>
          </p:nvPr>
        </p:nvSpPr>
        <p:spPr/>
        <p:txBody>
          <a:bodyPr/>
          <a:lstStyle/>
          <a:p>
            <a:fld id="{243CD27F-4ECD-4B00-9B23-B33F963F286F}" type="datetimeFigureOut">
              <a:rPr lang="en-US" smtClean="0"/>
              <a:t>6/23/2019</a:t>
            </a:fld>
            <a:endParaRPr lang="en-US"/>
          </a:p>
        </p:txBody>
      </p:sp>
      <p:sp>
        <p:nvSpPr>
          <p:cNvPr id="8" name="Footer Placeholder 7">
            <a:extLst>
              <a:ext uri="{FF2B5EF4-FFF2-40B4-BE49-F238E27FC236}">
                <a16:creationId xmlns:a16="http://schemas.microsoft.com/office/drawing/2014/main" id="{8391F0BA-8EC1-42B1-81C5-48442EC2A8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88DD1-165F-47EC-B7F8-124568594493}"/>
              </a:ext>
            </a:extLst>
          </p:cNvPr>
          <p:cNvSpPr>
            <a:spLocks noGrp="1"/>
          </p:cNvSpPr>
          <p:nvPr>
            <p:ph type="sldNum" sz="quarter" idx="12"/>
          </p:nvPr>
        </p:nvSpPr>
        <p:spPr/>
        <p:txBody>
          <a:bodyPr/>
          <a:lstStyle/>
          <a:p>
            <a:fld id="{78A45978-A8CB-4FC6-B7A6-7F3C3AF7DE52}" type="slidenum">
              <a:rPr lang="en-US" smtClean="0"/>
              <a:t>‹#›</a:t>
            </a:fld>
            <a:endParaRPr lang="en-US"/>
          </a:p>
        </p:txBody>
      </p:sp>
    </p:spTree>
    <p:extLst>
      <p:ext uri="{BB962C8B-B14F-4D97-AF65-F5344CB8AC3E}">
        <p14:creationId xmlns:p14="http://schemas.microsoft.com/office/powerpoint/2010/main" val="176429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E35A-BC6A-4072-87CE-E99CE74AAB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9DB741-D119-4EB4-8048-EEE9D4937160}"/>
              </a:ext>
            </a:extLst>
          </p:cNvPr>
          <p:cNvSpPr>
            <a:spLocks noGrp="1"/>
          </p:cNvSpPr>
          <p:nvPr>
            <p:ph type="dt" sz="half" idx="10"/>
          </p:nvPr>
        </p:nvSpPr>
        <p:spPr/>
        <p:txBody>
          <a:bodyPr/>
          <a:lstStyle/>
          <a:p>
            <a:fld id="{243CD27F-4ECD-4B00-9B23-B33F963F286F}" type="datetimeFigureOut">
              <a:rPr lang="en-US" smtClean="0"/>
              <a:t>6/23/2019</a:t>
            </a:fld>
            <a:endParaRPr lang="en-US"/>
          </a:p>
        </p:txBody>
      </p:sp>
      <p:sp>
        <p:nvSpPr>
          <p:cNvPr id="4" name="Footer Placeholder 3">
            <a:extLst>
              <a:ext uri="{FF2B5EF4-FFF2-40B4-BE49-F238E27FC236}">
                <a16:creationId xmlns:a16="http://schemas.microsoft.com/office/drawing/2014/main" id="{4E391977-3B5F-4041-A9D2-C95E9B81D9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A8EE7-0C26-4C40-8023-1B6217545CD9}"/>
              </a:ext>
            </a:extLst>
          </p:cNvPr>
          <p:cNvSpPr>
            <a:spLocks noGrp="1"/>
          </p:cNvSpPr>
          <p:nvPr>
            <p:ph type="sldNum" sz="quarter" idx="12"/>
          </p:nvPr>
        </p:nvSpPr>
        <p:spPr/>
        <p:txBody>
          <a:bodyPr/>
          <a:lstStyle/>
          <a:p>
            <a:fld id="{78A45978-A8CB-4FC6-B7A6-7F3C3AF7DE52}" type="slidenum">
              <a:rPr lang="en-US" smtClean="0"/>
              <a:t>‹#›</a:t>
            </a:fld>
            <a:endParaRPr lang="en-US"/>
          </a:p>
        </p:txBody>
      </p:sp>
    </p:spTree>
    <p:extLst>
      <p:ext uri="{BB962C8B-B14F-4D97-AF65-F5344CB8AC3E}">
        <p14:creationId xmlns:p14="http://schemas.microsoft.com/office/powerpoint/2010/main" val="76653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17174-FA3C-4791-86DC-CFDC73A94272}"/>
              </a:ext>
            </a:extLst>
          </p:cNvPr>
          <p:cNvSpPr>
            <a:spLocks noGrp="1"/>
          </p:cNvSpPr>
          <p:nvPr>
            <p:ph type="dt" sz="half" idx="10"/>
          </p:nvPr>
        </p:nvSpPr>
        <p:spPr/>
        <p:txBody>
          <a:bodyPr/>
          <a:lstStyle/>
          <a:p>
            <a:fld id="{243CD27F-4ECD-4B00-9B23-B33F963F286F}" type="datetimeFigureOut">
              <a:rPr lang="en-US" smtClean="0"/>
              <a:t>6/23/2019</a:t>
            </a:fld>
            <a:endParaRPr lang="en-US"/>
          </a:p>
        </p:txBody>
      </p:sp>
      <p:sp>
        <p:nvSpPr>
          <p:cNvPr id="3" name="Footer Placeholder 2">
            <a:extLst>
              <a:ext uri="{FF2B5EF4-FFF2-40B4-BE49-F238E27FC236}">
                <a16:creationId xmlns:a16="http://schemas.microsoft.com/office/drawing/2014/main" id="{DEEDF6F7-5F5E-42B3-B766-B9B4B878D7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D1017D-88EE-4A2D-AF73-5D2D57B631FF}"/>
              </a:ext>
            </a:extLst>
          </p:cNvPr>
          <p:cNvSpPr>
            <a:spLocks noGrp="1"/>
          </p:cNvSpPr>
          <p:nvPr>
            <p:ph type="sldNum" sz="quarter" idx="12"/>
          </p:nvPr>
        </p:nvSpPr>
        <p:spPr/>
        <p:txBody>
          <a:bodyPr/>
          <a:lstStyle/>
          <a:p>
            <a:fld id="{78A45978-A8CB-4FC6-B7A6-7F3C3AF7DE52}" type="slidenum">
              <a:rPr lang="en-US" smtClean="0"/>
              <a:t>‹#›</a:t>
            </a:fld>
            <a:endParaRPr lang="en-US"/>
          </a:p>
        </p:txBody>
      </p:sp>
    </p:spTree>
    <p:extLst>
      <p:ext uri="{BB962C8B-B14F-4D97-AF65-F5344CB8AC3E}">
        <p14:creationId xmlns:p14="http://schemas.microsoft.com/office/powerpoint/2010/main" val="258815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DE50-B567-4E94-B6BC-E1079ED85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2B7FBC-CEE8-4602-8E8D-4A57ED538F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D2E8D3-7360-4752-B4B7-38F8F8610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746DE0-4A0D-4FBF-A1E1-998ACA6C51E9}"/>
              </a:ext>
            </a:extLst>
          </p:cNvPr>
          <p:cNvSpPr>
            <a:spLocks noGrp="1"/>
          </p:cNvSpPr>
          <p:nvPr>
            <p:ph type="dt" sz="half" idx="10"/>
          </p:nvPr>
        </p:nvSpPr>
        <p:spPr/>
        <p:txBody>
          <a:bodyPr/>
          <a:lstStyle/>
          <a:p>
            <a:fld id="{243CD27F-4ECD-4B00-9B23-B33F963F286F}" type="datetimeFigureOut">
              <a:rPr lang="en-US" smtClean="0"/>
              <a:t>6/23/2019</a:t>
            </a:fld>
            <a:endParaRPr lang="en-US"/>
          </a:p>
        </p:txBody>
      </p:sp>
      <p:sp>
        <p:nvSpPr>
          <p:cNvPr id="6" name="Footer Placeholder 5">
            <a:extLst>
              <a:ext uri="{FF2B5EF4-FFF2-40B4-BE49-F238E27FC236}">
                <a16:creationId xmlns:a16="http://schemas.microsoft.com/office/drawing/2014/main" id="{BD40FA3A-A09D-4CC4-9488-F790740DA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3E82A-5A26-4972-9F0F-7BE7E7A59676}"/>
              </a:ext>
            </a:extLst>
          </p:cNvPr>
          <p:cNvSpPr>
            <a:spLocks noGrp="1"/>
          </p:cNvSpPr>
          <p:nvPr>
            <p:ph type="sldNum" sz="quarter" idx="12"/>
          </p:nvPr>
        </p:nvSpPr>
        <p:spPr/>
        <p:txBody>
          <a:bodyPr/>
          <a:lstStyle/>
          <a:p>
            <a:fld id="{78A45978-A8CB-4FC6-B7A6-7F3C3AF7DE52}" type="slidenum">
              <a:rPr lang="en-US" smtClean="0"/>
              <a:t>‹#›</a:t>
            </a:fld>
            <a:endParaRPr lang="en-US"/>
          </a:p>
        </p:txBody>
      </p:sp>
    </p:spTree>
    <p:extLst>
      <p:ext uri="{BB962C8B-B14F-4D97-AF65-F5344CB8AC3E}">
        <p14:creationId xmlns:p14="http://schemas.microsoft.com/office/powerpoint/2010/main" val="57713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E4FE-D9BD-42F5-8F10-9490DE4B44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38D09-ED34-42BD-A5F7-EA01718A79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495D88-0001-4803-9F5E-453EDFEF3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2C37A9-15A2-4EBE-A36B-3E7750920DC2}"/>
              </a:ext>
            </a:extLst>
          </p:cNvPr>
          <p:cNvSpPr>
            <a:spLocks noGrp="1"/>
          </p:cNvSpPr>
          <p:nvPr>
            <p:ph type="dt" sz="half" idx="10"/>
          </p:nvPr>
        </p:nvSpPr>
        <p:spPr/>
        <p:txBody>
          <a:bodyPr/>
          <a:lstStyle/>
          <a:p>
            <a:fld id="{243CD27F-4ECD-4B00-9B23-B33F963F286F}" type="datetimeFigureOut">
              <a:rPr lang="en-US" smtClean="0"/>
              <a:t>6/23/2019</a:t>
            </a:fld>
            <a:endParaRPr lang="en-US"/>
          </a:p>
        </p:txBody>
      </p:sp>
      <p:sp>
        <p:nvSpPr>
          <p:cNvPr id="6" name="Footer Placeholder 5">
            <a:extLst>
              <a:ext uri="{FF2B5EF4-FFF2-40B4-BE49-F238E27FC236}">
                <a16:creationId xmlns:a16="http://schemas.microsoft.com/office/drawing/2014/main" id="{941544E1-DC2E-4D1E-A6B0-EE128D278A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DB000E-E939-400E-AFBE-490395C2DDA8}"/>
              </a:ext>
            </a:extLst>
          </p:cNvPr>
          <p:cNvSpPr>
            <a:spLocks noGrp="1"/>
          </p:cNvSpPr>
          <p:nvPr>
            <p:ph type="sldNum" sz="quarter" idx="12"/>
          </p:nvPr>
        </p:nvSpPr>
        <p:spPr/>
        <p:txBody>
          <a:bodyPr/>
          <a:lstStyle/>
          <a:p>
            <a:fld id="{78A45978-A8CB-4FC6-B7A6-7F3C3AF7DE52}" type="slidenum">
              <a:rPr lang="en-US" smtClean="0"/>
              <a:t>‹#›</a:t>
            </a:fld>
            <a:endParaRPr lang="en-US"/>
          </a:p>
        </p:txBody>
      </p:sp>
    </p:spTree>
    <p:extLst>
      <p:ext uri="{BB962C8B-B14F-4D97-AF65-F5344CB8AC3E}">
        <p14:creationId xmlns:p14="http://schemas.microsoft.com/office/powerpoint/2010/main" val="403133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CE581-58BB-4660-8872-3392865BB0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02800-42B9-43D4-9478-3433F1E884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1FA64-5435-4850-9D91-48019A0215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CD27F-4ECD-4B00-9B23-B33F963F286F}" type="datetimeFigureOut">
              <a:rPr lang="en-US" smtClean="0"/>
              <a:t>6/23/2019</a:t>
            </a:fld>
            <a:endParaRPr lang="en-US"/>
          </a:p>
        </p:txBody>
      </p:sp>
      <p:sp>
        <p:nvSpPr>
          <p:cNvPr id="5" name="Footer Placeholder 4">
            <a:extLst>
              <a:ext uri="{FF2B5EF4-FFF2-40B4-BE49-F238E27FC236}">
                <a16:creationId xmlns:a16="http://schemas.microsoft.com/office/drawing/2014/main" id="{BE431E0E-436A-42E1-A95A-4E874298F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1DD162-416B-4AA4-A66F-95082AD37F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45978-A8CB-4FC6-B7A6-7F3C3AF7DE52}" type="slidenum">
              <a:rPr lang="en-US" smtClean="0"/>
              <a:t>‹#›</a:t>
            </a:fld>
            <a:endParaRPr lang="en-US"/>
          </a:p>
        </p:txBody>
      </p:sp>
    </p:spTree>
    <p:extLst>
      <p:ext uri="{BB962C8B-B14F-4D97-AF65-F5344CB8AC3E}">
        <p14:creationId xmlns:p14="http://schemas.microsoft.com/office/powerpoint/2010/main" val="293610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7C40C61-563D-4D90-8004-CD486B1E74D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a:solidFill>
            <a:schemeClr val="bg1">
              <a:lumMod val="75000"/>
            </a:schemeClr>
          </a:solidFill>
        </p:spPr>
      </p:pic>
      <p:sp>
        <p:nvSpPr>
          <p:cNvPr id="8" name="Freeform: Shape 3431"/>
          <p:cNvSpPr>
            <a:spLocks/>
          </p:cNvSpPr>
          <p:nvPr/>
        </p:nvSpPr>
        <p:spPr bwMode="auto">
          <a:xfrm>
            <a:off x="3374636" y="680257"/>
            <a:ext cx="5442728" cy="5497484"/>
          </a:xfrm>
          <a:custGeom>
            <a:avLst/>
            <a:gdLst>
              <a:gd name="connsiteX0" fmla="*/ 648004 w 1655762"/>
              <a:gd name="connsiteY0" fmla="*/ 1660478 h 1687324"/>
              <a:gd name="connsiteX1" fmla="*/ 663646 w 1655762"/>
              <a:gd name="connsiteY1" fmla="*/ 1662715 h 1687324"/>
              <a:gd name="connsiteX2" fmla="*/ 686581 w 1655762"/>
              <a:gd name="connsiteY2" fmla="*/ 1667636 h 1687324"/>
              <a:gd name="connsiteX3" fmla="*/ 683756 w 1655762"/>
              <a:gd name="connsiteY3" fmla="*/ 1667189 h 1687324"/>
              <a:gd name="connsiteX4" fmla="*/ 659177 w 1655762"/>
              <a:gd name="connsiteY4" fmla="*/ 1662715 h 1687324"/>
              <a:gd name="connsiteX5" fmla="*/ 648004 w 1655762"/>
              <a:gd name="connsiteY5" fmla="*/ 1660478 h 1687324"/>
              <a:gd name="connsiteX6" fmla="*/ 655371 w 1655762"/>
              <a:gd name="connsiteY6" fmla="*/ 1644378 h 1687324"/>
              <a:gd name="connsiteX7" fmla="*/ 663574 w 1655762"/>
              <a:gd name="connsiteY7" fmla="*/ 1646049 h 1687324"/>
              <a:gd name="connsiteX8" fmla="*/ 658974 w 1655762"/>
              <a:gd name="connsiteY8" fmla="*/ 1645719 h 1687324"/>
              <a:gd name="connsiteX9" fmla="*/ 652759 w 1655762"/>
              <a:gd name="connsiteY9" fmla="*/ 1643407 h 1687324"/>
              <a:gd name="connsiteX10" fmla="*/ 655371 w 1655762"/>
              <a:gd name="connsiteY10" fmla="*/ 1644378 h 1687324"/>
              <a:gd name="connsiteX11" fmla="*/ 654916 w 1655762"/>
              <a:gd name="connsiteY11" fmla="*/ 1644286 h 1687324"/>
              <a:gd name="connsiteX12" fmla="*/ 652751 w 1655762"/>
              <a:gd name="connsiteY12" fmla="*/ 1643404 h 1687324"/>
              <a:gd name="connsiteX13" fmla="*/ 652759 w 1655762"/>
              <a:gd name="connsiteY13" fmla="*/ 1643407 h 1687324"/>
              <a:gd name="connsiteX14" fmla="*/ 652753 w 1655762"/>
              <a:gd name="connsiteY14" fmla="*/ 1643405 h 1687324"/>
              <a:gd name="connsiteX15" fmla="*/ 607783 w 1655762"/>
              <a:gd name="connsiteY15" fmla="*/ 1633631 h 1687324"/>
              <a:gd name="connsiteX16" fmla="*/ 623425 w 1655762"/>
              <a:gd name="connsiteY16" fmla="*/ 1635869 h 1687324"/>
              <a:gd name="connsiteX17" fmla="*/ 620912 w 1655762"/>
              <a:gd name="connsiteY17" fmla="*/ 1635869 h 1687324"/>
              <a:gd name="connsiteX18" fmla="*/ 632363 w 1655762"/>
              <a:gd name="connsiteY18" fmla="*/ 1638106 h 1687324"/>
              <a:gd name="connsiteX19" fmla="*/ 627894 w 1655762"/>
              <a:gd name="connsiteY19" fmla="*/ 1638106 h 1687324"/>
              <a:gd name="connsiteX20" fmla="*/ 618956 w 1655762"/>
              <a:gd name="connsiteY20" fmla="*/ 1635869 h 1687324"/>
              <a:gd name="connsiteX21" fmla="*/ 620911 w 1655762"/>
              <a:gd name="connsiteY21" fmla="*/ 1635869 h 1687324"/>
              <a:gd name="connsiteX22" fmla="*/ 607783 w 1655762"/>
              <a:gd name="connsiteY22" fmla="*/ 1633631 h 1687324"/>
              <a:gd name="connsiteX23" fmla="*/ 1244615 w 1655762"/>
              <a:gd name="connsiteY23" fmla="*/ 1577701 h 1687324"/>
              <a:gd name="connsiteX24" fmla="*/ 1213332 w 1655762"/>
              <a:gd name="connsiteY24" fmla="*/ 1591125 h 1687324"/>
              <a:gd name="connsiteX25" fmla="*/ 1228973 w 1655762"/>
              <a:gd name="connsiteY25" fmla="*/ 1584413 h 1687324"/>
              <a:gd name="connsiteX26" fmla="*/ 1235677 w 1655762"/>
              <a:gd name="connsiteY26" fmla="*/ 1579939 h 1687324"/>
              <a:gd name="connsiteX27" fmla="*/ 1240146 w 1655762"/>
              <a:gd name="connsiteY27" fmla="*/ 1579659 h 1687324"/>
              <a:gd name="connsiteX28" fmla="*/ 1244615 w 1655762"/>
              <a:gd name="connsiteY28" fmla="*/ 1577701 h 1687324"/>
              <a:gd name="connsiteX29" fmla="*/ 1269194 w 1655762"/>
              <a:gd name="connsiteY29" fmla="*/ 1559804 h 1687324"/>
              <a:gd name="connsiteX30" fmla="*/ 1260256 w 1655762"/>
              <a:gd name="connsiteY30" fmla="*/ 1566515 h 1687324"/>
              <a:gd name="connsiteX31" fmla="*/ 1242380 w 1655762"/>
              <a:gd name="connsiteY31" fmla="*/ 1577701 h 1687324"/>
              <a:gd name="connsiteX32" fmla="*/ 1235677 w 1655762"/>
              <a:gd name="connsiteY32" fmla="*/ 1579939 h 1687324"/>
              <a:gd name="connsiteX33" fmla="*/ 1249084 w 1655762"/>
              <a:gd name="connsiteY33" fmla="*/ 1570990 h 1687324"/>
              <a:gd name="connsiteX34" fmla="*/ 1253106 w 1655762"/>
              <a:gd name="connsiteY34" fmla="*/ 1568753 h 1687324"/>
              <a:gd name="connsiteX35" fmla="*/ 1253553 w 1655762"/>
              <a:gd name="connsiteY35" fmla="*/ 1568753 h 1687324"/>
              <a:gd name="connsiteX36" fmla="*/ 1255784 w 1655762"/>
              <a:gd name="connsiteY36" fmla="*/ 1567263 h 1687324"/>
              <a:gd name="connsiteX37" fmla="*/ 1296753 w 1655762"/>
              <a:gd name="connsiteY37" fmla="*/ 1540415 h 1687324"/>
              <a:gd name="connsiteX38" fmla="*/ 1294891 w 1655762"/>
              <a:gd name="connsiteY38" fmla="*/ 1541907 h 1687324"/>
              <a:gd name="connsiteX39" fmla="*/ 1291539 w 1655762"/>
              <a:gd name="connsiteY39" fmla="*/ 1544144 h 1687324"/>
              <a:gd name="connsiteX40" fmla="*/ 1284745 w 1655762"/>
              <a:gd name="connsiteY40" fmla="*/ 1547545 h 1687324"/>
              <a:gd name="connsiteX41" fmla="*/ 1290377 w 1655762"/>
              <a:gd name="connsiteY41" fmla="*/ 1543607 h 1687324"/>
              <a:gd name="connsiteX42" fmla="*/ 366455 w 1655762"/>
              <a:gd name="connsiteY42" fmla="*/ 1515058 h 1687324"/>
              <a:gd name="connsiteX43" fmla="*/ 366457 w 1655762"/>
              <a:gd name="connsiteY43" fmla="*/ 1515059 h 1687324"/>
              <a:gd name="connsiteX44" fmla="*/ 366457 w 1655762"/>
              <a:gd name="connsiteY44" fmla="*/ 1515060 h 1687324"/>
              <a:gd name="connsiteX45" fmla="*/ 432213 w 1655762"/>
              <a:gd name="connsiteY45" fmla="*/ 1509584 h 1687324"/>
              <a:gd name="connsiteX46" fmla="*/ 432934 w 1655762"/>
              <a:gd name="connsiteY46" fmla="*/ 1510026 h 1687324"/>
              <a:gd name="connsiteX47" fmla="*/ 446900 w 1655762"/>
              <a:gd name="connsiteY47" fmla="*/ 1517297 h 1687324"/>
              <a:gd name="connsiteX48" fmla="*/ 438742 w 1655762"/>
              <a:gd name="connsiteY48" fmla="*/ 1512397 h 1687324"/>
              <a:gd name="connsiteX49" fmla="*/ 352913 w 1655762"/>
              <a:gd name="connsiteY49" fmla="*/ 1506437 h 1687324"/>
              <a:gd name="connsiteX50" fmla="*/ 354727 w 1655762"/>
              <a:gd name="connsiteY50" fmla="*/ 1507510 h 1687324"/>
              <a:gd name="connsiteX51" fmla="*/ 362370 w 1655762"/>
              <a:gd name="connsiteY51" fmla="*/ 1511786 h 1687324"/>
              <a:gd name="connsiteX52" fmla="*/ 366452 w 1655762"/>
              <a:gd name="connsiteY52" fmla="*/ 1515055 h 1687324"/>
              <a:gd name="connsiteX53" fmla="*/ 366455 w 1655762"/>
              <a:gd name="connsiteY53" fmla="*/ 1515058 h 1687324"/>
              <a:gd name="connsiteX54" fmla="*/ 355285 w 1655762"/>
              <a:gd name="connsiteY54" fmla="*/ 1508348 h 1687324"/>
              <a:gd name="connsiteX55" fmla="*/ 348582 w 1655762"/>
              <a:gd name="connsiteY55" fmla="*/ 1502946 h 1687324"/>
              <a:gd name="connsiteX56" fmla="*/ 352913 w 1655762"/>
              <a:gd name="connsiteY56" fmla="*/ 1506437 h 1687324"/>
              <a:gd name="connsiteX57" fmla="*/ 348582 w 1655762"/>
              <a:gd name="connsiteY57" fmla="*/ 1503874 h 1687324"/>
              <a:gd name="connsiteX58" fmla="*/ 344380 w 1655762"/>
              <a:gd name="connsiteY58" fmla="*/ 1499560 h 1687324"/>
              <a:gd name="connsiteX59" fmla="*/ 348582 w 1655762"/>
              <a:gd name="connsiteY59" fmla="*/ 1502084 h 1687324"/>
              <a:gd name="connsiteX60" fmla="*/ 348582 w 1655762"/>
              <a:gd name="connsiteY60" fmla="*/ 1502946 h 1687324"/>
              <a:gd name="connsiteX61" fmla="*/ 344113 w 1655762"/>
              <a:gd name="connsiteY61" fmla="*/ 1499400 h 1687324"/>
              <a:gd name="connsiteX62" fmla="*/ 344203 w 1655762"/>
              <a:gd name="connsiteY62" fmla="*/ 1499418 h 1687324"/>
              <a:gd name="connsiteX63" fmla="*/ 344380 w 1655762"/>
              <a:gd name="connsiteY63" fmla="*/ 1499560 h 1687324"/>
              <a:gd name="connsiteX64" fmla="*/ 337409 w 1655762"/>
              <a:gd name="connsiteY64" fmla="*/ 1494925 h 1687324"/>
              <a:gd name="connsiteX65" fmla="*/ 343786 w 1655762"/>
              <a:gd name="connsiteY65" fmla="*/ 1499089 h 1687324"/>
              <a:gd name="connsiteX66" fmla="*/ 344113 w 1655762"/>
              <a:gd name="connsiteY66" fmla="*/ 1499400 h 1687324"/>
              <a:gd name="connsiteX67" fmla="*/ 337409 w 1655762"/>
              <a:gd name="connsiteY67" fmla="*/ 1494925 h 1687324"/>
              <a:gd name="connsiteX68" fmla="*/ 400647 w 1655762"/>
              <a:gd name="connsiteY68" fmla="*/ 1491570 h 1687324"/>
              <a:gd name="connsiteX69" fmla="*/ 401372 w 1655762"/>
              <a:gd name="connsiteY69" fmla="*/ 1491849 h 1687324"/>
              <a:gd name="connsiteX70" fmla="*/ 406679 w 1655762"/>
              <a:gd name="connsiteY70" fmla="*/ 1494925 h 1687324"/>
              <a:gd name="connsiteX71" fmla="*/ 398858 w 1655762"/>
              <a:gd name="connsiteY71" fmla="*/ 1487934 h 1687324"/>
              <a:gd name="connsiteX72" fmla="*/ 401093 w 1655762"/>
              <a:gd name="connsiteY72" fmla="*/ 1489612 h 1687324"/>
              <a:gd name="connsiteX73" fmla="*/ 402210 w 1655762"/>
              <a:gd name="connsiteY73" fmla="*/ 1490451 h 1687324"/>
              <a:gd name="connsiteX74" fmla="*/ 398858 w 1655762"/>
              <a:gd name="connsiteY74" fmla="*/ 1487934 h 1687324"/>
              <a:gd name="connsiteX75" fmla="*/ 331646 w 1655762"/>
              <a:gd name="connsiteY75" fmla="*/ 1487271 h 1687324"/>
              <a:gd name="connsiteX76" fmla="*/ 333521 w 1655762"/>
              <a:gd name="connsiteY76" fmla="*/ 1487772 h 1687324"/>
              <a:gd name="connsiteX77" fmla="*/ 334616 w 1655762"/>
              <a:gd name="connsiteY77" fmla="*/ 1488493 h 1687324"/>
              <a:gd name="connsiteX78" fmla="*/ 334896 w 1655762"/>
              <a:gd name="connsiteY78" fmla="*/ 1489472 h 1687324"/>
              <a:gd name="connsiteX79" fmla="*/ 393272 w 1655762"/>
              <a:gd name="connsiteY79" fmla="*/ 1485976 h 1687324"/>
              <a:gd name="connsiteX80" fmla="*/ 394947 w 1655762"/>
              <a:gd name="connsiteY80" fmla="*/ 1486535 h 1687324"/>
              <a:gd name="connsiteX81" fmla="*/ 394948 w 1655762"/>
              <a:gd name="connsiteY81" fmla="*/ 1486536 h 1687324"/>
              <a:gd name="connsiteX82" fmla="*/ 394948 w 1655762"/>
              <a:gd name="connsiteY82" fmla="*/ 1486536 h 1687324"/>
              <a:gd name="connsiteX83" fmla="*/ 397741 w 1655762"/>
              <a:gd name="connsiteY83" fmla="*/ 1488214 h 1687324"/>
              <a:gd name="connsiteX84" fmla="*/ 393272 w 1655762"/>
              <a:gd name="connsiteY84" fmla="*/ 1485976 h 1687324"/>
              <a:gd name="connsiteX85" fmla="*/ 1369950 w 1655762"/>
              <a:gd name="connsiteY85" fmla="*/ 1485095 h 1687324"/>
              <a:gd name="connsiteX86" fmla="*/ 1349636 w 1655762"/>
              <a:gd name="connsiteY86" fmla="*/ 1501637 h 1687324"/>
              <a:gd name="connsiteX87" fmla="*/ 1365278 w 1655762"/>
              <a:gd name="connsiteY87" fmla="*/ 1488214 h 1687324"/>
              <a:gd name="connsiteX88" fmla="*/ 328474 w 1655762"/>
              <a:gd name="connsiteY88" fmla="*/ 1484962 h 1687324"/>
              <a:gd name="connsiteX89" fmla="*/ 330147 w 1655762"/>
              <a:gd name="connsiteY89" fmla="*/ 1486256 h 1687324"/>
              <a:gd name="connsiteX90" fmla="*/ 331646 w 1655762"/>
              <a:gd name="connsiteY90" fmla="*/ 1487271 h 1687324"/>
              <a:gd name="connsiteX91" fmla="*/ 330985 w 1655762"/>
              <a:gd name="connsiteY91" fmla="*/ 1487095 h 1687324"/>
              <a:gd name="connsiteX92" fmla="*/ 324002 w 1655762"/>
              <a:gd name="connsiteY92" fmla="*/ 1481502 h 1687324"/>
              <a:gd name="connsiteX93" fmla="*/ 325780 w 1655762"/>
              <a:gd name="connsiteY93" fmla="*/ 1482673 h 1687324"/>
              <a:gd name="connsiteX94" fmla="*/ 328474 w 1655762"/>
              <a:gd name="connsiteY94" fmla="*/ 1484962 h 1687324"/>
              <a:gd name="connsiteX95" fmla="*/ 1179815 w 1655762"/>
              <a:gd name="connsiteY95" fmla="*/ 1464723 h 1687324"/>
              <a:gd name="connsiteX96" fmla="*/ 1170876 w 1655762"/>
              <a:gd name="connsiteY96" fmla="*/ 1470316 h 1687324"/>
              <a:gd name="connsiteX97" fmla="*/ 1164173 w 1655762"/>
              <a:gd name="connsiteY97" fmla="*/ 1472553 h 1687324"/>
              <a:gd name="connsiteX98" fmla="*/ 364223 w 1655762"/>
              <a:gd name="connsiteY98" fmla="*/ 1463604 h 1687324"/>
              <a:gd name="connsiteX99" fmla="*/ 370592 w 1655762"/>
              <a:gd name="connsiteY99" fmla="*/ 1467855 h 1687324"/>
              <a:gd name="connsiteX100" fmla="*/ 364223 w 1655762"/>
              <a:gd name="connsiteY100" fmla="*/ 1463604 h 1687324"/>
              <a:gd name="connsiteX101" fmla="*/ 1185176 w 1655762"/>
              <a:gd name="connsiteY101" fmla="*/ 1461368 h 1687324"/>
              <a:gd name="connsiteX102" fmla="*/ 1182049 w 1655762"/>
              <a:gd name="connsiteY102" fmla="*/ 1463604 h 1687324"/>
              <a:gd name="connsiteX103" fmla="*/ 1179815 w 1655762"/>
              <a:gd name="connsiteY103" fmla="*/ 1464723 h 1687324"/>
              <a:gd name="connsiteX104" fmla="*/ 359754 w 1655762"/>
              <a:gd name="connsiteY104" fmla="*/ 1456893 h 1687324"/>
              <a:gd name="connsiteX105" fmla="*/ 366458 w 1655762"/>
              <a:gd name="connsiteY105" fmla="*/ 1461367 h 1687324"/>
              <a:gd name="connsiteX106" fmla="*/ 365181 w 1655762"/>
              <a:gd name="connsiteY106" fmla="*/ 1461239 h 1687324"/>
              <a:gd name="connsiteX107" fmla="*/ 1421606 w 1655762"/>
              <a:gd name="connsiteY107" fmla="*/ 1451421 h 1687324"/>
              <a:gd name="connsiteX108" fmla="*/ 1421606 w 1655762"/>
              <a:gd name="connsiteY108" fmla="*/ 1451422 h 1687324"/>
              <a:gd name="connsiteX109" fmla="*/ 1421605 w 1655762"/>
              <a:gd name="connsiteY109" fmla="*/ 1451423 h 1687324"/>
              <a:gd name="connsiteX110" fmla="*/ 1423987 w 1655762"/>
              <a:gd name="connsiteY110" fmla="*/ 1449199 h 1687324"/>
              <a:gd name="connsiteX111" fmla="*/ 1421606 w 1655762"/>
              <a:gd name="connsiteY111" fmla="*/ 1451421 h 1687324"/>
              <a:gd name="connsiteX112" fmla="*/ 1421904 w 1655762"/>
              <a:gd name="connsiteY112" fmla="*/ 1450310 h 1687324"/>
              <a:gd name="connsiteX113" fmla="*/ 1423987 w 1655762"/>
              <a:gd name="connsiteY113" fmla="*/ 1449199 h 1687324"/>
              <a:gd name="connsiteX114" fmla="*/ 1206624 w 1655762"/>
              <a:gd name="connsiteY114" fmla="*/ 1447947 h 1687324"/>
              <a:gd name="connsiteX115" fmla="*/ 1188752 w 1655762"/>
              <a:gd name="connsiteY115" fmla="*/ 1459130 h 1687324"/>
              <a:gd name="connsiteX116" fmla="*/ 1185176 w 1655762"/>
              <a:gd name="connsiteY116" fmla="*/ 1461368 h 1687324"/>
              <a:gd name="connsiteX117" fmla="*/ 1197690 w 1655762"/>
              <a:gd name="connsiteY117" fmla="*/ 1452418 h 1687324"/>
              <a:gd name="connsiteX118" fmla="*/ 1206631 w 1655762"/>
              <a:gd name="connsiteY118" fmla="*/ 1447943 h 1687324"/>
              <a:gd name="connsiteX119" fmla="*/ 1206624 w 1655762"/>
              <a:gd name="connsiteY119" fmla="*/ 1447947 h 1687324"/>
              <a:gd name="connsiteX120" fmla="*/ 1206628 w 1655762"/>
              <a:gd name="connsiteY120" fmla="*/ 1447944 h 1687324"/>
              <a:gd name="connsiteX121" fmla="*/ 274848 w 1655762"/>
              <a:gd name="connsiteY121" fmla="*/ 1443474 h 1687324"/>
              <a:gd name="connsiteX122" fmla="*/ 279033 w 1655762"/>
              <a:gd name="connsiteY122" fmla="*/ 1446826 h 1687324"/>
              <a:gd name="connsiteX123" fmla="*/ 281547 w 1655762"/>
              <a:gd name="connsiteY123" fmla="*/ 1450181 h 1687324"/>
              <a:gd name="connsiteX124" fmla="*/ 274843 w 1655762"/>
              <a:gd name="connsiteY124" fmla="*/ 1443470 h 1687324"/>
              <a:gd name="connsiteX125" fmla="*/ 274846 w 1655762"/>
              <a:gd name="connsiteY125" fmla="*/ 1443472 h 1687324"/>
              <a:gd name="connsiteX126" fmla="*/ 274848 w 1655762"/>
              <a:gd name="connsiteY126" fmla="*/ 1443474 h 1687324"/>
              <a:gd name="connsiteX127" fmla="*/ 1217801 w 1655762"/>
              <a:gd name="connsiteY127" fmla="*/ 1441232 h 1687324"/>
              <a:gd name="connsiteX128" fmla="*/ 1218918 w 1655762"/>
              <a:gd name="connsiteY128" fmla="*/ 1441232 h 1687324"/>
              <a:gd name="connsiteX129" fmla="*/ 1215566 w 1655762"/>
              <a:gd name="connsiteY129" fmla="*/ 1443470 h 1687324"/>
              <a:gd name="connsiteX130" fmla="*/ 1206631 w 1655762"/>
              <a:gd name="connsiteY130" fmla="*/ 1447943 h 1687324"/>
              <a:gd name="connsiteX131" fmla="*/ 335175 w 1655762"/>
              <a:gd name="connsiteY131" fmla="*/ 1440487 h 1687324"/>
              <a:gd name="connsiteX132" fmla="*/ 339644 w 1655762"/>
              <a:gd name="connsiteY132" fmla="*/ 1443470 h 1687324"/>
              <a:gd name="connsiteX133" fmla="*/ 346347 w 1655762"/>
              <a:gd name="connsiteY133" fmla="*/ 1447944 h 1687324"/>
              <a:gd name="connsiteX134" fmla="*/ 348492 w 1655762"/>
              <a:gd name="connsiteY134" fmla="*/ 1449823 h 1687324"/>
              <a:gd name="connsiteX135" fmla="*/ 348582 w 1655762"/>
              <a:gd name="connsiteY135" fmla="*/ 1450181 h 1687324"/>
              <a:gd name="connsiteX136" fmla="*/ 348901 w 1655762"/>
              <a:gd name="connsiteY136" fmla="*/ 1450181 h 1687324"/>
              <a:gd name="connsiteX137" fmla="*/ 364223 w 1655762"/>
              <a:gd name="connsiteY137" fmla="*/ 1463604 h 1687324"/>
              <a:gd name="connsiteX138" fmla="*/ 357520 w 1655762"/>
              <a:gd name="connsiteY138" fmla="*/ 1459130 h 1687324"/>
              <a:gd name="connsiteX139" fmla="*/ 350816 w 1655762"/>
              <a:gd name="connsiteY139" fmla="*/ 1454656 h 1687324"/>
              <a:gd name="connsiteX140" fmla="*/ 340482 w 1655762"/>
              <a:gd name="connsiteY140" fmla="*/ 1447105 h 1687324"/>
              <a:gd name="connsiteX141" fmla="*/ 335177 w 1655762"/>
              <a:gd name="connsiteY141" fmla="*/ 1441235 h 1687324"/>
              <a:gd name="connsiteX142" fmla="*/ 341878 w 1655762"/>
              <a:gd name="connsiteY142" fmla="*/ 1447944 h 1687324"/>
              <a:gd name="connsiteX143" fmla="*/ 335175 w 1655762"/>
              <a:gd name="connsiteY143" fmla="*/ 1441232 h 1687324"/>
              <a:gd name="connsiteX144" fmla="*/ 339644 w 1655762"/>
              <a:gd name="connsiteY144" fmla="*/ 1438995 h 1687324"/>
              <a:gd name="connsiteX145" fmla="*/ 341878 w 1655762"/>
              <a:gd name="connsiteY145" fmla="*/ 1438995 h 1687324"/>
              <a:gd name="connsiteX146" fmla="*/ 353051 w 1655762"/>
              <a:gd name="connsiteY146" fmla="*/ 1447944 h 1687324"/>
              <a:gd name="connsiteX147" fmla="*/ 348582 w 1655762"/>
              <a:gd name="connsiteY147" fmla="*/ 1445707 h 1687324"/>
              <a:gd name="connsiteX148" fmla="*/ 344112 w 1655762"/>
              <a:gd name="connsiteY148" fmla="*/ 1443469 h 1687324"/>
              <a:gd name="connsiteX149" fmla="*/ 332940 w 1655762"/>
              <a:gd name="connsiteY149" fmla="*/ 1438995 h 1687324"/>
              <a:gd name="connsiteX150" fmla="*/ 333646 w 1655762"/>
              <a:gd name="connsiteY150" fmla="*/ 1439466 h 1687324"/>
              <a:gd name="connsiteX151" fmla="*/ 335175 w 1655762"/>
              <a:gd name="connsiteY151" fmla="*/ 1441232 h 1687324"/>
              <a:gd name="connsiteX152" fmla="*/ 335177 w 1655762"/>
              <a:gd name="connsiteY152" fmla="*/ 1441235 h 1687324"/>
              <a:gd name="connsiteX153" fmla="*/ 268140 w 1655762"/>
              <a:gd name="connsiteY153" fmla="*/ 1436758 h 1687324"/>
              <a:gd name="connsiteX154" fmla="*/ 272609 w 1655762"/>
              <a:gd name="connsiteY154" fmla="*/ 1441232 h 1687324"/>
              <a:gd name="connsiteX155" fmla="*/ 279312 w 1655762"/>
              <a:gd name="connsiteY155" fmla="*/ 1445707 h 1687324"/>
              <a:gd name="connsiteX156" fmla="*/ 281547 w 1655762"/>
              <a:gd name="connsiteY156" fmla="*/ 1447944 h 1687324"/>
              <a:gd name="connsiteX157" fmla="*/ 280709 w 1655762"/>
              <a:gd name="connsiteY157" fmla="*/ 1447385 h 1687324"/>
              <a:gd name="connsiteX158" fmla="*/ 274846 w 1655762"/>
              <a:gd name="connsiteY158" fmla="*/ 1443472 h 1687324"/>
              <a:gd name="connsiteX159" fmla="*/ 326237 w 1655762"/>
              <a:gd name="connsiteY159" fmla="*/ 1434521 h 1687324"/>
              <a:gd name="connsiteX160" fmla="*/ 332940 w 1655762"/>
              <a:gd name="connsiteY160" fmla="*/ 1438995 h 1687324"/>
              <a:gd name="connsiteX161" fmla="*/ 332940 w 1655762"/>
              <a:gd name="connsiteY161" fmla="*/ 1441232 h 1687324"/>
              <a:gd name="connsiteX162" fmla="*/ 326237 w 1655762"/>
              <a:gd name="connsiteY162" fmla="*/ 1434521 h 1687324"/>
              <a:gd name="connsiteX163" fmla="*/ 327912 w 1655762"/>
              <a:gd name="connsiteY163" fmla="*/ 1429673 h 1687324"/>
              <a:gd name="connsiteX164" fmla="*/ 328471 w 1655762"/>
              <a:gd name="connsiteY164" fmla="*/ 1430046 h 1687324"/>
              <a:gd name="connsiteX165" fmla="*/ 328127 w 1655762"/>
              <a:gd name="connsiteY165" fmla="*/ 1429874 h 1687324"/>
              <a:gd name="connsiteX166" fmla="*/ 325678 w 1655762"/>
              <a:gd name="connsiteY166" fmla="*/ 1428182 h 1687324"/>
              <a:gd name="connsiteX167" fmla="*/ 326516 w 1655762"/>
              <a:gd name="connsiteY167" fmla="*/ 1428369 h 1687324"/>
              <a:gd name="connsiteX168" fmla="*/ 327912 w 1655762"/>
              <a:gd name="connsiteY168" fmla="*/ 1429673 h 1687324"/>
              <a:gd name="connsiteX169" fmla="*/ 321771 w 1655762"/>
              <a:gd name="connsiteY169" fmla="*/ 1427812 h 1687324"/>
              <a:gd name="connsiteX170" fmla="*/ 323444 w 1655762"/>
              <a:gd name="connsiteY170" fmla="*/ 1428928 h 1687324"/>
              <a:gd name="connsiteX171" fmla="*/ 323630 w 1655762"/>
              <a:gd name="connsiteY171" fmla="*/ 1429301 h 1687324"/>
              <a:gd name="connsiteX172" fmla="*/ 321769 w 1655762"/>
              <a:gd name="connsiteY172" fmla="*/ 1427810 h 1687324"/>
              <a:gd name="connsiteX173" fmla="*/ 321771 w 1655762"/>
              <a:gd name="connsiteY173" fmla="*/ 1427812 h 1687324"/>
              <a:gd name="connsiteX174" fmla="*/ 321770 w 1655762"/>
              <a:gd name="connsiteY174" fmla="*/ 1427811 h 1687324"/>
              <a:gd name="connsiteX175" fmla="*/ 324002 w 1655762"/>
              <a:gd name="connsiteY175" fmla="*/ 1427809 h 1687324"/>
              <a:gd name="connsiteX176" fmla="*/ 328127 w 1655762"/>
              <a:gd name="connsiteY176" fmla="*/ 1429874 h 1687324"/>
              <a:gd name="connsiteX177" fmla="*/ 330706 w 1655762"/>
              <a:gd name="connsiteY177" fmla="*/ 1432284 h 1687324"/>
              <a:gd name="connsiteX178" fmla="*/ 332940 w 1655762"/>
              <a:gd name="connsiteY178" fmla="*/ 1434521 h 1687324"/>
              <a:gd name="connsiteX179" fmla="*/ 339644 w 1655762"/>
              <a:gd name="connsiteY179" fmla="*/ 1441232 h 1687324"/>
              <a:gd name="connsiteX180" fmla="*/ 342437 w 1655762"/>
              <a:gd name="connsiteY180" fmla="*/ 1442631 h 1687324"/>
              <a:gd name="connsiteX181" fmla="*/ 344112 w 1655762"/>
              <a:gd name="connsiteY181" fmla="*/ 1443469 h 1687324"/>
              <a:gd name="connsiteX182" fmla="*/ 344113 w 1655762"/>
              <a:gd name="connsiteY182" fmla="*/ 1443470 h 1687324"/>
              <a:gd name="connsiteX183" fmla="*/ 348582 w 1655762"/>
              <a:gd name="connsiteY183" fmla="*/ 1445707 h 1687324"/>
              <a:gd name="connsiteX184" fmla="*/ 353051 w 1655762"/>
              <a:gd name="connsiteY184" fmla="*/ 1450181 h 1687324"/>
              <a:gd name="connsiteX185" fmla="*/ 359754 w 1655762"/>
              <a:gd name="connsiteY185" fmla="*/ 1456893 h 1687324"/>
              <a:gd name="connsiteX186" fmla="*/ 348582 w 1655762"/>
              <a:gd name="connsiteY186" fmla="*/ 1447944 h 1687324"/>
              <a:gd name="connsiteX187" fmla="*/ 350816 w 1655762"/>
              <a:gd name="connsiteY187" fmla="*/ 1450181 h 1687324"/>
              <a:gd name="connsiteX188" fmla="*/ 348901 w 1655762"/>
              <a:gd name="connsiteY188" fmla="*/ 1450181 h 1687324"/>
              <a:gd name="connsiteX189" fmla="*/ 348492 w 1655762"/>
              <a:gd name="connsiteY189" fmla="*/ 1449823 h 1687324"/>
              <a:gd name="connsiteX190" fmla="*/ 348302 w 1655762"/>
              <a:gd name="connsiteY190" fmla="*/ 1449063 h 1687324"/>
              <a:gd name="connsiteX191" fmla="*/ 346347 w 1655762"/>
              <a:gd name="connsiteY191" fmla="*/ 1447944 h 1687324"/>
              <a:gd name="connsiteX192" fmla="*/ 335447 w 1655762"/>
              <a:gd name="connsiteY192" fmla="*/ 1438122 h 1687324"/>
              <a:gd name="connsiteX193" fmla="*/ 333499 w 1655762"/>
              <a:gd name="connsiteY193" fmla="*/ 1435639 h 1687324"/>
              <a:gd name="connsiteX194" fmla="*/ 324002 w 1655762"/>
              <a:gd name="connsiteY194" fmla="*/ 1427809 h 1687324"/>
              <a:gd name="connsiteX195" fmla="*/ 321768 w 1655762"/>
              <a:gd name="connsiteY195" fmla="*/ 1427809 h 1687324"/>
              <a:gd name="connsiteX196" fmla="*/ 321769 w 1655762"/>
              <a:gd name="connsiteY196" fmla="*/ 1427810 h 1687324"/>
              <a:gd name="connsiteX197" fmla="*/ 321768 w 1655762"/>
              <a:gd name="connsiteY197" fmla="*/ 1427810 h 1687324"/>
              <a:gd name="connsiteX198" fmla="*/ 324003 w 1655762"/>
              <a:gd name="connsiteY198" fmla="*/ 1425573 h 1687324"/>
              <a:gd name="connsiteX199" fmla="*/ 334431 w 1655762"/>
              <a:gd name="connsiteY199" fmla="*/ 1433030 h 1687324"/>
              <a:gd name="connsiteX200" fmla="*/ 341878 w 1655762"/>
              <a:gd name="connsiteY200" fmla="*/ 1438995 h 1687324"/>
              <a:gd name="connsiteX201" fmla="*/ 326237 w 1655762"/>
              <a:gd name="connsiteY201" fmla="*/ 1427809 h 1687324"/>
              <a:gd name="connsiteX202" fmla="*/ 321768 w 1655762"/>
              <a:gd name="connsiteY202" fmla="*/ 1425572 h 1687324"/>
              <a:gd name="connsiteX203" fmla="*/ 325678 w 1655762"/>
              <a:gd name="connsiteY203" fmla="*/ 1428182 h 1687324"/>
              <a:gd name="connsiteX204" fmla="*/ 324002 w 1655762"/>
              <a:gd name="connsiteY204" fmla="*/ 1427809 h 1687324"/>
              <a:gd name="connsiteX205" fmla="*/ 335447 w 1655762"/>
              <a:gd name="connsiteY205" fmla="*/ 1438122 h 1687324"/>
              <a:gd name="connsiteX206" fmla="*/ 339644 w 1655762"/>
              <a:gd name="connsiteY206" fmla="*/ 1443470 h 1687324"/>
              <a:gd name="connsiteX207" fmla="*/ 335175 w 1655762"/>
              <a:gd name="connsiteY207" fmla="*/ 1438995 h 1687324"/>
              <a:gd name="connsiteX208" fmla="*/ 332940 w 1655762"/>
              <a:gd name="connsiteY208" fmla="*/ 1436758 h 1687324"/>
              <a:gd name="connsiteX209" fmla="*/ 330457 w 1655762"/>
              <a:gd name="connsiteY209" fmla="*/ 1434770 h 1687324"/>
              <a:gd name="connsiteX210" fmla="*/ 328471 w 1655762"/>
              <a:gd name="connsiteY210" fmla="*/ 1432284 h 1687324"/>
              <a:gd name="connsiteX211" fmla="*/ 323444 w 1655762"/>
              <a:gd name="connsiteY211" fmla="*/ 1428928 h 1687324"/>
              <a:gd name="connsiteX212" fmla="*/ 322885 w 1655762"/>
              <a:gd name="connsiteY212" fmla="*/ 1427809 h 1687324"/>
              <a:gd name="connsiteX213" fmla="*/ 321768 w 1655762"/>
              <a:gd name="connsiteY213" fmla="*/ 1425572 h 1687324"/>
              <a:gd name="connsiteX214" fmla="*/ 322885 w 1655762"/>
              <a:gd name="connsiteY214" fmla="*/ 1424454 h 1687324"/>
              <a:gd name="connsiteX215" fmla="*/ 324003 w 1655762"/>
              <a:gd name="connsiteY215" fmla="*/ 1425573 h 1687324"/>
              <a:gd name="connsiteX216" fmla="*/ 324002 w 1655762"/>
              <a:gd name="connsiteY216" fmla="*/ 1425572 h 1687324"/>
              <a:gd name="connsiteX217" fmla="*/ 317299 w 1655762"/>
              <a:gd name="connsiteY217" fmla="*/ 1423335 h 1687324"/>
              <a:gd name="connsiteX218" fmla="*/ 321768 w 1655762"/>
              <a:gd name="connsiteY218" fmla="*/ 1427810 h 1687324"/>
              <a:gd name="connsiteX219" fmla="*/ 321770 w 1655762"/>
              <a:gd name="connsiteY219" fmla="*/ 1427811 h 1687324"/>
              <a:gd name="connsiteX220" fmla="*/ 324002 w 1655762"/>
              <a:gd name="connsiteY220" fmla="*/ 1430046 h 1687324"/>
              <a:gd name="connsiteX221" fmla="*/ 323630 w 1655762"/>
              <a:gd name="connsiteY221" fmla="*/ 1429301 h 1687324"/>
              <a:gd name="connsiteX222" fmla="*/ 330457 w 1655762"/>
              <a:gd name="connsiteY222" fmla="*/ 1434770 h 1687324"/>
              <a:gd name="connsiteX223" fmla="*/ 331823 w 1655762"/>
              <a:gd name="connsiteY223" fmla="*/ 1436479 h 1687324"/>
              <a:gd name="connsiteX224" fmla="*/ 335175 w 1655762"/>
              <a:gd name="connsiteY224" fmla="*/ 1438995 h 1687324"/>
              <a:gd name="connsiteX225" fmla="*/ 335175 w 1655762"/>
              <a:gd name="connsiteY225" fmla="*/ 1440487 h 1687324"/>
              <a:gd name="connsiteX226" fmla="*/ 333646 w 1655762"/>
              <a:gd name="connsiteY226" fmla="*/ 1439466 h 1687324"/>
              <a:gd name="connsiteX227" fmla="*/ 331544 w 1655762"/>
              <a:gd name="connsiteY227" fmla="*/ 1437038 h 1687324"/>
              <a:gd name="connsiteX228" fmla="*/ 326237 w 1655762"/>
              <a:gd name="connsiteY228" fmla="*/ 1434521 h 1687324"/>
              <a:gd name="connsiteX229" fmla="*/ 319533 w 1655762"/>
              <a:gd name="connsiteY229" fmla="*/ 1425572 h 1687324"/>
              <a:gd name="connsiteX230" fmla="*/ 315065 w 1655762"/>
              <a:gd name="connsiteY230" fmla="*/ 1421098 h 1687324"/>
              <a:gd name="connsiteX231" fmla="*/ 317857 w 1655762"/>
              <a:gd name="connsiteY231" fmla="*/ 1422216 h 1687324"/>
              <a:gd name="connsiteX232" fmla="*/ 317299 w 1655762"/>
              <a:gd name="connsiteY232" fmla="*/ 1423335 h 1687324"/>
              <a:gd name="connsiteX233" fmla="*/ 318975 w 1655762"/>
              <a:gd name="connsiteY233" fmla="*/ 1420538 h 1687324"/>
              <a:gd name="connsiteX234" fmla="*/ 321768 w 1655762"/>
              <a:gd name="connsiteY234" fmla="*/ 1423335 h 1687324"/>
              <a:gd name="connsiteX235" fmla="*/ 322885 w 1655762"/>
              <a:gd name="connsiteY235" fmla="*/ 1424454 h 1687324"/>
              <a:gd name="connsiteX236" fmla="*/ 319533 w 1655762"/>
              <a:gd name="connsiteY236" fmla="*/ 1421098 h 1687324"/>
              <a:gd name="connsiteX237" fmla="*/ 318975 w 1655762"/>
              <a:gd name="connsiteY237" fmla="*/ 1420538 h 1687324"/>
              <a:gd name="connsiteX238" fmla="*/ 319533 w 1655762"/>
              <a:gd name="connsiteY238" fmla="*/ 1418860 h 1687324"/>
              <a:gd name="connsiteX239" fmla="*/ 320651 w 1655762"/>
              <a:gd name="connsiteY239" fmla="*/ 1419140 h 1687324"/>
              <a:gd name="connsiteX240" fmla="*/ 320990 w 1655762"/>
              <a:gd name="connsiteY240" fmla="*/ 1419736 h 1687324"/>
              <a:gd name="connsiteX241" fmla="*/ 312821 w 1655762"/>
              <a:gd name="connsiteY241" fmla="*/ 1418852 h 1687324"/>
              <a:gd name="connsiteX242" fmla="*/ 312830 w 1655762"/>
              <a:gd name="connsiteY242" fmla="*/ 1418860 h 1687324"/>
              <a:gd name="connsiteX243" fmla="*/ 315065 w 1655762"/>
              <a:gd name="connsiteY243" fmla="*/ 1421098 h 1687324"/>
              <a:gd name="connsiteX244" fmla="*/ 315064 w 1655762"/>
              <a:gd name="connsiteY244" fmla="*/ 1421098 h 1687324"/>
              <a:gd name="connsiteX245" fmla="*/ 312383 w 1655762"/>
              <a:gd name="connsiteY245" fmla="*/ 1412597 h 1687324"/>
              <a:gd name="connsiteX246" fmla="*/ 315064 w 1655762"/>
              <a:gd name="connsiteY246" fmla="*/ 1414386 h 1687324"/>
              <a:gd name="connsiteX247" fmla="*/ 319533 w 1655762"/>
              <a:gd name="connsiteY247" fmla="*/ 1418860 h 1687324"/>
              <a:gd name="connsiteX248" fmla="*/ 315064 w 1655762"/>
              <a:gd name="connsiteY248" fmla="*/ 1416623 h 1687324"/>
              <a:gd name="connsiteX249" fmla="*/ 1436782 w 1655762"/>
              <a:gd name="connsiteY249" fmla="*/ 1412149 h 1687324"/>
              <a:gd name="connsiteX250" fmla="*/ 1425609 w 1655762"/>
              <a:gd name="connsiteY250" fmla="*/ 1423335 h 1687324"/>
              <a:gd name="connsiteX251" fmla="*/ 1425609 w 1655762"/>
              <a:gd name="connsiteY251" fmla="*/ 1423335 h 1687324"/>
              <a:gd name="connsiteX252" fmla="*/ 1448401 w 1655762"/>
              <a:gd name="connsiteY252" fmla="*/ 1411255 h 1687324"/>
              <a:gd name="connsiteX253" fmla="*/ 1447954 w 1655762"/>
              <a:gd name="connsiteY253" fmla="*/ 1412149 h 1687324"/>
              <a:gd name="connsiteX254" fmla="*/ 1445720 w 1655762"/>
              <a:gd name="connsiteY254" fmla="*/ 1414386 h 1687324"/>
              <a:gd name="connsiteX255" fmla="*/ 306126 w 1655762"/>
              <a:gd name="connsiteY255" fmla="*/ 1407674 h 1687324"/>
              <a:gd name="connsiteX256" fmla="*/ 310595 w 1655762"/>
              <a:gd name="connsiteY256" fmla="*/ 1409912 h 1687324"/>
              <a:gd name="connsiteX257" fmla="*/ 312383 w 1655762"/>
              <a:gd name="connsiteY257" fmla="*/ 1412597 h 1687324"/>
              <a:gd name="connsiteX258" fmla="*/ 308361 w 1655762"/>
              <a:gd name="connsiteY258" fmla="*/ 1409912 h 1687324"/>
              <a:gd name="connsiteX259" fmla="*/ 308361 w 1655762"/>
              <a:gd name="connsiteY259" fmla="*/ 1407674 h 1687324"/>
              <a:gd name="connsiteX260" fmla="*/ 319531 w 1655762"/>
              <a:gd name="connsiteY260" fmla="*/ 1416621 h 1687324"/>
              <a:gd name="connsiteX261" fmla="*/ 319533 w 1655762"/>
              <a:gd name="connsiteY261" fmla="*/ 1416623 h 1687324"/>
              <a:gd name="connsiteX262" fmla="*/ 308361 w 1655762"/>
              <a:gd name="connsiteY262" fmla="*/ 1407674 h 1687324"/>
              <a:gd name="connsiteX263" fmla="*/ 301657 w 1655762"/>
              <a:gd name="connsiteY263" fmla="*/ 1407674 h 1687324"/>
              <a:gd name="connsiteX264" fmla="*/ 308361 w 1655762"/>
              <a:gd name="connsiteY264" fmla="*/ 1414386 h 1687324"/>
              <a:gd name="connsiteX265" fmla="*/ 312821 w 1655762"/>
              <a:gd name="connsiteY265" fmla="*/ 1418852 h 1687324"/>
              <a:gd name="connsiteX266" fmla="*/ 305568 w 1655762"/>
              <a:gd name="connsiteY266" fmla="*/ 1412429 h 1687324"/>
              <a:gd name="connsiteX267" fmla="*/ 301657 w 1655762"/>
              <a:gd name="connsiteY267" fmla="*/ 1407674 h 1687324"/>
              <a:gd name="connsiteX268" fmla="*/ 297188 w 1655762"/>
              <a:gd name="connsiteY268" fmla="*/ 1398726 h 1687324"/>
              <a:gd name="connsiteX269" fmla="*/ 303892 w 1655762"/>
              <a:gd name="connsiteY269" fmla="*/ 1405437 h 1687324"/>
              <a:gd name="connsiteX270" fmla="*/ 306126 w 1655762"/>
              <a:gd name="connsiteY270" fmla="*/ 1407674 h 1687324"/>
              <a:gd name="connsiteX271" fmla="*/ 306126 w 1655762"/>
              <a:gd name="connsiteY271" fmla="*/ 1407674 h 1687324"/>
              <a:gd name="connsiteX272" fmla="*/ 297188 w 1655762"/>
              <a:gd name="connsiteY272" fmla="*/ 1398726 h 1687324"/>
              <a:gd name="connsiteX273" fmla="*/ 370927 w 1655762"/>
              <a:gd name="connsiteY273" fmla="*/ 1396488 h 1687324"/>
              <a:gd name="connsiteX274" fmla="*/ 382099 w 1655762"/>
              <a:gd name="connsiteY274" fmla="*/ 1405437 h 1687324"/>
              <a:gd name="connsiteX275" fmla="*/ 370927 w 1655762"/>
              <a:gd name="connsiteY275" fmla="*/ 1396488 h 1687324"/>
              <a:gd name="connsiteX276" fmla="*/ 1460265 w 1655762"/>
              <a:gd name="connsiteY276" fmla="*/ 1384922 h 1687324"/>
              <a:gd name="connsiteX277" fmla="*/ 1456892 w 1655762"/>
              <a:gd name="connsiteY277" fmla="*/ 1389777 h 1687324"/>
              <a:gd name="connsiteX278" fmla="*/ 1459126 w 1655762"/>
              <a:gd name="connsiteY278" fmla="*/ 1385302 h 1687324"/>
              <a:gd name="connsiteX279" fmla="*/ 1465830 w 1655762"/>
              <a:gd name="connsiteY279" fmla="*/ 1378591 h 1687324"/>
              <a:gd name="connsiteX280" fmla="*/ 1461640 w 1655762"/>
              <a:gd name="connsiteY280" fmla="*/ 1384463 h 1687324"/>
              <a:gd name="connsiteX281" fmla="*/ 1460265 w 1655762"/>
              <a:gd name="connsiteY281" fmla="*/ 1384922 h 1687324"/>
              <a:gd name="connsiteX282" fmla="*/ 1460758 w 1655762"/>
              <a:gd name="connsiteY282" fmla="*/ 1384214 h 1687324"/>
              <a:gd name="connsiteX283" fmla="*/ 1461641 w 1655762"/>
              <a:gd name="connsiteY283" fmla="*/ 1383624 h 1687324"/>
              <a:gd name="connsiteX284" fmla="*/ 1465830 w 1655762"/>
              <a:gd name="connsiteY284" fmla="*/ 1378591 h 1687324"/>
              <a:gd name="connsiteX285" fmla="*/ 1309298 w 1655762"/>
              <a:gd name="connsiteY285" fmla="*/ 1376825 h 1687324"/>
              <a:gd name="connsiteX286" fmla="*/ 1309136 w 1655762"/>
              <a:gd name="connsiteY286" fmla="*/ 1377473 h 1687324"/>
              <a:gd name="connsiteX287" fmla="*/ 1307181 w 1655762"/>
              <a:gd name="connsiteY287" fmla="*/ 1378591 h 1687324"/>
              <a:gd name="connsiteX288" fmla="*/ 261436 w 1655762"/>
              <a:gd name="connsiteY288" fmla="*/ 1362930 h 1687324"/>
              <a:gd name="connsiteX289" fmla="*/ 261437 w 1655762"/>
              <a:gd name="connsiteY289" fmla="*/ 1362931 h 1687324"/>
              <a:gd name="connsiteX290" fmla="*/ 265903 w 1655762"/>
              <a:gd name="connsiteY290" fmla="*/ 1367402 h 1687324"/>
              <a:gd name="connsiteX291" fmla="*/ 265905 w 1655762"/>
              <a:gd name="connsiteY291" fmla="*/ 1367405 h 1687324"/>
              <a:gd name="connsiteX292" fmla="*/ 261436 w 1655762"/>
              <a:gd name="connsiteY292" fmla="*/ 1362930 h 1687324"/>
              <a:gd name="connsiteX293" fmla="*/ 261436 w 1655762"/>
              <a:gd name="connsiteY293" fmla="*/ 1362930 h 1687324"/>
              <a:gd name="connsiteX294" fmla="*/ 261436 w 1655762"/>
              <a:gd name="connsiteY294" fmla="*/ 1362930 h 1687324"/>
              <a:gd name="connsiteX295" fmla="*/ 259202 w 1655762"/>
              <a:gd name="connsiteY295" fmla="*/ 1360693 h 1687324"/>
              <a:gd name="connsiteX296" fmla="*/ 261435 w 1655762"/>
              <a:gd name="connsiteY296" fmla="*/ 1362929 h 1687324"/>
              <a:gd name="connsiteX297" fmla="*/ 261436 w 1655762"/>
              <a:gd name="connsiteY297" fmla="*/ 1362930 h 1687324"/>
              <a:gd name="connsiteX298" fmla="*/ 253968 w 1655762"/>
              <a:gd name="connsiteY298" fmla="*/ 1350978 h 1687324"/>
              <a:gd name="connsiteX299" fmla="*/ 254245 w 1655762"/>
              <a:gd name="connsiteY299" fmla="*/ 1351256 h 1687324"/>
              <a:gd name="connsiteX300" fmla="*/ 254145 w 1655762"/>
              <a:gd name="connsiteY300" fmla="*/ 1351156 h 1687324"/>
              <a:gd name="connsiteX301" fmla="*/ 252381 w 1655762"/>
              <a:gd name="connsiteY301" fmla="*/ 1349389 h 1687324"/>
              <a:gd name="connsiteX302" fmla="*/ 253968 w 1655762"/>
              <a:gd name="connsiteY302" fmla="*/ 1350978 h 1687324"/>
              <a:gd name="connsiteX303" fmla="*/ 253809 w 1655762"/>
              <a:gd name="connsiteY303" fmla="*/ 1350819 h 1687324"/>
              <a:gd name="connsiteX304" fmla="*/ 253336 w 1655762"/>
              <a:gd name="connsiteY304" fmla="*/ 1350346 h 1687324"/>
              <a:gd name="connsiteX305" fmla="*/ 253116 w 1655762"/>
              <a:gd name="connsiteY305" fmla="*/ 1350126 h 1687324"/>
              <a:gd name="connsiteX306" fmla="*/ 245797 w 1655762"/>
              <a:gd name="connsiteY306" fmla="*/ 1347272 h 1687324"/>
              <a:gd name="connsiteX307" fmla="*/ 245803 w 1655762"/>
              <a:gd name="connsiteY307" fmla="*/ 1347276 h 1687324"/>
              <a:gd name="connsiteX308" fmla="*/ 248161 w 1655762"/>
              <a:gd name="connsiteY308" fmla="*/ 1348849 h 1687324"/>
              <a:gd name="connsiteX309" fmla="*/ 250264 w 1655762"/>
              <a:gd name="connsiteY309" fmla="*/ 1351744 h 1687324"/>
              <a:gd name="connsiteX310" fmla="*/ 249426 w 1655762"/>
              <a:gd name="connsiteY310" fmla="*/ 1350905 h 1687324"/>
              <a:gd name="connsiteX311" fmla="*/ 245795 w 1655762"/>
              <a:gd name="connsiteY311" fmla="*/ 1347271 h 1687324"/>
              <a:gd name="connsiteX312" fmla="*/ 245796 w 1655762"/>
              <a:gd name="connsiteY312" fmla="*/ 1347271 h 1687324"/>
              <a:gd name="connsiteX313" fmla="*/ 245797 w 1655762"/>
              <a:gd name="connsiteY313" fmla="*/ 1347272 h 1687324"/>
              <a:gd name="connsiteX314" fmla="*/ 290026 w 1655762"/>
              <a:gd name="connsiteY314" fmla="*/ 1337539 h 1687324"/>
              <a:gd name="connsiteX315" fmla="*/ 291881 w 1655762"/>
              <a:gd name="connsiteY315" fmla="*/ 1339300 h 1687324"/>
              <a:gd name="connsiteX316" fmla="*/ 292719 w 1655762"/>
              <a:gd name="connsiteY316" fmla="*/ 1340559 h 1687324"/>
              <a:gd name="connsiteX317" fmla="*/ 1356340 w 1655762"/>
              <a:gd name="connsiteY317" fmla="*/ 1336083 h 1687324"/>
              <a:gd name="connsiteX318" fmla="*/ 1356340 w 1655762"/>
              <a:gd name="connsiteY318" fmla="*/ 1336084 h 1687324"/>
              <a:gd name="connsiteX319" fmla="*/ 1340698 w 1655762"/>
              <a:gd name="connsiteY319" fmla="*/ 1351744 h 1687324"/>
              <a:gd name="connsiteX320" fmla="*/ 283781 w 1655762"/>
              <a:gd name="connsiteY320" fmla="*/ 1331610 h 1687324"/>
              <a:gd name="connsiteX321" fmla="*/ 285736 w 1655762"/>
              <a:gd name="connsiteY321" fmla="*/ 1332728 h 1687324"/>
              <a:gd name="connsiteX322" fmla="*/ 290026 w 1655762"/>
              <a:gd name="connsiteY322" fmla="*/ 1337539 h 1687324"/>
              <a:gd name="connsiteX323" fmla="*/ 209091 w 1655762"/>
              <a:gd name="connsiteY323" fmla="*/ 1324898 h 1687324"/>
              <a:gd name="connsiteX324" fmla="*/ 214639 w 1655762"/>
              <a:gd name="connsiteY324" fmla="*/ 1331243 h 1687324"/>
              <a:gd name="connsiteX325" fmla="*/ 209884 w 1655762"/>
              <a:gd name="connsiteY325" fmla="*/ 1324898 h 1687324"/>
              <a:gd name="connsiteX326" fmla="*/ 1369747 w 1655762"/>
              <a:gd name="connsiteY326" fmla="*/ 1322661 h 1687324"/>
              <a:gd name="connsiteX327" fmla="*/ 1366679 w 1655762"/>
              <a:gd name="connsiteY327" fmla="*/ 1326171 h 1687324"/>
              <a:gd name="connsiteX328" fmla="*/ 1365589 w 1655762"/>
              <a:gd name="connsiteY328" fmla="*/ 1327604 h 1687324"/>
              <a:gd name="connsiteX329" fmla="*/ 225365 w 1655762"/>
              <a:gd name="connsiteY329" fmla="*/ 1318506 h 1687324"/>
              <a:gd name="connsiteX330" fmla="*/ 227919 w 1655762"/>
              <a:gd name="connsiteY330" fmla="*/ 1320424 h 1687324"/>
              <a:gd name="connsiteX331" fmla="*/ 226802 w 1655762"/>
              <a:gd name="connsiteY331" fmla="*/ 1320424 h 1687324"/>
              <a:gd name="connsiteX332" fmla="*/ 1367512 w 1655762"/>
              <a:gd name="connsiteY332" fmla="*/ 1313712 h 1687324"/>
              <a:gd name="connsiteX333" fmla="*/ 1367512 w 1655762"/>
              <a:gd name="connsiteY333" fmla="*/ 1313713 h 1687324"/>
              <a:gd name="connsiteX334" fmla="*/ 1365278 w 1655762"/>
              <a:gd name="connsiteY334" fmla="*/ 1315949 h 1687324"/>
              <a:gd name="connsiteX335" fmla="*/ 1367512 w 1655762"/>
              <a:gd name="connsiteY335" fmla="*/ 1313712 h 1687324"/>
              <a:gd name="connsiteX336" fmla="*/ 181536 w 1655762"/>
              <a:gd name="connsiteY336" fmla="*/ 1292559 h 1687324"/>
              <a:gd name="connsiteX337" fmla="*/ 182112 w 1655762"/>
              <a:gd name="connsiteY337" fmla="*/ 1293857 h 1687324"/>
              <a:gd name="connsiteX338" fmla="*/ 182210 w 1655762"/>
              <a:gd name="connsiteY338" fmla="*/ 1293638 h 1687324"/>
              <a:gd name="connsiteX339" fmla="*/ 167687 w 1655762"/>
              <a:gd name="connsiteY339" fmla="*/ 1273071 h 1687324"/>
              <a:gd name="connsiteX340" fmla="*/ 168213 w 1655762"/>
              <a:gd name="connsiteY340" fmla="*/ 1273860 h 1687324"/>
              <a:gd name="connsiteX341" fmla="*/ 168425 w 1655762"/>
              <a:gd name="connsiteY341" fmla="*/ 1274002 h 1687324"/>
              <a:gd name="connsiteX342" fmla="*/ 168343 w 1655762"/>
              <a:gd name="connsiteY342" fmla="*/ 1273728 h 1687324"/>
              <a:gd name="connsiteX343" fmla="*/ 196096 w 1655762"/>
              <a:gd name="connsiteY343" fmla="*/ 1261446 h 1687324"/>
              <a:gd name="connsiteX344" fmla="*/ 196269 w 1655762"/>
              <a:gd name="connsiteY344" fmla="*/ 1261890 h 1687324"/>
              <a:gd name="connsiteX345" fmla="*/ 196635 w 1655762"/>
              <a:gd name="connsiteY345" fmla="*/ 1262256 h 1687324"/>
              <a:gd name="connsiteX346" fmla="*/ 196636 w 1655762"/>
              <a:gd name="connsiteY346" fmla="*/ 1262257 h 1687324"/>
              <a:gd name="connsiteX347" fmla="*/ 197596 w 1655762"/>
              <a:gd name="connsiteY347" fmla="*/ 1263218 h 1687324"/>
              <a:gd name="connsiteX348" fmla="*/ 196635 w 1655762"/>
              <a:gd name="connsiteY348" fmla="*/ 1262256 h 1687324"/>
              <a:gd name="connsiteX349" fmla="*/ 195157 w 1655762"/>
              <a:gd name="connsiteY349" fmla="*/ 1259045 h 1687324"/>
              <a:gd name="connsiteX350" fmla="*/ 195402 w 1655762"/>
              <a:gd name="connsiteY350" fmla="*/ 1259672 h 1687324"/>
              <a:gd name="connsiteX351" fmla="*/ 195519 w 1655762"/>
              <a:gd name="connsiteY351" fmla="*/ 1259740 h 1687324"/>
              <a:gd name="connsiteX352" fmla="*/ 192167 w 1655762"/>
              <a:gd name="connsiteY352" fmla="*/ 1257782 h 1687324"/>
              <a:gd name="connsiteX353" fmla="*/ 192441 w 1655762"/>
              <a:gd name="connsiteY353" fmla="*/ 1258057 h 1687324"/>
              <a:gd name="connsiteX354" fmla="*/ 192416 w 1655762"/>
              <a:gd name="connsiteY354" fmla="*/ 1257928 h 1687324"/>
              <a:gd name="connsiteX355" fmla="*/ 191194 w 1655762"/>
              <a:gd name="connsiteY355" fmla="*/ 1254084 h 1687324"/>
              <a:gd name="connsiteX356" fmla="*/ 193408 w 1655762"/>
              <a:gd name="connsiteY356" fmla="*/ 1257409 h 1687324"/>
              <a:gd name="connsiteX357" fmla="*/ 194304 w 1655762"/>
              <a:gd name="connsiteY357" fmla="*/ 1257409 h 1687324"/>
              <a:gd name="connsiteX358" fmla="*/ 194073 w 1655762"/>
              <a:gd name="connsiteY358" fmla="*/ 1256964 h 1687324"/>
              <a:gd name="connsiteX359" fmla="*/ 169344 w 1655762"/>
              <a:gd name="connsiteY359" fmla="*/ 1248995 h 1687324"/>
              <a:gd name="connsiteX360" fmla="*/ 170660 w 1655762"/>
              <a:gd name="connsiteY360" fmla="*/ 1250791 h 1687324"/>
              <a:gd name="connsiteX361" fmla="*/ 172056 w 1655762"/>
              <a:gd name="connsiteY361" fmla="*/ 1253308 h 1687324"/>
              <a:gd name="connsiteX362" fmla="*/ 167308 w 1655762"/>
              <a:gd name="connsiteY362" fmla="*/ 1245757 h 1687324"/>
              <a:gd name="connsiteX363" fmla="*/ 169344 w 1655762"/>
              <a:gd name="connsiteY363" fmla="*/ 1248995 h 1687324"/>
              <a:gd name="connsiteX364" fmla="*/ 167587 w 1655762"/>
              <a:gd name="connsiteY364" fmla="*/ 1246596 h 1687324"/>
              <a:gd name="connsiteX365" fmla="*/ 167308 w 1655762"/>
              <a:gd name="connsiteY365" fmla="*/ 1245757 h 1687324"/>
              <a:gd name="connsiteX366" fmla="*/ 182403 w 1655762"/>
              <a:gd name="connsiteY366" fmla="*/ 1241462 h 1687324"/>
              <a:gd name="connsiteX367" fmla="*/ 183229 w 1655762"/>
              <a:gd name="connsiteY367" fmla="*/ 1244359 h 1687324"/>
              <a:gd name="connsiteX368" fmla="*/ 184100 w 1655762"/>
              <a:gd name="connsiteY368" fmla="*/ 1244010 h 1687324"/>
              <a:gd name="connsiteX369" fmla="*/ 169281 w 1655762"/>
              <a:gd name="connsiteY369" fmla="*/ 1229852 h 1687324"/>
              <a:gd name="connsiteX370" fmla="*/ 169685 w 1655762"/>
              <a:gd name="connsiteY370" fmla="*/ 1231144 h 1687324"/>
              <a:gd name="connsiteX371" fmla="*/ 169896 w 1655762"/>
              <a:gd name="connsiteY371" fmla="*/ 1231620 h 1687324"/>
              <a:gd name="connsiteX372" fmla="*/ 170618 w 1655762"/>
              <a:gd name="connsiteY372" fmla="*/ 1232529 h 1687324"/>
              <a:gd name="connsiteX373" fmla="*/ 169822 w 1655762"/>
              <a:gd name="connsiteY373" fmla="*/ 1230936 h 1687324"/>
              <a:gd name="connsiteX374" fmla="*/ 174292 w 1655762"/>
              <a:gd name="connsiteY374" fmla="*/ 1228701 h 1687324"/>
              <a:gd name="connsiteX375" fmla="*/ 175780 w 1655762"/>
              <a:gd name="connsiteY375" fmla="*/ 1231681 h 1687324"/>
              <a:gd name="connsiteX376" fmla="*/ 174293 w 1655762"/>
              <a:gd name="connsiteY376" fmla="*/ 1228703 h 1687324"/>
              <a:gd name="connsiteX377" fmla="*/ 174258 w 1655762"/>
              <a:gd name="connsiteY377" fmla="*/ 1228632 h 1687324"/>
              <a:gd name="connsiteX378" fmla="*/ 174292 w 1655762"/>
              <a:gd name="connsiteY378" fmla="*/ 1228701 h 1687324"/>
              <a:gd name="connsiteX379" fmla="*/ 174291 w 1655762"/>
              <a:gd name="connsiteY379" fmla="*/ 1228699 h 1687324"/>
              <a:gd name="connsiteX380" fmla="*/ 174258 w 1655762"/>
              <a:gd name="connsiteY380" fmla="*/ 1228633 h 1687324"/>
              <a:gd name="connsiteX381" fmla="*/ 154552 w 1655762"/>
              <a:gd name="connsiteY381" fmla="*/ 1225806 h 1687324"/>
              <a:gd name="connsiteX382" fmla="*/ 158744 w 1655762"/>
              <a:gd name="connsiteY382" fmla="*/ 1235035 h 1687324"/>
              <a:gd name="connsiteX383" fmla="*/ 169923 w 1655762"/>
              <a:gd name="connsiteY383" fmla="*/ 1255172 h 1687324"/>
              <a:gd name="connsiteX384" fmla="*/ 174394 w 1655762"/>
              <a:gd name="connsiteY384" fmla="*/ 1261884 h 1687324"/>
              <a:gd name="connsiteX385" fmla="*/ 174394 w 1655762"/>
              <a:gd name="connsiteY385" fmla="*/ 1264121 h 1687324"/>
              <a:gd name="connsiteX386" fmla="*/ 173117 w 1655762"/>
              <a:gd name="connsiteY386" fmla="*/ 1263391 h 1687324"/>
              <a:gd name="connsiteX387" fmla="*/ 172159 w 1655762"/>
              <a:gd name="connsiteY387" fmla="*/ 1261884 h 1687324"/>
              <a:gd name="connsiteX388" fmla="*/ 172438 w 1655762"/>
              <a:gd name="connsiteY388" fmla="*/ 1263003 h 1687324"/>
              <a:gd name="connsiteX389" fmla="*/ 173117 w 1655762"/>
              <a:gd name="connsiteY389" fmla="*/ 1263391 h 1687324"/>
              <a:gd name="connsiteX390" fmla="*/ 174115 w 1655762"/>
              <a:gd name="connsiteY390" fmla="*/ 1264960 h 1687324"/>
              <a:gd name="connsiteX391" fmla="*/ 174394 w 1655762"/>
              <a:gd name="connsiteY391" fmla="*/ 1266359 h 1687324"/>
              <a:gd name="connsiteX392" fmla="*/ 185573 w 1655762"/>
              <a:gd name="connsiteY392" fmla="*/ 1284258 h 1687324"/>
              <a:gd name="connsiteX393" fmla="*/ 192281 w 1655762"/>
              <a:gd name="connsiteY393" fmla="*/ 1295445 h 1687324"/>
              <a:gd name="connsiteX394" fmla="*/ 196753 w 1655762"/>
              <a:gd name="connsiteY394" fmla="*/ 1299920 h 1687324"/>
              <a:gd name="connsiteX395" fmla="*/ 201224 w 1655762"/>
              <a:gd name="connsiteY395" fmla="*/ 1308869 h 1687324"/>
              <a:gd name="connsiteX396" fmla="*/ 187809 w 1655762"/>
              <a:gd name="connsiteY396" fmla="*/ 1297682 h 1687324"/>
              <a:gd name="connsiteX397" fmla="*/ 198988 w 1655762"/>
              <a:gd name="connsiteY397" fmla="*/ 1313344 h 1687324"/>
              <a:gd name="connsiteX398" fmla="*/ 204573 w 1655762"/>
              <a:gd name="connsiteY398" fmla="*/ 1319732 h 1687324"/>
              <a:gd name="connsiteX399" fmla="*/ 203339 w 1655762"/>
              <a:gd name="connsiteY399" fmla="*/ 1318187 h 1687324"/>
              <a:gd name="connsiteX400" fmla="*/ 204574 w 1655762"/>
              <a:gd name="connsiteY400" fmla="*/ 1319732 h 1687324"/>
              <a:gd name="connsiteX401" fmla="*/ 207272 w 1655762"/>
              <a:gd name="connsiteY401" fmla="*/ 1322817 h 1687324"/>
              <a:gd name="connsiteX402" fmla="*/ 209680 w 1655762"/>
              <a:gd name="connsiteY402" fmla="*/ 1324626 h 1687324"/>
              <a:gd name="connsiteX403" fmla="*/ 207932 w 1655762"/>
              <a:gd name="connsiteY403" fmla="*/ 1322293 h 1687324"/>
              <a:gd name="connsiteX404" fmla="*/ 212403 w 1655762"/>
              <a:gd name="connsiteY404" fmla="*/ 1326768 h 1687324"/>
              <a:gd name="connsiteX405" fmla="*/ 228054 w 1655762"/>
              <a:gd name="connsiteY405" fmla="*/ 1346905 h 1687324"/>
              <a:gd name="connsiteX406" fmla="*/ 230290 w 1655762"/>
              <a:gd name="connsiteY406" fmla="*/ 1351379 h 1687324"/>
              <a:gd name="connsiteX407" fmla="*/ 241469 w 1655762"/>
              <a:gd name="connsiteY407" fmla="*/ 1364804 h 1687324"/>
              <a:gd name="connsiteX408" fmla="*/ 245287 w 1655762"/>
              <a:gd name="connsiteY408" fmla="*/ 1368624 h 1687324"/>
              <a:gd name="connsiteX409" fmla="*/ 243560 w 1655762"/>
              <a:gd name="connsiteY409" fmla="*/ 1365168 h 1687324"/>
              <a:gd name="connsiteX410" fmla="*/ 246633 w 1655762"/>
              <a:gd name="connsiteY410" fmla="*/ 1369363 h 1687324"/>
              <a:gd name="connsiteX411" fmla="*/ 247392 w 1655762"/>
              <a:gd name="connsiteY411" fmla="*/ 1370731 h 1687324"/>
              <a:gd name="connsiteX412" fmla="*/ 254884 w 1655762"/>
              <a:gd name="connsiteY412" fmla="*/ 1378228 h 1687324"/>
              <a:gd name="connsiteX413" fmla="*/ 257125 w 1655762"/>
              <a:gd name="connsiteY413" fmla="*/ 1380720 h 1687324"/>
              <a:gd name="connsiteX414" fmla="*/ 274843 w 1655762"/>
              <a:gd name="connsiteY414" fmla="*/ 1396488 h 1687324"/>
              <a:gd name="connsiteX415" fmla="*/ 272609 w 1655762"/>
              <a:gd name="connsiteY415" fmla="*/ 1394251 h 1687324"/>
              <a:gd name="connsiteX416" fmla="*/ 279312 w 1655762"/>
              <a:gd name="connsiteY416" fmla="*/ 1398726 h 1687324"/>
              <a:gd name="connsiteX417" fmla="*/ 274843 w 1655762"/>
              <a:gd name="connsiteY417" fmla="*/ 1398726 h 1687324"/>
              <a:gd name="connsiteX418" fmla="*/ 277078 w 1655762"/>
              <a:gd name="connsiteY418" fmla="*/ 1400963 h 1687324"/>
              <a:gd name="connsiteX419" fmla="*/ 279312 w 1655762"/>
              <a:gd name="connsiteY419" fmla="*/ 1400963 h 1687324"/>
              <a:gd name="connsiteX420" fmla="*/ 288250 w 1655762"/>
              <a:gd name="connsiteY420" fmla="*/ 1409912 h 1687324"/>
              <a:gd name="connsiteX421" fmla="*/ 299423 w 1655762"/>
              <a:gd name="connsiteY421" fmla="*/ 1418860 h 1687324"/>
              <a:gd name="connsiteX422" fmla="*/ 315064 w 1655762"/>
              <a:gd name="connsiteY422" fmla="*/ 1432284 h 1687324"/>
              <a:gd name="connsiteX423" fmla="*/ 328471 w 1655762"/>
              <a:gd name="connsiteY423" fmla="*/ 1441232 h 1687324"/>
              <a:gd name="connsiteX424" fmla="*/ 337409 w 1655762"/>
              <a:gd name="connsiteY424" fmla="*/ 1450181 h 1687324"/>
              <a:gd name="connsiteX425" fmla="*/ 339644 w 1655762"/>
              <a:gd name="connsiteY425" fmla="*/ 1450181 h 1687324"/>
              <a:gd name="connsiteX426" fmla="*/ 350816 w 1655762"/>
              <a:gd name="connsiteY426" fmla="*/ 1459130 h 1687324"/>
              <a:gd name="connsiteX427" fmla="*/ 348582 w 1655762"/>
              <a:gd name="connsiteY427" fmla="*/ 1459130 h 1687324"/>
              <a:gd name="connsiteX428" fmla="*/ 357520 w 1655762"/>
              <a:gd name="connsiteY428" fmla="*/ 1465842 h 1687324"/>
              <a:gd name="connsiteX429" fmla="*/ 355285 w 1655762"/>
              <a:gd name="connsiteY429" fmla="*/ 1461367 h 1687324"/>
              <a:gd name="connsiteX430" fmla="*/ 361989 w 1655762"/>
              <a:gd name="connsiteY430" fmla="*/ 1465842 h 1687324"/>
              <a:gd name="connsiteX431" fmla="*/ 361989 w 1655762"/>
              <a:gd name="connsiteY431" fmla="*/ 1468079 h 1687324"/>
              <a:gd name="connsiteX432" fmla="*/ 368692 w 1655762"/>
              <a:gd name="connsiteY432" fmla="*/ 1470316 h 1687324"/>
              <a:gd name="connsiteX433" fmla="*/ 382587 w 1655762"/>
              <a:gd name="connsiteY433" fmla="*/ 1480750 h 1687324"/>
              <a:gd name="connsiteX434" fmla="*/ 382587 w 1655762"/>
              <a:gd name="connsiteY434" fmla="*/ 1479362 h 1687324"/>
              <a:gd name="connsiteX435" fmla="*/ 387461 w 1655762"/>
              <a:gd name="connsiteY435" fmla="*/ 1484236 h 1687324"/>
              <a:gd name="connsiteX436" fmla="*/ 400647 w 1655762"/>
              <a:gd name="connsiteY436" fmla="*/ 1491570 h 1687324"/>
              <a:gd name="connsiteX437" fmla="*/ 397741 w 1655762"/>
              <a:gd name="connsiteY437" fmla="*/ 1490451 h 1687324"/>
              <a:gd name="connsiteX438" fmla="*/ 411148 w 1655762"/>
              <a:gd name="connsiteY438" fmla="*/ 1499400 h 1687324"/>
              <a:gd name="connsiteX439" fmla="*/ 415617 w 1655762"/>
              <a:gd name="connsiteY439" fmla="*/ 1501637 h 1687324"/>
              <a:gd name="connsiteX440" fmla="*/ 413382 w 1655762"/>
              <a:gd name="connsiteY440" fmla="*/ 1499400 h 1687324"/>
              <a:gd name="connsiteX441" fmla="*/ 415617 w 1655762"/>
              <a:gd name="connsiteY441" fmla="*/ 1499400 h 1687324"/>
              <a:gd name="connsiteX442" fmla="*/ 430654 w 1655762"/>
              <a:gd name="connsiteY442" fmla="*/ 1508628 h 1687324"/>
              <a:gd name="connsiteX443" fmla="*/ 429501 w 1655762"/>
              <a:gd name="connsiteY443" fmla="*/ 1506430 h 1687324"/>
              <a:gd name="connsiteX444" fmla="*/ 429024 w 1655762"/>
              <a:gd name="connsiteY444" fmla="*/ 1506111 h 1687324"/>
              <a:gd name="connsiteX445" fmla="*/ 426789 w 1655762"/>
              <a:gd name="connsiteY445" fmla="*/ 1503874 h 1687324"/>
              <a:gd name="connsiteX446" fmla="*/ 420350 w 1655762"/>
              <a:gd name="connsiteY446" fmla="*/ 1500651 h 1687324"/>
              <a:gd name="connsiteX447" fmla="*/ 417909 w 1655762"/>
              <a:gd name="connsiteY447" fmla="*/ 1500000 h 1687324"/>
              <a:gd name="connsiteX448" fmla="*/ 416002 w 1655762"/>
              <a:gd name="connsiteY448" fmla="*/ 1498474 h 1687324"/>
              <a:gd name="connsiteX449" fmla="*/ 413382 w 1655762"/>
              <a:gd name="connsiteY449" fmla="*/ 1497162 h 1687324"/>
              <a:gd name="connsiteX450" fmla="*/ 395506 w 1655762"/>
              <a:gd name="connsiteY450" fmla="*/ 1483739 h 1687324"/>
              <a:gd name="connsiteX451" fmla="*/ 398858 w 1655762"/>
              <a:gd name="connsiteY451" fmla="*/ 1487934 h 1687324"/>
              <a:gd name="connsiteX452" fmla="*/ 393272 w 1655762"/>
              <a:gd name="connsiteY452" fmla="*/ 1483739 h 1687324"/>
              <a:gd name="connsiteX453" fmla="*/ 394948 w 1655762"/>
              <a:gd name="connsiteY453" fmla="*/ 1486536 h 1687324"/>
              <a:gd name="connsiteX454" fmla="*/ 394947 w 1655762"/>
              <a:gd name="connsiteY454" fmla="*/ 1486535 h 1687324"/>
              <a:gd name="connsiteX455" fmla="*/ 386568 w 1655762"/>
              <a:gd name="connsiteY455" fmla="*/ 1481502 h 1687324"/>
              <a:gd name="connsiteX456" fmla="*/ 382099 w 1655762"/>
              <a:gd name="connsiteY456" fmla="*/ 1477028 h 1687324"/>
              <a:gd name="connsiteX457" fmla="*/ 370927 w 1655762"/>
              <a:gd name="connsiteY457" fmla="*/ 1468079 h 1687324"/>
              <a:gd name="connsiteX458" fmla="*/ 391037 w 1655762"/>
              <a:gd name="connsiteY458" fmla="*/ 1481502 h 1687324"/>
              <a:gd name="connsiteX459" fmla="*/ 386568 w 1655762"/>
              <a:gd name="connsiteY459" fmla="*/ 1477028 h 1687324"/>
              <a:gd name="connsiteX460" fmla="*/ 378718 w 1655762"/>
              <a:gd name="connsiteY460" fmla="*/ 1472312 h 1687324"/>
              <a:gd name="connsiteX461" fmla="*/ 379412 w 1655762"/>
              <a:gd name="connsiteY461" fmla="*/ 1473012 h 1687324"/>
              <a:gd name="connsiteX462" fmla="*/ 378416 w 1655762"/>
              <a:gd name="connsiteY462" fmla="*/ 1472131 h 1687324"/>
              <a:gd name="connsiteX463" fmla="*/ 375396 w 1655762"/>
              <a:gd name="connsiteY463" fmla="*/ 1470316 h 1687324"/>
              <a:gd name="connsiteX464" fmla="*/ 364712 w 1655762"/>
              <a:gd name="connsiteY464" fmla="*/ 1461192 h 1687324"/>
              <a:gd name="connsiteX465" fmla="*/ 365181 w 1655762"/>
              <a:gd name="connsiteY465" fmla="*/ 1461239 h 1687324"/>
              <a:gd name="connsiteX466" fmla="*/ 370927 w 1655762"/>
              <a:gd name="connsiteY466" fmla="*/ 1465842 h 1687324"/>
              <a:gd name="connsiteX467" fmla="*/ 369815 w 1655762"/>
              <a:gd name="connsiteY467" fmla="*/ 1464728 h 1687324"/>
              <a:gd name="connsiteX468" fmla="*/ 368300 w 1655762"/>
              <a:gd name="connsiteY468" fmla="*/ 1463487 h 1687324"/>
              <a:gd name="connsiteX469" fmla="*/ 369377 w 1655762"/>
              <a:gd name="connsiteY469" fmla="*/ 1464290 h 1687324"/>
              <a:gd name="connsiteX470" fmla="*/ 368692 w 1655762"/>
              <a:gd name="connsiteY470" fmla="*/ 1463604 h 1687324"/>
              <a:gd name="connsiteX471" fmla="*/ 382098 w 1655762"/>
              <a:gd name="connsiteY471" fmla="*/ 1470315 h 1687324"/>
              <a:gd name="connsiteX472" fmla="*/ 382099 w 1655762"/>
              <a:gd name="connsiteY472" fmla="*/ 1470316 h 1687324"/>
              <a:gd name="connsiteX473" fmla="*/ 387428 w 1655762"/>
              <a:gd name="connsiteY473" fmla="*/ 1473414 h 1687324"/>
              <a:gd name="connsiteX474" fmla="*/ 391037 w 1655762"/>
              <a:gd name="connsiteY474" fmla="*/ 1477028 h 1687324"/>
              <a:gd name="connsiteX475" fmla="*/ 390758 w 1655762"/>
              <a:gd name="connsiteY475" fmla="*/ 1475350 h 1687324"/>
              <a:gd name="connsiteX476" fmla="*/ 387428 w 1655762"/>
              <a:gd name="connsiteY476" fmla="*/ 1473414 h 1687324"/>
              <a:gd name="connsiteX477" fmla="*/ 386568 w 1655762"/>
              <a:gd name="connsiteY477" fmla="*/ 1472553 h 1687324"/>
              <a:gd name="connsiteX478" fmla="*/ 382098 w 1655762"/>
              <a:gd name="connsiteY478" fmla="*/ 1470315 h 1687324"/>
              <a:gd name="connsiteX479" fmla="*/ 368692 w 1655762"/>
              <a:gd name="connsiteY479" fmla="*/ 1461367 h 1687324"/>
              <a:gd name="connsiteX480" fmla="*/ 368692 w 1655762"/>
              <a:gd name="connsiteY480" fmla="*/ 1460025 h 1687324"/>
              <a:gd name="connsiteX481" fmla="*/ 370182 w 1655762"/>
              <a:gd name="connsiteY481" fmla="*/ 1460622 h 1687324"/>
              <a:gd name="connsiteX482" fmla="*/ 371765 w 1655762"/>
              <a:gd name="connsiteY482" fmla="*/ 1462206 h 1687324"/>
              <a:gd name="connsiteX483" fmla="*/ 373161 w 1655762"/>
              <a:gd name="connsiteY483" fmla="*/ 1463604 h 1687324"/>
              <a:gd name="connsiteX484" fmla="*/ 377630 w 1655762"/>
              <a:gd name="connsiteY484" fmla="*/ 1465842 h 1687324"/>
              <a:gd name="connsiteX485" fmla="*/ 377630 w 1655762"/>
              <a:gd name="connsiteY485" fmla="*/ 1463604 h 1687324"/>
              <a:gd name="connsiteX486" fmla="*/ 375092 w 1655762"/>
              <a:gd name="connsiteY486" fmla="*/ 1462588 h 1687324"/>
              <a:gd name="connsiteX487" fmla="*/ 377296 w 1655762"/>
              <a:gd name="connsiteY487" fmla="*/ 1464439 h 1687324"/>
              <a:gd name="connsiteX488" fmla="*/ 373062 w 1655762"/>
              <a:gd name="connsiteY488" fmla="*/ 1462216 h 1687324"/>
              <a:gd name="connsiteX489" fmla="*/ 372383 w 1655762"/>
              <a:gd name="connsiteY489" fmla="*/ 1461503 h 1687324"/>
              <a:gd name="connsiteX490" fmla="*/ 370182 w 1655762"/>
              <a:gd name="connsiteY490" fmla="*/ 1460622 h 1687324"/>
              <a:gd name="connsiteX491" fmla="*/ 368692 w 1655762"/>
              <a:gd name="connsiteY491" fmla="*/ 1459130 h 1687324"/>
              <a:gd name="connsiteX492" fmla="*/ 368692 w 1655762"/>
              <a:gd name="connsiteY492" fmla="*/ 1460025 h 1687324"/>
              <a:gd name="connsiteX493" fmla="*/ 366458 w 1655762"/>
              <a:gd name="connsiteY493" fmla="*/ 1459130 h 1687324"/>
              <a:gd name="connsiteX494" fmla="*/ 364223 w 1655762"/>
              <a:gd name="connsiteY494" fmla="*/ 1454656 h 1687324"/>
              <a:gd name="connsiteX495" fmla="*/ 353051 w 1655762"/>
              <a:gd name="connsiteY495" fmla="*/ 1450181 h 1687324"/>
              <a:gd name="connsiteX496" fmla="*/ 353051 w 1655762"/>
              <a:gd name="connsiteY496" fmla="*/ 1447944 h 1687324"/>
              <a:gd name="connsiteX497" fmla="*/ 348582 w 1655762"/>
              <a:gd name="connsiteY497" fmla="*/ 1443470 h 1687324"/>
              <a:gd name="connsiteX498" fmla="*/ 346347 w 1655762"/>
              <a:gd name="connsiteY498" fmla="*/ 1442071 h 1687324"/>
              <a:gd name="connsiteX499" fmla="*/ 344921 w 1655762"/>
              <a:gd name="connsiteY499" fmla="*/ 1440108 h 1687324"/>
              <a:gd name="connsiteX500" fmla="*/ 344113 w 1655762"/>
              <a:gd name="connsiteY500" fmla="*/ 1438995 h 1687324"/>
              <a:gd name="connsiteX501" fmla="*/ 343350 w 1655762"/>
              <a:gd name="connsiteY501" fmla="*/ 1438537 h 1687324"/>
              <a:gd name="connsiteX502" fmla="*/ 335733 w 1655762"/>
              <a:gd name="connsiteY502" fmla="*/ 1433962 h 1687324"/>
              <a:gd name="connsiteX503" fmla="*/ 334431 w 1655762"/>
              <a:gd name="connsiteY503" fmla="*/ 1433030 h 1687324"/>
              <a:gd name="connsiteX504" fmla="*/ 330706 w 1655762"/>
              <a:gd name="connsiteY504" fmla="*/ 1430046 h 1687324"/>
              <a:gd name="connsiteX505" fmla="*/ 326237 w 1655762"/>
              <a:gd name="connsiteY505" fmla="*/ 1423335 h 1687324"/>
              <a:gd name="connsiteX506" fmla="*/ 321768 w 1655762"/>
              <a:gd name="connsiteY506" fmla="*/ 1421098 h 1687324"/>
              <a:gd name="connsiteX507" fmla="*/ 320990 w 1655762"/>
              <a:gd name="connsiteY507" fmla="*/ 1419736 h 1687324"/>
              <a:gd name="connsiteX508" fmla="*/ 330706 w 1655762"/>
              <a:gd name="connsiteY508" fmla="*/ 1425572 h 1687324"/>
              <a:gd name="connsiteX509" fmla="*/ 319531 w 1655762"/>
              <a:gd name="connsiteY509" fmla="*/ 1416621 h 1687324"/>
              <a:gd name="connsiteX510" fmla="*/ 306126 w 1655762"/>
              <a:gd name="connsiteY510" fmla="*/ 1403200 h 1687324"/>
              <a:gd name="connsiteX511" fmla="*/ 308361 w 1655762"/>
              <a:gd name="connsiteY511" fmla="*/ 1407674 h 1687324"/>
              <a:gd name="connsiteX512" fmla="*/ 306126 w 1655762"/>
              <a:gd name="connsiteY512" fmla="*/ 1405437 h 1687324"/>
              <a:gd name="connsiteX513" fmla="*/ 301657 w 1655762"/>
              <a:gd name="connsiteY513" fmla="*/ 1400963 h 1687324"/>
              <a:gd name="connsiteX514" fmla="*/ 294954 w 1655762"/>
              <a:gd name="connsiteY514" fmla="*/ 1394251 h 1687324"/>
              <a:gd name="connsiteX515" fmla="*/ 299423 w 1655762"/>
              <a:gd name="connsiteY515" fmla="*/ 1400963 h 1687324"/>
              <a:gd name="connsiteX516" fmla="*/ 292719 w 1655762"/>
              <a:gd name="connsiteY516" fmla="*/ 1394251 h 1687324"/>
              <a:gd name="connsiteX517" fmla="*/ 286016 w 1655762"/>
              <a:gd name="connsiteY517" fmla="*/ 1387540 h 1687324"/>
              <a:gd name="connsiteX518" fmla="*/ 285476 w 1655762"/>
              <a:gd name="connsiteY518" fmla="*/ 1387000 h 1687324"/>
              <a:gd name="connsiteX519" fmla="*/ 284162 w 1655762"/>
              <a:gd name="connsiteY519" fmla="*/ 1386096 h 1687324"/>
              <a:gd name="connsiteX520" fmla="*/ 284574 w 1655762"/>
              <a:gd name="connsiteY520" fmla="*/ 1386096 h 1687324"/>
              <a:gd name="connsiteX521" fmla="*/ 281547 w 1655762"/>
              <a:gd name="connsiteY521" fmla="*/ 1383065 h 1687324"/>
              <a:gd name="connsiteX522" fmla="*/ 281547 w 1655762"/>
              <a:gd name="connsiteY522" fmla="*/ 1381147 h 1687324"/>
              <a:gd name="connsiteX523" fmla="*/ 280238 w 1655762"/>
              <a:gd name="connsiteY523" fmla="*/ 1379788 h 1687324"/>
              <a:gd name="connsiteX524" fmla="*/ 272050 w 1655762"/>
              <a:gd name="connsiteY524" fmla="*/ 1373277 h 1687324"/>
              <a:gd name="connsiteX525" fmla="*/ 272609 w 1655762"/>
              <a:gd name="connsiteY525" fmla="*/ 1374116 h 1687324"/>
              <a:gd name="connsiteX526" fmla="*/ 268140 w 1655762"/>
              <a:gd name="connsiteY526" fmla="*/ 1369642 h 1687324"/>
              <a:gd name="connsiteX527" fmla="*/ 265903 w 1655762"/>
              <a:gd name="connsiteY527" fmla="*/ 1367402 h 1687324"/>
              <a:gd name="connsiteX528" fmla="*/ 263671 w 1655762"/>
              <a:gd name="connsiteY528" fmla="*/ 1364329 h 1687324"/>
              <a:gd name="connsiteX529" fmla="*/ 261437 w 1655762"/>
              <a:gd name="connsiteY529" fmla="*/ 1362931 h 1687324"/>
              <a:gd name="connsiteX530" fmla="*/ 261435 w 1655762"/>
              <a:gd name="connsiteY530" fmla="*/ 1362929 h 1687324"/>
              <a:gd name="connsiteX531" fmla="*/ 252498 w 1655762"/>
              <a:gd name="connsiteY531" fmla="*/ 1351744 h 1687324"/>
              <a:gd name="connsiteX532" fmla="*/ 248161 w 1655762"/>
              <a:gd name="connsiteY532" fmla="*/ 1348849 h 1687324"/>
              <a:gd name="connsiteX533" fmla="*/ 248029 w 1655762"/>
              <a:gd name="connsiteY533" fmla="*/ 1348668 h 1687324"/>
              <a:gd name="connsiteX534" fmla="*/ 245803 w 1655762"/>
              <a:gd name="connsiteY534" fmla="*/ 1347276 h 1687324"/>
              <a:gd name="connsiteX535" fmla="*/ 245796 w 1655762"/>
              <a:gd name="connsiteY535" fmla="*/ 1347271 h 1687324"/>
              <a:gd name="connsiteX536" fmla="*/ 245795 w 1655762"/>
              <a:gd name="connsiteY536" fmla="*/ 1347270 h 1687324"/>
              <a:gd name="connsiteX537" fmla="*/ 245795 w 1655762"/>
              <a:gd name="connsiteY537" fmla="*/ 1347271 h 1687324"/>
              <a:gd name="connsiteX538" fmla="*/ 243560 w 1655762"/>
              <a:gd name="connsiteY538" fmla="*/ 1345033 h 1687324"/>
              <a:gd name="connsiteX539" fmla="*/ 248029 w 1655762"/>
              <a:gd name="connsiteY539" fmla="*/ 1345033 h 1687324"/>
              <a:gd name="connsiteX540" fmla="*/ 241326 w 1655762"/>
              <a:gd name="connsiteY540" fmla="*/ 1338321 h 1687324"/>
              <a:gd name="connsiteX541" fmla="*/ 248531 w 1655762"/>
              <a:gd name="connsiteY541" fmla="*/ 1345535 h 1687324"/>
              <a:gd name="connsiteX542" fmla="*/ 252381 w 1655762"/>
              <a:gd name="connsiteY542" fmla="*/ 1349389 h 1687324"/>
              <a:gd name="connsiteX543" fmla="*/ 251888 w 1655762"/>
              <a:gd name="connsiteY543" fmla="*/ 1348896 h 1687324"/>
              <a:gd name="connsiteX544" fmla="*/ 253116 w 1655762"/>
              <a:gd name="connsiteY544" fmla="*/ 1350126 h 1687324"/>
              <a:gd name="connsiteX545" fmla="*/ 253809 w 1655762"/>
              <a:gd name="connsiteY545" fmla="*/ 1350819 h 1687324"/>
              <a:gd name="connsiteX546" fmla="*/ 254145 w 1655762"/>
              <a:gd name="connsiteY546" fmla="*/ 1351156 h 1687324"/>
              <a:gd name="connsiteX547" fmla="*/ 263671 w 1655762"/>
              <a:gd name="connsiteY547" fmla="*/ 1360693 h 1687324"/>
              <a:gd name="connsiteX548" fmla="*/ 254245 w 1655762"/>
              <a:gd name="connsiteY548" fmla="*/ 1351256 h 1687324"/>
              <a:gd name="connsiteX549" fmla="*/ 254733 w 1655762"/>
              <a:gd name="connsiteY549" fmla="*/ 1351744 h 1687324"/>
              <a:gd name="connsiteX550" fmla="*/ 252498 w 1655762"/>
              <a:gd name="connsiteY550" fmla="*/ 1347270 h 1687324"/>
              <a:gd name="connsiteX551" fmla="*/ 230153 w 1655762"/>
              <a:gd name="connsiteY551" fmla="*/ 1322661 h 1687324"/>
              <a:gd name="connsiteX552" fmla="*/ 230153 w 1655762"/>
              <a:gd name="connsiteY552" fmla="*/ 1324898 h 1687324"/>
              <a:gd name="connsiteX553" fmla="*/ 227530 w 1655762"/>
              <a:gd name="connsiteY553" fmla="*/ 1321396 h 1687324"/>
              <a:gd name="connsiteX554" fmla="*/ 227919 w 1655762"/>
              <a:gd name="connsiteY554" fmla="*/ 1320424 h 1687324"/>
              <a:gd name="connsiteX555" fmla="*/ 223450 w 1655762"/>
              <a:gd name="connsiteY555" fmla="*/ 1315949 h 1687324"/>
              <a:gd name="connsiteX556" fmla="*/ 225365 w 1655762"/>
              <a:gd name="connsiteY556" fmla="*/ 1318506 h 1687324"/>
              <a:gd name="connsiteX557" fmla="*/ 224567 w 1655762"/>
              <a:gd name="connsiteY557" fmla="*/ 1317907 h 1687324"/>
              <a:gd name="connsiteX558" fmla="*/ 221215 w 1655762"/>
              <a:gd name="connsiteY558" fmla="*/ 1313712 h 1687324"/>
              <a:gd name="connsiteX559" fmla="*/ 226243 w 1655762"/>
              <a:gd name="connsiteY559" fmla="*/ 1320424 h 1687324"/>
              <a:gd name="connsiteX560" fmla="*/ 226802 w 1655762"/>
              <a:gd name="connsiteY560" fmla="*/ 1320424 h 1687324"/>
              <a:gd name="connsiteX561" fmla="*/ 227530 w 1655762"/>
              <a:gd name="connsiteY561" fmla="*/ 1321396 h 1687324"/>
              <a:gd name="connsiteX562" fmla="*/ 227360 w 1655762"/>
              <a:gd name="connsiteY562" fmla="*/ 1321822 h 1687324"/>
              <a:gd name="connsiteX563" fmla="*/ 230153 w 1655762"/>
              <a:gd name="connsiteY563" fmla="*/ 1324898 h 1687324"/>
              <a:gd name="connsiteX564" fmla="*/ 227919 w 1655762"/>
              <a:gd name="connsiteY564" fmla="*/ 1324898 h 1687324"/>
              <a:gd name="connsiteX565" fmla="*/ 221215 w 1655762"/>
              <a:gd name="connsiteY565" fmla="*/ 1315949 h 1687324"/>
              <a:gd name="connsiteX566" fmla="*/ 218981 w 1655762"/>
              <a:gd name="connsiteY566" fmla="*/ 1315949 h 1687324"/>
              <a:gd name="connsiteX567" fmla="*/ 210043 w 1655762"/>
              <a:gd name="connsiteY567" fmla="*/ 1304763 h 1687324"/>
              <a:gd name="connsiteX568" fmla="*/ 218981 w 1655762"/>
              <a:gd name="connsiteY568" fmla="*/ 1313712 h 1687324"/>
              <a:gd name="connsiteX569" fmla="*/ 211961 w 1655762"/>
              <a:gd name="connsiteY569" fmla="*/ 1304342 h 1687324"/>
              <a:gd name="connsiteX570" fmla="*/ 207962 w 1655762"/>
              <a:gd name="connsiteY570" fmla="*/ 1300610 h 1687324"/>
              <a:gd name="connsiteX571" fmla="*/ 209930 w 1655762"/>
              <a:gd name="connsiteY571" fmla="*/ 1301630 h 1687324"/>
              <a:gd name="connsiteX572" fmla="*/ 205574 w 1655762"/>
              <a:gd name="connsiteY572" fmla="*/ 1295815 h 1687324"/>
              <a:gd name="connsiteX573" fmla="*/ 205574 w 1655762"/>
              <a:gd name="connsiteY573" fmla="*/ 1298052 h 1687324"/>
              <a:gd name="connsiteX574" fmla="*/ 196636 w 1655762"/>
              <a:gd name="connsiteY574" fmla="*/ 1284629 h 1687324"/>
              <a:gd name="connsiteX575" fmla="*/ 198870 w 1655762"/>
              <a:gd name="connsiteY575" fmla="*/ 1289103 h 1687324"/>
              <a:gd name="connsiteX576" fmla="*/ 192167 w 1655762"/>
              <a:gd name="connsiteY576" fmla="*/ 1280154 h 1687324"/>
              <a:gd name="connsiteX577" fmla="*/ 194401 w 1655762"/>
              <a:gd name="connsiteY577" fmla="*/ 1282391 h 1687324"/>
              <a:gd name="connsiteX578" fmla="*/ 194401 w 1655762"/>
              <a:gd name="connsiteY578" fmla="*/ 1280829 h 1687324"/>
              <a:gd name="connsiteX579" fmla="*/ 191943 w 1655762"/>
              <a:gd name="connsiteY579" fmla="*/ 1278360 h 1687324"/>
              <a:gd name="connsiteX580" fmla="*/ 187325 w 1655762"/>
              <a:gd name="connsiteY580" fmla="*/ 1271399 h 1687324"/>
              <a:gd name="connsiteX581" fmla="*/ 189419 w 1655762"/>
              <a:gd name="connsiteY581" fmla="*/ 1273503 h 1687324"/>
              <a:gd name="connsiteX582" fmla="*/ 187698 w 1655762"/>
              <a:gd name="connsiteY582" fmla="*/ 1271205 h 1687324"/>
              <a:gd name="connsiteX583" fmla="*/ 176525 w 1655762"/>
              <a:gd name="connsiteY583" fmla="*/ 1257782 h 1687324"/>
              <a:gd name="connsiteX584" fmla="*/ 175818 w 1655762"/>
              <a:gd name="connsiteY584" fmla="*/ 1255834 h 1687324"/>
              <a:gd name="connsiteX585" fmla="*/ 169923 w 1655762"/>
              <a:gd name="connsiteY585" fmla="*/ 1248460 h 1687324"/>
              <a:gd name="connsiteX586" fmla="*/ 165713 w 1655762"/>
              <a:gd name="connsiteY586" fmla="*/ 1242843 h 1687324"/>
              <a:gd name="connsiteX587" fmla="*/ 167587 w 1655762"/>
              <a:gd name="connsiteY587" fmla="*/ 1246596 h 1687324"/>
              <a:gd name="connsiteX588" fmla="*/ 165713 w 1655762"/>
              <a:gd name="connsiteY588" fmla="*/ 1242843 h 1687324"/>
              <a:gd name="connsiteX589" fmla="*/ 163215 w 1655762"/>
              <a:gd name="connsiteY589" fmla="*/ 1239510 h 1687324"/>
              <a:gd name="connsiteX590" fmla="*/ 163335 w 1655762"/>
              <a:gd name="connsiteY590" fmla="*/ 1238080 h 1687324"/>
              <a:gd name="connsiteX591" fmla="*/ 160884 w 1655762"/>
              <a:gd name="connsiteY591" fmla="*/ 1233173 h 1687324"/>
              <a:gd name="connsiteX592" fmla="*/ 160885 w 1655762"/>
              <a:gd name="connsiteY592" fmla="*/ 1233174 h 1687324"/>
              <a:gd name="connsiteX593" fmla="*/ 163335 w 1655762"/>
              <a:gd name="connsiteY593" fmla="*/ 1238080 h 1687324"/>
              <a:gd name="connsiteX594" fmla="*/ 163375 w 1655762"/>
              <a:gd name="connsiteY594" fmla="*/ 1237592 h 1687324"/>
              <a:gd name="connsiteX595" fmla="*/ 165451 w 1655762"/>
              <a:gd name="connsiteY595" fmla="*/ 1241748 h 1687324"/>
              <a:gd name="connsiteX596" fmla="*/ 171320 w 1655762"/>
              <a:gd name="connsiteY596" fmla="*/ 1249858 h 1687324"/>
              <a:gd name="connsiteX597" fmla="*/ 175721 w 1655762"/>
              <a:gd name="connsiteY597" fmla="*/ 1255567 h 1687324"/>
              <a:gd name="connsiteX598" fmla="*/ 175408 w 1655762"/>
              <a:gd name="connsiteY598" fmla="*/ 1254706 h 1687324"/>
              <a:gd name="connsiteX599" fmla="*/ 174291 w 1655762"/>
              <a:gd name="connsiteY599" fmla="*/ 1253308 h 1687324"/>
              <a:gd name="connsiteX600" fmla="*/ 163426 w 1655762"/>
              <a:gd name="connsiteY600" fmla="*/ 1236989 h 1687324"/>
              <a:gd name="connsiteX601" fmla="*/ 163375 w 1655762"/>
              <a:gd name="connsiteY601" fmla="*/ 1237592 h 1687324"/>
              <a:gd name="connsiteX602" fmla="*/ 162018 w 1655762"/>
              <a:gd name="connsiteY602" fmla="*/ 1234875 h 1687324"/>
              <a:gd name="connsiteX603" fmla="*/ 160885 w 1655762"/>
              <a:gd name="connsiteY603" fmla="*/ 1233174 h 1687324"/>
              <a:gd name="connsiteX604" fmla="*/ 158342 w 1655762"/>
              <a:gd name="connsiteY604" fmla="*/ 1228082 h 1687324"/>
              <a:gd name="connsiteX605" fmla="*/ 171660 w 1655762"/>
              <a:gd name="connsiteY605" fmla="*/ 1223431 h 1687324"/>
              <a:gd name="connsiteX606" fmla="*/ 174258 w 1655762"/>
              <a:gd name="connsiteY606" fmla="*/ 1228632 h 1687324"/>
              <a:gd name="connsiteX607" fmla="*/ 174089 w 1655762"/>
              <a:gd name="connsiteY607" fmla="*/ 1228296 h 1687324"/>
              <a:gd name="connsiteX608" fmla="*/ 171777 w 1655762"/>
              <a:gd name="connsiteY608" fmla="*/ 1223665 h 1687324"/>
              <a:gd name="connsiteX609" fmla="*/ 170757 w 1655762"/>
              <a:gd name="connsiteY609" fmla="*/ 1221622 h 1687324"/>
              <a:gd name="connsiteX610" fmla="*/ 171660 w 1655762"/>
              <a:gd name="connsiteY610" fmla="*/ 1223431 h 1687324"/>
              <a:gd name="connsiteX611" fmla="*/ 171404 w 1655762"/>
              <a:gd name="connsiteY611" fmla="*/ 1222918 h 1687324"/>
              <a:gd name="connsiteX612" fmla="*/ 175086 w 1655762"/>
              <a:gd name="connsiteY612" fmla="*/ 1221463 h 1687324"/>
              <a:gd name="connsiteX613" fmla="*/ 175792 w 1655762"/>
              <a:gd name="connsiteY613" fmla="*/ 1222730 h 1687324"/>
              <a:gd name="connsiteX614" fmla="*/ 178650 w 1655762"/>
              <a:gd name="connsiteY614" fmla="*/ 1226240 h 1687324"/>
              <a:gd name="connsiteX615" fmla="*/ 176525 w 1655762"/>
              <a:gd name="connsiteY615" fmla="*/ 1221987 h 1687324"/>
              <a:gd name="connsiteX616" fmla="*/ 169823 w 1655762"/>
              <a:gd name="connsiteY616" fmla="*/ 1219750 h 1687324"/>
              <a:gd name="connsiteX617" fmla="*/ 170757 w 1655762"/>
              <a:gd name="connsiteY617" fmla="*/ 1221622 h 1687324"/>
              <a:gd name="connsiteX618" fmla="*/ 169822 w 1655762"/>
              <a:gd name="connsiteY618" fmla="*/ 1219750 h 1687324"/>
              <a:gd name="connsiteX619" fmla="*/ 169029 w 1655762"/>
              <a:gd name="connsiteY619" fmla="*/ 1219374 h 1687324"/>
              <a:gd name="connsiteX620" fmla="*/ 172056 w 1655762"/>
              <a:gd name="connsiteY620" fmla="*/ 1224224 h 1687324"/>
              <a:gd name="connsiteX621" fmla="*/ 174089 w 1655762"/>
              <a:gd name="connsiteY621" fmla="*/ 1228296 h 1687324"/>
              <a:gd name="connsiteX622" fmla="*/ 174258 w 1655762"/>
              <a:gd name="connsiteY622" fmla="*/ 1228633 h 1687324"/>
              <a:gd name="connsiteX623" fmla="*/ 174293 w 1655762"/>
              <a:gd name="connsiteY623" fmla="*/ 1228703 h 1687324"/>
              <a:gd name="connsiteX624" fmla="*/ 174849 w 1655762"/>
              <a:gd name="connsiteY624" fmla="*/ 1230097 h 1687324"/>
              <a:gd name="connsiteX625" fmla="*/ 172056 w 1655762"/>
              <a:gd name="connsiteY625" fmla="*/ 1226461 h 1687324"/>
              <a:gd name="connsiteX626" fmla="*/ 175780 w 1655762"/>
              <a:gd name="connsiteY626" fmla="*/ 1231681 h 1687324"/>
              <a:gd name="connsiteX627" fmla="*/ 180177 w 1655762"/>
              <a:gd name="connsiteY627" fmla="*/ 1237843 h 1687324"/>
              <a:gd name="connsiteX628" fmla="*/ 175491 w 1655762"/>
              <a:gd name="connsiteY628" fmla="*/ 1229404 h 1687324"/>
              <a:gd name="connsiteX629" fmla="*/ 174193 w 1655762"/>
              <a:gd name="connsiteY629" fmla="*/ 1227807 h 1687324"/>
              <a:gd name="connsiteX630" fmla="*/ 174644 w 1655762"/>
              <a:gd name="connsiteY630" fmla="*/ 1227877 h 1687324"/>
              <a:gd name="connsiteX631" fmla="*/ 170124 w 1655762"/>
              <a:gd name="connsiteY631" fmla="*/ 1219736 h 1687324"/>
              <a:gd name="connsiteX632" fmla="*/ 169823 w 1655762"/>
              <a:gd name="connsiteY632" fmla="*/ 1219750 h 1687324"/>
              <a:gd name="connsiteX633" fmla="*/ 169822 w 1655762"/>
              <a:gd name="connsiteY633" fmla="*/ 1219749 h 1687324"/>
              <a:gd name="connsiteX634" fmla="*/ 169635 w 1655762"/>
              <a:gd name="connsiteY634" fmla="*/ 1219374 h 1687324"/>
              <a:gd name="connsiteX635" fmla="*/ 169447 w 1655762"/>
              <a:gd name="connsiteY635" fmla="*/ 1219374 h 1687324"/>
              <a:gd name="connsiteX636" fmla="*/ 169822 w 1655762"/>
              <a:gd name="connsiteY636" fmla="*/ 1219749 h 1687324"/>
              <a:gd name="connsiteX637" fmla="*/ 169822 w 1655762"/>
              <a:gd name="connsiteY637" fmla="*/ 1219750 h 1687324"/>
              <a:gd name="connsiteX638" fmla="*/ 171404 w 1655762"/>
              <a:gd name="connsiteY638" fmla="*/ 1222918 h 1687324"/>
              <a:gd name="connsiteX639" fmla="*/ 172056 w 1655762"/>
              <a:gd name="connsiteY639" fmla="*/ 1224224 h 1687324"/>
              <a:gd name="connsiteX640" fmla="*/ 169288 w 1655762"/>
              <a:gd name="connsiteY640" fmla="*/ 1219374 h 1687324"/>
              <a:gd name="connsiteX641" fmla="*/ 1564320 w 1655762"/>
              <a:gd name="connsiteY641" fmla="*/ 1219348 h 1687324"/>
              <a:gd name="connsiteX642" fmla="*/ 1564148 w 1655762"/>
              <a:gd name="connsiteY642" fmla="*/ 1219750 h 1687324"/>
              <a:gd name="connsiteX643" fmla="*/ 1564188 w 1655762"/>
              <a:gd name="connsiteY643" fmla="*/ 1219465 h 1687324"/>
              <a:gd name="connsiteX644" fmla="*/ 1566382 w 1655762"/>
              <a:gd name="connsiteY644" fmla="*/ 1217513 h 1687324"/>
              <a:gd name="connsiteX645" fmla="*/ 1564320 w 1655762"/>
              <a:gd name="connsiteY645" fmla="*/ 1219348 h 1687324"/>
              <a:gd name="connsiteX646" fmla="*/ 1565022 w 1655762"/>
              <a:gd name="connsiteY646" fmla="*/ 1217707 h 1687324"/>
              <a:gd name="connsiteX647" fmla="*/ 160772 w 1655762"/>
              <a:gd name="connsiteY647" fmla="*/ 1213876 h 1687324"/>
              <a:gd name="connsiteX648" fmla="*/ 162274 w 1655762"/>
              <a:gd name="connsiteY648" fmla="*/ 1217637 h 1687324"/>
              <a:gd name="connsiteX649" fmla="*/ 164688 w 1655762"/>
              <a:gd name="connsiteY649" fmla="*/ 1220657 h 1687324"/>
              <a:gd name="connsiteX650" fmla="*/ 163118 w 1655762"/>
              <a:gd name="connsiteY650" fmla="*/ 1217513 h 1687324"/>
              <a:gd name="connsiteX651" fmla="*/ 164794 w 1655762"/>
              <a:gd name="connsiteY651" fmla="*/ 1219750 h 1687324"/>
              <a:gd name="connsiteX652" fmla="*/ 163215 w 1655762"/>
              <a:gd name="connsiteY652" fmla="*/ 1215534 h 1687324"/>
              <a:gd name="connsiteX653" fmla="*/ 163215 w 1655762"/>
              <a:gd name="connsiteY653" fmla="*/ 1217136 h 1687324"/>
              <a:gd name="connsiteX654" fmla="*/ 160846 w 1655762"/>
              <a:gd name="connsiteY654" fmla="*/ 1212162 h 1687324"/>
              <a:gd name="connsiteX655" fmla="*/ 160979 w 1655762"/>
              <a:gd name="connsiteY655" fmla="*/ 1212662 h 1687324"/>
              <a:gd name="connsiteX656" fmla="*/ 160896 w 1655762"/>
              <a:gd name="connsiteY656" fmla="*/ 1212244 h 1687324"/>
              <a:gd name="connsiteX657" fmla="*/ 156508 w 1655762"/>
              <a:gd name="connsiteY657" fmla="*/ 1208187 h 1687324"/>
              <a:gd name="connsiteX658" fmla="*/ 156508 w 1655762"/>
              <a:gd name="connsiteY658" fmla="*/ 1208999 h 1687324"/>
              <a:gd name="connsiteX659" fmla="*/ 156925 w 1655762"/>
              <a:gd name="connsiteY659" fmla="*/ 1210946 h 1687324"/>
              <a:gd name="connsiteX660" fmla="*/ 160692 w 1655762"/>
              <a:gd name="connsiteY660" fmla="*/ 1215658 h 1687324"/>
              <a:gd name="connsiteX661" fmla="*/ 158884 w 1655762"/>
              <a:gd name="connsiteY661" fmla="*/ 1211357 h 1687324"/>
              <a:gd name="connsiteX662" fmla="*/ 158744 w 1655762"/>
              <a:gd name="connsiteY662" fmla="*/ 1205950 h 1687324"/>
              <a:gd name="connsiteX663" fmla="*/ 159661 w 1655762"/>
              <a:gd name="connsiteY663" fmla="*/ 1208013 h 1687324"/>
              <a:gd name="connsiteX664" fmla="*/ 165353 w 1655762"/>
              <a:gd name="connsiteY664" fmla="*/ 1217513 h 1687324"/>
              <a:gd name="connsiteX665" fmla="*/ 165353 w 1655762"/>
              <a:gd name="connsiteY665" fmla="*/ 1215871 h 1687324"/>
              <a:gd name="connsiteX666" fmla="*/ 162560 w 1655762"/>
              <a:gd name="connsiteY666" fmla="*/ 1196399 h 1687324"/>
              <a:gd name="connsiteX667" fmla="*/ 163118 w 1655762"/>
              <a:gd name="connsiteY667" fmla="*/ 1196818 h 1687324"/>
              <a:gd name="connsiteX668" fmla="*/ 163118 w 1655762"/>
              <a:gd name="connsiteY668" fmla="*/ 1197378 h 1687324"/>
              <a:gd name="connsiteX669" fmla="*/ 169817 w 1655762"/>
              <a:gd name="connsiteY669" fmla="*/ 1186185 h 1687324"/>
              <a:gd name="connsiteX670" fmla="*/ 169820 w 1655762"/>
              <a:gd name="connsiteY670" fmla="*/ 1186188 h 1687324"/>
              <a:gd name="connsiteX671" fmla="*/ 169817 w 1655762"/>
              <a:gd name="connsiteY671" fmla="*/ 1186185 h 1687324"/>
              <a:gd name="connsiteX672" fmla="*/ 165353 w 1655762"/>
              <a:gd name="connsiteY672" fmla="*/ 1179480 h 1687324"/>
              <a:gd name="connsiteX673" fmla="*/ 167867 w 1655762"/>
              <a:gd name="connsiteY673" fmla="*/ 1183290 h 1687324"/>
              <a:gd name="connsiteX674" fmla="*/ 167817 w 1655762"/>
              <a:gd name="connsiteY674" fmla="*/ 1183181 h 1687324"/>
              <a:gd name="connsiteX675" fmla="*/ 169817 w 1655762"/>
              <a:gd name="connsiteY675" fmla="*/ 1186185 h 1687324"/>
              <a:gd name="connsiteX676" fmla="*/ 167587 w 1655762"/>
              <a:gd name="connsiteY676" fmla="*/ 1183116 h 1687324"/>
              <a:gd name="connsiteX677" fmla="*/ 165353 w 1655762"/>
              <a:gd name="connsiteY677" fmla="*/ 1181717 h 1687324"/>
              <a:gd name="connsiteX678" fmla="*/ 165353 w 1655762"/>
              <a:gd name="connsiteY678" fmla="*/ 1179166 h 1687324"/>
              <a:gd name="connsiteX679" fmla="*/ 167029 w 1655762"/>
              <a:gd name="connsiteY679" fmla="*/ 1181438 h 1687324"/>
              <a:gd name="connsiteX680" fmla="*/ 167817 w 1655762"/>
              <a:gd name="connsiteY680" fmla="*/ 1183181 h 1687324"/>
              <a:gd name="connsiteX681" fmla="*/ 165353 w 1655762"/>
              <a:gd name="connsiteY681" fmla="*/ 1179480 h 1687324"/>
              <a:gd name="connsiteX682" fmla="*/ 149800 w 1655762"/>
              <a:gd name="connsiteY682" fmla="*/ 1170151 h 1687324"/>
              <a:gd name="connsiteX683" fmla="*/ 152036 w 1655762"/>
              <a:gd name="connsiteY683" fmla="*/ 1174626 h 1687324"/>
              <a:gd name="connsiteX684" fmla="*/ 149800 w 1655762"/>
              <a:gd name="connsiteY684" fmla="*/ 1170291 h 1687324"/>
              <a:gd name="connsiteX685" fmla="*/ 1492644 w 1655762"/>
              <a:gd name="connsiteY685" fmla="*/ 1166057 h 1687324"/>
              <a:gd name="connsiteX686" fmla="*/ 1490527 w 1655762"/>
              <a:gd name="connsiteY686" fmla="*/ 1169237 h 1687324"/>
              <a:gd name="connsiteX687" fmla="*/ 1490689 w 1655762"/>
              <a:gd name="connsiteY687" fmla="*/ 1167455 h 1687324"/>
              <a:gd name="connsiteX688" fmla="*/ 1492644 w 1655762"/>
              <a:gd name="connsiteY688" fmla="*/ 1166057 h 1687324"/>
              <a:gd name="connsiteX689" fmla="*/ 154600 w 1655762"/>
              <a:gd name="connsiteY689" fmla="*/ 1160044 h 1687324"/>
              <a:gd name="connsiteX690" fmla="*/ 160884 w 1655762"/>
              <a:gd name="connsiteY690" fmla="*/ 1170532 h 1687324"/>
              <a:gd name="connsiteX691" fmla="*/ 160884 w 1655762"/>
              <a:gd name="connsiteY691" fmla="*/ 1171091 h 1687324"/>
              <a:gd name="connsiteX692" fmla="*/ 154606 w 1655762"/>
              <a:gd name="connsiteY692" fmla="*/ 1160091 h 1687324"/>
              <a:gd name="connsiteX693" fmla="*/ 1474596 w 1655762"/>
              <a:gd name="connsiteY693" fmla="*/ 1159518 h 1687324"/>
              <a:gd name="connsiteX694" fmla="*/ 1472533 w 1655762"/>
              <a:gd name="connsiteY694" fmla="*/ 1161583 h 1687324"/>
              <a:gd name="connsiteX695" fmla="*/ 1473092 w 1655762"/>
              <a:gd name="connsiteY695" fmla="*/ 1161023 h 1687324"/>
              <a:gd name="connsiteX696" fmla="*/ 1474768 w 1655762"/>
              <a:gd name="connsiteY696" fmla="*/ 1159345 h 1687324"/>
              <a:gd name="connsiteX697" fmla="*/ 1474768 w 1655762"/>
              <a:gd name="connsiteY697" fmla="*/ 1159346 h 1687324"/>
              <a:gd name="connsiteX698" fmla="*/ 1474596 w 1655762"/>
              <a:gd name="connsiteY698" fmla="*/ 1159518 h 1687324"/>
              <a:gd name="connsiteX699" fmla="*/ 138621 w 1655762"/>
              <a:gd name="connsiteY699" fmla="*/ 1145540 h 1687324"/>
              <a:gd name="connsiteX700" fmla="*/ 143093 w 1655762"/>
              <a:gd name="connsiteY700" fmla="*/ 1154490 h 1687324"/>
              <a:gd name="connsiteX701" fmla="*/ 143093 w 1655762"/>
              <a:gd name="connsiteY701" fmla="*/ 1158964 h 1687324"/>
              <a:gd name="connsiteX702" fmla="*/ 147565 w 1655762"/>
              <a:gd name="connsiteY702" fmla="*/ 1165956 h 1687324"/>
              <a:gd name="connsiteX703" fmla="*/ 149800 w 1655762"/>
              <a:gd name="connsiteY703" fmla="*/ 1170291 h 1687324"/>
              <a:gd name="connsiteX704" fmla="*/ 149800 w 1655762"/>
              <a:gd name="connsiteY704" fmla="*/ 1174626 h 1687324"/>
              <a:gd name="connsiteX705" fmla="*/ 156967 w 1655762"/>
              <a:gd name="connsiteY705" fmla="*/ 1186716 h 1687324"/>
              <a:gd name="connsiteX706" fmla="*/ 156415 w 1655762"/>
              <a:gd name="connsiteY706" fmla="*/ 1183955 h 1687324"/>
              <a:gd name="connsiteX707" fmla="*/ 158092 w 1655762"/>
              <a:gd name="connsiteY707" fmla="*/ 1187870 h 1687324"/>
              <a:gd name="connsiteX708" fmla="*/ 157724 w 1655762"/>
              <a:gd name="connsiteY708" fmla="*/ 1187993 h 1687324"/>
              <a:gd name="connsiteX709" fmla="*/ 159582 w 1655762"/>
              <a:gd name="connsiteY709" fmla="*/ 1191127 h 1687324"/>
              <a:gd name="connsiteX710" fmla="*/ 160475 w 1655762"/>
              <a:gd name="connsiteY710" fmla="*/ 1192760 h 1687324"/>
              <a:gd name="connsiteX711" fmla="*/ 160338 w 1655762"/>
              <a:gd name="connsiteY711" fmla="*/ 1192213 h 1687324"/>
              <a:gd name="connsiteX712" fmla="*/ 160988 w 1655762"/>
              <a:gd name="connsiteY712" fmla="*/ 1193699 h 1687324"/>
              <a:gd name="connsiteX713" fmla="*/ 161918 w 1655762"/>
              <a:gd name="connsiteY713" fmla="*/ 1195400 h 1687324"/>
              <a:gd name="connsiteX714" fmla="*/ 162001 w 1655762"/>
              <a:gd name="connsiteY714" fmla="*/ 1195420 h 1687324"/>
              <a:gd name="connsiteX715" fmla="*/ 162560 w 1655762"/>
              <a:gd name="connsiteY715" fmla="*/ 1196399 h 1687324"/>
              <a:gd name="connsiteX716" fmla="*/ 162398 w 1655762"/>
              <a:gd name="connsiteY716" fmla="*/ 1196278 h 1687324"/>
              <a:gd name="connsiteX717" fmla="*/ 162680 w 1655762"/>
              <a:gd name="connsiteY717" fmla="*/ 1196793 h 1687324"/>
              <a:gd name="connsiteX718" fmla="*/ 163118 w 1655762"/>
              <a:gd name="connsiteY718" fmla="*/ 1197378 h 1687324"/>
              <a:gd name="connsiteX719" fmla="*/ 163566 w 1655762"/>
              <a:gd name="connsiteY719" fmla="*/ 1197826 h 1687324"/>
              <a:gd name="connsiteX720" fmla="*/ 164952 w 1655762"/>
              <a:gd name="connsiteY720" fmla="*/ 1200947 h 1687324"/>
              <a:gd name="connsiteX721" fmla="*/ 165559 w 1655762"/>
              <a:gd name="connsiteY721" fmla="*/ 1202058 h 1687324"/>
              <a:gd name="connsiteX722" fmla="*/ 167867 w 1655762"/>
              <a:gd name="connsiteY722" fmla="*/ 1204369 h 1687324"/>
              <a:gd name="connsiteX723" fmla="*/ 172056 w 1655762"/>
              <a:gd name="connsiteY723" fmla="*/ 1208564 h 1687324"/>
              <a:gd name="connsiteX724" fmla="*/ 167587 w 1655762"/>
              <a:gd name="connsiteY724" fmla="*/ 1201852 h 1687324"/>
              <a:gd name="connsiteX725" fmla="*/ 165353 w 1655762"/>
              <a:gd name="connsiteY725" fmla="*/ 1199615 h 1687324"/>
              <a:gd name="connsiteX726" fmla="*/ 163566 w 1655762"/>
              <a:gd name="connsiteY726" fmla="*/ 1197826 h 1687324"/>
              <a:gd name="connsiteX727" fmla="*/ 163119 w 1655762"/>
              <a:gd name="connsiteY727" fmla="*/ 1196819 h 1687324"/>
              <a:gd name="connsiteX728" fmla="*/ 163118 w 1655762"/>
              <a:gd name="connsiteY728" fmla="*/ 1196818 h 1687324"/>
              <a:gd name="connsiteX729" fmla="*/ 163118 w 1655762"/>
              <a:gd name="connsiteY729" fmla="*/ 1195141 h 1687324"/>
              <a:gd name="connsiteX730" fmla="*/ 149712 w 1655762"/>
              <a:gd name="connsiteY730" fmla="*/ 1168294 h 1687324"/>
              <a:gd name="connsiteX731" fmla="*/ 151946 w 1655762"/>
              <a:gd name="connsiteY731" fmla="*/ 1168294 h 1687324"/>
              <a:gd name="connsiteX732" fmla="*/ 160884 w 1655762"/>
              <a:gd name="connsiteY732" fmla="*/ 1188429 h 1687324"/>
              <a:gd name="connsiteX733" fmla="*/ 154181 w 1655762"/>
              <a:gd name="connsiteY733" fmla="*/ 1170531 h 1687324"/>
              <a:gd name="connsiteX734" fmla="*/ 143008 w 1655762"/>
              <a:gd name="connsiteY734" fmla="*/ 1148159 h 1687324"/>
              <a:gd name="connsiteX735" fmla="*/ 141575 w 1655762"/>
              <a:gd name="connsiteY735" fmla="*/ 1146724 h 1687324"/>
              <a:gd name="connsiteX736" fmla="*/ 143093 w 1655762"/>
              <a:gd name="connsiteY736" fmla="*/ 1150015 h 1687324"/>
              <a:gd name="connsiteX737" fmla="*/ 141322 w 1655762"/>
              <a:gd name="connsiteY737" fmla="*/ 1146471 h 1687324"/>
              <a:gd name="connsiteX738" fmla="*/ 141012 w 1655762"/>
              <a:gd name="connsiteY738" fmla="*/ 1146161 h 1687324"/>
              <a:gd name="connsiteX739" fmla="*/ 143093 w 1655762"/>
              <a:gd name="connsiteY739" fmla="*/ 1154490 h 1687324"/>
              <a:gd name="connsiteX740" fmla="*/ 138621 w 1655762"/>
              <a:gd name="connsiteY740" fmla="*/ 1145540 h 1687324"/>
              <a:gd name="connsiteX741" fmla="*/ 1481471 w 1655762"/>
              <a:gd name="connsiteY741" fmla="*/ 1141448 h 1687324"/>
              <a:gd name="connsiteX742" fmla="*/ 1479556 w 1655762"/>
              <a:gd name="connsiteY742" fmla="*/ 1148159 h 1687324"/>
              <a:gd name="connsiteX743" fmla="*/ 1479237 w 1655762"/>
              <a:gd name="connsiteY743" fmla="*/ 1148159 h 1687324"/>
              <a:gd name="connsiteX744" fmla="*/ 1481471 w 1655762"/>
              <a:gd name="connsiteY744" fmla="*/ 1141448 h 1687324"/>
              <a:gd name="connsiteX745" fmla="*/ 1492365 w 1655762"/>
              <a:gd name="connsiteY745" fmla="*/ 1135855 h 1687324"/>
              <a:gd name="connsiteX746" fmla="*/ 1490409 w 1655762"/>
              <a:gd name="connsiteY746" fmla="*/ 1141448 h 1687324"/>
              <a:gd name="connsiteX747" fmla="*/ 1492644 w 1655762"/>
              <a:gd name="connsiteY747" fmla="*/ 1136973 h 1687324"/>
              <a:gd name="connsiteX748" fmla="*/ 55834 w 1655762"/>
              <a:gd name="connsiteY748" fmla="*/ 1127872 h 1687324"/>
              <a:gd name="connsiteX749" fmla="*/ 57171 w 1655762"/>
              <a:gd name="connsiteY749" fmla="*/ 1131689 h 1687324"/>
              <a:gd name="connsiteX750" fmla="*/ 58132 w 1655762"/>
              <a:gd name="connsiteY750" fmla="*/ 1132116 h 1687324"/>
              <a:gd name="connsiteX751" fmla="*/ 55786 w 1655762"/>
              <a:gd name="connsiteY751" fmla="*/ 1127783 h 1687324"/>
              <a:gd name="connsiteX752" fmla="*/ 55863 w 1655762"/>
              <a:gd name="connsiteY752" fmla="*/ 1128025 h 1687324"/>
              <a:gd name="connsiteX753" fmla="*/ 55828 w 1655762"/>
              <a:gd name="connsiteY753" fmla="*/ 1127861 h 1687324"/>
              <a:gd name="connsiteX754" fmla="*/ 55057 w 1655762"/>
              <a:gd name="connsiteY754" fmla="*/ 1123446 h 1687324"/>
              <a:gd name="connsiteX755" fmla="*/ 55896 w 1655762"/>
              <a:gd name="connsiteY755" fmla="*/ 1125404 h 1687324"/>
              <a:gd name="connsiteX756" fmla="*/ 55449 w 1655762"/>
              <a:gd name="connsiteY756" fmla="*/ 1125404 h 1687324"/>
              <a:gd name="connsiteX757" fmla="*/ 54750 w 1655762"/>
              <a:gd name="connsiteY757" fmla="*/ 1122729 h 1687324"/>
              <a:gd name="connsiteX758" fmla="*/ 55312 w 1655762"/>
              <a:gd name="connsiteY758" fmla="*/ 1125404 h 1687324"/>
              <a:gd name="connsiteX759" fmla="*/ 55449 w 1655762"/>
              <a:gd name="connsiteY759" fmla="*/ 1125404 h 1687324"/>
              <a:gd name="connsiteX760" fmla="*/ 55896 w 1655762"/>
              <a:gd name="connsiteY760" fmla="*/ 1127641 h 1687324"/>
              <a:gd name="connsiteX761" fmla="*/ 57852 w 1655762"/>
              <a:gd name="connsiteY761" fmla="*/ 1130437 h 1687324"/>
              <a:gd name="connsiteX762" fmla="*/ 57852 w 1655762"/>
              <a:gd name="connsiteY762" fmla="*/ 1130438 h 1687324"/>
              <a:gd name="connsiteX763" fmla="*/ 57852 w 1655762"/>
              <a:gd name="connsiteY763" fmla="*/ 1130438 h 1687324"/>
              <a:gd name="connsiteX764" fmla="*/ 59148 w 1655762"/>
              <a:gd name="connsiteY764" fmla="*/ 1134760 h 1687324"/>
              <a:gd name="connsiteX765" fmla="*/ 58132 w 1655762"/>
              <a:gd name="connsiteY765" fmla="*/ 1133235 h 1687324"/>
              <a:gd name="connsiteX766" fmla="*/ 57249 w 1655762"/>
              <a:gd name="connsiteY766" fmla="*/ 1131910 h 1687324"/>
              <a:gd name="connsiteX767" fmla="*/ 57259 w 1655762"/>
              <a:gd name="connsiteY767" fmla="*/ 1131940 h 1687324"/>
              <a:gd name="connsiteX768" fmla="*/ 60332 w 1655762"/>
              <a:gd name="connsiteY768" fmla="*/ 1139211 h 1687324"/>
              <a:gd name="connsiteX769" fmla="*/ 60367 w 1655762"/>
              <a:gd name="connsiteY769" fmla="*/ 1139300 h 1687324"/>
              <a:gd name="connsiteX770" fmla="*/ 60367 w 1655762"/>
              <a:gd name="connsiteY770" fmla="*/ 1138828 h 1687324"/>
              <a:gd name="connsiteX771" fmla="*/ 59148 w 1655762"/>
              <a:gd name="connsiteY771" fmla="*/ 1134760 h 1687324"/>
              <a:gd name="connsiteX772" fmla="*/ 60367 w 1655762"/>
              <a:gd name="connsiteY772" fmla="*/ 1136591 h 1687324"/>
              <a:gd name="connsiteX773" fmla="*/ 59323 w 1655762"/>
              <a:gd name="connsiteY773" fmla="*/ 1133456 h 1687324"/>
              <a:gd name="connsiteX774" fmla="*/ 57962 w 1655762"/>
              <a:gd name="connsiteY774" fmla="*/ 1130219 h 1687324"/>
              <a:gd name="connsiteX775" fmla="*/ 57852 w 1655762"/>
              <a:gd name="connsiteY775" fmla="*/ 1130438 h 1687324"/>
              <a:gd name="connsiteX776" fmla="*/ 57852 w 1655762"/>
              <a:gd name="connsiteY776" fmla="*/ 1130437 h 1687324"/>
              <a:gd name="connsiteX777" fmla="*/ 57353 w 1655762"/>
              <a:gd name="connsiteY777" fmla="*/ 1128770 h 1687324"/>
              <a:gd name="connsiteX778" fmla="*/ 55006 w 1655762"/>
              <a:gd name="connsiteY778" fmla="*/ 1123191 h 1687324"/>
              <a:gd name="connsiteX779" fmla="*/ 55057 w 1655762"/>
              <a:gd name="connsiteY779" fmla="*/ 1123446 h 1687324"/>
              <a:gd name="connsiteX780" fmla="*/ 1503081 w 1655762"/>
              <a:gd name="connsiteY780" fmla="*/ 1121192 h 1687324"/>
              <a:gd name="connsiteX781" fmla="*/ 1502571 w 1655762"/>
              <a:gd name="connsiteY781" fmla="*/ 1122659 h 1687324"/>
              <a:gd name="connsiteX782" fmla="*/ 1501582 w 1655762"/>
              <a:gd name="connsiteY782" fmla="*/ 1123550 h 1687324"/>
              <a:gd name="connsiteX783" fmla="*/ 133446 w 1655762"/>
              <a:gd name="connsiteY783" fmla="*/ 1120181 h 1687324"/>
              <a:gd name="connsiteX784" fmla="*/ 133842 w 1655762"/>
              <a:gd name="connsiteY784" fmla="*/ 1121313 h 1687324"/>
              <a:gd name="connsiteX785" fmla="*/ 134070 w 1655762"/>
              <a:gd name="connsiteY785" fmla="*/ 1121313 h 1687324"/>
              <a:gd name="connsiteX786" fmla="*/ 1503816 w 1655762"/>
              <a:gd name="connsiteY786" fmla="*/ 1119076 h 1687324"/>
              <a:gd name="connsiteX787" fmla="*/ 1503537 w 1655762"/>
              <a:gd name="connsiteY787" fmla="*/ 1120474 h 1687324"/>
              <a:gd name="connsiteX788" fmla="*/ 1503081 w 1655762"/>
              <a:gd name="connsiteY788" fmla="*/ 1121192 h 1687324"/>
              <a:gd name="connsiteX789" fmla="*/ 50686 w 1655762"/>
              <a:gd name="connsiteY789" fmla="*/ 1114713 h 1687324"/>
              <a:gd name="connsiteX790" fmla="*/ 50748 w 1655762"/>
              <a:gd name="connsiteY790" fmla="*/ 1116192 h 1687324"/>
              <a:gd name="connsiteX791" fmla="*/ 51394 w 1655762"/>
              <a:gd name="connsiteY791" fmla="*/ 1116839 h 1687324"/>
              <a:gd name="connsiteX792" fmla="*/ 1613866 w 1655762"/>
              <a:gd name="connsiteY792" fmla="*/ 1113483 h 1687324"/>
              <a:gd name="connsiteX793" fmla="*/ 1613307 w 1655762"/>
              <a:gd name="connsiteY793" fmla="*/ 1114601 h 1687324"/>
              <a:gd name="connsiteX794" fmla="*/ 1613307 w 1655762"/>
              <a:gd name="connsiteY794" fmla="*/ 1114600 h 1687324"/>
              <a:gd name="connsiteX795" fmla="*/ 44969 w 1655762"/>
              <a:gd name="connsiteY795" fmla="*/ 1104114 h 1687324"/>
              <a:gd name="connsiteX796" fmla="*/ 47483 w 1655762"/>
              <a:gd name="connsiteY796" fmla="*/ 1109288 h 1687324"/>
              <a:gd name="connsiteX797" fmla="*/ 49159 w 1655762"/>
              <a:gd name="connsiteY797" fmla="*/ 1114601 h 1687324"/>
              <a:gd name="connsiteX798" fmla="*/ 44690 w 1655762"/>
              <a:gd name="connsiteY798" fmla="*/ 1103416 h 1687324"/>
              <a:gd name="connsiteX799" fmla="*/ 44969 w 1655762"/>
              <a:gd name="connsiteY799" fmla="*/ 1104114 h 1687324"/>
              <a:gd name="connsiteX800" fmla="*/ 44893 w 1655762"/>
              <a:gd name="connsiteY800" fmla="*/ 1103958 h 1687324"/>
              <a:gd name="connsiteX801" fmla="*/ 125132 w 1655762"/>
              <a:gd name="connsiteY801" fmla="*/ 1098941 h 1687324"/>
              <a:gd name="connsiteX802" fmla="*/ 125321 w 1655762"/>
              <a:gd name="connsiteY802" fmla="*/ 1099130 h 1687324"/>
              <a:gd name="connsiteX803" fmla="*/ 125321 w 1655762"/>
              <a:gd name="connsiteY803" fmla="*/ 1099130 h 1687324"/>
              <a:gd name="connsiteX804" fmla="*/ 130491 w 1655762"/>
              <a:gd name="connsiteY804" fmla="*/ 1093266 h 1687324"/>
              <a:gd name="connsiteX805" fmla="*/ 131914 w 1655762"/>
              <a:gd name="connsiteY805" fmla="*/ 1096318 h 1687324"/>
              <a:gd name="connsiteX806" fmla="*/ 130796 w 1655762"/>
              <a:gd name="connsiteY806" fmla="*/ 1094640 h 1687324"/>
              <a:gd name="connsiteX807" fmla="*/ 129678 w 1655762"/>
              <a:gd name="connsiteY807" fmla="*/ 1089606 h 1687324"/>
              <a:gd name="connsiteX808" fmla="*/ 130491 w 1655762"/>
              <a:gd name="connsiteY808" fmla="*/ 1093266 h 1687324"/>
              <a:gd name="connsiteX809" fmla="*/ 129957 w 1655762"/>
              <a:gd name="connsiteY809" fmla="*/ 1092123 h 1687324"/>
              <a:gd name="connsiteX810" fmla="*/ 129678 w 1655762"/>
              <a:gd name="connsiteY810" fmla="*/ 1089606 h 1687324"/>
              <a:gd name="connsiteX811" fmla="*/ 37987 w 1655762"/>
              <a:gd name="connsiteY811" fmla="*/ 1087755 h 1687324"/>
              <a:gd name="connsiteX812" fmla="*/ 42456 w 1655762"/>
              <a:gd name="connsiteY812" fmla="*/ 1096704 h 1687324"/>
              <a:gd name="connsiteX813" fmla="*/ 42456 w 1655762"/>
              <a:gd name="connsiteY813" fmla="*/ 1098941 h 1687324"/>
              <a:gd name="connsiteX814" fmla="*/ 44893 w 1655762"/>
              <a:gd name="connsiteY814" fmla="*/ 1103958 h 1687324"/>
              <a:gd name="connsiteX815" fmla="*/ 48042 w 1655762"/>
              <a:gd name="connsiteY815" fmla="*/ 1112363 h 1687324"/>
              <a:gd name="connsiteX816" fmla="*/ 47763 w 1655762"/>
              <a:gd name="connsiteY816" fmla="*/ 1111805 h 1687324"/>
              <a:gd name="connsiteX817" fmla="*/ 44690 w 1655762"/>
              <a:gd name="connsiteY817" fmla="*/ 1105653 h 1687324"/>
              <a:gd name="connsiteX818" fmla="*/ 37987 w 1655762"/>
              <a:gd name="connsiteY818" fmla="*/ 1087755 h 1687324"/>
              <a:gd name="connsiteX819" fmla="*/ 37987 w 1655762"/>
              <a:gd name="connsiteY819" fmla="*/ 1078806 h 1687324"/>
              <a:gd name="connsiteX820" fmla="*/ 39383 w 1655762"/>
              <a:gd name="connsiteY820" fmla="*/ 1086357 h 1687324"/>
              <a:gd name="connsiteX821" fmla="*/ 40714 w 1655762"/>
              <a:gd name="connsiteY821" fmla="*/ 1088901 h 1687324"/>
              <a:gd name="connsiteX822" fmla="*/ 42176 w 1655762"/>
              <a:gd name="connsiteY822" fmla="*/ 1092300 h 1687324"/>
              <a:gd name="connsiteX823" fmla="*/ 42456 w 1655762"/>
              <a:gd name="connsiteY823" fmla="*/ 1092230 h 1687324"/>
              <a:gd name="connsiteX824" fmla="*/ 42456 w 1655762"/>
              <a:gd name="connsiteY824" fmla="*/ 1096704 h 1687324"/>
              <a:gd name="connsiteX825" fmla="*/ 37987 w 1655762"/>
              <a:gd name="connsiteY825" fmla="*/ 1078806 h 1687324"/>
              <a:gd name="connsiteX826" fmla="*/ 34592 w 1655762"/>
              <a:gd name="connsiteY826" fmla="*/ 1072633 h 1687324"/>
              <a:gd name="connsiteX827" fmla="*/ 34853 w 1655762"/>
              <a:gd name="connsiteY827" fmla="*/ 1073417 h 1687324"/>
              <a:gd name="connsiteX828" fmla="*/ 34635 w 1655762"/>
              <a:gd name="connsiteY828" fmla="*/ 1072655 h 1687324"/>
              <a:gd name="connsiteX829" fmla="*/ 107320 w 1655762"/>
              <a:gd name="connsiteY829" fmla="*/ 1064994 h 1687324"/>
              <a:gd name="connsiteX830" fmla="*/ 110072 w 1655762"/>
              <a:gd name="connsiteY830" fmla="*/ 1069126 h 1687324"/>
              <a:gd name="connsiteX831" fmla="*/ 113748 w 1655762"/>
              <a:gd name="connsiteY831" fmla="*/ 1082614 h 1687324"/>
              <a:gd name="connsiteX832" fmla="*/ 116263 w 1655762"/>
              <a:gd name="connsiteY832" fmla="*/ 1089606 h 1687324"/>
              <a:gd name="connsiteX833" fmla="*/ 116263 w 1655762"/>
              <a:gd name="connsiteY833" fmla="*/ 1091843 h 1687324"/>
              <a:gd name="connsiteX834" fmla="*/ 122970 w 1655762"/>
              <a:gd name="connsiteY834" fmla="*/ 1105267 h 1687324"/>
              <a:gd name="connsiteX835" fmla="*/ 120735 w 1655762"/>
              <a:gd name="connsiteY835" fmla="*/ 1105267 h 1687324"/>
              <a:gd name="connsiteX836" fmla="*/ 122970 w 1655762"/>
              <a:gd name="connsiteY836" fmla="*/ 1107505 h 1687324"/>
              <a:gd name="connsiteX837" fmla="*/ 129678 w 1655762"/>
              <a:gd name="connsiteY837" fmla="*/ 1125404 h 1687324"/>
              <a:gd name="connsiteX838" fmla="*/ 127442 w 1655762"/>
              <a:gd name="connsiteY838" fmla="*/ 1118692 h 1687324"/>
              <a:gd name="connsiteX839" fmla="*/ 127442 w 1655762"/>
              <a:gd name="connsiteY839" fmla="*/ 1116454 h 1687324"/>
              <a:gd name="connsiteX840" fmla="*/ 129678 w 1655762"/>
              <a:gd name="connsiteY840" fmla="*/ 1120929 h 1687324"/>
              <a:gd name="connsiteX841" fmla="*/ 131914 w 1655762"/>
              <a:gd name="connsiteY841" fmla="*/ 1127641 h 1687324"/>
              <a:gd name="connsiteX842" fmla="*/ 134150 w 1655762"/>
              <a:gd name="connsiteY842" fmla="*/ 1127641 h 1687324"/>
              <a:gd name="connsiteX843" fmla="*/ 134150 w 1655762"/>
              <a:gd name="connsiteY843" fmla="*/ 1129879 h 1687324"/>
              <a:gd name="connsiteX844" fmla="*/ 136385 w 1655762"/>
              <a:gd name="connsiteY844" fmla="*/ 1138828 h 1687324"/>
              <a:gd name="connsiteX845" fmla="*/ 139739 w 1655762"/>
              <a:gd name="connsiteY845" fmla="*/ 1142744 h 1687324"/>
              <a:gd name="connsiteX846" fmla="*/ 140774 w 1655762"/>
              <a:gd name="connsiteY846" fmla="*/ 1144988 h 1687324"/>
              <a:gd name="connsiteX847" fmla="*/ 140774 w 1655762"/>
              <a:gd name="connsiteY847" fmla="*/ 1143685 h 1687324"/>
              <a:gd name="connsiteX848" fmla="*/ 139047 w 1655762"/>
              <a:gd name="connsiteY848" fmla="*/ 1139227 h 1687324"/>
              <a:gd name="connsiteX849" fmla="*/ 138112 w 1655762"/>
              <a:gd name="connsiteY849" fmla="*/ 1138049 h 1687324"/>
              <a:gd name="connsiteX850" fmla="*/ 138822 w 1655762"/>
              <a:gd name="connsiteY850" fmla="*/ 1138645 h 1687324"/>
              <a:gd name="connsiteX851" fmla="*/ 135467 w 1655762"/>
              <a:gd name="connsiteY851" fmla="*/ 1129982 h 1687324"/>
              <a:gd name="connsiteX852" fmla="*/ 131836 w 1655762"/>
              <a:gd name="connsiteY852" fmla="*/ 1121313 h 1687324"/>
              <a:gd name="connsiteX853" fmla="*/ 132501 w 1655762"/>
              <a:gd name="connsiteY853" fmla="*/ 1121313 h 1687324"/>
              <a:gd name="connsiteX854" fmla="*/ 131763 w 1655762"/>
              <a:gd name="connsiteY854" fmla="*/ 1119906 h 1687324"/>
              <a:gd name="connsiteX855" fmla="*/ 127000 w 1655762"/>
              <a:gd name="connsiteY855" fmla="*/ 1110835 h 1687324"/>
              <a:gd name="connsiteX856" fmla="*/ 127487 w 1655762"/>
              <a:gd name="connsiteY856" fmla="*/ 1109753 h 1687324"/>
              <a:gd name="connsiteX857" fmla="*/ 127442 w 1655762"/>
              <a:gd name="connsiteY857" fmla="*/ 1109742 h 1687324"/>
              <a:gd name="connsiteX858" fmla="*/ 127300 w 1655762"/>
              <a:gd name="connsiteY858" fmla="*/ 1109030 h 1687324"/>
              <a:gd name="connsiteX859" fmla="*/ 127211 w 1655762"/>
              <a:gd name="connsiteY859" fmla="*/ 1108869 h 1687324"/>
              <a:gd name="connsiteX860" fmla="*/ 127000 w 1655762"/>
              <a:gd name="connsiteY860" fmla="*/ 1108567 h 1687324"/>
              <a:gd name="connsiteX861" fmla="*/ 127055 w 1655762"/>
              <a:gd name="connsiteY861" fmla="*/ 1108585 h 1687324"/>
              <a:gd name="connsiteX862" fmla="*/ 126961 w 1655762"/>
              <a:gd name="connsiteY862" fmla="*/ 1108414 h 1687324"/>
              <a:gd name="connsiteX863" fmla="*/ 122444 w 1655762"/>
              <a:gd name="connsiteY863" fmla="*/ 1097403 h 1687324"/>
              <a:gd name="connsiteX864" fmla="*/ 122218 w 1655762"/>
              <a:gd name="connsiteY864" fmla="*/ 1096735 h 1687324"/>
              <a:gd name="connsiteX865" fmla="*/ 120817 w 1655762"/>
              <a:gd name="connsiteY865" fmla="*/ 1092587 h 1687324"/>
              <a:gd name="connsiteX866" fmla="*/ 118499 w 1655762"/>
              <a:gd name="connsiteY866" fmla="*/ 1087368 h 1687324"/>
              <a:gd name="connsiteX867" fmla="*/ 118499 w 1655762"/>
              <a:gd name="connsiteY867" fmla="*/ 1089606 h 1687324"/>
              <a:gd name="connsiteX868" fmla="*/ 116263 w 1655762"/>
              <a:gd name="connsiteY868" fmla="*/ 1076181 h 1687324"/>
              <a:gd name="connsiteX869" fmla="*/ 111791 w 1655762"/>
              <a:gd name="connsiteY869" fmla="*/ 1069469 h 1687324"/>
              <a:gd name="connsiteX870" fmla="*/ 114027 w 1655762"/>
              <a:gd name="connsiteY870" fmla="*/ 1082893 h 1687324"/>
              <a:gd name="connsiteX871" fmla="*/ 111791 w 1655762"/>
              <a:gd name="connsiteY871" fmla="*/ 1071707 h 1687324"/>
              <a:gd name="connsiteX872" fmla="*/ 110072 w 1655762"/>
              <a:gd name="connsiteY872" fmla="*/ 1069126 h 1687324"/>
              <a:gd name="connsiteX873" fmla="*/ 109556 w 1655762"/>
              <a:gd name="connsiteY873" fmla="*/ 1067232 h 1687324"/>
              <a:gd name="connsiteX874" fmla="*/ 107320 w 1655762"/>
              <a:gd name="connsiteY874" fmla="*/ 1064994 h 1687324"/>
              <a:gd name="connsiteX875" fmla="*/ 1629055 w 1655762"/>
              <a:gd name="connsiteY875" fmla="*/ 1064957 h 1687324"/>
              <a:gd name="connsiteX876" fmla="*/ 1628948 w 1655762"/>
              <a:gd name="connsiteY876" fmla="*/ 1065383 h 1687324"/>
              <a:gd name="connsiteX877" fmla="*/ 1628948 w 1655762"/>
              <a:gd name="connsiteY877" fmla="*/ 1065159 h 1687324"/>
              <a:gd name="connsiteX878" fmla="*/ 33518 w 1655762"/>
              <a:gd name="connsiteY878" fmla="*/ 1062671 h 1687324"/>
              <a:gd name="connsiteX879" fmla="*/ 33518 w 1655762"/>
              <a:gd name="connsiteY879" fmla="*/ 1064686 h 1687324"/>
              <a:gd name="connsiteX880" fmla="*/ 33933 w 1655762"/>
              <a:gd name="connsiteY880" fmla="*/ 1065976 h 1687324"/>
              <a:gd name="connsiteX881" fmla="*/ 35227 w 1655762"/>
              <a:gd name="connsiteY881" fmla="*/ 1067828 h 1687324"/>
              <a:gd name="connsiteX882" fmla="*/ 33538 w 1655762"/>
              <a:gd name="connsiteY882" fmla="*/ 1062757 h 1687324"/>
              <a:gd name="connsiteX883" fmla="*/ 29066 w 1655762"/>
              <a:gd name="connsiteY883" fmla="*/ 1053807 h 1687324"/>
              <a:gd name="connsiteX884" fmla="*/ 29961 w 1655762"/>
              <a:gd name="connsiteY884" fmla="*/ 1056718 h 1687324"/>
              <a:gd name="connsiteX885" fmla="*/ 31302 w 1655762"/>
              <a:gd name="connsiteY885" fmla="*/ 1062757 h 1687324"/>
              <a:gd name="connsiteX886" fmla="*/ 29066 w 1655762"/>
              <a:gd name="connsiteY886" fmla="*/ 1053807 h 1687324"/>
              <a:gd name="connsiteX887" fmla="*/ 26830 w 1655762"/>
              <a:gd name="connsiteY887" fmla="*/ 1044858 h 1687324"/>
              <a:gd name="connsiteX888" fmla="*/ 29066 w 1655762"/>
              <a:gd name="connsiteY888" fmla="*/ 1053807 h 1687324"/>
              <a:gd name="connsiteX889" fmla="*/ 26830 w 1655762"/>
              <a:gd name="connsiteY889" fmla="*/ 1053807 h 1687324"/>
              <a:gd name="connsiteX890" fmla="*/ 29346 w 1655762"/>
              <a:gd name="connsiteY890" fmla="*/ 1064994 h 1687324"/>
              <a:gd name="connsiteX891" fmla="*/ 32748 w 1655762"/>
              <a:gd name="connsiteY891" fmla="*/ 1068627 h 1687324"/>
              <a:gd name="connsiteX892" fmla="*/ 32591 w 1655762"/>
              <a:gd name="connsiteY892" fmla="*/ 1067917 h 1687324"/>
              <a:gd name="connsiteX893" fmla="*/ 31302 w 1655762"/>
              <a:gd name="connsiteY893" fmla="*/ 1062757 h 1687324"/>
              <a:gd name="connsiteX894" fmla="*/ 30184 w 1655762"/>
              <a:gd name="connsiteY894" fmla="*/ 1057443 h 1687324"/>
              <a:gd name="connsiteX895" fmla="*/ 29961 w 1655762"/>
              <a:gd name="connsiteY895" fmla="*/ 1056718 h 1687324"/>
              <a:gd name="connsiteX896" fmla="*/ 28396 w 1655762"/>
              <a:gd name="connsiteY896" fmla="*/ 1049672 h 1687324"/>
              <a:gd name="connsiteX897" fmla="*/ 27382 w 1655762"/>
              <a:gd name="connsiteY897" fmla="*/ 1046119 h 1687324"/>
              <a:gd name="connsiteX898" fmla="*/ 27669 w 1655762"/>
              <a:gd name="connsiteY898" fmla="*/ 1047935 h 1687324"/>
              <a:gd name="connsiteX899" fmla="*/ 26830 w 1655762"/>
              <a:gd name="connsiteY899" fmla="*/ 1044858 h 1687324"/>
              <a:gd name="connsiteX900" fmla="*/ 1642353 w 1655762"/>
              <a:gd name="connsiteY900" fmla="*/ 1027362 h 1687324"/>
              <a:gd name="connsiteX901" fmla="*/ 1641238 w 1655762"/>
              <a:gd name="connsiteY901" fmla="*/ 1032664 h 1687324"/>
              <a:gd name="connsiteX902" fmla="*/ 1641015 w 1655762"/>
              <a:gd name="connsiteY902" fmla="*/ 1033391 h 1687324"/>
              <a:gd name="connsiteX903" fmla="*/ 24588 w 1655762"/>
              <a:gd name="connsiteY903" fmla="*/ 1024693 h 1687324"/>
              <a:gd name="connsiteX904" fmla="*/ 24594 w 1655762"/>
              <a:gd name="connsiteY904" fmla="*/ 1024721 h 1687324"/>
              <a:gd name="connsiteX905" fmla="*/ 24598 w 1655762"/>
              <a:gd name="connsiteY905" fmla="*/ 1024724 h 1687324"/>
              <a:gd name="connsiteX906" fmla="*/ 19990 w 1655762"/>
              <a:gd name="connsiteY906" fmla="*/ 1017730 h 1687324"/>
              <a:gd name="connsiteX907" fmla="*/ 20123 w 1655762"/>
              <a:gd name="connsiteY907" fmla="*/ 1020247 h 1687324"/>
              <a:gd name="connsiteX908" fmla="*/ 22358 w 1655762"/>
              <a:gd name="connsiteY908" fmla="*/ 1031434 h 1687324"/>
              <a:gd name="connsiteX909" fmla="*/ 21828 w 1655762"/>
              <a:gd name="connsiteY909" fmla="*/ 1025061 h 1687324"/>
              <a:gd name="connsiteX910" fmla="*/ 21432 w 1655762"/>
              <a:gd name="connsiteY910" fmla="*/ 1024335 h 1687324"/>
              <a:gd name="connsiteX911" fmla="*/ 1642355 w 1655762"/>
              <a:gd name="connsiteY911" fmla="*/ 1013928 h 1687324"/>
              <a:gd name="connsiteX912" fmla="*/ 1644590 w 1655762"/>
              <a:gd name="connsiteY912" fmla="*/ 1013928 h 1687324"/>
              <a:gd name="connsiteX913" fmla="*/ 1644590 w 1655762"/>
              <a:gd name="connsiteY913" fmla="*/ 1018402 h 1687324"/>
              <a:gd name="connsiteX914" fmla="*/ 1642355 w 1655762"/>
              <a:gd name="connsiteY914" fmla="*/ 1027351 h 1687324"/>
              <a:gd name="connsiteX915" fmla="*/ 1642355 w 1655762"/>
              <a:gd name="connsiteY915" fmla="*/ 1027353 h 1687324"/>
              <a:gd name="connsiteX916" fmla="*/ 1642354 w 1655762"/>
              <a:gd name="connsiteY916" fmla="*/ 1027356 h 1687324"/>
              <a:gd name="connsiteX917" fmla="*/ 1642354 w 1655762"/>
              <a:gd name="connsiteY917" fmla="*/ 1027358 h 1687324"/>
              <a:gd name="connsiteX918" fmla="*/ 1642353 w 1655762"/>
              <a:gd name="connsiteY918" fmla="*/ 1027362 h 1687324"/>
              <a:gd name="connsiteX919" fmla="*/ 1640121 w 1655762"/>
              <a:gd name="connsiteY919" fmla="*/ 1036300 h 1687324"/>
              <a:gd name="connsiteX920" fmla="*/ 1641015 w 1655762"/>
              <a:gd name="connsiteY920" fmla="*/ 1033391 h 1687324"/>
              <a:gd name="connsiteX921" fmla="*/ 1637886 w 1655762"/>
              <a:gd name="connsiteY921" fmla="*/ 1047486 h 1687324"/>
              <a:gd name="connsiteX922" fmla="*/ 1640121 w 1655762"/>
              <a:gd name="connsiteY922" fmla="*/ 1045248 h 1687324"/>
              <a:gd name="connsiteX923" fmla="*/ 1642355 w 1655762"/>
              <a:gd name="connsiteY923" fmla="*/ 1036300 h 1687324"/>
              <a:gd name="connsiteX924" fmla="*/ 1642355 w 1655762"/>
              <a:gd name="connsiteY924" fmla="*/ 1038537 h 1687324"/>
              <a:gd name="connsiteX925" fmla="*/ 1644590 w 1655762"/>
              <a:gd name="connsiteY925" fmla="*/ 1020639 h 1687324"/>
              <a:gd name="connsiteX926" fmla="*/ 1646824 w 1655762"/>
              <a:gd name="connsiteY926" fmla="*/ 1013928 h 1687324"/>
              <a:gd name="connsiteX927" fmla="*/ 1651293 w 1655762"/>
              <a:gd name="connsiteY927" fmla="*/ 1013928 h 1687324"/>
              <a:gd name="connsiteX928" fmla="*/ 1646824 w 1655762"/>
              <a:gd name="connsiteY928" fmla="*/ 1025114 h 1687324"/>
              <a:gd name="connsiteX929" fmla="*/ 1649059 w 1655762"/>
              <a:gd name="connsiteY929" fmla="*/ 1027351 h 1687324"/>
              <a:gd name="connsiteX930" fmla="*/ 1644590 w 1655762"/>
              <a:gd name="connsiteY930" fmla="*/ 1040774 h 1687324"/>
              <a:gd name="connsiteX931" fmla="*/ 1646824 w 1655762"/>
              <a:gd name="connsiteY931" fmla="*/ 1029588 h 1687324"/>
              <a:gd name="connsiteX932" fmla="*/ 1644590 w 1655762"/>
              <a:gd name="connsiteY932" fmla="*/ 1034062 h 1687324"/>
              <a:gd name="connsiteX933" fmla="*/ 1644590 w 1655762"/>
              <a:gd name="connsiteY933" fmla="*/ 1040215 h 1687324"/>
              <a:gd name="connsiteX934" fmla="*/ 1644590 w 1655762"/>
              <a:gd name="connsiteY934" fmla="*/ 1040774 h 1687324"/>
              <a:gd name="connsiteX935" fmla="*/ 1644590 w 1655762"/>
              <a:gd name="connsiteY935" fmla="*/ 1043011 h 1687324"/>
              <a:gd name="connsiteX936" fmla="*/ 1642355 w 1655762"/>
              <a:gd name="connsiteY936" fmla="*/ 1045248 h 1687324"/>
              <a:gd name="connsiteX937" fmla="*/ 1640121 w 1655762"/>
              <a:gd name="connsiteY937" fmla="*/ 1054197 h 1687324"/>
              <a:gd name="connsiteX938" fmla="*/ 1638165 w 1655762"/>
              <a:gd name="connsiteY938" fmla="*/ 1057896 h 1687324"/>
              <a:gd name="connsiteX939" fmla="*/ 1637506 w 1655762"/>
              <a:gd name="connsiteY939" fmla="*/ 1061849 h 1687324"/>
              <a:gd name="connsiteX940" fmla="*/ 1637264 w 1655762"/>
              <a:gd name="connsiteY940" fmla="*/ 1060029 h 1687324"/>
              <a:gd name="connsiteX941" fmla="*/ 1633417 w 1655762"/>
              <a:gd name="connsiteY941" fmla="*/ 1072095 h 1687324"/>
              <a:gd name="connsiteX942" fmla="*/ 1633417 w 1655762"/>
              <a:gd name="connsiteY942" fmla="*/ 1065383 h 1687324"/>
              <a:gd name="connsiteX943" fmla="*/ 1628948 w 1655762"/>
              <a:gd name="connsiteY943" fmla="*/ 1078806 h 1687324"/>
              <a:gd name="connsiteX944" fmla="*/ 1631183 w 1655762"/>
              <a:gd name="connsiteY944" fmla="*/ 1069858 h 1687324"/>
              <a:gd name="connsiteX945" fmla="*/ 1635652 w 1655762"/>
              <a:gd name="connsiteY945" fmla="*/ 1058672 h 1687324"/>
              <a:gd name="connsiteX946" fmla="*/ 1629042 w 1655762"/>
              <a:gd name="connsiteY946" fmla="*/ 1074553 h 1687324"/>
              <a:gd name="connsiteX947" fmla="*/ 1628775 w 1655762"/>
              <a:gd name="connsiteY947" fmla="*/ 1077128 h 1687324"/>
              <a:gd name="connsiteX948" fmla="*/ 1627971 w 1655762"/>
              <a:gd name="connsiteY948" fmla="*/ 1077128 h 1687324"/>
              <a:gd name="connsiteX949" fmla="*/ 1624479 w 1655762"/>
              <a:gd name="connsiteY949" fmla="*/ 1085518 h 1687324"/>
              <a:gd name="connsiteX950" fmla="*/ 1625410 w 1655762"/>
              <a:gd name="connsiteY950" fmla="*/ 1080485 h 1687324"/>
              <a:gd name="connsiteX951" fmla="*/ 1628948 w 1655762"/>
              <a:gd name="connsiteY951" fmla="*/ 1069858 h 1687324"/>
              <a:gd name="connsiteX952" fmla="*/ 1628526 w 1655762"/>
              <a:gd name="connsiteY952" fmla="*/ 1067112 h 1687324"/>
              <a:gd name="connsiteX953" fmla="*/ 1628948 w 1655762"/>
              <a:gd name="connsiteY953" fmla="*/ 1065383 h 1687324"/>
              <a:gd name="connsiteX954" fmla="*/ 1630218 w 1655762"/>
              <a:gd name="connsiteY954" fmla="*/ 1062841 h 1687324"/>
              <a:gd name="connsiteX955" fmla="*/ 1630238 w 1655762"/>
              <a:gd name="connsiteY955" fmla="*/ 1062707 h 1687324"/>
              <a:gd name="connsiteX956" fmla="*/ 1629055 w 1655762"/>
              <a:gd name="connsiteY956" fmla="*/ 1064957 h 1687324"/>
              <a:gd name="connsiteX957" fmla="*/ 1631183 w 1655762"/>
              <a:gd name="connsiteY957" fmla="*/ 1056434 h 1687324"/>
              <a:gd name="connsiteX958" fmla="*/ 1631183 w 1655762"/>
              <a:gd name="connsiteY958" fmla="*/ 1060909 h 1687324"/>
              <a:gd name="connsiteX959" fmla="*/ 1630282 w 1655762"/>
              <a:gd name="connsiteY959" fmla="*/ 1062622 h 1687324"/>
              <a:gd name="connsiteX960" fmla="*/ 1630270 w 1655762"/>
              <a:gd name="connsiteY960" fmla="*/ 1062736 h 1687324"/>
              <a:gd name="connsiteX961" fmla="*/ 1631183 w 1655762"/>
              <a:gd name="connsiteY961" fmla="*/ 1060909 h 1687324"/>
              <a:gd name="connsiteX962" fmla="*/ 1633417 w 1655762"/>
              <a:gd name="connsiteY962" fmla="*/ 1045248 h 1687324"/>
              <a:gd name="connsiteX963" fmla="*/ 1634995 w 1655762"/>
              <a:gd name="connsiteY963" fmla="*/ 1043406 h 1687324"/>
              <a:gd name="connsiteX964" fmla="*/ 1633417 w 1655762"/>
              <a:gd name="connsiteY964" fmla="*/ 1049723 h 1687324"/>
              <a:gd name="connsiteX965" fmla="*/ 1635093 w 1655762"/>
              <a:gd name="connsiteY965" fmla="*/ 1043291 h 1687324"/>
              <a:gd name="connsiteX966" fmla="*/ 1634995 w 1655762"/>
              <a:gd name="connsiteY966" fmla="*/ 1043406 h 1687324"/>
              <a:gd name="connsiteX967" fmla="*/ 1640121 w 1655762"/>
              <a:gd name="connsiteY967" fmla="*/ 1022876 h 1687324"/>
              <a:gd name="connsiteX968" fmla="*/ 1642355 w 1655762"/>
              <a:gd name="connsiteY968" fmla="*/ 1013928 h 1687324"/>
              <a:gd name="connsiteX969" fmla="*/ 1642216 w 1655762"/>
              <a:gd name="connsiteY969" fmla="*/ 1017144 h 1687324"/>
              <a:gd name="connsiteX970" fmla="*/ 1641587 w 1655762"/>
              <a:gd name="connsiteY970" fmla="*/ 1021548 h 1687324"/>
              <a:gd name="connsiteX971" fmla="*/ 1640121 w 1655762"/>
              <a:gd name="connsiteY971" fmla="*/ 1025114 h 1687324"/>
              <a:gd name="connsiteX972" fmla="*/ 1640121 w 1655762"/>
              <a:gd name="connsiteY972" fmla="*/ 1027351 h 1687324"/>
              <a:gd name="connsiteX973" fmla="*/ 1635652 w 1655762"/>
              <a:gd name="connsiteY973" fmla="*/ 1043011 h 1687324"/>
              <a:gd name="connsiteX974" fmla="*/ 1640121 w 1655762"/>
              <a:gd name="connsiteY974" fmla="*/ 1031825 h 1687324"/>
              <a:gd name="connsiteX975" fmla="*/ 1641587 w 1655762"/>
              <a:gd name="connsiteY975" fmla="*/ 1021548 h 1687324"/>
              <a:gd name="connsiteX976" fmla="*/ 1642076 w 1655762"/>
              <a:gd name="connsiteY976" fmla="*/ 1020360 h 1687324"/>
              <a:gd name="connsiteX977" fmla="*/ 1642216 w 1655762"/>
              <a:gd name="connsiteY977" fmla="*/ 1017144 h 1687324"/>
              <a:gd name="connsiteX978" fmla="*/ 1642355 w 1655762"/>
              <a:gd name="connsiteY978" fmla="*/ 1016165 h 1687324"/>
              <a:gd name="connsiteX979" fmla="*/ 1642355 w 1655762"/>
              <a:gd name="connsiteY979" fmla="*/ 1013928 h 1687324"/>
              <a:gd name="connsiteX980" fmla="*/ 1549843 w 1655762"/>
              <a:gd name="connsiteY980" fmla="*/ 1012233 h 1687324"/>
              <a:gd name="connsiteX981" fmla="*/ 1549298 w 1655762"/>
              <a:gd name="connsiteY981" fmla="*/ 1013251 h 1687324"/>
              <a:gd name="connsiteX982" fmla="*/ 1548583 w 1655762"/>
              <a:gd name="connsiteY982" fmla="*/ 1017900 h 1687324"/>
              <a:gd name="connsiteX983" fmla="*/ 1646824 w 1655762"/>
              <a:gd name="connsiteY983" fmla="*/ 1011690 h 1687324"/>
              <a:gd name="connsiteX984" fmla="*/ 1644590 w 1655762"/>
              <a:gd name="connsiteY984" fmla="*/ 1020639 h 1687324"/>
              <a:gd name="connsiteX985" fmla="*/ 1646824 w 1655762"/>
              <a:gd name="connsiteY985" fmla="*/ 1011690 h 1687324"/>
              <a:gd name="connsiteX986" fmla="*/ 1550225 w 1655762"/>
              <a:gd name="connsiteY986" fmla="*/ 1011521 h 1687324"/>
              <a:gd name="connsiteX987" fmla="*/ 1550201 w 1655762"/>
              <a:gd name="connsiteY987" fmla="*/ 1011565 h 1687324"/>
              <a:gd name="connsiteX988" fmla="*/ 1550189 w 1655762"/>
              <a:gd name="connsiteY988" fmla="*/ 1011664 h 1687324"/>
              <a:gd name="connsiteX989" fmla="*/ 1555210 w 1655762"/>
              <a:gd name="connsiteY989" fmla="*/ 998267 h 1687324"/>
              <a:gd name="connsiteX990" fmla="*/ 1550741 w 1655762"/>
              <a:gd name="connsiteY990" fmla="*/ 1013928 h 1687324"/>
              <a:gd name="connsiteX991" fmla="*/ 1555210 w 1655762"/>
              <a:gd name="connsiteY991" fmla="*/ 998267 h 1687324"/>
              <a:gd name="connsiteX992" fmla="*/ 1636210 w 1655762"/>
              <a:gd name="connsiteY992" fmla="*/ 991276 h 1687324"/>
              <a:gd name="connsiteX993" fmla="*/ 1635652 w 1655762"/>
              <a:gd name="connsiteY993" fmla="*/ 993793 h 1687324"/>
              <a:gd name="connsiteX994" fmla="*/ 1635981 w 1655762"/>
              <a:gd name="connsiteY994" fmla="*/ 991482 h 1687324"/>
              <a:gd name="connsiteX995" fmla="*/ 1649059 w 1655762"/>
              <a:gd name="connsiteY995" fmla="*/ 960235 h 1687324"/>
              <a:gd name="connsiteX996" fmla="*/ 1649338 w 1655762"/>
              <a:gd name="connsiteY996" fmla="*/ 961633 h 1687324"/>
              <a:gd name="connsiteX997" fmla="*/ 1648500 w 1655762"/>
              <a:gd name="connsiteY997" fmla="*/ 964150 h 1687324"/>
              <a:gd name="connsiteX998" fmla="*/ 1650174 w 1655762"/>
              <a:gd name="connsiteY998" fmla="*/ 959124 h 1687324"/>
              <a:gd name="connsiteX999" fmla="*/ 1649408 w 1655762"/>
              <a:gd name="connsiteY999" fmla="*/ 961983 h 1687324"/>
              <a:gd name="connsiteX1000" fmla="*/ 1649338 w 1655762"/>
              <a:gd name="connsiteY1000" fmla="*/ 961633 h 1687324"/>
              <a:gd name="connsiteX1001" fmla="*/ 1650655 w 1655762"/>
              <a:gd name="connsiteY1001" fmla="*/ 955760 h 1687324"/>
              <a:gd name="connsiteX1002" fmla="*/ 1651293 w 1655762"/>
              <a:gd name="connsiteY1002" fmla="*/ 955760 h 1687324"/>
              <a:gd name="connsiteX1003" fmla="*/ 1650176 w 1655762"/>
              <a:gd name="connsiteY1003" fmla="*/ 959116 h 1687324"/>
              <a:gd name="connsiteX1004" fmla="*/ 1651293 w 1655762"/>
              <a:gd name="connsiteY1004" fmla="*/ 951286 h 1687324"/>
              <a:gd name="connsiteX1005" fmla="*/ 1651450 w 1655762"/>
              <a:gd name="connsiteY1005" fmla="*/ 953013 h 1687324"/>
              <a:gd name="connsiteX1006" fmla="*/ 1651293 w 1655762"/>
              <a:gd name="connsiteY1006" fmla="*/ 953523 h 1687324"/>
              <a:gd name="connsiteX1007" fmla="*/ 19091 w 1655762"/>
              <a:gd name="connsiteY1007" fmla="*/ 949510 h 1687324"/>
              <a:gd name="connsiteX1008" fmla="*/ 20111 w 1655762"/>
              <a:gd name="connsiteY1008" fmla="*/ 960235 h 1687324"/>
              <a:gd name="connsiteX1009" fmla="*/ 20123 w 1655762"/>
              <a:gd name="connsiteY1009" fmla="*/ 960331 h 1687324"/>
              <a:gd name="connsiteX1010" fmla="*/ 20123 w 1655762"/>
              <a:gd name="connsiteY1010" fmla="*/ 953125 h 1687324"/>
              <a:gd name="connsiteX1011" fmla="*/ 1651293 w 1655762"/>
              <a:gd name="connsiteY1011" fmla="*/ 946812 h 1687324"/>
              <a:gd name="connsiteX1012" fmla="*/ 1651293 w 1655762"/>
              <a:gd name="connsiteY1012" fmla="*/ 951006 h 1687324"/>
              <a:gd name="connsiteX1013" fmla="*/ 1651293 w 1655762"/>
              <a:gd name="connsiteY1013" fmla="*/ 951286 h 1687324"/>
              <a:gd name="connsiteX1014" fmla="*/ 1650655 w 1655762"/>
              <a:gd name="connsiteY1014" fmla="*/ 955760 h 1687324"/>
              <a:gd name="connsiteX1015" fmla="*/ 1649262 w 1655762"/>
              <a:gd name="connsiteY1015" fmla="*/ 955760 h 1687324"/>
              <a:gd name="connsiteX1016" fmla="*/ 1649804 w 1655762"/>
              <a:gd name="connsiteY1016" fmla="*/ 952777 h 1687324"/>
              <a:gd name="connsiteX1017" fmla="*/ 1653528 w 1655762"/>
              <a:gd name="connsiteY1017" fmla="*/ 944574 h 1687324"/>
              <a:gd name="connsiteX1018" fmla="*/ 1655762 w 1655762"/>
              <a:gd name="connsiteY1018" fmla="*/ 944574 h 1687324"/>
              <a:gd name="connsiteX1019" fmla="*/ 1653528 w 1655762"/>
              <a:gd name="connsiteY1019" fmla="*/ 957998 h 1687324"/>
              <a:gd name="connsiteX1020" fmla="*/ 1653528 w 1655762"/>
              <a:gd name="connsiteY1020" fmla="*/ 949049 h 1687324"/>
              <a:gd name="connsiteX1021" fmla="*/ 1651573 w 1655762"/>
              <a:gd name="connsiteY1021" fmla="*/ 954362 h 1687324"/>
              <a:gd name="connsiteX1022" fmla="*/ 1651450 w 1655762"/>
              <a:gd name="connsiteY1022" fmla="*/ 953013 h 1687324"/>
              <a:gd name="connsiteX1023" fmla="*/ 1652411 w 1655762"/>
              <a:gd name="connsiteY1023" fmla="*/ 949888 h 1687324"/>
              <a:gd name="connsiteX1024" fmla="*/ 1653528 w 1655762"/>
              <a:gd name="connsiteY1024" fmla="*/ 944574 h 1687324"/>
              <a:gd name="connsiteX1025" fmla="*/ 1651578 w 1655762"/>
              <a:gd name="connsiteY1025" fmla="*/ 933063 h 1687324"/>
              <a:gd name="connsiteX1026" fmla="*/ 1651449 w 1655762"/>
              <a:gd name="connsiteY1026" fmla="*/ 934221 h 1687324"/>
              <a:gd name="connsiteX1027" fmla="*/ 1651293 w 1655762"/>
              <a:gd name="connsiteY1027" fmla="*/ 933388 h 1687324"/>
              <a:gd name="connsiteX1028" fmla="*/ 1583513 w 1655762"/>
              <a:gd name="connsiteY1028" fmla="*/ 931897 h 1687324"/>
              <a:gd name="connsiteX1029" fmla="*/ 1583338 w 1655762"/>
              <a:gd name="connsiteY1029" fmla="*/ 933652 h 1687324"/>
              <a:gd name="connsiteX1030" fmla="*/ 1582303 w 1655762"/>
              <a:gd name="connsiteY1030" fmla="*/ 936465 h 1687324"/>
              <a:gd name="connsiteX1031" fmla="*/ 1582024 w 1655762"/>
              <a:gd name="connsiteY1031" fmla="*/ 933388 h 1687324"/>
              <a:gd name="connsiteX1032" fmla="*/ 1582303 w 1655762"/>
              <a:gd name="connsiteY1032" fmla="*/ 933109 h 1687324"/>
              <a:gd name="connsiteX1033" fmla="*/ 1652411 w 1655762"/>
              <a:gd name="connsiteY1033" fmla="*/ 928075 h 1687324"/>
              <a:gd name="connsiteX1034" fmla="*/ 1653528 w 1655762"/>
              <a:gd name="connsiteY1034" fmla="*/ 928914 h 1687324"/>
              <a:gd name="connsiteX1035" fmla="*/ 1653248 w 1655762"/>
              <a:gd name="connsiteY1035" fmla="*/ 931151 h 1687324"/>
              <a:gd name="connsiteX1036" fmla="*/ 1651578 w 1655762"/>
              <a:gd name="connsiteY1036" fmla="*/ 933063 h 1687324"/>
              <a:gd name="connsiteX1037" fmla="*/ 1652106 w 1655762"/>
              <a:gd name="connsiteY1037" fmla="*/ 928304 h 1687324"/>
              <a:gd name="connsiteX1038" fmla="*/ 13407 w 1655762"/>
              <a:gd name="connsiteY1038" fmla="*/ 918967 h 1687324"/>
              <a:gd name="connsiteX1039" fmla="*/ 13407 w 1655762"/>
              <a:gd name="connsiteY1039" fmla="*/ 922202 h 1687324"/>
              <a:gd name="connsiteX1040" fmla="*/ 15642 w 1655762"/>
              <a:gd name="connsiteY1040" fmla="*/ 937863 h 1687324"/>
              <a:gd name="connsiteX1041" fmla="*/ 17876 w 1655762"/>
              <a:gd name="connsiteY1041" fmla="*/ 953523 h 1687324"/>
              <a:gd name="connsiteX1042" fmla="*/ 17876 w 1655762"/>
              <a:gd name="connsiteY1042" fmla="*/ 945256 h 1687324"/>
              <a:gd name="connsiteX1043" fmla="*/ 15651 w 1655762"/>
              <a:gd name="connsiteY1043" fmla="*/ 937464 h 1687324"/>
              <a:gd name="connsiteX1044" fmla="*/ 15651 w 1655762"/>
              <a:gd name="connsiteY1044" fmla="*/ 932989 h 1687324"/>
              <a:gd name="connsiteX1045" fmla="*/ 13415 w 1655762"/>
              <a:gd name="connsiteY1045" fmla="*/ 919005 h 1687324"/>
              <a:gd name="connsiteX1046" fmla="*/ 1584258 w 1655762"/>
              <a:gd name="connsiteY1046" fmla="*/ 897593 h 1687324"/>
              <a:gd name="connsiteX1047" fmla="*/ 1583839 w 1655762"/>
              <a:gd name="connsiteY1047" fmla="*/ 901369 h 1687324"/>
              <a:gd name="connsiteX1048" fmla="*/ 1583420 w 1655762"/>
              <a:gd name="connsiteY1048" fmla="*/ 900669 h 1687324"/>
              <a:gd name="connsiteX1049" fmla="*/ 1584258 w 1655762"/>
              <a:gd name="connsiteY1049" fmla="*/ 897593 h 1687324"/>
              <a:gd name="connsiteX1050" fmla="*/ 111791 w 1655762"/>
              <a:gd name="connsiteY1050" fmla="*/ 894953 h 1687324"/>
              <a:gd name="connsiteX1051" fmla="*/ 114027 w 1655762"/>
              <a:gd name="connsiteY1051" fmla="*/ 901665 h 1687324"/>
              <a:gd name="connsiteX1052" fmla="*/ 111791 w 1655762"/>
              <a:gd name="connsiteY1052" fmla="*/ 903903 h 1687324"/>
              <a:gd name="connsiteX1053" fmla="*/ 111791 w 1655762"/>
              <a:gd name="connsiteY1053" fmla="*/ 896911 h 1687324"/>
              <a:gd name="connsiteX1054" fmla="*/ 119736 w 1655762"/>
              <a:gd name="connsiteY1054" fmla="*/ 881243 h 1687324"/>
              <a:gd name="connsiteX1055" fmla="*/ 120735 w 1655762"/>
              <a:gd name="connsiteY1055" fmla="*/ 881529 h 1687324"/>
              <a:gd name="connsiteX1056" fmla="*/ 120735 w 1655762"/>
              <a:gd name="connsiteY1056" fmla="*/ 888241 h 1687324"/>
              <a:gd name="connsiteX1057" fmla="*/ 11179 w 1655762"/>
              <a:gd name="connsiteY1057" fmla="*/ 859155 h 1687324"/>
              <a:gd name="connsiteX1058" fmla="*/ 11300 w 1655762"/>
              <a:gd name="connsiteY1058" fmla="*/ 860818 h 1687324"/>
              <a:gd name="connsiteX1059" fmla="*/ 11179 w 1655762"/>
              <a:gd name="connsiteY1059" fmla="*/ 861393 h 1687324"/>
              <a:gd name="connsiteX1060" fmla="*/ 11179 w 1655762"/>
              <a:gd name="connsiteY1060" fmla="*/ 859155 h 1687324"/>
              <a:gd name="connsiteX1061" fmla="*/ 11173 w 1655762"/>
              <a:gd name="connsiteY1061" fmla="*/ 846138 h 1687324"/>
              <a:gd name="connsiteX1062" fmla="*/ 11173 w 1655762"/>
              <a:gd name="connsiteY1062" fmla="*/ 855087 h 1687324"/>
              <a:gd name="connsiteX1063" fmla="*/ 11173 w 1655762"/>
              <a:gd name="connsiteY1063" fmla="*/ 859561 h 1687324"/>
              <a:gd name="connsiteX1064" fmla="*/ 11173 w 1655762"/>
              <a:gd name="connsiteY1064" fmla="*/ 861798 h 1687324"/>
              <a:gd name="connsiteX1065" fmla="*/ 11173 w 1655762"/>
              <a:gd name="connsiteY1065" fmla="*/ 864035 h 1687324"/>
              <a:gd name="connsiteX1066" fmla="*/ 11173 w 1655762"/>
              <a:gd name="connsiteY1066" fmla="*/ 870747 h 1687324"/>
              <a:gd name="connsiteX1067" fmla="*/ 11173 w 1655762"/>
              <a:gd name="connsiteY1067" fmla="*/ 872984 h 1687324"/>
              <a:gd name="connsiteX1068" fmla="*/ 11173 w 1655762"/>
              <a:gd name="connsiteY1068" fmla="*/ 890882 h 1687324"/>
              <a:gd name="connsiteX1069" fmla="*/ 11933 w 1655762"/>
              <a:gd name="connsiteY1069" fmla="*/ 897734 h 1687324"/>
              <a:gd name="connsiteX1070" fmla="*/ 13369 w 1655762"/>
              <a:gd name="connsiteY1070" fmla="*/ 899376 h 1687324"/>
              <a:gd name="connsiteX1071" fmla="*/ 13045 w 1655762"/>
              <a:gd name="connsiteY1071" fmla="*/ 895473 h 1687324"/>
              <a:gd name="connsiteX1072" fmla="*/ 12577 w 1655762"/>
              <a:gd name="connsiteY1072" fmla="*/ 890479 h 1687324"/>
              <a:gd name="connsiteX1073" fmla="*/ 12620 w 1655762"/>
              <a:gd name="connsiteY1073" fmla="*/ 890365 h 1687324"/>
              <a:gd name="connsiteX1074" fmla="*/ 11173 w 1655762"/>
              <a:gd name="connsiteY1074" fmla="*/ 872984 h 1687324"/>
              <a:gd name="connsiteX1075" fmla="*/ 12151 w 1655762"/>
              <a:gd name="connsiteY1075" fmla="*/ 873019 h 1687324"/>
              <a:gd name="connsiteX1076" fmla="*/ 12159 w 1655762"/>
              <a:gd name="connsiteY1076" fmla="*/ 872634 h 1687324"/>
              <a:gd name="connsiteX1077" fmla="*/ 11300 w 1655762"/>
              <a:gd name="connsiteY1077" fmla="*/ 860818 h 1687324"/>
              <a:gd name="connsiteX1078" fmla="*/ 12297 w 1655762"/>
              <a:gd name="connsiteY1078" fmla="*/ 856079 h 1687324"/>
              <a:gd name="connsiteX1079" fmla="*/ 13152 w 1655762"/>
              <a:gd name="connsiteY1079" fmla="*/ 853299 h 1687324"/>
              <a:gd name="connsiteX1080" fmla="*/ 12781 w 1655762"/>
              <a:gd name="connsiteY1080" fmla="*/ 850698 h 1687324"/>
              <a:gd name="connsiteX1081" fmla="*/ 12297 w 1655762"/>
              <a:gd name="connsiteY1081" fmla="*/ 849367 h 1687324"/>
              <a:gd name="connsiteX1082" fmla="*/ 11179 w 1655762"/>
              <a:gd name="connsiteY1082" fmla="*/ 847968 h 1687324"/>
              <a:gd name="connsiteX1083" fmla="*/ 11787 w 1655762"/>
              <a:gd name="connsiteY1083" fmla="*/ 846752 h 1687324"/>
              <a:gd name="connsiteX1084" fmla="*/ 1651293 w 1655762"/>
              <a:gd name="connsiteY1084" fmla="*/ 817054 h 1687324"/>
              <a:gd name="connsiteX1085" fmla="*/ 1653528 w 1655762"/>
              <a:gd name="connsiteY1085" fmla="*/ 826003 h 1687324"/>
              <a:gd name="connsiteX1086" fmla="*/ 1651293 w 1655762"/>
              <a:gd name="connsiteY1086" fmla="*/ 817054 h 1687324"/>
              <a:gd name="connsiteX1087" fmla="*/ 10827 w 1655762"/>
              <a:gd name="connsiteY1087" fmla="*/ 780407 h 1687324"/>
              <a:gd name="connsiteX1088" fmla="*/ 8938 w 1655762"/>
              <a:gd name="connsiteY1088" fmla="*/ 787971 h 1687324"/>
              <a:gd name="connsiteX1089" fmla="*/ 8938 w 1655762"/>
              <a:gd name="connsiteY1089" fmla="*/ 790487 h 1687324"/>
              <a:gd name="connsiteX1090" fmla="*/ 8938 w 1655762"/>
              <a:gd name="connsiteY1090" fmla="*/ 799157 h 1687324"/>
              <a:gd name="connsiteX1091" fmla="*/ 8938 w 1655762"/>
              <a:gd name="connsiteY1091" fmla="*/ 812580 h 1687324"/>
              <a:gd name="connsiteX1092" fmla="*/ 8952 w 1655762"/>
              <a:gd name="connsiteY1092" fmla="*/ 812209 h 1687324"/>
              <a:gd name="connsiteX1093" fmla="*/ 8944 w 1655762"/>
              <a:gd name="connsiteY1093" fmla="*/ 812170 h 1687324"/>
              <a:gd name="connsiteX1094" fmla="*/ 8944 w 1655762"/>
              <a:gd name="connsiteY1094" fmla="*/ 803221 h 1687324"/>
              <a:gd name="connsiteX1095" fmla="*/ 8944 w 1655762"/>
              <a:gd name="connsiteY1095" fmla="*/ 799157 h 1687324"/>
              <a:gd name="connsiteX1096" fmla="*/ 8938 w 1655762"/>
              <a:gd name="connsiteY1096" fmla="*/ 799157 h 1687324"/>
              <a:gd name="connsiteX1097" fmla="*/ 8944 w 1655762"/>
              <a:gd name="connsiteY1097" fmla="*/ 799121 h 1687324"/>
              <a:gd name="connsiteX1098" fmla="*/ 8944 w 1655762"/>
              <a:gd name="connsiteY1098" fmla="*/ 795390 h 1687324"/>
              <a:gd name="connsiteX1099" fmla="*/ 8944 w 1655762"/>
              <a:gd name="connsiteY1099" fmla="*/ 794271 h 1687324"/>
              <a:gd name="connsiteX1100" fmla="*/ 8944 w 1655762"/>
              <a:gd name="connsiteY1100" fmla="*/ 792034 h 1687324"/>
              <a:gd name="connsiteX1101" fmla="*/ 11179 w 1655762"/>
              <a:gd name="connsiteY1101" fmla="*/ 780847 h 1687324"/>
              <a:gd name="connsiteX1102" fmla="*/ 8944 w 1655762"/>
              <a:gd name="connsiteY1102" fmla="*/ 756602 h 1687324"/>
              <a:gd name="connsiteX1103" fmla="*/ 8938 w 1655762"/>
              <a:gd name="connsiteY1103" fmla="*/ 756650 h 1687324"/>
              <a:gd name="connsiteX1104" fmla="*/ 8944 w 1655762"/>
              <a:gd name="connsiteY1104" fmla="*/ 756620 h 1687324"/>
              <a:gd name="connsiteX1105" fmla="*/ 1577555 w 1655762"/>
              <a:gd name="connsiteY1105" fmla="*/ 716380 h 1687324"/>
              <a:gd name="connsiteX1106" fmla="*/ 1582024 w 1655762"/>
              <a:gd name="connsiteY1106" fmla="*/ 727566 h 1687324"/>
              <a:gd name="connsiteX1107" fmla="*/ 1579789 w 1655762"/>
              <a:gd name="connsiteY1107" fmla="*/ 725329 h 1687324"/>
              <a:gd name="connsiteX1108" fmla="*/ 1577555 w 1655762"/>
              <a:gd name="connsiteY1108" fmla="*/ 716380 h 1687324"/>
              <a:gd name="connsiteX1109" fmla="*/ 126207 w 1655762"/>
              <a:gd name="connsiteY1109" fmla="*/ 712168 h 1687324"/>
              <a:gd name="connsiteX1110" fmla="*/ 125206 w 1655762"/>
              <a:gd name="connsiteY1110" fmla="*/ 718200 h 1687324"/>
              <a:gd name="connsiteX1111" fmla="*/ 126207 w 1655762"/>
              <a:gd name="connsiteY1111" fmla="*/ 713194 h 1687324"/>
              <a:gd name="connsiteX1112" fmla="*/ 18994 w 1655762"/>
              <a:gd name="connsiteY1112" fmla="*/ 685059 h 1687324"/>
              <a:gd name="connsiteX1113" fmla="*/ 18435 w 1655762"/>
              <a:gd name="connsiteY1113" fmla="*/ 687297 h 1687324"/>
              <a:gd name="connsiteX1114" fmla="*/ 17876 w 1655762"/>
              <a:gd name="connsiteY1114" fmla="*/ 687297 h 1687324"/>
              <a:gd name="connsiteX1115" fmla="*/ 1590077 w 1655762"/>
              <a:gd name="connsiteY1115" fmla="*/ 680571 h 1687324"/>
              <a:gd name="connsiteX1116" fmla="*/ 1591626 w 1655762"/>
              <a:gd name="connsiteY1116" fmla="*/ 682122 h 1687324"/>
              <a:gd name="connsiteX1117" fmla="*/ 1591906 w 1655762"/>
              <a:gd name="connsiteY1117" fmla="*/ 689114 h 1687324"/>
              <a:gd name="connsiteX1118" fmla="*/ 1591906 w 1655762"/>
              <a:gd name="connsiteY1118" fmla="*/ 693589 h 1687324"/>
              <a:gd name="connsiteX1119" fmla="*/ 1594142 w 1655762"/>
              <a:gd name="connsiteY1119" fmla="*/ 704776 h 1687324"/>
              <a:gd name="connsiteX1120" fmla="*/ 1594142 w 1655762"/>
              <a:gd name="connsiteY1120" fmla="*/ 709251 h 1687324"/>
              <a:gd name="connsiteX1121" fmla="*/ 1596377 w 1655762"/>
              <a:gd name="connsiteY1121" fmla="*/ 733862 h 1687324"/>
              <a:gd name="connsiteX1122" fmla="*/ 1596377 w 1655762"/>
              <a:gd name="connsiteY1122" fmla="*/ 729387 h 1687324"/>
              <a:gd name="connsiteX1123" fmla="*/ 1596377 w 1655762"/>
              <a:gd name="connsiteY1123" fmla="*/ 745049 h 1687324"/>
              <a:gd name="connsiteX1124" fmla="*/ 1596377 w 1655762"/>
              <a:gd name="connsiteY1124" fmla="*/ 742811 h 1687324"/>
              <a:gd name="connsiteX1125" fmla="*/ 1594142 w 1655762"/>
              <a:gd name="connsiteY1125" fmla="*/ 740574 h 1687324"/>
              <a:gd name="connsiteX1126" fmla="*/ 1594142 w 1655762"/>
              <a:gd name="connsiteY1126" fmla="*/ 736099 h 1687324"/>
              <a:gd name="connsiteX1127" fmla="*/ 1594142 w 1655762"/>
              <a:gd name="connsiteY1127" fmla="*/ 724912 h 1687324"/>
              <a:gd name="connsiteX1128" fmla="*/ 1591906 w 1655762"/>
              <a:gd name="connsiteY1128" fmla="*/ 702538 h 1687324"/>
              <a:gd name="connsiteX1129" fmla="*/ 1589670 w 1655762"/>
              <a:gd name="connsiteY1129" fmla="*/ 675690 h 1687324"/>
              <a:gd name="connsiteX1130" fmla="*/ 1590077 w 1655762"/>
              <a:gd name="connsiteY1130" fmla="*/ 680571 h 1687324"/>
              <a:gd name="connsiteX1131" fmla="*/ 1589670 w 1655762"/>
              <a:gd name="connsiteY1131" fmla="*/ 680165 h 1687324"/>
              <a:gd name="connsiteX1132" fmla="*/ 1589670 w 1655762"/>
              <a:gd name="connsiteY1132" fmla="*/ 676529 h 1687324"/>
              <a:gd name="connsiteX1133" fmla="*/ 23197 w 1655762"/>
              <a:gd name="connsiteY1133" fmla="*/ 643248 h 1687324"/>
              <a:gd name="connsiteX1134" fmla="*/ 22358 w 1655762"/>
              <a:gd name="connsiteY1134" fmla="*/ 648841 h 1687324"/>
              <a:gd name="connsiteX1135" fmla="*/ 22358 w 1655762"/>
              <a:gd name="connsiteY1135" fmla="*/ 644366 h 1687324"/>
              <a:gd name="connsiteX1136" fmla="*/ 23197 w 1655762"/>
              <a:gd name="connsiteY1136" fmla="*/ 643248 h 1687324"/>
              <a:gd name="connsiteX1137" fmla="*/ 1583282 w 1655762"/>
              <a:gd name="connsiteY1137" fmla="*/ 642769 h 1687324"/>
              <a:gd name="connsiteX1138" fmla="*/ 1585198 w 1655762"/>
              <a:gd name="connsiteY1138" fmla="*/ 646604 h 1687324"/>
              <a:gd name="connsiteX1139" fmla="*/ 1587566 w 1655762"/>
              <a:gd name="connsiteY1139" fmla="*/ 658451 h 1687324"/>
              <a:gd name="connsiteX1140" fmla="*/ 1587500 w 1655762"/>
              <a:gd name="connsiteY1140" fmla="*/ 656167 h 1687324"/>
              <a:gd name="connsiteX1141" fmla="*/ 1587699 w 1655762"/>
              <a:gd name="connsiteY1141" fmla="*/ 659077 h 1687324"/>
              <a:gd name="connsiteX1142" fmla="*/ 1587770 w 1655762"/>
              <a:gd name="connsiteY1142" fmla="*/ 659468 h 1687324"/>
              <a:gd name="connsiteX1143" fmla="*/ 1589670 w 1655762"/>
              <a:gd name="connsiteY1143" fmla="*/ 668978 h 1687324"/>
              <a:gd name="connsiteX1144" fmla="*/ 1589670 w 1655762"/>
              <a:gd name="connsiteY1144" fmla="*/ 671215 h 1687324"/>
              <a:gd name="connsiteX1145" fmla="*/ 1589670 w 1655762"/>
              <a:gd name="connsiteY1145" fmla="*/ 675690 h 1687324"/>
              <a:gd name="connsiteX1146" fmla="*/ 1585198 w 1655762"/>
              <a:gd name="connsiteY1146" fmla="*/ 651079 h 1687324"/>
              <a:gd name="connsiteX1147" fmla="*/ 140760 w 1655762"/>
              <a:gd name="connsiteY1147" fmla="*/ 640475 h 1687324"/>
              <a:gd name="connsiteX1148" fmla="*/ 138621 w 1655762"/>
              <a:gd name="connsiteY1148" fmla="*/ 653316 h 1687324"/>
              <a:gd name="connsiteX1149" fmla="*/ 136385 w 1655762"/>
              <a:gd name="connsiteY1149" fmla="*/ 664503 h 1687324"/>
              <a:gd name="connsiteX1150" fmla="*/ 135236 w 1655762"/>
              <a:gd name="connsiteY1150" fmla="*/ 666385 h 1687324"/>
              <a:gd name="connsiteX1151" fmla="*/ 140711 w 1655762"/>
              <a:gd name="connsiteY1151" fmla="*/ 640581 h 1687324"/>
              <a:gd name="connsiteX1152" fmla="*/ 1582515 w 1655762"/>
              <a:gd name="connsiteY1152" fmla="*/ 639442 h 1687324"/>
              <a:gd name="connsiteX1153" fmla="*/ 1583282 w 1655762"/>
              <a:gd name="connsiteY1153" fmla="*/ 642769 h 1687324"/>
              <a:gd name="connsiteX1154" fmla="*/ 1582962 w 1655762"/>
              <a:gd name="connsiteY1154" fmla="*/ 642129 h 1687324"/>
              <a:gd name="connsiteX1155" fmla="*/ 20123 w 1655762"/>
              <a:gd name="connsiteY1155" fmla="*/ 635417 h 1687324"/>
              <a:gd name="connsiteX1156" fmla="*/ 19693 w 1655762"/>
              <a:gd name="connsiteY1156" fmla="*/ 638515 h 1687324"/>
              <a:gd name="connsiteX1157" fmla="*/ 17887 w 1655762"/>
              <a:gd name="connsiteY1157" fmla="*/ 642129 h 1687324"/>
              <a:gd name="connsiteX1158" fmla="*/ 20123 w 1655762"/>
              <a:gd name="connsiteY1158" fmla="*/ 635417 h 1687324"/>
              <a:gd name="connsiteX1159" fmla="*/ 31302 w 1655762"/>
              <a:gd name="connsiteY1159" fmla="*/ 615280 h 1687324"/>
              <a:gd name="connsiteX1160" fmla="*/ 29066 w 1655762"/>
              <a:gd name="connsiteY1160" fmla="*/ 624230 h 1687324"/>
              <a:gd name="connsiteX1161" fmla="*/ 31302 w 1655762"/>
              <a:gd name="connsiteY1161" fmla="*/ 615280 h 1687324"/>
              <a:gd name="connsiteX1162" fmla="*/ 40245 w 1655762"/>
              <a:gd name="connsiteY1162" fmla="*/ 601856 h 1687324"/>
              <a:gd name="connsiteX1163" fmla="*/ 38009 w 1655762"/>
              <a:gd name="connsiteY1163" fmla="*/ 606331 h 1687324"/>
              <a:gd name="connsiteX1164" fmla="*/ 35773 w 1655762"/>
              <a:gd name="connsiteY1164" fmla="*/ 617518 h 1687324"/>
              <a:gd name="connsiteX1165" fmla="*/ 33538 w 1655762"/>
              <a:gd name="connsiteY1165" fmla="*/ 617518 h 1687324"/>
              <a:gd name="connsiteX1166" fmla="*/ 29346 w 1655762"/>
              <a:gd name="connsiteY1166" fmla="*/ 634298 h 1687324"/>
              <a:gd name="connsiteX1167" fmla="*/ 27203 w 1655762"/>
              <a:gd name="connsiteY1167" fmla="*/ 648595 h 1687324"/>
              <a:gd name="connsiteX1168" fmla="*/ 28910 w 1655762"/>
              <a:gd name="connsiteY1168" fmla="*/ 642763 h 1687324"/>
              <a:gd name="connsiteX1169" fmla="*/ 31283 w 1655762"/>
              <a:gd name="connsiteY1169" fmla="*/ 638078 h 1687324"/>
              <a:gd name="connsiteX1170" fmla="*/ 35536 w 1655762"/>
              <a:gd name="connsiteY1170" fmla="*/ 622469 h 1687324"/>
              <a:gd name="connsiteX1171" fmla="*/ 33538 w 1655762"/>
              <a:gd name="connsiteY1171" fmla="*/ 626467 h 1687324"/>
              <a:gd name="connsiteX1172" fmla="*/ 37987 w 1655762"/>
              <a:gd name="connsiteY1172" fmla="*/ 610142 h 1687324"/>
              <a:gd name="connsiteX1173" fmla="*/ 37987 w 1655762"/>
              <a:gd name="connsiteY1173" fmla="*/ 608995 h 1687324"/>
              <a:gd name="connsiteX1174" fmla="*/ 38970 w 1655762"/>
              <a:gd name="connsiteY1174" fmla="*/ 606535 h 1687324"/>
              <a:gd name="connsiteX1175" fmla="*/ 1567245 w 1655762"/>
              <a:gd name="connsiteY1175" fmla="*/ 568295 h 1687324"/>
              <a:gd name="connsiteX1176" fmla="*/ 1567312 w 1655762"/>
              <a:gd name="connsiteY1176" fmla="*/ 568295 h 1687324"/>
              <a:gd name="connsiteX1177" fmla="*/ 1567312 w 1655762"/>
              <a:gd name="connsiteY1177" fmla="*/ 568491 h 1687324"/>
              <a:gd name="connsiteX1178" fmla="*/ 40586 w 1655762"/>
              <a:gd name="connsiteY1178" fmla="*/ 563011 h 1687324"/>
              <a:gd name="connsiteX1179" fmla="*/ 40245 w 1655762"/>
              <a:gd name="connsiteY1179" fmla="*/ 563821 h 1687324"/>
              <a:gd name="connsiteX1180" fmla="*/ 40469 w 1655762"/>
              <a:gd name="connsiteY1180" fmla="*/ 563149 h 1687324"/>
              <a:gd name="connsiteX1181" fmla="*/ 40617 w 1655762"/>
              <a:gd name="connsiteY1181" fmla="*/ 562936 h 1687324"/>
              <a:gd name="connsiteX1182" fmla="*/ 40598 w 1655762"/>
              <a:gd name="connsiteY1182" fmla="*/ 562996 h 1687324"/>
              <a:gd name="connsiteX1183" fmla="*/ 40586 w 1655762"/>
              <a:gd name="connsiteY1183" fmla="*/ 563011 h 1687324"/>
              <a:gd name="connsiteX1184" fmla="*/ 1562835 w 1655762"/>
              <a:gd name="connsiteY1184" fmla="*/ 561568 h 1687324"/>
              <a:gd name="connsiteX1185" fmla="*/ 1563434 w 1655762"/>
              <a:gd name="connsiteY1185" fmla="*/ 563366 h 1687324"/>
              <a:gd name="connsiteX1186" fmla="*/ 1562840 w 1655762"/>
              <a:gd name="connsiteY1186" fmla="*/ 561583 h 1687324"/>
              <a:gd name="connsiteX1187" fmla="*/ 42480 w 1655762"/>
              <a:gd name="connsiteY1187" fmla="*/ 557112 h 1687324"/>
              <a:gd name="connsiteX1188" fmla="*/ 41500 w 1655762"/>
              <a:gd name="connsiteY1188" fmla="*/ 560839 h 1687324"/>
              <a:gd name="connsiteX1189" fmla="*/ 40617 w 1655762"/>
              <a:gd name="connsiteY1189" fmla="*/ 562936 h 1687324"/>
              <a:gd name="connsiteX1190" fmla="*/ 42474 w 1655762"/>
              <a:gd name="connsiteY1190" fmla="*/ 557130 h 1687324"/>
              <a:gd name="connsiteX1191" fmla="*/ 1560604 w 1655762"/>
              <a:gd name="connsiteY1191" fmla="*/ 554871 h 1687324"/>
              <a:gd name="connsiteX1192" fmla="*/ 1562561 w 1655762"/>
              <a:gd name="connsiteY1192" fmla="*/ 560744 h 1687324"/>
              <a:gd name="connsiteX1193" fmla="*/ 1562835 w 1655762"/>
              <a:gd name="connsiteY1193" fmla="*/ 561568 h 1687324"/>
              <a:gd name="connsiteX1194" fmla="*/ 1560884 w 1655762"/>
              <a:gd name="connsiteY1194" fmla="*/ 555954 h 1687324"/>
              <a:gd name="connsiteX1195" fmla="*/ 1553897 w 1655762"/>
              <a:gd name="connsiteY1195" fmla="*/ 543684 h 1687324"/>
              <a:gd name="connsiteX1196" fmla="*/ 1558368 w 1655762"/>
              <a:gd name="connsiteY1196" fmla="*/ 557108 h 1687324"/>
              <a:gd name="connsiteX1197" fmla="*/ 1556133 w 1655762"/>
              <a:gd name="connsiteY1197" fmla="*/ 552634 h 1687324"/>
              <a:gd name="connsiteX1198" fmla="*/ 1553897 w 1655762"/>
              <a:gd name="connsiteY1198" fmla="*/ 543684 h 1687324"/>
              <a:gd name="connsiteX1199" fmla="*/ 46953 w 1655762"/>
              <a:gd name="connsiteY1199" fmla="*/ 541447 h 1687324"/>
              <a:gd name="connsiteX1200" fmla="*/ 46394 w 1655762"/>
              <a:gd name="connsiteY1200" fmla="*/ 544803 h 1687324"/>
              <a:gd name="connsiteX1201" fmla="*/ 46704 w 1655762"/>
              <a:gd name="connsiteY1201" fmla="*/ 544430 h 1687324"/>
              <a:gd name="connsiteX1202" fmla="*/ 42480 w 1655762"/>
              <a:gd name="connsiteY1202" fmla="*/ 557112 h 1687324"/>
              <a:gd name="connsiteX1203" fmla="*/ 42481 w 1655762"/>
              <a:gd name="connsiteY1203" fmla="*/ 557108 h 1687324"/>
              <a:gd name="connsiteX1204" fmla="*/ 42474 w 1655762"/>
              <a:gd name="connsiteY1204" fmla="*/ 557130 h 1687324"/>
              <a:gd name="connsiteX1205" fmla="*/ 40469 w 1655762"/>
              <a:gd name="connsiteY1205" fmla="*/ 563149 h 1687324"/>
              <a:gd name="connsiteX1206" fmla="*/ 38009 w 1655762"/>
              <a:gd name="connsiteY1206" fmla="*/ 566058 h 1687324"/>
              <a:gd name="connsiteX1207" fmla="*/ 44717 w 1655762"/>
              <a:gd name="connsiteY1207" fmla="*/ 548159 h 1687324"/>
              <a:gd name="connsiteX1208" fmla="*/ 1557251 w 1655762"/>
              <a:gd name="connsiteY1208" fmla="*/ 533616 h 1687324"/>
              <a:gd name="connsiteX1209" fmla="*/ 1558049 w 1655762"/>
              <a:gd name="connsiteY1209" fmla="*/ 534415 h 1687324"/>
              <a:gd name="connsiteX1210" fmla="*/ 1562840 w 1655762"/>
              <a:gd name="connsiteY1210" fmla="*/ 550396 h 1687324"/>
              <a:gd name="connsiteX1211" fmla="*/ 1557571 w 1655762"/>
              <a:gd name="connsiteY1211" fmla="*/ 532819 h 1687324"/>
              <a:gd name="connsiteX1212" fmla="*/ 1558368 w 1655762"/>
              <a:gd name="connsiteY1212" fmla="*/ 534735 h 1687324"/>
              <a:gd name="connsiteX1213" fmla="*/ 1558049 w 1655762"/>
              <a:gd name="connsiteY1213" fmla="*/ 534415 h 1687324"/>
              <a:gd name="connsiteX1214" fmla="*/ 51424 w 1655762"/>
              <a:gd name="connsiteY1214" fmla="*/ 532497 h 1687324"/>
              <a:gd name="connsiteX1215" fmla="*/ 50306 w 1655762"/>
              <a:gd name="connsiteY1215" fmla="*/ 536133 h 1687324"/>
              <a:gd name="connsiteX1216" fmla="*/ 49876 w 1655762"/>
              <a:gd name="connsiteY1216" fmla="*/ 538177 h 1687324"/>
              <a:gd name="connsiteX1217" fmla="*/ 49188 w 1655762"/>
              <a:gd name="connsiteY1217" fmla="*/ 539209 h 1687324"/>
              <a:gd name="connsiteX1218" fmla="*/ 48027 w 1655762"/>
              <a:gd name="connsiteY1218" fmla="*/ 542841 h 1687324"/>
              <a:gd name="connsiteX1219" fmla="*/ 46704 w 1655762"/>
              <a:gd name="connsiteY1219" fmla="*/ 544430 h 1687324"/>
              <a:gd name="connsiteX1220" fmla="*/ 49188 w 1655762"/>
              <a:gd name="connsiteY1220" fmla="*/ 536972 h 1687324"/>
              <a:gd name="connsiteX1221" fmla="*/ 51425 w 1655762"/>
              <a:gd name="connsiteY1221" fmla="*/ 532495 h 1687324"/>
              <a:gd name="connsiteX1222" fmla="*/ 51424 w 1655762"/>
              <a:gd name="connsiteY1222" fmla="*/ 532497 h 1687324"/>
              <a:gd name="connsiteX1223" fmla="*/ 51424 w 1655762"/>
              <a:gd name="connsiteY1223" fmla="*/ 532497 h 1687324"/>
              <a:gd name="connsiteX1224" fmla="*/ 1536822 w 1655762"/>
              <a:gd name="connsiteY1224" fmla="*/ 522677 h 1687324"/>
              <a:gd name="connsiteX1225" fmla="*/ 1536849 w 1655762"/>
              <a:gd name="connsiteY1225" fmla="*/ 522709 h 1687324"/>
              <a:gd name="connsiteX1226" fmla="*/ 1538246 w 1655762"/>
              <a:gd name="connsiteY1226" fmla="*/ 528023 h 1687324"/>
              <a:gd name="connsiteX1227" fmla="*/ 1551661 w 1655762"/>
              <a:gd name="connsiteY1227" fmla="*/ 516837 h 1687324"/>
              <a:gd name="connsiteX1228" fmla="*/ 1556133 w 1655762"/>
              <a:gd name="connsiteY1228" fmla="*/ 528023 h 1687324"/>
              <a:gd name="connsiteX1229" fmla="*/ 1557571 w 1655762"/>
              <a:gd name="connsiteY1229" fmla="*/ 532819 h 1687324"/>
              <a:gd name="connsiteX1230" fmla="*/ 1554643 w 1655762"/>
              <a:gd name="connsiteY1230" fmla="*/ 525788 h 1687324"/>
              <a:gd name="connsiteX1231" fmla="*/ 60367 w 1655762"/>
              <a:gd name="connsiteY1231" fmla="*/ 514598 h 1687324"/>
              <a:gd name="connsiteX1232" fmla="*/ 51425 w 1655762"/>
              <a:gd name="connsiteY1232" fmla="*/ 532495 h 1687324"/>
              <a:gd name="connsiteX1233" fmla="*/ 55896 w 1655762"/>
              <a:gd name="connsiteY1233" fmla="*/ 522709 h 1687324"/>
              <a:gd name="connsiteX1234" fmla="*/ 60367 w 1655762"/>
              <a:gd name="connsiteY1234" fmla="*/ 514598 h 1687324"/>
              <a:gd name="connsiteX1235" fmla="*/ 1548680 w 1655762"/>
              <a:gd name="connsiteY1235" fmla="*/ 509378 h 1687324"/>
              <a:gd name="connsiteX1236" fmla="*/ 1549425 w 1655762"/>
              <a:gd name="connsiteY1236" fmla="*/ 510123 h 1687324"/>
              <a:gd name="connsiteX1237" fmla="*/ 1551661 w 1655762"/>
              <a:gd name="connsiteY1237" fmla="*/ 516837 h 1687324"/>
              <a:gd name="connsiteX1238" fmla="*/ 1538991 w 1655762"/>
              <a:gd name="connsiteY1238" fmla="*/ 505649 h 1687324"/>
              <a:gd name="connsiteX1239" fmla="*/ 1540482 w 1655762"/>
              <a:gd name="connsiteY1239" fmla="*/ 507886 h 1687324"/>
              <a:gd name="connsiteX1240" fmla="*/ 1542718 w 1655762"/>
              <a:gd name="connsiteY1240" fmla="*/ 516836 h 1687324"/>
              <a:gd name="connsiteX1241" fmla="*/ 204769 w 1655762"/>
              <a:gd name="connsiteY1241" fmla="*/ 495171 h 1687324"/>
              <a:gd name="connsiteX1242" fmla="*/ 203460 w 1655762"/>
              <a:gd name="connsiteY1242" fmla="*/ 498937 h 1687324"/>
              <a:gd name="connsiteX1243" fmla="*/ 202622 w 1655762"/>
              <a:gd name="connsiteY1243" fmla="*/ 499776 h 1687324"/>
              <a:gd name="connsiteX1244" fmla="*/ 209108 w 1655762"/>
              <a:gd name="connsiteY1244" fmla="*/ 485866 h 1687324"/>
              <a:gd name="connsiteX1245" fmla="*/ 204769 w 1655762"/>
              <a:gd name="connsiteY1245" fmla="*/ 495171 h 1687324"/>
              <a:gd name="connsiteX1246" fmla="*/ 205696 w 1655762"/>
              <a:gd name="connsiteY1246" fmla="*/ 492504 h 1687324"/>
              <a:gd name="connsiteX1247" fmla="*/ 207932 w 1655762"/>
              <a:gd name="connsiteY1247" fmla="*/ 487750 h 1687324"/>
              <a:gd name="connsiteX1248" fmla="*/ 1522595 w 1655762"/>
              <a:gd name="connsiteY1248" fmla="*/ 476563 h 1687324"/>
              <a:gd name="connsiteX1249" fmla="*/ 1524830 w 1655762"/>
              <a:gd name="connsiteY1249" fmla="*/ 481036 h 1687324"/>
              <a:gd name="connsiteX1250" fmla="*/ 1527067 w 1655762"/>
              <a:gd name="connsiteY1250" fmla="*/ 487750 h 1687324"/>
              <a:gd name="connsiteX1251" fmla="*/ 1522595 w 1655762"/>
              <a:gd name="connsiteY1251" fmla="*/ 476563 h 1687324"/>
              <a:gd name="connsiteX1252" fmla="*/ 1520359 w 1655762"/>
              <a:gd name="connsiteY1252" fmla="*/ 476563 h 1687324"/>
              <a:gd name="connsiteX1253" fmla="*/ 1522595 w 1655762"/>
              <a:gd name="connsiteY1253" fmla="*/ 481037 h 1687324"/>
              <a:gd name="connsiteX1254" fmla="*/ 1521477 w 1655762"/>
              <a:gd name="connsiteY1254" fmla="*/ 479639 h 1687324"/>
              <a:gd name="connsiteX1255" fmla="*/ 1520359 w 1655762"/>
              <a:gd name="connsiteY1255" fmla="*/ 476563 h 1687324"/>
              <a:gd name="connsiteX1256" fmla="*/ 1522652 w 1655762"/>
              <a:gd name="connsiteY1256" fmla="*/ 474497 h 1687324"/>
              <a:gd name="connsiteX1257" fmla="*/ 1524831 w 1655762"/>
              <a:gd name="connsiteY1257" fmla="*/ 481037 h 1687324"/>
              <a:gd name="connsiteX1258" fmla="*/ 1524830 w 1655762"/>
              <a:gd name="connsiteY1258" fmla="*/ 481036 h 1687324"/>
              <a:gd name="connsiteX1259" fmla="*/ 1521850 w 1655762"/>
              <a:gd name="connsiteY1259" fmla="*/ 473082 h 1687324"/>
              <a:gd name="connsiteX1260" fmla="*/ 1522316 w 1655762"/>
              <a:gd name="connsiteY1260" fmla="*/ 473766 h 1687324"/>
              <a:gd name="connsiteX1261" fmla="*/ 1522464 w 1655762"/>
              <a:gd name="connsiteY1261" fmla="*/ 473931 h 1687324"/>
              <a:gd name="connsiteX1262" fmla="*/ 1522595 w 1655762"/>
              <a:gd name="connsiteY1262" fmla="*/ 474325 h 1687324"/>
              <a:gd name="connsiteX1263" fmla="*/ 1524831 w 1655762"/>
              <a:gd name="connsiteY1263" fmla="*/ 472088 h 1687324"/>
              <a:gd name="connsiteX1264" fmla="*/ 1529622 w 1655762"/>
              <a:gd name="connsiteY1264" fmla="*/ 483274 h 1687324"/>
              <a:gd name="connsiteX1265" fmla="*/ 1530644 w 1655762"/>
              <a:gd name="connsiteY1265" fmla="*/ 486855 h 1687324"/>
              <a:gd name="connsiteX1266" fmla="*/ 1531539 w 1655762"/>
              <a:gd name="connsiteY1266" fmla="*/ 489987 h 1687324"/>
              <a:gd name="connsiteX1267" fmla="*/ 1530197 w 1655762"/>
              <a:gd name="connsiteY1267" fmla="*/ 486407 h 1687324"/>
              <a:gd name="connsiteX1268" fmla="*/ 1515888 w 1655762"/>
              <a:gd name="connsiteY1268" fmla="*/ 467614 h 1687324"/>
              <a:gd name="connsiteX1269" fmla="*/ 1518962 w 1655762"/>
              <a:gd name="connsiteY1269" fmla="*/ 471249 h 1687324"/>
              <a:gd name="connsiteX1270" fmla="*/ 1520359 w 1655762"/>
              <a:gd name="connsiteY1270" fmla="*/ 476563 h 1687324"/>
              <a:gd name="connsiteX1271" fmla="*/ 1518124 w 1655762"/>
              <a:gd name="connsiteY1271" fmla="*/ 467613 h 1687324"/>
              <a:gd name="connsiteX1272" fmla="*/ 1520918 w 1655762"/>
              <a:gd name="connsiteY1272" fmla="*/ 471528 h 1687324"/>
              <a:gd name="connsiteX1273" fmla="*/ 1521850 w 1655762"/>
              <a:gd name="connsiteY1273" fmla="*/ 473082 h 1687324"/>
              <a:gd name="connsiteX1274" fmla="*/ 221187 w 1655762"/>
              <a:gd name="connsiteY1274" fmla="*/ 464736 h 1687324"/>
              <a:gd name="connsiteX1275" fmla="*/ 219111 w 1655762"/>
              <a:gd name="connsiteY1275" fmla="*/ 469851 h 1687324"/>
              <a:gd name="connsiteX1276" fmla="*/ 209108 w 1655762"/>
              <a:gd name="connsiteY1276" fmla="*/ 485866 h 1687324"/>
              <a:gd name="connsiteX1277" fmla="*/ 212403 w 1655762"/>
              <a:gd name="connsiteY1277" fmla="*/ 478800 h 1687324"/>
              <a:gd name="connsiteX1278" fmla="*/ 1520359 w 1655762"/>
              <a:gd name="connsiteY1278" fmla="*/ 460901 h 1687324"/>
              <a:gd name="connsiteX1279" fmla="*/ 1521317 w 1655762"/>
              <a:gd name="connsiteY1279" fmla="*/ 460901 h 1687324"/>
              <a:gd name="connsiteX1280" fmla="*/ 1523713 w 1655762"/>
              <a:gd name="connsiteY1280" fmla="*/ 466494 h 1687324"/>
              <a:gd name="connsiteX1281" fmla="*/ 1522595 w 1655762"/>
              <a:gd name="connsiteY1281" fmla="*/ 465376 h 1687324"/>
              <a:gd name="connsiteX1282" fmla="*/ 1520359 w 1655762"/>
              <a:gd name="connsiteY1282" fmla="*/ 460901 h 1687324"/>
              <a:gd name="connsiteX1283" fmla="*/ 1518124 w 1655762"/>
              <a:gd name="connsiteY1283" fmla="*/ 456426 h 1687324"/>
              <a:gd name="connsiteX1284" fmla="*/ 1524831 w 1655762"/>
              <a:gd name="connsiteY1284" fmla="*/ 472088 h 1687324"/>
              <a:gd name="connsiteX1285" fmla="*/ 1518124 w 1655762"/>
              <a:gd name="connsiteY1285" fmla="*/ 456426 h 1687324"/>
              <a:gd name="connsiteX1286" fmla="*/ 228054 w 1655762"/>
              <a:gd name="connsiteY1286" fmla="*/ 451951 h 1687324"/>
              <a:gd name="connsiteX1287" fmla="*/ 223582 w 1655762"/>
              <a:gd name="connsiteY1287" fmla="*/ 460901 h 1687324"/>
              <a:gd name="connsiteX1288" fmla="*/ 221187 w 1655762"/>
              <a:gd name="connsiteY1288" fmla="*/ 464736 h 1687324"/>
              <a:gd name="connsiteX1289" fmla="*/ 222744 w 1655762"/>
              <a:gd name="connsiteY1289" fmla="*/ 460901 h 1687324"/>
              <a:gd name="connsiteX1290" fmla="*/ 228054 w 1655762"/>
              <a:gd name="connsiteY1290" fmla="*/ 451951 h 1687324"/>
              <a:gd name="connsiteX1291" fmla="*/ 232526 w 1655762"/>
              <a:gd name="connsiteY1291" fmla="*/ 445239 h 1687324"/>
              <a:gd name="connsiteX1292" fmla="*/ 228054 w 1655762"/>
              <a:gd name="connsiteY1292" fmla="*/ 451951 h 1687324"/>
              <a:gd name="connsiteX1293" fmla="*/ 232526 w 1655762"/>
              <a:gd name="connsiteY1293" fmla="*/ 445239 h 1687324"/>
              <a:gd name="connsiteX1294" fmla="*/ 1496375 w 1655762"/>
              <a:gd name="connsiteY1294" fmla="*/ 414933 h 1687324"/>
              <a:gd name="connsiteX1295" fmla="*/ 1496883 w 1655762"/>
              <a:gd name="connsiteY1295" fmla="*/ 415781 h 1687324"/>
              <a:gd name="connsiteX1296" fmla="*/ 1498001 w 1655762"/>
              <a:gd name="connsiteY1296" fmla="*/ 418391 h 1687324"/>
              <a:gd name="connsiteX1297" fmla="*/ 1479369 w 1655762"/>
              <a:gd name="connsiteY1297" fmla="*/ 410932 h 1687324"/>
              <a:gd name="connsiteX1298" fmla="*/ 1480115 w 1655762"/>
              <a:gd name="connsiteY1298" fmla="*/ 411679 h 1687324"/>
              <a:gd name="connsiteX1299" fmla="*/ 1482350 w 1655762"/>
              <a:gd name="connsiteY1299" fmla="*/ 418391 h 1687324"/>
              <a:gd name="connsiteX1300" fmla="*/ 1475643 w 1655762"/>
              <a:gd name="connsiteY1300" fmla="*/ 407204 h 1687324"/>
              <a:gd name="connsiteX1301" fmla="*/ 1476114 w 1655762"/>
              <a:gd name="connsiteY1301" fmla="*/ 407204 h 1687324"/>
              <a:gd name="connsiteX1302" fmla="*/ 1479306 w 1655762"/>
              <a:gd name="connsiteY1302" fmla="*/ 410774 h 1687324"/>
              <a:gd name="connsiteX1303" fmla="*/ 1479369 w 1655762"/>
              <a:gd name="connsiteY1303" fmla="*/ 410932 h 1687324"/>
              <a:gd name="connsiteX1304" fmla="*/ 1489366 w 1655762"/>
              <a:gd name="connsiteY1304" fmla="*/ 403153 h 1687324"/>
              <a:gd name="connsiteX1305" fmla="*/ 1493530 w 1655762"/>
              <a:gd name="connsiteY1305" fmla="*/ 408882 h 1687324"/>
              <a:gd name="connsiteX1306" fmla="*/ 1496375 w 1655762"/>
              <a:gd name="connsiteY1306" fmla="*/ 414933 h 1687324"/>
              <a:gd name="connsiteX1307" fmla="*/ 1489574 w 1655762"/>
              <a:gd name="connsiteY1307" fmla="*/ 403589 h 1687324"/>
              <a:gd name="connsiteX1308" fmla="*/ 1475643 w 1655762"/>
              <a:gd name="connsiteY1308" fmla="*/ 400492 h 1687324"/>
              <a:gd name="connsiteX1309" fmla="*/ 1477879 w 1655762"/>
              <a:gd name="connsiteY1309" fmla="*/ 407204 h 1687324"/>
              <a:gd name="connsiteX1310" fmla="*/ 1476114 w 1655762"/>
              <a:gd name="connsiteY1310" fmla="*/ 407204 h 1687324"/>
              <a:gd name="connsiteX1311" fmla="*/ 1475364 w 1655762"/>
              <a:gd name="connsiteY1311" fmla="*/ 406365 h 1687324"/>
              <a:gd name="connsiteX1312" fmla="*/ 1475643 w 1655762"/>
              <a:gd name="connsiteY1312" fmla="*/ 402729 h 1687324"/>
              <a:gd name="connsiteX1313" fmla="*/ 1475643 w 1655762"/>
              <a:gd name="connsiteY1313" fmla="*/ 400492 h 1687324"/>
              <a:gd name="connsiteX1314" fmla="*/ 1469771 w 1655762"/>
              <a:gd name="connsiteY1314" fmla="*/ 394334 h 1687324"/>
              <a:gd name="connsiteX1315" fmla="*/ 1475643 w 1655762"/>
              <a:gd name="connsiteY1315" fmla="*/ 402729 h 1687324"/>
              <a:gd name="connsiteX1316" fmla="*/ 1469774 w 1655762"/>
              <a:gd name="connsiteY1316" fmla="*/ 394339 h 1687324"/>
              <a:gd name="connsiteX1317" fmla="*/ 114027 w 1655762"/>
              <a:gd name="connsiteY1317" fmla="*/ 389305 h 1687324"/>
              <a:gd name="connsiteX1318" fmla="*/ 114027 w 1655762"/>
              <a:gd name="connsiteY1318" fmla="*/ 389306 h 1687324"/>
              <a:gd name="connsiteX1319" fmla="*/ 109556 w 1655762"/>
              <a:gd name="connsiteY1319" fmla="*/ 398254 h 1687324"/>
              <a:gd name="connsiteX1320" fmla="*/ 114027 w 1655762"/>
              <a:gd name="connsiteY1320" fmla="*/ 389305 h 1687324"/>
              <a:gd name="connsiteX1321" fmla="*/ 1460272 w 1655762"/>
              <a:gd name="connsiteY1321" fmla="*/ 378957 h 1687324"/>
              <a:gd name="connsiteX1322" fmla="*/ 1462228 w 1655762"/>
              <a:gd name="connsiteY1322" fmla="*/ 382593 h 1687324"/>
              <a:gd name="connsiteX1323" fmla="*/ 1469771 w 1655762"/>
              <a:gd name="connsiteY1323" fmla="*/ 394334 h 1687324"/>
              <a:gd name="connsiteX1324" fmla="*/ 1459992 w 1655762"/>
              <a:gd name="connsiteY1324" fmla="*/ 380355 h 1687324"/>
              <a:gd name="connsiteX1325" fmla="*/ 1460272 w 1655762"/>
              <a:gd name="connsiteY1325" fmla="*/ 378957 h 1687324"/>
              <a:gd name="connsiteX1326" fmla="*/ 129678 w 1655762"/>
              <a:gd name="connsiteY1326" fmla="*/ 369168 h 1687324"/>
              <a:gd name="connsiteX1327" fmla="*/ 120735 w 1655762"/>
              <a:gd name="connsiteY1327" fmla="*/ 382593 h 1687324"/>
              <a:gd name="connsiteX1328" fmla="*/ 114027 w 1655762"/>
              <a:gd name="connsiteY1328" fmla="*/ 393781 h 1687324"/>
              <a:gd name="connsiteX1329" fmla="*/ 114027 w 1655762"/>
              <a:gd name="connsiteY1329" fmla="*/ 393780 h 1687324"/>
              <a:gd name="connsiteX1330" fmla="*/ 114027 w 1655762"/>
              <a:gd name="connsiteY1330" fmla="*/ 393782 h 1687324"/>
              <a:gd name="connsiteX1331" fmla="*/ 107320 w 1655762"/>
              <a:gd name="connsiteY1331" fmla="*/ 404966 h 1687324"/>
              <a:gd name="connsiteX1332" fmla="*/ 98376 w 1655762"/>
              <a:gd name="connsiteY1332" fmla="*/ 422865 h 1687324"/>
              <a:gd name="connsiteX1333" fmla="*/ 102848 w 1655762"/>
              <a:gd name="connsiteY1333" fmla="*/ 411679 h 1687324"/>
              <a:gd name="connsiteX1334" fmla="*/ 111791 w 1655762"/>
              <a:gd name="connsiteY1334" fmla="*/ 396017 h 1687324"/>
              <a:gd name="connsiteX1335" fmla="*/ 114027 w 1655762"/>
              <a:gd name="connsiteY1335" fmla="*/ 389306 h 1687324"/>
              <a:gd name="connsiteX1336" fmla="*/ 116263 w 1655762"/>
              <a:gd name="connsiteY1336" fmla="*/ 384830 h 1687324"/>
              <a:gd name="connsiteX1337" fmla="*/ 129678 w 1655762"/>
              <a:gd name="connsiteY1337" fmla="*/ 369168 h 1687324"/>
              <a:gd name="connsiteX1338" fmla="*/ 1419731 w 1655762"/>
              <a:gd name="connsiteY1338" fmla="*/ 369152 h 1687324"/>
              <a:gd name="connsiteX1339" fmla="*/ 1419746 w 1655762"/>
              <a:gd name="connsiteY1339" fmla="*/ 369167 h 1687324"/>
              <a:gd name="connsiteX1340" fmla="*/ 1419746 w 1655762"/>
              <a:gd name="connsiteY1340" fmla="*/ 369167 h 1687324"/>
              <a:gd name="connsiteX1341" fmla="*/ 1470819 w 1655762"/>
              <a:gd name="connsiteY1341" fmla="*/ 367242 h 1687324"/>
              <a:gd name="connsiteX1342" fmla="*/ 1474066 w 1655762"/>
              <a:gd name="connsiteY1342" fmla="*/ 372244 h 1687324"/>
              <a:gd name="connsiteX1343" fmla="*/ 1473201 w 1655762"/>
              <a:gd name="connsiteY1343" fmla="*/ 371475 h 1687324"/>
              <a:gd name="connsiteX1344" fmla="*/ 1470819 w 1655762"/>
              <a:gd name="connsiteY1344" fmla="*/ 367242 h 1687324"/>
              <a:gd name="connsiteX1345" fmla="*/ 1417512 w 1655762"/>
              <a:gd name="connsiteY1345" fmla="*/ 366931 h 1687324"/>
              <a:gd name="connsiteX1346" fmla="*/ 1419731 w 1655762"/>
              <a:gd name="connsiteY1346" fmla="*/ 369152 h 1687324"/>
              <a:gd name="connsiteX1347" fmla="*/ 1417512 w 1655762"/>
              <a:gd name="connsiteY1347" fmla="*/ 366932 h 1687324"/>
              <a:gd name="connsiteX1348" fmla="*/ 1418412 w 1655762"/>
              <a:gd name="connsiteY1348" fmla="*/ 364183 h 1687324"/>
              <a:gd name="connsiteX1349" fmla="*/ 1420586 w 1655762"/>
              <a:gd name="connsiteY1349" fmla="*/ 366931 h 1687324"/>
              <a:gd name="connsiteX1350" fmla="*/ 1424219 w 1655762"/>
              <a:gd name="connsiteY1350" fmla="*/ 373643 h 1687324"/>
              <a:gd name="connsiteX1351" fmla="*/ 1420865 w 1655762"/>
              <a:gd name="connsiteY1351" fmla="*/ 368889 h 1687324"/>
              <a:gd name="connsiteX1352" fmla="*/ 1417512 w 1655762"/>
              <a:gd name="connsiteY1352" fmla="*/ 362456 h 1687324"/>
              <a:gd name="connsiteX1353" fmla="*/ 1418412 w 1655762"/>
              <a:gd name="connsiteY1353" fmla="*/ 364183 h 1687324"/>
              <a:gd name="connsiteX1354" fmla="*/ 1417669 w 1655762"/>
              <a:gd name="connsiteY1354" fmla="*/ 363244 h 1687324"/>
              <a:gd name="connsiteX1355" fmla="*/ 1413040 w 1655762"/>
              <a:gd name="connsiteY1355" fmla="*/ 362456 h 1687324"/>
              <a:gd name="connsiteX1356" fmla="*/ 1416394 w 1655762"/>
              <a:gd name="connsiteY1356" fmla="*/ 365812 h 1687324"/>
              <a:gd name="connsiteX1357" fmla="*/ 1417512 w 1655762"/>
              <a:gd name="connsiteY1357" fmla="*/ 366932 h 1687324"/>
              <a:gd name="connsiteX1358" fmla="*/ 1426455 w 1655762"/>
              <a:gd name="connsiteY1358" fmla="*/ 380355 h 1687324"/>
              <a:gd name="connsiteX1359" fmla="*/ 1419747 w 1655762"/>
              <a:gd name="connsiteY1359" fmla="*/ 371406 h 1687324"/>
              <a:gd name="connsiteX1360" fmla="*/ 1421983 w 1655762"/>
              <a:gd name="connsiteY1360" fmla="*/ 373643 h 1687324"/>
              <a:gd name="connsiteX1361" fmla="*/ 1413040 w 1655762"/>
              <a:gd name="connsiteY1361" fmla="*/ 362456 h 1687324"/>
              <a:gd name="connsiteX1362" fmla="*/ 1435398 w 1655762"/>
              <a:gd name="connsiteY1362" fmla="*/ 353507 h 1687324"/>
              <a:gd name="connsiteX1363" fmla="*/ 1437355 w 1655762"/>
              <a:gd name="connsiteY1363" fmla="*/ 355185 h 1687324"/>
              <a:gd name="connsiteX1364" fmla="*/ 1437634 w 1655762"/>
              <a:gd name="connsiteY1364" fmla="*/ 355744 h 1687324"/>
              <a:gd name="connsiteX1365" fmla="*/ 1442106 w 1655762"/>
              <a:gd name="connsiteY1365" fmla="*/ 364694 h 1687324"/>
              <a:gd name="connsiteX1366" fmla="*/ 1439870 w 1655762"/>
              <a:gd name="connsiteY1366" fmla="*/ 362456 h 1687324"/>
              <a:gd name="connsiteX1367" fmla="*/ 1435398 w 1655762"/>
              <a:gd name="connsiteY1367" fmla="*/ 353507 h 1687324"/>
              <a:gd name="connsiteX1368" fmla="*/ 1433162 w 1655762"/>
              <a:gd name="connsiteY1368" fmla="*/ 346794 h 1687324"/>
              <a:gd name="connsiteX1369" fmla="*/ 1437634 w 1655762"/>
              <a:gd name="connsiteY1369" fmla="*/ 353507 h 1687324"/>
              <a:gd name="connsiteX1370" fmla="*/ 1434839 w 1655762"/>
              <a:gd name="connsiteY1370" fmla="*/ 350150 h 1687324"/>
              <a:gd name="connsiteX1371" fmla="*/ 1429344 w 1655762"/>
              <a:gd name="connsiteY1371" fmla="*/ 343349 h 1687324"/>
              <a:gd name="connsiteX1372" fmla="*/ 1430647 w 1655762"/>
              <a:gd name="connsiteY1372" fmla="*/ 345116 h 1687324"/>
              <a:gd name="connsiteX1373" fmla="*/ 1434839 w 1655762"/>
              <a:gd name="connsiteY1373" fmla="*/ 350150 h 1687324"/>
              <a:gd name="connsiteX1374" fmla="*/ 1437355 w 1655762"/>
              <a:gd name="connsiteY1374" fmla="*/ 355184 h 1687324"/>
              <a:gd name="connsiteX1375" fmla="*/ 1432121 w 1655762"/>
              <a:gd name="connsiteY1375" fmla="*/ 348354 h 1687324"/>
              <a:gd name="connsiteX1376" fmla="*/ 1429529 w 1655762"/>
              <a:gd name="connsiteY1376" fmla="*/ 344277 h 1687324"/>
              <a:gd name="connsiteX1377" fmla="*/ 1398135 w 1655762"/>
              <a:gd name="connsiteY1377" fmla="*/ 338964 h 1687324"/>
              <a:gd name="connsiteX1378" fmla="*/ 1399625 w 1655762"/>
              <a:gd name="connsiteY1378" fmla="*/ 340082 h 1687324"/>
              <a:gd name="connsiteX1379" fmla="*/ 1399178 w 1655762"/>
              <a:gd name="connsiteY1379" fmla="*/ 340530 h 1687324"/>
              <a:gd name="connsiteX1380" fmla="*/ 1424682 w 1655762"/>
              <a:gd name="connsiteY1380" fmla="*/ 336379 h 1687324"/>
              <a:gd name="connsiteX1381" fmla="*/ 1428691 w 1655762"/>
              <a:gd name="connsiteY1381" fmla="*/ 340082 h 1687324"/>
              <a:gd name="connsiteX1382" fmla="*/ 1429344 w 1655762"/>
              <a:gd name="connsiteY1382" fmla="*/ 343349 h 1687324"/>
              <a:gd name="connsiteX1383" fmla="*/ 1426764 w 1655762"/>
              <a:gd name="connsiteY1383" fmla="*/ 339851 h 1687324"/>
              <a:gd name="connsiteX1384" fmla="*/ 1444341 w 1655762"/>
              <a:gd name="connsiteY1384" fmla="*/ 333370 h 1687324"/>
              <a:gd name="connsiteX1385" fmla="*/ 1444748 w 1655762"/>
              <a:gd name="connsiteY1385" fmla="*/ 333981 h 1687324"/>
              <a:gd name="connsiteX1386" fmla="*/ 1446577 w 1655762"/>
              <a:gd name="connsiteY1386" fmla="*/ 337845 h 1687324"/>
              <a:gd name="connsiteX1387" fmla="*/ 1444341 w 1655762"/>
              <a:gd name="connsiteY1387" fmla="*/ 333370 h 1687324"/>
              <a:gd name="connsiteX1388" fmla="*/ 1421983 w 1655762"/>
              <a:gd name="connsiteY1388" fmla="*/ 333370 h 1687324"/>
              <a:gd name="connsiteX1389" fmla="*/ 1423548 w 1655762"/>
              <a:gd name="connsiteY1389" fmla="*/ 334489 h 1687324"/>
              <a:gd name="connsiteX1390" fmla="*/ 1424682 w 1655762"/>
              <a:gd name="connsiteY1390" fmla="*/ 336379 h 1687324"/>
              <a:gd name="connsiteX1391" fmla="*/ 1423178 w 1655762"/>
              <a:gd name="connsiteY1391" fmla="*/ 334990 h 1687324"/>
              <a:gd name="connsiteX1392" fmla="*/ 1392918 w 1655762"/>
              <a:gd name="connsiteY1392" fmla="*/ 333370 h 1687324"/>
              <a:gd name="connsiteX1393" fmla="*/ 1397389 w 1655762"/>
              <a:gd name="connsiteY1393" fmla="*/ 337845 h 1687324"/>
              <a:gd name="connsiteX1394" fmla="*/ 1398135 w 1655762"/>
              <a:gd name="connsiteY1394" fmla="*/ 338964 h 1687324"/>
              <a:gd name="connsiteX1395" fmla="*/ 1396271 w 1655762"/>
              <a:gd name="connsiteY1395" fmla="*/ 337565 h 1687324"/>
              <a:gd name="connsiteX1396" fmla="*/ 1392918 w 1655762"/>
              <a:gd name="connsiteY1396" fmla="*/ 333370 h 1687324"/>
              <a:gd name="connsiteX1397" fmla="*/ 1383975 w 1655762"/>
              <a:gd name="connsiteY1397" fmla="*/ 331133 h 1687324"/>
              <a:gd name="connsiteX1398" fmla="*/ 1392918 w 1655762"/>
              <a:gd name="connsiteY1398" fmla="*/ 337845 h 1687324"/>
              <a:gd name="connsiteX1399" fmla="*/ 1399625 w 1655762"/>
              <a:gd name="connsiteY1399" fmla="*/ 349032 h 1687324"/>
              <a:gd name="connsiteX1400" fmla="*/ 1413040 w 1655762"/>
              <a:gd name="connsiteY1400" fmla="*/ 369168 h 1687324"/>
              <a:gd name="connsiteX1401" fmla="*/ 1395153 w 1655762"/>
              <a:gd name="connsiteY1401" fmla="*/ 344557 h 1687324"/>
              <a:gd name="connsiteX1402" fmla="*/ 1395153 w 1655762"/>
              <a:gd name="connsiteY1402" fmla="*/ 342320 h 1687324"/>
              <a:gd name="connsiteX1403" fmla="*/ 1387328 w 1655762"/>
              <a:gd name="connsiteY1403" fmla="*/ 334489 h 1687324"/>
              <a:gd name="connsiteX1404" fmla="*/ 1417512 w 1655762"/>
              <a:gd name="connsiteY1404" fmla="*/ 308759 h 1687324"/>
              <a:gd name="connsiteX1405" fmla="*/ 1421983 w 1655762"/>
              <a:gd name="connsiteY1405" fmla="*/ 315471 h 1687324"/>
              <a:gd name="connsiteX1406" fmla="*/ 1420571 w 1655762"/>
              <a:gd name="connsiteY1406" fmla="*/ 313705 h 1687324"/>
              <a:gd name="connsiteX1407" fmla="*/ 1370560 w 1655762"/>
              <a:gd name="connsiteY1407" fmla="*/ 304285 h 1687324"/>
              <a:gd name="connsiteX1408" fmla="*/ 1370560 w 1655762"/>
              <a:gd name="connsiteY1408" fmla="*/ 304286 h 1687324"/>
              <a:gd name="connsiteX1409" fmla="*/ 1372065 w 1655762"/>
              <a:gd name="connsiteY1409" fmla="*/ 306339 h 1687324"/>
              <a:gd name="connsiteX1410" fmla="*/ 1371677 w 1655762"/>
              <a:gd name="connsiteY1410" fmla="*/ 306242 h 1687324"/>
              <a:gd name="connsiteX1411" fmla="*/ 1358918 w 1655762"/>
              <a:gd name="connsiteY1411" fmla="*/ 301353 h 1687324"/>
              <a:gd name="connsiteX1412" fmla="*/ 1359085 w 1655762"/>
              <a:gd name="connsiteY1412" fmla="*/ 301498 h 1687324"/>
              <a:gd name="connsiteX1413" fmla="*/ 1359380 w 1655762"/>
              <a:gd name="connsiteY1413" fmla="*/ 302047 h 1687324"/>
              <a:gd name="connsiteX1414" fmla="*/ 1357316 w 1655762"/>
              <a:gd name="connsiteY1414" fmla="*/ 298949 h 1687324"/>
              <a:gd name="connsiteX1415" fmla="*/ 1358918 w 1655762"/>
              <a:gd name="connsiteY1415" fmla="*/ 301353 h 1687324"/>
              <a:gd name="connsiteX1416" fmla="*/ 1357144 w 1655762"/>
              <a:gd name="connsiteY1416" fmla="*/ 299809 h 1687324"/>
              <a:gd name="connsiteX1417" fmla="*/ 1402643 w 1655762"/>
              <a:gd name="connsiteY1417" fmla="*/ 284259 h 1687324"/>
              <a:gd name="connsiteX1418" fmla="*/ 1404097 w 1655762"/>
              <a:gd name="connsiteY1418" fmla="*/ 286385 h 1687324"/>
              <a:gd name="connsiteX1419" fmla="*/ 1408568 w 1655762"/>
              <a:gd name="connsiteY1419" fmla="*/ 288623 h 1687324"/>
              <a:gd name="connsiteX1420" fmla="*/ 1410804 w 1655762"/>
              <a:gd name="connsiteY1420" fmla="*/ 295335 h 1687324"/>
              <a:gd name="connsiteX1421" fmla="*/ 1404097 w 1655762"/>
              <a:gd name="connsiteY1421" fmla="*/ 288623 h 1687324"/>
              <a:gd name="connsiteX1422" fmla="*/ 1357144 w 1655762"/>
              <a:gd name="connsiteY1422" fmla="*/ 284148 h 1687324"/>
              <a:gd name="connsiteX1423" fmla="*/ 1361616 w 1655762"/>
              <a:gd name="connsiteY1423" fmla="*/ 288623 h 1687324"/>
              <a:gd name="connsiteX1424" fmla="*/ 1361616 w 1655762"/>
              <a:gd name="connsiteY1424" fmla="*/ 290860 h 1687324"/>
              <a:gd name="connsiteX1425" fmla="*/ 1357144 w 1655762"/>
              <a:gd name="connsiteY1425" fmla="*/ 284148 h 1687324"/>
              <a:gd name="connsiteX1426" fmla="*/ 1354909 w 1655762"/>
              <a:gd name="connsiteY1426" fmla="*/ 284148 h 1687324"/>
              <a:gd name="connsiteX1427" fmla="*/ 1357144 w 1655762"/>
              <a:gd name="connsiteY1427" fmla="*/ 286385 h 1687324"/>
              <a:gd name="connsiteX1428" fmla="*/ 1354911 w 1655762"/>
              <a:gd name="connsiteY1428" fmla="*/ 284151 h 1687324"/>
              <a:gd name="connsiteX1429" fmla="*/ 1316356 w 1655762"/>
              <a:gd name="connsiteY1429" fmla="*/ 282892 h 1687324"/>
              <a:gd name="connsiteX1430" fmla="*/ 1316357 w 1655762"/>
              <a:gd name="connsiteY1430" fmla="*/ 282893 h 1687324"/>
              <a:gd name="connsiteX1431" fmla="*/ 1316356 w 1655762"/>
              <a:gd name="connsiteY1431" fmla="*/ 282893 h 1687324"/>
              <a:gd name="connsiteX1432" fmla="*/ 1401860 w 1655762"/>
              <a:gd name="connsiteY1432" fmla="*/ 281910 h 1687324"/>
              <a:gd name="connsiteX1433" fmla="*/ 1401861 w 1655762"/>
              <a:gd name="connsiteY1433" fmla="*/ 281910 h 1687324"/>
              <a:gd name="connsiteX1434" fmla="*/ 1401860 w 1655762"/>
              <a:gd name="connsiteY1434" fmla="*/ 281910 h 1687324"/>
              <a:gd name="connsiteX1435" fmla="*/ 1401856 w 1655762"/>
              <a:gd name="connsiteY1435" fmla="*/ 281905 h 1687324"/>
              <a:gd name="connsiteX1436" fmla="*/ 1401860 w 1655762"/>
              <a:gd name="connsiteY1436" fmla="*/ 281909 h 1687324"/>
              <a:gd name="connsiteX1437" fmla="*/ 1401860 w 1655762"/>
              <a:gd name="connsiteY1437" fmla="*/ 281910 h 1687324"/>
              <a:gd name="connsiteX1438" fmla="*/ 1401859 w 1655762"/>
              <a:gd name="connsiteY1438" fmla="*/ 281909 h 1687324"/>
              <a:gd name="connsiteX1439" fmla="*/ 1400532 w 1655762"/>
              <a:gd name="connsiteY1439" fmla="*/ 281172 h 1687324"/>
              <a:gd name="connsiteX1440" fmla="*/ 1401859 w 1655762"/>
              <a:gd name="connsiteY1440" fmla="*/ 281909 h 1687324"/>
              <a:gd name="connsiteX1441" fmla="*/ 1401860 w 1655762"/>
              <a:gd name="connsiteY1441" fmla="*/ 281910 h 1687324"/>
              <a:gd name="connsiteX1442" fmla="*/ 1401862 w 1655762"/>
              <a:gd name="connsiteY1442" fmla="*/ 281912 h 1687324"/>
              <a:gd name="connsiteX1443" fmla="*/ 1402643 w 1655762"/>
              <a:gd name="connsiteY1443" fmla="*/ 284259 h 1687324"/>
              <a:gd name="connsiteX1444" fmla="*/ 1388280 w 1655762"/>
              <a:gd name="connsiteY1444" fmla="*/ 279507 h 1687324"/>
              <a:gd name="connsiteX1445" fmla="*/ 1388448 w 1655762"/>
              <a:gd name="connsiteY1445" fmla="*/ 279675 h 1687324"/>
              <a:gd name="connsiteX1446" fmla="*/ 1388446 w 1655762"/>
              <a:gd name="connsiteY1446" fmla="*/ 279673 h 1687324"/>
              <a:gd name="connsiteX1447" fmla="*/ 1396642 w 1655762"/>
              <a:gd name="connsiteY1447" fmla="*/ 278455 h 1687324"/>
              <a:gd name="connsiteX1448" fmla="*/ 1400463 w 1655762"/>
              <a:gd name="connsiteY1448" fmla="*/ 281071 h 1687324"/>
              <a:gd name="connsiteX1449" fmla="*/ 1400532 w 1655762"/>
              <a:gd name="connsiteY1449" fmla="*/ 281172 h 1687324"/>
              <a:gd name="connsiteX1450" fmla="*/ 1399346 w 1655762"/>
              <a:gd name="connsiteY1450" fmla="*/ 280512 h 1687324"/>
              <a:gd name="connsiteX1451" fmla="*/ 1401861 w 1655762"/>
              <a:gd name="connsiteY1451" fmla="*/ 284148 h 1687324"/>
              <a:gd name="connsiteX1452" fmla="*/ 1397948 w 1655762"/>
              <a:gd name="connsiteY1452" fmla="*/ 280232 h 1687324"/>
              <a:gd name="connsiteX1453" fmla="*/ 1396201 w 1655762"/>
              <a:gd name="connsiteY1453" fmla="*/ 277855 h 1687324"/>
              <a:gd name="connsiteX1454" fmla="*/ 1396642 w 1655762"/>
              <a:gd name="connsiteY1454" fmla="*/ 278455 h 1687324"/>
              <a:gd name="connsiteX1455" fmla="*/ 1396554 w 1655762"/>
              <a:gd name="connsiteY1455" fmla="*/ 278395 h 1687324"/>
              <a:gd name="connsiteX1456" fmla="*/ 1395678 w 1655762"/>
              <a:gd name="connsiteY1456" fmla="*/ 277795 h 1687324"/>
              <a:gd name="connsiteX1457" fmla="*/ 1396554 w 1655762"/>
              <a:gd name="connsiteY1457" fmla="*/ 278395 h 1687324"/>
              <a:gd name="connsiteX1458" fmla="*/ 1397389 w 1655762"/>
              <a:gd name="connsiteY1458" fmla="*/ 279673 h 1687324"/>
              <a:gd name="connsiteX1459" fmla="*/ 1397915 w 1655762"/>
              <a:gd name="connsiteY1459" fmla="*/ 277172 h 1687324"/>
              <a:gd name="connsiteX1460" fmla="*/ 1401791 w 1655762"/>
              <a:gd name="connsiteY1460" fmla="*/ 281826 h 1687324"/>
              <a:gd name="connsiteX1461" fmla="*/ 1401856 w 1655762"/>
              <a:gd name="connsiteY1461" fmla="*/ 281905 h 1687324"/>
              <a:gd name="connsiteX1462" fmla="*/ 1397389 w 1655762"/>
              <a:gd name="connsiteY1462" fmla="*/ 277436 h 1687324"/>
              <a:gd name="connsiteX1463" fmla="*/ 1393055 w 1655762"/>
              <a:gd name="connsiteY1463" fmla="*/ 274916 h 1687324"/>
              <a:gd name="connsiteX1464" fmla="*/ 1395678 w 1655762"/>
              <a:gd name="connsiteY1464" fmla="*/ 277795 h 1687324"/>
              <a:gd name="connsiteX1465" fmla="*/ 1395153 w 1655762"/>
              <a:gd name="connsiteY1465" fmla="*/ 277436 h 1687324"/>
              <a:gd name="connsiteX1466" fmla="*/ 1346434 w 1655762"/>
              <a:gd name="connsiteY1466" fmla="*/ 273430 h 1687324"/>
              <a:gd name="connsiteX1467" fmla="*/ 1352673 w 1655762"/>
              <a:gd name="connsiteY1467" fmla="*/ 279673 h 1687324"/>
              <a:gd name="connsiteX1468" fmla="*/ 1361616 w 1655762"/>
              <a:gd name="connsiteY1468" fmla="*/ 288623 h 1687324"/>
              <a:gd name="connsiteX1469" fmla="*/ 1381738 w 1655762"/>
              <a:gd name="connsiteY1469" fmla="*/ 272961 h 1687324"/>
              <a:gd name="connsiteX1470" fmla="*/ 1383974 w 1655762"/>
              <a:gd name="connsiteY1470" fmla="*/ 275198 h 1687324"/>
              <a:gd name="connsiteX1471" fmla="*/ 1388280 w 1655762"/>
              <a:gd name="connsiteY1471" fmla="*/ 279507 h 1687324"/>
              <a:gd name="connsiteX1472" fmla="*/ 1370559 w 1655762"/>
              <a:gd name="connsiteY1472" fmla="*/ 272961 h 1687324"/>
              <a:gd name="connsiteX1473" fmla="*/ 1371398 w 1655762"/>
              <a:gd name="connsiteY1473" fmla="*/ 273800 h 1687324"/>
              <a:gd name="connsiteX1474" fmla="*/ 1377267 w 1655762"/>
              <a:gd name="connsiteY1474" fmla="*/ 279673 h 1687324"/>
              <a:gd name="connsiteX1475" fmla="*/ 1370559 w 1655762"/>
              <a:gd name="connsiteY1475" fmla="*/ 272961 h 1687324"/>
              <a:gd name="connsiteX1476" fmla="*/ 1343729 w 1655762"/>
              <a:gd name="connsiteY1476" fmla="*/ 270723 h 1687324"/>
              <a:gd name="connsiteX1477" fmla="*/ 1346434 w 1655762"/>
              <a:gd name="connsiteY1477" fmla="*/ 273430 h 1687324"/>
              <a:gd name="connsiteX1478" fmla="*/ 1345965 w 1655762"/>
              <a:gd name="connsiteY1478" fmla="*/ 272961 h 1687324"/>
              <a:gd name="connsiteX1479" fmla="*/ 1343729 w 1655762"/>
              <a:gd name="connsiteY1479" fmla="*/ 270723 h 1687324"/>
              <a:gd name="connsiteX1480" fmla="*/ 1336569 w 1655762"/>
              <a:gd name="connsiteY1480" fmla="*/ 270270 h 1687324"/>
              <a:gd name="connsiteX1481" fmla="*/ 1336783 w 1655762"/>
              <a:gd name="connsiteY1481" fmla="*/ 270484 h 1687324"/>
              <a:gd name="connsiteX1482" fmla="*/ 1337322 w 1655762"/>
              <a:gd name="connsiteY1482" fmla="*/ 271023 h 1687324"/>
              <a:gd name="connsiteX1483" fmla="*/ 1336485 w 1655762"/>
              <a:gd name="connsiteY1483" fmla="*/ 270186 h 1687324"/>
              <a:gd name="connsiteX1484" fmla="*/ 1336548 w 1655762"/>
              <a:gd name="connsiteY1484" fmla="*/ 270249 h 1687324"/>
              <a:gd name="connsiteX1485" fmla="*/ 1336569 w 1655762"/>
              <a:gd name="connsiteY1485" fmla="*/ 270270 h 1687324"/>
              <a:gd name="connsiteX1486" fmla="*/ 1337022 w 1655762"/>
              <a:gd name="connsiteY1486" fmla="*/ 264011 h 1687324"/>
              <a:gd name="connsiteX1487" fmla="*/ 1343729 w 1655762"/>
              <a:gd name="connsiteY1487" fmla="*/ 270723 h 1687324"/>
              <a:gd name="connsiteX1488" fmla="*/ 1337023 w 1655762"/>
              <a:gd name="connsiteY1488" fmla="*/ 264013 h 1687324"/>
              <a:gd name="connsiteX1489" fmla="*/ 1325843 w 1655762"/>
              <a:gd name="connsiteY1489" fmla="*/ 264011 h 1687324"/>
              <a:gd name="connsiteX1490" fmla="*/ 1357144 w 1655762"/>
              <a:gd name="connsiteY1490" fmla="*/ 297572 h 1687324"/>
              <a:gd name="connsiteX1491" fmla="*/ 1372795 w 1655762"/>
              <a:gd name="connsiteY1491" fmla="*/ 313234 h 1687324"/>
              <a:gd name="connsiteX1492" fmla="*/ 1383974 w 1655762"/>
              <a:gd name="connsiteY1492" fmla="*/ 331133 h 1687324"/>
              <a:gd name="connsiteX1493" fmla="*/ 1379503 w 1655762"/>
              <a:gd name="connsiteY1493" fmla="*/ 326658 h 1687324"/>
              <a:gd name="connsiteX1494" fmla="*/ 1379503 w 1655762"/>
              <a:gd name="connsiteY1494" fmla="*/ 324421 h 1687324"/>
              <a:gd name="connsiteX1495" fmla="*/ 1372795 w 1655762"/>
              <a:gd name="connsiteY1495" fmla="*/ 315471 h 1687324"/>
              <a:gd name="connsiteX1496" fmla="*/ 1370559 w 1655762"/>
              <a:gd name="connsiteY1496" fmla="*/ 315471 h 1687324"/>
              <a:gd name="connsiteX1497" fmla="*/ 1368323 w 1655762"/>
              <a:gd name="connsiteY1497" fmla="*/ 310996 h 1687324"/>
              <a:gd name="connsiteX1498" fmla="*/ 1363572 w 1655762"/>
              <a:gd name="connsiteY1498" fmla="*/ 305403 h 1687324"/>
              <a:gd name="connsiteX1499" fmla="*/ 1359085 w 1655762"/>
              <a:gd name="connsiteY1499" fmla="*/ 301498 h 1687324"/>
              <a:gd name="connsiteX1500" fmla="*/ 1357424 w 1655762"/>
              <a:gd name="connsiteY1500" fmla="*/ 298411 h 1687324"/>
              <a:gd name="connsiteX1501" fmla="*/ 1357316 w 1655762"/>
              <a:gd name="connsiteY1501" fmla="*/ 298949 h 1687324"/>
              <a:gd name="connsiteX1502" fmla="*/ 1354909 w 1655762"/>
              <a:gd name="connsiteY1502" fmla="*/ 295335 h 1687324"/>
              <a:gd name="connsiteX1503" fmla="*/ 1328079 w 1655762"/>
              <a:gd name="connsiteY1503" fmla="*/ 270723 h 1687324"/>
              <a:gd name="connsiteX1504" fmla="*/ 1328079 w 1655762"/>
              <a:gd name="connsiteY1504" fmla="*/ 268486 h 1687324"/>
              <a:gd name="connsiteX1505" fmla="*/ 1325843 w 1655762"/>
              <a:gd name="connsiteY1505" fmla="*/ 266249 h 1687324"/>
              <a:gd name="connsiteX1506" fmla="*/ 1326681 w 1655762"/>
              <a:gd name="connsiteY1506" fmla="*/ 265969 h 1687324"/>
              <a:gd name="connsiteX1507" fmla="*/ 1325843 w 1655762"/>
              <a:gd name="connsiteY1507" fmla="*/ 264011 h 1687324"/>
              <a:gd name="connsiteX1508" fmla="*/ 1336989 w 1655762"/>
              <a:gd name="connsiteY1508" fmla="*/ 263978 h 1687324"/>
              <a:gd name="connsiteX1509" fmla="*/ 1337022 w 1655762"/>
              <a:gd name="connsiteY1509" fmla="*/ 264011 h 1687324"/>
              <a:gd name="connsiteX1510" fmla="*/ 1337021 w 1655762"/>
              <a:gd name="connsiteY1510" fmla="*/ 264010 h 1687324"/>
              <a:gd name="connsiteX1511" fmla="*/ 1292307 w 1655762"/>
              <a:gd name="connsiteY1511" fmla="*/ 259537 h 1687324"/>
              <a:gd name="connsiteX1512" fmla="*/ 1293756 w 1655762"/>
              <a:gd name="connsiteY1512" fmla="*/ 260294 h 1687324"/>
              <a:gd name="connsiteX1513" fmla="*/ 1298734 w 1655762"/>
              <a:gd name="connsiteY1513" fmla="*/ 262893 h 1687324"/>
              <a:gd name="connsiteX1514" fmla="*/ 1303485 w 1655762"/>
              <a:gd name="connsiteY1514" fmla="*/ 266249 h 1687324"/>
              <a:gd name="connsiteX1515" fmla="*/ 1307956 w 1655762"/>
              <a:gd name="connsiteY1515" fmla="*/ 272961 h 1687324"/>
              <a:gd name="connsiteX1516" fmla="*/ 1314664 w 1655762"/>
              <a:gd name="connsiteY1516" fmla="*/ 277436 h 1687324"/>
              <a:gd name="connsiteX1517" fmla="*/ 1325843 w 1655762"/>
              <a:gd name="connsiteY1517" fmla="*/ 288623 h 1687324"/>
              <a:gd name="connsiteX1518" fmla="*/ 1328079 w 1655762"/>
              <a:gd name="connsiteY1518" fmla="*/ 293097 h 1687324"/>
              <a:gd name="connsiteX1519" fmla="*/ 1325843 w 1655762"/>
              <a:gd name="connsiteY1519" fmla="*/ 290860 h 1687324"/>
              <a:gd name="connsiteX1520" fmla="*/ 1320277 w 1655762"/>
              <a:gd name="connsiteY1520" fmla="*/ 286116 h 1687324"/>
              <a:gd name="connsiteX1521" fmla="*/ 1320801 w 1655762"/>
              <a:gd name="connsiteY1521" fmla="*/ 287338 h 1687324"/>
              <a:gd name="connsiteX1522" fmla="*/ 1316357 w 1655762"/>
              <a:gd name="connsiteY1522" fmla="*/ 282893 h 1687324"/>
              <a:gd name="connsiteX1523" fmla="*/ 1316479 w 1655762"/>
              <a:gd name="connsiteY1523" fmla="*/ 282954 h 1687324"/>
              <a:gd name="connsiteX1524" fmla="*/ 1316292 w 1655762"/>
              <a:gd name="connsiteY1524" fmla="*/ 282803 h 1687324"/>
              <a:gd name="connsiteX1525" fmla="*/ 1316356 w 1655762"/>
              <a:gd name="connsiteY1525" fmla="*/ 282892 h 1687324"/>
              <a:gd name="connsiteX1526" fmla="*/ 1311911 w 1655762"/>
              <a:gd name="connsiteY1526" fmla="*/ 280670 h 1687324"/>
              <a:gd name="connsiteX1527" fmla="*/ 1313881 w 1655762"/>
              <a:gd name="connsiteY1527" fmla="*/ 280849 h 1687324"/>
              <a:gd name="connsiteX1528" fmla="*/ 1312428 w 1655762"/>
              <a:gd name="connsiteY1528" fmla="*/ 279673 h 1687324"/>
              <a:gd name="connsiteX1529" fmla="*/ 1301249 w 1655762"/>
              <a:gd name="connsiteY1529" fmla="*/ 266249 h 1687324"/>
              <a:gd name="connsiteX1530" fmla="*/ 1366088 w 1655762"/>
              <a:gd name="connsiteY1530" fmla="*/ 259537 h 1687324"/>
              <a:gd name="connsiteX1531" fmla="*/ 1374848 w 1655762"/>
              <a:gd name="connsiteY1531" fmla="*/ 267051 h 1687324"/>
              <a:gd name="connsiteX1532" fmla="*/ 1374472 w 1655762"/>
              <a:gd name="connsiteY1532" fmla="*/ 266808 h 1687324"/>
              <a:gd name="connsiteX1533" fmla="*/ 1377267 w 1655762"/>
              <a:gd name="connsiteY1533" fmla="*/ 270723 h 1687324"/>
              <a:gd name="connsiteX1534" fmla="*/ 1292306 w 1655762"/>
              <a:gd name="connsiteY1534" fmla="*/ 259537 h 1687324"/>
              <a:gd name="connsiteX1535" fmla="*/ 1292307 w 1655762"/>
              <a:gd name="connsiteY1535" fmla="*/ 259537 h 1687324"/>
              <a:gd name="connsiteX1536" fmla="*/ 1292307 w 1655762"/>
              <a:gd name="connsiteY1536" fmla="*/ 259537 h 1687324"/>
              <a:gd name="connsiteX1537" fmla="*/ 1313609 w 1655762"/>
              <a:gd name="connsiteY1537" fmla="*/ 256539 h 1687324"/>
              <a:gd name="connsiteX1538" fmla="*/ 1316900 w 1655762"/>
              <a:gd name="connsiteY1538" fmla="*/ 257299 h 1687324"/>
              <a:gd name="connsiteX1539" fmla="*/ 1323607 w 1655762"/>
              <a:gd name="connsiteY1539" fmla="*/ 264011 h 1687324"/>
              <a:gd name="connsiteX1540" fmla="*/ 1323048 w 1655762"/>
              <a:gd name="connsiteY1540" fmla="*/ 263732 h 1687324"/>
              <a:gd name="connsiteX1541" fmla="*/ 1323860 w 1655762"/>
              <a:gd name="connsiteY1541" fmla="*/ 265113 h 1687324"/>
              <a:gd name="connsiteX1542" fmla="*/ 1325843 w 1655762"/>
              <a:gd name="connsiteY1542" fmla="*/ 268486 h 1687324"/>
              <a:gd name="connsiteX1543" fmla="*/ 1321371 w 1655762"/>
              <a:gd name="connsiteY1543" fmla="*/ 266249 h 1687324"/>
              <a:gd name="connsiteX1544" fmla="*/ 1314664 w 1655762"/>
              <a:gd name="connsiteY1544" fmla="*/ 257299 h 1687324"/>
              <a:gd name="connsiteX1545" fmla="*/ 1313804 w 1655762"/>
              <a:gd name="connsiteY1545" fmla="*/ 256783 h 1687324"/>
              <a:gd name="connsiteX1546" fmla="*/ 1325843 w 1655762"/>
              <a:gd name="connsiteY1546" fmla="*/ 252824 h 1687324"/>
              <a:gd name="connsiteX1547" fmla="*/ 1336989 w 1655762"/>
              <a:gd name="connsiteY1547" fmla="*/ 263978 h 1687324"/>
              <a:gd name="connsiteX1548" fmla="*/ 1333389 w 1655762"/>
              <a:gd name="connsiteY1548" fmla="*/ 260376 h 1687324"/>
              <a:gd name="connsiteX1549" fmla="*/ 1328079 w 1655762"/>
              <a:gd name="connsiteY1549" fmla="*/ 255062 h 1687324"/>
              <a:gd name="connsiteX1550" fmla="*/ 1354792 w 1655762"/>
              <a:gd name="connsiteY1550" fmla="*/ 248232 h 1687324"/>
              <a:gd name="connsiteX1551" fmla="*/ 1359378 w 1655762"/>
              <a:gd name="connsiteY1551" fmla="*/ 252822 h 1687324"/>
              <a:gd name="connsiteX1552" fmla="*/ 1359378 w 1655762"/>
              <a:gd name="connsiteY1552" fmla="*/ 252822 h 1687324"/>
              <a:gd name="connsiteX1553" fmla="*/ 1319135 w 1655762"/>
              <a:gd name="connsiteY1553" fmla="*/ 246112 h 1687324"/>
              <a:gd name="connsiteX1554" fmla="*/ 1321371 w 1655762"/>
              <a:gd name="connsiteY1554" fmla="*/ 248350 h 1687324"/>
              <a:gd name="connsiteX1555" fmla="*/ 1320030 w 1655762"/>
              <a:gd name="connsiteY1555" fmla="*/ 247455 h 1687324"/>
              <a:gd name="connsiteX1556" fmla="*/ 1353631 w 1655762"/>
              <a:gd name="connsiteY1556" fmla="*/ 246112 h 1687324"/>
              <a:gd name="connsiteX1557" fmla="*/ 1354909 w 1655762"/>
              <a:gd name="connsiteY1557" fmla="*/ 246112 h 1687324"/>
              <a:gd name="connsiteX1558" fmla="*/ 1364970 w 1655762"/>
              <a:gd name="connsiteY1558" fmla="*/ 257019 h 1687324"/>
              <a:gd name="connsiteX1559" fmla="*/ 1366088 w 1655762"/>
              <a:gd name="connsiteY1559" fmla="*/ 258045 h 1687324"/>
              <a:gd name="connsiteX1560" fmla="*/ 1366088 w 1655762"/>
              <a:gd name="connsiteY1560" fmla="*/ 259537 h 1687324"/>
              <a:gd name="connsiteX1561" fmla="*/ 1359380 w 1655762"/>
              <a:gd name="connsiteY1561" fmla="*/ 252824 h 1687324"/>
              <a:gd name="connsiteX1562" fmla="*/ 1359378 w 1655762"/>
              <a:gd name="connsiteY1562" fmla="*/ 252822 h 1687324"/>
              <a:gd name="connsiteX1563" fmla="*/ 1352673 w 1655762"/>
              <a:gd name="connsiteY1563" fmla="*/ 246112 h 1687324"/>
              <a:gd name="connsiteX1564" fmla="*/ 1354792 w 1655762"/>
              <a:gd name="connsiteY1564" fmla="*/ 248232 h 1687324"/>
              <a:gd name="connsiteX1565" fmla="*/ 1353511 w 1655762"/>
              <a:gd name="connsiteY1565" fmla="*/ 246951 h 1687324"/>
              <a:gd name="connsiteX1566" fmla="*/ 1352673 w 1655762"/>
              <a:gd name="connsiteY1566" fmla="*/ 246112 h 1687324"/>
              <a:gd name="connsiteX1567" fmla="*/ 1319135 w 1655762"/>
              <a:gd name="connsiteY1567" fmla="*/ 246112 h 1687324"/>
              <a:gd name="connsiteX1568" fmla="*/ 1319135 w 1655762"/>
              <a:gd name="connsiteY1568" fmla="*/ 246112 h 1687324"/>
              <a:gd name="connsiteX1569" fmla="*/ 1319135 w 1655762"/>
              <a:gd name="connsiteY1569" fmla="*/ 246112 h 1687324"/>
              <a:gd name="connsiteX1570" fmla="*/ 1299852 w 1655762"/>
              <a:gd name="connsiteY1570" fmla="*/ 244714 h 1687324"/>
              <a:gd name="connsiteX1571" fmla="*/ 1301249 w 1655762"/>
              <a:gd name="connsiteY1571" fmla="*/ 246112 h 1687324"/>
              <a:gd name="connsiteX1572" fmla="*/ 1303485 w 1655762"/>
              <a:gd name="connsiteY1572" fmla="*/ 248350 h 1687324"/>
              <a:gd name="connsiteX1573" fmla="*/ 1303485 w 1655762"/>
              <a:gd name="connsiteY1573" fmla="*/ 248350 h 1687324"/>
              <a:gd name="connsiteX1574" fmla="*/ 1299852 w 1655762"/>
              <a:gd name="connsiteY1574" fmla="*/ 244714 h 1687324"/>
              <a:gd name="connsiteX1575" fmla="*/ 1317738 w 1655762"/>
              <a:gd name="connsiteY1575" fmla="*/ 243595 h 1687324"/>
              <a:gd name="connsiteX1576" fmla="*/ 1325843 w 1655762"/>
              <a:gd name="connsiteY1576" fmla="*/ 250587 h 1687324"/>
              <a:gd name="connsiteX1577" fmla="*/ 1325843 w 1655762"/>
              <a:gd name="connsiteY1577" fmla="*/ 252824 h 1687324"/>
              <a:gd name="connsiteX1578" fmla="*/ 1321371 w 1655762"/>
              <a:gd name="connsiteY1578" fmla="*/ 248350 h 1687324"/>
              <a:gd name="connsiteX1579" fmla="*/ 1317738 w 1655762"/>
              <a:gd name="connsiteY1579" fmla="*/ 243595 h 1687324"/>
              <a:gd name="connsiteX1580" fmla="*/ 1337024 w 1655762"/>
              <a:gd name="connsiteY1580" fmla="*/ 241639 h 1687324"/>
              <a:gd name="connsiteX1581" fmla="*/ 1339258 w 1655762"/>
              <a:gd name="connsiteY1581" fmla="*/ 243875 h 1687324"/>
              <a:gd name="connsiteX1582" fmla="*/ 1339258 w 1655762"/>
              <a:gd name="connsiteY1582" fmla="*/ 246112 h 1687324"/>
              <a:gd name="connsiteX1583" fmla="*/ 1338140 w 1655762"/>
              <a:gd name="connsiteY1583" fmla="*/ 243036 h 1687324"/>
              <a:gd name="connsiteX1584" fmla="*/ 1303064 w 1655762"/>
              <a:gd name="connsiteY1584" fmla="*/ 231951 h 1687324"/>
              <a:gd name="connsiteX1585" fmla="*/ 1303485 w 1655762"/>
              <a:gd name="connsiteY1585" fmla="*/ 232299 h 1687324"/>
              <a:gd name="connsiteX1586" fmla="*/ 1303485 w 1655762"/>
              <a:gd name="connsiteY1586" fmla="*/ 232688 h 1687324"/>
              <a:gd name="connsiteX1587" fmla="*/ 1260211 w 1655762"/>
              <a:gd name="connsiteY1587" fmla="*/ 231458 h 1687324"/>
              <a:gd name="connsiteX1588" fmla="*/ 1267169 w 1655762"/>
              <a:gd name="connsiteY1588" fmla="*/ 236959 h 1687324"/>
              <a:gd name="connsiteX1589" fmla="*/ 1265476 w 1655762"/>
              <a:gd name="connsiteY1589" fmla="*/ 234925 h 1687324"/>
              <a:gd name="connsiteX1590" fmla="*/ 1260470 w 1655762"/>
              <a:gd name="connsiteY1590" fmla="*/ 231586 h 1687324"/>
              <a:gd name="connsiteX1591" fmla="*/ 1325843 w 1655762"/>
              <a:gd name="connsiteY1591" fmla="*/ 228214 h 1687324"/>
              <a:gd name="connsiteX1592" fmla="*/ 1325848 w 1655762"/>
              <a:gd name="connsiteY1592" fmla="*/ 228218 h 1687324"/>
              <a:gd name="connsiteX1593" fmla="*/ 1328079 w 1655762"/>
              <a:gd name="connsiteY1593" fmla="*/ 230451 h 1687324"/>
              <a:gd name="connsiteX1594" fmla="*/ 1319135 w 1655762"/>
              <a:gd name="connsiteY1594" fmla="*/ 228213 h 1687324"/>
              <a:gd name="connsiteX1595" fmla="*/ 1330315 w 1655762"/>
              <a:gd name="connsiteY1595" fmla="*/ 234925 h 1687324"/>
              <a:gd name="connsiteX1596" fmla="*/ 1332550 w 1655762"/>
              <a:gd name="connsiteY1596" fmla="*/ 237163 h 1687324"/>
              <a:gd name="connsiteX1597" fmla="*/ 1334681 w 1655762"/>
              <a:gd name="connsiteY1597" fmla="*/ 239295 h 1687324"/>
              <a:gd name="connsiteX1598" fmla="*/ 1330315 w 1655762"/>
              <a:gd name="connsiteY1598" fmla="*/ 234925 h 1687324"/>
              <a:gd name="connsiteX1599" fmla="*/ 1334787 w 1655762"/>
              <a:gd name="connsiteY1599" fmla="*/ 239400 h 1687324"/>
              <a:gd name="connsiteX1600" fmla="*/ 1334786 w 1655762"/>
              <a:gd name="connsiteY1600" fmla="*/ 239400 h 1687324"/>
              <a:gd name="connsiteX1601" fmla="*/ 1337022 w 1655762"/>
              <a:gd name="connsiteY1601" fmla="*/ 241637 h 1687324"/>
              <a:gd name="connsiteX1602" fmla="*/ 1333668 w 1655762"/>
              <a:gd name="connsiteY1602" fmla="*/ 240519 h 1687324"/>
              <a:gd name="connsiteX1603" fmla="*/ 1330315 w 1655762"/>
              <a:gd name="connsiteY1603" fmla="*/ 239400 h 1687324"/>
              <a:gd name="connsiteX1604" fmla="*/ 1330315 w 1655762"/>
              <a:gd name="connsiteY1604" fmla="*/ 237163 h 1687324"/>
              <a:gd name="connsiteX1605" fmla="*/ 1319135 w 1655762"/>
              <a:gd name="connsiteY1605" fmla="*/ 228213 h 1687324"/>
              <a:gd name="connsiteX1606" fmla="*/ 1363855 w 1655762"/>
              <a:gd name="connsiteY1606" fmla="*/ 221504 h 1687324"/>
              <a:gd name="connsiteX1607" fmla="*/ 1369441 w 1655762"/>
              <a:gd name="connsiteY1607" fmla="*/ 226256 h 1687324"/>
              <a:gd name="connsiteX1608" fmla="*/ 1375031 w 1655762"/>
              <a:gd name="connsiteY1608" fmla="*/ 232688 h 1687324"/>
              <a:gd name="connsiteX1609" fmla="*/ 1363851 w 1655762"/>
              <a:gd name="connsiteY1609" fmla="*/ 221500 h 1687324"/>
              <a:gd name="connsiteX1610" fmla="*/ 1363855 w 1655762"/>
              <a:gd name="connsiteY1610" fmla="*/ 221504 h 1687324"/>
              <a:gd name="connsiteX1611" fmla="*/ 1363852 w 1655762"/>
              <a:gd name="connsiteY1611" fmla="*/ 221501 h 1687324"/>
              <a:gd name="connsiteX1612" fmla="*/ 1361616 w 1655762"/>
              <a:gd name="connsiteY1612" fmla="*/ 219264 h 1687324"/>
              <a:gd name="connsiteX1613" fmla="*/ 1363028 w 1655762"/>
              <a:gd name="connsiteY1613" fmla="*/ 219852 h 1687324"/>
              <a:gd name="connsiteX1614" fmla="*/ 1363851 w 1655762"/>
              <a:gd name="connsiteY1614" fmla="*/ 221500 h 1687324"/>
              <a:gd name="connsiteX1615" fmla="*/ 1361617 w 1655762"/>
              <a:gd name="connsiteY1615" fmla="*/ 217027 h 1687324"/>
              <a:gd name="connsiteX1616" fmla="*/ 1368323 w 1655762"/>
              <a:gd name="connsiteY1616" fmla="*/ 223738 h 1687324"/>
              <a:gd name="connsiteX1617" fmla="*/ 1364970 w 1655762"/>
              <a:gd name="connsiteY1617" fmla="*/ 220662 h 1687324"/>
              <a:gd name="connsiteX1618" fmla="*/ 1363028 w 1655762"/>
              <a:gd name="connsiteY1618" fmla="*/ 219852 h 1687324"/>
              <a:gd name="connsiteX1619" fmla="*/ 1256533 w 1655762"/>
              <a:gd name="connsiteY1619" fmla="*/ 217027 h 1687324"/>
              <a:gd name="connsiteX1620" fmla="*/ 1256533 w 1655762"/>
              <a:gd name="connsiteY1620" fmla="*/ 217027 h 1687324"/>
              <a:gd name="connsiteX1621" fmla="*/ 1261004 w 1655762"/>
              <a:gd name="connsiteY1621" fmla="*/ 221501 h 1687324"/>
              <a:gd name="connsiteX1622" fmla="*/ 1361614 w 1655762"/>
              <a:gd name="connsiteY1622" fmla="*/ 217025 h 1687324"/>
              <a:gd name="connsiteX1623" fmla="*/ 1361616 w 1655762"/>
              <a:gd name="connsiteY1623" fmla="*/ 217026 h 1687324"/>
              <a:gd name="connsiteX1624" fmla="*/ 1361617 w 1655762"/>
              <a:gd name="connsiteY1624" fmla="*/ 217027 h 1687324"/>
              <a:gd name="connsiteX1625" fmla="*/ 1247589 w 1655762"/>
              <a:gd name="connsiteY1625" fmla="*/ 210314 h 1687324"/>
              <a:gd name="connsiteX1626" fmla="*/ 1252060 w 1655762"/>
              <a:gd name="connsiteY1626" fmla="*/ 212551 h 1687324"/>
              <a:gd name="connsiteX1627" fmla="*/ 1252061 w 1655762"/>
              <a:gd name="connsiteY1627" fmla="*/ 212552 h 1687324"/>
              <a:gd name="connsiteX1628" fmla="*/ 1247589 w 1655762"/>
              <a:gd name="connsiteY1628" fmla="*/ 210314 h 1687324"/>
              <a:gd name="connsiteX1629" fmla="*/ 1249825 w 1655762"/>
              <a:gd name="connsiteY1629" fmla="*/ 208077 h 1687324"/>
              <a:gd name="connsiteX1630" fmla="*/ 1252061 w 1655762"/>
              <a:gd name="connsiteY1630" fmla="*/ 208077 h 1687324"/>
              <a:gd name="connsiteX1631" fmla="*/ 1258768 w 1655762"/>
              <a:gd name="connsiteY1631" fmla="*/ 212552 h 1687324"/>
              <a:gd name="connsiteX1632" fmla="*/ 1272183 w 1655762"/>
              <a:gd name="connsiteY1632" fmla="*/ 223738 h 1687324"/>
              <a:gd name="connsiteX1633" fmla="*/ 1287834 w 1655762"/>
              <a:gd name="connsiteY1633" fmla="*/ 234925 h 1687324"/>
              <a:gd name="connsiteX1634" fmla="*/ 1299013 w 1655762"/>
              <a:gd name="connsiteY1634" fmla="*/ 243875 h 1687324"/>
              <a:gd name="connsiteX1635" fmla="*/ 1303485 w 1655762"/>
              <a:gd name="connsiteY1635" fmla="*/ 248350 h 1687324"/>
              <a:gd name="connsiteX1636" fmla="*/ 1303505 w 1655762"/>
              <a:gd name="connsiteY1636" fmla="*/ 248370 h 1687324"/>
              <a:gd name="connsiteX1637" fmla="*/ 1305720 w 1655762"/>
              <a:gd name="connsiteY1637" fmla="*/ 250587 h 1687324"/>
              <a:gd name="connsiteX1638" fmla="*/ 1305722 w 1655762"/>
              <a:gd name="connsiteY1638" fmla="*/ 250588 h 1687324"/>
              <a:gd name="connsiteX1639" fmla="*/ 1312428 w 1655762"/>
              <a:gd name="connsiteY1639" fmla="*/ 257299 h 1687324"/>
              <a:gd name="connsiteX1640" fmla="*/ 1312428 w 1655762"/>
              <a:gd name="connsiteY1640" fmla="*/ 255062 h 1687324"/>
              <a:gd name="connsiteX1641" fmla="*/ 1313609 w 1655762"/>
              <a:gd name="connsiteY1641" fmla="*/ 256539 h 1687324"/>
              <a:gd name="connsiteX1642" fmla="*/ 1313266 w 1655762"/>
              <a:gd name="connsiteY1642" fmla="*/ 256460 h 1687324"/>
              <a:gd name="connsiteX1643" fmla="*/ 1313804 w 1655762"/>
              <a:gd name="connsiteY1643" fmla="*/ 256783 h 1687324"/>
              <a:gd name="connsiteX1644" fmla="*/ 1321371 w 1655762"/>
              <a:gd name="connsiteY1644" fmla="*/ 266249 h 1687324"/>
              <a:gd name="connsiteX1645" fmla="*/ 1323607 w 1655762"/>
              <a:gd name="connsiteY1645" fmla="*/ 268486 h 1687324"/>
              <a:gd name="connsiteX1646" fmla="*/ 1325843 w 1655762"/>
              <a:gd name="connsiteY1646" fmla="*/ 268486 h 1687324"/>
              <a:gd name="connsiteX1647" fmla="*/ 1328079 w 1655762"/>
              <a:gd name="connsiteY1647" fmla="*/ 275198 h 1687324"/>
              <a:gd name="connsiteX1648" fmla="*/ 1319135 w 1655762"/>
              <a:gd name="connsiteY1648" fmla="*/ 264011 h 1687324"/>
              <a:gd name="connsiteX1649" fmla="*/ 1305720 w 1655762"/>
              <a:gd name="connsiteY1649" fmla="*/ 252824 h 1687324"/>
              <a:gd name="connsiteX1650" fmla="*/ 1303485 w 1655762"/>
              <a:gd name="connsiteY1650" fmla="*/ 250587 h 1687324"/>
              <a:gd name="connsiteX1651" fmla="*/ 1299012 w 1655762"/>
              <a:gd name="connsiteY1651" fmla="*/ 246111 h 1687324"/>
              <a:gd name="connsiteX1652" fmla="*/ 1290070 w 1655762"/>
              <a:gd name="connsiteY1652" fmla="*/ 237163 h 1687324"/>
              <a:gd name="connsiteX1653" fmla="*/ 1278891 w 1655762"/>
              <a:gd name="connsiteY1653" fmla="*/ 230451 h 1687324"/>
              <a:gd name="connsiteX1654" fmla="*/ 1299012 w 1655762"/>
              <a:gd name="connsiteY1654" fmla="*/ 246111 h 1687324"/>
              <a:gd name="connsiteX1655" fmla="*/ 1292306 w 1655762"/>
              <a:gd name="connsiteY1655" fmla="*/ 241637 h 1687324"/>
              <a:gd name="connsiteX1656" fmla="*/ 1283362 w 1655762"/>
              <a:gd name="connsiteY1656" fmla="*/ 234925 h 1687324"/>
              <a:gd name="connsiteX1657" fmla="*/ 1287834 w 1655762"/>
              <a:gd name="connsiteY1657" fmla="*/ 239400 h 1687324"/>
              <a:gd name="connsiteX1658" fmla="*/ 1296777 w 1655762"/>
              <a:gd name="connsiteY1658" fmla="*/ 246112 h 1687324"/>
              <a:gd name="connsiteX1659" fmla="*/ 1290070 w 1655762"/>
              <a:gd name="connsiteY1659" fmla="*/ 241637 h 1687324"/>
              <a:gd name="connsiteX1660" fmla="*/ 1285598 w 1655762"/>
              <a:gd name="connsiteY1660" fmla="*/ 239400 h 1687324"/>
              <a:gd name="connsiteX1661" fmla="*/ 1290070 w 1655762"/>
              <a:gd name="connsiteY1661" fmla="*/ 243875 h 1687324"/>
              <a:gd name="connsiteX1662" fmla="*/ 1292306 w 1655762"/>
              <a:gd name="connsiteY1662" fmla="*/ 243875 h 1687324"/>
              <a:gd name="connsiteX1663" fmla="*/ 1294541 w 1655762"/>
              <a:gd name="connsiteY1663" fmla="*/ 248350 h 1687324"/>
              <a:gd name="connsiteX1664" fmla="*/ 1303485 w 1655762"/>
              <a:gd name="connsiteY1664" fmla="*/ 255062 h 1687324"/>
              <a:gd name="connsiteX1665" fmla="*/ 1305720 w 1655762"/>
              <a:gd name="connsiteY1665" fmla="*/ 259537 h 1687324"/>
              <a:gd name="connsiteX1666" fmla="*/ 1303483 w 1655762"/>
              <a:gd name="connsiteY1666" fmla="*/ 257298 h 1687324"/>
              <a:gd name="connsiteX1667" fmla="*/ 1303485 w 1655762"/>
              <a:gd name="connsiteY1667" fmla="*/ 257299 h 1687324"/>
              <a:gd name="connsiteX1668" fmla="*/ 1296777 w 1655762"/>
              <a:gd name="connsiteY1668" fmla="*/ 250587 h 1687324"/>
              <a:gd name="connsiteX1669" fmla="*/ 1303483 w 1655762"/>
              <a:gd name="connsiteY1669" fmla="*/ 257298 h 1687324"/>
              <a:gd name="connsiteX1670" fmla="*/ 1294541 w 1655762"/>
              <a:gd name="connsiteY1670" fmla="*/ 250587 h 1687324"/>
              <a:gd name="connsiteX1671" fmla="*/ 1290070 w 1655762"/>
              <a:gd name="connsiteY1671" fmla="*/ 246112 h 1687324"/>
              <a:gd name="connsiteX1672" fmla="*/ 1287834 w 1655762"/>
              <a:gd name="connsiteY1672" fmla="*/ 243875 h 1687324"/>
              <a:gd name="connsiteX1673" fmla="*/ 1287655 w 1655762"/>
              <a:gd name="connsiteY1673" fmla="*/ 243696 h 1687324"/>
              <a:gd name="connsiteX1674" fmla="*/ 1280396 w 1655762"/>
              <a:gd name="connsiteY1674" fmla="*/ 237163 h 1687324"/>
              <a:gd name="connsiteX1675" fmla="*/ 1278891 w 1655762"/>
              <a:gd name="connsiteY1675" fmla="*/ 237163 h 1687324"/>
              <a:gd name="connsiteX1676" fmla="*/ 1263240 w 1655762"/>
              <a:gd name="connsiteY1676" fmla="*/ 223738 h 1687324"/>
              <a:gd name="connsiteX1677" fmla="*/ 1269947 w 1655762"/>
              <a:gd name="connsiteY1677" fmla="*/ 228213 h 1687324"/>
              <a:gd name="connsiteX1678" fmla="*/ 1264917 w 1655762"/>
              <a:gd name="connsiteY1678" fmla="*/ 223459 h 1687324"/>
              <a:gd name="connsiteX1679" fmla="*/ 1256533 w 1655762"/>
              <a:gd name="connsiteY1679" fmla="*/ 217027 h 1687324"/>
              <a:gd name="connsiteX1680" fmla="*/ 1256532 w 1655762"/>
              <a:gd name="connsiteY1680" fmla="*/ 217026 h 1687324"/>
              <a:gd name="connsiteX1681" fmla="*/ 1256533 w 1655762"/>
              <a:gd name="connsiteY1681" fmla="*/ 217027 h 1687324"/>
              <a:gd name="connsiteX1682" fmla="*/ 1254297 w 1655762"/>
              <a:gd name="connsiteY1682" fmla="*/ 214789 h 1687324"/>
              <a:gd name="connsiteX1683" fmla="*/ 1249825 w 1655762"/>
              <a:gd name="connsiteY1683" fmla="*/ 212552 h 1687324"/>
              <a:gd name="connsiteX1684" fmla="*/ 1252061 w 1655762"/>
              <a:gd name="connsiteY1684" fmla="*/ 212552 h 1687324"/>
              <a:gd name="connsiteX1685" fmla="*/ 1252061 w 1655762"/>
              <a:gd name="connsiteY1685" fmla="*/ 212551 h 1687324"/>
              <a:gd name="connsiteX1686" fmla="*/ 1256532 w 1655762"/>
              <a:gd name="connsiteY1686" fmla="*/ 214789 h 1687324"/>
              <a:gd name="connsiteX1687" fmla="*/ 1257679 w 1655762"/>
              <a:gd name="connsiteY1687" fmla="*/ 214789 h 1687324"/>
              <a:gd name="connsiteX1688" fmla="*/ 1255713 w 1655762"/>
              <a:gd name="connsiteY1688" fmla="*/ 212725 h 1687324"/>
              <a:gd name="connsiteX1689" fmla="*/ 1257738 w 1655762"/>
              <a:gd name="connsiteY1689" fmla="*/ 214789 h 1687324"/>
              <a:gd name="connsiteX1690" fmla="*/ 1258768 w 1655762"/>
              <a:gd name="connsiteY1690" fmla="*/ 214789 h 1687324"/>
              <a:gd name="connsiteX1691" fmla="*/ 1249825 w 1655762"/>
              <a:gd name="connsiteY1691" fmla="*/ 208077 h 1687324"/>
              <a:gd name="connsiteX1692" fmla="*/ 1348201 w 1655762"/>
              <a:gd name="connsiteY1692" fmla="*/ 205839 h 1687324"/>
              <a:gd name="connsiteX1693" fmla="*/ 1357144 w 1655762"/>
              <a:gd name="connsiteY1693" fmla="*/ 212552 h 1687324"/>
              <a:gd name="connsiteX1694" fmla="*/ 1354903 w 1655762"/>
              <a:gd name="connsiteY1694" fmla="*/ 210308 h 1687324"/>
              <a:gd name="connsiteX1695" fmla="*/ 1354909 w 1655762"/>
              <a:gd name="connsiteY1695" fmla="*/ 210314 h 1687324"/>
              <a:gd name="connsiteX1696" fmla="*/ 1361614 w 1655762"/>
              <a:gd name="connsiteY1696" fmla="*/ 217025 h 1687324"/>
              <a:gd name="connsiteX1697" fmla="*/ 1352393 w 1655762"/>
              <a:gd name="connsiteY1697" fmla="*/ 209755 h 1687324"/>
              <a:gd name="connsiteX1698" fmla="*/ 1348201 w 1655762"/>
              <a:gd name="connsiteY1698" fmla="*/ 205839 h 1687324"/>
              <a:gd name="connsiteX1699" fmla="*/ 1298662 w 1655762"/>
              <a:gd name="connsiteY1699" fmla="*/ 204830 h 1687324"/>
              <a:gd name="connsiteX1700" fmla="*/ 1300410 w 1655762"/>
              <a:gd name="connsiteY1700" fmla="*/ 206399 h 1687324"/>
              <a:gd name="connsiteX1701" fmla="*/ 1303485 w 1655762"/>
              <a:gd name="connsiteY1701" fmla="*/ 210314 h 1687324"/>
              <a:gd name="connsiteX1702" fmla="*/ 1296777 w 1655762"/>
              <a:gd name="connsiteY1702" fmla="*/ 201365 h 1687324"/>
              <a:gd name="connsiteX1703" fmla="*/ 1298516 w 1655762"/>
              <a:gd name="connsiteY1703" fmla="*/ 202607 h 1687324"/>
              <a:gd name="connsiteX1704" fmla="*/ 1301249 w 1655762"/>
              <a:gd name="connsiteY1704" fmla="*/ 205839 h 1687324"/>
              <a:gd name="connsiteX1705" fmla="*/ 1296777 w 1655762"/>
              <a:gd name="connsiteY1705" fmla="*/ 201365 h 1687324"/>
              <a:gd name="connsiteX1706" fmla="*/ 1236410 w 1655762"/>
              <a:gd name="connsiteY1706" fmla="*/ 201365 h 1687324"/>
              <a:gd name="connsiteX1707" fmla="*/ 1236414 w 1655762"/>
              <a:gd name="connsiteY1707" fmla="*/ 201369 h 1687324"/>
              <a:gd name="connsiteX1708" fmla="*/ 1238646 w 1655762"/>
              <a:gd name="connsiteY1708" fmla="*/ 203602 h 1687324"/>
              <a:gd name="connsiteX1709" fmla="*/ 1236410 w 1655762"/>
              <a:gd name="connsiteY1709" fmla="*/ 201365 h 1687324"/>
              <a:gd name="connsiteX1710" fmla="*/ 1343729 w 1655762"/>
              <a:gd name="connsiteY1710" fmla="*/ 199127 h 1687324"/>
              <a:gd name="connsiteX1711" fmla="*/ 1354903 w 1655762"/>
              <a:gd name="connsiteY1711" fmla="*/ 210308 h 1687324"/>
              <a:gd name="connsiteX1712" fmla="*/ 1350717 w 1655762"/>
              <a:gd name="connsiteY1712" fmla="*/ 206399 h 1687324"/>
              <a:gd name="connsiteX1713" fmla="*/ 1348201 w 1655762"/>
              <a:gd name="connsiteY1713" fmla="*/ 205839 h 1687324"/>
              <a:gd name="connsiteX1714" fmla="*/ 1345965 w 1655762"/>
              <a:gd name="connsiteY1714" fmla="*/ 203602 h 1687324"/>
              <a:gd name="connsiteX1715" fmla="*/ 1343729 w 1655762"/>
              <a:gd name="connsiteY1715" fmla="*/ 199127 h 1687324"/>
              <a:gd name="connsiteX1716" fmla="*/ 1292306 w 1655762"/>
              <a:gd name="connsiteY1716" fmla="*/ 199127 h 1687324"/>
              <a:gd name="connsiteX1717" fmla="*/ 1298049 w 1655762"/>
              <a:gd name="connsiteY1717" fmla="*/ 204133 h 1687324"/>
              <a:gd name="connsiteX1718" fmla="*/ 1298662 w 1655762"/>
              <a:gd name="connsiteY1718" fmla="*/ 204830 h 1687324"/>
              <a:gd name="connsiteX1719" fmla="*/ 1290840 w 1655762"/>
              <a:gd name="connsiteY1719" fmla="*/ 197395 h 1687324"/>
              <a:gd name="connsiteX1720" fmla="*/ 1292613 w 1655762"/>
              <a:gd name="connsiteY1720" fmla="*/ 198557 h 1687324"/>
              <a:gd name="connsiteX1721" fmla="*/ 1303485 w 1655762"/>
              <a:gd name="connsiteY1721" fmla="*/ 208077 h 1687324"/>
              <a:gd name="connsiteX1722" fmla="*/ 1307956 w 1655762"/>
              <a:gd name="connsiteY1722" fmla="*/ 212552 h 1687324"/>
              <a:gd name="connsiteX1723" fmla="*/ 1300969 w 1655762"/>
              <a:gd name="connsiteY1723" fmla="*/ 206678 h 1687324"/>
              <a:gd name="connsiteX1724" fmla="*/ 1298049 w 1655762"/>
              <a:gd name="connsiteY1724" fmla="*/ 204133 h 1687324"/>
              <a:gd name="connsiteX1725" fmla="*/ 1297336 w 1655762"/>
              <a:gd name="connsiteY1725" fmla="*/ 203322 h 1687324"/>
              <a:gd name="connsiteX1726" fmla="*/ 1290070 w 1655762"/>
              <a:gd name="connsiteY1726" fmla="*/ 196890 h 1687324"/>
              <a:gd name="connsiteX1727" fmla="*/ 1290286 w 1655762"/>
              <a:gd name="connsiteY1727" fmla="*/ 196890 h 1687324"/>
              <a:gd name="connsiteX1728" fmla="*/ 1290840 w 1655762"/>
              <a:gd name="connsiteY1728" fmla="*/ 197395 h 1687324"/>
              <a:gd name="connsiteX1729" fmla="*/ 1286736 w 1655762"/>
              <a:gd name="connsiteY1729" fmla="*/ 193411 h 1687324"/>
              <a:gd name="connsiteX1730" fmla="*/ 1289051 w 1655762"/>
              <a:gd name="connsiteY1730" fmla="*/ 195263 h 1687324"/>
              <a:gd name="connsiteX1731" fmla="*/ 1291084 w 1655762"/>
              <a:gd name="connsiteY1731" fmla="*/ 196890 h 1687324"/>
              <a:gd name="connsiteX1732" fmla="*/ 1231690 w 1655762"/>
              <a:gd name="connsiteY1732" fmla="*/ 193410 h 1687324"/>
              <a:gd name="connsiteX1733" fmla="*/ 1234174 w 1655762"/>
              <a:gd name="connsiteY1733" fmla="*/ 194652 h 1687324"/>
              <a:gd name="connsiteX1734" fmla="*/ 1240882 w 1655762"/>
              <a:gd name="connsiteY1734" fmla="*/ 199127 h 1687324"/>
              <a:gd name="connsiteX1735" fmla="*/ 1245353 w 1655762"/>
              <a:gd name="connsiteY1735" fmla="*/ 203602 h 1687324"/>
              <a:gd name="connsiteX1736" fmla="*/ 1236410 w 1655762"/>
              <a:gd name="connsiteY1736" fmla="*/ 196890 h 1687324"/>
              <a:gd name="connsiteX1737" fmla="*/ 1232497 w 1655762"/>
              <a:gd name="connsiteY1737" fmla="*/ 194093 h 1687324"/>
              <a:gd name="connsiteX1738" fmla="*/ 1230980 w 1655762"/>
              <a:gd name="connsiteY1738" fmla="*/ 192522 h 1687324"/>
              <a:gd name="connsiteX1739" fmla="*/ 1233056 w 1655762"/>
              <a:gd name="connsiteY1739" fmla="*/ 192695 h 1687324"/>
              <a:gd name="connsiteX1740" fmla="*/ 1236410 w 1655762"/>
              <a:gd name="connsiteY1740" fmla="*/ 194652 h 1687324"/>
              <a:gd name="connsiteX1741" fmla="*/ 1234174 w 1655762"/>
              <a:gd name="connsiteY1741" fmla="*/ 194652 h 1687324"/>
              <a:gd name="connsiteX1742" fmla="*/ 1202874 w 1655762"/>
              <a:gd name="connsiteY1742" fmla="*/ 192416 h 1687324"/>
              <a:gd name="connsiteX1743" fmla="*/ 1202874 w 1655762"/>
              <a:gd name="connsiteY1743" fmla="*/ 192416 h 1687324"/>
              <a:gd name="connsiteX1744" fmla="*/ 1206810 w 1655762"/>
              <a:gd name="connsiteY1744" fmla="*/ 195188 h 1687324"/>
              <a:gd name="connsiteX1745" fmla="*/ 1206785 w 1655762"/>
              <a:gd name="connsiteY1745" fmla="*/ 195212 h 1687324"/>
              <a:gd name="connsiteX1746" fmla="*/ 1281126 w 1655762"/>
              <a:gd name="connsiteY1746" fmla="*/ 192415 h 1687324"/>
              <a:gd name="connsiteX1747" fmla="*/ 1285491 w 1655762"/>
              <a:gd name="connsiteY1747" fmla="*/ 192415 h 1687324"/>
              <a:gd name="connsiteX1748" fmla="*/ 1285598 w 1655762"/>
              <a:gd name="connsiteY1748" fmla="*/ 192415 h 1687324"/>
              <a:gd name="connsiteX1749" fmla="*/ 1286736 w 1655762"/>
              <a:gd name="connsiteY1749" fmla="*/ 193411 h 1687324"/>
              <a:gd name="connsiteX1750" fmla="*/ 1290709 w 1655762"/>
              <a:gd name="connsiteY1750" fmla="*/ 196890 h 1687324"/>
              <a:gd name="connsiteX1751" fmla="*/ 1290286 w 1655762"/>
              <a:gd name="connsiteY1751" fmla="*/ 196890 h 1687324"/>
              <a:gd name="connsiteX1752" fmla="*/ 1287834 w 1655762"/>
              <a:gd name="connsiteY1752" fmla="*/ 194652 h 1687324"/>
              <a:gd name="connsiteX1753" fmla="*/ 1286027 w 1655762"/>
              <a:gd name="connsiteY1753" fmla="*/ 192844 h 1687324"/>
              <a:gd name="connsiteX1754" fmla="*/ 1290070 w 1655762"/>
              <a:gd name="connsiteY1754" fmla="*/ 196890 h 1687324"/>
              <a:gd name="connsiteX1755" fmla="*/ 1292306 w 1655762"/>
              <a:gd name="connsiteY1755" fmla="*/ 199127 h 1687324"/>
              <a:gd name="connsiteX1756" fmla="*/ 1281126 w 1655762"/>
              <a:gd name="connsiteY1756" fmla="*/ 192415 h 1687324"/>
              <a:gd name="connsiteX1757" fmla="*/ 1229702 w 1655762"/>
              <a:gd name="connsiteY1757" fmla="*/ 192415 h 1687324"/>
              <a:gd name="connsiteX1758" fmla="*/ 1230604 w 1655762"/>
              <a:gd name="connsiteY1758" fmla="*/ 192490 h 1687324"/>
              <a:gd name="connsiteX1759" fmla="*/ 1231690 w 1655762"/>
              <a:gd name="connsiteY1759" fmla="*/ 193410 h 1687324"/>
              <a:gd name="connsiteX1760" fmla="*/ 1229382 w 1655762"/>
              <a:gd name="connsiteY1760" fmla="*/ 191455 h 1687324"/>
              <a:gd name="connsiteX1761" fmla="*/ 1230980 w 1655762"/>
              <a:gd name="connsiteY1761" fmla="*/ 192522 h 1687324"/>
              <a:gd name="connsiteX1762" fmla="*/ 1230604 w 1655762"/>
              <a:gd name="connsiteY1762" fmla="*/ 192490 h 1687324"/>
              <a:gd name="connsiteX1763" fmla="*/ 1328079 w 1655762"/>
              <a:gd name="connsiteY1763" fmla="*/ 187941 h 1687324"/>
              <a:gd name="connsiteX1764" fmla="*/ 1330315 w 1655762"/>
              <a:gd name="connsiteY1764" fmla="*/ 190178 h 1687324"/>
              <a:gd name="connsiteX1765" fmla="*/ 1328080 w 1655762"/>
              <a:gd name="connsiteY1765" fmla="*/ 187942 h 1687324"/>
              <a:gd name="connsiteX1766" fmla="*/ 1335066 w 1655762"/>
              <a:gd name="connsiteY1766" fmla="*/ 193813 h 1687324"/>
              <a:gd name="connsiteX1767" fmla="*/ 1343729 w 1655762"/>
              <a:gd name="connsiteY1767" fmla="*/ 201365 h 1687324"/>
              <a:gd name="connsiteX1768" fmla="*/ 1334786 w 1655762"/>
              <a:gd name="connsiteY1768" fmla="*/ 196890 h 1687324"/>
              <a:gd name="connsiteX1769" fmla="*/ 1332550 w 1655762"/>
              <a:gd name="connsiteY1769" fmla="*/ 194652 h 1687324"/>
              <a:gd name="connsiteX1770" fmla="*/ 1328638 w 1655762"/>
              <a:gd name="connsiteY1770" fmla="*/ 189618 h 1687324"/>
              <a:gd name="connsiteX1771" fmla="*/ 1225231 w 1655762"/>
              <a:gd name="connsiteY1771" fmla="*/ 187940 h 1687324"/>
              <a:gd name="connsiteX1772" fmla="*/ 1229382 w 1655762"/>
              <a:gd name="connsiteY1772" fmla="*/ 191455 h 1687324"/>
              <a:gd name="connsiteX1773" fmla="*/ 1225231 w 1655762"/>
              <a:gd name="connsiteY1773" fmla="*/ 188686 h 1687324"/>
              <a:gd name="connsiteX1774" fmla="*/ 1225231 w 1655762"/>
              <a:gd name="connsiteY1774" fmla="*/ 187940 h 1687324"/>
              <a:gd name="connsiteX1775" fmla="*/ 1229699 w 1655762"/>
              <a:gd name="connsiteY1775" fmla="*/ 190176 h 1687324"/>
              <a:gd name="connsiteX1776" fmla="*/ 1229702 w 1655762"/>
              <a:gd name="connsiteY1776" fmla="*/ 190178 h 1687324"/>
              <a:gd name="connsiteX1777" fmla="*/ 1328077 w 1655762"/>
              <a:gd name="connsiteY1777" fmla="*/ 187939 h 1687324"/>
              <a:gd name="connsiteX1778" fmla="*/ 1328077 w 1655762"/>
              <a:gd name="connsiteY1778" fmla="*/ 187939 h 1687324"/>
              <a:gd name="connsiteX1779" fmla="*/ 1328079 w 1655762"/>
              <a:gd name="connsiteY1779" fmla="*/ 187941 h 1687324"/>
              <a:gd name="connsiteX1780" fmla="*/ 1328080 w 1655762"/>
              <a:gd name="connsiteY1780" fmla="*/ 187942 h 1687324"/>
              <a:gd name="connsiteX1781" fmla="*/ 1328079 w 1655762"/>
              <a:gd name="connsiteY1781" fmla="*/ 187941 h 1687324"/>
              <a:gd name="connsiteX1782" fmla="*/ 1327806 w 1655762"/>
              <a:gd name="connsiteY1782" fmla="*/ 187667 h 1687324"/>
              <a:gd name="connsiteX1783" fmla="*/ 1328079 w 1655762"/>
              <a:gd name="connsiteY1783" fmla="*/ 187940 h 1687324"/>
              <a:gd name="connsiteX1784" fmla="*/ 1328077 w 1655762"/>
              <a:gd name="connsiteY1784" fmla="*/ 187939 h 1687324"/>
              <a:gd name="connsiteX1785" fmla="*/ 1328065 w 1655762"/>
              <a:gd name="connsiteY1785" fmla="*/ 187927 h 1687324"/>
              <a:gd name="connsiteX1786" fmla="*/ 1220759 w 1655762"/>
              <a:gd name="connsiteY1786" fmla="*/ 185703 h 1687324"/>
              <a:gd name="connsiteX1787" fmla="*/ 1225231 w 1655762"/>
              <a:gd name="connsiteY1787" fmla="*/ 188686 h 1687324"/>
              <a:gd name="connsiteX1788" fmla="*/ 1225231 w 1655762"/>
              <a:gd name="connsiteY1788" fmla="*/ 189059 h 1687324"/>
              <a:gd name="connsiteX1789" fmla="*/ 1225231 w 1655762"/>
              <a:gd name="connsiteY1789" fmla="*/ 190178 h 1687324"/>
              <a:gd name="connsiteX1790" fmla="*/ 1220759 w 1655762"/>
              <a:gd name="connsiteY1790" fmla="*/ 185703 h 1687324"/>
              <a:gd name="connsiteX1791" fmla="*/ 1167099 w 1655762"/>
              <a:gd name="connsiteY1791" fmla="*/ 183466 h 1687324"/>
              <a:gd name="connsiteX1792" fmla="*/ 1173807 w 1655762"/>
              <a:gd name="connsiteY1792" fmla="*/ 187940 h 1687324"/>
              <a:gd name="connsiteX1793" fmla="*/ 1167099 w 1655762"/>
              <a:gd name="connsiteY1793" fmla="*/ 183466 h 1687324"/>
              <a:gd name="connsiteX1794" fmla="*/ 1205108 w 1655762"/>
              <a:gd name="connsiteY1794" fmla="*/ 181228 h 1687324"/>
              <a:gd name="connsiteX1795" fmla="*/ 1210139 w 1655762"/>
              <a:gd name="connsiteY1795" fmla="*/ 182906 h 1687324"/>
              <a:gd name="connsiteX1796" fmla="*/ 1212934 w 1655762"/>
              <a:gd name="connsiteY1796" fmla="*/ 184585 h 1687324"/>
              <a:gd name="connsiteX1797" fmla="*/ 1214052 w 1655762"/>
              <a:gd name="connsiteY1797" fmla="*/ 185703 h 1687324"/>
              <a:gd name="connsiteX1798" fmla="*/ 1213400 w 1655762"/>
              <a:gd name="connsiteY1798" fmla="*/ 184864 h 1687324"/>
              <a:gd name="connsiteX1799" fmla="*/ 1218523 w 1655762"/>
              <a:gd name="connsiteY1799" fmla="*/ 187940 h 1687324"/>
              <a:gd name="connsiteX1800" fmla="*/ 1222995 w 1655762"/>
              <a:gd name="connsiteY1800" fmla="*/ 190178 h 1687324"/>
              <a:gd name="connsiteX1801" fmla="*/ 1231938 w 1655762"/>
              <a:gd name="connsiteY1801" fmla="*/ 196890 h 1687324"/>
              <a:gd name="connsiteX1802" fmla="*/ 1243117 w 1655762"/>
              <a:gd name="connsiteY1802" fmla="*/ 203602 h 1687324"/>
              <a:gd name="connsiteX1803" fmla="*/ 1248428 w 1655762"/>
              <a:gd name="connsiteY1803" fmla="*/ 208077 h 1687324"/>
              <a:gd name="connsiteX1804" fmla="*/ 1252061 w 1655762"/>
              <a:gd name="connsiteY1804" fmla="*/ 212551 h 1687324"/>
              <a:gd name="connsiteX1805" fmla="*/ 1252060 w 1655762"/>
              <a:gd name="connsiteY1805" fmla="*/ 212551 h 1687324"/>
              <a:gd name="connsiteX1806" fmla="*/ 1249825 w 1655762"/>
              <a:gd name="connsiteY1806" fmla="*/ 210594 h 1687324"/>
              <a:gd name="connsiteX1807" fmla="*/ 1247589 w 1655762"/>
              <a:gd name="connsiteY1807" fmla="*/ 210314 h 1687324"/>
              <a:gd name="connsiteX1808" fmla="*/ 1238646 w 1655762"/>
              <a:gd name="connsiteY1808" fmla="*/ 203602 h 1687324"/>
              <a:gd name="connsiteX1809" fmla="*/ 1245353 w 1655762"/>
              <a:gd name="connsiteY1809" fmla="*/ 208077 h 1687324"/>
              <a:gd name="connsiteX1810" fmla="*/ 1240882 w 1655762"/>
              <a:gd name="connsiteY1810" fmla="*/ 203602 h 1687324"/>
              <a:gd name="connsiteX1811" fmla="*/ 1238646 w 1655762"/>
              <a:gd name="connsiteY1811" fmla="*/ 203323 h 1687324"/>
              <a:gd name="connsiteX1812" fmla="*/ 1236414 w 1655762"/>
              <a:gd name="connsiteY1812" fmla="*/ 201369 h 1687324"/>
              <a:gd name="connsiteX1813" fmla="*/ 1234174 w 1655762"/>
              <a:gd name="connsiteY1813" fmla="*/ 199127 h 1687324"/>
              <a:gd name="connsiteX1814" fmla="*/ 1222995 w 1655762"/>
              <a:gd name="connsiteY1814" fmla="*/ 192415 h 1687324"/>
              <a:gd name="connsiteX1815" fmla="*/ 1222995 w 1655762"/>
              <a:gd name="connsiteY1815" fmla="*/ 194652 h 1687324"/>
              <a:gd name="connsiteX1816" fmla="*/ 1220759 w 1655762"/>
              <a:gd name="connsiteY1816" fmla="*/ 190178 h 1687324"/>
              <a:gd name="connsiteX1817" fmla="*/ 1209580 w 1655762"/>
              <a:gd name="connsiteY1817" fmla="*/ 183466 h 1687324"/>
              <a:gd name="connsiteX1818" fmla="*/ 1214052 w 1655762"/>
              <a:gd name="connsiteY1818" fmla="*/ 187940 h 1687324"/>
              <a:gd name="connsiteX1819" fmla="*/ 1205108 w 1655762"/>
              <a:gd name="connsiteY1819" fmla="*/ 181228 h 1687324"/>
              <a:gd name="connsiteX1820" fmla="*/ 1161510 w 1655762"/>
              <a:gd name="connsiteY1820" fmla="*/ 180669 h 1687324"/>
              <a:gd name="connsiteX1821" fmla="*/ 1167099 w 1655762"/>
              <a:gd name="connsiteY1821" fmla="*/ 183466 h 1687324"/>
              <a:gd name="connsiteX1822" fmla="*/ 1164864 w 1655762"/>
              <a:gd name="connsiteY1822" fmla="*/ 183466 h 1687324"/>
              <a:gd name="connsiteX1823" fmla="*/ 1200638 w 1655762"/>
              <a:gd name="connsiteY1823" fmla="*/ 176754 h 1687324"/>
              <a:gd name="connsiteX1824" fmla="*/ 1205947 w 1655762"/>
              <a:gd name="connsiteY1824" fmla="*/ 179830 h 1687324"/>
              <a:gd name="connsiteX1825" fmla="*/ 1209580 w 1655762"/>
              <a:gd name="connsiteY1825" fmla="*/ 181228 h 1687324"/>
              <a:gd name="connsiteX1826" fmla="*/ 1202873 w 1655762"/>
              <a:gd name="connsiteY1826" fmla="*/ 178991 h 1687324"/>
              <a:gd name="connsiteX1827" fmla="*/ 1201172 w 1655762"/>
              <a:gd name="connsiteY1827" fmla="*/ 177289 h 1687324"/>
              <a:gd name="connsiteX1828" fmla="*/ 1205108 w 1655762"/>
              <a:gd name="connsiteY1828" fmla="*/ 176753 h 1687324"/>
              <a:gd name="connsiteX1829" fmla="*/ 1218523 w 1655762"/>
              <a:gd name="connsiteY1829" fmla="*/ 185703 h 1687324"/>
              <a:gd name="connsiteX1830" fmla="*/ 1212096 w 1655762"/>
              <a:gd name="connsiteY1830" fmla="*/ 183186 h 1687324"/>
              <a:gd name="connsiteX1831" fmla="*/ 1213400 w 1655762"/>
              <a:gd name="connsiteY1831" fmla="*/ 184864 h 1687324"/>
              <a:gd name="connsiteX1832" fmla="*/ 1212934 w 1655762"/>
              <a:gd name="connsiteY1832" fmla="*/ 184585 h 1687324"/>
              <a:gd name="connsiteX1833" fmla="*/ 1209580 w 1655762"/>
              <a:gd name="connsiteY1833" fmla="*/ 181228 h 1687324"/>
              <a:gd name="connsiteX1834" fmla="*/ 1205108 w 1655762"/>
              <a:gd name="connsiteY1834" fmla="*/ 176753 h 1687324"/>
              <a:gd name="connsiteX1835" fmla="*/ 1151449 w 1655762"/>
              <a:gd name="connsiteY1835" fmla="*/ 172279 h 1687324"/>
              <a:gd name="connsiteX1836" fmla="*/ 1158156 w 1655762"/>
              <a:gd name="connsiteY1836" fmla="*/ 176753 h 1687324"/>
              <a:gd name="connsiteX1837" fmla="*/ 1154597 w 1655762"/>
              <a:gd name="connsiteY1837" fmla="*/ 174904 h 1687324"/>
              <a:gd name="connsiteX1838" fmla="*/ 1198178 w 1655762"/>
              <a:gd name="connsiteY1838" fmla="*/ 171048 h 1687324"/>
              <a:gd name="connsiteX1839" fmla="*/ 1199147 w 1655762"/>
              <a:gd name="connsiteY1839" fmla="*/ 171533 h 1687324"/>
              <a:gd name="connsiteX1840" fmla="*/ 1202873 w 1655762"/>
              <a:gd name="connsiteY1840" fmla="*/ 174516 h 1687324"/>
              <a:gd name="connsiteX1841" fmla="*/ 1200637 w 1655762"/>
              <a:gd name="connsiteY1841" fmla="*/ 165566 h 1687324"/>
              <a:gd name="connsiteX1842" fmla="*/ 1209580 w 1655762"/>
              <a:gd name="connsiteY1842" fmla="*/ 170041 h 1687324"/>
              <a:gd name="connsiteX1843" fmla="*/ 1214052 w 1655762"/>
              <a:gd name="connsiteY1843" fmla="*/ 174516 h 1687324"/>
              <a:gd name="connsiteX1844" fmla="*/ 1209580 w 1655762"/>
              <a:gd name="connsiteY1844" fmla="*/ 172279 h 1687324"/>
              <a:gd name="connsiteX1845" fmla="*/ 1200637 w 1655762"/>
              <a:gd name="connsiteY1845" fmla="*/ 165566 h 1687324"/>
              <a:gd name="connsiteX1846" fmla="*/ 1201755 w 1655762"/>
              <a:gd name="connsiteY1846" fmla="*/ 165007 h 1687324"/>
              <a:gd name="connsiteX1847" fmla="*/ 1202873 w 1655762"/>
              <a:gd name="connsiteY1847" fmla="*/ 165566 h 1687324"/>
              <a:gd name="connsiteX1848" fmla="*/ 1202872 w 1655762"/>
              <a:gd name="connsiteY1848" fmla="*/ 165566 h 1687324"/>
              <a:gd name="connsiteX1849" fmla="*/ 1196775 w 1655762"/>
              <a:gd name="connsiteY1849" fmla="*/ 163329 h 1687324"/>
              <a:gd name="connsiteX1850" fmla="*/ 1197284 w 1655762"/>
              <a:gd name="connsiteY1850" fmla="*/ 163329 h 1687324"/>
              <a:gd name="connsiteX1851" fmla="*/ 1202872 w 1655762"/>
              <a:gd name="connsiteY1851" fmla="*/ 165566 h 1687324"/>
              <a:gd name="connsiteX1852" fmla="*/ 1207344 w 1655762"/>
              <a:gd name="connsiteY1852" fmla="*/ 167804 h 1687324"/>
              <a:gd name="connsiteX1853" fmla="*/ 1198139 w 1655762"/>
              <a:gd name="connsiteY1853" fmla="*/ 164119 h 1687324"/>
              <a:gd name="connsiteX1854" fmla="*/ 1292306 w 1655762"/>
              <a:gd name="connsiteY1854" fmla="*/ 161747 h 1687324"/>
              <a:gd name="connsiteX1855" fmla="*/ 1294541 w 1655762"/>
              <a:gd name="connsiteY1855" fmla="*/ 163329 h 1687324"/>
              <a:gd name="connsiteX1856" fmla="*/ 1292306 w 1655762"/>
              <a:gd name="connsiteY1856" fmla="*/ 161944 h 1687324"/>
              <a:gd name="connsiteX1857" fmla="*/ 1185980 w 1655762"/>
              <a:gd name="connsiteY1857" fmla="*/ 161340 h 1687324"/>
              <a:gd name="connsiteX1858" fmla="*/ 1189458 w 1655762"/>
              <a:gd name="connsiteY1858" fmla="*/ 163329 h 1687324"/>
              <a:gd name="connsiteX1859" fmla="*/ 1185824 w 1655762"/>
              <a:gd name="connsiteY1859" fmla="*/ 161371 h 1687324"/>
              <a:gd name="connsiteX1860" fmla="*/ 1178279 w 1655762"/>
              <a:gd name="connsiteY1860" fmla="*/ 161092 h 1687324"/>
              <a:gd name="connsiteX1861" fmla="*/ 1182749 w 1655762"/>
              <a:gd name="connsiteY1861" fmla="*/ 163328 h 1687324"/>
              <a:gd name="connsiteX1862" fmla="*/ 1182750 w 1655762"/>
              <a:gd name="connsiteY1862" fmla="*/ 163329 h 1687324"/>
              <a:gd name="connsiteX1863" fmla="*/ 1191023 w 1655762"/>
              <a:gd name="connsiteY1863" fmla="*/ 167468 h 1687324"/>
              <a:gd name="connsiteX1864" fmla="*/ 1193929 w 1655762"/>
              <a:gd name="connsiteY1864" fmla="*/ 170041 h 1687324"/>
              <a:gd name="connsiteX1865" fmla="*/ 1178279 w 1655762"/>
              <a:gd name="connsiteY1865" fmla="*/ 161092 h 1687324"/>
              <a:gd name="connsiteX1866" fmla="*/ 1179569 w 1655762"/>
              <a:gd name="connsiteY1866" fmla="*/ 160700 h 1687324"/>
              <a:gd name="connsiteX1867" fmla="*/ 1180794 w 1655762"/>
              <a:gd name="connsiteY1867" fmla="*/ 161092 h 1687324"/>
              <a:gd name="connsiteX1868" fmla="*/ 1182749 w 1655762"/>
              <a:gd name="connsiteY1868" fmla="*/ 163328 h 1687324"/>
              <a:gd name="connsiteX1869" fmla="*/ 1183744 w 1655762"/>
              <a:gd name="connsiteY1869" fmla="*/ 160062 h 1687324"/>
              <a:gd name="connsiteX1870" fmla="*/ 1185189 w 1655762"/>
              <a:gd name="connsiteY1870" fmla="*/ 160888 h 1687324"/>
              <a:gd name="connsiteX1871" fmla="*/ 1191135 w 1655762"/>
              <a:gd name="connsiteY1871" fmla="*/ 165846 h 1687324"/>
              <a:gd name="connsiteX1872" fmla="*/ 1198178 w 1655762"/>
              <a:gd name="connsiteY1872" fmla="*/ 171048 h 1687324"/>
              <a:gd name="connsiteX1873" fmla="*/ 1191023 w 1655762"/>
              <a:gd name="connsiteY1873" fmla="*/ 167468 h 1687324"/>
              <a:gd name="connsiteX1874" fmla="*/ 1186663 w 1655762"/>
              <a:gd name="connsiteY1874" fmla="*/ 163609 h 1687324"/>
              <a:gd name="connsiteX1875" fmla="*/ 1190920 w 1655762"/>
              <a:gd name="connsiteY1875" fmla="*/ 158854 h 1687324"/>
              <a:gd name="connsiteX1876" fmla="*/ 1190920 w 1655762"/>
              <a:gd name="connsiteY1876" fmla="*/ 159256 h 1687324"/>
              <a:gd name="connsiteX1877" fmla="*/ 1194183 w 1655762"/>
              <a:gd name="connsiteY1877" fmla="*/ 160707 h 1687324"/>
              <a:gd name="connsiteX1878" fmla="*/ 1193624 w 1655762"/>
              <a:gd name="connsiteY1878" fmla="*/ 160142 h 1687324"/>
              <a:gd name="connsiteX1879" fmla="*/ 1191694 w 1655762"/>
              <a:gd name="connsiteY1879" fmla="*/ 158854 h 1687324"/>
              <a:gd name="connsiteX1880" fmla="*/ 1283083 w 1655762"/>
              <a:gd name="connsiteY1880" fmla="*/ 155219 h 1687324"/>
              <a:gd name="connsiteX1881" fmla="*/ 1285039 w 1655762"/>
              <a:gd name="connsiteY1881" fmla="*/ 156058 h 1687324"/>
              <a:gd name="connsiteX1882" fmla="*/ 1292306 w 1655762"/>
              <a:gd name="connsiteY1882" fmla="*/ 161092 h 1687324"/>
              <a:gd name="connsiteX1883" fmla="*/ 1292306 w 1655762"/>
              <a:gd name="connsiteY1883" fmla="*/ 161747 h 1687324"/>
              <a:gd name="connsiteX1884" fmla="*/ 1283362 w 1655762"/>
              <a:gd name="connsiteY1884" fmla="*/ 154380 h 1687324"/>
              <a:gd name="connsiteX1885" fmla="*/ 1287834 w 1655762"/>
              <a:gd name="connsiteY1885" fmla="*/ 156617 h 1687324"/>
              <a:gd name="connsiteX1886" fmla="*/ 1287834 w 1655762"/>
              <a:gd name="connsiteY1886" fmla="*/ 156617 h 1687324"/>
              <a:gd name="connsiteX1887" fmla="*/ 1283362 w 1655762"/>
              <a:gd name="connsiteY1887" fmla="*/ 154380 h 1687324"/>
              <a:gd name="connsiteX1888" fmla="*/ 1165442 w 1655762"/>
              <a:gd name="connsiteY1888" fmla="*/ 152687 h 1687324"/>
              <a:gd name="connsiteX1889" fmla="*/ 1173807 w 1655762"/>
              <a:gd name="connsiteY1889" fmla="*/ 157554 h 1687324"/>
              <a:gd name="connsiteX1890" fmla="*/ 1173807 w 1655762"/>
              <a:gd name="connsiteY1890" fmla="*/ 158854 h 1687324"/>
              <a:gd name="connsiteX1891" fmla="*/ 1176043 w 1655762"/>
              <a:gd name="connsiteY1891" fmla="*/ 159570 h 1687324"/>
              <a:gd name="connsiteX1892" fmla="*/ 1176043 w 1655762"/>
              <a:gd name="connsiteY1892" fmla="*/ 160939 h 1687324"/>
              <a:gd name="connsiteX1893" fmla="*/ 1174925 w 1655762"/>
              <a:gd name="connsiteY1893" fmla="*/ 160253 h 1687324"/>
              <a:gd name="connsiteX1894" fmla="*/ 1174647 w 1655762"/>
              <a:gd name="connsiteY1894" fmla="*/ 160120 h 1687324"/>
              <a:gd name="connsiteX1895" fmla="*/ 1169615 w 1655762"/>
              <a:gd name="connsiteY1895" fmla="*/ 156617 h 1687324"/>
              <a:gd name="connsiteX1896" fmla="*/ 1164778 w 1655762"/>
              <a:gd name="connsiteY1896" fmla="*/ 152228 h 1687324"/>
              <a:gd name="connsiteX1897" fmla="*/ 1165144 w 1655762"/>
              <a:gd name="connsiteY1897" fmla="*/ 152406 h 1687324"/>
              <a:gd name="connsiteX1898" fmla="*/ 1165442 w 1655762"/>
              <a:gd name="connsiteY1898" fmla="*/ 152687 h 1687324"/>
              <a:gd name="connsiteX1899" fmla="*/ 1164732 w 1655762"/>
              <a:gd name="connsiteY1899" fmla="*/ 152274 h 1687324"/>
              <a:gd name="connsiteX1900" fmla="*/ 1188819 w 1655762"/>
              <a:gd name="connsiteY1900" fmla="*/ 145749 h 1687324"/>
              <a:gd name="connsiteX1901" fmla="*/ 1202873 w 1655762"/>
              <a:gd name="connsiteY1901" fmla="*/ 152142 h 1687324"/>
              <a:gd name="connsiteX1902" fmla="*/ 1193370 w 1655762"/>
              <a:gd name="connsiteY1902" fmla="*/ 148786 h 1687324"/>
              <a:gd name="connsiteX1903" fmla="*/ 1274419 w 1655762"/>
              <a:gd name="connsiteY1903" fmla="*/ 145430 h 1687324"/>
              <a:gd name="connsiteX1904" fmla="*/ 1283362 w 1655762"/>
              <a:gd name="connsiteY1904" fmla="*/ 149905 h 1687324"/>
              <a:gd name="connsiteX1905" fmla="*/ 1301249 w 1655762"/>
              <a:gd name="connsiteY1905" fmla="*/ 163329 h 1687324"/>
              <a:gd name="connsiteX1906" fmla="*/ 1307956 w 1655762"/>
              <a:gd name="connsiteY1906" fmla="*/ 170041 h 1687324"/>
              <a:gd name="connsiteX1907" fmla="*/ 1314664 w 1655762"/>
              <a:gd name="connsiteY1907" fmla="*/ 174516 h 1687324"/>
              <a:gd name="connsiteX1908" fmla="*/ 1325843 w 1655762"/>
              <a:gd name="connsiteY1908" fmla="*/ 183466 h 1687324"/>
              <a:gd name="connsiteX1909" fmla="*/ 1321371 w 1655762"/>
              <a:gd name="connsiteY1909" fmla="*/ 181228 h 1687324"/>
              <a:gd name="connsiteX1910" fmla="*/ 1325843 w 1655762"/>
              <a:gd name="connsiteY1910" fmla="*/ 185703 h 1687324"/>
              <a:gd name="connsiteX1911" fmla="*/ 1327806 w 1655762"/>
              <a:gd name="connsiteY1911" fmla="*/ 187667 h 1687324"/>
              <a:gd name="connsiteX1912" fmla="*/ 1327520 w 1655762"/>
              <a:gd name="connsiteY1912" fmla="*/ 187381 h 1687324"/>
              <a:gd name="connsiteX1913" fmla="*/ 1328065 w 1655762"/>
              <a:gd name="connsiteY1913" fmla="*/ 187927 h 1687324"/>
              <a:gd name="connsiteX1914" fmla="*/ 1328077 w 1655762"/>
              <a:gd name="connsiteY1914" fmla="*/ 187939 h 1687324"/>
              <a:gd name="connsiteX1915" fmla="*/ 1315502 w 1655762"/>
              <a:gd name="connsiteY1915" fmla="*/ 177872 h 1687324"/>
              <a:gd name="connsiteX1916" fmla="*/ 1301249 w 1655762"/>
              <a:gd name="connsiteY1916" fmla="*/ 167804 h 1687324"/>
              <a:gd name="connsiteX1917" fmla="*/ 1303485 w 1655762"/>
              <a:gd name="connsiteY1917" fmla="*/ 167804 h 1687324"/>
              <a:gd name="connsiteX1918" fmla="*/ 1292306 w 1655762"/>
              <a:gd name="connsiteY1918" fmla="*/ 158854 h 1687324"/>
              <a:gd name="connsiteX1919" fmla="*/ 1287834 w 1655762"/>
              <a:gd name="connsiteY1919" fmla="*/ 156617 h 1687324"/>
              <a:gd name="connsiteX1920" fmla="*/ 1283642 w 1655762"/>
              <a:gd name="connsiteY1920" fmla="*/ 152702 h 1687324"/>
              <a:gd name="connsiteX1921" fmla="*/ 1274419 w 1655762"/>
              <a:gd name="connsiteY1921" fmla="*/ 145430 h 1687324"/>
              <a:gd name="connsiteX1922" fmla="*/ 1181012 w 1655762"/>
              <a:gd name="connsiteY1922" fmla="*/ 142198 h 1687324"/>
              <a:gd name="connsiteX1923" fmla="*/ 1184986 w 1655762"/>
              <a:gd name="connsiteY1923" fmla="*/ 143193 h 1687324"/>
              <a:gd name="connsiteX1924" fmla="*/ 1188819 w 1655762"/>
              <a:gd name="connsiteY1924" fmla="*/ 145749 h 1687324"/>
              <a:gd name="connsiteX1925" fmla="*/ 1187222 w 1655762"/>
              <a:gd name="connsiteY1925" fmla="*/ 129768 h 1687324"/>
              <a:gd name="connsiteX1926" fmla="*/ 1191917 w 1655762"/>
              <a:gd name="connsiteY1926" fmla="*/ 132453 h 1687324"/>
              <a:gd name="connsiteX1927" fmla="*/ 1190855 w 1655762"/>
              <a:gd name="connsiteY1927" fmla="*/ 132006 h 1687324"/>
              <a:gd name="connsiteX1928" fmla="*/ 1187222 w 1655762"/>
              <a:gd name="connsiteY1928" fmla="*/ 129768 h 1687324"/>
              <a:gd name="connsiteX1929" fmla="*/ 1034674 w 1655762"/>
              <a:gd name="connsiteY1929" fmla="*/ 121358 h 1687324"/>
              <a:gd name="connsiteX1930" fmla="*/ 1044129 w 1655762"/>
              <a:gd name="connsiteY1930" fmla="*/ 123056 h 1687324"/>
              <a:gd name="connsiteX1931" fmla="*/ 1041894 w 1655762"/>
              <a:gd name="connsiteY1931" fmla="*/ 123616 h 1687324"/>
              <a:gd name="connsiteX1932" fmla="*/ 1032950 w 1655762"/>
              <a:gd name="connsiteY1932" fmla="*/ 120819 h 1687324"/>
              <a:gd name="connsiteX1933" fmla="*/ 1034674 w 1655762"/>
              <a:gd name="connsiteY1933" fmla="*/ 121358 h 1687324"/>
              <a:gd name="connsiteX1934" fmla="*/ 1033665 w 1655762"/>
              <a:gd name="connsiteY1934" fmla="*/ 121177 h 1687324"/>
              <a:gd name="connsiteX1935" fmla="*/ 1114781 w 1655762"/>
              <a:gd name="connsiteY1935" fmla="*/ 111422 h 1687324"/>
              <a:gd name="connsiteX1936" fmla="*/ 1116235 w 1655762"/>
              <a:gd name="connsiteY1936" fmla="*/ 111869 h 1687324"/>
              <a:gd name="connsiteX1937" fmla="*/ 1120147 w 1655762"/>
              <a:gd name="connsiteY1937" fmla="*/ 114107 h 1687324"/>
              <a:gd name="connsiteX1938" fmla="*/ 1112440 w 1655762"/>
              <a:gd name="connsiteY1938" fmla="*/ 94351 h 1687324"/>
              <a:gd name="connsiteX1939" fmla="*/ 1114837 w 1655762"/>
              <a:gd name="connsiteY1939" fmla="*/ 95089 h 1687324"/>
              <a:gd name="connsiteX1940" fmla="*/ 1120147 w 1655762"/>
              <a:gd name="connsiteY1940" fmla="*/ 96208 h 1687324"/>
              <a:gd name="connsiteX1941" fmla="*/ 1113440 w 1655762"/>
              <a:gd name="connsiteY1941" fmla="*/ 94809 h 1687324"/>
              <a:gd name="connsiteX1942" fmla="*/ 1111204 w 1655762"/>
              <a:gd name="connsiteY1942" fmla="*/ 93970 h 1687324"/>
              <a:gd name="connsiteX1943" fmla="*/ 1111610 w 1655762"/>
              <a:gd name="connsiteY1943" fmla="*/ 93970 h 1687324"/>
              <a:gd name="connsiteX1944" fmla="*/ 1112440 w 1655762"/>
              <a:gd name="connsiteY1944" fmla="*/ 94351 h 1687324"/>
              <a:gd name="connsiteX1945" fmla="*/ 1048601 w 1655762"/>
              <a:gd name="connsiteY1945" fmla="*/ 87258 h 1687324"/>
              <a:gd name="connsiteX1946" fmla="*/ 1062016 w 1655762"/>
              <a:gd name="connsiteY1946" fmla="*/ 91733 h 1687324"/>
              <a:gd name="connsiteX1947" fmla="*/ 1073195 w 1655762"/>
              <a:gd name="connsiteY1947" fmla="*/ 93970 h 1687324"/>
              <a:gd name="connsiteX1948" fmla="*/ 1068723 w 1655762"/>
              <a:gd name="connsiteY1948" fmla="*/ 93970 h 1687324"/>
              <a:gd name="connsiteX1949" fmla="*/ 1064373 w 1655762"/>
              <a:gd name="connsiteY1949" fmla="*/ 92882 h 1687324"/>
              <a:gd name="connsiteX1950" fmla="*/ 1062295 w 1655762"/>
              <a:gd name="connsiteY1950" fmla="*/ 92012 h 1687324"/>
              <a:gd name="connsiteX1951" fmla="*/ 1048601 w 1655762"/>
              <a:gd name="connsiteY1951" fmla="*/ 87258 h 1687324"/>
              <a:gd name="connsiteX1952" fmla="*/ 471760 w 1655762"/>
              <a:gd name="connsiteY1952" fmla="*/ 76071 h 1687324"/>
              <a:gd name="connsiteX1953" fmla="*/ 471759 w 1655762"/>
              <a:gd name="connsiteY1953" fmla="*/ 76071 h 1687324"/>
              <a:gd name="connsiteX1954" fmla="*/ 471759 w 1655762"/>
              <a:gd name="connsiteY1954" fmla="*/ 76071 h 1687324"/>
              <a:gd name="connsiteX1955" fmla="*/ 1062892 w 1655762"/>
              <a:gd name="connsiteY1955" fmla="*/ 73834 h 1687324"/>
              <a:gd name="connsiteX1956" fmla="*/ 1063980 w 1655762"/>
              <a:gd name="connsiteY1956" fmla="*/ 74106 h 1687324"/>
              <a:gd name="connsiteX1957" fmla="*/ 1064252 w 1655762"/>
              <a:gd name="connsiteY1957" fmla="*/ 73834 h 1687324"/>
              <a:gd name="connsiteX1958" fmla="*/ 1059780 w 1655762"/>
              <a:gd name="connsiteY1958" fmla="*/ 73834 h 1687324"/>
              <a:gd name="connsiteX1959" fmla="*/ 1063214 w 1655762"/>
              <a:gd name="connsiteY1959" fmla="*/ 74407 h 1687324"/>
              <a:gd name="connsiteX1960" fmla="*/ 1062068 w 1655762"/>
              <a:gd name="connsiteY1960" fmla="*/ 73834 h 1687324"/>
              <a:gd name="connsiteX1961" fmla="*/ 480702 w 1655762"/>
              <a:gd name="connsiteY1961" fmla="*/ 71596 h 1687324"/>
              <a:gd name="connsiteX1962" fmla="*/ 473436 w 1655762"/>
              <a:gd name="connsiteY1962" fmla="*/ 75232 h 1687324"/>
              <a:gd name="connsiteX1963" fmla="*/ 471760 w 1655762"/>
              <a:gd name="connsiteY1963" fmla="*/ 76071 h 1687324"/>
              <a:gd name="connsiteX1964" fmla="*/ 474126 w 1655762"/>
              <a:gd name="connsiteY1964" fmla="*/ 74492 h 1687324"/>
              <a:gd name="connsiteX1965" fmla="*/ 1054826 w 1655762"/>
              <a:gd name="connsiteY1965" fmla="*/ 71052 h 1687324"/>
              <a:gd name="connsiteX1966" fmla="*/ 1058250 w 1655762"/>
              <a:gd name="connsiteY1966" fmla="*/ 72726 h 1687324"/>
              <a:gd name="connsiteX1967" fmla="*/ 1057544 w 1655762"/>
              <a:gd name="connsiteY1967" fmla="*/ 71596 h 1687324"/>
              <a:gd name="connsiteX1968" fmla="*/ 485174 w 1655762"/>
              <a:gd name="connsiteY1968" fmla="*/ 69359 h 1687324"/>
              <a:gd name="connsiteX1969" fmla="*/ 478465 w 1655762"/>
              <a:gd name="connsiteY1969" fmla="*/ 71597 h 1687324"/>
              <a:gd name="connsiteX1970" fmla="*/ 478466 w 1655762"/>
              <a:gd name="connsiteY1970" fmla="*/ 71596 h 1687324"/>
              <a:gd name="connsiteX1971" fmla="*/ 485174 w 1655762"/>
              <a:gd name="connsiteY1971" fmla="*/ 69359 h 1687324"/>
              <a:gd name="connsiteX1972" fmla="*/ 972583 w 1655762"/>
              <a:gd name="connsiteY1972" fmla="*/ 64884 h 1687324"/>
              <a:gd name="connsiteX1973" fmla="*/ 977055 w 1655762"/>
              <a:gd name="connsiteY1973" fmla="*/ 64884 h 1687324"/>
              <a:gd name="connsiteX1974" fmla="*/ 983762 w 1655762"/>
              <a:gd name="connsiteY1974" fmla="*/ 67122 h 1687324"/>
              <a:gd name="connsiteX1975" fmla="*/ 988234 w 1655762"/>
              <a:gd name="connsiteY1975" fmla="*/ 67122 h 1687324"/>
              <a:gd name="connsiteX1976" fmla="*/ 999413 w 1655762"/>
              <a:gd name="connsiteY1976" fmla="*/ 71596 h 1687324"/>
              <a:gd name="connsiteX1977" fmla="*/ 990470 w 1655762"/>
              <a:gd name="connsiteY1977" fmla="*/ 69359 h 1687324"/>
              <a:gd name="connsiteX1978" fmla="*/ 985998 w 1655762"/>
              <a:gd name="connsiteY1978" fmla="*/ 69359 h 1687324"/>
              <a:gd name="connsiteX1979" fmla="*/ 979290 w 1655762"/>
              <a:gd name="connsiteY1979" fmla="*/ 67122 h 1687324"/>
              <a:gd name="connsiteX1980" fmla="*/ 972583 w 1655762"/>
              <a:gd name="connsiteY1980" fmla="*/ 64884 h 1687324"/>
              <a:gd name="connsiteX1981" fmla="*/ 977964 w 1655762"/>
              <a:gd name="connsiteY1981" fmla="*/ 62745 h 1687324"/>
              <a:gd name="connsiteX1982" fmla="*/ 983762 w 1655762"/>
              <a:gd name="connsiteY1982" fmla="*/ 62927 h 1687324"/>
              <a:gd name="connsiteX1983" fmla="*/ 992705 w 1655762"/>
              <a:gd name="connsiteY1983" fmla="*/ 64884 h 1687324"/>
              <a:gd name="connsiteX1984" fmla="*/ 987395 w 1655762"/>
              <a:gd name="connsiteY1984" fmla="*/ 63766 h 1687324"/>
              <a:gd name="connsiteX1985" fmla="*/ 972583 w 1655762"/>
              <a:gd name="connsiteY1985" fmla="*/ 60410 h 1687324"/>
              <a:gd name="connsiteX1986" fmla="*/ 977055 w 1655762"/>
              <a:gd name="connsiteY1986" fmla="*/ 62647 h 1687324"/>
              <a:gd name="connsiteX1987" fmla="*/ 977964 w 1655762"/>
              <a:gd name="connsiteY1987" fmla="*/ 62745 h 1687324"/>
              <a:gd name="connsiteX1988" fmla="*/ 974819 w 1655762"/>
              <a:gd name="connsiteY1988" fmla="*/ 62647 h 1687324"/>
              <a:gd name="connsiteX1989" fmla="*/ 972863 w 1655762"/>
              <a:gd name="connsiteY1989" fmla="*/ 61528 h 1687324"/>
              <a:gd name="connsiteX1990" fmla="*/ 972582 w 1655762"/>
              <a:gd name="connsiteY1990" fmla="*/ 60409 h 1687324"/>
              <a:gd name="connsiteX1991" fmla="*/ 972583 w 1655762"/>
              <a:gd name="connsiteY1991" fmla="*/ 60409 h 1687324"/>
              <a:gd name="connsiteX1992" fmla="*/ 972583 w 1655762"/>
              <a:gd name="connsiteY1992" fmla="*/ 60410 h 1687324"/>
              <a:gd name="connsiteX1993" fmla="*/ 961404 w 1655762"/>
              <a:gd name="connsiteY1993" fmla="*/ 60409 h 1687324"/>
              <a:gd name="connsiteX1994" fmla="*/ 961963 w 1655762"/>
              <a:gd name="connsiteY1994" fmla="*/ 60409 h 1687324"/>
              <a:gd name="connsiteX1995" fmla="*/ 963640 w 1655762"/>
              <a:gd name="connsiteY1995" fmla="*/ 60409 h 1687324"/>
              <a:gd name="connsiteX1996" fmla="*/ 970347 w 1655762"/>
              <a:gd name="connsiteY1996" fmla="*/ 62647 h 1687324"/>
              <a:gd name="connsiteX1997" fmla="*/ 965029 w 1655762"/>
              <a:gd name="connsiteY1997" fmla="*/ 60228 h 1687324"/>
              <a:gd name="connsiteX1998" fmla="*/ 965224 w 1655762"/>
              <a:gd name="connsiteY1998" fmla="*/ 60239 h 1687324"/>
              <a:gd name="connsiteX1999" fmla="*/ 965875 w 1655762"/>
              <a:gd name="connsiteY1999" fmla="*/ 60409 h 1687324"/>
              <a:gd name="connsiteX2000" fmla="*/ 955520 w 1655762"/>
              <a:gd name="connsiteY2000" fmla="*/ 59703 h 1687324"/>
              <a:gd name="connsiteX2001" fmla="*/ 959168 w 1655762"/>
              <a:gd name="connsiteY2001" fmla="*/ 60020 h 1687324"/>
              <a:gd name="connsiteX2002" fmla="*/ 961404 w 1655762"/>
              <a:gd name="connsiteY2002" fmla="*/ 60409 h 1687324"/>
              <a:gd name="connsiteX2003" fmla="*/ 956932 w 1655762"/>
              <a:gd name="connsiteY2003" fmla="*/ 60409 h 1687324"/>
              <a:gd name="connsiteX2004" fmla="*/ 960479 w 1655762"/>
              <a:gd name="connsiteY2004" fmla="*/ 59252 h 1687324"/>
              <a:gd name="connsiteX2005" fmla="*/ 965029 w 1655762"/>
              <a:gd name="connsiteY2005" fmla="*/ 60228 h 1687324"/>
              <a:gd name="connsiteX2006" fmla="*/ 963360 w 1655762"/>
              <a:gd name="connsiteY2006" fmla="*/ 60130 h 1687324"/>
              <a:gd name="connsiteX2007" fmla="*/ 956932 w 1655762"/>
              <a:gd name="connsiteY2007" fmla="*/ 58172 h 1687324"/>
              <a:gd name="connsiteX2008" fmla="*/ 960479 w 1655762"/>
              <a:gd name="connsiteY2008" fmla="*/ 59252 h 1687324"/>
              <a:gd name="connsiteX2009" fmla="*/ 959615 w 1655762"/>
              <a:gd name="connsiteY2009" fmla="*/ 59067 h 1687324"/>
              <a:gd name="connsiteX2010" fmla="*/ 949852 w 1655762"/>
              <a:gd name="connsiteY2010" fmla="*/ 55935 h 1687324"/>
              <a:gd name="connsiteX2011" fmla="*/ 952461 w 1655762"/>
              <a:gd name="connsiteY2011" fmla="*/ 55935 h 1687324"/>
              <a:gd name="connsiteX2012" fmla="*/ 965875 w 1655762"/>
              <a:gd name="connsiteY2012" fmla="*/ 58172 h 1687324"/>
              <a:gd name="connsiteX2013" fmla="*/ 959168 w 1655762"/>
              <a:gd name="connsiteY2013" fmla="*/ 55935 h 1687324"/>
              <a:gd name="connsiteX2014" fmla="*/ 968111 w 1655762"/>
              <a:gd name="connsiteY2014" fmla="*/ 58172 h 1687324"/>
              <a:gd name="connsiteX2015" fmla="*/ 972582 w 1655762"/>
              <a:gd name="connsiteY2015" fmla="*/ 60409 h 1687324"/>
              <a:gd name="connsiteX2016" fmla="*/ 963640 w 1655762"/>
              <a:gd name="connsiteY2016" fmla="*/ 58172 h 1687324"/>
              <a:gd name="connsiteX2017" fmla="*/ 968111 w 1655762"/>
              <a:gd name="connsiteY2017" fmla="*/ 60409 h 1687324"/>
              <a:gd name="connsiteX2018" fmla="*/ 965224 w 1655762"/>
              <a:gd name="connsiteY2018" fmla="*/ 60239 h 1687324"/>
              <a:gd name="connsiteX2019" fmla="*/ 953020 w 1655762"/>
              <a:gd name="connsiteY2019" fmla="*/ 57053 h 1687324"/>
              <a:gd name="connsiteX2020" fmla="*/ 947989 w 1655762"/>
              <a:gd name="connsiteY2020" fmla="*/ 55655 h 1687324"/>
              <a:gd name="connsiteX2021" fmla="*/ 949291 w 1655762"/>
              <a:gd name="connsiteY2021" fmla="*/ 55736 h 1687324"/>
              <a:gd name="connsiteX2022" fmla="*/ 949852 w 1655762"/>
              <a:gd name="connsiteY2022" fmla="*/ 55935 h 1687324"/>
              <a:gd name="connsiteX2023" fmla="*/ 947989 w 1655762"/>
              <a:gd name="connsiteY2023" fmla="*/ 55935 h 1687324"/>
              <a:gd name="connsiteX2024" fmla="*/ 913400 w 1655762"/>
              <a:gd name="connsiteY2024" fmla="*/ 54290 h 1687324"/>
              <a:gd name="connsiteX2025" fmla="*/ 916129 w 1655762"/>
              <a:gd name="connsiteY2025" fmla="*/ 55656 h 1687324"/>
              <a:gd name="connsiteX2026" fmla="*/ 916687 w 1655762"/>
              <a:gd name="connsiteY2026" fmla="*/ 55935 h 1687324"/>
              <a:gd name="connsiteX2027" fmla="*/ 913400 w 1655762"/>
              <a:gd name="connsiteY2027" fmla="*/ 54290 h 1687324"/>
              <a:gd name="connsiteX2028" fmla="*/ 947989 w 1655762"/>
              <a:gd name="connsiteY2028" fmla="*/ 53829 h 1687324"/>
              <a:gd name="connsiteX2029" fmla="*/ 948734 w 1655762"/>
              <a:gd name="connsiteY2029" fmla="*/ 54004 h 1687324"/>
              <a:gd name="connsiteX2030" fmla="*/ 952740 w 1655762"/>
              <a:gd name="connsiteY2030" fmla="*/ 55655 h 1687324"/>
              <a:gd name="connsiteX2031" fmla="*/ 956425 w 1655762"/>
              <a:gd name="connsiteY2031" fmla="*/ 55815 h 1687324"/>
              <a:gd name="connsiteX2032" fmla="*/ 956932 w 1655762"/>
              <a:gd name="connsiteY2032" fmla="*/ 55935 h 1687324"/>
              <a:gd name="connsiteX2033" fmla="*/ 953578 w 1655762"/>
              <a:gd name="connsiteY2033" fmla="*/ 55935 h 1687324"/>
              <a:gd name="connsiteX2034" fmla="*/ 952461 w 1655762"/>
              <a:gd name="connsiteY2034" fmla="*/ 55935 h 1687324"/>
              <a:gd name="connsiteX2035" fmla="*/ 949291 w 1655762"/>
              <a:gd name="connsiteY2035" fmla="*/ 55736 h 1687324"/>
              <a:gd name="connsiteX2036" fmla="*/ 947989 w 1655762"/>
              <a:gd name="connsiteY2036" fmla="*/ 55277 h 1687324"/>
              <a:gd name="connsiteX2037" fmla="*/ 943517 w 1655762"/>
              <a:gd name="connsiteY2037" fmla="*/ 53697 h 1687324"/>
              <a:gd name="connsiteX2038" fmla="*/ 947989 w 1655762"/>
              <a:gd name="connsiteY2038" fmla="*/ 55277 h 1687324"/>
              <a:gd name="connsiteX2039" fmla="*/ 947989 w 1655762"/>
              <a:gd name="connsiteY2039" fmla="*/ 55655 h 1687324"/>
              <a:gd name="connsiteX2040" fmla="*/ 912216 w 1655762"/>
              <a:gd name="connsiteY2040" fmla="*/ 53697 h 1687324"/>
              <a:gd name="connsiteX2041" fmla="*/ 913613 w 1655762"/>
              <a:gd name="connsiteY2041" fmla="*/ 53977 h 1687324"/>
              <a:gd name="connsiteX2042" fmla="*/ 913400 w 1655762"/>
              <a:gd name="connsiteY2042" fmla="*/ 54290 h 1687324"/>
              <a:gd name="connsiteX2043" fmla="*/ 932618 w 1655762"/>
              <a:gd name="connsiteY2043" fmla="*/ 52858 h 1687324"/>
              <a:gd name="connsiteX2044" fmla="*/ 934574 w 1655762"/>
              <a:gd name="connsiteY2044" fmla="*/ 53697 h 1687324"/>
              <a:gd name="connsiteX2045" fmla="*/ 932440 w 1655762"/>
              <a:gd name="connsiteY2045" fmla="*/ 53392 h 1687324"/>
              <a:gd name="connsiteX2046" fmla="*/ 950225 w 1655762"/>
              <a:gd name="connsiteY2046" fmla="*/ 51460 h 1687324"/>
              <a:gd name="connsiteX2047" fmla="*/ 959168 w 1655762"/>
              <a:gd name="connsiteY2047" fmla="*/ 55935 h 1687324"/>
              <a:gd name="connsiteX2048" fmla="*/ 956425 w 1655762"/>
              <a:gd name="connsiteY2048" fmla="*/ 55815 h 1687324"/>
              <a:gd name="connsiteX2049" fmla="*/ 948734 w 1655762"/>
              <a:gd name="connsiteY2049" fmla="*/ 54004 h 1687324"/>
              <a:gd name="connsiteX2050" fmla="*/ 947989 w 1655762"/>
              <a:gd name="connsiteY2050" fmla="*/ 53697 h 1687324"/>
              <a:gd name="connsiteX2051" fmla="*/ 945833 w 1655762"/>
              <a:gd name="connsiteY2051" fmla="*/ 52818 h 1687324"/>
              <a:gd name="connsiteX2052" fmla="*/ 950225 w 1655762"/>
              <a:gd name="connsiteY2052" fmla="*/ 53697 h 1687324"/>
              <a:gd name="connsiteX2053" fmla="*/ 950225 w 1655762"/>
              <a:gd name="connsiteY2053" fmla="*/ 51460 h 1687324"/>
              <a:gd name="connsiteX2054" fmla="*/ 918923 w 1655762"/>
              <a:gd name="connsiteY2054" fmla="*/ 51460 h 1687324"/>
              <a:gd name="connsiteX2055" fmla="*/ 932440 w 1655762"/>
              <a:gd name="connsiteY2055" fmla="*/ 53392 h 1687324"/>
              <a:gd name="connsiteX2056" fmla="*/ 932338 w 1655762"/>
              <a:gd name="connsiteY2056" fmla="*/ 53697 h 1687324"/>
              <a:gd name="connsiteX2057" fmla="*/ 934574 w 1655762"/>
              <a:gd name="connsiteY2057" fmla="*/ 53697 h 1687324"/>
              <a:gd name="connsiteX2058" fmla="*/ 959615 w 1655762"/>
              <a:gd name="connsiteY2058" fmla="*/ 59067 h 1687324"/>
              <a:gd name="connsiteX2059" fmla="*/ 963640 w 1655762"/>
              <a:gd name="connsiteY2059" fmla="*/ 60409 h 1687324"/>
              <a:gd name="connsiteX2060" fmla="*/ 959168 w 1655762"/>
              <a:gd name="connsiteY2060" fmla="*/ 60020 h 1687324"/>
              <a:gd name="connsiteX2061" fmla="*/ 954976 w 1655762"/>
              <a:gd name="connsiteY2061" fmla="*/ 59291 h 1687324"/>
              <a:gd name="connsiteX2062" fmla="*/ 954629 w 1655762"/>
              <a:gd name="connsiteY2062" fmla="*/ 59257 h 1687324"/>
              <a:gd name="connsiteX2063" fmla="*/ 953020 w 1655762"/>
              <a:gd name="connsiteY2063" fmla="*/ 58452 h 1687324"/>
              <a:gd name="connsiteX2064" fmla="*/ 952461 w 1655762"/>
              <a:gd name="connsiteY2064" fmla="*/ 58172 h 1687324"/>
              <a:gd name="connsiteX2065" fmla="*/ 943517 w 1655762"/>
              <a:gd name="connsiteY2065" fmla="*/ 55935 h 1687324"/>
              <a:gd name="connsiteX2066" fmla="*/ 940722 w 1655762"/>
              <a:gd name="connsiteY2066" fmla="*/ 55935 h 1687324"/>
              <a:gd name="connsiteX2067" fmla="*/ 939046 w 1655762"/>
              <a:gd name="connsiteY2067" fmla="*/ 55935 h 1687324"/>
              <a:gd name="connsiteX2068" fmla="*/ 950225 w 1655762"/>
              <a:gd name="connsiteY2068" fmla="*/ 58172 h 1687324"/>
              <a:gd name="connsiteX2069" fmla="*/ 943517 w 1655762"/>
              <a:gd name="connsiteY2069" fmla="*/ 58172 h 1687324"/>
              <a:gd name="connsiteX2070" fmla="*/ 954629 w 1655762"/>
              <a:gd name="connsiteY2070" fmla="*/ 59257 h 1687324"/>
              <a:gd name="connsiteX2071" fmla="*/ 955520 w 1655762"/>
              <a:gd name="connsiteY2071" fmla="*/ 59703 h 1687324"/>
              <a:gd name="connsiteX2072" fmla="*/ 950784 w 1655762"/>
              <a:gd name="connsiteY2072" fmla="*/ 59291 h 1687324"/>
              <a:gd name="connsiteX2073" fmla="*/ 941281 w 1655762"/>
              <a:gd name="connsiteY2073" fmla="*/ 58172 h 1687324"/>
              <a:gd name="connsiteX2074" fmla="*/ 939859 w 1655762"/>
              <a:gd name="connsiteY2074" fmla="*/ 58172 h 1687324"/>
              <a:gd name="connsiteX2075" fmla="*/ 930102 w 1655762"/>
              <a:gd name="connsiteY2075" fmla="*/ 55935 h 1687324"/>
              <a:gd name="connsiteX2076" fmla="*/ 931500 w 1655762"/>
              <a:gd name="connsiteY2076" fmla="*/ 55935 h 1687324"/>
              <a:gd name="connsiteX2077" fmla="*/ 934574 w 1655762"/>
              <a:gd name="connsiteY2077" fmla="*/ 55935 h 1687324"/>
              <a:gd name="connsiteX2078" fmla="*/ 918923 w 1655762"/>
              <a:gd name="connsiteY2078" fmla="*/ 51460 h 1687324"/>
              <a:gd name="connsiteX2079" fmla="*/ 927867 w 1655762"/>
              <a:gd name="connsiteY2079" fmla="*/ 49223 h 1687324"/>
              <a:gd name="connsiteX2080" fmla="*/ 940443 w 1655762"/>
              <a:gd name="connsiteY2080" fmla="*/ 50621 h 1687324"/>
              <a:gd name="connsiteX2081" fmla="*/ 945833 w 1655762"/>
              <a:gd name="connsiteY2081" fmla="*/ 52818 h 1687324"/>
              <a:gd name="connsiteX2082" fmla="*/ 939046 w 1655762"/>
              <a:gd name="connsiteY2082" fmla="*/ 51460 h 1687324"/>
              <a:gd name="connsiteX2083" fmla="*/ 927867 w 1655762"/>
              <a:gd name="connsiteY2083" fmla="*/ 49223 h 1687324"/>
              <a:gd name="connsiteX2084" fmla="*/ 909980 w 1655762"/>
              <a:gd name="connsiteY2084" fmla="*/ 49223 h 1687324"/>
              <a:gd name="connsiteX2085" fmla="*/ 912717 w 1655762"/>
              <a:gd name="connsiteY2085" fmla="*/ 49848 h 1687324"/>
              <a:gd name="connsiteX2086" fmla="*/ 912182 w 1655762"/>
              <a:gd name="connsiteY2086" fmla="*/ 49774 h 1687324"/>
              <a:gd name="connsiteX2087" fmla="*/ 880914 w 1655762"/>
              <a:gd name="connsiteY2087" fmla="*/ 49223 h 1687324"/>
              <a:gd name="connsiteX2088" fmla="*/ 884268 w 1655762"/>
              <a:gd name="connsiteY2088" fmla="*/ 50341 h 1687324"/>
              <a:gd name="connsiteX2089" fmla="*/ 886280 w 1655762"/>
              <a:gd name="connsiteY2089" fmla="*/ 50565 h 1687324"/>
              <a:gd name="connsiteX2090" fmla="*/ 889858 w 1655762"/>
              <a:gd name="connsiteY2090" fmla="*/ 51460 h 1687324"/>
              <a:gd name="connsiteX2091" fmla="*/ 894329 w 1655762"/>
              <a:gd name="connsiteY2091" fmla="*/ 51460 h 1687324"/>
              <a:gd name="connsiteX2092" fmla="*/ 886280 w 1655762"/>
              <a:gd name="connsiteY2092" fmla="*/ 50565 h 1687324"/>
              <a:gd name="connsiteX2093" fmla="*/ 865263 w 1655762"/>
              <a:gd name="connsiteY2093" fmla="*/ 42510 h 1687324"/>
              <a:gd name="connsiteX2094" fmla="*/ 876443 w 1655762"/>
              <a:gd name="connsiteY2094" fmla="*/ 44748 h 1687324"/>
              <a:gd name="connsiteX2095" fmla="*/ 868849 w 1655762"/>
              <a:gd name="connsiteY2095" fmla="*/ 43988 h 1687324"/>
              <a:gd name="connsiteX2096" fmla="*/ 830329 w 1655762"/>
              <a:gd name="connsiteY2096" fmla="*/ 41671 h 1687324"/>
              <a:gd name="connsiteX2097" fmla="*/ 816075 w 1655762"/>
              <a:gd name="connsiteY2097" fmla="*/ 42510 h 1687324"/>
              <a:gd name="connsiteX2098" fmla="*/ 829490 w 1655762"/>
              <a:gd name="connsiteY2098" fmla="*/ 42510 h 1687324"/>
              <a:gd name="connsiteX2099" fmla="*/ 836198 w 1655762"/>
              <a:gd name="connsiteY2099" fmla="*/ 42510 h 1687324"/>
              <a:gd name="connsiteX2100" fmla="*/ 837036 w 1655762"/>
              <a:gd name="connsiteY2100" fmla="*/ 42510 h 1687324"/>
              <a:gd name="connsiteX2101" fmla="*/ 840669 w 1655762"/>
              <a:gd name="connsiteY2101" fmla="*/ 42510 h 1687324"/>
              <a:gd name="connsiteX2102" fmla="*/ 844861 w 1655762"/>
              <a:gd name="connsiteY2102" fmla="*/ 42510 h 1687324"/>
              <a:gd name="connsiteX2103" fmla="*/ 849613 w 1655762"/>
              <a:gd name="connsiteY2103" fmla="*/ 42510 h 1687324"/>
              <a:gd name="connsiteX2104" fmla="*/ 830329 w 1655762"/>
              <a:gd name="connsiteY2104" fmla="*/ 41671 h 1687324"/>
              <a:gd name="connsiteX2105" fmla="*/ 608144 w 1655762"/>
              <a:gd name="connsiteY2105" fmla="*/ 26849 h 1687324"/>
              <a:gd name="connsiteX2106" fmla="*/ 605908 w 1655762"/>
              <a:gd name="connsiteY2106" fmla="*/ 27967 h 1687324"/>
              <a:gd name="connsiteX2107" fmla="*/ 596965 w 1655762"/>
              <a:gd name="connsiteY2107" fmla="*/ 31323 h 1687324"/>
              <a:gd name="connsiteX2108" fmla="*/ 601436 w 1655762"/>
              <a:gd name="connsiteY2108" fmla="*/ 29086 h 1687324"/>
              <a:gd name="connsiteX2109" fmla="*/ 608144 w 1655762"/>
              <a:gd name="connsiteY2109" fmla="*/ 26849 h 1687324"/>
              <a:gd name="connsiteX2110" fmla="*/ 619323 w 1655762"/>
              <a:gd name="connsiteY2110" fmla="*/ 24611 h 1687324"/>
              <a:gd name="connsiteX2111" fmla="*/ 603672 w 1655762"/>
              <a:gd name="connsiteY2111" fmla="*/ 29086 h 1687324"/>
              <a:gd name="connsiteX2112" fmla="*/ 605908 w 1655762"/>
              <a:gd name="connsiteY2112" fmla="*/ 27967 h 1687324"/>
              <a:gd name="connsiteX2113" fmla="*/ 608144 w 1655762"/>
              <a:gd name="connsiteY2113" fmla="*/ 27128 h 1687324"/>
              <a:gd name="connsiteX2114" fmla="*/ 619323 w 1655762"/>
              <a:gd name="connsiteY2114" fmla="*/ 24611 h 1687324"/>
              <a:gd name="connsiteX2115" fmla="*/ 1001649 w 1655762"/>
              <a:gd name="connsiteY2115" fmla="*/ 22374 h 1687324"/>
              <a:gd name="connsiteX2116" fmla="*/ 1008356 w 1655762"/>
              <a:gd name="connsiteY2116" fmla="*/ 24611 h 1687324"/>
              <a:gd name="connsiteX2117" fmla="*/ 1000307 w 1655762"/>
              <a:gd name="connsiteY2117" fmla="*/ 22598 h 1687324"/>
              <a:gd name="connsiteX2118" fmla="*/ 990470 w 1655762"/>
              <a:gd name="connsiteY2118" fmla="*/ 20137 h 1687324"/>
              <a:gd name="connsiteX2119" fmla="*/ 994103 w 1655762"/>
              <a:gd name="connsiteY2119" fmla="*/ 21255 h 1687324"/>
              <a:gd name="connsiteX2120" fmla="*/ 999399 w 1655762"/>
              <a:gd name="connsiteY2120" fmla="*/ 22371 h 1687324"/>
              <a:gd name="connsiteX2121" fmla="*/ 999413 w 1655762"/>
              <a:gd name="connsiteY2121" fmla="*/ 22374 h 1687324"/>
              <a:gd name="connsiteX2122" fmla="*/ 999411 w 1655762"/>
              <a:gd name="connsiteY2122" fmla="*/ 22373 h 1687324"/>
              <a:gd name="connsiteX2123" fmla="*/ 1000307 w 1655762"/>
              <a:gd name="connsiteY2123" fmla="*/ 22598 h 1687324"/>
              <a:gd name="connsiteX2124" fmla="*/ 996618 w 1655762"/>
              <a:gd name="connsiteY2124" fmla="*/ 23213 h 1687324"/>
              <a:gd name="connsiteX2125" fmla="*/ 994941 w 1655762"/>
              <a:gd name="connsiteY2125" fmla="*/ 22374 h 1687324"/>
              <a:gd name="connsiteX2126" fmla="*/ 990470 w 1655762"/>
              <a:gd name="connsiteY2126" fmla="*/ 20137 h 1687324"/>
              <a:gd name="connsiteX2127" fmla="*/ 990470 w 1655762"/>
              <a:gd name="connsiteY2127" fmla="*/ 20137 h 1687324"/>
              <a:gd name="connsiteX2128" fmla="*/ 999411 w 1655762"/>
              <a:gd name="connsiteY2128" fmla="*/ 22373 h 1687324"/>
              <a:gd name="connsiteX2129" fmla="*/ 999399 w 1655762"/>
              <a:gd name="connsiteY2129" fmla="*/ 22371 h 1687324"/>
              <a:gd name="connsiteX2130" fmla="*/ 920201 w 1655762"/>
              <a:gd name="connsiteY2130" fmla="*/ 8702 h 1687324"/>
              <a:gd name="connsiteX2131" fmla="*/ 927867 w 1655762"/>
              <a:gd name="connsiteY2131" fmla="*/ 8950 h 1687324"/>
              <a:gd name="connsiteX2132" fmla="*/ 926469 w 1655762"/>
              <a:gd name="connsiteY2132" fmla="*/ 9789 h 1687324"/>
              <a:gd name="connsiteX2133" fmla="*/ 924174 w 1655762"/>
              <a:gd name="connsiteY2133" fmla="*/ 9592 h 1687324"/>
              <a:gd name="connsiteX2134" fmla="*/ 925631 w 1655762"/>
              <a:gd name="connsiteY2134" fmla="*/ 8950 h 1687324"/>
              <a:gd name="connsiteX2135" fmla="*/ 921159 w 1655762"/>
              <a:gd name="connsiteY2135" fmla="*/ 8950 h 1687324"/>
              <a:gd name="connsiteX2136" fmla="*/ 768390 w 1655762"/>
              <a:gd name="connsiteY2136" fmla="*/ 1294 h 1687324"/>
              <a:gd name="connsiteX2137" fmla="*/ 768204 w 1655762"/>
              <a:gd name="connsiteY2137" fmla="*/ 1410 h 1687324"/>
              <a:gd name="connsiteX2138" fmla="*/ 762416 w 1655762"/>
              <a:gd name="connsiteY2138" fmla="*/ 2238 h 1687324"/>
              <a:gd name="connsiteX2139" fmla="*/ 768390 w 1655762"/>
              <a:gd name="connsiteY2139" fmla="*/ 1294 h 1687324"/>
              <a:gd name="connsiteX2140" fmla="*/ 778066 w 1655762"/>
              <a:gd name="connsiteY2140" fmla="*/ 0 h 1687324"/>
              <a:gd name="connsiteX2141" fmla="*/ 773595 w 1655762"/>
              <a:gd name="connsiteY2141" fmla="*/ 2238 h 1687324"/>
              <a:gd name="connsiteX2142" fmla="*/ 795953 w 1655762"/>
              <a:gd name="connsiteY2142" fmla="*/ 0 h 1687324"/>
              <a:gd name="connsiteX2143" fmla="*/ 809368 w 1655762"/>
              <a:gd name="connsiteY2143" fmla="*/ 2238 h 1687324"/>
              <a:gd name="connsiteX2144" fmla="*/ 818311 w 1655762"/>
              <a:gd name="connsiteY2144" fmla="*/ 0 h 1687324"/>
              <a:gd name="connsiteX2145" fmla="*/ 836198 w 1655762"/>
              <a:gd name="connsiteY2145" fmla="*/ 2238 h 1687324"/>
              <a:gd name="connsiteX2146" fmla="*/ 852407 w 1655762"/>
              <a:gd name="connsiteY2146" fmla="*/ 3356 h 1687324"/>
              <a:gd name="connsiteX2147" fmla="*/ 865348 w 1655762"/>
              <a:gd name="connsiteY2147" fmla="*/ 4096 h 1687324"/>
              <a:gd name="connsiteX2148" fmla="*/ 862542 w 1655762"/>
              <a:gd name="connsiteY2148" fmla="*/ 3175 h 1687324"/>
              <a:gd name="connsiteX2149" fmla="*/ 868376 w 1655762"/>
              <a:gd name="connsiteY2149" fmla="*/ 4269 h 1687324"/>
              <a:gd name="connsiteX2150" fmla="*/ 871971 w 1655762"/>
              <a:gd name="connsiteY2150" fmla="*/ 4475 h 1687324"/>
              <a:gd name="connsiteX2151" fmla="*/ 882871 w 1655762"/>
              <a:gd name="connsiteY2151" fmla="*/ 4475 h 1687324"/>
              <a:gd name="connsiteX2152" fmla="*/ 885386 w 1655762"/>
              <a:gd name="connsiteY2152" fmla="*/ 4475 h 1687324"/>
              <a:gd name="connsiteX2153" fmla="*/ 898801 w 1655762"/>
              <a:gd name="connsiteY2153" fmla="*/ 6712 h 1687324"/>
              <a:gd name="connsiteX2154" fmla="*/ 887622 w 1655762"/>
              <a:gd name="connsiteY2154" fmla="*/ 4475 h 1687324"/>
              <a:gd name="connsiteX2155" fmla="*/ 898801 w 1655762"/>
              <a:gd name="connsiteY2155" fmla="*/ 4475 h 1687324"/>
              <a:gd name="connsiteX2156" fmla="*/ 912495 w 1655762"/>
              <a:gd name="connsiteY2156" fmla="*/ 6712 h 1687324"/>
              <a:gd name="connsiteX2157" fmla="*/ 920201 w 1655762"/>
              <a:gd name="connsiteY2157" fmla="*/ 8702 h 1687324"/>
              <a:gd name="connsiteX2158" fmla="*/ 920166 w 1655762"/>
              <a:gd name="connsiteY2158" fmla="*/ 8701 h 1687324"/>
              <a:gd name="connsiteX2159" fmla="*/ 912216 w 1655762"/>
              <a:gd name="connsiteY2159" fmla="*/ 6712 h 1687324"/>
              <a:gd name="connsiteX2160" fmla="*/ 905508 w 1655762"/>
              <a:gd name="connsiteY2160" fmla="*/ 6712 h 1687324"/>
              <a:gd name="connsiteX2161" fmla="*/ 912216 w 1655762"/>
              <a:gd name="connsiteY2161" fmla="*/ 6712 h 1687324"/>
              <a:gd name="connsiteX2162" fmla="*/ 919203 w 1655762"/>
              <a:gd name="connsiteY2162" fmla="*/ 8670 h 1687324"/>
              <a:gd name="connsiteX2163" fmla="*/ 920166 w 1655762"/>
              <a:gd name="connsiteY2163" fmla="*/ 8701 h 1687324"/>
              <a:gd name="connsiteX2164" fmla="*/ 921159 w 1655762"/>
              <a:gd name="connsiteY2164" fmla="*/ 8950 h 1687324"/>
              <a:gd name="connsiteX2165" fmla="*/ 916687 w 1655762"/>
              <a:gd name="connsiteY2165" fmla="*/ 8950 h 1687324"/>
              <a:gd name="connsiteX2166" fmla="*/ 924174 w 1655762"/>
              <a:gd name="connsiteY2166" fmla="*/ 9592 h 1687324"/>
              <a:gd name="connsiteX2167" fmla="*/ 922696 w 1655762"/>
              <a:gd name="connsiteY2167" fmla="*/ 10243 h 1687324"/>
              <a:gd name="connsiteX2168" fmla="*/ 939046 w 1655762"/>
              <a:gd name="connsiteY2168" fmla="*/ 11187 h 1687324"/>
              <a:gd name="connsiteX2169" fmla="*/ 932212 w 1655762"/>
              <a:gd name="connsiteY2169" fmla="*/ 11947 h 1687324"/>
              <a:gd name="connsiteX2170" fmla="*/ 929264 w 1655762"/>
              <a:gd name="connsiteY2170" fmla="*/ 11467 h 1687324"/>
              <a:gd name="connsiteX2171" fmla="*/ 925631 w 1655762"/>
              <a:gd name="connsiteY2171" fmla="*/ 11187 h 1687324"/>
              <a:gd name="connsiteX2172" fmla="*/ 918923 w 1655762"/>
              <a:gd name="connsiteY2172" fmla="*/ 11187 h 1687324"/>
              <a:gd name="connsiteX2173" fmla="*/ 931500 w 1655762"/>
              <a:gd name="connsiteY2173" fmla="*/ 12026 h 1687324"/>
              <a:gd name="connsiteX2174" fmla="*/ 932212 w 1655762"/>
              <a:gd name="connsiteY2174" fmla="*/ 11947 h 1687324"/>
              <a:gd name="connsiteX2175" fmla="*/ 941281 w 1655762"/>
              <a:gd name="connsiteY2175" fmla="*/ 13424 h 1687324"/>
              <a:gd name="connsiteX2176" fmla="*/ 963640 w 1655762"/>
              <a:gd name="connsiteY2176" fmla="*/ 17899 h 1687324"/>
              <a:gd name="connsiteX2177" fmla="*/ 988793 w 1655762"/>
              <a:gd name="connsiteY2177" fmla="*/ 21535 h 1687324"/>
              <a:gd name="connsiteX2178" fmla="*/ 1000138 w 1655762"/>
              <a:gd name="connsiteY2178" fmla="*/ 24300 h 1687324"/>
              <a:gd name="connsiteX2179" fmla="*/ 999413 w 1655762"/>
              <a:gd name="connsiteY2179" fmla="*/ 24611 h 1687324"/>
              <a:gd name="connsiteX2180" fmla="*/ 1010592 w 1655762"/>
              <a:gd name="connsiteY2180" fmla="*/ 26849 h 1687324"/>
              <a:gd name="connsiteX2181" fmla="*/ 1000138 w 1655762"/>
              <a:gd name="connsiteY2181" fmla="*/ 24300 h 1687324"/>
              <a:gd name="connsiteX2182" fmla="*/ 1001369 w 1655762"/>
              <a:gd name="connsiteY2182" fmla="*/ 23772 h 1687324"/>
              <a:gd name="connsiteX2183" fmla="*/ 1008356 w 1655762"/>
              <a:gd name="connsiteY2183" fmla="*/ 24611 h 1687324"/>
              <a:gd name="connsiteX2184" fmla="*/ 1017299 w 1655762"/>
              <a:gd name="connsiteY2184" fmla="*/ 26849 h 1687324"/>
              <a:gd name="connsiteX2185" fmla="*/ 1030714 w 1655762"/>
              <a:gd name="connsiteY2185" fmla="*/ 29086 h 1687324"/>
              <a:gd name="connsiteX2186" fmla="*/ 1028479 w 1655762"/>
              <a:gd name="connsiteY2186" fmla="*/ 29086 h 1687324"/>
              <a:gd name="connsiteX2187" fmla="*/ 1015064 w 1655762"/>
              <a:gd name="connsiteY2187" fmla="*/ 26849 h 1687324"/>
              <a:gd name="connsiteX2188" fmla="*/ 1019535 w 1655762"/>
              <a:gd name="connsiteY2188" fmla="*/ 29086 h 1687324"/>
              <a:gd name="connsiteX2189" fmla="*/ 1035186 w 1655762"/>
              <a:gd name="connsiteY2189" fmla="*/ 33561 h 1687324"/>
              <a:gd name="connsiteX2190" fmla="*/ 1044129 w 1655762"/>
              <a:gd name="connsiteY2190" fmla="*/ 35798 h 1687324"/>
              <a:gd name="connsiteX2191" fmla="*/ 1079902 w 1655762"/>
              <a:gd name="connsiteY2191" fmla="*/ 46985 h 1687324"/>
              <a:gd name="connsiteX2192" fmla="*/ 1093317 w 1655762"/>
              <a:gd name="connsiteY2192" fmla="*/ 53697 h 1687324"/>
              <a:gd name="connsiteX2193" fmla="*/ 1129090 w 1655762"/>
              <a:gd name="connsiteY2193" fmla="*/ 67122 h 1687324"/>
              <a:gd name="connsiteX2194" fmla="*/ 1151449 w 1655762"/>
              <a:gd name="connsiteY2194" fmla="*/ 76071 h 1687324"/>
              <a:gd name="connsiteX2195" fmla="*/ 1176043 w 1655762"/>
              <a:gd name="connsiteY2195" fmla="*/ 87258 h 1687324"/>
              <a:gd name="connsiteX2196" fmla="*/ 1187222 w 1655762"/>
              <a:gd name="connsiteY2196" fmla="*/ 96208 h 1687324"/>
              <a:gd name="connsiteX2197" fmla="*/ 1187222 w 1655762"/>
              <a:gd name="connsiteY2197" fmla="*/ 93970 h 1687324"/>
              <a:gd name="connsiteX2198" fmla="*/ 1196165 w 1655762"/>
              <a:gd name="connsiteY2198" fmla="*/ 98445 h 1687324"/>
              <a:gd name="connsiteX2199" fmla="*/ 1193929 w 1655762"/>
              <a:gd name="connsiteY2199" fmla="*/ 98445 h 1687324"/>
              <a:gd name="connsiteX2200" fmla="*/ 1205108 w 1655762"/>
              <a:gd name="connsiteY2200" fmla="*/ 102920 h 1687324"/>
              <a:gd name="connsiteX2201" fmla="*/ 1214052 w 1655762"/>
              <a:gd name="connsiteY2201" fmla="*/ 109632 h 1687324"/>
              <a:gd name="connsiteX2202" fmla="*/ 1238646 w 1655762"/>
              <a:gd name="connsiteY2202" fmla="*/ 123056 h 1687324"/>
              <a:gd name="connsiteX2203" fmla="*/ 1258768 w 1655762"/>
              <a:gd name="connsiteY2203" fmla="*/ 138718 h 1687324"/>
              <a:gd name="connsiteX2204" fmla="*/ 1267711 w 1655762"/>
              <a:gd name="connsiteY2204" fmla="*/ 143193 h 1687324"/>
              <a:gd name="connsiteX2205" fmla="*/ 1269947 w 1655762"/>
              <a:gd name="connsiteY2205" fmla="*/ 145430 h 1687324"/>
              <a:gd name="connsiteX2206" fmla="*/ 1283083 w 1655762"/>
              <a:gd name="connsiteY2206" fmla="*/ 155219 h 1687324"/>
              <a:gd name="connsiteX2207" fmla="*/ 1281126 w 1655762"/>
              <a:gd name="connsiteY2207" fmla="*/ 154380 h 1687324"/>
              <a:gd name="connsiteX2208" fmla="*/ 1288672 w 1655762"/>
              <a:gd name="connsiteY2208" fmla="*/ 159693 h 1687324"/>
              <a:gd name="connsiteX2209" fmla="*/ 1292306 w 1655762"/>
              <a:gd name="connsiteY2209" fmla="*/ 161944 h 1687324"/>
              <a:gd name="connsiteX2210" fmla="*/ 1292306 w 1655762"/>
              <a:gd name="connsiteY2210" fmla="*/ 163329 h 1687324"/>
              <a:gd name="connsiteX2211" fmla="*/ 1301249 w 1655762"/>
              <a:gd name="connsiteY2211" fmla="*/ 167804 h 1687324"/>
              <a:gd name="connsiteX2212" fmla="*/ 1312428 w 1655762"/>
              <a:gd name="connsiteY2212" fmla="*/ 176753 h 1687324"/>
              <a:gd name="connsiteX2213" fmla="*/ 1328079 w 1655762"/>
              <a:gd name="connsiteY2213" fmla="*/ 192415 h 1687324"/>
              <a:gd name="connsiteX2214" fmla="*/ 1345965 w 1655762"/>
              <a:gd name="connsiteY2214" fmla="*/ 205839 h 1687324"/>
              <a:gd name="connsiteX2215" fmla="*/ 1343729 w 1655762"/>
              <a:gd name="connsiteY2215" fmla="*/ 201365 h 1687324"/>
              <a:gd name="connsiteX2216" fmla="*/ 1345965 w 1655762"/>
              <a:gd name="connsiteY2216" fmla="*/ 203602 h 1687324"/>
              <a:gd name="connsiteX2217" fmla="*/ 1354909 w 1655762"/>
              <a:gd name="connsiteY2217" fmla="*/ 212552 h 1687324"/>
              <a:gd name="connsiteX2218" fmla="*/ 1354909 w 1655762"/>
              <a:gd name="connsiteY2218" fmla="*/ 214789 h 1687324"/>
              <a:gd name="connsiteX2219" fmla="*/ 1361616 w 1655762"/>
              <a:gd name="connsiteY2219" fmla="*/ 219264 h 1687324"/>
              <a:gd name="connsiteX2220" fmla="*/ 1368323 w 1655762"/>
              <a:gd name="connsiteY2220" fmla="*/ 225976 h 1687324"/>
              <a:gd name="connsiteX2221" fmla="*/ 1363852 w 1655762"/>
              <a:gd name="connsiteY2221" fmla="*/ 223738 h 1687324"/>
              <a:gd name="connsiteX2222" fmla="*/ 1370559 w 1655762"/>
              <a:gd name="connsiteY2222" fmla="*/ 230451 h 1687324"/>
              <a:gd name="connsiteX2223" fmla="*/ 1388446 w 1655762"/>
              <a:gd name="connsiteY2223" fmla="*/ 248350 h 1687324"/>
              <a:gd name="connsiteX2224" fmla="*/ 1383974 w 1655762"/>
              <a:gd name="connsiteY2224" fmla="*/ 241637 h 1687324"/>
              <a:gd name="connsiteX2225" fmla="*/ 1377267 w 1655762"/>
              <a:gd name="connsiteY2225" fmla="*/ 237163 h 1687324"/>
              <a:gd name="connsiteX2226" fmla="*/ 1377267 w 1655762"/>
              <a:gd name="connsiteY2226" fmla="*/ 232688 h 1687324"/>
              <a:gd name="connsiteX2227" fmla="*/ 1381738 w 1655762"/>
              <a:gd name="connsiteY2227" fmla="*/ 237163 h 1687324"/>
              <a:gd name="connsiteX2228" fmla="*/ 1395153 w 1655762"/>
              <a:gd name="connsiteY2228" fmla="*/ 250587 h 1687324"/>
              <a:gd name="connsiteX2229" fmla="*/ 1406332 w 1655762"/>
              <a:gd name="connsiteY2229" fmla="*/ 264011 h 1687324"/>
              <a:gd name="connsiteX2230" fmla="*/ 1433162 w 1655762"/>
              <a:gd name="connsiteY2230" fmla="*/ 297572 h 1687324"/>
              <a:gd name="connsiteX2231" fmla="*/ 1413040 w 1655762"/>
              <a:gd name="connsiteY2231" fmla="*/ 272961 h 1687324"/>
              <a:gd name="connsiteX2232" fmla="*/ 1395153 w 1655762"/>
              <a:gd name="connsiteY2232" fmla="*/ 252824 h 1687324"/>
              <a:gd name="connsiteX2233" fmla="*/ 1397389 w 1655762"/>
              <a:gd name="connsiteY2233" fmla="*/ 257299 h 1687324"/>
              <a:gd name="connsiteX2234" fmla="*/ 1401861 w 1655762"/>
              <a:gd name="connsiteY2234" fmla="*/ 261774 h 1687324"/>
              <a:gd name="connsiteX2235" fmla="*/ 1408568 w 1655762"/>
              <a:gd name="connsiteY2235" fmla="*/ 268486 h 1687324"/>
              <a:gd name="connsiteX2236" fmla="*/ 1406332 w 1655762"/>
              <a:gd name="connsiteY2236" fmla="*/ 268486 h 1687324"/>
              <a:gd name="connsiteX2237" fmla="*/ 1415276 w 1655762"/>
              <a:gd name="connsiteY2237" fmla="*/ 277436 h 1687324"/>
              <a:gd name="connsiteX2238" fmla="*/ 1424219 w 1655762"/>
              <a:gd name="connsiteY2238" fmla="*/ 288623 h 1687324"/>
              <a:gd name="connsiteX2239" fmla="*/ 1444341 w 1655762"/>
              <a:gd name="connsiteY2239" fmla="*/ 315471 h 1687324"/>
              <a:gd name="connsiteX2240" fmla="*/ 1446577 w 1655762"/>
              <a:gd name="connsiteY2240" fmla="*/ 315471 h 1687324"/>
              <a:gd name="connsiteX2241" fmla="*/ 1451049 w 1655762"/>
              <a:gd name="connsiteY2241" fmla="*/ 319946 h 1687324"/>
              <a:gd name="connsiteX2242" fmla="*/ 1448813 w 1655762"/>
              <a:gd name="connsiteY2242" fmla="*/ 319946 h 1687324"/>
              <a:gd name="connsiteX2243" fmla="*/ 1459992 w 1655762"/>
              <a:gd name="connsiteY2243" fmla="*/ 337845 h 1687324"/>
              <a:gd name="connsiteX2244" fmla="*/ 1464464 w 1655762"/>
              <a:gd name="connsiteY2244" fmla="*/ 342320 h 1687324"/>
              <a:gd name="connsiteX2245" fmla="*/ 1477879 w 1655762"/>
              <a:gd name="connsiteY2245" fmla="*/ 362456 h 1687324"/>
              <a:gd name="connsiteX2246" fmla="*/ 1480115 w 1655762"/>
              <a:gd name="connsiteY2246" fmla="*/ 364694 h 1687324"/>
              <a:gd name="connsiteX2247" fmla="*/ 1482350 w 1655762"/>
              <a:gd name="connsiteY2247" fmla="*/ 373643 h 1687324"/>
              <a:gd name="connsiteX2248" fmla="*/ 1484586 w 1655762"/>
              <a:gd name="connsiteY2248" fmla="*/ 371406 h 1687324"/>
              <a:gd name="connsiteX2249" fmla="*/ 1495765 w 1655762"/>
              <a:gd name="connsiteY2249" fmla="*/ 391542 h 1687324"/>
              <a:gd name="connsiteX2250" fmla="*/ 1493530 w 1655762"/>
              <a:gd name="connsiteY2250" fmla="*/ 389305 h 1687324"/>
              <a:gd name="connsiteX2251" fmla="*/ 1504709 w 1655762"/>
              <a:gd name="connsiteY2251" fmla="*/ 409441 h 1687324"/>
              <a:gd name="connsiteX2252" fmla="*/ 1502473 w 1655762"/>
              <a:gd name="connsiteY2252" fmla="*/ 407204 h 1687324"/>
              <a:gd name="connsiteX2253" fmla="*/ 1509180 w 1655762"/>
              <a:gd name="connsiteY2253" fmla="*/ 416153 h 1687324"/>
              <a:gd name="connsiteX2254" fmla="*/ 1506944 w 1655762"/>
              <a:gd name="connsiteY2254" fmla="*/ 413916 h 1687324"/>
              <a:gd name="connsiteX2255" fmla="*/ 1536010 w 1655762"/>
              <a:gd name="connsiteY2255" fmla="*/ 476563 h 1687324"/>
              <a:gd name="connsiteX2256" fmla="*/ 1547189 w 1655762"/>
              <a:gd name="connsiteY2256" fmla="*/ 505649 h 1687324"/>
              <a:gd name="connsiteX2257" fmla="*/ 1548680 w 1655762"/>
              <a:gd name="connsiteY2257" fmla="*/ 509378 h 1687324"/>
              <a:gd name="connsiteX2258" fmla="*/ 1547189 w 1655762"/>
              <a:gd name="connsiteY2258" fmla="*/ 507886 h 1687324"/>
              <a:gd name="connsiteX2259" fmla="*/ 1554643 w 1655762"/>
              <a:gd name="connsiteY2259" fmla="*/ 525788 h 1687324"/>
              <a:gd name="connsiteX2260" fmla="*/ 1556971 w 1655762"/>
              <a:gd name="connsiteY2260" fmla="*/ 532777 h 1687324"/>
              <a:gd name="connsiteX2261" fmla="*/ 1557251 w 1655762"/>
              <a:gd name="connsiteY2261" fmla="*/ 533616 h 1687324"/>
              <a:gd name="connsiteX2262" fmla="*/ 1556133 w 1655762"/>
              <a:gd name="connsiteY2262" fmla="*/ 532497 h 1687324"/>
              <a:gd name="connsiteX2263" fmla="*/ 1560604 w 1655762"/>
              <a:gd name="connsiteY2263" fmla="*/ 543684 h 1687324"/>
              <a:gd name="connsiteX2264" fmla="*/ 1558368 w 1655762"/>
              <a:gd name="connsiteY2264" fmla="*/ 539209 h 1687324"/>
              <a:gd name="connsiteX2265" fmla="*/ 1563119 w 1655762"/>
              <a:gd name="connsiteY2265" fmla="*/ 556269 h 1687324"/>
              <a:gd name="connsiteX2266" fmla="*/ 1567245 w 1655762"/>
              <a:gd name="connsiteY2266" fmla="*/ 568295 h 1687324"/>
              <a:gd name="connsiteX2267" fmla="*/ 1565076 w 1655762"/>
              <a:gd name="connsiteY2267" fmla="*/ 568295 h 1687324"/>
              <a:gd name="connsiteX2268" fmla="*/ 1558368 w 1655762"/>
              <a:gd name="connsiteY2268" fmla="*/ 544802 h 1687324"/>
              <a:gd name="connsiteX2269" fmla="*/ 1558368 w 1655762"/>
              <a:gd name="connsiteY2269" fmla="*/ 543684 h 1687324"/>
              <a:gd name="connsiteX2270" fmla="*/ 1558021 w 1655762"/>
              <a:gd name="connsiteY2270" fmla="*/ 543585 h 1687324"/>
              <a:gd name="connsiteX2271" fmla="*/ 1556133 w 1655762"/>
              <a:gd name="connsiteY2271" fmla="*/ 536972 h 1687324"/>
              <a:gd name="connsiteX2272" fmla="*/ 1553037 w 1655762"/>
              <a:gd name="connsiteY2272" fmla="*/ 529227 h 1687324"/>
              <a:gd name="connsiteX2273" fmla="*/ 1551102 w 1655762"/>
              <a:gd name="connsiteY2273" fmla="*/ 522988 h 1687324"/>
              <a:gd name="connsiteX2274" fmla="*/ 1542718 w 1655762"/>
              <a:gd name="connsiteY2274" fmla="*/ 503411 h 1687324"/>
              <a:gd name="connsiteX2275" fmla="*/ 1553037 w 1655762"/>
              <a:gd name="connsiteY2275" fmla="*/ 529227 h 1687324"/>
              <a:gd name="connsiteX2276" fmla="*/ 1556133 w 1655762"/>
              <a:gd name="connsiteY2276" fmla="*/ 539209 h 1687324"/>
              <a:gd name="connsiteX2277" fmla="*/ 1556412 w 1655762"/>
              <a:gd name="connsiteY2277" fmla="*/ 543125 h 1687324"/>
              <a:gd name="connsiteX2278" fmla="*/ 1558021 w 1655762"/>
              <a:gd name="connsiteY2278" fmla="*/ 543585 h 1687324"/>
              <a:gd name="connsiteX2279" fmla="*/ 1558368 w 1655762"/>
              <a:gd name="connsiteY2279" fmla="*/ 544802 h 1687324"/>
              <a:gd name="connsiteX2280" fmla="*/ 1558368 w 1655762"/>
              <a:gd name="connsiteY2280" fmla="*/ 550396 h 1687324"/>
              <a:gd name="connsiteX2281" fmla="*/ 1560604 w 1655762"/>
              <a:gd name="connsiteY2281" fmla="*/ 555151 h 1687324"/>
              <a:gd name="connsiteX2282" fmla="*/ 1560884 w 1655762"/>
              <a:gd name="connsiteY2282" fmla="*/ 555954 h 1687324"/>
              <a:gd name="connsiteX2283" fmla="*/ 1562840 w 1655762"/>
              <a:gd name="connsiteY2283" fmla="*/ 563541 h 1687324"/>
              <a:gd name="connsiteX2284" fmla="*/ 1565076 w 1655762"/>
              <a:gd name="connsiteY2284" fmla="*/ 570533 h 1687324"/>
              <a:gd name="connsiteX2285" fmla="*/ 1565076 w 1655762"/>
              <a:gd name="connsiteY2285" fmla="*/ 572770 h 1687324"/>
              <a:gd name="connsiteX2286" fmla="*/ 1560604 w 1655762"/>
              <a:gd name="connsiteY2286" fmla="*/ 557108 h 1687324"/>
              <a:gd name="connsiteX2287" fmla="*/ 1556133 w 1655762"/>
              <a:gd name="connsiteY2287" fmla="*/ 548159 h 1687324"/>
              <a:gd name="connsiteX2288" fmla="*/ 1551661 w 1655762"/>
              <a:gd name="connsiteY2288" fmla="*/ 534734 h 1687324"/>
              <a:gd name="connsiteX2289" fmla="*/ 1549425 w 1655762"/>
              <a:gd name="connsiteY2289" fmla="*/ 525785 h 1687324"/>
              <a:gd name="connsiteX2290" fmla="*/ 1549425 w 1655762"/>
              <a:gd name="connsiteY2290" fmla="*/ 528023 h 1687324"/>
              <a:gd name="connsiteX2291" fmla="*/ 1551661 w 1655762"/>
              <a:gd name="connsiteY2291" fmla="*/ 534734 h 1687324"/>
              <a:gd name="connsiteX2292" fmla="*/ 1553897 w 1655762"/>
              <a:gd name="connsiteY2292" fmla="*/ 543684 h 1687324"/>
              <a:gd name="connsiteX2293" fmla="*/ 1551661 w 1655762"/>
              <a:gd name="connsiteY2293" fmla="*/ 536972 h 1687324"/>
              <a:gd name="connsiteX2294" fmla="*/ 1547189 w 1655762"/>
              <a:gd name="connsiteY2294" fmla="*/ 523548 h 1687324"/>
              <a:gd name="connsiteX2295" fmla="*/ 1546367 w 1655762"/>
              <a:gd name="connsiteY2295" fmla="*/ 521491 h 1687324"/>
              <a:gd name="connsiteX2296" fmla="*/ 1547019 w 1655762"/>
              <a:gd name="connsiteY2296" fmla="*/ 524020 h 1687324"/>
              <a:gd name="connsiteX2297" fmla="*/ 1544638 w 1655762"/>
              <a:gd name="connsiteY2297" fmla="*/ 517959 h 1687324"/>
              <a:gd name="connsiteX2298" fmla="*/ 1543607 w 1655762"/>
              <a:gd name="connsiteY2298" fmla="*/ 514585 h 1687324"/>
              <a:gd name="connsiteX2299" fmla="*/ 1538246 w 1655762"/>
              <a:gd name="connsiteY2299" fmla="*/ 501174 h 1687324"/>
              <a:gd name="connsiteX2300" fmla="*/ 1537290 w 1655762"/>
              <a:gd name="connsiteY2300" fmla="*/ 497824 h 1687324"/>
              <a:gd name="connsiteX2301" fmla="*/ 1537463 w 1655762"/>
              <a:gd name="connsiteY2301" fmla="*/ 501061 h 1687324"/>
              <a:gd name="connsiteX2302" fmla="*/ 1538991 w 1655762"/>
              <a:gd name="connsiteY2302" fmla="*/ 505649 h 1687324"/>
              <a:gd name="connsiteX2303" fmla="*/ 1536010 w 1655762"/>
              <a:gd name="connsiteY2303" fmla="*/ 501174 h 1687324"/>
              <a:gd name="connsiteX2304" fmla="*/ 1531539 w 1655762"/>
              <a:gd name="connsiteY2304" fmla="*/ 487750 h 1687324"/>
              <a:gd name="connsiteX2305" fmla="*/ 1529622 w 1655762"/>
              <a:gd name="connsiteY2305" fmla="*/ 483274 h 1687324"/>
              <a:gd name="connsiteX2306" fmla="*/ 1527067 w 1655762"/>
              <a:gd name="connsiteY2306" fmla="*/ 474325 h 1687324"/>
              <a:gd name="connsiteX2307" fmla="*/ 1523713 w 1655762"/>
              <a:gd name="connsiteY2307" fmla="*/ 466494 h 1687324"/>
              <a:gd name="connsiteX2308" fmla="*/ 1524831 w 1655762"/>
              <a:gd name="connsiteY2308" fmla="*/ 467613 h 1687324"/>
              <a:gd name="connsiteX2309" fmla="*/ 1533774 w 1655762"/>
              <a:gd name="connsiteY2309" fmla="*/ 489987 h 1687324"/>
              <a:gd name="connsiteX2310" fmla="*/ 1537197 w 1655762"/>
              <a:gd name="connsiteY2310" fmla="*/ 500263 h 1687324"/>
              <a:gd name="connsiteX2311" fmla="*/ 1535113 w 1655762"/>
              <a:gd name="connsiteY2311" fmla="*/ 490538 h 1687324"/>
              <a:gd name="connsiteX2312" fmla="*/ 1535516 w 1655762"/>
              <a:gd name="connsiteY2312" fmla="*/ 491612 h 1687324"/>
              <a:gd name="connsiteX2313" fmla="*/ 1533774 w 1655762"/>
              <a:gd name="connsiteY2313" fmla="*/ 485512 h 1687324"/>
              <a:gd name="connsiteX2314" fmla="*/ 1531539 w 1655762"/>
              <a:gd name="connsiteY2314" fmla="*/ 483275 h 1687324"/>
              <a:gd name="connsiteX2315" fmla="*/ 1529303 w 1655762"/>
              <a:gd name="connsiteY2315" fmla="*/ 476563 h 1687324"/>
              <a:gd name="connsiteX2316" fmla="*/ 1531539 w 1655762"/>
              <a:gd name="connsiteY2316" fmla="*/ 478800 h 1687324"/>
              <a:gd name="connsiteX2317" fmla="*/ 1524831 w 1655762"/>
              <a:gd name="connsiteY2317" fmla="*/ 465376 h 1687324"/>
              <a:gd name="connsiteX2318" fmla="*/ 1520359 w 1655762"/>
              <a:gd name="connsiteY2318" fmla="*/ 454189 h 1687324"/>
              <a:gd name="connsiteX2319" fmla="*/ 1522036 w 1655762"/>
              <a:gd name="connsiteY2319" fmla="*/ 460901 h 1687324"/>
              <a:gd name="connsiteX2320" fmla="*/ 1521317 w 1655762"/>
              <a:gd name="connsiteY2320" fmla="*/ 460901 h 1687324"/>
              <a:gd name="connsiteX2321" fmla="*/ 1520359 w 1655762"/>
              <a:gd name="connsiteY2321" fmla="*/ 458664 h 1687324"/>
              <a:gd name="connsiteX2322" fmla="*/ 1509926 w 1655762"/>
              <a:gd name="connsiteY2322" fmla="*/ 439273 h 1687324"/>
              <a:gd name="connsiteX2323" fmla="*/ 1511416 w 1655762"/>
              <a:gd name="connsiteY2323" fmla="*/ 440765 h 1687324"/>
              <a:gd name="connsiteX2324" fmla="*/ 1507840 w 1655762"/>
              <a:gd name="connsiteY2324" fmla="*/ 435396 h 1687324"/>
              <a:gd name="connsiteX2325" fmla="*/ 1504709 w 1655762"/>
              <a:gd name="connsiteY2325" fmla="*/ 429578 h 1687324"/>
              <a:gd name="connsiteX2326" fmla="*/ 1506944 w 1655762"/>
              <a:gd name="connsiteY2326" fmla="*/ 434052 h 1687324"/>
              <a:gd name="connsiteX2327" fmla="*/ 1507840 w 1655762"/>
              <a:gd name="connsiteY2327" fmla="*/ 435396 h 1687324"/>
              <a:gd name="connsiteX2328" fmla="*/ 1509926 w 1655762"/>
              <a:gd name="connsiteY2328" fmla="*/ 439273 h 1687324"/>
              <a:gd name="connsiteX2329" fmla="*/ 1509180 w 1655762"/>
              <a:gd name="connsiteY2329" fmla="*/ 438527 h 1687324"/>
              <a:gd name="connsiteX2330" fmla="*/ 1518124 w 1655762"/>
              <a:gd name="connsiteY2330" fmla="*/ 456426 h 1687324"/>
              <a:gd name="connsiteX2331" fmla="*/ 1511416 w 1655762"/>
              <a:gd name="connsiteY2331" fmla="*/ 447477 h 1687324"/>
              <a:gd name="connsiteX2332" fmla="*/ 1524831 w 1655762"/>
              <a:gd name="connsiteY2332" fmla="*/ 474325 h 1687324"/>
              <a:gd name="connsiteX2333" fmla="*/ 1529622 w 1655762"/>
              <a:gd name="connsiteY2333" fmla="*/ 485832 h 1687324"/>
              <a:gd name="connsiteX2334" fmla="*/ 1536010 w 1655762"/>
              <a:gd name="connsiteY2334" fmla="*/ 501174 h 1687324"/>
              <a:gd name="connsiteX2335" fmla="*/ 1531539 w 1655762"/>
              <a:gd name="connsiteY2335" fmla="*/ 494462 h 1687324"/>
              <a:gd name="connsiteX2336" fmla="*/ 1524831 w 1655762"/>
              <a:gd name="connsiteY2336" fmla="*/ 476563 h 1687324"/>
              <a:gd name="connsiteX2337" fmla="*/ 1522464 w 1655762"/>
              <a:gd name="connsiteY2337" fmla="*/ 473931 h 1687324"/>
              <a:gd name="connsiteX2338" fmla="*/ 1522316 w 1655762"/>
              <a:gd name="connsiteY2338" fmla="*/ 473486 h 1687324"/>
              <a:gd name="connsiteX2339" fmla="*/ 1520918 w 1655762"/>
              <a:gd name="connsiteY2339" fmla="*/ 471528 h 1687324"/>
              <a:gd name="connsiteX2340" fmla="*/ 1515888 w 1655762"/>
              <a:gd name="connsiteY2340" fmla="*/ 463138 h 1687324"/>
              <a:gd name="connsiteX2341" fmla="*/ 1515888 w 1655762"/>
              <a:gd name="connsiteY2341" fmla="*/ 467613 h 1687324"/>
              <a:gd name="connsiteX2342" fmla="*/ 1513652 w 1655762"/>
              <a:gd name="connsiteY2342" fmla="*/ 463138 h 1687324"/>
              <a:gd name="connsiteX2343" fmla="*/ 1522595 w 1655762"/>
              <a:gd name="connsiteY2343" fmla="*/ 483275 h 1687324"/>
              <a:gd name="connsiteX2344" fmla="*/ 1529303 w 1655762"/>
              <a:gd name="connsiteY2344" fmla="*/ 498937 h 1687324"/>
              <a:gd name="connsiteX2345" fmla="*/ 1531539 w 1655762"/>
              <a:gd name="connsiteY2345" fmla="*/ 507886 h 1687324"/>
              <a:gd name="connsiteX2346" fmla="*/ 1534893 w 1655762"/>
              <a:gd name="connsiteY2346" fmla="*/ 515437 h 1687324"/>
              <a:gd name="connsiteX2347" fmla="*/ 1536822 w 1655762"/>
              <a:gd name="connsiteY2347" fmla="*/ 522677 h 1687324"/>
              <a:gd name="connsiteX2348" fmla="*/ 1533774 w 1655762"/>
              <a:gd name="connsiteY2348" fmla="*/ 519073 h 1687324"/>
              <a:gd name="connsiteX2349" fmla="*/ 1538246 w 1655762"/>
              <a:gd name="connsiteY2349" fmla="*/ 528023 h 1687324"/>
              <a:gd name="connsiteX2350" fmla="*/ 1538246 w 1655762"/>
              <a:gd name="connsiteY2350" fmla="*/ 530260 h 1687324"/>
              <a:gd name="connsiteX2351" fmla="*/ 1544953 w 1655762"/>
              <a:gd name="connsiteY2351" fmla="*/ 548159 h 1687324"/>
              <a:gd name="connsiteX2352" fmla="*/ 1551661 w 1655762"/>
              <a:gd name="connsiteY2352" fmla="*/ 568295 h 1687324"/>
              <a:gd name="connsiteX2353" fmla="*/ 1551661 w 1655762"/>
              <a:gd name="connsiteY2353" fmla="*/ 570533 h 1687324"/>
              <a:gd name="connsiteX2354" fmla="*/ 1547189 w 1655762"/>
              <a:gd name="connsiteY2354" fmla="*/ 554871 h 1687324"/>
              <a:gd name="connsiteX2355" fmla="*/ 1542718 w 1655762"/>
              <a:gd name="connsiteY2355" fmla="*/ 550396 h 1687324"/>
              <a:gd name="connsiteX2356" fmla="*/ 1547189 w 1655762"/>
              <a:gd name="connsiteY2356" fmla="*/ 563821 h 1687324"/>
              <a:gd name="connsiteX2357" fmla="*/ 1540482 w 1655762"/>
              <a:gd name="connsiteY2357" fmla="*/ 545922 h 1687324"/>
              <a:gd name="connsiteX2358" fmla="*/ 1536010 w 1655762"/>
              <a:gd name="connsiteY2358" fmla="*/ 528023 h 1687324"/>
              <a:gd name="connsiteX2359" fmla="*/ 1529303 w 1655762"/>
              <a:gd name="connsiteY2359" fmla="*/ 516836 h 1687324"/>
              <a:gd name="connsiteX2360" fmla="*/ 1531539 w 1655762"/>
              <a:gd name="connsiteY2360" fmla="*/ 523548 h 1687324"/>
              <a:gd name="connsiteX2361" fmla="*/ 1527067 w 1655762"/>
              <a:gd name="connsiteY2361" fmla="*/ 512361 h 1687324"/>
              <a:gd name="connsiteX2362" fmla="*/ 1522595 w 1655762"/>
              <a:gd name="connsiteY2362" fmla="*/ 503411 h 1687324"/>
              <a:gd name="connsiteX2363" fmla="*/ 1524831 w 1655762"/>
              <a:gd name="connsiteY2363" fmla="*/ 503411 h 1687324"/>
              <a:gd name="connsiteX2364" fmla="*/ 1506944 w 1655762"/>
              <a:gd name="connsiteY2364" fmla="*/ 463138 h 1687324"/>
              <a:gd name="connsiteX2365" fmla="*/ 1506944 w 1655762"/>
              <a:gd name="connsiteY2365" fmla="*/ 467613 h 1687324"/>
              <a:gd name="connsiteX2366" fmla="*/ 1500237 w 1655762"/>
              <a:gd name="connsiteY2366" fmla="*/ 454189 h 1687324"/>
              <a:gd name="connsiteX2367" fmla="*/ 1498001 w 1655762"/>
              <a:gd name="connsiteY2367" fmla="*/ 449714 h 1687324"/>
              <a:gd name="connsiteX2368" fmla="*/ 1486822 w 1655762"/>
              <a:gd name="connsiteY2368" fmla="*/ 431815 h 1687324"/>
              <a:gd name="connsiteX2369" fmla="*/ 1491294 w 1655762"/>
              <a:gd name="connsiteY2369" fmla="*/ 438527 h 1687324"/>
              <a:gd name="connsiteX2370" fmla="*/ 1493530 w 1655762"/>
              <a:gd name="connsiteY2370" fmla="*/ 438527 h 1687324"/>
              <a:gd name="connsiteX2371" fmla="*/ 1492762 w 1655762"/>
              <a:gd name="connsiteY2371" fmla="*/ 437028 h 1687324"/>
              <a:gd name="connsiteX2372" fmla="*/ 1492704 w 1655762"/>
              <a:gd name="connsiteY2372" fmla="*/ 436930 h 1687324"/>
              <a:gd name="connsiteX2373" fmla="*/ 1492642 w 1655762"/>
              <a:gd name="connsiteY2373" fmla="*/ 436795 h 1687324"/>
              <a:gd name="connsiteX2374" fmla="*/ 1487940 w 1655762"/>
              <a:gd name="connsiteY2374" fmla="*/ 427620 h 1687324"/>
              <a:gd name="connsiteX2375" fmla="*/ 1482350 w 1655762"/>
              <a:gd name="connsiteY2375" fmla="*/ 418391 h 1687324"/>
              <a:gd name="connsiteX2376" fmla="*/ 1480115 w 1655762"/>
              <a:gd name="connsiteY2376" fmla="*/ 411679 h 1687324"/>
              <a:gd name="connsiteX2377" fmla="*/ 1479306 w 1655762"/>
              <a:gd name="connsiteY2377" fmla="*/ 410774 h 1687324"/>
              <a:gd name="connsiteX2378" fmla="*/ 1477879 w 1655762"/>
              <a:gd name="connsiteY2378" fmla="*/ 407204 h 1687324"/>
              <a:gd name="connsiteX2379" fmla="*/ 1482350 w 1655762"/>
              <a:gd name="connsiteY2379" fmla="*/ 413916 h 1687324"/>
              <a:gd name="connsiteX2380" fmla="*/ 1489058 w 1655762"/>
              <a:gd name="connsiteY2380" fmla="*/ 422865 h 1687324"/>
              <a:gd name="connsiteX2381" fmla="*/ 1486822 w 1655762"/>
              <a:gd name="connsiteY2381" fmla="*/ 416153 h 1687324"/>
              <a:gd name="connsiteX2382" fmla="*/ 1466700 w 1655762"/>
              <a:gd name="connsiteY2382" fmla="*/ 382593 h 1687324"/>
              <a:gd name="connsiteX2383" fmla="*/ 1463041 w 1655762"/>
              <a:gd name="connsiteY2383" fmla="*/ 376897 h 1687324"/>
              <a:gd name="connsiteX2384" fmla="*/ 1459992 w 1655762"/>
              <a:gd name="connsiteY2384" fmla="*/ 371406 h 1687324"/>
              <a:gd name="connsiteX2385" fmla="*/ 1455587 w 1655762"/>
              <a:gd name="connsiteY2385" fmla="*/ 365294 h 1687324"/>
              <a:gd name="connsiteX2386" fmla="*/ 1446577 w 1655762"/>
              <a:gd name="connsiteY2386" fmla="*/ 351269 h 1687324"/>
              <a:gd name="connsiteX2387" fmla="*/ 1455521 w 1655762"/>
              <a:gd name="connsiteY2387" fmla="*/ 362456 h 1687324"/>
              <a:gd name="connsiteX2388" fmla="*/ 1446577 w 1655762"/>
              <a:gd name="connsiteY2388" fmla="*/ 349032 h 1687324"/>
              <a:gd name="connsiteX2389" fmla="*/ 1442106 w 1655762"/>
              <a:gd name="connsiteY2389" fmla="*/ 340082 h 1687324"/>
              <a:gd name="connsiteX2390" fmla="*/ 1446577 w 1655762"/>
              <a:gd name="connsiteY2390" fmla="*/ 344557 h 1687324"/>
              <a:gd name="connsiteX2391" fmla="*/ 1442106 w 1655762"/>
              <a:gd name="connsiteY2391" fmla="*/ 335608 h 1687324"/>
              <a:gd name="connsiteX2392" fmla="*/ 1443503 w 1655762"/>
              <a:gd name="connsiteY2392" fmla="*/ 338964 h 1687324"/>
              <a:gd name="connsiteX2393" fmla="*/ 1446213 w 1655762"/>
              <a:gd name="connsiteY2393" fmla="*/ 341922 h 1687324"/>
              <a:gd name="connsiteX2394" fmla="*/ 1446213 w 1655762"/>
              <a:gd name="connsiteY2394" fmla="*/ 341731 h 1687324"/>
              <a:gd name="connsiteX2395" fmla="*/ 1442944 w 1655762"/>
              <a:gd name="connsiteY2395" fmla="*/ 336447 h 1687324"/>
              <a:gd name="connsiteX2396" fmla="*/ 1437634 w 1655762"/>
              <a:gd name="connsiteY2396" fmla="*/ 328895 h 1687324"/>
              <a:gd name="connsiteX2397" fmla="*/ 1453285 w 1655762"/>
              <a:gd name="connsiteY2397" fmla="*/ 349032 h 1687324"/>
              <a:gd name="connsiteX2398" fmla="*/ 1457756 w 1655762"/>
              <a:gd name="connsiteY2398" fmla="*/ 353507 h 1687324"/>
              <a:gd name="connsiteX2399" fmla="*/ 1444748 w 1655762"/>
              <a:gd name="connsiteY2399" fmla="*/ 333981 h 1687324"/>
              <a:gd name="connsiteX2400" fmla="*/ 1444062 w 1655762"/>
              <a:gd name="connsiteY2400" fmla="*/ 332531 h 1687324"/>
              <a:gd name="connsiteX2401" fmla="*/ 1439870 w 1655762"/>
              <a:gd name="connsiteY2401" fmla="*/ 328895 h 1687324"/>
              <a:gd name="connsiteX2402" fmla="*/ 1435398 w 1655762"/>
              <a:gd name="connsiteY2402" fmla="*/ 319946 h 1687324"/>
              <a:gd name="connsiteX2403" fmla="*/ 1436517 w 1655762"/>
              <a:gd name="connsiteY2403" fmla="*/ 321065 h 1687324"/>
              <a:gd name="connsiteX2404" fmla="*/ 1442106 w 1655762"/>
              <a:gd name="connsiteY2404" fmla="*/ 328895 h 1687324"/>
              <a:gd name="connsiteX2405" fmla="*/ 1451049 w 1655762"/>
              <a:gd name="connsiteY2405" fmla="*/ 340082 h 1687324"/>
              <a:gd name="connsiteX2406" fmla="*/ 1459992 w 1655762"/>
              <a:gd name="connsiteY2406" fmla="*/ 353507 h 1687324"/>
              <a:gd name="connsiteX2407" fmla="*/ 1475643 w 1655762"/>
              <a:gd name="connsiteY2407" fmla="*/ 375880 h 1687324"/>
              <a:gd name="connsiteX2408" fmla="*/ 1473407 w 1655762"/>
              <a:gd name="connsiteY2408" fmla="*/ 373643 h 1687324"/>
              <a:gd name="connsiteX2409" fmla="*/ 1477879 w 1655762"/>
              <a:gd name="connsiteY2409" fmla="*/ 378118 h 1687324"/>
              <a:gd name="connsiteX2410" fmla="*/ 1489058 w 1655762"/>
              <a:gd name="connsiteY2410" fmla="*/ 400492 h 1687324"/>
              <a:gd name="connsiteX2411" fmla="*/ 1488499 w 1655762"/>
              <a:gd name="connsiteY2411" fmla="*/ 401331 h 1687324"/>
              <a:gd name="connsiteX2412" fmla="*/ 1489366 w 1655762"/>
              <a:gd name="connsiteY2412" fmla="*/ 403153 h 1687324"/>
              <a:gd name="connsiteX2413" fmla="*/ 1489058 w 1655762"/>
              <a:gd name="connsiteY2413" fmla="*/ 402729 h 1687324"/>
              <a:gd name="connsiteX2414" fmla="*/ 1489574 w 1655762"/>
              <a:gd name="connsiteY2414" fmla="*/ 403589 h 1687324"/>
              <a:gd name="connsiteX2415" fmla="*/ 1491294 w 1655762"/>
              <a:gd name="connsiteY2415" fmla="*/ 407204 h 1687324"/>
              <a:gd name="connsiteX2416" fmla="*/ 1498001 w 1655762"/>
              <a:gd name="connsiteY2416" fmla="*/ 418391 h 1687324"/>
              <a:gd name="connsiteX2417" fmla="*/ 1502473 w 1655762"/>
              <a:gd name="connsiteY2417" fmla="*/ 425103 h 1687324"/>
              <a:gd name="connsiteX2418" fmla="*/ 1496883 w 1655762"/>
              <a:gd name="connsiteY2418" fmla="*/ 415781 h 1687324"/>
              <a:gd name="connsiteX2419" fmla="*/ 1491294 w 1655762"/>
              <a:gd name="connsiteY2419" fmla="*/ 402729 h 1687324"/>
              <a:gd name="connsiteX2420" fmla="*/ 1482350 w 1655762"/>
              <a:gd name="connsiteY2420" fmla="*/ 384830 h 1687324"/>
              <a:gd name="connsiteX2421" fmla="*/ 1476953 w 1655762"/>
              <a:gd name="connsiteY2421" fmla="*/ 376429 h 1687324"/>
              <a:gd name="connsiteX2422" fmla="*/ 1475284 w 1655762"/>
              <a:gd name="connsiteY2422" fmla="*/ 374121 h 1687324"/>
              <a:gd name="connsiteX2423" fmla="*/ 1474066 w 1655762"/>
              <a:gd name="connsiteY2423" fmla="*/ 372244 h 1687324"/>
              <a:gd name="connsiteX2424" fmla="*/ 1474530 w 1655762"/>
              <a:gd name="connsiteY2424" fmla="*/ 372657 h 1687324"/>
              <a:gd name="connsiteX2425" fmla="*/ 1462228 w 1655762"/>
              <a:gd name="connsiteY2425" fmla="*/ 353507 h 1687324"/>
              <a:gd name="connsiteX2426" fmla="*/ 1466700 w 1655762"/>
              <a:gd name="connsiteY2426" fmla="*/ 360219 h 1687324"/>
              <a:gd name="connsiteX2427" fmla="*/ 1457756 w 1655762"/>
              <a:gd name="connsiteY2427" fmla="*/ 344557 h 1687324"/>
              <a:gd name="connsiteX2428" fmla="*/ 1450828 w 1655762"/>
              <a:gd name="connsiteY2428" fmla="*/ 335891 h 1687324"/>
              <a:gd name="connsiteX2429" fmla="*/ 1449542 w 1655762"/>
              <a:gd name="connsiteY2429" fmla="*/ 334747 h 1687324"/>
              <a:gd name="connsiteX2430" fmla="*/ 1451329 w 1655762"/>
              <a:gd name="connsiteY2430" fmla="*/ 338125 h 1687324"/>
              <a:gd name="connsiteX2431" fmla="*/ 1455521 w 1655762"/>
              <a:gd name="connsiteY2431" fmla="*/ 344557 h 1687324"/>
              <a:gd name="connsiteX2432" fmla="*/ 1442106 w 1655762"/>
              <a:gd name="connsiteY2432" fmla="*/ 328895 h 1687324"/>
              <a:gd name="connsiteX2433" fmla="*/ 1439870 w 1655762"/>
              <a:gd name="connsiteY2433" fmla="*/ 324421 h 1687324"/>
              <a:gd name="connsiteX2434" fmla="*/ 1436517 w 1655762"/>
              <a:gd name="connsiteY2434" fmla="*/ 321065 h 1687324"/>
              <a:gd name="connsiteX2435" fmla="*/ 1430927 w 1655762"/>
              <a:gd name="connsiteY2435" fmla="*/ 313234 h 1687324"/>
              <a:gd name="connsiteX2436" fmla="*/ 1415276 w 1655762"/>
              <a:gd name="connsiteY2436" fmla="*/ 295335 h 1687324"/>
              <a:gd name="connsiteX2437" fmla="*/ 1417512 w 1655762"/>
              <a:gd name="connsiteY2437" fmla="*/ 297572 h 1687324"/>
              <a:gd name="connsiteX2438" fmla="*/ 1401862 w 1655762"/>
              <a:gd name="connsiteY2438" fmla="*/ 281912 h 1687324"/>
              <a:gd name="connsiteX2439" fmla="*/ 1401861 w 1655762"/>
              <a:gd name="connsiteY2439" fmla="*/ 281910 h 1687324"/>
              <a:gd name="connsiteX2440" fmla="*/ 1401860 w 1655762"/>
              <a:gd name="connsiteY2440" fmla="*/ 281909 h 1687324"/>
              <a:gd name="connsiteX2441" fmla="*/ 1401791 w 1655762"/>
              <a:gd name="connsiteY2441" fmla="*/ 281826 h 1687324"/>
              <a:gd name="connsiteX2442" fmla="*/ 1397948 w 1655762"/>
              <a:gd name="connsiteY2442" fmla="*/ 277156 h 1687324"/>
              <a:gd name="connsiteX2443" fmla="*/ 1397915 w 1655762"/>
              <a:gd name="connsiteY2443" fmla="*/ 277172 h 1687324"/>
              <a:gd name="connsiteX2444" fmla="*/ 1390682 w 1655762"/>
              <a:gd name="connsiteY2444" fmla="*/ 268486 h 1687324"/>
              <a:gd name="connsiteX2445" fmla="*/ 1392918 w 1655762"/>
              <a:gd name="connsiteY2445" fmla="*/ 270723 h 1687324"/>
              <a:gd name="connsiteX2446" fmla="*/ 1386355 w 1655762"/>
              <a:gd name="connsiteY2446" fmla="*/ 264156 h 1687324"/>
              <a:gd name="connsiteX2447" fmla="*/ 1376652 w 1655762"/>
              <a:gd name="connsiteY2447" fmla="*/ 255877 h 1687324"/>
              <a:gd name="connsiteX2448" fmla="*/ 1375502 w 1655762"/>
              <a:gd name="connsiteY2448" fmla="*/ 254650 h 1687324"/>
              <a:gd name="connsiteX2449" fmla="*/ 1377267 w 1655762"/>
              <a:gd name="connsiteY2449" fmla="*/ 257299 h 1687324"/>
              <a:gd name="connsiteX2450" fmla="*/ 1383974 w 1655762"/>
              <a:gd name="connsiteY2450" fmla="*/ 264011 h 1687324"/>
              <a:gd name="connsiteX2451" fmla="*/ 1393055 w 1655762"/>
              <a:gd name="connsiteY2451" fmla="*/ 274916 h 1687324"/>
              <a:gd name="connsiteX2452" fmla="*/ 1388725 w 1655762"/>
              <a:gd name="connsiteY2452" fmla="*/ 270164 h 1687324"/>
              <a:gd name="connsiteX2453" fmla="*/ 1381738 w 1655762"/>
              <a:gd name="connsiteY2453" fmla="*/ 264011 h 1687324"/>
              <a:gd name="connsiteX2454" fmla="*/ 1397389 w 1655762"/>
              <a:gd name="connsiteY2454" fmla="*/ 281910 h 1687324"/>
              <a:gd name="connsiteX2455" fmla="*/ 1413040 w 1655762"/>
              <a:gd name="connsiteY2455" fmla="*/ 302047 h 1687324"/>
              <a:gd name="connsiteX2456" fmla="*/ 1413040 w 1655762"/>
              <a:gd name="connsiteY2456" fmla="*/ 304284 h 1687324"/>
              <a:gd name="connsiteX2457" fmla="*/ 1420571 w 1655762"/>
              <a:gd name="connsiteY2457" fmla="*/ 313705 h 1687324"/>
              <a:gd name="connsiteX2458" fmla="*/ 1421145 w 1655762"/>
              <a:gd name="connsiteY2458" fmla="*/ 314632 h 1687324"/>
              <a:gd name="connsiteX2459" fmla="*/ 1426455 w 1655762"/>
              <a:gd name="connsiteY2459" fmla="*/ 322183 h 1687324"/>
              <a:gd name="connsiteX2460" fmla="*/ 1435398 w 1655762"/>
              <a:gd name="connsiteY2460" fmla="*/ 335608 h 1687324"/>
              <a:gd name="connsiteX2461" fmla="*/ 1447695 w 1655762"/>
              <a:gd name="connsiteY2461" fmla="*/ 354346 h 1687324"/>
              <a:gd name="connsiteX2462" fmla="*/ 1455587 w 1655762"/>
              <a:gd name="connsiteY2462" fmla="*/ 365294 h 1687324"/>
              <a:gd name="connsiteX2463" fmla="*/ 1463041 w 1655762"/>
              <a:gd name="connsiteY2463" fmla="*/ 376897 h 1687324"/>
              <a:gd name="connsiteX2464" fmla="*/ 1471171 w 1655762"/>
              <a:gd name="connsiteY2464" fmla="*/ 391542 h 1687324"/>
              <a:gd name="connsiteX2465" fmla="*/ 1473407 w 1655762"/>
              <a:gd name="connsiteY2465" fmla="*/ 396017 h 1687324"/>
              <a:gd name="connsiteX2466" fmla="*/ 1455521 w 1655762"/>
              <a:gd name="connsiteY2466" fmla="*/ 369168 h 1687324"/>
              <a:gd name="connsiteX2467" fmla="*/ 1437634 w 1655762"/>
              <a:gd name="connsiteY2467" fmla="*/ 342320 h 1687324"/>
              <a:gd name="connsiteX2468" fmla="*/ 1435398 w 1655762"/>
              <a:gd name="connsiteY2468" fmla="*/ 340082 h 1687324"/>
              <a:gd name="connsiteX2469" fmla="*/ 1426455 w 1655762"/>
              <a:gd name="connsiteY2469" fmla="*/ 328895 h 1687324"/>
              <a:gd name="connsiteX2470" fmla="*/ 1444341 w 1655762"/>
              <a:gd name="connsiteY2470" fmla="*/ 353507 h 1687324"/>
              <a:gd name="connsiteX2471" fmla="*/ 1446577 w 1655762"/>
              <a:gd name="connsiteY2471" fmla="*/ 360219 h 1687324"/>
              <a:gd name="connsiteX2472" fmla="*/ 1442106 w 1655762"/>
              <a:gd name="connsiteY2472" fmla="*/ 351269 h 1687324"/>
              <a:gd name="connsiteX2473" fmla="*/ 1426455 w 1655762"/>
              <a:gd name="connsiteY2473" fmla="*/ 331133 h 1687324"/>
              <a:gd name="connsiteX2474" fmla="*/ 1413040 w 1655762"/>
              <a:gd name="connsiteY2474" fmla="*/ 313234 h 1687324"/>
              <a:gd name="connsiteX2475" fmla="*/ 1410804 w 1655762"/>
              <a:gd name="connsiteY2475" fmla="*/ 310996 h 1687324"/>
              <a:gd name="connsiteX2476" fmla="*/ 1406332 w 1655762"/>
              <a:gd name="connsiteY2476" fmla="*/ 304284 h 1687324"/>
              <a:gd name="connsiteX2477" fmla="*/ 1404097 w 1655762"/>
              <a:gd name="connsiteY2477" fmla="*/ 302047 h 1687324"/>
              <a:gd name="connsiteX2478" fmla="*/ 1401861 w 1655762"/>
              <a:gd name="connsiteY2478" fmla="*/ 297572 h 1687324"/>
              <a:gd name="connsiteX2479" fmla="*/ 1397389 w 1655762"/>
              <a:gd name="connsiteY2479" fmla="*/ 293097 h 1687324"/>
              <a:gd name="connsiteX2480" fmla="*/ 1399625 w 1655762"/>
              <a:gd name="connsiteY2480" fmla="*/ 297572 h 1687324"/>
              <a:gd name="connsiteX2481" fmla="*/ 1392918 w 1655762"/>
              <a:gd name="connsiteY2481" fmla="*/ 288623 h 1687324"/>
              <a:gd name="connsiteX2482" fmla="*/ 1388446 w 1655762"/>
              <a:gd name="connsiteY2482" fmla="*/ 281910 h 1687324"/>
              <a:gd name="connsiteX2483" fmla="*/ 1395153 w 1655762"/>
              <a:gd name="connsiteY2483" fmla="*/ 288623 h 1687324"/>
              <a:gd name="connsiteX2484" fmla="*/ 1388448 w 1655762"/>
              <a:gd name="connsiteY2484" fmla="*/ 279675 h 1687324"/>
              <a:gd name="connsiteX2485" fmla="*/ 1395153 w 1655762"/>
              <a:gd name="connsiteY2485" fmla="*/ 286385 h 1687324"/>
              <a:gd name="connsiteX2486" fmla="*/ 1408568 w 1655762"/>
              <a:gd name="connsiteY2486" fmla="*/ 302047 h 1687324"/>
              <a:gd name="connsiteX2487" fmla="*/ 1392918 w 1655762"/>
              <a:gd name="connsiteY2487" fmla="*/ 279673 h 1687324"/>
              <a:gd name="connsiteX2488" fmla="*/ 1390682 w 1655762"/>
              <a:gd name="connsiteY2488" fmla="*/ 277436 h 1687324"/>
              <a:gd name="connsiteX2489" fmla="*/ 1388446 w 1655762"/>
              <a:gd name="connsiteY2489" fmla="*/ 277436 h 1687324"/>
              <a:gd name="connsiteX2490" fmla="*/ 1381738 w 1655762"/>
              <a:gd name="connsiteY2490" fmla="*/ 272961 h 1687324"/>
              <a:gd name="connsiteX2491" fmla="*/ 1375031 w 1655762"/>
              <a:gd name="connsiteY2491" fmla="*/ 264011 h 1687324"/>
              <a:gd name="connsiteX2492" fmla="*/ 1368323 w 1655762"/>
              <a:gd name="connsiteY2492" fmla="*/ 255062 h 1687324"/>
              <a:gd name="connsiteX2493" fmla="*/ 1357144 w 1655762"/>
              <a:gd name="connsiteY2493" fmla="*/ 243875 h 1687324"/>
              <a:gd name="connsiteX2494" fmla="*/ 1359380 w 1655762"/>
              <a:gd name="connsiteY2494" fmla="*/ 246112 h 1687324"/>
              <a:gd name="connsiteX2495" fmla="*/ 1370559 w 1655762"/>
              <a:gd name="connsiteY2495" fmla="*/ 259537 h 1687324"/>
              <a:gd name="connsiteX2496" fmla="*/ 1381738 w 1655762"/>
              <a:gd name="connsiteY2496" fmla="*/ 272961 h 1687324"/>
              <a:gd name="connsiteX2497" fmla="*/ 1374848 w 1655762"/>
              <a:gd name="connsiteY2497" fmla="*/ 267051 h 1687324"/>
              <a:gd name="connsiteX2498" fmla="*/ 1376638 w 1655762"/>
              <a:gd name="connsiteY2498" fmla="*/ 268206 h 1687324"/>
              <a:gd name="connsiteX2499" fmla="*/ 1375031 w 1655762"/>
              <a:gd name="connsiteY2499" fmla="*/ 266249 h 1687324"/>
              <a:gd name="connsiteX2500" fmla="*/ 1366088 w 1655762"/>
              <a:gd name="connsiteY2500" fmla="*/ 258045 h 1687324"/>
              <a:gd name="connsiteX2501" fmla="*/ 1366088 w 1655762"/>
              <a:gd name="connsiteY2501" fmla="*/ 257299 h 1687324"/>
              <a:gd name="connsiteX2502" fmla="*/ 1359380 w 1655762"/>
              <a:gd name="connsiteY2502" fmla="*/ 250587 h 1687324"/>
              <a:gd name="connsiteX2503" fmla="*/ 1361616 w 1655762"/>
              <a:gd name="connsiteY2503" fmla="*/ 250587 h 1687324"/>
              <a:gd name="connsiteX2504" fmla="*/ 1352673 w 1655762"/>
              <a:gd name="connsiteY2504" fmla="*/ 241637 h 1687324"/>
              <a:gd name="connsiteX2505" fmla="*/ 1348688 w 1655762"/>
              <a:gd name="connsiteY2505" fmla="*/ 238979 h 1687324"/>
              <a:gd name="connsiteX2506" fmla="*/ 1345965 w 1655762"/>
              <a:gd name="connsiteY2506" fmla="*/ 237163 h 1687324"/>
              <a:gd name="connsiteX2507" fmla="*/ 1353631 w 1655762"/>
              <a:gd name="connsiteY2507" fmla="*/ 246112 h 1687324"/>
              <a:gd name="connsiteX2508" fmla="*/ 1352673 w 1655762"/>
              <a:gd name="connsiteY2508" fmla="*/ 246112 h 1687324"/>
              <a:gd name="connsiteX2509" fmla="*/ 1352673 w 1655762"/>
              <a:gd name="connsiteY2509" fmla="*/ 248350 h 1687324"/>
              <a:gd name="connsiteX2510" fmla="*/ 1343729 w 1655762"/>
              <a:gd name="connsiteY2510" fmla="*/ 239400 h 1687324"/>
              <a:gd name="connsiteX2511" fmla="*/ 1332550 w 1655762"/>
              <a:gd name="connsiteY2511" fmla="*/ 230451 h 1687324"/>
              <a:gd name="connsiteX2512" fmla="*/ 1341494 w 1655762"/>
              <a:gd name="connsiteY2512" fmla="*/ 239400 h 1687324"/>
              <a:gd name="connsiteX2513" fmla="*/ 1350437 w 1655762"/>
              <a:gd name="connsiteY2513" fmla="*/ 248350 h 1687324"/>
              <a:gd name="connsiteX2514" fmla="*/ 1368323 w 1655762"/>
              <a:gd name="connsiteY2514" fmla="*/ 266249 h 1687324"/>
              <a:gd name="connsiteX2515" fmla="*/ 1386210 w 1655762"/>
              <a:gd name="connsiteY2515" fmla="*/ 284148 h 1687324"/>
              <a:gd name="connsiteX2516" fmla="*/ 1392918 w 1655762"/>
              <a:gd name="connsiteY2516" fmla="*/ 293097 h 1687324"/>
              <a:gd name="connsiteX2517" fmla="*/ 1399625 w 1655762"/>
              <a:gd name="connsiteY2517" fmla="*/ 302047 h 1687324"/>
              <a:gd name="connsiteX2518" fmla="*/ 1410804 w 1655762"/>
              <a:gd name="connsiteY2518" fmla="*/ 313234 h 1687324"/>
              <a:gd name="connsiteX2519" fmla="*/ 1415276 w 1655762"/>
              <a:gd name="connsiteY2519" fmla="*/ 317709 h 1687324"/>
              <a:gd name="connsiteX2520" fmla="*/ 1419747 w 1655762"/>
              <a:gd name="connsiteY2520" fmla="*/ 324421 h 1687324"/>
              <a:gd name="connsiteX2521" fmla="*/ 1415276 w 1655762"/>
              <a:gd name="connsiteY2521" fmla="*/ 319946 h 1687324"/>
              <a:gd name="connsiteX2522" fmla="*/ 1426455 w 1655762"/>
              <a:gd name="connsiteY2522" fmla="*/ 335608 h 1687324"/>
              <a:gd name="connsiteX2523" fmla="*/ 1425896 w 1655762"/>
              <a:gd name="connsiteY2523" fmla="*/ 336167 h 1687324"/>
              <a:gd name="connsiteX2524" fmla="*/ 1423548 w 1655762"/>
              <a:gd name="connsiteY2524" fmla="*/ 334489 h 1687324"/>
              <a:gd name="connsiteX2525" fmla="*/ 1423381 w 1655762"/>
              <a:gd name="connsiteY2525" fmla="*/ 334209 h 1687324"/>
              <a:gd name="connsiteX2526" fmla="*/ 1418247 w 1655762"/>
              <a:gd name="connsiteY2526" fmla="*/ 327604 h 1687324"/>
              <a:gd name="connsiteX2527" fmla="*/ 1417786 w 1655762"/>
              <a:gd name="connsiteY2527" fmla="*/ 327129 h 1687324"/>
              <a:gd name="connsiteX2528" fmla="*/ 1421424 w 1655762"/>
              <a:gd name="connsiteY2528" fmla="*/ 333370 h 1687324"/>
              <a:gd name="connsiteX2529" fmla="*/ 1423178 w 1655762"/>
              <a:gd name="connsiteY2529" fmla="*/ 334990 h 1687324"/>
              <a:gd name="connsiteX2530" fmla="*/ 1426764 w 1655762"/>
              <a:gd name="connsiteY2530" fmla="*/ 339851 h 1687324"/>
              <a:gd name="connsiteX2531" fmla="*/ 1430927 w 1655762"/>
              <a:gd name="connsiteY2531" fmla="*/ 346794 h 1687324"/>
              <a:gd name="connsiteX2532" fmla="*/ 1432121 w 1655762"/>
              <a:gd name="connsiteY2532" fmla="*/ 348354 h 1687324"/>
              <a:gd name="connsiteX2533" fmla="*/ 1435398 w 1655762"/>
              <a:gd name="connsiteY2533" fmla="*/ 353507 h 1687324"/>
              <a:gd name="connsiteX2534" fmla="*/ 1433162 w 1655762"/>
              <a:gd name="connsiteY2534" fmla="*/ 351269 h 1687324"/>
              <a:gd name="connsiteX2535" fmla="*/ 1428691 w 1655762"/>
              <a:gd name="connsiteY2535" fmla="*/ 344557 h 1687324"/>
              <a:gd name="connsiteX2536" fmla="*/ 1421983 w 1655762"/>
              <a:gd name="connsiteY2536" fmla="*/ 337845 h 1687324"/>
              <a:gd name="connsiteX2537" fmla="*/ 1421983 w 1655762"/>
              <a:gd name="connsiteY2537" fmla="*/ 335608 h 1687324"/>
              <a:gd name="connsiteX2538" fmla="*/ 1413040 w 1655762"/>
              <a:gd name="connsiteY2538" fmla="*/ 322183 h 1687324"/>
              <a:gd name="connsiteX2539" fmla="*/ 1411994 w 1655762"/>
              <a:gd name="connsiteY2539" fmla="*/ 321735 h 1687324"/>
              <a:gd name="connsiteX2540" fmla="*/ 1411084 w 1655762"/>
              <a:gd name="connsiteY2540" fmla="*/ 321344 h 1687324"/>
              <a:gd name="connsiteX2541" fmla="*/ 1410804 w 1655762"/>
              <a:gd name="connsiteY2541" fmla="*/ 322183 h 1687324"/>
              <a:gd name="connsiteX2542" fmla="*/ 1402151 w 1655762"/>
              <a:gd name="connsiteY2542" fmla="*/ 310533 h 1687324"/>
              <a:gd name="connsiteX2543" fmla="*/ 1399117 w 1655762"/>
              <a:gd name="connsiteY2543" fmla="*/ 308968 h 1687324"/>
              <a:gd name="connsiteX2544" fmla="*/ 1395677 w 1655762"/>
              <a:gd name="connsiteY2544" fmla="*/ 302147 h 1687324"/>
              <a:gd name="connsiteX2545" fmla="*/ 1394837 w 1655762"/>
              <a:gd name="connsiteY2545" fmla="*/ 300733 h 1687324"/>
              <a:gd name="connsiteX2546" fmla="*/ 1381738 w 1655762"/>
              <a:gd name="connsiteY2546" fmla="*/ 284148 h 1687324"/>
              <a:gd name="connsiteX2547" fmla="*/ 1381299 w 1655762"/>
              <a:gd name="connsiteY2547" fmla="*/ 283679 h 1687324"/>
              <a:gd name="connsiteX2548" fmla="*/ 1387475 w 1655762"/>
              <a:gd name="connsiteY2548" fmla="*/ 292101 h 1687324"/>
              <a:gd name="connsiteX2549" fmla="*/ 1377097 w 1655762"/>
              <a:gd name="connsiteY2549" fmla="*/ 279128 h 1687324"/>
              <a:gd name="connsiteX2550" fmla="*/ 1368323 w 1655762"/>
              <a:gd name="connsiteY2550" fmla="*/ 268486 h 1687324"/>
              <a:gd name="connsiteX2551" fmla="*/ 1369441 w 1655762"/>
              <a:gd name="connsiteY2551" fmla="*/ 270724 h 1687324"/>
              <a:gd name="connsiteX2552" fmla="*/ 1370559 w 1655762"/>
              <a:gd name="connsiteY2552" fmla="*/ 272961 h 1687324"/>
              <a:gd name="connsiteX2553" fmla="*/ 1363852 w 1655762"/>
              <a:gd name="connsiteY2553" fmla="*/ 266249 h 1687324"/>
              <a:gd name="connsiteX2554" fmla="*/ 1366088 w 1655762"/>
              <a:gd name="connsiteY2554" fmla="*/ 266249 h 1687324"/>
              <a:gd name="connsiteX2555" fmla="*/ 1360897 w 1655762"/>
              <a:gd name="connsiteY2555" fmla="*/ 261054 h 1687324"/>
              <a:gd name="connsiteX2556" fmla="*/ 1359536 w 1655762"/>
              <a:gd name="connsiteY2556" fmla="*/ 260033 h 1687324"/>
              <a:gd name="connsiteX2557" fmla="*/ 1359633 w 1655762"/>
              <a:gd name="connsiteY2557" fmla="*/ 259790 h 1687324"/>
              <a:gd name="connsiteX2558" fmla="*/ 1350437 w 1655762"/>
              <a:gd name="connsiteY2558" fmla="*/ 250587 h 1687324"/>
              <a:gd name="connsiteX2559" fmla="*/ 1337022 w 1655762"/>
              <a:gd name="connsiteY2559" fmla="*/ 241637 h 1687324"/>
              <a:gd name="connsiteX2560" fmla="*/ 1334787 w 1655762"/>
              <a:gd name="connsiteY2560" fmla="*/ 239400 h 1687324"/>
              <a:gd name="connsiteX2561" fmla="*/ 1337581 w 1655762"/>
              <a:gd name="connsiteY2561" fmla="*/ 239959 h 1687324"/>
              <a:gd name="connsiteX2562" fmla="*/ 1337022 w 1655762"/>
              <a:gd name="connsiteY2562" fmla="*/ 237163 h 1687324"/>
              <a:gd name="connsiteX2563" fmla="*/ 1325848 w 1655762"/>
              <a:gd name="connsiteY2563" fmla="*/ 228218 h 1687324"/>
              <a:gd name="connsiteX2564" fmla="*/ 1325843 w 1655762"/>
              <a:gd name="connsiteY2564" fmla="*/ 228213 h 1687324"/>
              <a:gd name="connsiteX2565" fmla="*/ 1325843 w 1655762"/>
              <a:gd name="connsiteY2565" fmla="*/ 228214 h 1687324"/>
              <a:gd name="connsiteX2566" fmla="*/ 1323607 w 1655762"/>
              <a:gd name="connsiteY2566" fmla="*/ 225976 h 1687324"/>
              <a:gd name="connsiteX2567" fmla="*/ 1334786 w 1655762"/>
              <a:gd name="connsiteY2567" fmla="*/ 234925 h 1687324"/>
              <a:gd name="connsiteX2568" fmla="*/ 1332550 w 1655762"/>
              <a:gd name="connsiteY2568" fmla="*/ 232688 h 1687324"/>
              <a:gd name="connsiteX2569" fmla="*/ 1307956 w 1655762"/>
              <a:gd name="connsiteY2569" fmla="*/ 212552 h 1687324"/>
              <a:gd name="connsiteX2570" fmla="*/ 1314664 w 1655762"/>
              <a:gd name="connsiteY2570" fmla="*/ 217026 h 1687324"/>
              <a:gd name="connsiteX2571" fmla="*/ 1325711 w 1655762"/>
              <a:gd name="connsiteY2571" fmla="*/ 225787 h 1687324"/>
              <a:gd name="connsiteX2572" fmla="*/ 1333948 w 1655762"/>
              <a:gd name="connsiteY2572" fmla="*/ 233807 h 1687324"/>
              <a:gd name="connsiteX2573" fmla="*/ 1345965 w 1655762"/>
              <a:gd name="connsiteY2573" fmla="*/ 243875 h 1687324"/>
              <a:gd name="connsiteX2574" fmla="*/ 1329476 w 1655762"/>
              <a:gd name="connsiteY2574" fmla="*/ 228773 h 1687324"/>
              <a:gd name="connsiteX2575" fmla="*/ 1325711 w 1655762"/>
              <a:gd name="connsiteY2575" fmla="*/ 225787 h 1687324"/>
              <a:gd name="connsiteX2576" fmla="*/ 1323607 w 1655762"/>
              <a:gd name="connsiteY2576" fmla="*/ 223738 h 1687324"/>
              <a:gd name="connsiteX2577" fmla="*/ 1316698 w 1655762"/>
              <a:gd name="connsiteY2577" fmla="*/ 216824 h 1687324"/>
              <a:gd name="connsiteX2578" fmla="*/ 1309915 w 1655762"/>
              <a:gd name="connsiteY2578" fmla="*/ 210962 h 1687324"/>
              <a:gd name="connsiteX2579" fmla="*/ 1307347 w 1655762"/>
              <a:gd name="connsiteY2579" fmla="*/ 208919 h 1687324"/>
              <a:gd name="connsiteX2580" fmla="*/ 1298516 w 1655762"/>
              <a:gd name="connsiteY2580" fmla="*/ 202607 h 1687324"/>
              <a:gd name="connsiteX2581" fmla="*/ 1298175 w 1655762"/>
              <a:gd name="connsiteY2581" fmla="*/ 202204 h 1687324"/>
              <a:gd name="connsiteX2582" fmla="*/ 1295692 w 1655762"/>
              <a:gd name="connsiteY2582" fmla="*/ 200576 h 1687324"/>
              <a:gd name="connsiteX2583" fmla="*/ 1296988 w 1655762"/>
              <a:gd name="connsiteY2583" fmla="*/ 201613 h 1687324"/>
              <a:gd name="connsiteX2584" fmla="*/ 1295690 w 1655762"/>
              <a:gd name="connsiteY2584" fmla="*/ 200575 h 1687324"/>
              <a:gd name="connsiteX2585" fmla="*/ 1292613 w 1655762"/>
              <a:gd name="connsiteY2585" fmla="*/ 198557 h 1687324"/>
              <a:gd name="connsiteX2586" fmla="*/ 1290709 w 1655762"/>
              <a:gd name="connsiteY2586" fmla="*/ 196890 h 1687324"/>
              <a:gd name="connsiteX2587" fmla="*/ 1291084 w 1655762"/>
              <a:gd name="connsiteY2587" fmla="*/ 196890 h 1687324"/>
              <a:gd name="connsiteX2588" fmla="*/ 1292224 w 1655762"/>
              <a:gd name="connsiteY2588" fmla="*/ 196890 h 1687324"/>
              <a:gd name="connsiteX2589" fmla="*/ 1291800 w 1655762"/>
              <a:gd name="connsiteY2589" fmla="*/ 196552 h 1687324"/>
              <a:gd name="connsiteX2590" fmla="*/ 1286437 w 1655762"/>
              <a:gd name="connsiteY2590" fmla="*/ 192974 h 1687324"/>
              <a:gd name="connsiteX2591" fmla="*/ 1278891 w 1655762"/>
              <a:gd name="connsiteY2591" fmla="*/ 185703 h 1687324"/>
              <a:gd name="connsiteX2592" fmla="*/ 1278848 w 1655762"/>
              <a:gd name="connsiteY2592" fmla="*/ 185694 h 1687324"/>
              <a:gd name="connsiteX2593" fmla="*/ 1278891 w 1655762"/>
              <a:gd name="connsiteY2593" fmla="*/ 185738 h 1687324"/>
              <a:gd name="connsiteX2594" fmla="*/ 1278816 w 1655762"/>
              <a:gd name="connsiteY2594" fmla="*/ 185688 h 1687324"/>
              <a:gd name="connsiteX2595" fmla="*/ 1276096 w 1655762"/>
              <a:gd name="connsiteY2595" fmla="*/ 185144 h 1687324"/>
              <a:gd name="connsiteX2596" fmla="*/ 1269947 w 1655762"/>
              <a:gd name="connsiteY2596" fmla="*/ 181228 h 1687324"/>
              <a:gd name="connsiteX2597" fmla="*/ 1284589 w 1655762"/>
              <a:gd name="connsiteY2597" fmla="*/ 191694 h 1687324"/>
              <a:gd name="connsiteX2598" fmla="*/ 1285598 w 1655762"/>
              <a:gd name="connsiteY2598" fmla="*/ 192415 h 1687324"/>
              <a:gd name="connsiteX2599" fmla="*/ 1285071 w 1655762"/>
              <a:gd name="connsiteY2599" fmla="*/ 192080 h 1687324"/>
              <a:gd name="connsiteX2600" fmla="*/ 1261004 w 1655762"/>
              <a:gd name="connsiteY2600" fmla="*/ 176753 h 1687324"/>
              <a:gd name="connsiteX2601" fmla="*/ 1267711 w 1655762"/>
              <a:gd name="connsiteY2601" fmla="*/ 181228 h 1687324"/>
              <a:gd name="connsiteX2602" fmla="*/ 1254297 w 1655762"/>
              <a:gd name="connsiteY2602" fmla="*/ 172279 h 1687324"/>
              <a:gd name="connsiteX2603" fmla="*/ 1243341 w 1655762"/>
              <a:gd name="connsiteY2603" fmla="*/ 164448 h 1687324"/>
              <a:gd name="connsiteX2604" fmla="*/ 1242279 w 1655762"/>
              <a:gd name="connsiteY2604" fmla="*/ 163609 h 1687324"/>
              <a:gd name="connsiteX2605" fmla="*/ 1238646 w 1655762"/>
              <a:gd name="connsiteY2605" fmla="*/ 161092 h 1687324"/>
              <a:gd name="connsiteX2606" fmla="*/ 1243341 w 1655762"/>
              <a:gd name="connsiteY2606" fmla="*/ 164448 h 1687324"/>
              <a:gd name="connsiteX2607" fmla="*/ 1247589 w 1655762"/>
              <a:gd name="connsiteY2607" fmla="*/ 167804 h 1687324"/>
              <a:gd name="connsiteX2608" fmla="*/ 1220759 w 1655762"/>
              <a:gd name="connsiteY2608" fmla="*/ 149905 h 1687324"/>
              <a:gd name="connsiteX2609" fmla="*/ 1218523 w 1655762"/>
              <a:gd name="connsiteY2609" fmla="*/ 149905 h 1687324"/>
              <a:gd name="connsiteX2610" fmla="*/ 1207344 w 1655762"/>
              <a:gd name="connsiteY2610" fmla="*/ 143193 h 1687324"/>
              <a:gd name="connsiteX2611" fmla="*/ 1216288 w 1655762"/>
              <a:gd name="connsiteY2611" fmla="*/ 147667 h 1687324"/>
              <a:gd name="connsiteX2612" fmla="*/ 1202873 w 1655762"/>
              <a:gd name="connsiteY2612" fmla="*/ 138718 h 1687324"/>
              <a:gd name="connsiteX2613" fmla="*/ 1191917 w 1655762"/>
              <a:gd name="connsiteY2613" fmla="*/ 132453 h 1687324"/>
              <a:gd name="connsiteX2614" fmla="*/ 1196165 w 1655762"/>
              <a:gd name="connsiteY2614" fmla="*/ 134243 h 1687324"/>
              <a:gd name="connsiteX2615" fmla="*/ 1180514 w 1655762"/>
              <a:gd name="connsiteY2615" fmla="*/ 125294 h 1687324"/>
              <a:gd name="connsiteX2616" fmla="*/ 1178279 w 1655762"/>
              <a:gd name="connsiteY2616" fmla="*/ 123056 h 1687324"/>
              <a:gd name="connsiteX2617" fmla="*/ 1171571 w 1655762"/>
              <a:gd name="connsiteY2617" fmla="*/ 120819 h 1687324"/>
              <a:gd name="connsiteX2618" fmla="*/ 1151449 w 1655762"/>
              <a:gd name="connsiteY2618" fmla="*/ 109632 h 1687324"/>
              <a:gd name="connsiteX2619" fmla="*/ 1153685 w 1655762"/>
              <a:gd name="connsiteY2619" fmla="*/ 109632 h 1687324"/>
              <a:gd name="connsiteX2620" fmla="*/ 1144741 w 1655762"/>
              <a:gd name="connsiteY2620" fmla="*/ 105157 h 1687324"/>
              <a:gd name="connsiteX2621" fmla="*/ 1133562 w 1655762"/>
              <a:gd name="connsiteY2621" fmla="*/ 102920 h 1687324"/>
              <a:gd name="connsiteX2622" fmla="*/ 1126855 w 1655762"/>
              <a:gd name="connsiteY2622" fmla="*/ 98445 h 1687324"/>
              <a:gd name="connsiteX2623" fmla="*/ 1122383 w 1655762"/>
              <a:gd name="connsiteY2623" fmla="*/ 98445 h 1687324"/>
              <a:gd name="connsiteX2624" fmla="*/ 1122383 w 1655762"/>
              <a:gd name="connsiteY2624" fmla="*/ 96208 h 1687324"/>
              <a:gd name="connsiteX2625" fmla="*/ 1113440 w 1655762"/>
              <a:gd name="connsiteY2625" fmla="*/ 93970 h 1687324"/>
              <a:gd name="connsiteX2626" fmla="*/ 1113161 w 1655762"/>
              <a:gd name="connsiteY2626" fmla="*/ 93970 h 1687324"/>
              <a:gd name="connsiteX2627" fmla="*/ 1111610 w 1655762"/>
              <a:gd name="connsiteY2627" fmla="*/ 93970 h 1687324"/>
              <a:gd name="connsiteX2628" fmla="*/ 1106732 w 1655762"/>
              <a:gd name="connsiteY2628" fmla="*/ 91733 h 1687324"/>
              <a:gd name="connsiteX2629" fmla="*/ 1108968 w 1655762"/>
              <a:gd name="connsiteY2629" fmla="*/ 91733 h 1687324"/>
              <a:gd name="connsiteX2630" fmla="*/ 1102261 w 1655762"/>
              <a:gd name="connsiteY2630" fmla="*/ 89495 h 1687324"/>
              <a:gd name="connsiteX2631" fmla="*/ 1095553 w 1655762"/>
              <a:gd name="connsiteY2631" fmla="*/ 87258 h 1687324"/>
              <a:gd name="connsiteX2632" fmla="*/ 1100025 w 1655762"/>
              <a:gd name="connsiteY2632" fmla="*/ 87258 h 1687324"/>
              <a:gd name="connsiteX2633" fmla="*/ 1111204 w 1655762"/>
              <a:gd name="connsiteY2633" fmla="*/ 91733 h 1687324"/>
              <a:gd name="connsiteX2634" fmla="*/ 1100025 w 1655762"/>
              <a:gd name="connsiteY2634" fmla="*/ 87258 h 1687324"/>
              <a:gd name="connsiteX2635" fmla="*/ 1091082 w 1655762"/>
              <a:gd name="connsiteY2635" fmla="*/ 82783 h 1687324"/>
              <a:gd name="connsiteX2636" fmla="*/ 1073195 w 1655762"/>
              <a:gd name="connsiteY2636" fmla="*/ 76071 h 1687324"/>
              <a:gd name="connsiteX2637" fmla="*/ 1064449 w 1655762"/>
              <a:gd name="connsiteY2637" fmla="*/ 74613 h 1687324"/>
              <a:gd name="connsiteX2638" fmla="*/ 1063626 w 1655762"/>
              <a:gd name="connsiteY2638" fmla="*/ 74613 h 1687324"/>
              <a:gd name="connsiteX2639" fmla="*/ 1063524 w 1655762"/>
              <a:gd name="connsiteY2639" fmla="*/ 74562 h 1687324"/>
              <a:gd name="connsiteX2640" fmla="*/ 1062016 w 1655762"/>
              <a:gd name="connsiteY2640" fmla="*/ 76071 h 1687324"/>
              <a:gd name="connsiteX2641" fmla="*/ 1058942 w 1655762"/>
              <a:gd name="connsiteY2641" fmla="*/ 73834 h 1687324"/>
              <a:gd name="connsiteX2642" fmla="*/ 1058292 w 1655762"/>
              <a:gd name="connsiteY2642" fmla="*/ 72793 h 1687324"/>
              <a:gd name="connsiteX2643" fmla="*/ 1058051 w 1655762"/>
              <a:gd name="connsiteY2643" fmla="*/ 72695 h 1687324"/>
              <a:gd name="connsiteX2644" fmla="*/ 1053239 w 1655762"/>
              <a:gd name="connsiteY2644" fmla="*/ 70735 h 1687324"/>
              <a:gd name="connsiteX2645" fmla="*/ 1052808 w 1655762"/>
              <a:gd name="connsiteY2645" fmla="*/ 70648 h 1687324"/>
              <a:gd name="connsiteX2646" fmla="*/ 1056698 w 1655762"/>
              <a:gd name="connsiteY2646" fmla="*/ 73026 h 1687324"/>
              <a:gd name="connsiteX2647" fmla="*/ 1050153 w 1655762"/>
              <a:gd name="connsiteY2647" fmla="*/ 70117 h 1687324"/>
              <a:gd name="connsiteX2648" fmla="*/ 1046365 w 1655762"/>
              <a:gd name="connsiteY2648" fmla="*/ 69359 h 1687324"/>
              <a:gd name="connsiteX2649" fmla="*/ 1021771 w 1655762"/>
              <a:gd name="connsiteY2649" fmla="*/ 62647 h 1687324"/>
              <a:gd name="connsiteX2650" fmla="*/ 1024007 w 1655762"/>
              <a:gd name="connsiteY2650" fmla="*/ 64884 h 1687324"/>
              <a:gd name="connsiteX2651" fmla="*/ 1017299 w 1655762"/>
              <a:gd name="connsiteY2651" fmla="*/ 62647 h 1687324"/>
              <a:gd name="connsiteX2652" fmla="*/ 1019535 w 1655762"/>
              <a:gd name="connsiteY2652" fmla="*/ 62647 h 1687324"/>
              <a:gd name="connsiteX2653" fmla="*/ 1017299 w 1655762"/>
              <a:gd name="connsiteY2653" fmla="*/ 60409 h 1687324"/>
              <a:gd name="connsiteX2654" fmla="*/ 1015064 w 1655762"/>
              <a:gd name="connsiteY2654" fmla="*/ 62647 h 1687324"/>
              <a:gd name="connsiteX2655" fmla="*/ 1003884 w 1655762"/>
              <a:gd name="connsiteY2655" fmla="*/ 58172 h 1687324"/>
              <a:gd name="connsiteX2656" fmla="*/ 988234 w 1655762"/>
              <a:gd name="connsiteY2656" fmla="*/ 55935 h 1687324"/>
              <a:gd name="connsiteX2657" fmla="*/ 970347 w 1655762"/>
              <a:gd name="connsiteY2657" fmla="*/ 51460 h 1687324"/>
              <a:gd name="connsiteX2658" fmla="*/ 954696 w 1655762"/>
              <a:gd name="connsiteY2658" fmla="*/ 49223 h 1687324"/>
              <a:gd name="connsiteX2659" fmla="*/ 941281 w 1655762"/>
              <a:gd name="connsiteY2659" fmla="*/ 46985 h 1687324"/>
              <a:gd name="connsiteX2660" fmla="*/ 939046 w 1655762"/>
              <a:gd name="connsiteY2660" fmla="*/ 46985 h 1687324"/>
              <a:gd name="connsiteX2661" fmla="*/ 927867 w 1655762"/>
              <a:gd name="connsiteY2661" fmla="*/ 44748 h 1687324"/>
              <a:gd name="connsiteX2662" fmla="*/ 925631 w 1655762"/>
              <a:gd name="connsiteY2662" fmla="*/ 44748 h 1687324"/>
              <a:gd name="connsiteX2663" fmla="*/ 916687 w 1655762"/>
              <a:gd name="connsiteY2663" fmla="*/ 42510 h 1687324"/>
              <a:gd name="connsiteX2664" fmla="*/ 921159 w 1655762"/>
              <a:gd name="connsiteY2664" fmla="*/ 44748 h 1687324"/>
              <a:gd name="connsiteX2665" fmla="*/ 912216 w 1655762"/>
              <a:gd name="connsiteY2665" fmla="*/ 44748 h 1687324"/>
              <a:gd name="connsiteX2666" fmla="*/ 912216 w 1655762"/>
              <a:gd name="connsiteY2666" fmla="*/ 42510 h 1687324"/>
              <a:gd name="connsiteX2667" fmla="*/ 903272 w 1655762"/>
              <a:gd name="connsiteY2667" fmla="*/ 42510 h 1687324"/>
              <a:gd name="connsiteX2668" fmla="*/ 889001 w 1655762"/>
              <a:gd name="connsiteY2668" fmla="*/ 42510 h 1687324"/>
              <a:gd name="connsiteX2669" fmla="*/ 889001 w 1655762"/>
              <a:gd name="connsiteY2669" fmla="*/ 42863 h 1687324"/>
              <a:gd name="connsiteX2670" fmla="*/ 886533 w 1655762"/>
              <a:gd name="connsiteY2670" fmla="*/ 42510 h 1687324"/>
              <a:gd name="connsiteX2671" fmla="*/ 883150 w 1655762"/>
              <a:gd name="connsiteY2671" fmla="*/ 42510 h 1687324"/>
              <a:gd name="connsiteX2672" fmla="*/ 860792 w 1655762"/>
              <a:gd name="connsiteY2672" fmla="*/ 40273 h 1687324"/>
              <a:gd name="connsiteX2673" fmla="*/ 869735 w 1655762"/>
              <a:gd name="connsiteY2673" fmla="*/ 42510 h 1687324"/>
              <a:gd name="connsiteX2674" fmla="*/ 856320 w 1655762"/>
              <a:gd name="connsiteY2674" fmla="*/ 40273 h 1687324"/>
              <a:gd name="connsiteX2675" fmla="*/ 849613 w 1655762"/>
              <a:gd name="connsiteY2675" fmla="*/ 40273 h 1687324"/>
              <a:gd name="connsiteX2676" fmla="*/ 854084 w 1655762"/>
              <a:gd name="connsiteY2676" fmla="*/ 42510 h 1687324"/>
              <a:gd name="connsiteX2677" fmla="*/ 868849 w 1655762"/>
              <a:gd name="connsiteY2677" fmla="*/ 43988 h 1687324"/>
              <a:gd name="connsiteX2678" fmla="*/ 870014 w 1655762"/>
              <a:gd name="connsiteY2678" fmla="*/ 44468 h 1687324"/>
              <a:gd name="connsiteX2679" fmla="*/ 876443 w 1655762"/>
              <a:gd name="connsiteY2679" fmla="*/ 44748 h 1687324"/>
              <a:gd name="connsiteX2680" fmla="*/ 876443 w 1655762"/>
              <a:gd name="connsiteY2680" fmla="*/ 42510 h 1687324"/>
              <a:gd name="connsiteX2681" fmla="*/ 883150 w 1655762"/>
              <a:gd name="connsiteY2681" fmla="*/ 42510 h 1687324"/>
              <a:gd name="connsiteX2682" fmla="*/ 889858 w 1655762"/>
              <a:gd name="connsiteY2682" fmla="*/ 44748 h 1687324"/>
              <a:gd name="connsiteX2683" fmla="*/ 903272 w 1655762"/>
              <a:gd name="connsiteY2683" fmla="*/ 46985 h 1687324"/>
              <a:gd name="connsiteX2684" fmla="*/ 939046 w 1655762"/>
              <a:gd name="connsiteY2684" fmla="*/ 51460 h 1687324"/>
              <a:gd name="connsiteX2685" fmla="*/ 947989 w 1655762"/>
              <a:gd name="connsiteY2685" fmla="*/ 53697 h 1687324"/>
              <a:gd name="connsiteX2686" fmla="*/ 947989 w 1655762"/>
              <a:gd name="connsiteY2686" fmla="*/ 53829 h 1687324"/>
              <a:gd name="connsiteX2687" fmla="*/ 947430 w 1655762"/>
              <a:gd name="connsiteY2687" fmla="*/ 53697 h 1687324"/>
              <a:gd name="connsiteX2688" fmla="*/ 934574 w 1655762"/>
              <a:gd name="connsiteY2688" fmla="*/ 51460 h 1687324"/>
              <a:gd name="connsiteX2689" fmla="*/ 912216 w 1655762"/>
              <a:gd name="connsiteY2689" fmla="*/ 49223 h 1687324"/>
              <a:gd name="connsiteX2690" fmla="*/ 899797 w 1655762"/>
              <a:gd name="connsiteY2690" fmla="*/ 47447 h 1687324"/>
              <a:gd name="connsiteX2691" fmla="*/ 898801 w 1655762"/>
              <a:gd name="connsiteY2691" fmla="*/ 46985 h 1687324"/>
              <a:gd name="connsiteX2692" fmla="*/ 896565 w 1655762"/>
              <a:gd name="connsiteY2692" fmla="*/ 46985 h 1687324"/>
              <a:gd name="connsiteX2693" fmla="*/ 880914 w 1655762"/>
              <a:gd name="connsiteY2693" fmla="*/ 44748 h 1687324"/>
              <a:gd name="connsiteX2694" fmla="*/ 887622 w 1655762"/>
              <a:gd name="connsiteY2694" fmla="*/ 46985 h 1687324"/>
              <a:gd name="connsiteX2695" fmla="*/ 894050 w 1655762"/>
              <a:gd name="connsiteY2695" fmla="*/ 46985 h 1687324"/>
              <a:gd name="connsiteX2696" fmla="*/ 896565 w 1655762"/>
              <a:gd name="connsiteY2696" fmla="*/ 46985 h 1687324"/>
              <a:gd name="connsiteX2697" fmla="*/ 899797 w 1655762"/>
              <a:gd name="connsiteY2697" fmla="*/ 47447 h 1687324"/>
              <a:gd name="connsiteX2698" fmla="*/ 900233 w 1655762"/>
              <a:gd name="connsiteY2698" fmla="*/ 47649 h 1687324"/>
              <a:gd name="connsiteX2699" fmla="*/ 910177 w 1655762"/>
              <a:gd name="connsiteY2699" fmla="*/ 49498 h 1687324"/>
              <a:gd name="connsiteX2700" fmla="*/ 912182 w 1655762"/>
              <a:gd name="connsiteY2700" fmla="*/ 49774 h 1687324"/>
              <a:gd name="connsiteX2701" fmla="*/ 918923 w 1655762"/>
              <a:gd name="connsiteY2701" fmla="*/ 51460 h 1687324"/>
              <a:gd name="connsiteX2702" fmla="*/ 905508 w 1655762"/>
              <a:gd name="connsiteY2702" fmla="*/ 49223 h 1687324"/>
              <a:gd name="connsiteX2703" fmla="*/ 907744 w 1655762"/>
              <a:gd name="connsiteY2703" fmla="*/ 51460 h 1687324"/>
              <a:gd name="connsiteX2704" fmla="*/ 909980 w 1655762"/>
              <a:gd name="connsiteY2704" fmla="*/ 51460 h 1687324"/>
              <a:gd name="connsiteX2705" fmla="*/ 909980 w 1655762"/>
              <a:gd name="connsiteY2705" fmla="*/ 53697 h 1687324"/>
              <a:gd name="connsiteX2706" fmla="*/ 903272 w 1655762"/>
              <a:gd name="connsiteY2706" fmla="*/ 51460 h 1687324"/>
              <a:gd name="connsiteX2707" fmla="*/ 901037 w 1655762"/>
              <a:gd name="connsiteY2707" fmla="*/ 51460 h 1687324"/>
              <a:gd name="connsiteX2708" fmla="*/ 898801 w 1655762"/>
              <a:gd name="connsiteY2708" fmla="*/ 53697 h 1687324"/>
              <a:gd name="connsiteX2709" fmla="*/ 901037 w 1655762"/>
              <a:gd name="connsiteY2709" fmla="*/ 53697 h 1687324"/>
              <a:gd name="connsiteX2710" fmla="*/ 901596 w 1655762"/>
              <a:gd name="connsiteY2710" fmla="*/ 53697 h 1687324"/>
              <a:gd name="connsiteX2711" fmla="*/ 909980 w 1655762"/>
              <a:gd name="connsiteY2711" fmla="*/ 53697 h 1687324"/>
              <a:gd name="connsiteX2712" fmla="*/ 912216 w 1655762"/>
              <a:gd name="connsiteY2712" fmla="*/ 53697 h 1687324"/>
              <a:gd name="connsiteX2713" fmla="*/ 913400 w 1655762"/>
              <a:gd name="connsiteY2713" fmla="*/ 54290 h 1687324"/>
              <a:gd name="connsiteX2714" fmla="*/ 913159 w 1655762"/>
              <a:gd name="connsiteY2714" fmla="*/ 54641 h 1687324"/>
              <a:gd name="connsiteX2715" fmla="*/ 916687 w 1655762"/>
              <a:gd name="connsiteY2715" fmla="*/ 55935 h 1687324"/>
              <a:gd name="connsiteX2716" fmla="*/ 927867 w 1655762"/>
              <a:gd name="connsiteY2716" fmla="*/ 55935 h 1687324"/>
              <a:gd name="connsiteX2717" fmla="*/ 930102 w 1655762"/>
              <a:gd name="connsiteY2717" fmla="*/ 55935 h 1687324"/>
              <a:gd name="connsiteX2718" fmla="*/ 936810 w 1655762"/>
              <a:gd name="connsiteY2718" fmla="*/ 58172 h 1687324"/>
              <a:gd name="connsiteX2719" fmla="*/ 938207 w 1655762"/>
              <a:gd name="connsiteY2719" fmla="*/ 58172 h 1687324"/>
              <a:gd name="connsiteX2720" fmla="*/ 939859 w 1655762"/>
              <a:gd name="connsiteY2720" fmla="*/ 58172 h 1687324"/>
              <a:gd name="connsiteX2721" fmla="*/ 943517 w 1655762"/>
              <a:gd name="connsiteY2721" fmla="*/ 59011 h 1687324"/>
              <a:gd name="connsiteX2722" fmla="*/ 956932 w 1655762"/>
              <a:gd name="connsiteY2722" fmla="*/ 60409 h 1687324"/>
              <a:gd name="connsiteX2723" fmla="*/ 965875 w 1655762"/>
              <a:gd name="connsiteY2723" fmla="*/ 64884 h 1687324"/>
              <a:gd name="connsiteX2724" fmla="*/ 963231 w 1655762"/>
              <a:gd name="connsiteY2724" fmla="*/ 64884 h 1687324"/>
              <a:gd name="connsiteX2725" fmla="*/ 963613 w 1655762"/>
              <a:gd name="connsiteY2725" fmla="*/ 65088 h 1687324"/>
              <a:gd name="connsiteX2726" fmla="*/ 963001 w 1655762"/>
              <a:gd name="connsiteY2726" fmla="*/ 64884 h 1687324"/>
              <a:gd name="connsiteX2727" fmla="*/ 959168 w 1655762"/>
              <a:gd name="connsiteY2727" fmla="*/ 64884 h 1687324"/>
              <a:gd name="connsiteX2728" fmla="*/ 985998 w 1655762"/>
              <a:gd name="connsiteY2728" fmla="*/ 69359 h 1687324"/>
              <a:gd name="connsiteX2729" fmla="*/ 972583 w 1655762"/>
              <a:gd name="connsiteY2729" fmla="*/ 67122 h 1687324"/>
              <a:gd name="connsiteX2730" fmla="*/ 992705 w 1655762"/>
              <a:gd name="connsiteY2730" fmla="*/ 71596 h 1687324"/>
              <a:gd name="connsiteX2731" fmla="*/ 985998 w 1655762"/>
              <a:gd name="connsiteY2731" fmla="*/ 69359 h 1687324"/>
              <a:gd name="connsiteX2732" fmla="*/ 990470 w 1655762"/>
              <a:gd name="connsiteY2732" fmla="*/ 69359 h 1687324"/>
              <a:gd name="connsiteX2733" fmla="*/ 994941 w 1655762"/>
              <a:gd name="connsiteY2733" fmla="*/ 71596 h 1687324"/>
              <a:gd name="connsiteX2734" fmla="*/ 1006120 w 1655762"/>
              <a:gd name="connsiteY2734" fmla="*/ 73834 h 1687324"/>
              <a:gd name="connsiteX2735" fmla="*/ 997177 w 1655762"/>
              <a:gd name="connsiteY2735" fmla="*/ 71596 h 1687324"/>
              <a:gd name="connsiteX2736" fmla="*/ 1008356 w 1655762"/>
              <a:gd name="connsiteY2736" fmla="*/ 73834 h 1687324"/>
              <a:gd name="connsiteX2737" fmla="*/ 1015064 w 1655762"/>
              <a:gd name="connsiteY2737" fmla="*/ 76071 h 1687324"/>
              <a:gd name="connsiteX2738" fmla="*/ 1021771 w 1655762"/>
              <a:gd name="connsiteY2738" fmla="*/ 78309 h 1687324"/>
              <a:gd name="connsiteX2739" fmla="*/ 1024007 w 1655762"/>
              <a:gd name="connsiteY2739" fmla="*/ 80546 h 1687324"/>
              <a:gd name="connsiteX2740" fmla="*/ 1032950 w 1655762"/>
              <a:gd name="connsiteY2740" fmla="*/ 80546 h 1687324"/>
              <a:gd name="connsiteX2741" fmla="*/ 1039658 w 1655762"/>
              <a:gd name="connsiteY2741" fmla="*/ 82783 h 1687324"/>
              <a:gd name="connsiteX2742" fmla="*/ 1050837 w 1655762"/>
              <a:gd name="connsiteY2742" fmla="*/ 87258 h 1687324"/>
              <a:gd name="connsiteX2743" fmla="*/ 1047260 w 1655762"/>
              <a:gd name="connsiteY2743" fmla="*/ 86363 h 1687324"/>
              <a:gd name="connsiteX2744" fmla="*/ 1046924 w 1655762"/>
              <a:gd name="connsiteY2744" fmla="*/ 86139 h 1687324"/>
              <a:gd name="connsiteX2745" fmla="*/ 1041893 w 1655762"/>
              <a:gd name="connsiteY2745" fmla="*/ 85021 h 1687324"/>
              <a:gd name="connsiteX2746" fmla="*/ 1047260 w 1655762"/>
              <a:gd name="connsiteY2746" fmla="*/ 86363 h 1687324"/>
              <a:gd name="connsiteX2747" fmla="*/ 1048601 w 1655762"/>
              <a:gd name="connsiteY2747" fmla="*/ 87258 h 1687324"/>
              <a:gd name="connsiteX2748" fmla="*/ 1058662 w 1655762"/>
              <a:gd name="connsiteY2748" fmla="*/ 91453 h 1687324"/>
              <a:gd name="connsiteX2749" fmla="*/ 1064373 w 1655762"/>
              <a:gd name="connsiteY2749" fmla="*/ 92882 h 1687324"/>
              <a:gd name="connsiteX2750" fmla="*/ 1077667 w 1655762"/>
              <a:gd name="connsiteY2750" fmla="*/ 98445 h 1687324"/>
              <a:gd name="connsiteX2751" fmla="*/ 1059780 w 1655762"/>
              <a:gd name="connsiteY2751" fmla="*/ 91733 h 1687324"/>
              <a:gd name="connsiteX2752" fmla="*/ 1064252 w 1655762"/>
              <a:gd name="connsiteY2752" fmla="*/ 93970 h 1687324"/>
              <a:gd name="connsiteX2753" fmla="*/ 1093317 w 1655762"/>
              <a:gd name="connsiteY2753" fmla="*/ 105157 h 1687324"/>
              <a:gd name="connsiteX2754" fmla="*/ 1098441 w 1655762"/>
              <a:gd name="connsiteY2754" fmla="*/ 107208 h 1687324"/>
              <a:gd name="connsiteX2755" fmla="*/ 1097789 w 1655762"/>
              <a:gd name="connsiteY2755" fmla="*/ 107395 h 1687324"/>
              <a:gd name="connsiteX2756" fmla="*/ 1099201 w 1655762"/>
              <a:gd name="connsiteY2756" fmla="*/ 107512 h 1687324"/>
              <a:gd name="connsiteX2757" fmla="*/ 1104496 w 1655762"/>
              <a:gd name="connsiteY2757" fmla="*/ 109632 h 1687324"/>
              <a:gd name="connsiteX2758" fmla="*/ 1101143 w 1655762"/>
              <a:gd name="connsiteY2758" fmla="*/ 107674 h 1687324"/>
              <a:gd name="connsiteX2759" fmla="*/ 1099201 w 1655762"/>
              <a:gd name="connsiteY2759" fmla="*/ 107512 h 1687324"/>
              <a:gd name="connsiteX2760" fmla="*/ 1098441 w 1655762"/>
              <a:gd name="connsiteY2760" fmla="*/ 107208 h 1687324"/>
              <a:gd name="connsiteX2761" fmla="*/ 1099745 w 1655762"/>
              <a:gd name="connsiteY2761" fmla="*/ 106835 h 1687324"/>
              <a:gd name="connsiteX2762" fmla="*/ 1106732 w 1655762"/>
              <a:gd name="connsiteY2762" fmla="*/ 109632 h 1687324"/>
              <a:gd name="connsiteX2763" fmla="*/ 1097789 w 1655762"/>
              <a:gd name="connsiteY2763" fmla="*/ 105157 h 1687324"/>
              <a:gd name="connsiteX2764" fmla="*/ 1095553 w 1655762"/>
              <a:gd name="connsiteY2764" fmla="*/ 105157 h 1687324"/>
              <a:gd name="connsiteX2765" fmla="*/ 1095553 w 1655762"/>
              <a:gd name="connsiteY2765" fmla="*/ 102920 h 1687324"/>
              <a:gd name="connsiteX2766" fmla="*/ 1106732 w 1655762"/>
              <a:gd name="connsiteY2766" fmla="*/ 107395 h 1687324"/>
              <a:gd name="connsiteX2767" fmla="*/ 1114781 w 1655762"/>
              <a:gd name="connsiteY2767" fmla="*/ 111422 h 1687324"/>
              <a:gd name="connsiteX2768" fmla="*/ 1108968 w 1655762"/>
              <a:gd name="connsiteY2768" fmla="*/ 109632 h 1687324"/>
              <a:gd name="connsiteX2769" fmla="*/ 1129090 w 1655762"/>
              <a:gd name="connsiteY2769" fmla="*/ 118581 h 1687324"/>
              <a:gd name="connsiteX2770" fmla="*/ 1126855 w 1655762"/>
              <a:gd name="connsiteY2770" fmla="*/ 116344 h 1687324"/>
              <a:gd name="connsiteX2771" fmla="*/ 1140270 w 1655762"/>
              <a:gd name="connsiteY2771" fmla="*/ 123056 h 1687324"/>
              <a:gd name="connsiteX2772" fmla="*/ 1138034 w 1655762"/>
              <a:gd name="connsiteY2772" fmla="*/ 120819 h 1687324"/>
              <a:gd name="connsiteX2773" fmla="*/ 1146977 w 1655762"/>
              <a:gd name="connsiteY2773" fmla="*/ 125294 h 1687324"/>
              <a:gd name="connsiteX2774" fmla="*/ 1144741 w 1655762"/>
              <a:gd name="connsiteY2774" fmla="*/ 125294 h 1687324"/>
              <a:gd name="connsiteX2775" fmla="*/ 1155920 w 1655762"/>
              <a:gd name="connsiteY2775" fmla="*/ 132006 h 1687324"/>
              <a:gd name="connsiteX2776" fmla="*/ 1171571 w 1655762"/>
              <a:gd name="connsiteY2776" fmla="*/ 136480 h 1687324"/>
              <a:gd name="connsiteX2777" fmla="*/ 1178279 w 1655762"/>
              <a:gd name="connsiteY2777" fmla="*/ 140955 h 1687324"/>
              <a:gd name="connsiteX2778" fmla="*/ 1181012 w 1655762"/>
              <a:gd name="connsiteY2778" fmla="*/ 142198 h 1687324"/>
              <a:gd name="connsiteX2779" fmla="*/ 1180514 w 1655762"/>
              <a:gd name="connsiteY2779" fmla="*/ 142074 h 1687324"/>
              <a:gd name="connsiteX2780" fmla="*/ 1179024 w 1655762"/>
              <a:gd name="connsiteY2780" fmla="*/ 141701 h 1687324"/>
              <a:gd name="connsiteX2781" fmla="*/ 1176043 w 1655762"/>
              <a:gd name="connsiteY2781" fmla="*/ 140955 h 1687324"/>
              <a:gd name="connsiteX2782" fmla="*/ 1179583 w 1655762"/>
              <a:gd name="connsiteY2782" fmla="*/ 142260 h 1687324"/>
              <a:gd name="connsiteX2783" fmla="*/ 1186663 w 1655762"/>
              <a:gd name="connsiteY2783" fmla="*/ 144871 h 1687324"/>
              <a:gd name="connsiteX2784" fmla="*/ 1187222 w 1655762"/>
              <a:gd name="connsiteY2784" fmla="*/ 145430 h 1687324"/>
              <a:gd name="connsiteX2785" fmla="*/ 1193370 w 1655762"/>
              <a:gd name="connsiteY2785" fmla="*/ 148786 h 1687324"/>
              <a:gd name="connsiteX2786" fmla="*/ 1197563 w 1655762"/>
              <a:gd name="connsiteY2786" fmla="*/ 151583 h 1687324"/>
              <a:gd name="connsiteX2787" fmla="*/ 1205108 w 1655762"/>
              <a:gd name="connsiteY2787" fmla="*/ 156617 h 1687324"/>
              <a:gd name="connsiteX2788" fmla="*/ 1209579 w 1655762"/>
              <a:gd name="connsiteY2788" fmla="*/ 161091 h 1687324"/>
              <a:gd name="connsiteX2789" fmla="*/ 1205108 w 1655762"/>
              <a:gd name="connsiteY2789" fmla="*/ 158854 h 1687324"/>
              <a:gd name="connsiteX2790" fmla="*/ 1209580 w 1655762"/>
              <a:gd name="connsiteY2790" fmla="*/ 161092 h 1687324"/>
              <a:gd name="connsiteX2791" fmla="*/ 1209579 w 1655762"/>
              <a:gd name="connsiteY2791" fmla="*/ 161091 h 1687324"/>
              <a:gd name="connsiteX2792" fmla="*/ 1209580 w 1655762"/>
              <a:gd name="connsiteY2792" fmla="*/ 161092 h 1687324"/>
              <a:gd name="connsiteX2793" fmla="*/ 1214052 w 1655762"/>
              <a:gd name="connsiteY2793" fmla="*/ 163329 h 1687324"/>
              <a:gd name="connsiteX2794" fmla="*/ 1218523 w 1655762"/>
              <a:gd name="connsiteY2794" fmla="*/ 167804 h 1687324"/>
              <a:gd name="connsiteX2795" fmla="*/ 1229702 w 1655762"/>
              <a:gd name="connsiteY2795" fmla="*/ 172279 h 1687324"/>
              <a:gd name="connsiteX2796" fmla="*/ 1222995 w 1655762"/>
              <a:gd name="connsiteY2796" fmla="*/ 170041 h 1687324"/>
              <a:gd name="connsiteX2797" fmla="*/ 1236410 w 1655762"/>
              <a:gd name="connsiteY2797" fmla="*/ 178991 h 1687324"/>
              <a:gd name="connsiteX2798" fmla="*/ 1256532 w 1655762"/>
              <a:gd name="connsiteY2798" fmla="*/ 192415 h 1687324"/>
              <a:gd name="connsiteX2799" fmla="*/ 1272183 w 1655762"/>
              <a:gd name="connsiteY2799" fmla="*/ 205839 h 1687324"/>
              <a:gd name="connsiteX2800" fmla="*/ 1290070 w 1655762"/>
              <a:gd name="connsiteY2800" fmla="*/ 217026 h 1687324"/>
              <a:gd name="connsiteX2801" fmla="*/ 1285598 w 1655762"/>
              <a:gd name="connsiteY2801" fmla="*/ 214789 h 1687324"/>
              <a:gd name="connsiteX2802" fmla="*/ 1296777 w 1655762"/>
              <a:gd name="connsiteY2802" fmla="*/ 223738 h 1687324"/>
              <a:gd name="connsiteX2803" fmla="*/ 1316900 w 1655762"/>
              <a:gd name="connsiteY2803" fmla="*/ 241637 h 1687324"/>
              <a:gd name="connsiteX2804" fmla="*/ 1305720 w 1655762"/>
              <a:gd name="connsiteY2804" fmla="*/ 232688 h 1687324"/>
              <a:gd name="connsiteX2805" fmla="*/ 1310192 w 1655762"/>
              <a:gd name="connsiteY2805" fmla="*/ 237163 h 1687324"/>
              <a:gd name="connsiteX2806" fmla="*/ 1316900 w 1655762"/>
              <a:gd name="connsiteY2806" fmla="*/ 243875 h 1687324"/>
              <a:gd name="connsiteX2807" fmla="*/ 1319135 w 1655762"/>
              <a:gd name="connsiteY2807" fmla="*/ 246112 h 1687324"/>
              <a:gd name="connsiteX2808" fmla="*/ 1319135 w 1655762"/>
              <a:gd name="connsiteY2808" fmla="*/ 246858 h 1687324"/>
              <a:gd name="connsiteX2809" fmla="*/ 1318017 w 1655762"/>
              <a:gd name="connsiteY2809" fmla="*/ 246112 h 1687324"/>
              <a:gd name="connsiteX2810" fmla="*/ 1314664 w 1655762"/>
              <a:gd name="connsiteY2810" fmla="*/ 243875 h 1687324"/>
              <a:gd name="connsiteX2811" fmla="*/ 1312428 w 1655762"/>
              <a:gd name="connsiteY2811" fmla="*/ 239400 h 1687324"/>
              <a:gd name="connsiteX2812" fmla="*/ 1307677 w 1655762"/>
              <a:gd name="connsiteY2812" fmla="*/ 235764 h 1687324"/>
              <a:gd name="connsiteX2813" fmla="*/ 1303485 w 1655762"/>
              <a:gd name="connsiteY2813" fmla="*/ 232299 h 1687324"/>
              <a:gd name="connsiteX2814" fmla="*/ 1303485 w 1655762"/>
              <a:gd name="connsiteY2814" fmla="*/ 230451 h 1687324"/>
              <a:gd name="connsiteX2815" fmla="*/ 1290070 w 1655762"/>
              <a:gd name="connsiteY2815" fmla="*/ 219264 h 1687324"/>
              <a:gd name="connsiteX2816" fmla="*/ 1299013 w 1655762"/>
              <a:gd name="connsiteY2816" fmla="*/ 228213 h 1687324"/>
              <a:gd name="connsiteX2817" fmla="*/ 1301249 w 1655762"/>
              <a:gd name="connsiteY2817" fmla="*/ 230451 h 1687324"/>
              <a:gd name="connsiteX2818" fmla="*/ 1302367 w 1655762"/>
              <a:gd name="connsiteY2818" fmla="*/ 230730 h 1687324"/>
              <a:gd name="connsiteX2819" fmla="*/ 1303064 w 1655762"/>
              <a:gd name="connsiteY2819" fmla="*/ 231951 h 1687324"/>
              <a:gd name="connsiteX2820" fmla="*/ 1301251 w 1655762"/>
              <a:gd name="connsiteY2820" fmla="*/ 230452 h 1687324"/>
              <a:gd name="connsiteX2821" fmla="*/ 1303485 w 1655762"/>
              <a:gd name="connsiteY2821" fmla="*/ 232688 h 1687324"/>
              <a:gd name="connsiteX2822" fmla="*/ 1319135 w 1655762"/>
              <a:gd name="connsiteY2822" fmla="*/ 248350 h 1687324"/>
              <a:gd name="connsiteX2823" fmla="*/ 1319135 w 1655762"/>
              <a:gd name="connsiteY2823" fmla="*/ 247231 h 1687324"/>
              <a:gd name="connsiteX2824" fmla="*/ 1319135 w 1655762"/>
              <a:gd name="connsiteY2824" fmla="*/ 246858 h 1687324"/>
              <a:gd name="connsiteX2825" fmla="*/ 1320030 w 1655762"/>
              <a:gd name="connsiteY2825" fmla="*/ 247455 h 1687324"/>
              <a:gd name="connsiteX2826" fmla="*/ 1323607 w 1655762"/>
              <a:gd name="connsiteY2826" fmla="*/ 252824 h 1687324"/>
              <a:gd name="connsiteX2827" fmla="*/ 1331992 w 1655762"/>
              <a:gd name="connsiteY2827" fmla="*/ 260096 h 1687324"/>
              <a:gd name="connsiteX2828" fmla="*/ 1337021 w 1655762"/>
              <a:gd name="connsiteY2828" fmla="*/ 264010 h 1687324"/>
              <a:gd name="connsiteX2829" fmla="*/ 1337023 w 1655762"/>
              <a:gd name="connsiteY2829" fmla="*/ 264013 h 1687324"/>
              <a:gd name="connsiteX2830" fmla="*/ 1341214 w 1655762"/>
              <a:gd name="connsiteY2830" fmla="*/ 269325 h 1687324"/>
              <a:gd name="connsiteX2831" fmla="*/ 1343729 w 1655762"/>
              <a:gd name="connsiteY2831" fmla="*/ 272961 h 1687324"/>
              <a:gd name="connsiteX2832" fmla="*/ 1354911 w 1655762"/>
              <a:gd name="connsiteY2832" fmla="*/ 284151 h 1687324"/>
              <a:gd name="connsiteX2833" fmla="*/ 1366926 w 1655762"/>
              <a:gd name="connsiteY2833" fmla="*/ 298131 h 1687324"/>
              <a:gd name="connsiteX2834" fmla="*/ 1377267 w 1655762"/>
              <a:gd name="connsiteY2834" fmla="*/ 308759 h 1687324"/>
              <a:gd name="connsiteX2835" fmla="*/ 1381738 w 1655762"/>
              <a:gd name="connsiteY2835" fmla="*/ 315471 h 1687324"/>
              <a:gd name="connsiteX2836" fmla="*/ 1388446 w 1655762"/>
              <a:gd name="connsiteY2836" fmla="*/ 324421 h 1687324"/>
              <a:gd name="connsiteX2837" fmla="*/ 1390682 w 1655762"/>
              <a:gd name="connsiteY2837" fmla="*/ 326658 h 1687324"/>
              <a:gd name="connsiteX2838" fmla="*/ 1383974 w 1655762"/>
              <a:gd name="connsiteY2838" fmla="*/ 315471 h 1687324"/>
              <a:gd name="connsiteX2839" fmla="*/ 1399625 w 1655762"/>
              <a:gd name="connsiteY2839" fmla="*/ 337845 h 1687324"/>
              <a:gd name="connsiteX2840" fmla="*/ 1417512 w 1655762"/>
              <a:gd name="connsiteY2840" fmla="*/ 360219 h 1687324"/>
              <a:gd name="connsiteX2841" fmla="*/ 1415276 w 1655762"/>
              <a:gd name="connsiteY2841" fmla="*/ 360219 h 1687324"/>
              <a:gd name="connsiteX2842" fmla="*/ 1417669 w 1655762"/>
              <a:gd name="connsiteY2842" fmla="*/ 363244 h 1687324"/>
              <a:gd name="connsiteX2843" fmla="*/ 1418071 w 1655762"/>
              <a:gd name="connsiteY2843" fmla="*/ 365253 h 1687324"/>
              <a:gd name="connsiteX2844" fmla="*/ 1421983 w 1655762"/>
              <a:gd name="connsiteY2844" fmla="*/ 371406 h 1687324"/>
              <a:gd name="connsiteX2845" fmla="*/ 1419746 w 1655762"/>
              <a:gd name="connsiteY2845" fmla="*/ 369167 h 1687324"/>
              <a:gd name="connsiteX2846" fmla="*/ 1419747 w 1655762"/>
              <a:gd name="connsiteY2846" fmla="*/ 369168 h 1687324"/>
              <a:gd name="connsiteX2847" fmla="*/ 1419746 w 1655762"/>
              <a:gd name="connsiteY2847" fmla="*/ 369167 h 1687324"/>
              <a:gd name="connsiteX2848" fmla="*/ 1416735 w 1655762"/>
              <a:gd name="connsiteY2848" fmla="*/ 365376 h 1687324"/>
              <a:gd name="connsiteX2849" fmla="*/ 1411084 w 1655762"/>
              <a:gd name="connsiteY2849" fmla="*/ 358261 h 1687324"/>
              <a:gd name="connsiteX2850" fmla="*/ 1404097 w 1655762"/>
              <a:gd name="connsiteY2850" fmla="*/ 349032 h 1687324"/>
              <a:gd name="connsiteX2851" fmla="*/ 1397389 w 1655762"/>
              <a:gd name="connsiteY2851" fmla="*/ 342320 h 1687324"/>
              <a:gd name="connsiteX2852" fmla="*/ 1399178 w 1655762"/>
              <a:gd name="connsiteY2852" fmla="*/ 340530 h 1687324"/>
              <a:gd name="connsiteX2853" fmla="*/ 1401861 w 1655762"/>
              <a:gd name="connsiteY2853" fmla="*/ 344557 h 1687324"/>
              <a:gd name="connsiteX2854" fmla="*/ 1404097 w 1655762"/>
              <a:gd name="connsiteY2854" fmla="*/ 346794 h 1687324"/>
              <a:gd name="connsiteX2855" fmla="*/ 1413040 w 1655762"/>
              <a:gd name="connsiteY2855" fmla="*/ 357981 h 1687324"/>
              <a:gd name="connsiteX2856" fmla="*/ 1404097 w 1655762"/>
              <a:gd name="connsiteY2856" fmla="*/ 346794 h 1687324"/>
              <a:gd name="connsiteX2857" fmla="*/ 1397389 w 1655762"/>
              <a:gd name="connsiteY2857" fmla="*/ 335608 h 1687324"/>
              <a:gd name="connsiteX2858" fmla="*/ 1388446 w 1655762"/>
              <a:gd name="connsiteY2858" fmla="*/ 326658 h 1687324"/>
              <a:gd name="connsiteX2859" fmla="*/ 1392918 w 1655762"/>
              <a:gd name="connsiteY2859" fmla="*/ 333370 h 1687324"/>
              <a:gd name="connsiteX2860" fmla="*/ 1386904 w 1655762"/>
              <a:gd name="connsiteY2860" fmla="*/ 325848 h 1687324"/>
              <a:gd name="connsiteX2861" fmla="*/ 1387475 w 1655762"/>
              <a:gd name="connsiteY2861" fmla="*/ 327026 h 1687324"/>
              <a:gd name="connsiteX2862" fmla="*/ 1385888 w 1655762"/>
              <a:gd name="connsiteY2862" fmla="*/ 324645 h 1687324"/>
              <a:gd name="connsiteX2863" fmla="*/ 1385614 w 1655762"/>
              <a:gd name="connsiteY2863" fmla="*/ 324235 h 1687324"/>
              <a:gd name="connsiteX2864" fmla="*/ 1375031 w 1655762"/>
              <a:gd name="connsiteY2864" fmla="*/ 310996 h 1687324"/>
              <a:gd name="connsiteX2865" fmla="*/ 1373634 w 1655762"/>
              <a:gd name="connsiteY2865" fmla="*/ 308479 h 1687324"/>
              <a:gd name="connsiteX2866" fmla="*/ 1372065 w 1655762"/>
              <a:gd name="connsiteY2866" fmla="*/ 306339 h 1687324"/>
              <a:gd name="connsiteX2867" fmla="*/ 1372795 w 1655762"/>
              <a:gd name="connsiteY2867" fmla="*/ 306522 h 1687324"/>
              <a:gd name="connsiteX2868" fmla="*/ 1370560 w 1655762"/>
              <a:gd name="connsiteY2868" fmla="*/ 304286 h 1687324"/>
              <a:gd name="connsiteX2869" fmla="*/ 1370559 w 1655762"/>
              <a:gd name="connsiteY2869" fmla="*/ 304284 h 1687324"/>
              <a:gd name="connsiteX2870" fmla="*/ 1370560 w 1655762"/>
              <a:gd name="connsiteY2870" fmla="*/ 304285 h 1687324"/>
              <a:gd name="connsiteX2871" fmla="*/ 1354909 w 1655762"/>
              <a:gd name="connsiteY2871" fmla="*/ 288623 h 1687324"/>
              <a:gd name="connsiteX2872" fmla="*/ 1350437 w 1655762"/>
              <a:gd name="connsiteY2872" fmla="*/ 281910 h 1687324"/>
              <a:gd name="connsiteX2873" fmla="*/ 1343729 w 1655762"/>
              <a:gd name="connsiteY2873" fmla="*/ 277436 h 1687324"/>
              <a:gd name="connsiteX2874" fmla="*/ 1337322 w 1655762"/>
              <a:gd name="connsiteY2874" fmla="*/ 271023 h 1687324"/>
              <a:gd name="connsiteX2875" fmla="*/ 1338140 w 1655762"/>
              <a:gd name="connsiteY2875" fmla="*/ 271842 h 1687324"/>
              <a:gd name="connsiteX2876" fmla="*/ 1341494 w 1655762"/>
              <a:gd name="connsiteY2876" fmla="*/ 275198 h 1687324"/>
              <a:gd name="connsiteX2877" fmla="*/ 1336783 w 1655762"/>
              <a:gd name="connsiteY2877" fmla="*/ 270484 h 1687324"/>
              <a:gd name="connsiteX2878" fmla="*/ 1336548 w 1655762"/>
              <a:gd name="connsiteY2878" fmla="*/ 270249 h 1687324"/>
              <a:gd name="connsiteX2879" fmla="*/ 1334786 w 1655762"/>
              <a:gd name="connsiteY2879" fmla="*/ 268486 h 1687324"/>
              <a:gd name="connsiteX2880" fmla="*/ 1336485 w 1655762"/>
              <a:gd name="connsiteY2880" fmla="*/ 270186 h 1687324"/>
              <a:gd name="connsiteX2881" fmla="*/ 1332550 w 1655762"/>
              <a:gd name="connsiteY2881" fmla="*/ 266249 h 1687324"/>
              <a:gd name="connsiteX2882" fmla="*/ 1303485 w 1655762"/>
              <a:gd name="connsiteY2882" fmla="*/ 239400 h 1687324"/>
              <a:gd name="connsiteX2883" fmla="*/ 1299013 w 1655762"/>
              <a:gd name="connsiteY2883" fmla="*/ 232688 h 1687324"/>
              <a:gd name="connsiteX2884" fmla="*/ 1294821 w 1655762"/>
              <a:gd name="connsiteY2884" fmla="*/ 231290 h 1687324"/>
              <a:gd name="connsiteX2885" fmla="*/ 1292307 w 1655762"/>
              <a:gd name="connsiteY2885" fmla="*/ 228215 h 1687324"/>
              <a:gd name="connsiteX2886" fmla="*/ 1292546 w 1655762"/>
              <a:gd name="connsiteY2886" fmla="*/ 228454 h 1687324"/>
              <a:gd name="connsiteX2887" fmla="*/ 1294541 w 1655762"/>
              <a:gd name="connsiteY2887" fmla="*/ 230451 h 1687324"/>
              <a:gd name="connsiteX2888" fmla="*/ 1292585 w 1655762"/>
              <a:gd name="connsiteY2888" fmla="*/ 228493 h 1687324"/>
              <a:gd name="connsiteX2889" fmla="*/ 1292546 w 1655762"/>
              <a:gd name="connsiteY2889" fmla="*/ 228454 h 1687324"/>
              <a:gd name="connsiteX2890" fmla="*/ 1292306 w 1655762"/>
              <a:gd name="connsiteY2890" fmla="*/ 228213 h 1687324"/>
              <a:gd name="connsiteX2891" fmla="*/ 1292307 w 1655762"/>
              <a:gd name="connsiteY2891" fmla="*/ 228215 h 1687324"/>
              <a:gd name="connsiteX2892" fmla="*/ 1291188 w 1655762"/>
              <a:gd name="connsiteY2892" fmla="*/ 227095 h 1687324"/>
              <a:gd name="connsiteX2893" fmla="*/ 1287834 w 1655762"/>
              <a:gd name="connsiteY2893" fmla="*/ 223738 h 1687324"/>
              <a:gd name="connsiteX2894" fmla="*/ 1287834 w 1655762"/>
              <a:gd name="connsiteY2894" fmla="*/ 225976 h 1687324"/>
              <a:gd name="connsiteX2895" fmla="*/ 1274419 w 1655762"/>
              <a:gd name="connsiteY2895" fmla="*/ 212552 h 1687324"/>
              <a:gd name="connsiteX2896" fmla="*/ 1258768 w 1655762"/>
              <a:gd name="connsiteY2896" fmla="*/ 203602 h 1687324"/>
              <a:gd name="connsiteX2897" fmla="*/ 1258768 w 1655762"/>
              <a:gd name="connsiteY2897" fmla="*/ 201365 h 1687324"/>
              <a:gd name="connsiteX2898" fmla="*/ 1240882 w 1655762"/>
              <a:gd name="connsiteY2898" fmla="*/ 187940 h 1687324"/>
              <a:gd name="connsiteX2899" fmla="*/ 1238646 w 1655762"/>
              <a:gd name="connsiteY2899" fmla="*/ 187940 h 1687324"/>
              <a:gd name="connsiteX2900" fmla="*/ 1211816 w 1655762"/>
              <a:gd name="connsiteY2900" fmla="*/ 170041 h 1687324"/>
              <a:gd name="connsiteX2901" fmla="*/ 1209580 w 1655762"/>
              <a:gd name="connsiteY2901" fmla="*/ 167804 h 1687324"/>
              <a:gd name="connsiteX2902" fmla="*/ 1207344 w 1655762"/>
              <a:gd name="connsiteY2902" fmla="*/ 165566 h 1687324"/>
              <a:gd name="connsiteX2903" fmla="*/ 1205108 w 1655762"/>
              <a:gd name="connsiteY2903" fmla="*/ 165566 h 1687324"/>
              <a:gd name="connsiteX2904" fmla="*/ 1195388 w 1655762"/>
              <a:gd name="connsiteY2904" fmla="*/ 161243 h 1687324"/>
              <a:gd name="connsiteX2905" fmla="*/ 1195388 w 1655762"/>
              <a:gd name="connsiteY2905" fmla="*/ 161319 h 1687324"/>
              <a:gd name="connsiteX2906" fmla="*/ 1198401 w 1655762"/>
              <a:gd name="connsiteY2906" fmla="*/ 163329 h 1687324"/>
              <a:gd name="connsiteX2907" fmla="*/ 1197284 w 1655762"/>
              <a:gd name="connsiteY2907" fmla="*/ 163329 h 1687324"/>
              <a:gd name="connsiteX2908" fmla="*/ 1195639 w 1655762"/>
              <a:gd name="connsiteY2908" fmla="*/ 162671 h 1687324"/>
              <a:gd name="connsiteX2909" fmla="*/ 1195327 w 1655762"/>
              <a:gd name="connsiteY2909" fmla="*/ 162490 h 1687324"/>
              <a:gd name="connsiteX2910" fmla="*/ 1191980 w 1655762"/>
              <a:gd name="connsiteY2910" fmla="*/ 161202 h 1687324"/>
              <a:gd name="connsiteX2911" fmla="*/ 1191990 w 1655762"/>
              <a:gd name="connsiteY2911" fmla="*/ 161210 h 1687324"/>
              <a:gd name="connsiteX2912" fmla="*/ 1195639 w 1655762"/>
              <a:gd name="connsiteY2912" fmla="*/ 162671 h 1687324"/>
              <a:gd name="connsiteX2913" fmla="*/ 1196775 w 1655762"/>
              <a:gd name="connsiteY2913" fmla="*/ 163329 h 1687324"/>
              <a:gd name="connsiteX2914" fmla="*/ 1196165 w 1655762"/>
              <a:gd name="connsiteY2914" fmla="*/ 163329 h 1687324"/>
              <a:gd name="connsiteX2915" fmla="*/ 1198139 w 1655762"/>
              <a:gd name="connsiteY2915" fmla="*/ 164119 h 1687324"/>
              <a:gd name="connsiteX2916" fmla="*/ 1200637 w 1655762"/>
              <a:gd name="connsiteY2916" fmla="*/ 165566 h 1687324"/>
              <a:gd name="connsiteX2917" fmla="*/ 1202873 w 1655762"/>
              <a:gd name="connsiteY2917" fmla="*/ 167804 h 1687324"/>
              <a:gd name="connsiteX2918" fmla="*/ 1209580 w 1655762"/>
              <a:gd name="connsiteY2918" fmla="*/ 172279 h 1687324"/>
              <a:gd name="connsiteX2919" fmla="*/ 1227467 w 1655762"/>
              <a:gd name="connsiteY2919" fmla="*/ 183466 h 1687324"/>
              <a:gd name="connsiteX2920" fmla="*/ 1222995 w 1655762"/>
              <a:gd name="connsiteY2920" fmla="*/ 181228 h 1687324"/>
              <a:gd name="connsiteX2921" fmla="*/ 1234174 w 1655762"/>
              <a:gd name="connsiteY2921" fmla="*/ 187940 h 1687324"/>
              <a:gd name="connsiteX2922" fmla="*/ 1243117 w 1655762"/>
              <a:gd name="connsiteY2922" fmla="*/ 194652 h 1687324"/>
              <a:gd name="connsiteX2923" fmla="*/ 1252061 w 1655762"/>
              <a:gd name="connsiteY2923" fmla="*/ 203602 h 1687324"/>
              <a:gd name="connsiteX2924" fmla="*/ 1272183 w 1655762"/>
              <a:gd name="connsiteY2924" fmla="*/ 217026 h 1687324"/>
              <a:gd name="connsiteX2925" fmla="*/ 1276655 w 1655762"/>
              <a:gd name="connsiteY2925" fmla="*/ 219264 h 1687324"/>
              <a:gd name="connsiteX2926" fmla="*/ 1292306 w 1655762"/>
              <a:gd name="connsiteY2926" fmla="*/ 232688 h 1687324"/>
              <a:gd name="connsiteX2927" fmla="*/ 1289399 w 1655762"/>
              <a:gd name="connsiteY2927" fmla="*/ 232017 h 1687324"/>
              <a:gd name="connsiteX2928" fmla="*/ 1283362 w 1655762"/>
              <a:gd name="connsiteY2928" fmla="*/ 225976 h 1687324"/>
              <a:gd name="connsiteX2929" fmla="*/ 1288673 w 1655762"/>
              <a:gd name="connsiteY2929" fmla="*/ 231849 h 1687324"/>
              <a:gd name="connsiteX2930" fmla="*/ 1289399 w 1655762"/>
              <a:gd name="connsiteY2930" fmla="*/ 232017 h 1687324"/>
              <a:gd name="connsiteX2931" fmla="*/ 1292306 w 1655762"/>
              <a:gd name="connsiteY2931" fmla="*/ 234925 h 1687324"/>
              <a:gd name="connsiteX2932" fmla="*/ 1301249 w 1655762"/>
              <a:gd name="connsiteY2932" fmla="*/ 241637 h 1687324"/>
              <a:gd name="connsiteX2933" fmla="*/ 1316900 w 1655762"/>
              <a:gd name="connsiteY2933" fmla="*/ 255062 h 1687324"/>
              <a:gd name="connsiteX2934" fmla="*/ 1312428 w 1655762"/>
              <a:gd name="connsiteY2934" fmla="*/ 252824 h 1687324"/>
              <a:gd name="connsiteX2935" fmla="*/ 1316900 w 1655762"/>
              <a:gd name="connsiteY2935" fmla="*/ 257299 h 1687324"/>
              <a:gd name="connsiteX2936" fmla="*/ 1305722 w 1655762"/>
              <a:gd name="connsiteY2936" fmla="*/ 250588 h 1687324"/>
              <a:gd name="connsiteX2937" fmla="*/ 1303505 w 1655762"/>
              <a:gd name="connsiteY2937" fmla="*/ 248370 h 1687324"/>
              <a:gd name="connsiteX2938" fmla="*/ 1303485 w 1655762"/>
              <a:gd name="connsiteY2938" fmla="*/ 248350 h 1687324"/>
              <a:gd name="connsiteX2939" fmla="*/ 1304183 w 1655762"/>
              <a:gd name="connsiteY2939" fmla="*/ 246846 h 1687324"/>
              <a:gd name="connsiteX2940" fmla="*/ 1287834 w 1655762"/>
              <a:gd name="connsiteY2940" fmla="*/ 232688 h 1687324"/>
              <a:gd name="connsiteX2941" fmla="*/ 1281126 w 1655762"/>
              <a:gd name="connsiteY2941" fmla="*/ 228213 h 1687324"/>
              <a:gd name="connsiteX2942" fmla="*/ 1285598 w 1655762"/>
              <a:gd name="connsiteY2942" fmla="*/ 230451 h 1687324"/>
              <a:gd name="connsiteX2943" fmla="*/ 1274419 w 1655762"/>
              <a:gd name="connsiteY2943" fmla="*/ 221501 h 1687324"/>
              <a:gd name="connsiteX2944" fmla="*/ 1272755 w 1655762"/>
              <a:gd name="connsiteY2944" fmla="*/ 220133 h 1687324"/>
              <a:gd name="connsiteX2945" fmla="*/ 1272117 w 1655762"/>
              <a:gd name="connsiteY2945" fmla="*/ 220133 h 1687324"/>
              <a:gd name="connsiteX2946" fmla="*/ 1274763 w 1655762"/>
              <a:gd name="connsiteY2946" fmla="*/ 222250 h 1687324"/>
              <a:gd name="connsiteX2947" fmla="*/ 1266825 w 1655762"/>
              <a:gd name="connsiteY2947" fmla="*/ 215900 h 1687324"/>
              <a:gd name="connsiteX2948" fmla="*/ 1269046 w 1655762"/>
              <a:gd name="connsiteY2948" fmla="*/ 217084 h 1687324"/>
              <a:gd name="connsiteX2949" fmla="*/ 1266594 w 1655762"/>
              <a:gd name="connsiteY2949" fmla="*/ 215069 h 1687324"/>
              <a:gd name="connsiteX2950" fmla="*/ 1258768 w 1655762"/>
              <a:gd name="connsiteY2950" fmla="*/ 210314 h 1687324"/>
              <a:gd name="connsiteX2951" fmla="*/ 1249825 w 1655762"/>
              <a:gd name="connsiteY2951" fmla="*/ 203602 h 1687324"/>
              <a:gd name="connsiteX2952" fmla="*/ 1240882 w 1655762"/>
              <a:gd name="connsiteY2952" fmla="*/ 196890 h 1687324"/>
              <a:gd name="connsiteX2953" fmla="*/ 1234174 w 1655762"/>
              <a:gd name="connsiteY2953" fmla="*/ 192415 h 1687324"/>
              <a:gd name="connsiteX2954" fmla="*/ 1229703 w 1655762"/>
              <a:gd name="connsiteY2954" fmla="*/ 190178 h 1687324"/>
              <a:gd name="connsiteX2955" fmla="*/ 1229699 w 1655762"/>
              <a:gd name="connsiteY2955" fmla="*/ 190176 h 1687324"/>
              <a:gd name="connsiteX2956" fmla="*/ 1225790 w 1655762"/>
              <a:gd name="connsiteY2956" fmla="*/ 187381 h 1687324"/>
              <a:gd name="connsiteX2957" fmla="*/ 1225231 w 1655762"/>
              <a:gd name="connsiteY2957" fmla="*/ 187940 h 1687324"/>
              <a:gd name="connsiteX2958" fmla="*/ 1220759 w 1655762"/>
              <a:gd name="connsiteY2958" fmla="*/ 185703 h 1687324"/>
              <a:gd name="connsiteX2959" fmla="*/ 1218523 w 1655762"/>
              <a:gd name="connsiteY2959" fmla="*/ 184025 h 1687324"/>
              <a:gd name="connsiteX2960" fmla="*/ 1218523 w 1655762"/>
              <a:gd name="connsiteY2960" fmla="*/ 183466 h 1687324"/>
              <a:gd name="connsiteX2961" fmla="*/ 1211816 w 1655762"/>
              <a:gd name="connsiteY2961" fmla="*/ 178991 h 1687324"/>
              <a:gd name="connsiteX2962" fmla="*/ 1218523 w 1655762"/>
              <a:gd name="connsiteY2962" fmla="*/ 184025 h 1687324"/>
              <a:gd name="connsiteX2963" fmla="*/ 1218523 w 1655762"/>
              <a:gd name="connsiteY2963" fmla="*/ 185703 h 1687324"/>
              <a:gd name="connsiteX2964" fmla="*/ 1200637 w 1655762"/>
              <a:gd name="connsiteY2964" fmla="*/ 172279 h 1687324"/>
              <a:gd name="connsiteX2965" fmla="*/ 1199147 w 1655762"/>
              <a:gd name="connsiteY2965" fmla="*/ 171533 h 1687324"/>
              <a:gd name="connsiteX2966" fmla="*/ 1191694 w 1655762"/>
              <a:gd name="connsiteY2966" fmla="*/ 165566 h 1687324"/>
              <a:gd name="connsiteX2967" fmla="*/ 1205108 w 1655762"/>
              <a:gd name="connsiteY2967" fmla="*/ 174516 h 1687324"/>
              <a:gd name="connsiteX2968" fmla="*/ 1222995 w 1655762"/>
              <a:gd name="connsiteY2968" fmla="*/ 185703 h 1687324"/>
              <a:gd name="connsiteX2969" fmla="*/ 1218523 w 1655762"/>
              <a:gd name="connsiteY2969" fmla="*/ 181228 h 1687324"/>
              <a:gd name="connsiteX2970" fmla="*/ 1198401 w 1655762"/>
              <a:gd name="connsiteY2970" fmla="*/ 167804 h 1687324"/>
              <a:gd name="connsiteX2971" fmla="*/ 1200637 w 1655762"/>
              <a:gd name="connsiteY2971" fmla="*/ 170041 h 1687324"/>
              <a:gd name="connsiteX2972" fmla="*/ 1196165 w 1655762"/>
              <a:gd name="connsiteY2972" fmla="*/ 167804 h 1687324"/>
              <a:gd name="connsiteX2973" fmla="*/ 1187222 w 1655762"/>
              <a:gd name="connsiteY2973" fmla="*/ 161092 h 1687324"/>
              <a:gd name="connsiteX2974" fmla="*/ 1185980 w 1655762"/>
              <a:gd name="connsiteY2974" fmla="*/ 161340 h 1687324"/>
              <a:gd name="connsiteX2975" fmla="*/ 1185189 w 1655762"/>
              <a:gd name="connsiteY2975" fmla="*/ 160888 h 1687324"/>
              <a:gd name="connsiteX2976" fmla="*/ 1182750 w 1655762"/>
              <a:gd name="connsiteY2976" fmla="*/ 158854 h 1687324"/>
              <a:gd name="connsiteX2977" fmla="*/ 1183744 w 1655762"/>
              <a:gd name="connsiteY2977" fmla="*/ 160062 h 1687324"/>
              <a:gd name="connsiteX2978" fmla="*/ 1173807 w 1655762"/>
              <a:gd name="connsiteY2978" fmla="*/ 154380 h 1687324"/>
              <a:gd name="connsiteX2979" fmla="*/ 1153685 w 1655762"/>
              <a:gd name="connsiteY2979" fmla="*/ 143193 h 1687324"/>
              <a:gd name="connsiteX2980" fmla="*/ 1152912 w 1655762"/>
              <a:gd name="connsiteY2980" fmla="*/ 143193 h 1687324"/>
              <a:gd name="connsiteX2981" fmla="*/ 1161874 w 1655762"/>
              <a:gd name="connsiteY2981" fmla="*/ 148371 h 1687324"/>
              <a:gd name="connsiteX2982" fmla="*/ 1157406 w 1655762"/>
              <a:gd name="connsiteY2982" fmla="*/ 146112 h 1687324"/>
              <a:gd name="connsiteX2983" fmla="*/ 1151631 w 1655762"/>
              <a:gd name="connsiteY2983" fmla="*/ 143193 h 1687324"/>
              <a:gd name="connsiteX2984" fmla="*/ 1149213 w 1655762"/>
              <a:gd name="connsiteY2984" fmla="*/ 143193 h 1687324"/>
              <a:gd name="connsiteX2985" fmla="*/ 1158156 w 1655762"/>
              <a:gd name="connsiteY2985" fmla="*/ 147667 h 1687324"/>
              <a:gd name="connsiteX2986" fmla="*/ 1160392 w 1655762"/>
              <a:gd name="connsiteY2986" fmla="*/ 149905 h 1687324"/>
              <a:gd name="connsiteX2987" fmla="*/ 1164864 w 1655762"/>
              <a:gd name="connsiteY2987" fmla="*/ 149905 h 1687324"/>
              <a:gd name="connsiteX2988" fmla="*/ 1167099 w 1655762"/>
              <a:gd name="connsiteY2988" fmla="*/ 152142 h 1687324"/>
              <a:gd name="connsiteX2989" fmla="*/ 1171571 w 1655762"/>
              <a:gd name="connsiteY2989" fmla="*/ 154380 h 1687324"/>
              <a:gd name="connsiteX2990" fmla="*/ 1176322 w 1655762"/>
              <a:gd name="connsiteY2990" fmla="*/ 158015 h 1687324"/>
              <a:gd name="connsiteX2991" fmla="*/ 1179569 w 1655762"/>
              <a:gd name="connsiteY2991" fmla="*/ 160700 h 1687324"/>
              <a:gd name="connsiteX2992" fmla="*/ 1176043 w 1655762"/>
              <a:gd name="connsiteY2992" fmla="*/ 159570 h 1687324"/>
              <a:gd name="connsiteX2993" fmla="*/ 1176043 w 1655762"/>
              <a:gd name="connsiteY2993" fmla="*/ 158854 h 1687324"/>
              <a:gd name="connsiteX2994" fmla="*/ 1173807 w 1655762"/>
              <a:gd name="connsiteY2994" fmla="*/ 157554 h 1687324"/>
              <a:gd name="connsiteX2995" fmla="*/ 1173807 w 1655762"/>
              <a:gd name="connsiteY2995" fmla="*/ 156617 h 1687324"/>
              <a:gd name="connsiteX2996" fmla="*/ 1165144 w 1655762"/>
              <a:gd name="connsiteY2996" fmla="*/ 152406 h 1687324"/>
              <a:gd name="connsiteX2997" fmla="*/ 1164864 w 1655762"/>
              <a:gd name="connsiteY2997" fmla="*/ 152142 h 1687324"/>
              <a:gd name="connsiteX2998" fmla="*/ 1164778 w 1655762"/>
              <a:gd name="connsiteY2998" fmla="*/ 152228 h 1687324"/>
              <a:gd name="connsiteX2999" fmla="*/ 1164025 w 1655762"/>
              <a:gd name="connsiteY2999" fmla="*/ 151862 h 1687324"/>
              <a:gd name="connsiteX3000" fmla="*/ 1164732 w 1655762"/>
              <a:gd name="connsiteY3000" fmla="*/ 152274 h 1687324"/>
              <a:gd name="connsiteX3001" fmla="*/ 1163746 w 1655762"/>
              <a:gd name="connsiteY3001" fmla="*/ 153261 h 1687324"/>
              <a:gd name="connsiteX3002" fmla="*/ 1162628 w 1655762"/>
              <a:gd name="connsiteY3002" fmla="*/ 154380 h 1687324"/>
              <a:gd name="connsiteX3003" fmla="*/ 1174647 w 1655762"/>
              <a:gd name="connsiteY3003" fmla="*/ 160120 h 1687324"/>
              <a:gd name="connsiteX3004" fmla="*/ 1176043 w 1655762"/>
              <a:gd name="connsiteY3004" fmla="*/ 161092 h 1687324"/>
              <a:gd name="connsiteX3005" fmla="*/ 1176043 w 1655762"/>
              <a:gd name="connsiteY3005" fmla="*/ 160939 h 1687324"/>
              <a:gd name="connsiteX3006" fmla="*/ 1187222 w 1655762"/>
              <a:gd name="connsiteY3006" fmla="*/ 167804 h 1687324"/>
              <a:gd name="connsiteX3007" fmla="*/ 1191694 w 1655762"/>
              <a:gd name="connsiteY3007" fmla="*/ 170041 h 1687324"/>
              <a:gd name="connsiteX3008" fmla="*/ 1205108 w 1655762"/>
              <a:gd name="connsiteY3008" fmla="*/ 176753 h 1687324"/>
              <a:gd name="connsiteX3009" fmla="*/ 1198401 w 1655762"/>
              <a:gd name="connsiteY3009" fmla="*/ 174516 h 1687324"/>
              <a:gd name="connsiteX3010" fmla="*/ 1200638 w 1655762"/>
              <a:gd name="connsiteY3010" fmla="*/ 176754 h 1687324"/>
              <a:gd name="connsiteX3011" fmla="*/ 1200637 w 1655762"/>
              <a:gd name="connsiteY3011" fmla="*/ 176753 h 1687324"/>
              <a:gd name="connsiteX3012" fmla="*/ 1201172 w 1655762"/>
              <a:gd name="connsiteY3012" fmla="*/ 177289 h 1687324"/>
              <a:gd name="connsiteX3013" fmla="*/ 1202873 w 1655762"/>
              <a:gd name="connsiteY3013" fmla="*/ 178991 h 1687324"/>
              <a:gd name="connsiteX3014" fmla="*/ 1202873 w 1655762"/>
              <a:gd name="connsiteY3014" fmla="*/ 178991 h 1687324"/>
              <a:gd name="connsiteX3015" fmla="*/ 1205108 w 1655762"/>
              <a:gd name="connsiteY3015" fmla="*/ 181228 h 1687324"/>
              <a:gd name="connsiteX3016" fmla="*/ 1198401 w 1655762"/>
              <a:gd name="connsiteY3016" fmla="*/ 178991 h 1687324"/>
              <a:gd name="connsiteX3017" fmla="*/ 1205108 w 1655762"/>
              <a:gd name="connsiteY3017" fmla="*/ 183466 h 1687324"/>
              <a:gd name="connsiteX3018" fmla="*/ 1207344 w 1655762"/>
              <a:gd name="connsiteY3018" fmla="*/ 185703 h 1687324"/>
              <a:gd name="connsiteX3019" fmla="*/ 1209580 w 1655762"/>
              <a:gd name="connsiteY3019" fmla="*/ 185703 h 1687324"/>
              <a:gd name="connsiteX3020" fmla="*/ 1211816 w 1655762"/>
              <a:gd name="connsiteY3020" fmla="*/ 187940 h 1687324"/>
              <a:gd name="connsiteX3021" fmla="*/ 1236410 w 1655762"/>
              <a:gd name="connsiteY3021" fmla="*/ 205839 h 1687324"/>
              <a:gd name="connsiteX3022" fmla="*/ 1234174 w 1655762"/>
              <a:gd name="connsiteY3022" fmla="*/ 205839 h 1687324"/>
              <a:gd name="connsiteX3023" fmla="*/ 1216288 w 1655762"/>
              <a:gd name="connsiteY3023" fmla="*/ 192415 h 1687324"/>
              <a:gd name="connsiteX3024" fmla="*/ 1229702 w 1655762"/>
              <a:gd name="connsiteY3024" fmla="*/ 203602 h 1687324"/>
              <a:gd name="connsiteX3025" fmla="*/ 1249825 w 1655762"/>
              <a:gd name="connsiteY3025" fmla="*/ 219264 h 1687324"/>
              <a:gd name="connsiteX3026" fmla="*/ 1254297 w 1655762"/>
              <a:gd name="connsiteY3026" fmla="*/ 219264 h 1687324"/>
              <a:gd name="connsiteX3027" fmla="*/ 1254297 w 1655762"/>
              <a:gd name="connsiteY3027" fmla="*/ 221501 h 1687324"/>
              <a:gd name="connsiteX3028" fmla="*/ 1261004 w 1655762"/>
              <a:gd name="connsiteY3028" fmla="*/ 225976 h 1687324"/>
              <a:gd name="connsiteX3029" fmla="*/ 1254297 w 1655762"/>
              <a:gd name="connsiteY3029" fmla="*/ 223738 h 1687324"/>
              <a:gd name="connsiteX3030" fmla="*/ 1272183 w 1655762"/>
              <a:gd name="connsiteY3030" fmla="*/ 237163 h 1687324"/>
              <a:gd name="connsiteX3031" fmla="*/ 1269947 w 1655762"/>
              <a:gd name="connsiteY3031" fmla="*/ 237163 h 1687324"/>
              <a:gd name="connsiteX3032" fmla="*/ 1285598 w 1655762"/>
              <a:gd name="connsiteY3032" fmla="*/ 248350 h 1687324"/>
              <a:gd name="connsiteX3033" fmla="*/ 1299013 w 1655762"/>
              <a:gd name="connsiteY3033" fmla="*/ 261774 h 1687324"/>
              <a:gd name="connsiteX3034" fmla="*/ 1301249 w 1655762"/>
              <a:gd name="connsiteY3034" fmla="*/ 264011 h 1687324"/>
              <a:gd name="connsiteX3035" fmla="*/ 1298454 w 1655762"/>
              <a:gd name="connsiteY3035" fmla="*/ 262613 h 1687324"/>
              <a:gd name="connsiteX3036" fmla="*/ 1293693 w 1655762"/>
              <a:gd name="connsiteY3036" fmla="*/ 260231 h 1687324"/>
              <a:gd name="connsiteX3037" fmla="*/ 1292307 w 1655762"/>
              <a:gd name="connsiteY3037" fmla="*/ 259537 h 1687324"/>
              <a:gd name="connsiteX3038" fmla="*/ 1283362 w 1655762"/>
              <a:gd name="connsiteY3038" fmla="*/ 252824 h 1687324"/>
              <a:gd name="connsiteX3039" fmla="*/ 1287834 w 1655762"/>
              <a:gd name="connsiteY3039" fmla="*/ 255062 h 1687324"/>
              <a:gd name="connsiteX3040" fmla="*/ 1285598 w 1655762"/>
              <a:gd name="connsiteY3040" fmla="*/ 252824 h 1687324"/>
              <a:gd name="connsiteX3041" fmla="*/ 1283362 w 1655762"/>
              <a:gd name="connsiteY3041" fmla="*/ 250587 h 1687324"/>
              <a:gd name="connsiteX3042" fmla="*/ 1280452 w 1655762"/>
              <a:gd name="connsiteY3042" fmla="*/ 249131 h 1687324"/>
              <a:gd name="connsiteX3043" fmla="*/ 1280452 w 1655762"/>
              <a:gd name="connsiteY3043" fmla="*/ 249238 h 1687324"/>
              <a:gd name="connsiteX3044" fmla="*/ 1280301 w 1655762"/>
              <a:gd name="connsiteY3044" fmla="*/ 249055 h 1687324"/>
              <a:gd name="connsiteX3045" fmla="*/ 1278891 w 1655762"/>
              <a:gd name="connsiteY3045" fmla="*/ 248350 h 1687324"/>
              <a:gd name="connsiteX3046" fmla="*/ 1276655 w 1655762"/>
              <a:gd name="connsiteY3046" fmla="*/ 248350 h 1687324"/>
              <a:gd name="connsiteX3047" fmla="*/ 1273637 w 1655762"/>
              <a:gd name="connsiteY3047" fmla="*/ 244725 h 1687324"/>
              <a:gd name="connsiteX3048" fmla="*/ 1269207 w 1655762"/>
              <a:gd name="connsiteY3048" fmla="*/ 240348 h 1687324"/>
              <a:gd name="connsiteX3049" fmla="*/ 1266958 w 1655762"/>
              <a:gd name="connsiteY3049" fmla="*/ 238126 h 1687324"/>
              <a:gd name="connsiteX3050" fmla="*/ 1264709 w 1655762"/>
              <a:gd name="connsiteY3050" fmla="*/ 235903 h 1687324"/>
              <a:gd name="connsiteX3051" fmla="*/ 1255713 w 1655762"/>
              <a:gd name="connsiteY3051" fmla="*/ 229236 h 1687324"/>
              <a:gd name="connsiteX3052" fmla="*/ 1257466 w 1655762"/>
              <a:gd name="connsiteY3052" fmla="*/ 229582 h 1687324"/>
              <a:gd name="connsiteX3053" fmla="*/ 1252061 w 1655762"/>
              <a:gd name="connsiteY3053" fmla="*/ 225976 h 1687324"/>
              <a:gd name="connsiteX3054" fmla="*/ 1247589 w 1655762"/>
              <a:gd name="connsiteY3054" fmla="*/ 221501 h 1687324"/>
              <a:gd name="connsiteX3055" fmla="*/ 1247589 w 1655762"/>
              <a:gd name="connsiteY3055" fmla="*/ 223738 h 1687324"/>
              <a:gd name="connsiteX3056" fmla="*/ 1240882 w 1655762"/>
              <a:gd name="connsiteY3056" fmla="*/ 219264 h 1687324"/>
              <a:gd name="connsiteX3057" fmla="*/ 1238646 w 1655762"/>
              <a:gd name="connsiteY3057" fmla="*/ 214789 h 1687324"/>
              <a:gd name="connsiteX3058" fmla="*/ 1236410 w 1655762"/>
              <a:gd name="connsiteY3058" fmla="*/ 214789 h 1687324"/>
              <a:gd name="connsiteX3059" fmla="*/ 1227467 w 1655762"/>
              <a:gd name="connsiteY3059" fmla="*/ 208077 h 1687324"/>
              <a:gd name="connsiteX3060" fmla="*/ 1222995 w 1655762"/>
              <a:gd name="connsiteY3060" fmla="*/ 203602 h 1687324"/>
              <a:gd name="connsiteX3061" fmla="*/ 1234174 w 1655762"/>
              <a:gd name="connsiteY3061" fmla="*/ 214789 h 1687324"/>
              <a:gd name="connsiteX3062" fmla="*/ 1220759 w 1655762"/>
              <a:gd name="connsiteY3062" fmla="*/ 205839 h 1687324"/>
              <a:gd name="connsiteX3063" fmla="*/ 1217742 w 1655762"/>
              <a:gd name="connsiteY3063" fmla="*/ 201310 h 1687324"/>
              <a:gd name="connsiteX3064" fmla="*/ 1217860 w 1655762"/>
              <a:gd name="connsiteY3064" fmla="*/ 201365 h 1687324"/>
              <a:gd name="connsiteX3065" fmla="*/ 1216288 w 1655762"/>
              <a:gd name="connsiteY3065" fmla="*/ 199127 h 1687324"/>
              <a:gd name="connsiteX3066" fmla="*/ 1209580 w 1655762"/>
              <a:gd name="connsiteY3066" fmla="*/ 196890 h 1687324"/>
              <a:gd name="connsiteX3067" fmla="*/ 1216288 w 1655762"/>
              <a:gd name="connsiteY3067" fmla="*/ 199127 h 1687324"/>
              <a:gd name="connsiteX3068" fmla="*/ 1217742 w 1655762"/>
              <a:gd name="connsiteY3068" fmla="*/ 201310 h 1687324"/>
              <a:gd name="connsiteX3069" fmla="*/ 1215449 w 1655762"/>
              <a:gd name="connsiteY3069" fmla="*/ 200246 h 1687324"/>
              <a:gd name="connsiteX3070" fmla="*/ 1216288 w 1655762"/>
              <a:gd name="connsiteY3070" fmla="*/ 201365 h 1687324"/>
              <a:gd name="connsiteX3071" fmla="*/ 1210419 w 1655762"/>
              <a:gd name="connsiteY3071" fmla="*/ 197729 h 1687324"/>
              <a:gd name="connsiteX3072" fmla="*/ 1206810 w 1655762"/>
              <a:gd name="connsiteY3072" fmla="*/ 195188 h 1687324"/>
              <a:gd name="connsiteX3073" fmla="*/ 1207344 w 1655762"/>
              <a:gd name="connsiteY3073" fmla="*/ 194652 h 1687324"/>
              <a:gd name="connsiteX3074" fmla="*/ 1202874 w 1655762"/>
              <a:gd name="connsiteY3074" fmla="*/ 192416 h 1687324"/>
              <a:gd name="connsiteX3075" fmla="*/ 1202873 w 1655762"/>
              <a:gd name="connsiteY3075" fmla="*/ 192415 h 1687324"/>
              <a:gd name="connsiteX3076" fmla="*/ 1202874 w 1655762"/>
              <a:gd name="connsiteY3076" fmla="*/ 192416 h 1687324"/>
              <a:gd name="connsiteX3077" fmla="*/ 1198401 w 1655762"/>
              <a:gd name="connsiteY3077" fmla="*/ 190178 h 1687324"/>
              <a:gd name="connsiteX3078" fmla="*/ 1195085 w 1655762"/>
              <a:gd name="connsiteY3078" fmla="*/ 187192 h 1687324"/>
              <a:gd name="connsiteX3079" fmla="*/ 1192553 w 1655762"/>
              <a:gd name="connsiteY3079" fmla="*/ 185788 h 1687324"/>
              <a:gd name="connsiteX3080" fmla="*/ 1190377 w 1655762"/>
              <a:gd name="connsiteY3080" fmla="*/ 184413 h 1687324"/>
              <a:gd name="connsiteX3081" fmla="*/ 1187222 w 1655762"/>
              <a:gd name="connsiteY3081" fmla="*/ 183466 h 1687324"/>
              <a:gd name="connsiteX3082" fmla="*/ 1171571 w 1655762"/>
              <a:gd name="connsiteY3082" fmla="*/ 174516 h 1687324"/>
              <a:gd name="connsiteX3083" fmla="*/ 1169335 w 1655762"/>
              <a:gd name="connsiteY3083" fmla="*/ 172279 h 1687324"/>
              <a:gd name="connsiteX3084" fmla="*/ 1169335 w 1655762"/>
              <a:gd name="connsiteY3084" fmla="*/ 170041 h 1687324"/>
              <a:gd name="connsiteX3085" fmla="*/ 1164864 w 1655762"/>
              <a:gd name="connsiteY3085" fmla="*/ 170041 h 1687324"/>
              <a:gd name="connsiteX3086" fmla="*/ 1151449 w 1655762"/>
              <a:gd name="connsiteY3086" fmla="*/ 161092 h 1687324"/>
              <a:gd name="connsiteX3087" fmla="*/ 1133562 w 1655762"/>
              <a:gd name="connsiteY3087" fmla="*/ 152142 h 1687324"/>
              <a:gd name="connsiteX3088" fmla="*/ 1117911 w 1655762"/>
              <a:gd name="connsiteY3088" fmla="*/ 145430 h 1687324"/>
              <a:gd name="connsiteX3089" fmla="*/ 1122383 w 1655762"/>
              <a:gd name="connsiteY3089" fmla="*/ 149905 h 1687324"/>
              <a:gd name="connsiteX3090" fmla="*/ 1117911 w 1655762"/>
              <a:gd name="connsiteY3090" fmla="*/ 147667 h 1687324"/>
              <a:gd name="connsiteX3091" fmla="*/ 1115676 w 1655762"/>
              <a:gd name="connsiteY3091" fmla="*/ 145430 h 1687324"/>
              <a:gd name="connsiteX3092" fmla="*/ 1100025 w 1655762"/>
              <a:gd name="connsiteY3092" fmla="*/ 140955 h 1687324"/>
              <a:gd name="connsiteX3093" fmla="*/ 1104496 w 1655762"/>
              <a:gd name="connsiteY3093" fmla="*/ 140955 h 1687324"/>
              <a:gd name="connsiteX3094" fmla="*/ 1068723 w 1655762"/>
              <a:gd name="connsiteY3094" fmla="*/ 127531 h 1687324"/>
              <a:gd name="connsiteX3095" fmla="*/ 1032950 w 1655762"/>
              <a:gd name="connsiteY3095" fmla="*/ 114107 h 1687324"/>
              <a:gd name="connsiteX3096" fmla="*/ 1048601 w 1655762"/>
              <a:gd name="connsiteY3096" fmla="*/ 120819 h 1687324"/>
              <a:gd name="connsiteX3097" fmla="*/ 1030714 w 1655762"/>
              <a:gd name="connsiteY3097" fmla="*/ 114107 h 1687324"/>
              <a:gd name="connsiteX3098" fmla="*/ 1010592 w 1655762"/>
              <a:gd name="connsiteY3098" fmla="*/ 109632 h 1687324"/>
              <a:gd name="connsiteX3099" fmla="*/ 1015064 w 1655762"/>
              <a:gd name="connsiteY3099" fmla="*/ 111869 h 1687324"/>
              <a:gd name="connsiteX3100" fmla="*/ 994941 w 1655762"/>
              <a:gd name="connsiteY3100" fmla="*/ 105157 h 1687324"/>
              <a:gd name="connsiteX3101" fmla="*/ 981526 w 1655762"/>
              <a:gd name="connsiteY3101" fmla="*/ 102920 h 1687324"/>
              <a:gd name="connsiteX3102" fmla="*/ 994941 w 1655762"/>
              <a:gd name="connsiteY3102" fmla="*/ 107395 h 1687324"/>
              <a:gd name="connsiteX3103" fmla="*/ 1003884 w 1655762"/>
              <a:gd name="connsiteY3103" fmla="*/ 111869 h 1687324"/>
              <a:gd name="connsiteX3104" fmla="*/ 1022330 w 1655762"/>
              <a:gd name="connsiteY3104" fmla="*/ 119141 h 1687324"/>
              <a:gd name="connsiteX3105" fmla="*/ 1033665 w 1655762"/>
              <a:gd name="connsiteY3105" fmla="*/ 121177 h 1687324"/>
              <a:gd name="connsiteX3106" fmla="*/ 1046365 w 1655762"/>
              <a:gd name="connsiteY3106" fmla="*/ 127531 h 1687324"/>
              <a:gd name="connsiteX3107" fmla="*/ 1053073 w 1655762"/>
              <a:gd name="connsiteY3107" fmla="*/ 129768 h 1687324"/>
              <a:gd name="connsiteX3108" fmla="*/ 1057544 w 1655762"/>
              <a:gd name="connsiteY3108" fmla="*/ 132006 h 1687324"/>
              <a:gd name="connsiteX3109" fmla="*/ 1064252 w 1655762"/>
              <a:gd name="connsiteY3109" fmla="*/ 134243 h 1687324"/>
              <a:gd name="connsiteX3110" fmla="*/ 1082138 w 1655762"/>
              <a:gd name="connsiteY3110" fmla="*/ 140955 h 1687324"/>
              <a:gd name="connsiteX3111" fmla="*/ 1097789 w 1655762"/>
              <a:gd name="connsiteY3111" fmla="*/ 147667 h 1687324"/>
              <a:gd name="connsiteX3112" fmla="*/ 1113440 w 1655762"/>
              <a:gd name="connsiteY3112" fmla="*/ 154380 h 1687324"/>
              <a:gd name="connsiteX3113" fmla="*/ 1124619 w 1655762"/>
              <a:gd name="connsiteY3113" fmla="*/ 158854 h 1687324"/>
              <a:gd name="connsiteX3114" fmla="*/ 1129090 w 1655762"/>
              <a:gd name="connsiteY3114" fmla="*/ 163329 h 1687324"/>
              <a:gd name="connsiteX3115" fmla="*/ 1143623 w 1655762"/>
              <a:gd name="connsiteY3115" fmla="*/ 169202 h 1687324"/>
              <a:gd name="connsiteX3116" fmla="*/ 1154597 w 1655762"/>
              <a:gd name="connsiteY3116" fmla="*/ 174904 h 1687324"/>
              <a:gd name="connsiteX3117" fmla="*/ 1161510 w 1655762"/>
              <a:gd name="connsiteY3117" fmla="*/ 180669 h 1687324"/>
              <a:gd name="connsiteX3118" fmla="*/ 1153685 w 1655762"/>
              <a:gd name="connsiteY3118" fmla="*/ 176753 h 1687324"/>
              <a:gd name="connsiteX3119" fmla="*/ 1144741 w 1655762"/>
              <a:gd name="connsiteY3119" fmla="*/ 174516 h 1687324"/>
              <a:gd name="connsiteX3120" fmla="*/ 1129090 w 1655762"/>
              <a:gd name="connsiteY3120" fmla="*/ 165566 h 1687324"/>
              <a:gd name="connsiteX3121" fmla="*/ 1124619 w 1655762"/>
              <a:gd name="connsiteY3121" fmla="*/ 163329 h 1687324"/>
              <a:gd name="connsiteX3122" fmla="*/ 1124619 w 1655762"/>
              <a:gd name="connsiteY3122" fmla="*/ 165566 h 1687324"/>
              <a:gd name="connsiteX3123" fmla="*/ 1102261 w 1655762"/>
              <a:gd name="connsiteY3123" fmla="*/ 156617 h 1687324"/>
              <a:gd name="connsiteX3124" fmla="*/ 1095553 w 1655762"/>
              <a:gd name="connsiteY3124" fmla="*/ 152142 h 1687324"/>
              <a:gd name="connsiteX3125" fmla="*/ 1088846 w 1655762"/>
              <a:gd name="connsiteY3125" fmla="*/ 149905 h 1687324"/>
              <a:gd name="connsiteX3126" fmla="*/ 1075431 w 1655762"/>
              <a:gd name="connsiteY3126" fmla="*/ 143193 h 1687324"/>
              <a:gd name="connsiteX3127" fmla="*/ 1062016 w 1655762"/>
              <a:gd name="connsiteY3127" fmla="*/ 138718 h 1687324"/>
              <a:gd name="connsiteX3128" fmla="*/ 1048601 w 1655762"/>
              <a:gd name="connsiteY3128" fmla="*/ 134243 h 1687324"/>
              <a:gd name="connsiteX3129" fmla="*/ 1046365 w 1655762"/>
              <a:gd name="connsiteY3129" fmla="*/ 132006 h 1687324"/>
              <a:gd name="connsiteX3130" fmla="*/ 1039658 w 1655762"/>
              <a:gd name="connsiteY3130" fmla="*/ 132006 h 1687324"/>
              <a:gd name="connsiteX3131" fmla="*/ 1028479 w 1655762"/>
              <a:gd name="connsiteY3131" fmla="*/ 127531 h 1687324"/>
              <a:gd name="connsiteX3132" fmla="*/ 1015064 w 1655762"/>
              <a:gd name="connsiteY3132" fmla="*/ 123056 h 1687324"/>
              <a:gd name="connsiteX3133" fmla="*/ 994941 w 1655762"/>
              <a:gd name="connsiteY3133" fmla="*/ 118581 h 1687324"/>
              <a:gd name="connsiteX3134" fmla="*/ 968111 w 1655762"/>
              <a:gd name="connsiteY3134" fmla="*/ 111869 h 1687324"/>
              <a:gd name="connsiteX3135" fmla="*/ 970347 w 1655762"/>
              <a:gd name="connsiteY3135" fmla="*/ 114107 h 1687324"/>
              <a:gd name="connsiteX3136" fmla="*/ 943517 w 1655762"/>
              <a:gd name="connsiteY3136" fmla="*/ 109632 h 1687324"/>
              <a:gd name="connsiteX3137" fmla="*/ 925631 w 1655762"/>
              <a:gd name="connsiteY3137" fmla="*/ 107395 h 1687324"/>
              <a:gd name="connsiteX3138" fmla="*/ 905508 w 1655762"/>
              <a:gd name="connsiteY3138" fmla="*/ 105157 h 1687324"/>
              <a:gd name="connsiteX3139" fmla="*/ 887622 w 1655762"/>
              <a:gd name="connsiteY3139" fmla="*/ 102920 h 1687324"/>
              <a:gd name="connsiteX3140" fmla="*/ 871971 w 1655762"/>
              <a:gd name="connsiteY3140" fmla="*/ 102920 h 1687324"/>
              <a:gd name="connsiteX3141" fmla="*/ 856320 w 1655762"/>
              <a:gd name="connsiteY3141" fmla="*/ 102920 h 1687324"/>
              <a:gd name="connsiteX3142" fmla="*/ 842905 w 1655762"/>
              <a:gd name="connsiteY3142" fmla="*/ 102920 h 1687324"/>
              <a:gd name="connsiteX3143" fmla="*/ 836198 w 1655762"/>
              <a:gd name="connsiteY3143" fmla="*/ 102920 h 1687324"/>
              <a:gd name="connsiteX3144" fmla="*/ 829490 w 1655762"/>
              <a:gd name="connsiteY3144" fmla="*/ 100682 h 1687324"/>
              <a:gd name="connsiteX3145" fmla="*/ 827254 w 1655762"/>
              <a:gd name="connsiteY3145" fmla="*/ 100682 h 1687324"/>
              <a:gd name="connsiteX3146" fmla="*/ 816075 w 1655762"/>
              <a:gd name="connsiteY3146" fmla="*/ 100682 h 1687324"/>
              <a:gd name="connsiteX3147" fmla="*/ 789246 w 1655762"/>
              <a:gd name="connsiteY3147" fmla="*/ 102920 h 1687324"/>
              <a:gd name="connsiteX3148" fmla="*/ 762416 w 1655762"/>
              <a:gd name="connsiteY3148" fmla="*/ 105157 h 1687324"/>
              <a:gd name="connsiteX3149" fmla="*/ 737822 w 1655762"/>
              <a:gd name="connsiteY3149" fmla="*/ 109632 h 1687324"/>
              <a:gd name="connsiteX3150" fmla="*/ 710992 w 1655762"/>
              <a:gd name="connsiteY3150" fmla="*/ 111869 h 1687324"/>
              <a:gd name="connsiteX3151" fmla="*/ 623795 w 1655762"/>
              <a:gd name="connsiteY3151" fmla="*/ 136480 h 1687324"/>
              <a:gd name="connsiteX3152" fmla="*/ 621559 w 1655762"/>
              <a:gd name="connsiteY3152" fmla="*/ 134243 h 1687324"/>
              <a:gd name="connsiteX3153" fmla="*/ 617087 w 1655762"/>
              <a:gd name="connsiteY3153" fmla="*/ 138718 h 1687324"/>
              <a:gd name="connsiteX3154" fmla="*/ 610380 w 1655762"/>
              <a:gd name="connsiteY3154" fmla="*/ 138718 h 1687324"/>
              <a:gd name="connsiteX3155" fmla="*/ 601436 w 1655762"/>
              <a:gd name="connsiteY3155" fmla="*/ 140955 h 1687324"/>
              <a:gd name="connsiteX3156" fmla="*/ 608144 w 1655762"/>
              <a:gd name="connsiteY3156" fmla="*/ 140955 h 1687324"/>
              <a:gd name="connsiteX3157" fmla="*/ 590257 w 1655762"/>
              <a:gd name="connsiteY3157" fmla="*/ 145430 h 1687324"/>
              <a:gd name="connsiteX3158" fmla="*/ 585786 w 1655762"/>
              <a:gd name="connsiteY3158" fmla="*/ 147667 h 1687324"/>
              <a:gd name="connsiteX3159" fmla="*/ 565663 w 1655762"/>
              <a:gd name="connsiteY3159" fmla="*/ 156617 h 1687324"/>
              <a:gd name="connsiteX3160" fmla="*/ 545541 w 1655762"/>
              <a:gd name="connsiteY3160" fmla="*/ 165566 h 1687324"/>
              <a:gd name="connsiteX3161" fmla="*/ 536598 w 1655762"/>
              <a:gd name="connsiteY3161" fmla="*/ 170041 h 1687324"/>
              <a:gd name="connsiteX3162" fmla="*/ 527654 w 1655762"/>
              <a:gd name="connsiteY3162" fmla="*/ 172279 h 1687324"/>
              <a:gd name="connsiteX3163" fmla="*/ 514239 w 1655762"/>
              <a:gd name="connsiteY3163" fmla="*/ 181228 h 1687324"/>
              <a:gd name="connsiteX3164" fmla="*/ 500824 w 1655762"/>
              <a:gd name="connsiteY3164" fmla="*/ 185703 h 1687324"/>
              <a:gd name="connsiteX3165" fmla="*/ 491881 w 1655762"/>
              <a:gd name="connsiteY3165" fmla="*/ 192415 h 1687324"/>
              <a:gd name="connsiteX3166" fmla="*/ 492161 w 1655762"/>
              <a:gd name="connsiteY3166" fmla="*/ 191297 h 1687324"/>
              <a:gd name="connsiteX3167" fmla="*/ 494117 w 1655762"/>
              <a:gd name="connsiteY3167" fmla="*/ 190178 h 1687324"/>
              <a:gd name="connsiteX3168" fmla="*/ 492161 w 1655762"/>
              <a:gd name="connsiteY3168" fmla="*/ 191297 h 1687324"/>
              <a:gd name="connsiteX3169" fmla="*/ 492161 w 1655762"/>
              <a:gd name="connsiteY3169" fmla="*/ 191297 h 1687324"/>
              <a:gd name="connsiteX3170" fmla="*/ 478466 w 1655762"/>
              <a:gd name="connsiteY3170" fmla="*/ 199127 h 1687324"/>
              <a:gd name="connsiteX3171" fmla="*/ 460580 w 1655762"/>
              <a:gd name="connsiteY3171" fmla="*/ 210314 h 1687324"/>
              <a:gd name="connsiteX3172" fmla="*/ 440457 w 1655762"/>
              <a:gd name="connsiteY3172" fmla="*/ 223738 h 1687324"/>
              <a:gd name="connsiteX3173" fmla="*/ 431514 w 1655762"/>
              <a:gd name="connsiteY3173" fmla="*/ 228213 h 1687324"/>
              <a:gd name="connsiteX3174" fmla="*/ 409156 w 1655762"/>
              <a:gd name="connsiteY3174" fmla="*/ 243875 h 1687324"/>
              <a:gd name="connsiteX3175" fmla="*/ 366675 w 1655762"/>
              <a:gd name="connsiteY3175" fmla="*/ 277436 h 1687324"/>
              <a:gd name="connsiteX3176" fmla="*/ 351024 w 1655762"/>
              <a:gd name="connsiteY3176" fmla="*/ 293097 h 1687324"/>
              <a:gd name="connsiteX3177" fmla="*/ 351024 w 1655762"/>
              <a:gd name="connsiteY3177" fmla="*/ 295335 h 1687324"/>
              <a:gd name="connsiteX3178" fmla="*/ 337609 w 1655762"/>
              <a:gd name="connsiteY3178" fmla="*/ 304284 h 1687324"/>
              <a:gd name="connsiteX3179" fmla="*/ 337609 w 1655762"/>
              <a:gd name="connsiteY3179" fmla="*/ 306522 h 1687324"/>
              <a:gd name="connsiteX3180" fmla="*/ 335374 w 1655762"/>
              <a:gd name="connsiteY3180" fmla="*/ 308759 h 1687324"/>
              <a:gd name="connsiteX3181" fmla="*/ 317487 w 1655762"/>
              <a:gd name="connsiteY3181" fmla="*/ 326658 h 1687324"/>
              <a:gd name="connsiteX3182" fmla="*/ 301836 w 1655762"/>
              <a:gd name="connsiteY3182" fmla="*/ 342320 h 1687324"/>
              <a:gd name="connsiteX3183" fmla="*/ 283950 w 1655762"/>
              <a:gd name="connsiteY3183" fmla="*/ 364694 h 1687324"/>
              <a:gd name="connsiteX3184" fmla="*/ 279478 w 1655762"/>
              <a:gd name="connsiteY3184" fmla="*/ 369168 h 1687324"/>
              <a:gd name="connsiteX3185" fmla="*/ 277242 w 1655762"/>
              <a:gd name="connsiteY3185" fmla="*/ 375880 h 1687324"/>
              <a:gd name="connsiteX3186" fmla="*/ 259356 w 1655762"/>
              <a:gd name="connsiteY3186" fmla="*/ 396017 h 1687324"/>
              <a:gd name="connsiteX3187" fmla="*/ 248177 w 1655762"/>
              <a:gd name="connsiteY3187" fmla="*/ 411679 h 1687324"/>
              <a:gd name="connsiteX3188" fmla="*/ 230290 w 1655762"/>
              <a:gd name="connsiteY3188" fmla="*/ 440765 h 1687324"/>
              <a:gd name="connsiteX3189" fmla="*/ 223582 w 1655762"/>
              <a:gd name="connsiteY3189" fmla="*/ 451951 h 1687324"/>
              <a:gd name="connsiteX3190" fmla="*/ 216875 w 1655762"/>
              <a:gd name="connsiteY3190" fmla="*/ 463138 h 1687324"/>
              <a:gd name="connsiteX3191" fmla="*/ 207932 w 1655762"/>
              <a:gd name="connsiteY3191" fmla="*/ 478800 h 1687324"/>
              <a:gd name="connsiteX3192" fmla="*/ 203460 w 1655762"/>
              <a:gd name="connsiteY3192" fmla="*/ 487750 h 1687324"/>
              <a:gd name="connsiteX3193" fmla="*/ 196753 w 1655762"/>
              <a:gd name="connsiteY3193" fmla="*/ 501174 h 1687324"/>
              <a:gd name="connsiteX3194" fmla="*/ 190045 w 1655762"/>
              <a:gd name="connsiteY3194" fmla="*/ 514598 h 1687324"/>
              <a:gd name="connsiteX3195" fmla="*/ 181102 w 1655762"/>
              <a:gd name="connsiteY3195" fmla="*/ 534735 h 1687324"/>
              <a:gd name="connsiteX3196" fmla="*/ 174394 w 1655762"/>
              <a:gd name="connsiteY3196" fmla="*/ 545922 h 1687324"/>
              <a:gd name="connsiteX3197" fmla="*/ 169923 w 1655762"/>
              <a:gd name="connsiteY3197" fmla="*/ 557108 h 1687324"/>
              <a:gd name="connsiteX3198" fmla="*/ 163215 w 1655762"/>
              <a:gd name="connsiteY3198" fmla="*/ 572770 h 1687324"/>
              <a:gd name="connsiteX3199" fmla="*/ 149800 w 1655762"/>
              <a:gd name="connsiteY3199" fmla="*/ 608568 h 1687324"/>
              <a:gd name="connsiteX3200" fmla="*/ 147565 w 1655762"/>
              <a:gd name="connsiteY3200" fmla="*/ 610806 h 1687324"/>
              <a:gd name="connsiteX3201" fmla="*/ 145329 w 1655762"/>
              <a:gd name="connsiteY3201" fmla="*/ 626467 h 1687324"/>
              <a:gd name="connsiteX3202" fmla="*/ 138621 w 1655762"/>
              <a:gd name="connsiteY3202" fmla="*/ 642129 h 1687324"/>
              <a:gd name="connsiteX3203" fmla="*/ 143093 w 1655762"/>
              <a:gd name="connsiteY3203" fmla="*/ 635417 h 1687324"/>
              <a:gd name="connsiteX3204" fmla="*/ 140760 w 1655762"/>
              <a:gd name="connsiteY3204" fmla="*/ 640475 h 1687324"/>
              <a:gd name="connsiteX3205" fmla="*/ 140857 w 1655762"/>
              <a:gd name="connsiteY3205" fmla="*/ 639892 h 1687324"/>
              <a:gd name="connsiteX3206" fmla="*/ 140711 w 1655762"/>
              <a:gd name="connsiteY3206" fmla="*/ 640581 h 1687324"/>
              <a:gd name="connsiteX3207" fmla="*/ 139739 w 1655762"/>
              <a:gd name="connsiteY3207" fmla="*/ 642688 h 1687324"/>
              <a:gd name="connsiteX3208" fmla="*/ 136385 w 1655762"/>
              <a:gd name="connsiteY3208" fmla="*/ 653316 h 1687324"/>
              <a:gd name="connsiteX3209" fmla="*/ 133492 w 1655762"/>
              <a:gd name="connsiteY3209" fmla="*/ 669241 h 1687324"/>
              <a:gd name="connsiteX3210" fmla="*/ 133311 w 1655762"/>
              <a:gd name="connsiteY3210" fmla="*/ 669537 h 1687324"/>
              <a:gd name="connsiteX3211" fmla="*/ 131914 w 1655762"/>
              <a:gd name="connsiteY3211" fmla="*/ 677927 h 1687324"/>
              <a:gd name="connsiteX3212" fmla="*/ 133492 w 1655762"/>
              <a:gd name="connsiteY3212" fmla="*/ 669241 h 1687324"/>
              <a:gd name="connsiteX3213" fmla="*/ 135236 w 1655762"/>
              <a:gd name="connsiteY3213" fmla="*/ 666385 h 1687324"/>
              <a:gd name="connsiteX3214" fmla="*/ 132193 w 1655762"/>
              <a:gd name="connsiteY3214" fmla="*/ 680724 h 1687324"/>
              <a:gd name="connsiteX3215" fmla="*/ 127966 w 1655762"/>
              <a:gd name="connsiteY3215" fmla="*/ 701560 h 1687324"/>
              <a:gd name="connsiteX3216" fmla="*/ 126552 w 1655762"/>
              <a:gd name="connsiteY3216" fmla="*/ 710086 h 1687324"/>
              <a:gd name="connsiteX3217" fmla="*/ 126711 w 1655762"/>
              <a:gd name="connsiteY3217" fmla="*/ 710669 h 1687324"/>
              <a:gd name="connsiteX3218" fmla="*/ 129678 w 1655762"/>
              <a:gd name="connsiteY3218" fmla="*/ 695826 h 1687324"/>
              <a:gd name="connsiteX3219" fmla="*/ 136385 w 1655762"/>
              <a:gd name="connsiteY3219" fmla="*/ 671215 h 1687324"/>
              <a:gd name="connsiteX3220" fmla="*/ 140857 w 1655762"/>
              <a:gd name="connsiteY3220" fmla="*/ 653316 h 1687324"/>
              <a:gd name="connsiteX3221" fmla="*/ 143093 w 1655762"/>
              <a:gd name="connsiteY3221" fmla="*/ 648841 h 1687324"/>
              <a:gd name="connsiteX3222" fmla="*/ 152036 w 1655762"/>
              <a:gd name="connsiteY3222" fmla="*/ 613043 h 1687324"/>
              <a:gd name="connsiteX3223" fmla="*/ 156508 w 1655762"/>
              <a:gd name="connsiteY3223" fmla="*/ 597381 h 1687324"/>
              <a:gd name="connsiteX3224" fmla="*/ 156508 w 1655762"/>
              <a:gd name="connsiteY3224" fmla="*/ 601856 h 1687324"/>
              <a:gd name="connsiteX3225" fmla="*/ 163215 w 1655762"/>
              <a:gd name="connsiteY3225" fmla="*/ 581720 h 1687324"/>
              <a:gd name="connsiteX3226" fmla="*/ 174394 w 1655762"/>
              <a:gd name="connsiteY3226" fmla="*/ 552634 h 1687324"/>
              <a:gd name="connsiteX3227" fmla="*/ 183338 w 1655762"/>
              <a:gd name="connsiteY3227" fmla="*/ 532497 h 1687324"/>
              <a:gd name="connsiteX3228" fmla="*/ 192281 w 1655762"/>
              <a:gd name="connsiteY3228" fmla="*/ 512361 h 1687324"/>
              <a:gd name="connsiteX3229" fmla="*/ 194517 w 1655762"/>
              <a:gd name="connsiteY3229" fmla="*/ 507886 h 1687324"/>
              <a:gd name="connsiteX3230" fmla="*/ 216875 w 1655762"/>
              <a:gd name="connsiteY3230" fmla="*/ 467613 h 1687324"/>
              <a:gd name="connsiteX3231" fmla="*/ 207932 w 1655762"/>
              <a:gd name="connsiteY3231" fmla="*/ 485512 h 1687324"/>
              <a:gd name="connsiteX3232" fmla="*/ 201224 w 1655762"/>
              <a:gd name="connsiteY3232" fmla="*/ 501174 h 1687324"/>
              <a:gd name="connsiteX3233" fmla="*/ 202622 w 1655762"/>
              <a:gd name="connsiteY3233" fmla="*/ 499776 h 1687324"/>
              <a:gd name="connsiteX3234" fmla="*/ 196753 w 1655762"/>
              <a:gd name="connsiteY3234" fmla="*/ 512361 h 1687324"/>
              <a:gd name="connsiteX3235" fmla="*/ 190045 w 1655762"/>
              <a:gd name="connsiteY3235" fmla="*/ 523548 h 1687324"/>
              <a:gd name="connsiteX3236" fmla="*/ 185573 w 1655762"/>
              <a:gd name="connsiteY3236" fmla="*/ 532497 h 1687324"/>
              <a:gd name="connsiteX3237" fmla="*/ 183338 w 1655762"/>
              <a:gd name="connsiteY3237" fmla="*/ 539209 h 1687324"/>
              <a:gd name="connsiteX3238" fmla="*/ 181102 w 1655762"/>
              <a:gd name="connsiteY3238" fmla="*/ 543684 h 1687324"/>
              <a:gd name="connsiteX3239" fmla="*/ 178866 w 1655762"/>
              <a:gd name="connsiteY3239" fmla="*/ 552634 h 1687324"/>
              <a:gd name="connsiteX3240" fmla="*/ 176630 w 1655762"/>
              <a:gd name="connsiteY3240" fmla="*/ 554871 h 1687324"/>
              <a:gd name="connsiteX3241" fmla="*/ 165451 w 1655762"/>
              <a:gd name="connsiteY3241" fmla="*/ 581720 h 1687324"/>
              <a:gd name="connsiteX3242" fmla="*/ 156508 w 1655762"/>
              <a:gd name="connsiteY3242" fmla="*/ 606331 h 1687324"/>
              <a:gd name="connsiteX3243" fmla="*/ 143093 w 1655762"/>
              <a:gd name="connsiteY3243" fmla="*/ 653316 h 1687324"/>
              <a:gd name="connsiteX3244" fmla="*/ 138621 w 1655762"/>
              <a:gd name="connsiteY3244" fmla="*/ 675690 h 1687324"/>
              <a:gd name="connsiteX3245" fmla="*/ 136385 w 1655762"/>
              <a:gd name="connsiteY3245" fmla="*/ 682402 h 1687324"/>
              <a:gd name="connsiteX3246" fmla="*/ 138621 w 1655762"/>
              <a:gd name="connsiteY3246" fmla="*/ 680165 h 1687324"/>
              <a:gd name="connsiteX3247" fmla="*/ 136385 w 1655762"/>
              <a:gd name="connsiteY3247" fmla="*/ 691351 h 1687324"/>
              <a:gd name="connsiteX3248" fmla="*/ 129678 w 1655762"/>
              <a:gd name="connsiteY3248" fmla="*/ 722675 h 1687324"/>
              <a:gd name="connsiteX3249" fmla="*/ 125206 w 1655762"/>
              <a:gd name="connsiteY3249" fmla="*/ 758473 h 1687324"/>
              <a:gd name="connsiteX3250" fmla="*/ 125206 w 1655762"/>
              <a:gd name="connsiteY3250" fmla="*/ 753998 h 1687324"/>
              <a:gd name="connsiteX3251" fmla="*/ 122970 w 1655762"/>
              <a:gd name="connsiteY3251" fmla="*/ 756236 h 1687324"/>
              <a:gd name="connsiteX3252" fmla="*/ 122970 w 1655762"/>
              <a:gd name="connsiteY3252" fmla="*/ 776372 h 1687324"/>
              <a:gd name="connsiteX3253" fmla="*/ 120735 w 1655762"/>
              <a:gd name="connsiteY3253" fmla="*/ 798746 h 1687324"/>
              <a:gd name="connsiteX3254" fmla="*/ 120735 w 1655762"/>
              <a:gd name="connsiteY3254" fmla="*/ 823357 h 1687324"/>
              <a:gd name="connsiteX3255" fmla="*/ 120735 w 1655762"/>
              <a:gd name="connsiteY3255" fmla="*/ 834544 h 1687324"/>
              <a:gd name="connsiteX3256" fmla="*/ 118499 w 1655762"/>
              <a:gd name="connsiteY3256" fmla="*/ 843493 h 1687324"/>
              <a:gd name="connsiteX3257" fmla="*/ 120735 w 1655762"/>
              <a:gd name="connsiteY3257" fmla="*/ 850206 h 1687324"/>
              <a:gd name="connsiteX3258" fmla="*/ 118499 w 1655762"/>
              <a:gd name="connsiteY3258" fmla="*/ 856918 h 1687324"/>
              <a:gd name="connsiteX3259" fmla="*/ 118499 w 1655762"/>
              <a:gd name="connsiteY3259" fmla="*/ 863630 h 1687324"/>
              <a:gd name="connsiteX3260" fmla="*/ 118499 w 1655762"/>
              <a:gd name="connsiteY3260" fmla="*/ 866986 h 1687324"/>
              <a:gd name="connsiteX3261" fmla="*/ 118499 w 1655762"/>
              <a:gd name="connsiteY3261" fmla="*/ 868105 h 1687324"/>
              <a:gd name="connsiteX3262" fmla="*/ 118499 w 1655762"/>
              <a:gd name="connsiteY3262" fmla="*/ 870342 h 1687324"/>
              <a:gd name="connsiteX3263" fmla="*/ 118499 w 1655762"/>
              <a:gd name="connsiteY3263" fmla="*/ 872579 h 1687324"/>
              <a:gd name="connsiteX3264" fmla="*/ 119736 w 1655762"/>
              <a:gd name="connsiteY3264" fmla="*/ 881243 h 1687324"/>
              <a:gd name="connsiteX3265" fmla="*/ 118778 w 1655762"/>
              <a:gd name="connsiteY3265" fmla="*/ 880970 h 1687324"/>
              <a:gd name="connsiteX3266" fmla="*/ 118499 w 1655762"/>
              <a:gd name="connsiteY3266" fmla="*/ 883766 h 1687324"/>
              <a:gd name="connsiteX3267" fmla="*/ 118499 w 1655762"/>
              <a:gd name="connsiteY3267" fmla="*/ 894953 h 1687324"/>
              <a:gd name="connsiteX3268" fmla="*/ 118499 w 1655762"/>
              <a:gd name="connsiteY3268" fmla="*/ 897191 h 1687324"/>
              <a:gd name="connsiteX3269" fmla="*/ 116263 w 1655762"/>
              <a:gd name="connsiteY3269" fmla="*/ 888241 h 1687324"/>
              <a:gd name="connsiteX3270" fmla="*/ 116263 w 1655762"/>
              <a:gd name="connsiteY3270" fmla="*/ 890479 h 1687324"/>
              <a:gd name="connsiteX3271" fmla="*/ 116263 w 1655762"/>
              <a:gd name="connsiteY3271" fmla="*/ 897191 h 1687324"/>
              <a:gd name="connsiteX3272" fmla="*/ 116263 w 1655762"/>
              <a:gd name="connsiteY3272" fmla="*/ 903903 h 1687324"/>
              <a:gd name="connsiteX3273" fmla="*/ 114027 w 1655762"/>
              <a:gd name="connsiteY3273" fmla="*/ 903903 h 1687324"/>
              <a:gd name="connsiteX3274" fmla="*/ 114027 w 1655762"/>
              <a:gd name="connsiteY3274" fmla="*/ 901665 h 1687324"/>
              <a:gd name="connsiteX3275" fmla="*/ 114027 w 1655762"/>
              <a:gd name="connsiteY3275" fmla="*/ 897191 h 1687324"/>
              <a:gd name="connsiteX3276" fmla="*/ 111791 w 1655762"/>
              <a:gd name="connsiteY3276" fmla="*/ 894953 h 1687324"/>
              <a:gd name="connsiteX3277" fmla="*/ 111791 w 1655762"/>
              <a:gd name="connsiteY3277" fmla="*/ 888241 h 1687324"/>
              <a:gd name="connsiteX3278" fmla="*/ 109556 w 1655762"/>
              <a:gd name="connsiteY3278" fmla="*/ 881529 h 1687324"/>
              <a:gd name="connsiteX3279" fmla="*/ 109556 w 1655762"/>
              <a:gd name="connsiteY3279" fmla="*/ 874817 h 1687324"/>
              <a:gd name="connsiteX3280" fmla="*/ 107320 w 1655762"/>
              <a:gd name="connsiteY3280" fmla="*/ 861393 h 1687324"/>
              <a:gd name="connsiteX3281" fmla="*/ 107320 w 1655762"/>
              <a:gd name="connsiteY3281" fmla="*/ 867545 h 1687324"/>
              <a:gd name="connsiteX3282" fmla="*/ 107320 w 1655762"/>
              <a:gd name="connsiteY3282" fmla="*/ 868105 h 1687324"/>
              <a:gd name="connsiteX3283" fmla="*/ 107320 w 1655762"/>
              <a:gd name="connsiteY3283" fmla="*/ 877054 h 1687324"/>
              <a:gd name="connsiteX3284" fmla="*/ 107320 w 1655762"/>
              <a:gd name="connsiteY3284" fmla="*/ 881529 h 1687324"/>
              <a:gd name="connsiteX3285" fmla="*/ 107320 w 1655762"/>
              <a:gd name="connsiteY3285" fmla="*/ 903903 h 1687324"/>
              <a:gd name="connsiteX3286" fmla="*/ 109556 w 1655762"/>
              <a:gd name="connsiteY3286" fmla="*/ 906140 h 1687324"/>
              <a:gd name="connsiteX3287" fmla="*/ 111791 w 1655762"/>
              <a:gd name="connsiteY3287" fmla="*/ 919564 h 1687324"/>
              <a:gd name="connsiteX3288" fmla="*/ 109556 w 1655762"/>
              <a:gd name="connsiteY3288" fmla="*/ 912852 h 1687324"/>
              <a:gd name="connsiteX3289" fmla="*/ 109556 w 1655762"/>
              <a:gd name="connsiteY3289" fmla="*/ 915090 h 1687324"/>
              <a:gd name="connsiteX3290" fmla="*/ 109556 w 1655762"/>
              <a:gd name="connsiteY3290" fmla="*/ 924039 h 1687324"/>
              <a:gd name="connsiteX3291" fmla="*/ 107320 w 1655762"/>
              <a:gd name="connsiteY3291" fmla="*/ 917327 h 1687324"/>
              <a:gd name="connsiteX3292" fmla="*/ 105084 w 1655762"/>
              <a:gd name="connsiteY3292" fmla="*/ 894953 h 1687324"/>
              <a:gd name="connsiteX3293" fmla="*/ 105084 w 1655762"/>
              <a:gd name="connsiteY3293" fmla="*/ 903903 h 1687324"/>
              <a:gd name="connsiteX3294" fmla="*/ 105084 w 1655762"/>
              <a:gd name="connsiteY3294" fmla="*/ 908378 h 1687324"/>
              <a:gd name="connsiteX3295" fmla="*/ 102848 w 1655762"/>
              <a:gd name="connsiteY3295" fmla="*/ 899428 h 1687324"/>
              <a:gd name="connsiteX3296" fmla="*/ 102848 w 1655762"/>
              <a:gd name="connsiteY3296" fmla="*/ 891038 h 1687324"/>
              <a:gd name="connsiteX3297" fmla="*/ 102848 w 1655762"/>
              <a:gd name="connsiteY3297" fmla="*/ 885283 h 1687324"/>
              <a:gd name="connsiteX3298" fmla="*/ 101600 w 1655762"/>
              <a:gd name="connsiteY3298" fmla="*/ 883286 h 1687324"/>
              <a:gd name="connsiteX3299" fmla="*/ 102848 w 1655762"/>
              <a:gd name="connsiteY3299" fmla="*/ 883286 h 1687324"/>
              <a:gd name="connsiteX3300" fmla="*/ 102848 w 1655762"/>
              <a:gd name="connsiteY3300" fmla="*/ 879292 h 1687324"/>
              <a:gd name="connsiteX3301" fmla="*/ 100612 w 1655762"/>
              <a:gd name="connsiteY3301" fmla="*/ 856918 h 1687324"/>
              <a:gd name="connsiteX3302" fmla="*/ 100612 w 1655762"/>
              <a:gd name="connsiteY3302" fmla="*/ 872579 h 1687324"/>
              <a:gd name="connsiteX3303" fmla="*/ 98376 w 1655762"/>
              <a:gd name="connsiteY3303" fmla="*/ 865867 h 1687324"/>
              <a:gd name="connsiteX3304" fmla="*/ 98376 w 1655762"/>
              <a:gd name="connsiteY3304" fmla="*/ 861393 h 1687324"/>
              <a:gd name="connsiteX3305" fmla="*/ 98376 w 1655762"/>
              <a:gd name="connsiteY3305" fmla="*/ 850206 h 1687324"/>
              <a:gd name="connsiteX3306" fmla="*/ 96141 w 1655762"/>
              <a:gd name="connsiteY3306" fmla="*/ 830069 h 1687324"/>
              <a:gd name="connsiteX3307" fmla="*/ 96141 w 1655762"/>
              <a:gd name="connsiteY3307" fmla="*/ 854680 h 1687324"/>
              <a:gd name="connsiteX3308" fmla="*/ 93905 w 1655762"/>
              <a:gd name="connsiteY3308" fmla="*/ 852443 h 1687324"/>
              <a:gd name="connsiteX3309" fmla="*/ 93905 w 1655762"/>
              <a:gd name="connsiteY3309" fmla="*/ 863630 h 1687324"/>
              <a:gd name="connsiteX3310" fmla="*/ 93905 w 1655762"/>
              <a:gd name="connsiteY3310" fmla="*/ 870342 h 1687324"/>
              <a:gd name="connsiteX3311" fmla="*/ 93905 w 1655762"/>
              <a:gd name="connsiteY3311" fmla="*/ 872300 h 1687324"/>
              <a:gd name="connsiteX3312" fmla="*/ 93905 w 1655762"/>
              <a:gd name="connsiteY3312" fmla="*/ 872579 h 1687324"/>
              <a:gd name="connsiteX3313" fmla="*/ 93905 w 1655762"/>
              <a:gd name="connsiteY3313" fmla="*/ 877054 h 1687324"/>
              <a:gd name="connsiteX3314" fmla="*/ 93905 w 1655762"/>
              <a:gd name="connsiteY3314" fmla="*/ 883766 h 1687324"/>
              <a:gd name="connsiteX3315" fmla="*/ 96141 w 1655762"/>
              <a:gd name="connsiteY3315" fmla="*/ 906140 h 1687324"/>
              <a:gd name="connsiteX3316" fmla="*/ 100612 w 1655762"/>
              <a:gd name="connsiteY3316" fmla="*/ 924039 h 1687324"/>
              <a:gd name="connsiteX3317" fmla="*/ 100612 w 1655762"/>
              <a:gd name="connsiteY3317" fmla="*/ 932989 h 1687324"/>
              <a:gd name="connsiteX3318" fmla="*/ 102848 w 1655762"/>
              <a:gd name="connsiteY3318" fmla="*/ 937464 h 1687324"/>
              <a:gd name="connsiteX3319" fmla="*/ 102848 w 1655762"/>
              <a:gd name="connsiteY3319" fmla="*/ 955363 h 1687324"/>
              <a:gd name="connsiteX3320" fmla="*/ 107320 w 1655762"/>
              <a:gd name="connsiteY3320" fmla="*/ 975499 h 1687324"/>
              <a:gd name="connsiteX3321" fmla="*/ 111791 w 1655762"/>
              <a:gd name="connsiteY3321" fmla="*/ 995636 h 1687324"/>
              <a:gd name="connsiteX3322" fmla="*/ 111791 w 1655762"/>
              <a:gd name="connsiteY3322" fmla="*/ 997873 h 1687324"/>
              <a:gd name="connsiteX3323" fmla="*/ 114027 w 1655762"/>
              <a:gd name="connsiteY3323" fmla="*/ 1009060 h 1687324"/>
              <a:gd name="connsiteX3324" fmla="*/ 114027 w 1655762"/>
              <a:gd name="connsiteY3324" fmla="*/ 997873 h 1687324"/>
              <a:gd name="connsiteX3325" fmla="*/ 111791 w 1655762"/>
              <a:gd name="connsiteY3325" fmla="*/ 988923 h 1687324"/>
              <a:gd name="connsiteX3326" fmla="*/ 118499 w 1655762"/>
              <a:gd name="connsiteY3326" fmla="*/ 1015772 h 1687324"/>
              <a:gd name="connsiteX3327" fmla="*/ 118499 w 1655762"/>
              <a:gd name="connsiteY3327" fmla="*/ 1018009 h 1687324"/>
              <a:gd name="connsiteX3328" fmla="*/ 120735 w 1655762"/>
              <a:gd name="connsiteY3328" fmla="*/ 1018009 h 1687324"/>
              <a:gd name="connsiteX3329" fmla="*/ 120735 w 1655762"/>
              <a:gd name="connsiteY3329" fmla="*/ 1024721 h 1687324"/>
              <a:gd name="connsiteX3330" fmla="*/ 122970 w 1655762"/>
              <a:gd name="connsiteY3330" fmla="*/ 1035908 h 1687324"/>
              <a:gd name="connsiteX3331" fmla="*/ 127442 w 1655762"/>
              <a:gd name="connsiteY3331" fmla="*/ 1056045 h 1687324"/>
              <a:gd name="connsiteX3332" fmla="*/ 122970 w 1655762"/>
              <a:gd name="connsiteY3332" fmla="*/ 1042621 h 1687324"/>
              <a:gd name="connsiteX3333" fmla="*/ 118499 w 1655762"/>
              <a:gd name="connsiteY3333" fmla="*/ 1026959 h 1687324"/>
              <a:gd name="connsiteX3334" fmla="*/ 122970 w 1655762"/>
              <a:gd name="connsiteY3334" fmla="*/ 1044858 h 1687324"/>
              <a:gd name="connsiteX3335" fmla="*/ 118499 w 1655762"/>
              <a:gd name="connsiteY3335" fmla="*/ 1031434 h 1687324"/>
              <a:gd name="connsiteX3336" fmla="*/ 120735 w 1655762"/>
              <a:gd name="connsiteY3336" fmla="*/ 1038146 h 1687324"/>
              <a:gd name="connsiteX3337" fmla="*/ 122970 w 1655762"/>
              <a:gd name="connsiteY3337" fmla="*/ 1047095 h 1687324"/>
              <a:gd name="connsiteX3338" fmla="*/ 118499 w 1655762"/>
              <a:gd name="connsiteY3338" fmla="*/ 1038146 h 1687324"/>
              <a:gd name="connsiteX3339" fmla="*/ 118499 w 1655762"/>
              <a:gd name="connsiteY3339" fmla="*/ 1033671 h 1687324"/>
              <a:gd name="connsiteX3340" fmla="*/ 114027 w 1655762"/>
              <a:gd name="connsiteY3340" fmla="*/ 1018009 h 1687324"/>
              <a:gd name="connsiteX3341" fmla="*/ 116263 w 1655762"/>
              <a:gd name="connsiteY3341" fmla="*/ 1033671 h 1687324"/>
              <a:gd name="connsiteX3342" fmla="*/ 114027 w 1655762"/>
              <a:gd name="connsiteY3342" fmla="*/ 1026959 h 1687324"/>
              <a:gd name="connsiteX3343" fmla="*/ 114027 w 1655762"/>
              <a:gd name="connsiteY3343" fmla="*/ 1035908 h 1687324"/>
              <a:gd name="connsiteX3344" fmla="*/ 120735 w 1655762"/>
              <a:gd name="connsiteY3344" fmla="*/ 1056045 h 1687324"/>
              <a:gd name="connsiteX3345" fmla="*/ 127442 w 1655762"/>
              <a:gd name="connsiteY3345" fmla="*/ 1076181 h 1687324"/>
              <a:gd name="connsiteX3346" fmla="*/ 127442 w 1655762"/>
              <a:gd name="connsiteY3346" fmla="*/ 1082893 h 1687324"/>
              <a:gd name="connsiteX3347" fmla="*/ 129678 w 1655762"/>
              <a:gd name="connsiteY3347" fmla="*/ 1080656 h 1687324"/>
              <a:gd name="connsiteX3348" fmla="*/ 131914 w 1655762"/>
              <a:gd name="connsiteY3348" fmla="*/ 1094080 h 1687324"/>
              <a:gd name="connsiteX3349" fmla="*/ 129678 w 1655762"/>
              <a:gd name="connsiteY3349" fmla="*/ 1089606 h 1687324"/>
              <a:gd name="connsiteX3350" fmla="*/ 125206 w 1655762"/>
              <a:gd name="connsiteY3350" fmla="*/ 1082893 h 1687324"/>
              <a:gd name="connsiteX3351" fmla="*/ 120735 w 1655762"/>
              <a:gd name="connsiteY3351" fmla="*/ 1076181 h 1687324"/>
              <a:gd name="connsiteX3352" fmla="*/ 125206 w 1655762"/>
              <a:gd name="connsiteY3352" fmla="*/ 1082893 h 1687324"/>
              <a:gd name="connsiteX3353" fmla="*/ 118499 w 1655762"/>
              <a:gd name="connsiteY3353" fmla="*/ 1073944 h 1687324"/>
              <a:gd name="connsiteX3354" fmla="*/ 122970 w 1655762"/>
              <a:gd name="connsiteY3354" fmla="*/ 1082893 h 1687324"/>
              <a:gd name="connsiteX3355" fmla="*/ 122003 w 1655762"/>
              <a:gd name="connsiteY3355" fmla="*/ 1087254 h 1687324"/>
              <a:gd name="connsiteX3356" fmla="*/ 127367 w 1655762"/>
              <a:gd name="connsiteY3356" fmla="*/ 1101178 h 1687324"/>
              <a:gd name="connsiteX3357" fmla="*/ 126399 w 1655762"/>
              <a:gd name="connsiteY3357" fmla="*/ 1100209 h 1687324"/>
              <a:gd name="connsiteX3358" fmla="*/ 126399 w 1655762"/>
              <a:gd name="connsiteY3358" fmla="*/ 1100209 h 1687324"/>
              <a:gd name="connsiteX3359" fmla="*/ 127088 w 1655762"/>
              <a:gd name="connsiteY3359" fmla="*/ 1100899 h 1687324"/>
              <a:gd name="connsiteX3360" fmla="*/ 127367 w 1655762"/>
              <a:gd name="connsiteY3360" fmla="*/ 1101178 h 1687324"/>
              <a:gd name="connsiteX3361" fmla="*/ 129601 w 1655762"/>
              <a:gd name="connsiteY3361" fmla="*/ 1103416 h 1687324"/>
              <a:gd name="connsiteX3362" fmla="*/ 129601 w 1655762"/>
              <a:gd name="connsiteY3362" fmla="*/ 1110127 h 1687324"/>
              <a:gd name="connsiteX3363" fmla="*/ 131836 w 1655762"/>
              <a:gd name="connsiteY3363" fmla="*/ 1110127 h 1687324"/>
              <a:gd name="connsiteX3364" fmla="*/ 138539 w 1655762"/>
              <a:gd name="connsiteY3364" fmla="*/ 1125787 h 1687324"/>
              <a:gd name="connsiteX3365" fmla="*/ 145243 w 1655762"/>
              <a:gd name="connsiteY3365" fmla="*/ 1141448 h 1687324"/>
              <a:gd name="connsiteX3366" fmla="*/ 146807 w 1655762"/>
              <a:gd name="connsiteY3366" fmla="*/ 1146146 h 1687324"/>
              <a:gd name="connsiteX3367" fmla="*/ 146639 w 1655762"/>
              <a:gd name="connsiteY3367" fmla="*/ 1146202 h 1687324"/>
              <a:gd name="connsiteX3368" fmla="*/ 147477 w 1655762"/>
              <a:gd name="connsiteY3368" fmla="*/ 1148159 h 1687324"/>
              <a:gd name="connsiteX3369" fmla="*/ 146807 w 1655762"/>
              <a:gd name="connsiteY3369" fmla="*/ 1146146 h 1687324"/>
              <a:gd name="connsiteX3370" fmla="*/ 147477 w 1655762"/>
              <a:gd name="connsiteY3370" fmla="*/ 1145922 h 1687324"/>
              <a:gd name="connsiteX3371" fmla="*/ 149712 w 1655762"/>
              <a:gd name="connsiteY3371" fmla="*/ 1152634 h 1687324"/>
              <a:gd name="connsiteX3372" fmla="*/ 151946 w 1655762"/>
              <a:gd name="connsiteY3372" fmla="*/ 1157108 h 1687324"/>
              <a:gd name="connsiteX3373" fmla="*/ 154181 w 1655762"/>
              <a:gd name="connsiteY3373" fmla="*/ 1157108 h 1687324"/>
              <a:gd name="connsiteX3374" fmla="*/ 154600 w 1655762"/>
              <a:gd name="connsiteY3374" fmla="*/ 1160044 h 1687324"/>
              <a:gd name="connsiteX3375" fmla="*/ 154181 w 1655762"/>
              <a:gd name="connsiteY3375" fmla="*/ 1159345 h 1687324"/>
              <a:gd name="connsiteX3376" fmla="*/ 154606 w 1655762"/>
              <a:gd name="connsiteY3376" fmla="*/ 1160091 h 1687324"/>
              <a:gd name="connsiteX3377" fmla="*/ 154739 w 1655762"/>
              <a:gd name="connsiteY3377" fmla="*/ 1161023 h 1687324"/>
              <a:gd name="connsiteX3378" fmla="*/ 158650 w 1655762"/>
              <a:gd name="connsiteY3378" fmla="*/ 1168294 h 1687324"/>
              <a:gd name="connsiteX3379" fmla="*/ 160884 w 1655762"/>
              <a:gd name="connsiteY3379" fmla="*/ 1175006 h 1687324"/>
              <a:gd name="connsiteX3380" fmla="*/ 160884 w 1655762"/>
              <a:gd name="connsiteY3380" fmla="*/ 1171091 h 1687324"/>
              <a:gd name="connsiteX3381" fmla="*/ 163118 w 1655762"/>
              <a:gd name="connsiteY3381" fmla="*/ 1175006 h 1687324"/>
              <a:gd name="connsiteX3382" fmla="*/ 165353 w 1655762"/>
              <a:gd name="connsiteY3382" fmla="*/ 1181717 h 1687324"/>
              <a:gd name="connsiteX3383" fmla="*/ 169817 w 1655762"/>
              <a:gd name="connsiteY3383" fmla="*/ 1186185 h 1687324"/>
              <a:gd name="connsiteX3384" fmla="*/ 169821 w 1655762"/>
              <a:gd name="connsiteY3384" fmla="*/ 1186190 h 1687324"/>
              <a:gd name="connsiteX3385" fmla="*/ 169822 w 1655762"/>
              <a:gd name="connsiteY3385" fmla="*/ 1186192 h 1687324"/>
              <a:gd name="connsiteX3386" fmla="*/ 174291 w 1655762"/>
              <a:gd name="connsiteY3386" fmla="*/ 1192903 h 1687324"/>
              <a:gd name="connsiteX3387" fmla="*/ 169822 w 1655762"/>
              <a:gd name="connsiteY3387" fmla="*/ 1190666 h 1687324"/>
              <a:gd name="connsiteX3388" fmla="*/ 176525 w 1655762"/>
              <a:gd name="connsiteY3388" fmla="*/ 1199615 h 1687324"/>
              <a:gd name="connsiteX3389" fmla="*/ 183229 w 1655762"/>
              <a:gd name="connsiteY3389" fmla="*/ 1208564 h 1687324"/>
              <a:gd name="connsiteX3390" fmla="*/ 192167 w 1655762"/>
              <a:gd name="connsiteY3390" fmla="*/ 1224224 h 1687324"/>
              <a:gd name="connsiteX3391" fmla="*/ 194401 w 1655762"/>
              <a:gd name="connsiteY3391" fmla="*/ 1226461 h 1687324"/>
              <a:gd name="connsiteX3392" fmla="*/ 194401 w 1655762"/>
              <a:gd name="connsiteY3392" fmla="*/ 1230936 h 1687324"/>
              <a:gd name="connsiteX3393" fmla="*/ 196636 w 1655762"/>
              <a:gd name="connsiteY3393" fmla="*/ 1233173 h 1687324"/>
              <a:gd name="connsiteX3394" fmla="*/ 205574 w 1655762"/>
              <a:gd name="connsiteY3394" fmla="*/ 1246596 h 1687324"/>
              <a:gd name="connsiteX3395" fmla="*/ 216746 w 1655762"/>
              <a:gd name="connsiteY3395" fmla="*/ 1262257 h 1687324"/>
              <a:gd name="connsiteX3396" fmla="*/ 227919 w 1655762"/>
              <a:gd name="connsiteY3396" fmla="*/ 1275680 h 1687324"/>
              <a:gd name="connsiteX3397" fmla="*/ 230153 w 1655762"/>
              <a:gd name="connsiteY3397" fmla="*/ 1277917 h 1687324"/>
              <a:gd name="connsiteX3398" fmla="*/ 241326 w 1655762"/>
              <a:gd name="connsiteY3398" fmla="*/ 1289103 h 1687324"/>
              <a:gd name="connsiteX3399" fmla="*/ 239091 w 1655762"/>
              <a:gd name="connsiteY3399" fmla="*/ 1289103 h 1687324"/>
              <a:gd name="connsiteX3400" fmla="*/ 261436 w 1655762"/>
              <a:gd name="connsiteY3400" fmla="*/ 1315949 h 1687324"/>
              <a:gd name="connsiteX3401" fmla="*/ 288243 w 1655762"/>
              <a:gd name="connsiteY3401" fmla="*/ 1345025 h 1687324"/>
              <a:gd name="connsiteX3402" fmla="*/ 277078 w 1655762"/>
              <a:gd name="connsiteY3402" fmla="*/ 1333847 h 1687324"/>
              <a:gd name="connsiteX3403" fmla="*/ 288250 w 1655762"/>
              <a:gd name="connsiteY3403" fmla="*/ 1345033 h 1687324"/>
              <a:gd name="connsiteX3404" fmla="*/ 288243 w 1655762"/>
              <a:gd name="connsiteY3404" fmla="*/ 1345025 h 1687324"/>
              <a:gd name="connsiteX3405" fmla="*/ 290485 w 1655762"/>
              <a:gd name="connsiteY3405" fmla="*/ 1347270 h 1687324"/>
              <a:gd name="connsiteX3406" fmla="*/ 306126 w 1655762"/>
              <a:gd name="connsiteY3406" fmla="*/ 1360693 h 1687324"/>
              <a:gd name="connsiteX3407" fmla="*/ 303892 w 1655762"/>
              <a:gd name="connsiteY3407" fmla="*/ 1356219 h 1687324"/>
              <a:gd name="connsiteX3408" fmla="*/ 319533 w 1655762"/>
              <a:gd name="connsiteY3408" fmla="*/ 1371879 h 1687324"/>
              <a:gd name="connsiteX3409" fmla="*/ 315064 w 1655762"/>
              <a:gd name="connsiteY3409" fmla="*/ 1365168 h 1687324"/>
              <a:gd name="connsiteX3410" fmla="*/ 319533 w 1655762"/>
              <a:gd name="connsiteY3410" fmla="*/ 1369642 h 1687324"/>
              <a:gd name="connsiteX3411" fmla="*/ 315064 w 1655762"/>
              <a:gd name="connsiteY3411" fmla="*/ 1362930 h 1687324"/>
              <a:gd name="connsiteX3412" fmla="*/ 312830 w 1655762"/>
              <a:gd name="connsiteY3412" fmla="*/ 1360693 h 1687324"/>
              <a:gd name="connsiteX3413" fmla="*/ 299981 w 1655762"/>
              <a:gd name="connsiteY3413" fmla="*/ 1346990 h 1687324"/>
              <a:gd name="connsiteX3414" fmla="*/ 291881 w 1655762"/>
              <a:gd name="connsiteY3414" fmla="*/ 1339300 h 1687324"/>
              <a:gd name="connsiteX3415" fmla="*/ 283781 w 1655762"/>
              <a:gd name="connsiteY3415" fmla="*/ 1327135 h 1687324"/>
              <a:gd name="connsiteX3416" fmla="*/ 277078 w 1655762"/>
              <a:gd name="connsiteY3416" fmla="*/ 1322661 h 1687324"/>
              <a:gd name="connsiteX3417" fmla="*/ 274843 w 1655762"/>
              <a:gd name="connsiteY3417" fmla="*/ 1318187 h 1687324"/>
              <a:gd name="connsiteX3418" fmla="*/ 270374 w 1655762"/>
              <a:gd name="connsiteY3418" fmla="*/ 1313712 h 1687324"/>
              <a:gd name="connsiteX3419" fmla="*/ 256967 w 1655762"/>
              <a:gd name="connsiteY3419" fmla="*/ 1298052 h 1687324"/>
              <a:gd name="connsiteX3420" fmla="*/ 245795 w 1655762"/>
              <a:gd name="connsiteY3420" fmla="*/ 1284629 h 1687324"/>
              <a:gd name="connsiteX3421" fmla="*/ 236857 w 1655762"/>
              <a:gd name="connsiteY3421" fmla="*/ 1271205 h 1687324"/>
              <a:gd name="connsiteX3422" fmla="*/ 227919 w 1655762"/>
              <a:gd name="connsiteY3422" fmla="*/ 1262257 h 1687324"/>
              <a:gd name="connsiteX3423" fmla="*/ 225684 w 1655762"/>
              <a:gd name="connsiteY3423" fmla="*/ 1255545 h 1687324"/>
              <a:gd name="connsiteX3424" fmla="*/ 205574 w 1655762"/>
              <a:gd name="connsiteY3424" fmla="*/ 1228699 h 1687324"/>
              <a:gd name="connsiteX3425" fmla="*/ 212277 w 1655762"/>
              <a:gd name="connsiteY3425" fmla="*/ 1235410 h 1687324"/>
              <a:gd name="connsiteX3426" fmla="*/ 203339 w 1655762"/>
              <a:gd name="connsiteY3426" fmla="*/ 1221987 h 1687324"/>
              <a:gd name="connsiteX3427" fmla="*/ 201105 w 1655762"/>
              <a:gd name="connsiteY3427" fmla="*/ 1219750 h 1687324"/>
              <a:gd name="connsiteX3428" fmla="*/ 196636 w 1655762"/>
              <a:gd name="connsiteY3428" fmla="*/ 1213038 h 1687324"/>
              <a:gd name="connsiteX3429" fmla="*/ 203339 w 1655762"/>
              <a:gd name="connsiteY3429" fmla="*/ 1219750 h 1687324"/>
              <a:gd name="connsiteX3430" fmla="*/ 216746 w 1655762"/>
              <a:gd name="connsiteY3430" fmla="*/ 1237647 h 1687324"/>
              <a:gd name="connsiteX3431" fmla="*/ 216746 w 1655762"/>
              <a:gd name="connsiteY3431" fmla="*/ 1239885 h 1687324"/>
              <a:gd name="connsiteX3432" fmla="*/ 225684 w 1655762"/>
              <a:gd name="connsiteY3432" fmla="*/ 1253308 h 1687324"/>
              <a:gd name="connsiteX3433" fmla="*/ 230153 w 1655762"/>
              <a:gd name="connsiteY3433" fmla="*/ 1257782 h 1687324"/>
              <a:gd name="connsiteX3434" fmla="*/ 230153 w 1655762"/>
              <a:gd name="connsiteY3434" fmla="*/ 1255545 h 1687324"/>
              <a:gd name="connsiteX3435" fmla="*/ 245795 w 1655762"/>
              <a:gd name="connsiteY3435" fmla="*/ 1275680 h 1687324"/>
              <a:gd name="connsiteX3436" fmla="*/ 250264 w 1655762"/>
              <a:gd name="connsiteY3436" fmla="*/ 1280154 h 1687324"/>
              <a:gd name="connsiteX3437" fmla="*/ 254733 w 1655762"/>
              <a:gd name="connsiteY3437" fmla="*/ 1286866 h 1687324"/>
              <a:gd name="connsiteX3438" fmla="*/ 265905 w 1655762"/>
              <a:gd name="connsiteY3438" fmla="*/ 1300289 h 1687324"/>
              <a:gd name="connsiteX3439" fmla="*/ 274843 w 1655762"/>
              <a:gd name="connsiteY3439" fmla="*/ 1309238 h 1687324"/>
              <a:gd name="connsiteX3440" fmla="*/ 283781 w 1655762"/>
              <a:gd name="connsiteY3440" fmla="*/ 1320424 h 1687324"/>
              <a:gd name="connsiteX3441" fmla="*/ 286016 w 1655762"/>
              <a:gd name="connsiteY3441" fmla="*/ 1322661 h 1687324"/>
              <a:gd name="connsiteX3442" fmla="*/ 290485 w 1655762"/>
              <a:gd name="connsiteY3442" fmla="*/ 1327135 h 1687324"/>
              <a:gd name="connsiteX3443" fmla="*/ 299423 w 1655762"/>
              <a:gd name="connsiteY3443" fmla="*/ 1336084 h 1687324"/>
              <a:gd name="connsiteX3444" fmla="*/ 308361 w 1655762"/>
              <a:gd name="connsiteY3444" fmla="*/ 1345033 h 1687324"/>
              <a:gd name="connsiteX3445" fmla="*/ 326237 w 1655762"/>
              <a:gd name="connsiteY3445" fmla="*/ 1360693 h 1687324"/>
              <a:gd name="connsiteX3446" fmla="*/ 346347 w 1655762"/>
              <a:gd name="connsiteY3446" fmla="*/ 1378591 h 1687324"/>
              <a:gd name="connsiteX3447" fmla="*/ 344113 w 1655762"/>
              <a:gd name="connsiteY3447" fmla="*/ 1378591 h 1687324"/>
              <a:gd name="connsiteX3448" fmla="*/ 355285 w 1655762"/>
              <a:gd name="connsiteY3448" fmla="*/ 1387540 h 1687324"/>
              <a:gd name="connsiteX3449" fmla="*/ 364223 w 1655762"/>
              <a:gd name="connsiteY3449" fmla="*/ 1394251 h 1687324"/>
              <a:gd name="connsiteX3450" fmla="*/ 382099 w 1655762"/>
              <a:gd name="connsiteY3450" fmla="*/ 1405437 h 1687324"/>
              <a:gd name="connsiteX3451" fmla="*/ 397741 w 1655762"/>
              <a:gd name="connsiteY3451" fmla="*/ 1416623 h 1687324"/>
              <a:gd name="connsiteX3452" fmla="*/ 413382 w 1655762"/>
              <a:gd name="connsiteY3452" fmla="*/ 1427809 h 1687324"/>
              <a:gd name="connsiteX3453" fmla="*/ 426789 w 1655762"/>
              <a:gd name="connsiteY3453" fmla="*/ 1436758 h 1687324"/>
              <a:gd name="connsiteX3454" fmla="*/ 451369 w 1655762"/>
              <a:gd name="connsiteY3454" fmla="*/ 1450181 h 1687324"/>
              <a:gd name="connsiteX3455" fmla="*/ 458072 w 1655762"/>
              <a:gd name="connsiteY3455" fmla="*/ 1454656 h 1687324"/>
              <a:gd name="connsiteX3456" fmla="*/ 464776 w 1655762"/>
              <a:gd name="connsiteY3456" fmla="*/ 1459130 h 1687324"/>
              <a:gd name="connsiteX3457" fmla="*/ 467010 w 1655762"/>
              <a:gd name="connsiteY3457" fmla="*/ 1459130 h 1687324"/>
              <a:gd name="connsiteX3458" fmla="*/ 475948 w 1655762"/>
              <a:gd name="connsiteY3458" fmla="*/ 1465842 h 1687324"/>
              <a:gd name="connsiteX3459" fmla="*/ 525107 w 1655762"/>
              <a:gd name="connsiteY3459" fmla="*/ 1488214 h 1687324"/>
              <a:gd name="connsiteX3460" fmla="*/ 572031 w 1655762"/>
              <a:gd name="connsiteY3460" fmla="*/ 1508348 h 1687324"/>
              <a:gd name="connsiteX3461" fmla="*/ 621190 w 1655762"/>
              <a:gd name="connsiteY3461" fmla="*/ 1524009 h 1687324"/>
              <a:gd name="connsiteX3462" fmla="*/ 643535 w 1655762"/>
              <a:gd name="connsiteY3462" fmla="*/ 1530720 h 1687324"/>
              <a:gd name="connsiteX3463" fmla="*/ 663646 w 1655762"/>
              <a:gd name="connsiteY3463" fmla="*/ 1535195 h 1687324"/>
              <a:gd name="connsiteX3464" fmla="*/ 665880 w 1655762"/>
              <a:gd name="connsiteY3464" fmla="*/ 1537432 h 1687324"/>
              <a:gd name="connsiteX3465" fmla="*/ 670349 w 1655762"/>
              <a:gd name="connsiteY3465" fmla="*/ 1537432 h 1687324"/>
              <a:gd name="connsiteX3466" fmla="*/ 674818 w 1655762"/>
              <a:gd name="connsiteY3466" fmla="*/ 1539669 h 1687324"/>
              <a:gd name="connsiteX3467" fmla="*/ 683756 w 1655762"/>
              <a:gd name="connsiteY3467" fmla="*/ 1539669 h 1687324"/>
              <a:gd name="connsiteX3468" fmla="*/ 677053 w 1655762"/>
              <a:gd name="connsiteY3468" fmla="*/ 1537432 h 1687324"/>
              <a:gd name="connsiteX3469" fmla="*/ 697163 w 1655762"/>
              <a:gd name="connsiteY3469" fmla="*/ 1544144 h 1687324"/>
              <a:gd name="connsiteX3470" fmla="*/ 701632 w 1655762"/>
              <a:gd name="connsiteY3470" fmla="*/ 1544144 h 1687324"/>
              <a:gd name="connsiteX3471" fmla="*/ 723977 w 1655762"/>
              <a:gd name="connsiteY3471" fmla="*/ 1548618 h 1687324"/>
              <a:gd name="connsiteX3472" fmla="*/ 746322 w 1655762"/>
              <a:gd name="connsiteY3472" fmla="*/ 1550855 h 1687324"/>
              <a:gd name="connsiteX3473" fmla="*/ 755260 w 1655762"/>
              <a:gd name="connsiteY3473" fmla="*/ 1550855 h 1687324"/>
              <a:gd name="connsiteX3474" fmla="*/ 764198 w 1655762"/>
              <a:gd name="connsiteY3474" fmla="*/ 1553092 h 1687324"/>
              <a:gd name="connsiteX3475" fmla="*/ 782074 w 1655762"/>
              <a:gd name="connsiteY3475" fmla="*/ 1553092 h 1687324"/>
              <a:gd name="connsiteX3476" fmla="*/ 795481 w 1655762"/>
              <a:gd name="connsiteY3476" fmla="*/ 1555329 h 1687324"/>
              <a:gd name="connsiteX3477" fmla="*/ 802185 w 1655762"/>
              <a:gd name="connsiteY3477" fmla="*/ 1555329 h 1687324"/>
              <a:gd name="connsiteX3478" fmla="*/ 808888 w 1655762"/>
              <a:gd name="connsiteY3478" fmla="*/ 1555329 h 1687324"/>
              <a:gd name="connsiteX3479" fmla="*/ 824529 w 1655762"/>
              <a:gd name="connsiteY3479" fmla="*/ 1555329 h 1687324"/>
              <a:gd name="connsiteX3480" fmla="*/ 844640 w 1655762"/>
              <a:gd name="connsiteY3480" fmla="*/ 1555329 h 1687324"/>
              <a:gd name="connsiteX3481" fmla="*/ 866985 w 1655762"/>
              <a:gd name="connsiteY3481" fmla="*/ 1555329 h 1687324"/>
              <a:gd name="connsiteX3482" fmla="*/ 880392 w 1655762"/>
              <a:gd name="connsiteY3482" fmla="*/ 1555329 h 1687324"/>
              <a:gd name="connsiteX3483" fmla="*/ 907206 w 1655762"/>
              <a:gd name="connsiteY3483" fmla="*/ 1553092 h 1687324"/>
              <a:gd name="connsiteX3484" fmla="*/ 918378 w 1655762"/>
              <a:gd name="connsiteY3484" fmla="*/ 1553092 h 1687324"/>
              <a:gd name="connsiteX3485" fmla="*/ 931785 w 1655762"/>
              <a:gd name="connsiteY3485" fmla="*/ 1550855 h 1687324"/>
              <a:gd name="connsiteX3486" fmla="*/ 945192 w 1655762"/>
              <a:gd name="connsiteY3486" fmla="*/ 1548618 h 1687324"/>
              <a:gd name="connsiteX3487" fmla="*/ 958599 w 1655762"/>
              <a:gd name="connsiteY3487" fmla="*/ 1546381 h 1687324"/>
              <a:gd name="connsiteX3488" fmla="*/ 983179 w 1655762"/>
              <a:gd name="connsiteY3488" fmla="*/ 1541906 h 1687324"/>
              <a:gd name="connsiteX3489" fmla="*/ 998820 w 1655762"/>
              <a:gd name="connsiteY3489" fmla="*/ 1537432 h 1687324"/>
              <a:gd name="connsiteX3490" fmla="*/ 1003289 w 1655762"/>
              <a:gd name="connsiteY3490" fmla="*/ 1537432 h 1687324"/>
              <a:gd name="connsiteX3491" fmla="*/ 1050214 w 1655762"/>
              <a:gd name="connsiteY3491" fmla="*/ 1524009 h 1687324"/>
              <a:gd name="connsiteX3492" fmla="*/ 1077028 w 1655762"/>
              <a:gd name="connsiteY3492" fmla="*/ 1515060 h 1687324"/>
              <a:gd name="connsiteX3493" fmla="*/ 1083731 w 1655762"/>
              <a:gd name="connsiteY3493" fmla="*/ 1512823 h 1687324"/>
              <a:gd name="connsiteX3494" fmla="*/ 1090435 w 1655762"/>
              <a:gd name="connsiteY3494" fmla="*/ 1510586 h 1687324"/>
              <a:gd name="connsiteX3495" fmla="*/ 1115014 w 1655762"/>
              <a:gd name="connsiteY3495" fmla="*/ 1501637 h 1687324"/>
              <a:gd name="connsiteX3496" fmla="*/ 1132890 w 1655762"/>
              <a:gd name="connsiteY3496" fmla="*/ 1492688 h 1687324"/>
              <a:gd name="connsiteX3497" fmla="*/ 1161938 w 1655762"/>
              <a:gd name="connsiteY3497" fmla="*/ 1479265 h 1687324"/>
              <a:gd name="connsiteX3498" fmla="*/ 1164173 w 1655762"/>
              <a:gd name="connsiteY3498" fmla="*/ 1477028 h 1687324"/>
              <a:gd name="connsiteX3499" fmla="*/ 1186518 w 1655762"/>
              <a:gd name="connsiteY3499" fmla="*/ 1465842 h 1687324"/>
              <a:gd name="connsiteX3500" fmla="*/ 1202159 w 1655762"/>
              <a:gd name="connsiteY3500" fmla="*/ 1454656 h 1687324"/>
              <a:gd name="connsiteX3501" fmla="*/ 1213332 w 1655762"/>
              <a:gd name="connsiteY3501" fmla="*/ 1450181 h 1687324"/>
              <a:gd name="connsiteX3502" fmla="*/ 1224504 w 1655762"/>
              <a:gd name="connsiteY3502" fmla="*/ 1443470 h 1687324"/>
              <a:gd name="connsiteX3503" fmla="*/ 1235677 w 1655762"/>
              <a:gd name="connsiteY3503" fmla="*/ 1436758 h 1687324"/>
              <a:gd name="connsiteX3504" fmla="*/ 1244615 w 1655762"/>
              <a:gd name="connsiteY3504" fmla="*/ 1430046 h 1687324"/>
              <a:gd name="connsiteX3505" fmla="*/ 1255787 w 1655762"/>
              <a:gd name="connsiteY3505" fmla="*/ 1423335 h 1687324"/>
              <a:gd name="connsiteX3506" fmla="*/ 1264725 w 1655762"/>
              <a:gd name="connsiteY3506" fmla="*/ 1416623 h 1687324"/>
              <a:gd name="connsiteX3507" fmla="*/ 1275898 w 1655762"/>
              <a:gd name="connsiteY3507" fmla="*/ 1407674 h 1687324"/>
              <a:gd name="connsiteX3508" fmla="*/ 1289305 w 1655762"/>
              <a:gd name="connsiteY3508" fmla="*/ 1396488 h 1687324"/>
              <a:gd name="connsiteX3509" fmla="*/ 1302712 w 1655762"/>
              <a:gd name="connsiteY3509" fmla="*/ 1387540 h 1687324"/>
              <a:gd name="connsiteX3510" fmla="*/ 1318353 w 1655762"/>
              <a:gd name="connsiteY3510" fmla="*/ 1371879 h 1687324"/>
              <a:gd name="connsiteX3511" fmla="*/ 1320588 w 1655762"/>
              <a:gd name="connsiteY3511" fmla="*/ 1371879 h 1687324"/>
              <a:gd name="connsiteX3512" fmla="*/ 1333995 w 1655762"/>
              <a:gd name="connsiteY3512" fmla="*/ 1360693 h 1687324"/>
              <a:gd name="connsiteX3513" fmla="*/ 1345167 w 1655762"/>
              <a:gd name="connsiteY3513" fmla="*/ 1349507 h 1687324"/>
              <a:gd name="connsiteX3514" fmla="*/ 1338464 w 1655762"/>
              <a:gd name="connsiteY3514" fmla="*/ 1353982 h 1687324"/>
              <a:gd name="connsiteX3515" fmla="*/ 1354105 w 1655762"/>
              <a:gd name="connsiteY3515" fmla="*/ 1340559 h 1687324"/>
              <a:gd name="connsiteX3516" fmla="*/ 1364674 w 1655762"/>
              <a:gd name="connsiteY3516" fmla="*/ 1328465 h 1687324"/>
              <a:gd name="connsiteX3517" fmla="*/ 1365156 w 1655762"/>
              <a:gd name="connsiteY3517" fmla="*/ 1328073 h 1687324"/>
              <a:gd name="connsiteX3518" fmla="*/ 1365826 w 1655762"/>
              <a:gd name="connsiteY3518" fmla="*/ 1327147 h 1687324"/>
              <a:gd name="connsiteX3519" fmla="*/ 1364674 w 1655762"/>
              <a:gd name="connsiteY3519" fmla="*/ 1328465 h 1687324"/>
              <a:gd name="connsiteX3520" fmla="*/ 1360809 w 1655762"/>
              <a:gd name="connsiteY3520" fmla="*/ 1331610 h 1687324"/>
              <a:gd name="connsiteX3521" fmla="*/ 1356340 w 1655762"/>
              <a:gd name="connsiteY3521" fmla="*/ 1336083 h 1687324"/>
              <a:gd name="connsiteX3522" fmla="*/ 1369747 w 1655762"/>
              <a:gd name="connsiteY3522" fmla="*/ 1318187 h 1687324"/>
              <a:gd name="connsiteX3523" fmla="*/ 1394326 w 1655762"/>
              <a:gd name="connsiteY3523" fmla="*/ 1289103 h 1687324"/>
              <a:gd name="connsiteX3524" fmla="*/ 1388181 w 1655762"/>
              <a:gd name="connsiteY3524" fmla="*/ 1296374 h 1687324"/>
              <a:gd name="connsiteX3525" fmla="*/ 1388034 w 1655762"/>
              <a:gd name="connsiteY3525" fmla="*/ 1296539 h 1687324"/>
              <a:gd name="connsiteX3526" fmla="*/ 1387871 w 1655762"/>
              <a:gd name="connsiteY3526" fmla="*/ 1296799 h 1687324"/>
              <a:gd name="connsiteX3527" fmla="*/ 1387960 w 1655762"/>
              <a:gd name="connsiteY3527" fmla="*/ 1296622 h 1687324"/>
              <a:gd name="connsiteX3528" fmla="*/ 1378685 w 1655762"/>
              <a:gd name="connsiteY3528" fmla="*/ 1307001 h 1687324"/>
              <a:gd name="connsiteX3529" fmla="*/ 1363043 w 1655762"/>
              <a:gd name="connsiteY3529" fmla="*/ 1324898 h 1687324"/>
              <a:gd name="connsiteX3530" fmla="*/ 1349636 w 1655762"/>
              <a:gd name="connsiteY3530" fmla="*/ 1340559 h 1687324"/>
              <a:gd name="connsiteX3531" fmla="*/ 1345167 w 1655762"/>
              <a:gd name="connsiteY3531" fmla="*/ 1342796 h 1687324"/>
              <a:gd name="connsiteX3532" fmla="*/ 1331760 w 1655762"/>
              <a:gd name="connsiteY3532" fmla="*/ 1356219 h 1687324"/>
              <a:gd name="connsiteX3533" fmla="*/ 1320588 w 1655762"/>
              <a:gd name="connsiteY3533" fmla="*/ 1367405 h 1687324"/>
              <a:gd name="connsiteX3534" fmla="*/ 1309298 w 1655762"/>
              <a:gd name="connsiteY3534" fmla="*/ 1376825 h 1687324"/>
              <a:gd name="connsiteX3535" fmla="*/ 1309415 w 1655762"/>
              <a:gd name="connsiteY3535" fmla="*/ 1376354 h 1687324"/>
              <a:gd name="connsiteX3536" fmla="*/ 1300477 w 1655762"/>
              <a:gd name="connsiteY3536" fmla="*/ 1383065 h 1687324"/>
              <a:gd name="connsiteX3537" fmla="*/ 1293774 w 1655762"/>
              <a:gd name="connsiteY3537" fmla="*/ 1389777 h 1687324"/>
              <a:gd name="connsiteX3538" fmla="*/ 1269194 w 1655762"/>
              <a:gd name="connsiteY3538" fmla="*/ 1409912 h 1687324"/>
              <a:gd name="connsiteX3539" fmla="*/ 1250480 w 1655762"/>
              <a:gd name="connsiteY3539" fmla="*/ 1422216 h 1687324"/>
              <a:gd name="connsiteX3540" fmla="*/ 1238552 w 1655762"/>
              <a:gd name="connsiteY3540" fmla="*/ 1430830 h 1687324"/>
              <a:gd name="connsiteX3541" fmla="*/ 1239837 w 1655762"/>
              <a:gd name="connsiteY3541" fmla="*/ 1430830 h 1687324"/>
              <a:gd name="connsiteX3542" fmla="*/ 1226849 w 1655762"/>
              <a:gd name="connsiteY3542" fmla="*/ 1439902 h 1687324"/>
              <a:gd name="connsiteX3543" fmla="*/ 1226102 w 1655762"/>
              <a:gd name="connsiteY3543" fmla="*/ 1438806 h 1687324"/>
              <a:gd name="connsiteX3544" fmla="*/ 1210539 w 1655762"/>
              <a:gd name="connsiteY3544" fmla="*/ 1449902 h 1687324"/>
              <a:gd name="connsiteX3545" fmla="*/ 1188752 w 1655762"/>
              <a:gd name="connsiteY3545" fmla="*/ 1461367 h 1687324"/>
              <a:gd name="connsiteX3546" fmla="*/ 1220035 w 1655762"/>
              <a:gd name="connsiteY3546" fmla="*/ 1441232 h 1687324"/>
              <a:gd name="connsiteX3547" fmla="*/ 1218918 w 1655762"/>
              <a:gd name="connsiteY3547" fmla="*/ 1441232 h 1687324"/>
              <a:gd name="connsiteX3548" fmla="*/ 1228973 w 1655762"/>
              <a:gd name="connsiteY3548" fmla="*/ 1434521 h 1687324"/>
              <a:gd name="connsiteX3549" fmla="*/ 1240146 w 1655762"/>
              <a:gd name="connsiteY3549" fmla="*/ 1425572 h 1687324"/>
              <a:gd name="connsiteX3550" fmla="*/ 1249084 w 1655762"/>
              <a:gd name="connsiteY3550" fmla="*/ 1421098 h 1687324"/>
              <a:gd name="connsiteX3551" fmla="*/ 1253553 w 1655762"/>
              <a:gd name="connsiteY3551" fmla="*/ 1416623 h 1687324"/>
              <a:gd name="connsiteX3552" fmla="*/ 1258022 w 1655762"/>
              <a:gd name="connsiteY3552" fmla="*/ 1414386 h 1687324"/>
              <a:gd name="connsiteX3553" fmla="*/ 1266960 w 1655762"/>
              <a:gd name="connsiteY3553" fmla="*/ 1407674 h 1687324"/>
              <a:gd name="connsiteX3554" fmla="*/ 1269194 w 1655762"/>
              <a:gd name="connsiteY3554" fmla="*/ 1405437 h 1687324"/>
              <a:gd name="connsiteX3555" fmla="*/ 1311650 w 1655762"/>
              <a:gd name="connsiteY3555" fmla="*/ 1369642 h 1687324"/>
              <a:gd name="connsiteX3556" fmla="*/ 1327291 w 1655762"/>
              <a:gd name="connsiteY3556" fmla="*/ 1356219 h 1687324"/>
              <a:gd name="connsiteX3557" fmla="*/ 1347402 w 1655762"/>
              <a:gd name="connsiteY3557" fmla="*/ 1338321 h 1687324"/>
              <a:gd name="connsiteX3558" fmla="*/ 1363043 w 1655762"/>
              <a:gd name="connsiteY3558" fmla="*/ 1320424 h 1687324"/>
              <a:gd name="connsiteX3559" fmla="*/ 1367512 w 1655762"/>
              <a:gd name="connsiteY3559" fmla="*/ 1313713 h 1687324"/>
              <a:gd name="connsiteX3560" fmla="*/ 1371981 w 1655762"/>
              <a:gd name="connsiteY3560" fmla="*/ 1309238 h 1687324"/>
              <a:gd name="connsiteX3561" fmla="*/ 1394326 w 1655762"/>
              <a:gd name="connsiteY3561" fmla="*/ 1282391 h 1687324"/>
              <a:gd name="connsiteX3562" fmla="*/ 1416671 w 1655762"/>
              <a:gd name="connsiteY3562" fmla="*/ 1253308 h 1687324"/>
              <a:gd name="connsiteX3563" fmla="*/ 1412202 w 1655762"/>
              <a:gd name="connsiteY3563" fmla="*/ 1260019 h 1687324"/>
              <a:gd name="connsiteX3564" fmla="*/ 1414437 w 1655762"/>
              <a:gd name="connsiteY3564" fmla="*/ 1257782 h 1687324"/>
              <a:gd name="connsiteX3565" fmla="*/ 1416671 w 1655762"/>
              <a:gd name="connsiteY3565" fmla="*/ 1257782 h 1687324"/>
              <a:gd name="connsiteX3566" fmla="*/ 1425609 w 1655762"/>
              <a:gd name="connsiteY3566" fmla="*/ 1239885 h 1687324"/>
              <a:gd name="connsiteX3567" fmla="*/ 1439016 w 1655762"/>
              <a:gd name="connsiteY3567" fmla="*/ 1221987 h 1687324"/>
              <a:gd name="connsiteX3568" fmla="*/ 1436782 w 1655762"/>
              <a:gd name="connsiteY3568" fmla="*/ 1224224 h 1687324"/>
              <a:gd name="connsiteX3569" fmla="*/ 1461361 w 1655762"/>
              <a:gd name="connsiteY3569" fmla="*/ 1181717 h 1687324"/>
              <a:gd name="connsiteX3570" fmla="*/ 1463595 w 1655762"/>
              <a:gd name="connsiteY3570" fmla="*/ 1175006 h 1687324"/>
              <a:gd name="connsiteX3571" fmla="*/ 1468064 w 1655762"/>
              <a:gd name="connsiteY3571" fmla="*/ 1170531 h 1687324"/>
              <a:gd name="connsiteX3572" fmla="*/ 1474768 w 1655762"/>
              <a:gd name="connsiteY3572" fmla="*/ 1159346 h 1687324"/>
              <a:gd name="connsiteX3573" fmla="*/ 1475183 w 1655762"/>
              <a:gd name="connsiteY3573" fmla="*/ 1158929 h 1687324"/>
              <a:gd name="connsiteX3574" fmla="*/ 1476375 w 1655762"/>
              <a:gd name="connsiteY3574" fmla="*/ 1153924 h 1687324"/>
              <a:gd name="connsiteX3575" fmla="*/ 1475546 w 1655762"/>
              <a:gd name="connsiteY3575" fmla="*/ 1158566 h 1687324"/>
              <a:gd name="connsiteX3576" fmla="*/ 1477002 w 1655762"/>
              <a:gd name="connsiteY3576" fmla="*/ 1157108 h 1687324"/>
              <a:gd name="connsiteX3577" fmla="*/ 1479556 w 1655762"/>
              <a:gd name="connsiteY3577" fmla="*/ 1148159 h 1687324"/>
              <a:gd name="connsiteX3578" fmla="*/ 1481471 w 1655762"/>
              <a:gd name="connsiteY3578" fmla="*/ 1148159 h 1687324"/>
              <a:gd name="connsiteX3579" fmla="*/ 1482109 w 1655762"/>
              <a:gd name="connsiteY3579" fmla="*/ 1145987 h 1687324"/>
              <a:gd name="connsiteX3580" fmla="*/ 1481137 w 1655762"/>
              <a:gd name="connsiteY3580" fmla="*/ 1145987 h 1687324"/>
              <a:gd name="connsiteX3581" fmla="*/ 1483518 w 1655762"/>
              <a:gd name="connsiteY3581" fmla="*/ 1141754 h 1687324"/>
              <a:gd name="connsiteX3582" fmla="*/ 1483609 w 1655762"/>
              <a:gd name="connsiteY3582" fmla="*/ 1141854 h 1687324"/>
              <a:gd name="connsiteX3583" fmla="*/ 1485940 w 1655762"/>
              <a:gd name="connsiteY3583" fmla="*/ 1136973 h 1687324"/>
              <a:gd name="connsiteX3584" fmla="*/ 1488175 w 1655762"/>
              <a:gd name="connsiteY3584" fmla="*/ 1134736 h 1687324"/>
              <a:gd name="connsiteX3585" fmla="*/ 1487058 w 1655762"/>
              <a:gd name="connsiteY3585" fmla="*/ 1139210 h 1687324"/>
              <a:gd name="connsiteX3586" fmla="*/ 1485940 w 1655762"/>
              <a:gd name="connsiteY3586" fmla="*/ 1141448 h 1687324"/>
              <a:gd name="connsiteX3587" fmla="*/ 1485940 w 1655762"/>
              <a:gd name="connsiteY3587" fmla="*/ 1143685 h 1687324"/>
              <a:gd name="connsiteX3588" fmla="*/ 1487058 w 1655762"/>
              <a:gd name="connsiteY3588" fmla="*/ 1139210 h 1687324"/>
              <a:gd name="connsiteX3589" fmla="*/ 1488175 w 1655762"/>
              <a:gd name="connsiteY3589" fmla="*/ 1136973 h 1687324"/>
              <a:gd name="connsiteX3590" fmla="*/ 1492644 w 1655762"/>
              <a:gd name="connsiteY3590" fmla="*/ 1130262 h 1687324"/>
              <a:gd name="connsiteX3591" fmla="*/ 1494878 w 1655762"/>
              <a:gd name="connsiteY3591" fmla="*/ 1130262 h 1687324"/>
              <a:gd name="connsiteX3592" fmla="*/ 1492645 w 1655762"/>
              <a:gd name="connsiteY3592" fmla="*/ 1136971 h 1687324"/>
              <a:gd name="connsiteX3593" fmla="*/ 1494878 w 1655762"/>
              <a:gd name="connsiteY3593" fmla="*/ 1132499 h 1687324"/>
              <a:gd name="connsiteX3594" fmla="*/ 1497113 w 1655762"/>
              <a:gd name="connsiteY3594" fmla="*/ 1132499 h 1687324"/>
              <a:gd name="connsiteX3595" fmla="*/ 1490409 w 1655762"/>
              <a:gd name="connsiteY3595" fmla="*/ 1145922 h 1687324"/>
              <a:gd name="connsiteX3596" fmla="*/ 1488175 w 1655762"/>
              <a:gd name="connsiteY3596" fmla="*/ 1152634 h 1687324"/>
              <a:gd name="connsiteX3597" fmla="*/ 1485940 w 1655762"/>
              <a:gd name="connsiteY3597" fmla="*/ 1159345 h 1687324"/>
              <a:gd name="connsiteX3598" fmla="*/ 1479237 w 1655762"/>
              <a:gd name="connsiteY3598" fmla="*/ 1172769 h 1687324"/>
              <a:gd name="connsiteX3599" fmla="*/ 1483705 w 1655762"/>
              <a:gd name="connsiteY3599" fmla="*/ 1166059 h 1687324"/>
              <a:gd name="connsiteX3600" fmla="*/ 1483427 w 1655762"/>
              <a:gd name="connsiteY3600" fmla="*/ 1166616 h 1687324"/>
              <a:gd name="connsiteX3601" fmla="*/ 1483706 w 1655762"/>
              <a:gd name="connsiteY3601" fmla="*/ 1166057 h 1687324"/>
              <a:gd name="connsiteX3602" fmla="*/ 1483705 w 1655762"/>
              <a:gd name="connsiteY3602" fmla="*/ 1166059 h 1687324"/>
              <a:gd name="connsiteX3603" fmla="*/ 1488175 w 1655762"/>
              <a:gd name="connsiteY3603" fmla="*/ 1157108 h 1687324"/>
              <a:gd name="connsiteX3604" fmla="*/ 1490409 w 1655762"/>
              <a:gd name="connsiteY3604" fmla="*/ 1152634 h 1687324"/>
              <a:gd name="connsiteX3605" fmla="*/ 1499347 w 1655762"/>
              <a:gd name="connsiteY3605" fmla="*/ 1134736 h 1687324"/>
              <a:gd name="connsiteX3606" fmla="*/ 1499347 w 1655762"/>
              <a:gd name="connsiteY3606" fmla="*/ 1130262 h 1687324"/>
              <a:gd name="connsiteX3607" fmla="*/ 1501582 w 1655762"/>
              <a:gd name="connsiteY3607" fmla="*/ 1125508 h 1687324"/>
              <a:gd name="connsiteX3608" fmla="*/ 1502571 w 1655762"/>
              <a:gd name="connsiteY3608" fmla="*/ 1122659 h 1687324"/>
              <a:gd name="connsiteX3609" fmla="*/ 1504375 w 1655762"/>
              <a:gd name="connsiteY3609" fmla="*/ 1121033 h 1687324"/>
              <a:gd name="connsiteX3610" fmla="*/ 1503816 w 1655762"/>
              <a:gd name="connsiteY3610" fmla="*/ 1123550 h 1687324"/>
              <a:gd name="connsiteX3611" fmla="*/ 1508285 w 1655762"/>
              <a:gd name="connsiteY3611" fmla="*/ 1114601 h 1687324"/>
              <a:gd name="connsiteX3612" fmla="*/ 1506051 w 1655762"/>
              <a:gd name="connsiteY3612" fmla="*/ 1121313 h 1687324"/>
              <a:gd name="connsiteX3613" fmla="*/ 1497113 w 1655762"/>
              <a:gd name="connsiteY3613" fmla="*/ 1143685 h 1687324"/>
              <a:gd name="connsiteX3614" fmla="*/ 1501582 w 1655762"/>
              <a:gd name="connsiteY3614" fmla="*/ 1134736 h 1687324"/>
              <a:gd name="connsiteX3615" fmla="*/ 1503816 w 1655762"/>
              <a:gd name="connsiteY3615" fmla="*/ 1132499 h 1687324"/>
              <a:gd name="connsiteX3616" fmla="*/ 1501582 w 1655762"/>
              <a:gd name="connsiteY3616" fmla="*/ 1141448 h 1687324"/>
              <a:gd name="connsiteX3617" fmla="*/ 1492644 w 1655762"/>
              <a:gd name="connsiteY3617" fmla="*/ 1157108 h 1687324"/>
              <a:gd name="connsiteX3618" fmla="*/ 1483706 w 1655762"/>
              <a:gd name="connsiteY3618" fmla="*/ 1179480 h 1687324"/>
              <a:gd name="connsiteX3619" fmla="*/ 1490527 w 1655762"/>
              <a:gd name="connsiteY3619" fmla="*/ 1169237 h 1687324"/>
              <a:gd name="connsiteX3620" fmla="*/ 1490409 w 1655762"/>
              <a:gd name="connsiteY3620" fmla="*/ 1170531 h 1687324"/>
              <a:gd name="connsiteX3621" fmla="*/ 1490409 w 1655762"/>
              <a:gd name="connsiteY3621" fmla="*/ 1172769 h 1687324"/>
              <a:gd name="connsiteX3622" fmla="*/ 1487617 w 1655762"/>
              <a:gd name="connsiteY3622" fmla="*/ 1176403 h 1687324"/>
              <a:gd name="connsiteX3623" fmla="*/ 1488175 w 1655762"/>
              <a:gd name="connsiteY3623" fmla="*/ 1175006 h 1687324"/>
              <a:gd name="connsiteX3624" fmla="*/ 1487616 w 1655762"/>
              <a:gd name="connsiteY3624" fmla="*/ 1176404 h 1687324"/>
              <a:gd name="connsiteX3625" fmla="*/ 1487617 w 1655762"/>
              <a:gd name="connsiteY3625" fmla="*/ 1176403 h 1687324"/>
              <a:gd name="connsiteX3626" fmla="*/ 1484265 w 1655762"/>
              <a:gd name="connsiteY3626" fmla="*/ 1184794 h 1687324"/>
              <a:gd name="connsiteX3627" fmla="*/ 1484312 w 1655762"/>
              <a:gd name="connsiteY3627" fmla="*/ 1184722 h 1687324"/>
              <a:gd name="connsiteX3628" fmla="*/ 1484239 w 1655762"/>
              <a:gd name="connsiteY3628" fmla="*/ 1184859 h 1687324"/>
              <a:gd name="connsiteX3629" fmla="*/ 1483706 w 1655762"/>
              <a:gd name="connsiteY3629" fmla="*/ 1186192 h 1687324"/>
              <a:gd name="connsiteX3630" fmla="*/ 1474768 w 1655762"/>
              <a:gd name="connsiteY3630" fmla="*/ 1204089 h 1687324"/>
              <a:gd name="connsiteX3631" fmla="*/ 1481471 w 1655762"/>
              <a:gd name="connsiteY3631" fmla="*/ 1193183 h 1687324"/>
              <a:gd name="connsiteX3632" fmla="*/ 1488175 w 1655762"/>
              <a:gd name="connsiteY3632" fmla="*/ 1183955 h 1687324"/>
              <a:gd name="connsiteX3633" fmla="*/ 1488175 w 1655762"/>
              <a:gd name="connsiteY3633" fmla="*/ 1186192 h 1687324"/>
              <a:gd name="connsiteX3634" fmla="*/ 1494878 w 1655762"/>
              <a:gd name="connsiteY3634" fmla="*/ 1177243 h 1687324"/>
              <a:gd name="connsiteX3635" fmla="*/ 1496910 w 1655762"/>
              <a:gd name="connsiteY3635" fmla="*/ 1169107 h 1687324"/>
              <a:gd name="connsiteX3636" fmla="*/ 1497672 w 1655762"/>
              <a:gd name="connsiteY3636" fmla="*/ 1168574 h 1687324"/>
              <a:gd name="connsiteX3637" fmla="*/ 1497113 w 1655762"/>
              <a:gd name="connsiteY3637" fmla="*/ 1168294 h 1687324"/>
              <a:gd name="connsiteX3638" fmla="*/ 1496910 w 1655762"/>
              <a:gd name="connsiteY3638" fmla="*/ 1169107 h 1687324"/>
              <a:gd name="connsiteX3639" fmla="*/ 1494878 w 1655762"/>
              <a:gd name="connsiteY3639" fmla="*/ 1170531 h 1687324"/>
              <a:gd name="connsiteX3640" fmla="*/ 1501582 w 1655762"/>
              <a:gd name="connsiteY3640" fmla="*/ 1157108 h 1687324"/>
              <a:gd name="connsiteX3641" fmla="*/ 1510520 w 1655762"/>
              <a:gd name="connsiteY3641" fmla="*/ 1136973 h 1687324"/>
              <a:gd name="connsiteX3642" fmla="*/ 1517223 w 1655762"/>
              <a:gd name="connsiteY3642" fmla="*/ 1121313 h 1687324"/>
              <a:gd name="connsiteX3643" fmla="*/ 1519458 w 1655762"/>
              <a:gd name="connsiteY3643" fmla="*/ 1112364 h 1687324"/>
              <a:gd name="connsiteX3644" fmla="*/ 1521692 w 1655762"/>
              <a:gd name="connsiteY3644" fmla="*/ 1110127 h 1687324"/>
              <a:gd name="connsiteX3645" fmla="*/ 1519458 w 1655762"/>
              <a:gd name="connsiteY3645" fmla="*/ 1112364 h 1687324"/>
              <a:gd name="connsiteX3646" fmla="*/ 1521692 w 1655762"/>
              <a:gd name="connsiteY3646" fmla="*/ 1105653 h 1687324"/>
              <a:gd name="connsiteX3647" fmla="*/ 1528396 w 1655762"/>
              <a:gd name="connsiteY3647" fmla="*/ 1089992 h 1687324"/>
              <a:gd name="connsiteX3648" fmla="*/ 1530630 w 1655762"/>
              <a:gd name="connsiteY3648" fmla="*/ 1078806 h 1687324"/>
              <a:gd name="connsiteX3649" fmla="*/ 1532865 w 1655762"/>
              <a:gd name="connsiteY3649" fmla="*/ 1069858 h 1687324"/>
              <a:gd name="connsiteX3650" fmla="*/ 1539568 w 1655762"/>
              <a:gd name="connsiteY3650" fmla="*/ 1049723 h 1687324"/>
              <a:gd name="connsiteX3651" fmla="*/ 1541803 w 1655762"/>
              <a:gd name="connsiteY3651" fmla="*/ 1047486 h 1687324"/>
              <a:gd name="connsiteX3652" fmla="*/ 1544037 w 1655762"/>
              <a:gd name="connsiteY3652" fmla="*/ 1036300 h 1687324"/>
              <a:gd name="connsiteX3653" fmla="*/ 1539568 w 1655762"/>
              <a:gd name="connsiteY3653" fmla="*/ 1047486 h 1687324"/>
              <a:gd name="connsiteX3654" fmla="*/ 1535099 w 1655762"/>
              <a:gd name="connsiteY3654" fmla="*/ 1056434 h 1687324"/>
              <a:gd name="connsiteX3655" fmla="*/ 1539568 w 1655762"/>
              <a:gd name="connsiteY3655" fmla="*/ 1045248 h 1687324"/>
              <a:gd name="connsiteX3656" fmla="*/ 1540279 w 1655762"/>
              <a:gd name="connsiteY3656" fmla="*/ 1040270 h 1687324"/>
              <a:gd name="connsiteX3657" fmla="*/ 1539875 w 1655762"/>
              <a:gd name="connsiteY3657" fmla="*/ 1041211 h 1687324"/>
              <a:gd name="connsiteX3658" fmla="*/ 1540570 w 1655762"/>
              <a:gd name="connsiteY3658" fmla="*/ 1038229 h 1687324"/>
              <a:gd name="connsiteX3659" fmla="*/ 1541803 w 1655762"/>
              <a:gd name="connsiteY3659" fmla="*/ 1029588 h 1687324"/>
              <a:gd name="connsiteX3660" fmla="*/ 1544037 w 1655762"/>
              <a:gd name="connsiteY3660" fmla="*/ 1027351 h 1687324"/>
              <a:gd name="connsiteX3661" fmla="*/ 1544037 w 1655762"/>
              <a:gd name="connsiteY3661" fmla="*/ 1025114 h 1687324"/>
              <a:gd name="connsiteX3662" fmla="*/ 1545992 w 1655762"/>
              <a:gd name="connsiteY3662" fmla="*/ 1019241 h 1687324"/>
              <a:gd name="connsiteX3663" fmla="*/ 1546272 w 1655762"/>
              <a:gd name="connsiteY3663" fmla="*/ 1018401 h 1687324"/>
              <a:gd name="connsiteX3664" fmla="*/ 1546272 w 1655762"/>
              <a:gd name="connsiteY3664" fmla="*/ 1018402 h 1687324"/>
              <a:gd name="connsiteX3665" fmla="*/ 1546865 w 1655762"/>
              <a:gd name="connsiteY3665" fmla="*/ 1016619 h 1687324"/>
              <a:gd name="connsiteX3666" fmla="*/ 1546272 w 1655762"/>
              <a:gd name="connsiteY3666" fmla="*/ 1018401 h 1687324"/>
              <a:gd name="connsiteX3667" fmla="*/ 1548506 w 1655762"/>
              <a:gd name="connsiteY3667" fmla="*/ 1009453 h 1687324"/>
              <a:gd name="connsiteX3668" fmla="*/ 1552975 w 1655762"/>
              <a:gd name="connsiteY3668" fmla="*/ 989318 h 1687324"/>
              <a:gd name="connsiteX3669" fmla="*/ 1550741 w 1655762"/>
              <a:gd name="connsiteY3669" fmla="*/ 1003860 h 1687324"/>
              <a:gd name="connsiteX3670" fmla="*/ 1549581 w 1655762"/>
              <a:gd name="connsiteY3670" fmla="*/ 1011410 h 1687324"/>
              <a:gd name="connsiteX3671" fmla="*/ 1550142 w 1655762"/>
              <a:gd name="connsiteY3671" fmla="*/ 1010885 h 1687324"/>
              <a:gd name="connsiteX3672" fmla="*/ 1550459 w 1655762"/>
              <a:gd name="connsiteY3672" fmla="*/ 1009462 h 1687324"/>
              <a:gd name="connsiteX3673" fmla="*/ 1550303 w 1655762"/>
              <a:gd name="connsiteY3673" fmla="*/ 1010736 h 1687324"/>
              <a:gd name="connsiteX3674" fmla="*/ 1550456 w 1655762"/>
              <a:gd name="connsiteY3674" fmla="*/ 1010592 h 1687324"/>
              <a:gd name="connsiteX3675" fmla="*/ 1552975 w 1655762"/>
              <a:gd name="connsiteY3675" fmla="*/ 1000504 h 1687324"/>
              <a:gd name="connsiteX3676" fmla="*/ 1550741 w 1655762"/>
              <a:gd name="connsiteY3676" fmla="*/ 1013928 h 1687324"/>
              <a:gd name="connsiteX3677" fmla="*/ 1548506 w 1655762"/>
              <a:gd name="connsiteY3677" fmla="*/ 1029588 h 1687324"/>
              <a:gd name="connsiteX3678" fmla="*/ 1552975 w 1655762"/>
              <a:gd name="connsiteY3678" fmla="*/ 1013928 h 1687324"/>
              <a:gd name="connsiteX3679" fmla="*/ 1552975 w 1655762"/>
              <a:gd name="connsiteY3679" fmla="*/ 1020639 h 1687324"/>
              <a:gd name="connsiteX3680" fmla="*/ 1557444 w 1655762"/>
              <a:gd name="connsiteY3680" fmla="*/ 1011690 h 1687324"/>
              <a:gd name="connsiteX3681" fmla="*/ 1559679 w 1655762"/>
              <a:gd name="connsiteY3681" fmla="*/ 991556 h 1687324"/>
              <a:gd name="connsiteX3682" fmla="*/ 1564148 w 1655762"/>
              <a:gd name="connsiteY3682" fmla="*/ 969184 h 1687324"/>
              <a:gd name="connsiteX3683" fmla="*/ 1566382 w 1655762"/>
              <a:gd name="connsiteY3683" fmla="*/ 964709 h 1687324"/>
              <a:gd name="connsiteX3684" fmla="*/ 1564148 w 1655762"/>
              <a:gd name="connsiteY3684" fmla="*/ 964709 h 1687324"/>
              <a:gd name="connsiteX3685" fmla="*/ 1566382 w 1655762"/>
              <a:gd name="connsiteY3685" fmla="*/ 953523 h 1687324"/>
              <a:gd name="connsiteX3686" fmla="*/ 1568617 w 1655762"/>
              <a:gd name="connsiteY3686" fmla="*/ 951286 h 1687324"/>
              <a:gd name="connsiteX3687" fmla="*/ 1568617 w 1655762"/>
              <a:gd name="connsiteY3687" fmla="*/ 949049 h 1687324"/>
              <a:gd name="connsiteX3688" fmla="*/ 1568617 w 1655762"/>
              <a:gd name="connsiteY3688" fmla="*/ 957998 h 1687324"/>
              <a:gd name="connsiteX3689" fmla="*/ 1568617 w 1655762"/>
              <a:gd name="connsiteY3689" fmla="*/ 966946 h 1687324"/>
              <a:gd name="connsiteX3690" fmla="*/ 1568617 w 1655762"/>
              <a:gd name="connsiteY3690" fmla="*/ 973658 h 1687324"/>
              <a:gd name="connsiteX3691" fmla="*/ 1568617 w 1655762"/>
              <a:gd name="connsiteY3691" fmla="*/ 966946 h 1687324"/>
              <a:gd name="connsiteX3692" fmla="*/ 1568617 w 1655762"/>
              <a:gd name="connsiteY3692" fmla="*/ 978132 h 1687324"/>
              <a:gd name="connsiteX3693" fmla="*/ 1570851 w 1655762"/>
              <a:gd name="connsiteY3693" fmla="*/ 966946 h 1687324"/>
              <a:gd name="connsiteX3694" fmla="*/ 1577555 w 1655762"/>
              <a:gd name="connsiteY3694" fmla="*/ 946812 h 1687324"/>
              <a:gd name="connsiteX3695" fmla="*/ 1575320 w 1655762"/>
              <a:gd name="connsiteY3695" fmla="*/ 955760 h 1687324"/>
              <a:gd name="connsiteX3696" fmla="*/ 1577555 w 1655762"/>
              <a:gd name="connsiteY3696" fmla="*/ 937863 h 1687324"/>
              <a:gd name="connsiteX3697" fmla="*/ 1579789 w 1655762"/>
              <a:gd name="connsiteY3697" fmla="*/ 940100 h 1687324"/>
              <a:gd name="connsiteX3698" fmla="*/ 1577555 w 1655762"/>
              <a:gd name="connsiteY3698" fmla="*/ 951286 h 1687324"/>
              <a:gd name="connsiteX3699" fmla="*/ 1575320 w 1655762"/>
              <a:gd name="connsiteY3699" fmla="*/ 962472 h 1687324"/>
              <a:gd name="connsiteX3700" fmla="*/ 1579789 w 1655762"/>
              <a:gd name="connsiteY3700" fmla="*/ 942337 h 1687324"/>
              <a:gd name="connsiteX3701" fmla="*/ 1575320 w 1655762"/>
              <a:gd name="connsiteY3701" fmla="*/ 964709 h 1687324"/>
              <a:gd name="connsiteX3702" fmla="*/ 1577555 w 1655762"/>
              <a:gd name="connsiteY3702" fmla="*/ 962472 h 1687324"/>
              <a:gd name="connsiteX3703" fmla="*/ 1575320 w 1655762"/>
              <a:gd name="connsiteY3703" fmla="*/ 975895 h 1687324"/>
              <a:gd name="connsiteX3704" fmla="*/ 1573086 w 1655762"/>
              <a:gd name="connsiteY3704" fmla="*/ 984844 h 1687324"/>
              <a:gd name="connsiteX3705" fmla="*/ 1577555 w 1655762"/>
              <a:gd name="connsiteY3705" fmla="*/ 971421 h 1687324"/>
              <a:gd name="connsiteX3706" fmla="*/ 1575320 w 1655762"/>
              <a:gd name="connsiteY3706" fmla="*/ 982607 h 1687324"/>
              <a:gd name="connsiteX3707" fmla="*/ 1575320 w 1655762"/>
              <a:gd name="connsiteY3707" fmla="*/ 987081 h 1687324"/>
              <a:gd name="connsiteX3708" fmla="*/ 1577555 w 1655762"/>
              <a:gd name="connsiteY3708" fmla="*/ 964709 h 1687324"/>
              <a:gd name="connsiteX3709" fmla="*/ 1579789 w 1655762"/>
              <a:gd name="connsiteY3709" fmla="*/ 962472 h 1687324"/>
              <a:gd name="connsiteX3710" fmla="*/ 1582024 w 1655762"/>
              <a:gd name="connsiteY3710" fmla="*/ 946812 h 1687324"/>
              <a:gd name="connsiteX3711" fmla="*/ 1583141 w 1655762"/>
              <a:gd name="connsiteY3711" fmla="*/ 935626 h 1687324"/>
              <a:gd name="connsiteX3712" fmla="*/ 1583338 w 1655762"/>
              <a:gd name="connsiteY3712" fmla="*/ 933652 h 1687324"/>
              <a:gd name="connsiteX3713" fmla="*/ 1584258 w 1655762"/>
              <a:gd name="connsiteY3713" fmla="*/ 931151 h 1687324"/>
              <a:gd name="connsiteX3714" fmla="*/ 1583513 w 1655762"/>
              <a:gd name="connsiteY3714" fmla="*/ 931897 h 1687324"/>
              <a:gd name="connsiteX3715" fmla="*/ 1584258 w 1655762"/>
              <a:gd name="connsiteY3715" fmla="*/ 924440 h 1687324"/>
              <a:gd name="connsiteX3716" fmla="*/ 1582024 w 1655762"/>
              <a:gd name="connsiteY3716" fmla="*/ 933388 h 1687324"/>
              <a:gd name="connsiteX3717" fmla="*/ 1582024 w 1655762"/>
              <a:gd name="connsiteY3717" fmla="*/ 928914 h 1687324"/>
              <a:gd name="connsiteX3718" fmla="*/ 1582024 w 1655762"/>
              <a:gd name="connsiteY3718" fmla="*/ 924440 h 1687324"/>
              <a:gd name="connsiteX3719" fmla="*/ 1582024 w 1655762"/>
              <a:gd name="connsiteY3719" fmla="*/ 919965 h 1687324"/>
              <a:gd name="connsiteX3720" fmla="*/ 1582024 w 1655762"/>
              <a:gd name="connsiteY3720" fmla="*/ 917728 h 1687324"/>
              <a:gd name="connsiteX3721" fmla="*/ 1584258 w 1655762"/>
              <a:gd name="connsiteY3721" fmla="*/ 911016 h 1687324"/>
              <a:gd name="connsiteX3722" fmla="*/ 1583420 w 1655762"/>
              <a:gd name="connsiteY3722" fmla="*/ 905144 h 1687324"/>
              <a:gd name="connsiteX3723" fmla="*/ 1583839 w 1655762"/>
              <a:gd name="connsiteY3723" fmla="*/ 901369 h 1687324"/>
              <a:gd name="connsiteX3724" fmla="*/ 1584258 w 1655762"/>
              <a:gd name="connsiteY3724" fmla="*/ 902068 h 1687324"/>
              <a:gd name="connsiteX3725" fmla="*/ 1584258 w 1655762"/>
              <a:gd name="connsiteY3725" fmla="*/ 904305 h 1687324"/>
              <a:gd name="connsiteX3726" fmla="*/ 1586493 w 1655762"/>
              <a:gd name="connsiteY3726" fmla="*/ 893119 h 1687324"/>
              <a:gd name="connsiteX3727" fmla="*/ 1586493 w 1655762"/>
              <a:gd name="connsiteY3727" fmla="*/ 888644 h 1687324"/>
              <a:gd name="connsiteX3728" fmla="*/ 1586493 w 1655762"/>
              <a:gd name="connsiteY3728" fmla="*/ 880535 h 1687324"/>
              <a:gd name="connsiteX3729" fmla="*/ 1586493 w 1655762"/>
              <a:gd name="connsiteY3729" fmla="*/ 875221 h 1687324"/>
              <a:gd name="connsiteX3730" fmla="*/ 1586493 w 1655762"/>
              <a:gd name="connsiteY3730" fmla="*/ 870747 h 1687324"/>
              <a:gd name="connsiteX3731" fmla="*/ 1584258 w 1655762"/>
              <a:gd name="connsiteY3731" fmla="*/ 834952 h 1687324"/>
              <a:gd name="connsiteX3732" fmla="*/ 1584258 w 1655762"/>
              <a:gd name="connsiteY3732" fmla="*/ 826003 h 1687324"/>
              <a:gd name="connsiteX3733" fmla="*/ 1586456 w 1655762"/>
              <a:gd name="connsiteY3733" fmla="*/ 832603 h 1687324"/>
              <a:gd name="connsiteX3734" fmla="*/ 1586493 w 1655762"/>
              <a:gd name="connsiteY3734" fmla="*/ 834952 h 1687324"/>
              <a:gd name="connsiteX3735" fmla="*/ 1586493 w 1655762"/>
              <a:gd name="connsiteY3735" fmla="*/ 832715 h 1687324"/>
              <a:gd name="connsiteX3736" fmla="*/ 1586456 w 1655762"/>
              <a:gd name="connsiteY3736" fmla="*/ 832603 h 1687324"/>
              <a:gd name="connsiteX3737" fmla="*/ 1586213 w 1655762"/>
              <a:gd name="connsiteY3737" fmla="*/ 817334 h 1687324"/>
              <a:gd name="connsiteX3738" fmla="*/ 1584258 w 1655762"/>
              <a:gd name="connsiteY3738" fmla="*/ 814817 h 1687324"/>
              <a:gd name="connsiteX3739" fmla="*/ 1582024 w 1655762"/>
              <a:gd name="connsiteY3739" fmla="*/ 796919 h 1687324"/>
              <a:gd name="connsiteX3740" fmla="*/ 1582024 w 1655762"/>
              <a:gd name="connsiteY3740" fmla="*/ 785733 h 1687324"/>
              <a:gd name="connsiteX3741" fmla="*/ 1579789 w 1655762"/>
              <a:gd name="connsiteY3741" fmla="*/ 781259 h 1687324"/>
              <a:gd name="connsiteX3742" fmla="*/ 1579789 w 1655762"/>
              <a:gd name="connsiteY3742" fmla="*/ 770073 h 1687324"/>
              <a:gd name="connsiteX3743" fmla="*/ 1577555 w 1655762"/>
              <a:gd name="connsiteY3743" fmla="*/ 761124 h 1687324"/>
              <a:gd name="connsiteX3744" fmla="*/ 1582024 w 1655762"/>
              <a:gd name="connsiteY3744" fmla="*/ 767836 h 1687324"/>
              <a:gd name="connsiteX3745" fmla="*/ 1579789 w 1655762"/>
              <a:gd name="connsiteY3745" fmla="*/ 736515 h 1687324"/>
              <a:gd name="connsiteX3746" fmla="*/ 1575320 w 1655762"/>
              <a:gd name="connsiteY3746" fmla="*/ 723092 h 1687324"/>
              <a:gd name="connsiteX3747" fmla="*/ 1579180 w 1655762"/>
              <a:gd name="connsiteY3747" fmla="*/ 730821 h 1687324"/>
              <a:gd name="connsiteX3748" fmla="*/ 1579789 w 1655762"/>
              <a:gd name="connsiteY3748" fmla="*/ 734278 h 1687324"/>
              <a:gd name="connsiteX3749" fmla="*/ 1579544 w 1655762"/>
              <a:gd name="connsiteY3749" fmla="*/ 731550 h 1687324"/>
              <a:gd name="connsiteX3750" fmla="*/ 1579789 w 1655762"/>
              <a:gd name="connsiteY3750" fmla="*/ 732041 h 1687324"/>
              <a:gd name="connsiteX3751" fmla="*/ 1580013 w 1655762"/>
              <a:gd name="connsiteY3751" fmla="*/ 732488 h 1687324"/>
              <a:gd name="connsiteX3752" fmla="*/ 1580069 w 1655762"/>
              <a:gd name="connsiteY3752" fmla="*/ 733159 h 1687324"/>
              <a:gd name="connsiteX3753" fmla="*/ 1582024 w 1655762"/>
              <a:gd name="connsiteY3753" fmla="*/ 736515 h 1687324"/>
              <a:gd name="connsiteX3754" fmla="*/ 1580013 w 1655762"/>
              <a:gd name="connsiteY3754" fmla="*/ 732488 h 1687324"/>
              <a:gd name="connsiteX3755" fmla="*/ 1579789 w 1655762"/>
              <a:gd name="connsiteY3755" fmla="*/ 729803 h 1687324"/>
              <a:gd name="connsiteX3756" fmla="*/ 1579161 w 1655762"/>
              <a:gd name="connsiteY3756" fmla="*/ 727286 h 1687324"/>
              <a:gd name="connsiteX3757" fmla="*/ 1579544 w 1655762"/>
              <a:gd name="connsiteY3757" fmla="*/ 731550 h 1687324"/>
              <a:gd name="connsiteX3758" fmla="*/ 1579180 w 1655762"/>
              <a:gd name="connsiteY3758" fmla="*/ 730821 h 1687324"/>
              <a:gd name="connsiteX3759" fmla="*/ 1578113 w 1655762"/>
              <a:gd name="connsiteY3759" fmla="*/ 724770 h 1687324"/>
              <a:gd name="connsiteX3760" fmla="*/ 1579789 w 1655762"/>
              <a:gd name="connsiteY3760" fmla="*/ 725329 h 1687324"/>
              <a:gd name="connsiteX3761" fmla="*/ 1584258 w 1655762"/>
              <a:gd name="connsiteY3761" fmla="*/ 740989 h 1687324"/>
              <a:gd name="connsiteX3762" fmla="*/ 1584258 w 1655762"/>
              <a:gd name="connsiteY3762" fmla="*/ 743506 h 1687324"/>
              <a:gd name="connsiteX3763" fmla="*/ 1584258 w 1655762"/>
              <a:gd name="connsiteY3763" fmla="*/ 745464 h 1687324"/>
              <a:gd name="connsiteX3764" fmla="*/ 1586493 w 1655762"/>
              <a:gd name="connsiteY3764" fmla="*/ 754413 h 1687324"/>
              <a:gd name="connsiteX3765" fmla="*/ 1586493 w 1655762"/>
              <a:gd name="connsiteY3765" fmla="*/ 761124 h 1687324"/>
              <a:gd name="connsiteX3766" fmla="*/ 1586493 w 1655762"/>
              <a:gd name="connsiteY3766" fmla="*/ 763361 h 1687324"/>
              <a:gd name="connsiteX3767" fmla="*/ 1586493 w 1655762"/>
              <a:gd name="connsiteY3767" fmla="*/ 765599 h 1687324"/>
              <a:gd name="connsiteX3768" fmla="*/ 1586493 w 1655762"/>
              <a:gd name="connsiteY3768" fmla="*/ 767556 h 1687324"/>
              <a:gd name="connsiteX3769" fmla="*/ 1586493 w 1655762"/>
              <a:gd name="connsiteY3769" fmla="*/ 767836 h 1687324"/>
              <a:gd name="connsiteX3770" fmla="*/ 1586493 w 1655762"/>
              <a:gd name="connsiteY3770" fmla="*/ 772310 h 1687324"/>
              <a:gd name="connsiteX3771" fmla="*/ 1588727 w 1655762"/>
              <a:gd name="connsiteY3771" fmla="*/ 776785 h 1687324"/>
              <a:gd name="connsiteX3772" fmla="*/ 1586493 w 1655762"/>
              <a:gd name="connsiteY3772" fmla="*/ 776785 h 1687324"/>
              <a:gd name="connsiteX3773" fmla="*/ 1588727 w 1655762"/>
              <a:gd name="connsiteY3773" fmla="*/ 781259 h 1687324"/>
              <a:gd name="connsiteX3774" fmla="*/ 1590962 w 1655762"/>
              <a:gd name="connsiteY3774" fmla="*/ 821529 h 1687324"/>
              <a:gd name="connsiteX3775" fmla="*/ 1593196 w 1655762"/>
              <a:gd name="connsiteY3775" fmla="*/ 823766 h 1687324"/>
              <a:gd name="connsiteX3776" fmla="*/ 1593196 w 1655762"/>
              <a:gd name="connsiteY3776" fmla="*/ 839426 h 1687324"/>
              <a:gd name="connsiteX3777" fmla="*/ 1595431 w 1655762"/>
              <a:gd name="connsiteY3777" fmla="*/ 832715 h 1687324"/>
              <a:gd name="connsiteX3778" fmla="*/ 1595431 w 1655762"/>
              <a:gd name="connsiteY3778" fmla="*/ 830477 h 1687324"/>
              <a:gd name="connsiteX3779" fmla="*/ 1595431 w 1655762"/>
              <a:gd name="connsiteY3779" fmla="*/ 826003 h 1687324"/>
              <a:gd name="connsiteX3780" fmla="*/ 1597665 w 1655762"/>
              <a:gd name="connsiteY3780" fmla="*/ 839426 h 1687324"/>
              <a:gd name="connsiteX3781" fmla="*/ 1597665 w 1655762"/>
              <a:gd name="connsiteY3781" fmla="*/ 837189 h 1687324"/>
              <a:gd name="connsiteX3782" fmla="*/ 1595431 w 1655762"/>
              <a:gd name="connsiteY3782" fmla="*/ 821529 h 1687324"/>
              <a:gd name="connsiteX3783" fmla="*/ 1593196 w 1655762"/>
              <a:gd name="connsiteY3783" fmla="*/ 796919 h 1687324"/>
              <a:gd name="connsiteX3784" fmla="*/ 1593196 w 1655762"/>
              <a:gd name="connsiteY3784" fmla="*/ 783496 h 1687324"/>
              <a:gd name="connsiteX3785" fmla="*/ 1590962 w 1655762"/>
              <a:gd name="connsiteY3785" fmla="*/ 758887 h 1687324"/>
              <a:gd name="connsiteX3786" fmla="*/ 1595431 w 1655762"/>
              <a:gd name="connsiteY3786" fmla="*/ 770073 h 1687324"/>
              <a:gd name="connsiteX3787" fmla="*/ 1595710 w 1655762"/>
              <a:gd name="connsiteY3787" fmla="*/ 768116 h 1687324"/>
              <a:gd name="connsiteX3788" fmla="*/ 1597061 w 1655762"/>
              <a:gd name="connsiteY3788" fmla="*/ 767923 h 1687324"/>
              <a:gd name="connsiteX3789" fmla="*/ 1596377 w 1655762"/>
              <a:gd name="connsiteY3789" fmla="*/ 765185 h 1687324"/>
              <a:gd name="connsiteX3790" fmla="*/ 1596377 w 1655762"/>
              <a:gd name="connsiteY3790" fmla="*/ 749523 h 1687324"/>
              <a:gd name="connsiteX3791" fmla="*/ 1596377 w 1655762"/>
              <a:gd name="connsiteY3791" fmla="*/ 745049 h 1687324"/>
              <a:gd name="connsiteX3792" fmla="*/ 1598613 w 1655762"/>
              <a:gd name="connsiteY3792" fmla="*/ 774135 h 1687324"/>
              <a:gd name="connsiteX3793" fmla="*/ 1597665 w 1655762"/>
              <a:gd name="connsiteY3793" fmla="*/ 770341 h 1687324"/>
              <a:gd name="connsiteX3794" fmla="*/ 1597665 w 1655762"/>
              <a:gd name="connsiteY3794" fmla="*/ 785733 h 1687324"/>
              <a:gd name="connsiteX3795" fmla="*/ 1599900 w 1655762"/>
              <a:gd name="connsiteY3795" fmla="*/ 787971 h 1687324"/>
              <a:gd name="connsiteX3796" fmla="*/ 1599900 w 1655762"/>
              <a:gd name="connsiteY3796" fmla="*/ 810343 h 1687324"/>
              <a:gd name="connsiteX3797" fmla="*/ 1602134 w 1655762"/>
              <a:gd name="connsiteY3797" fmla="*/ 823766 h 1687324"/>
              <a:gd name="connsiteX3798" fmla="*/ 1602134 w 1655762"/>
              <a:gd name="connsiteY3798" fmla="*/ 822927 h 1687324"/>
              <a:gd name="connsiteX3799" fmla="*/ 1602134 w 1655762"/>
              <a:gd name="connsiteY3799" fmla="*/ 805868 h 1687324"/>
              <a:gd name="connsiteX3800" fmla="*/ 1604369 w 1655762"/>
              <a:gd name="connsiteY3800" fmla="*/ 808105 h 1687324"/>
              <a:gd name="connsiteX3801" fmla="*/ 1602134 w 1655762"/>
              <a:gd name="connsiteY3801" fmla="*/ 781259 h 1687324"/>
              <a:gd name="connsiteX3802" fmla="*/ 1604369 w 1655762"/>
              <a:gd name="connsiteY3802" fmla="*/ 803631 h 1687324"/>
              <a:gd name="connsiteX3803" fmla="*/ 1606603 w 1655762"/>
              <a:gd name="connsiteY3803" fmla="*/ 819291 h 1687324"/>
              <a:gd name="connsiteX3804" fmla="*/ 1606603 w 1655762"/>
              <a:gd name="connsiteY3804" fmla="*/ 790208 h 1687324"/>
              <a:gd name="connsiteX3805" fmla="*/ 1606603 w 1655762"/>
              <a:gd name="connsiteY3805" fmla="*/ 781259 h 1687324"/>
              <a:gd name="connsiteX3806" fmla="*/ 1608838 w 1655762"/>
              <a:gd name="connsiteY3806" fmla="*/ 783496 h 1687324"/>
              <a:gd name="connsiteX3807" fmla="*/ 1608838 w 1655762"/>
              <a:gd name="connsiteY3807" fmla="*/ 776785 h 1687324"/>
              <a:gd name="connsiteX3808" fmla="*/ 1604369 w 1655762"/>
              <a:gd name="connsiteY3808" fmla="*/ 743227 h 1687324"/>
              <a:gd name="connsiteX3809" fmla="*/ 1602134 w 1655762"/>
              <a:gd name="connsiteY3809" fmla="*/ 736515 h 1687324"/>
              <a:gd name="connsiteX3810" fmla="*/ 1602134 w 1655762"/>
              <a:gd name="connsiteY3810" fmla="*/ 727566 h 1687324"/>
              <a:gd name="connsiteX3811" fmla="*/ 1608838 w 1655762"/>
              <a:gd name="connsiteY3811" fmla="*/ 743227 h 1687324"/>
              <a:gd name="connsiteX3812" fmla="*/ 1602134 w 1655762"/>
              <a:gd name="connsiteY3812" fmla="*/ 702957 h 1687324"/>
              <a:gd name="connsiteX3813" fmla="*/ 1602134 w 1655762"/>
              <a:gd name="connsiteY3813" fmla="*/ 711906 h 1687324"/>
              <a:gd name="connsiteX3814" fmla="*/ 1599900 w 1655762"/>
              <a:gd name="connsiteY3814" fmla="*/ 705194 h 1687324"/>
              <a:gd name="connsiteX3815" fmla="*/ 1595431 w 1655762"/>
              <a:gd name="connsiteY3815" fmla="*/ 678348 h 1687324"/>
              <a:gd name="connsiteX3816" fmla="*/ 1595431 w 1655762"/>
              <a:gd name="connsiteY3816" fmla="*/ 676111 h 1687324"/>
              <a:gd name="connsiteX3817" fmla="*/ 1586493 w 1655762"/>
              <a:gd name="connsiteY3817" fmla="*/ 640316 h 1687324"/>
              <a:gd name="connsiteX3818" fmla="*/ 1582024 w 1655762"/>
              <a:gd name="connsiteY3818" fmla="*/ 624655 h 1687324"/>
              <a:gd name="connsiteX3819" fmla="*/ 1578543 w 1655762"/>
              <a:gd name="connsiteY3819" fmla="*/ 614200 h 1687324"/>
              <a:gd name="connsiteX3820" fmla="*/ 1578491 w 1655762"/>
              <a:gd name="connsiteY3820" fmla="*/ 615280 h 1687324"/>
              <a:gd name="connsiteX3821" fmla="*/ 1582515 w 1655762"/>
              <a:gd name="connsiteY3821" fmla="*/ 639442 h 1687324"/>
              <a:gd name="connsiteX3822" fmla="*/ 1578491 w 1655762"/>
              <a:gd name="connsiteY3822" fmla="*/ 621993 h 1687324"/>
              <a:gd name="connsiteX3823" fmla="*/ 1571926 w 1655762"/>
              <a:gd name="connsiteY3823" fmla="*/ 591336 h 1687324"/>
              <a:gd name="connsiteX3824" fmla="*/ 1569110 w 1655762"/>
              <a:gd name="connsiteY3824" fmla="*/ 581384 h 1687324"/>
              <a:gd name="connsiteX3825" fmla="*/ 1569117 w 1655762"/>
              <a:gd name="connsiteY3825" fmla="*/ 581331 h 1687324"/>
              <a:gd name="connsiteX3826" fmla="*/ 1567312 w 1655762"/>
              <a:gd name="connsiteY3826" fmla="*/ 575008 h 1687324"/>
              <a:gd name="connsiteX3827" fmla="*/ 1567312 w 1655762"/>
              <a:gd name="connsiteY3827" fmla="*/ 572770 h 1687324"/>
              <a:gd name="connsiteX3828" fmla="*/ 1567312 w 1655762"/>
              <a:gd name="connsiteY3828" fmla="*/ 568491 h 1687324"/>
              <a:gd name="connsiteX3829" fmla="*/ 1569547 w 1655762"/>
              <a:gd name="connsiteY3829" fmla="*/ 575008 h 1687324"/>
              <a:gd name="connsiteX3830" fmla="*/ 1567312 w 1655762"/>
              <a:gd name="connsiteY3830" fmla="*/ 568295 h 1687324"/>
              <a:gd name="connsiteX3831" fmla="*/ 1570134 w 1655762"/>
              <a:gd name="connsiteY3831" fmla="*/ 573944 h 1687324"/>
              <a:gd name="connsiteX3832" fmla="*/ 1570328 w 1655762"/>
              <a:gd name="connsiteY3832" fmla="*/ 572535 h 1687324"/>
              <a:gd name="connsiteX3833" fmla="*/ 1577555 w 1655762"/>
              <a:gd name="connsiteY3833" fmla="*/ 582148 h 1687324"/>
              <a:gd name="connsiteX3834" fmla="*/ 1577555 w 1655762"/>
              <a:gd name="connsiteY3834" fmla="*/ 586623 h 1687324"/>
              <a:gd name="connsiteX3835" fmla="*/ 1584258 w 1655762"/>
              <a:gd name="connsiteY3835" fmla="*/ 606758 h 1687324"/>
              <a:gd name="connsiteX3836" fmla="*/ 1593196 w 1655762"/>
              <a:gd name="connsiteY3836" fmla="*/ 631367 h 1687324"/>
              <a:gd name="connsiteX3837" fmla="*/ 1599900 w 1655762"/>
              <a:gd name="connsiteY3837" fmla="*/ 660450 h 1687324"/>
              <a:gd name="connsiteX3838" fmla="*/ 1599900 w 1655762"/>
              <a:gd name="connsiteY3838" fmla="*/ 658213 h 1687324"/>
              <a:gd name="connsiteX3839" fmla="*/ 1608838 w 1655762"/>
              <a:gd name="connsiteY3839" fmla="*/ 691771 h 1687324"/>
              <a:gd name="connsiteX3840" fmla="*/ 1611072 w 1655762"/>
              <a:gd name="connsiteY3840" fmla="*/ 700720 h 1687324"/>
              <a:gd name="connsiteX3841" fmla="*/ 1611072 w 1655762"/>
              <a:gd name="connsiteY3841" fmla="*/ 709669 h 1687324"/>
              <a:gd name="connsiteX3842" fmla="*/ 1615541 w 1655762"/>
              <a:gd name="connsiteY3842" fmla="*/ 727566 h 1687324"/>
              <a:gd name="connsiteX3843" fmla="*/ 1617776 w 1655762"/>
              <a:gd name="connsiteY3843" fmla="*/ 736515 h 1687324"/>
              <a:gd name="connsiteX3844" fmla="*/ 1620010 w 1655762"/>
              <a:gd name="connsiteY3844" fmla="*/ 754413 h 1687324"/>
              <a:gd name="connsiteX3845" fmla="*/ 1617776 w 1655762"/>
              <a:gd name="connsiteY3845" fmla="*/ 738752 h 1687324"/>
              <a:gd name="connsiteX3846" fmla="*/ 1613307 w 1655762"/>
              <a:gd name="connsiteY3846" fmla="*/ 747701 h 1687324"/>
              <a:gd name="connsiteX3847" fmla="*/ 1615541 w 1655762"/>
              <a:gd name="connsiteY3847" fmla="*/ 770073 h 1687324"/>
              <a:gd name="connsiteX3848" fmla="*/ 1617776 w 1655762"/>
              <a:gd name="connsiteY3848" fmla="*/ 774547 h 1687324"/>
              <a:gd name="connsiteX3849" fmla="*/ 1615541 w 1655762"/>
              <a:gd name="connsiteY3849" fmla="*/ 754413 h 1687324"/>
              <a:gd name="connsiteX3850" fmla="*/ 1617776 w 1655762"/>
              <a:gd name="connsiteY3850" fmla="*/ 752175 h 1687324"/>
              <a:gd name="connsiteX3851" fmla="*/ 1617776 w 1655762"/>
              <a:gd name="connsiteY3851" fmla="*/ 763361 h 1687324"/>
              <a:gd name="connsiteX3852" fmla="*/ 1620010 w 1655762"/>
              <a:gd name="connsiteY3852" fmla="*/ 767836 h 1687324"/>
              <a:gd name="connsiteX3853" fmla="*/ 1620010 w 1655762"/>
              <a:gd name="connsiteY3853" fmla="*/ 761124 h 1687324"/>
              <a:gd name="connsiteX3854" fmla="*/ 1622245 w 1655762"/>
              <a:gd name="connsiteY3854" fmla="*/ 767836 h 1687324"/>
              <a:gd name="connsiteX3855" fmla="*/ 1622245 w 1655762"/>
              <a:gd name="connsiteY3855" fmla="*/ 763361 h 1687324"/>
              <a:gd name="connsiteX3856" fmla="*/ 1624479 w 1655762"/>
              <a:gd name="connsiteY3856" fmla="*/ 774547 h 1687324"/>
              <a:gd name="connsiteX3857" fmla="*/ 1626714 w 1655762"/>
              <a:gd name="connsiteY3857" fmla="*/ 783496 h 1687324"/>
              <a:gd name="connsiteX3858" fmla="*/ 1624479 w 1655762"/>
              <a:gd name="connsiteY3858" fmla="*/ 770073 h 1687324"/>
              <a:gd name="connsiteX3859" fmla="*/ 1626714 w 1655762"/>
              <a:gd name="connsiteY3859" fmla="*/ 772310 h 1687324"/>
              <a:gd name="connsiteX3860" fmla="*/ 1628948 w 1655762"/>
              <a:gd name="connsiteY3860" fmla="*/ 785733 h 1687324"/>
              <a:gd name="connsiteX3861" fmla="*/ 1628948 w 1655762"/>
              <a:gd name="connsiteY3861" fmla="*/ 790208 h 1687324"/>
              <a:gd name="connsiteX3862" fmla="*/ 1631183 w 1655762"/>
              <a:gd name="connsiteY3862" fmla="*/ 790208 h 1687324"/>
              <a:gd name="connsiteX3863" fmla="*/ 1631183 w 1655762"/>
              <a:gd name="connsiteY3863" fmla="*/ 779022 h 1687324"/>
              <a:gd name="connsiteX3864" fmla="*/ 1633417 w 1655762"/>
              <a:gd name="connsiteY3864" fmla="*/ 776785 h 1687324"/>
              <a:gd name="connsiteX3865" fmla="*/ 1635652 w 1655762"/>
              <a:gd name="connsiteY3865" fmla="*/ 785733 h 1687324"/>
              <a:gd name="connsiteX3866" fmla="*/ 1635652 w 1655762"/>
              <a:gd name="connsiteY3866" fmla="*/ 781259 h 1687324"/>
              <a:gd name="connsiteX3867" fmla="*/ 1637886 w 1655762"/>
              <a:gd name="connsiteY3867" fmla="*/ 792445 h 1687324"/>
              <a:gd name="connsiteX3868" fmla="*/ 1640121 w 1655762"/>
              <a:gd name="connsiteY3868" fmla="*/ 794682 h 1687324"/>
              <a:gd name="connsiteX3869" fmla="*/ 1637886 w 1655762"/>
              <a:gd name="connsiteY3869" fmla="*/ 796919 h 1687324"/>
              <a:gd name="connsiteX3870" fmla="*/ 1640121 w 1655762"/>
              <a:gd name="connsiteY3870" fmla="*/ 808105 h 1687324"/>
              <a:gd name="connsiteX3871" fmla="*/ 1642355 w 1655762"/>
              <a:gd name="connsiteY3871" fmla="*/ 810343 h 1687324"/>
              <a:gd name="connsiteX3872" fmla="*/ 1642355 w 1655762"/>
              <a:gd name="connsiteY3872" fmla="*/ 801394 h 1687324"/>
              <a:gd name="connsiteX3873" fmla="*/ 1644590 w 1655762"/>
              <a:gd name="connsiteY3873" fmla="*/ 805868 h 1687324"/>
              <a:gd name="connsiteX3874" fmla="*/ 1644590 w 1655762"/>
              <a:gd name="connsiteY3874" fmla="*/ 802513 h 1687324"/>
              <a:gd name="connsiteX3875" fmla="*/ 1644590 w 1655762"/>
              <a:gd name="connsiteY3875" fmla="*/ 800275 h 1687324"/>
              <a:gd name="connsiteX3876" fmla="*/ 1644590 w 1655762"/>
              <a:gd name="connsiteY3876" fmla="*/ 799157 h 1687324"/>
              <a:gd name="connsiteX3877" fmla="*/ 1644590 w 1655762"/>
              <a:gd name="connsiteY3877" fmla="*/ 794682 h 1687324"/>
              <a:gd name="connsiteX3878" fmla="*/ 1649059 w 1655762"/>
              <a:gd name="connsiteY3878" fmla="*/ 803631 h 1687324"/>
              <a:gd name="connsiteX3879" fmla="*/ 1649059 w 1655762"/>
              <a:gd name="connsiteY3879" fmla="*/ 814817 h 1687324"/>
              <a:gd name="connsiteX3880" fmla="*/ 1651293 w 1655762"/>
              <a:gd name="connsiteY3880" fmla="*/ 808105 h 1687324"/>
              <a:gd name="connsiteX3881" fmla="*/ 1653528 w 1655762"/>
              <a:gd name="connsiteY3881" fmla="*/ 817054 h 1687324"/>
              <a:gd name="connsiteX3882" fmla="*/ 1651293 w 1655762"/>
              <a:gd name="connsiteY3882" fmla="*/ 817054 h 1687324"/>
              <a:gd name="connsiteX3883" fmla="*/ 1646824 w 1655762"/>
              <a:gd name="connsiteY3883" fmla="*/ 826003 h 1687324"/>
              <a:gd name="connsiteX3884" fmla="*/ 1649059 w 1655762"/>
              <a:gd name="connsiteY3884" fmla="*/ 846138 h 1687324"/>
              <a:gd name="connsiteX3885" fmla="*/ 1649059 w 1655762"/>
              <a:gd name="connsiteY3885" fmla="*/ 848375 h 1687324"/>
              <a:gd name="connsiteX3886" fmla="*/ 1649059 w 1655762"/>
              <a:gd name="connsiteY3886" fmla="*/ 855087 h 1687324"/>
              <a:gd name="connsiteX3887" fmla="*/ 1651293 w 1655762"/>
              <a:gd name="connsiteY3887" fmla="*/ 852849 h 1687324"/>
              <a:gd name="connsiteX3888" fmla="*/ 1651293 w 1655762"/>
              <a:gd name="connsiteY3888" fmla="*/ 861798 h 1687324"/>
              <a:gd name="connsiteX3889" fmla="*/ 1651293 w 1655762"/>
              <a:gd name="connsiteY3889" fmla="*/ 895356 h 1687324"/>
              <a:gd name="connsiteX3890" fmla="*/ 1649059 w 1655762"/>
              <a:gd name="connsiteY3890" fmla="*/ 904305 h 1687324"/>
              <a:gd name="connsiteX3891" fmla="*/ 1649059 w 1655762"/>
              <a:gd name="connsiteY3891" fmla="*/ 901788 h 1687324"/>
              <a:gd name="connsiteX3892" fmla="*/ 1649059 w 1655762"/>
              <a:gd name="connsiteY3892" fmla="*/ 895076 h 1687324"/>
              <a:gd name="connsiteX3893" fmla="*/ 1649059 w 1655762"/>
              <a:gd name="connsiteY3893" fmla="*/ 890882 h 1687324"/>
              <a:gd name="connsiteX3894" fmla="*/ 1646824 w 1655762"/>
              <a:gd name="connsiteY3894" fmla="*/ 902068 h 1687324"/>
              <a:gd name="connsiteX3895" fmla="*/ 1646824 w 1655762"/>
              <a:gd name="connsiteY3895" fmla="*/ 917728 h 1687324"/>
              <a:gd name="connsiteX3896" fmla="*/ 1649059 w 1655762"/>
              <a:gd name="connsiteY3896" fmla="*/ 911016 h 1687324"/>
              <a:gd name="connsiteX3897" fmla="*/ 1646824 w 1655762"/>
              <a:gd name="connsiteY3897" fmla="*/ 926677 h 1687324"/>
              <a:gd name="connsiteX3898" fmla="*/ 1649059 w 1655762"/>
              <a:gd name="connsiteY3898" fmla="*/ 917728 h 1687324"/>
              <a:gd name="connsiteX3899" fmla="*/ 1651293 w 1655762"/>
              <a:gd name="connsiteY3899" fmla="*/ 913254 h 1687324"/>
              <a:gd name="connsiteX3900" fmla="*/ 1649059 w 1655762"/>
              <a:gd name="connsiteY3900" fmla="*/ 919965 h 1687324"/>
              <a:gd name="connsiteX3901" fmla="*/ 1649059 w 1655762"/>
              <a:gd name="connsiteY3901" fmla="*/ 924440 h 1687324"/>
              <a:gd name="connsiteX3902" fmla="*/ 1651293 w 1655762"/>
              <a:gd name="connsiteY3902" fmla="*/ 913254 h 1687324"/>
              <a:gd name="connsiteX3903" fmla="*/ 1651293 w 1655762"/>
              <a:gd name="connsiteY3903" fmla="*/ 922202 h 1687324"/>
              <a:gd name="connsiteX3904" fmla="*/ 1651293 w 1655762"/>
              <a:gd name="connsiteY3904" fmla="*/ 924440 h 1687324"/>
              <a:gd name="connsiteX3905" fmla="*/ 1653528 w 1655762"/>
              <a:gd name="connsiteY3905" fmla="*/ 915491 h 1687324"/>
              <a:gd name="connsiteX3906" fmla="*/ 1652106 w 1655762"/>
              <a:gd name="connsiteY3906" fmla="*/ 928304 h 1687324"/>
              <a:gd name="connsiteX3907" fmla="*/ 1651293 w 1655762"/>
              <a:gd name="connsiteY3907" fmla="*/ 928914 h 1687324"/>
              <a:gd name="connsiteX3908" fmla="*/ 1651293 w 1655762"/>
              <a:gd name="connsiteY3908" fmla="*/ 933388 h 1687324"/>
              <a:gd name="connsiteX3909" fmla="*/ 1651293 w 1655762"/>
              <a:gd name="connsiteY3909" fmla="*/ 934787 h 1687324"/>
              <a:gd name="connsiteX3910" fmla="*/ 1651293 w 1655762"/>
              <a:gd name="connsiteY3910" fmla="*/ 935626 h 1687324"/>
              <a:gd name="connsiteX3911" fmla="*/ 1651449 w 1655762"/>
              <a:gd name="connsiteY3911" fmla="*/ 934221 h 1687324"/>
              <a:gd name="connsiteX3912" fmla="*/ 1652131 w 1655762"/>
              <a:gd name="connsiteY3912" fmla="*/ 937863 h 1687324"/>
              <a:gd name="connsiteX3913" fmla="*/ 1651293 w 1655762"/>
              <a:gd name="connsiteY3913" fmla="*/ 942337 h 1687324"/>
              <a:gd name="connsiteX3914" fmla="*/ 1651293 w 1655762"/>
              <a:gd name="connsiteY3914" fmla="*/ 944574 h 1687324"/>
              <a:gd name="connsiteX3915" fmla="*/ 1649804 w 1655762"/>
              <a:gd name="connsiteY3915" fmla="*/ 952777 h 1687324"/>
              <a:gd name="connsiteX3916" fmla="*/ 1649059 w 1655762"/>
              <a:gd name="connsiteY3916" fmla="*/ 955760 h 1687324"/>
              <a:gd name="connsiteX3917" fmla="*/ 1649262 w 1655762"/>
              <a:gd name="connsiteY3917" fmla="*/ 955760 h 1687324"/>
              <a:gd name="connsiteX3918" fmla="*/ 1649059 w 1655762"/>
              <a:gd name="connsiteY3918" fmla="*/ 956879 h 1687324"/>
              <a:gd name="connsiteX3919" fmla="*/ 1646824 w 1655762"/>
              <a:gd name="connsiteY3919" fmla="*/ 969184 h 1687324"/>
              <a:gd name="connsiteX3920" fmla="*/ 1648500 w 1655762"/>
              <a:gd name="connsiteY3920" fmla="*/ 964150 h 1687324"/>
              <a:gd name="connsiteX3921" fmla="*/ 1646824 w 1655762"/>
              <a:gd name="connsiteY3921" fmla="*/ 975895 h 1687324"/>
              <a:gd name="connsiteX3922" fmla="*/ 1642355 w 1655762"/>
              <a:gd name="connsiteY3922" fmla="*/ 984844 h 1687324"/>
              <a:gd name="connsiteX3923" fmla="*/ 1644590 w 1655762"/>
              <a:gd name="connsiteY3923" fmla="*/ 969184 h 1687324"/>
              <a:gd name="connsiteX3924" fmla="*/ 1642355 w 1655762"/>
              <a:gd name="connsiteY3924" fmla="*/ 975895 h 1687324"/>
              <a:gd name="connsiteX3925" fmla="*/ 1642355 w 1655762"/>
              <a:gd name="connsiteY3925" fmla="*/ 973658 h 1687324"/>
              <a:gd name="connsiteX3926" fmla="*/ 1644590 w 1655762"/>
              <a:gd name="connsiteY3926" fmla="*/ 960235 h 1687324"/>
              <a:gd name="connsiteX3927" fmla="*/ 1644590 w 1655762"/>
              <a:gd name="connsiteY3927" fmla="*/ 962472 h 1687324"/>
              <a:gd name="connsiteX3928" fmla="*/ 1646824 w 1655762"/>
              <a:gd name="connsiteY3928" fmla="*/ 935626 h 1687324"/>
              <a:gd name="connsiteX3929" fmla="*/ 1644590 w 1655762"/>
              <a:gd name="connsiteY3929" fmla="*/ 957998 h 1687324"/>
              <a:gd name="connsiteX3930" fmla="*/ 1644590 w 1655762"/>
              <a:gd name="connsiteY3930" fmla="*/ 951286 h 1687324"/>
              <a:gd name="connsiteX3931" fmla="*/ 1642355 w 1655762"/>
              <a:gd name="connsiteY3931" fmla="*/ 957998 h 1687324"/>
              <a:gd name="connsiteX3932" fmla="*/ 1642355 w 1655762"/>
              <a:gd name="connsiteY3932" fmla="*/ 962472 h 1687324"/>
              <a:gd name="connsiteX3933" fmla="*/ 1637886 w 1655762"/>
              <a:gd name="connsiteY3933" fmla="*/ 978132 h 1687324"/>
              <a:gd name="connsiteX3934" fmla="*/ 1635981 w 1655762"/>
              <a:gd name="connsiteY3934" fmla="*/ 991482 h 1687324"/>
              <a:gd name="connsiteX3935" fmla="*/ 1633417 w 1655762"/>
              <a:gd name="connsiteY3935" fmla="*/ 993793 h 1687324"/>
              <a:gd name="connsiteX3936" fmla="*/ 1633417 w 1655762"/>
              <a:gd name="connsiteY3936" fmla="*/ 999386 h 1687324"/>
              <a:gd name="connsiteX3937" fmla="*/ 1633417 w 1655762"/>
              <a:gd name="connsiteY3937" fmla="*/ 1001652 h 1687324"/>
              <a:gd name="connsiteX3938" fmla="*/ 1633537 w 1655762"/>
              <a:gd name="connsiteY3938" fmla="*/ 1001524 h 1687324"/>
              <a:gd name="connsiteX3939" fmla="*/ 1633417 w 1655762"/>
              <a:gd name="connsiteY3939" fmla="*/ 1002002 h 1687324"/>
              <a:gd name="connsiteX3940" fmla="*/ 1633417 w 1655762"/>
              <a:gd name="connsiteY3940" fmla="*/ 1004979 h 1687324"/>
              <a:gd name="connsiteX3941" fmla="*/ 1635652 w 1655762"/>
              <a:gd name="connsiteY3941" fmla="*/ 1002742 h 1687324"/>
              <a:gd name="connsiteX3942" fmla="*/ 1633417 w 1655762"/>
              <a:gd name="connsiteY3942" fmla="*/ 1009453 h 1687324"/>
              <a:gd name="connsiteX3943" fmla="*/ 1631421 w 1655762"/>
              <a:gd name="connsiteY3943" fmla="*/ 1013451 h 1687324"/>
              <a:gd name="connsiteX3944" fmla="*/ 1631421 w 1655762"/>
              <a:gd name="connsiteY3944" fmla="*/ 1015018 h 1687324"/>
              <a:gd name="connsiteX3945" fmla="*/ 1630985 w 1655762"/>
              <a:gd name="connsiteY3945" fmla="*/ 1015713 h 1687324"/>
              <a:gd name="connsiteX3946" fmla="*/ 1628948 w 1655762"/>
              <a:gd name="connsiteY3946" fmla="*/ 1034062 h 1687324"/>
              <a:gd name="connsiteX3947" fmla="*/ 1631183 w 1655762"/>
              <a:gd name="connsiteY3947" fmla="*/ 1025114 h 1687324"/>
              <a:gd name="connsiteX3948" fmla="*/ 1626714 w 1655762"/>
              <a:gd name="connsiteY3948" fmla="*/ 1047486 h 1687324"/>
              <a:gd name="connsiteX3949" fmla="*/ 1628948 w 1655762"/>
              <a:gd name="connsiteY3949" fmla="*/ 1045248 h 1687324"/>
              <a:gd name="connsiteX3950" fmla="*/ 1627139 w 1655762"/>
              <a:gd name="connsiteY3950" fmla="*/ 1050911 h 1687324"/>
              <a:gd name="connsiteX3951" fmla="*/ 1626154 w 1655762"/>
              <a:gd name="connsiteY3951" fmla="*/ 1054412 h 1687324"/>
              <a:gd name="connsiteX3952" fmla="*/ 1624479 w 1655762"/>
              <a:gd name="connsiteY3952" fmla="*/ 1060909 h 1687324"/>
              <a:gd name="connsiteX3953" fmla="*/ 1626714 w 1655762"/>
              <a:gd name="connsiteY3953" fmla="*/ 1056434 h 1687324"/>
              <a:gd name="connsiteX3954" fmla="*/ 1622245 w 1655762"/>
              <a:gd name="connsiteY3954" fmla="*/ 1072095 h 1687324"/>
              <a:gd name="connsiteX3955" fmla="*/ 1626714 w 1655762"/>
              <a:gd name="connsiteY3955" fmla="*/ 1065383 h 1687324"/>
              <a:gd name="connsiteX3956" fmla="*/ 1628948 w 1655762"/>
              <a:gd name="connsiteY3956" fmla="*/ 1054197 h 1687324"/>
              <a:gd name="connsiteX3957" fmla="*/ 1628948 w 1655762"/>
              <a:gd name="connsiteY3957" fmla="*/ 1056434 h 1687324"/>
              <a:gd name="connsiteX3958" fmla="*/ 1628948 w 1655762"/>
              <a:gd name="connsiteY3958" fmla="*/ 1065159 h 1687324"/>
              <a:gd name="connsiteX3959" fmla="*/ 1628390 w 1655762"/>
              <a:gd name="connsiteY3959" fmla="*/ 1066222 h 1687324"/>
              <a:gd name="connsiteX3960" fmla="*/ 1628526 w 1655762"/>
              <a:gd name="connsiteY3960" fmla="*/ 1067112 h 1687324"/>
              <a:gd name="connsiteX3961" fmla="*/ 1625876 w 1655762"/>
              <a:gd name="connsiteY3961" fmla="*/ 1077967 h 1687324"/>
              <a:gd name="connsiteX3962" fmla="*/ 1625410 w 1655762"/>
              <a:gd name="connsiteY3962" fmla="*/ 1080485 h 1687324"/>
              <a:gd name="connsiteX3963" fmla="*/ 1624479 w 1655762"/>
              <a:gd name="connsiteY3963" fmla="*/ 1083281 h 1687324"/>
              <a:gd name="connsiteX3964" fmla="*/ 1624479 w 1655762"/>
              <a:gd name="connsiteY3964" fmla="*/ 1078806 h 1687324"/>
              <a:gd name="connsiteX3965" fmla="*/ 1622245 w 1655762"/>
              <a:gd name="connsiteY3965" fmla="*/ 1083281 h 1687324"/>
              <a:gd name="connsiteX3966" fmla="*/ 1622245 w 1655762"/>
              <a:gd name="connsiteY3966" fmla="*/ 1085518 h 1687324"/>
              <a:gd name="connsiteX3967" fmla="*/ 1613307 w 1655762"/>
              <a:gd name="connsiteY3967" fmla="*/ 1114600 h 1687324"/>
              <a:gd name="connsiteX3968" fmla="*/ 1611072 w 1655762"/>
              <a:gd name="connsiteY3968" fmla="*/ 1119076 h 1687324"/>
              <a:gd name="connsiteX3969" fmla="*/ 1604369 w 1655762"/>
              <a:gd name="connsiteY3969" fmla="*/ 1141448 h 1687324"/>
              <a:gd name="connsiteX3970" fmla="*/ 1611072 w 1655762"/>
              <a:gd name="connsiteY3970" fmla="*/ 1114601 h 1687324"/>
              <a:gd name="connsiteX3971" fmla="*/ 1613307 w 1655762"/>
              <a:gd name="connsiteY3971" fmla="*/ 1105653 h 1687324"/>
              <a:gd name="connsiteX3972" fmla="*/ 1614200 w 1655762"/>
              <a:gd name="connsiteY3972" fmla="*/ 1102073 h 1687324"/>
              <a:gd name="connsiteX3973" fmla="*/ 1614424 w 1655762"/>
              <a:gd name="connsiteY3973" fmla="*/ 1101738 h 1687324"/>
              <a:gd name="connsiteX3974" fmla="*/ 1615541 w 1655762"/>
              <a:gd name="connsiteY3974" fmla="*/ 1096704 h 1687324"/>
              <a:gd name="connsiteX3975" fmla="*/ 1614200 w 1655762"/>
              <a:gd name="connsiteY3975" fmla="*/ 1102073 h 1687324"/>
              <a:gd name="connsiteX3976" fmla="*/ 1613307 w 1655762"/>
              <a:gd name="connsiteY3976" fmla="*/ 1103416 h 1687324"/>
              <a:gd name="connsiteX3977" fmla="*/ 1608838 w 1655762"/>
              <a:gd name="connsiteY3977" fmla="*/ 1119076 h 1687324"/>
              <a:gd name="connsiteX3978" fmla="*/ 1609117 w 1655762"/>
              <a:gd name="connsiteY3978" fmla="*/ 1116559 h 1687324"/>
              <a:gd name="connsiteX3979" fmla="*/ 1604374 w 1655762"/>
              <a:gd name="connsiteY3979" fmla="*/ 1125778 h 1687324"/>
              <a:gd name="connsiteX3980" fmla="*/ 1606603 w 1655762"/>
              <a:gd name="connsiteY3980" fmla="*/ 1121313 h 1687324"/>
              <a:gd name="connsiteX3981" fmla="*/ 1604369 w 1655762"/>
              <a:gd name="connsiteY3981" fmla="*/ 1125787 h 1687324"/>
              <a:gd name="connsiteX3982" fmla="*/ 1604374 w 1655762"/>
              <a:gd name="connsiteY3982" fmla="*/ 1125778 h 1687324"/>
              <a:gd name="connsiteX3983" fmla="*/ 1602134 w 1655762"/>
              <a:gd name="connsiteY3983" fmla="*/ 1130262 h 1687324"/>
              <a:gd name="connsiteX3984" fmla="*/ 1599900 w 1655762"/>
              <a:gd name="connsiteY3984" fmla="*/ 1141448 h 1687324"/>
              <a:gd name="connsiteX3985" fmla="*/ 1597665 w 1655762"/>
              <a:gd name="connsiteY3985" fmla="*/ 1148159 h 1687324"/>
              <a:gd name="connsiteX3986" fmla="*/ 1595431 w 1655762"/>
              <a:gd name="connsiteY3986" fmla="*/ 1152634 h 1687324"/>
              <a:gd name="connsiteX3987" fmla="*/ 1586493 w 1655762"/>
              <a:gd name="connsiteY3987" fmla="*/ 1177243 h 1687324"/>
              <a:gd name="connsiteX3988" fmla="*/ 1588727 w 1655762"/>
              <a:gd name="connsiteY3988" fmla="*/ 1170531 h 1687324"/>
              <a:gd name="connsiteX3989" fmla="*/ 1588727 w 1655762"/>
              <a:gd name="connsiteY3989" fmla="*/ 1179480 h 1687324"/>
              <a:gd name="connsiteX3990" fmla="*/ 1582024 w 1655762"/>
              <a:gd name="connsiteY3990" fmla="*/ 1190666 h 1687324"/>
              <a:gd name="connsiteX3991" fmla="*/ 1584258 w 1655762"/>
              <a:gd name="connsiteY3991" fmla="*/ 1183955 h 1687324"/>
              <a:gd name="connsiteX3992" fmla="*/ 1582024 w 1655762"/>
              <a:gd name="connsiteY3992" fmla="*/ 1188429 h 1687324"/>
              <a:gd name="connsiteX3993" fmla="*/ 1584258 w 1655762"/>
              <a:gd name="connsiteY3993" fmla="*/ 1181717 h 1687324"/>
              <a:gd name="connsiteX3994" fmla="*/ 1582024 w 1655762"/>
              <a:gd name="connsiteY3994" fmla="*/ 1183955 h 1687324"/>
              <a:gd name="connsiteX3995" fmla="*/ 1575320 w 1655762"/>
              <a:gd name="connsiteY3995" fmla="*/ 1192903 h 1687324"/>
              <a:gd name="connsiteX3996" fmla="*/ 1570851 w 1655762"/>
              <a:gd name="connsiteY3996" fmla="*/ 1204089 h 1687324"/>
              <a:gd name="connsiteX3997" fmla="*/ 1565022 w 1655762"/>
              <a:gd name="connsiteY3997" fmla="*/ 1217707 h 1687324"/>
              <a:gd name="connsiteX3998" fmla="*/ 1564427 w 1655762"/>
              <a:gd name="connsiteY3998" fmla="*/ 1217792 h 1687324"/>
              <a:gd name="connsiteX3999" fmla="*/ 1564188 w 1655762"/>
              <a:gd name="connsiteY3999" fmla="*/ 1219465 h 1687324"/>
              <a:gd name="connsiteX4000" fmla="*/ 1561355 w 1655762"/>
              <a:gd name="connsiteY4000" fmla="*/ 1221987 h 1687324"/>
              <a:gd name="connsiteX4001" fmla="*/ 1559679 w 1655762"/>
              <a:gd name="connsiteY4001" fmla="*/ 1226461 h 1687324"/>
              <a:gd name="connsiteX4002" fmla="*/ 1557444 w 1655762"/>
              <a:gd name="connsiteY4002" fmla="*/ 1228699 h 1687324"/>
              <a:gd name="connsiteX4003" fmla="*/ 1555210 w 1655762"/>
              <a:gd name="connsiteY4003" fmla="*/ 1233173 h 1687324"/>
              <a:gd name="connsiteX4004" fmla="*/ 1555210 w 1655762"/>
              <a:gd name="connsiteY4004" fmla="*/ 1235410 h 1687324"/>
              <a:gd name="connsiteX4005" fmla="*/ 1548506 w 1655762"/>
              <a:gd name="connsiteY4005" fmla="*/ 1246596 h 1687324"/>
              <a:gd name="connsiteX4006" fmla="*/ 1544037 w 1655762"/>
              <a:gd name="connsiteY4006" fmla="*/ 1264494 h 1687324"/>
              <a:gd name="connsiteX4007" fmla="*/ 1539568 w 1655762"/>
              <a:gd name="connsiteY4007" fmla="*/ 1268968 h 1687324"/>
              <a:gd name="connsiteX4008" fmla="*/ 1535099 w 1655762"/>
              <a:gd name="connsiteY4008" fmla="*/ 1277917 h 1687324"/>
              <a:gd name="connsiteX4009" fmla="*/ 1532865 w 1655762"/>
              <a:gd name="connsiteY4009" fmla="*/ 1282391 h 1687324"/>
              <a:gd name="connsiteX4010" fmla="*/ 1526161 w 1655762"/>
              <a:gd name="connsiteY4010" fmla="*/ 1289103 h 1687324"/>
              <a:gd name="connsiteX4011" fmla="*/ 1528396 w 1655762"/>
              <a:gd name="connsiteY4011" fmla="*/ 1289103 h 1687324"/>
              <a:gd name="connsiteX4012" fmla="*/ 1519458 w 1655762"/>
              <a:gd name="connsiteY4012" fmla="*/ 1300289 h 1687324"/>
              <a:gd name="connsiteX4013" fmla="*/ 1517223 w 1655762"/>
              <a:gd name="connsiteY4013" fmla="*/ 1304763 h 1687324"/>
              <a:gd name="connsiteX4014" fmla="*/ 1512754 w 1655762"/>
              <a:gd name="connsiteY4014" fmla="*/ 1311475 h 1687324"/>
              <a:gd name="connsiteX4015" fmla="*/ 1521692 w 1655762"/>
              <a:gd name="connsiteY4015" fmla="*/ 1300289 h 1687324"/>
              <a:gd name="connsiteX4016" fmla="*/ 1526161 w 1655762"/>
              <a:gd name="connsiteY4016" fmla="*/ 1293577 h 1687324"/>
              <a:gd name="connsiteX4017" fmla="*/ 1524885 w 1655762"/>
              <a:gd name="connsiteY4017" fmla="*/ 1297411 h 1687324"/>
              <a:gd name="connsiteX4018" fmla="*/ 1522585 w 1655762"/>
              <a:gd name="connsiteY4018" fmla="*/ 1301633 h 1687324"/>
              <a:gd name="connsiteX4019" fmla="*/ 1517223 w 1655762"/>
              <a:gd name="connsiteY4019" fmla="*/ 1307001 h 1687324"/>
              <a:gd name="connsiteX4020" fmla="*/ 1514989 w 1655762"/>
              <a:gd name="connsiteY4020" fmla="*/ 1313712 h 1687324"/>
              <a:gd name="connsiteX4021" fmla="*/ 1517223 w 1655762"/>
              <a:gd name="connsiteY4021" fmla="*/ 1311475 h 1687324"/>
              <a:gd name="connsiteX4022" fmla="*/ 1522585 w 1655762"/>
              <a:gd name="connsiteY4022" fmla="*/ 1301633 h 1687324"/>
              <a:gd name="connsiteX4023" fmla="*/ 1523927 w 1655762"/>
              <a:gd name="connsiteY4023" fmla="*/ 1300289 h 1687324"/>
              <a:gd name="connsiteX4024" fmla="*/ 1524885 w 1655762"/>
              <a:gd name="connsiteY4024" fmla="*/ 1297411 h 1687324"/>
              <a:gd name="connsiteX4025" fmla="*/ 1530630 w 1655762"/>
              <a:gd name="connsiteY4025" fmla="*/ 1286866 h 1687324"/>
              <a:gd name="connsiteX4026" fmla="*/ 1530630 w 1655762"/>
              <a:gd name="connsiteY4026" fmla="*/ 1289103 h 1687324"/>
              <a:gd name="connsiteX4027" fmla="*/ 1544037 w 1655762"/>
              <a:gd name="connsiteY4027" fmla="*/ 1266731 h 1687324"/>
              <a:gd name="connsiteX4028" fmla="*/ 1550741 w 1655762"/>
              <a:gd name="connsiteY4028" fmla="*/ 1255545 h 1687324"/>
              <a:gd name="connsiteX4029" fmla="*/ 1544037 w 1655762"/>
              <a:gd name="connsiteY4029" fmla="*/ 1268968 h 1687324"/>
              <a:gd name="connsiteX4030" fmla="*/ 1550741 w 1655762"/>
              <a:gd name="connsiteY4030" fmla="*/ 1260019 h 1687324"/>
              <a:gd name="connsiteX4031" fmla="*/ 1550741 w 1655762"/>
              <a:gd name="connsiteY4031" fmla="*/ 1255545 h 1687324"/>
              <a:gd name="connsiteX4032" fmla="*/ 1552975 w 1655762"/>
              <a:gd name="connsiteY4032" fmla="*/ 1255545 h 1687324"/>
              <a:gd name="connsiteX4033" fmla="*/ 1550741 w 1655762"/>
              <a:gd name="connsiteY4033" fmla="*/ 1264494 h 1687324"/>
              <a:gd name="connsiteX4034" fmla="*/ 1548506 w 1655762"/>
              <a:gd name="connsiteY4034" fmla="*/ 1268968 h 1687324"/>
              <a:gd name="connsiteX4035" fmla="*/ 1541803 w 1655762"/>
              <a:gd name="connsiteY4035" fmla="*/ 1282391 h 1687324"/>
              <a:gd name="connsiteX4036" fmla="*/ 1535099 w 1655762"/>
              <a:gd name="connsiteY4036" fmla="*/ 1295815 h 1687324"/>
              <a:gd name="connsiteX4037" fmla="*/ 1528396 w 1655762"/>
              <a:gd name="connsiteY4037" fmla="*/ 1304763 h 1687324"/>
              <a:gd name="connsiteX4038" fmla="*/ 1532865 w 1655762"/>
              <a:gd name="connsiteY4038" fmla="*/ 1298052 h 1687324"/>
              <a:gd name="connsiteX4039" fmla="*/ 1519458 w 1655762"/>
              <a:gd name="connsiteY4039" fmla="*/ 1315949 h 1687324"/>
              <a:gd name="connsiteX4040" fmla="*/ 1512754 w 1655762"/>
              <a:gd name="connsiteY4040" fmla="*/ 1327135 h 1687324"/>
              <a:gd name="connsiteX4041" fmla="*/ 1508285 w 1655762"/>
              <a:gd name="connsiteY4041" fmla="*/ 1329373 h 1687324"/>
              <a:gd name="connsiteX4042" fmla="*/ 1509659 w 1655762"/>
              <a:gd name="connsiteY4042" fmla="*/ 1327310 h 1687324"/>
              <a:gd name="connsiteX4043" fmla="*/ 1511917 w 1655762"/>
              <a:gd name="connsiteY4043" fmla="*/ 1324618 h 1687324"/>
              <a:gd name="connsiteX4044" fmla="*/ 1512754 w 1655762"/>
              <a:gd name="connsiteY4044" fmla="*/ 1322661 h 1687324"/>
              <a:gd name="connsiteX4045" fmla="*/ 1509659 w 1655762"/>
              <a:gd name="connsiteY4045" fmla="*/ 1327310 h 1687324"/>
              <a:gd name="connsiteX4046" fmla="*/ 1506051 w 1655762"/>
              <a:gd name="connsiteY4046" fmla="*/ 1331610 h 1687324"/>
              <a:gd name="connsiteX4047" fmla="*/ 1485940 w 1655762"/>
              <a:gd name="connsiteY4047" fmla="*/ 1356219 h 1687324"/>
              <a:gd name="connsiteX4048" fmla="*/ 1483706 w 1655762"/>
              <a:gd name="connsiteY4048" fmla="*/ 1358456 h 1687324"/>
              <a:gd name="connsiteX4049" fmla="*/ 1474768 w 1655762"/>
              <a:gd name="connsiteY4049" fmla="*/ 1369642 h 1687324"/>
              <a:gd name="connsiteX4050" fmla="*/ 1470299 w 1655762"/>
              <a:gd name="connsiteY4050" fmla="*/ 1371879 h 1687324"/>
              <a:gd name="connsiteX4051" fmla="*/ 1465830 w 1655762"/>
              <a:gd name="connsiteY4051" fmla="*/ 1378591 h 1687324"/>
              <a:gd name="connsiteX4052" fmla="*/ 1461361 w 1655762"/>
              <a:gd name="connsiteY4052" fmla="*/ 1383345 h 1687324"/>
              <a:gd name="connsiteX4053" fmla="*/ 1460758 w 1655762"/>
              <a:gd name="connsiteY4053" fmla="*/ 1384214 h 1687324"/>
              <a:gd name="connsiteX4054" fmla="*/ 1459126 w 1655762"/>
              <a:gd name="connsiteY4054" fmla="*/ 1385302 h 1687324"/>
              <a:gd name="connsiteX4055" fmla="*/ 1432313 w 1655762"/>
              <a:gd name="connsiteY4055" fmla="*/ 1409912 h 1687324"/>
              <a:gd name="connsiteX4056" fmla="*/ 1425609 w 1655762"/>
              <a:gd name="connsiteY4056" fmla="*/ 1418860 h 1687324"/>
              <a:gd name="connsiteX4057" fmla="*/ 1427844 w 1655762"/>
              <a:gd name="connsiteY4057" fmla="*/ 1416623 h 1687324"/>
              <a:gd name="connsiteX4058" fmla="*/ 1414438 w 1655762"/>
              <a:gd name="connsiteY4058" fmla="*/ 1430045 h 1687324"/>
              <a:gd name="connsiteX4059" fmla="*/ 1414437 w 1655762"/>
              <a:gd name="connsiteY4059" fmla="*/ 1430046 h 1687324"/>
              <a:gd name="connsiteX4060" fmla="*/ 1414436 w 1655762"/>
              <a:gd name="connsiteY4060" fmla="*/ 1430047 h 1687324"/>
              <a:gd name="connsiteX4061" fmla="*/ 1412202 w 1655762"/>
              <a:gd name="connsiteY4061" fmla="*/ 1432284 h 1687324"/>
              <a:gd name="connsiteX4062" fmla="*/ 1412202 w 1655762"/>
              <a:gd name="connsiteY4062" fmla="*/ 1434521 h 1687324"/>
              <a:gd name="connsiteX4063" fmla="*/ 1414436 w 1655762"/>
              <a:gd name="connsiteY4063" fmla="*/ 1430047 h 1687324"/>
              <a:gd name="connsiteX4064" fmla="*/ 1414438 w 1655762"/>
              <a:gd name="connsiteY4064" fmla="*/ 1430045 h 1687324"/>
              <a:gd name="connsiteX4065" fmla="*/ 1423375 w 1655762"/>
              <a:gd name="connsiteY4065" fmla="*/ 1423335 h 1687324"/>
              <a:gd name="connsiteX4066" fmla="*/ 1425609 w 1655762"/>
              <a:gd name="connsiteY4066" fmla="*/ 1423335 h 1687324"/>
              <a:gd name="connsiteX4067" fmla="*/ 1421140 w 1655762"/>
              <a:gd name="connsiteY4067" fmla="*/ 1427809 h 1687324"/>
              <a:gd name="connsiteX4068" fmla="*/ 1423375 w 1655762"/>
              <a:gd name="connsiteY4068" fmla="*/ 1425572 h 1687324"/>
              <a:gd name="connsiteX4069" fmla="*/ 1421140 w 1655762"/>
              <a:gd name="connsiteY4069" fmla="*/ 1430046 h 1687324"/>
              <a:gd name="connsiteX4070" fmla="*/ 1414437 w 1655762"/>
              <a:gd name="connsiteY4070" fmla="*/ 1436758 h 1687324"/>
              <a:gd name="connsiteX4071" fmla="*/ 1427844 w 1655762"/>
              <a:gd name="connsiteY4071" fmla="*/ 1425572 h 1687324"/>
              <a:gd name="connsiteX4072" fmla="*/ 1439016 w 1655762"/>
              <a:gd name="connsiteY4072" fmla="*/ 1414386 h 1687324"/>
              <a:gd name="connsiteX4073" fmla="*/ 1425609 w 1655762"/>
              <a:gd name="connsiteY4073" fmla="*/ 1425572 h 1687324"/>
              <a:gd name="connsiteX4074" fmla="*/ 1432313 w 1655762"/>
              <a:gd name="connsiteY4074" fmla="*/ 1418860 h 1687324"/>
              <a:gd name="connsiteX4075" fmla="*/ 1427844 w 1655762"/>
              <a:gd name="connsiteY4075" fmla="*/ 1421098 h 1687324"/>
              <a:gd name="connsiteX4076" fmla="*/ 1441251 w 1655762"/>
              <a:gd name="connsiteY4076" fmla="*/ 1412149 h 1687324"/>
              <a:gd name="connsiteX4077" fmla="*/ 1447954 w 1655762"/>
              <a:gd name="connsiteY4077" fmla="*/ 1403200 h 1687324"/>
              <a:gd name="connsiteX4078" fmla="*/ 1450188 w 1655762"/>
              <a:gd name="connsiteY4078" fmla="*/ 1400963 h 1687324"/>
              <a:gd name="connsiteX4079" fmla="*/ 1450188 w 1655762"/>
              <a:gd name="connsiteY4079" fmla="*/ 1405437 h 1687324"/>
              <a:gd name="connsiteX4080" fmla="*/ 1456892 w 1655762"/>
              <a:gd name="connsiteY4080" fmla="*/ 1398726 h 1687324"/>
              <a:gd name="connsiteX4081" fmla="*/ 1472533 w 1655762"/>
              <a:gd name="connsiteY4081" fmla="*/ 1380828 h 1687324"/>
              <a:gd name="connsiteX4082" fmla="*/ 1470299 w 1655762"/>
              <a:gd name="connsiteY4082" fmla="*/ 1380828 h 1687324"/>
              <a:gd name="connsiteX4083" fmla="*/ 1477002 w 1655762"/>
              <a:gd name="connsiteY4083" fmla="*/ 1376354 h 1687324"/>
              <a:gd name="connsiteX4084" fmla="*/ 1461361 w 1655762"/>
              <a:gd name="connsiteY4084" fmla="*/ 1394251 h 1687324"/>
              <a:gd name="connsiteX4085" fmla="*/ 1468064 w 1655762"/>
              <a:gd name="connsiteY4085" fmla="*/ 1387540 h 1687324"/>
              <a:gd name="connsiteX4086" fmla="*/ 1459126 w 1655762"/>
              <a:gd name="connsiteY4086" fmla="*/ 1398726 h 1687324"/>
              <a:gd name="connsiteX4087" fmla="*/ 1448401 w 1655762"/>
              <a:gd name="connsiteY4087" fmla="*/ 1411255 h 1687324"/>
              <a:gd name="connsiteX4088" fmla="*/ 1450188 w 1655762"/>
              <a:gd name="connsiteY4088" fmla="*/ 1407674 h 1687324"/>
              <a:gd name="connsiteX4089" fmla="*/ 1445720 w 1655762"/>
              <a:gd name="connsiteY4089" fmla="*/ 1414386 h 1687324"/>
              <a:gd name="connsiteX4090" fmla="*/ 1441251 w 1655762"/>
              <a:gd name="connsiteY4090" fmla="*/ 1416623 h 1687324"/>
              <a:gd name="connsiteX4091" fmla="*/ 1441251 w 1655762"/>
              <a:gd name="connsiteY4091" fmla="*/ 1418860 h 1687324"/>
              <a:gd name="connsiteX4092" fmla="*/ 1439016 w 1655762"/>
              <a:gd name="connsiteY4092" fmla="*/ 1421098 h 1687324"/>
              <a:gd name="connsiteX4093" fmla="*/ 1425609 w 1655762"/>
              <a:gd name="connsiteY4093" fmla="*/ 1432284 h 1687324"/>
              <a:gd name="connsiteX4094" fmla="*/ 1436782 w 1655762"/>
              <a:gd name="connsiteY4094" fmla="*/ 1421098 h 1687324"/>
              <a:gd name="connsiteX4095" fmla="*/ 1418532 w 1655762"/>
              <a:gd name="connsiteY4095" fmla="*/ 1437708 h 1687324"/>
              <a:gd name="connsiteX4096" fmla="*/ 1418578 w 1655762"/>
              <a:gd name="connsiteY4096" fmla="*/ 1437822 h 1687324"/>
              <a:gd name="connsiteX4097" fmla="*/ 1417928 w 1655762"/>
              <a:gd name="connsiteY4097" fmla="*/ 1438258 h 1687324"/>
              <a:gd name="connsiteX4098" fmla="*/ 1412202 w 1655762"/>
              <a:gd name="connsiteY4098" fmla="*/ 1443470 h 1687324"/>
              <a:gd name="connsiteX4099" fmla="*/ 1421140 w 1655762"/>
              <a:gd name="connsiteY4099" fmla="*/ 1436758 h 1687324"/>
              <a:gd name="connsiteX4100" fmla="*/ 1412202 w 1655762"/>
              <a:gd name="connsiteY4100" fmla="*/ 1447944 h 1687324"/>
              <a:gd name="connsiteX4101" fmla="*/ 1396562 w 1655762"/>
              <a:gd name="connsiteY4101" fmla="*/ 1461366 h 1687324"/>
              <a:gd name="connsiteX4102" fmla="*/ 1392092 w 1655762"/>
              <a:gd name="connsiteY4102" fmla="*/ 1465842 h 1687324"/>
              <a:gd name="connsiteX4103" fmla="*/ 1385388 w 1655762"/>
              <a:gd name="connsiteY4103" fmla="*/ 1472553 h 1687324"/>
              <a:gd name="connsiteX4104" fmla="*/ 1394326 w 1655762"/>
              <a:gd name="connsiteY4104" fmla="*/ 1465842 h 1687324"/>
              <a:gd name="connsiteX4105" fmla="*/ 1378685 w 1655762"/>
              <a:gd name="connsiteY4105" fmla="*/ 1479264 h 1687324"/>
              <a:gd name="connsiteX4106" fmla="*/ 1374216 w 1655762"/>
              <a:gd name="connsiteY4106" fmla="*/ 1483739 h 1687324"/>
              <a:gd name="connsiteX4107" fmla="*/ 1371981 w 1655762"/>
              <a:gd name="connsiteY4107" fmla="*/ 1483739 h 1687324"/>
              <a:gd name="connsiteX4108" fmla="*/ 1369950 w 1655762"/>
              <a:gd name="connsiteY4108" fmla="*/ 1485095 h 1687324"/>
              <a:gd name="connsiteX4109" fmla="*/ 1370585 w 1655762"/>
              <a:gd name="connsiteY4109" fmla="*/ 1484578 h 1687324"/>
              <a:gd name="connsiteX4110" fmla="*/ 1378294 w 1655762"/>
              <a:gd name="connsiteY4110" fmla="*/ 1477084 h 1687324"/>
              <a:gd name="connsiteX4111" fmla="*/ 1382316 w 1655762"/>
              <a:gd name="connsiteY4111" fmla="*/ 1473952 h 1687324"/>
              <a:gd name="connsiteX4112" fmla="*/ 1389857 w 1655762"/>
              <a:gd name="connsiteY4112" fmla="*/ 1465842 h 1687324"/>
              <a:gd name="connsiteX4113" fmla="*/ 1378294 w 1655762"/>
              <a:gd name="connsiteY4113" fmla="*/ 1477084 h 1687324"/>
              <a:gd name="connsiteX4114" fmla="*/ 1369747 w 1655762"/>
              <a:gd name="connsiteY4114" fmla="*/ 1483739 h 1687324"/>
              <a:gd name="connsiteX4115" fmla="*/ 1365278 w 1655762"/>
              <a:gd name="connsiteY4115" fmla="*/ 1488214 h 1687324"/>
              <a:gd name="connsiteX4116" fmla="*/ 1347402 w 1655762"/>
              <a:gd name="connsiteY4116" fmla="*/ 1501637 h 1687324"/>
              <a:gd name="connsiteX4117" fmla="*/ 1333995 w 1655762"/>
              <a:gd name="connsiteY4117" fmla="*/ 1512823 h 1687324"/>
              <a:gd name="connsiteX4118" fmla="*/ 1331760 w 1655762"/>
              <a:gd name="connsiteY4118" fmla="*/ 1512823 h 1687324"/>
              <a:gd name="connsiteX4119" fmla="*/ 1313884 w 1655762"/>
              <a:gd name="connsiteY4119" fmla="*/ 1526246 h 1687324"/>
              <a:gd name="connsiteX4120" fmla="*/ 1318353 w 1655762"/>
              <a:gd name="connsiteY4120" fmla="*/ 1524009 h 1687324"/>
              <a:gd name="connsiteX4121" fmla="*/ 1309415 w 1655762"/>
              <a:gd name="connsiteY4121" fmla="*/ 1530720 h 1687324"/>
              <a:gd name="connsiteX4122" fmla="*/ 1296008 w 1655762"/>
              <a:gd name="connsiteY4122" fmla="*/ 1539669 h 1687324"/>
              <a:gd name="connsiteX4123" fmla="*/ 1290377 w 1655762"/>
              <a:gd name="connsiteY4123" fmla="*/ 1543607 h 1687324"/>
              <a:gd name="connsiteX4124" fmla="*/ 1289305 w 1655762"/>
              <a:gd name="connsiteY4124" fmla="*/ 1544144 h 1687324"/>
              <a:gd name="connsiteX4125" fmla="*/ 1282601 w 1655762"/>
              <a:gd name="connsiteY4125" fmla="*/ 1548618 h 1687324"/>
              <a:gd name="connsiteX4126" fmla="*/ 1284745 w 1655762"/>
              <a:gd name="connsiteY4126" fmla="*/ 1547545 h 1687324"/>
              <a:gd name="connsiteX4127" fmla="*/ 1278412 w 1655762"/>
              <a:gd name="connsiteY4127" fmla="*/ 1551974 h 1687324"/>
              <a:gd name="connsiteX4128" fmla="*/ 1282601 w 1655762"/>
              <a:gd name="connsiteY4128" fmla="*/ 1550855 h 1687324"/>
              <a:gd name="connsiteX4129" fmla="*/ 1291539 w 1655762"/>
              <a:gd name="connsiteY4129" fmla="*/ 1544144 h 1687324"/>
              <a:gd name="connsiteX4130" fmla="*/ 1289305 w 1655762"/>
              <a:gd name="connsiteY4130" fmla="*/ 1546381 h 1687324"/>
              <a:gd name="connsiteX4131" fmla="*/ 1294891 w 1655762"/>
              <a:gd name="connsiteY4131" fmla="*/ 1541907 h 1687324"/>
              <a:gd name="connsiteX4132" fmla="*/ 1298243 w 1655762"/>
              <a:gd name="connsiteY4132" fmla="*/ 1539669 h 1687324"/>
              <a:gd name="connsiteX4133" fmla="*/ 1296753 w 1655762"/>
              <a:gd name="connsiteY4133" fmla="*/ 1540415 h 1687324"/>
              <a:gd name="connsiteX4134" fmla="*/ 1300477 w 1655762"/>
              <a:gd name="connsiteY4134" fmla="*/ 1537432 h 1687324"/>
              <a:gd name="connsiteX4135" fmla="*/ 1311650 w 1655762"/>
              <a:gd name="connsiteY4135" fmla="*/ 1530720 h 1687324"/>
              <a:gd name="connsiteX4136" fmla="*/ 1329526 w 1655762"/>
              <a:gd name="connsiteY4136" fmla="*/ 1519534 h 1687324"/>
              <a:gd name="connsiteX4137" fmla="*/ 1322822 w 1655762"/>
              <a:gd name="connsiteY4137" fmla="*/ 1521772 h 1687324"/>
              <a:gd name="connsiteX4138" fmla="*/ 1345167 w 1655762"/>
              <a:gd name="connsiteY4138" fmla="*/ 1506111 h 1687324"/>
              <a:gd name="connsiteX4139" fmla="*/ 1367512 w 1655762"/>
              <a:gd name="connsiteY4139" fmla="*/ 1492688 h 1687324"/>
              <a:gd name="connsiteX4140" fmla="*/ 1385388 w 1655762"/>
              <a:gd name="connsiteY4140" fmla="*/ 1479265 h 1687324"/>
              <a:gd name="connsiteX4141" fmla="*/ 1392092 w 1655762"/>
              <a:gd name="connsiteY4141" fmla="*/ 1472553 h 1687324"/>
              <a:gd name="connsiteX4142" fmla="*/ 1409968 w 1655762"/>
              <a:gd name="connsiteY4142" fmla="*/ 1456893 h 1687324"/>
              <a:gd name="connsiteX4143" fmla="*/ 1405499 w 1655762"/>
              <a:gd name="connsiteY4143" fmla="*/ 1461367 h 1687324"/>
              <a:gd name="connsiteX4144" fmla="*/ 1406514 w 1655762"/>
              <a:gd name="connsiteY4144" fmla="*/ 1461774 h 1687324"/>
              <a:gd name="connsiteX4145" fmla="*/ 1403264 w 1655762"/>
              <a:gd name="connsiteY4145" fmla="*/ 1464563 h 1687324"/>
              <a:gd name="connsiteX4146" fmla="*/ 1403264 w 1655762"/>
              <a:gd name="connsiteY4146" fmla="*/ 1463884 h 1687324"/>
              <a:gd name="connsiteX4147" fmla="*/ 1396561 w 1655762"/>
              <a:gd name="connsiteY4147" fmla="*/ 1470316 h 1687324"/>
              <a:gd name="connsiteX4148" fmla="*/ 1403264 w 1655762"/>
              <a:gd name="connsiteY4148" fmla="*/ 1464563 h 1687324"/>
              <a:gd name="connsiteX4149" fmla="*/ 1403264 w 1655762"/>
              <a:gd name="connsiteY4149" fmla="*/ 1465842 h 1687324"/>
              <a:gd name="connsiteX4150" fmla="*/ 1406895 w 1655762"/>
              <a:gd name="connsiteY4150" fmla="*/ 1461927 h 1687324"/>
              <a:gd name="connsiteX4151" fmla="*/ 1406514 w 1655762"/>
              <a:gd name="connsiteY4151" fmla="*/ 1461774 h 1687324"/>
              <a:gd name="connsiteX4152" fmla="*/ 1412202 w 1655762"/>
              <a:gd name="connsiteY4152" fmla="*/ 1456893 h 1687324"/>
              <a:gd name="connsiteX4153" fmla="*/ 1409968 w 1655762"/>
              <a:gd name="connsiteY4153" fmla="*/ 1456893 h 1687324"/>
              <a:gd name="connsiteX4154" fmla="*/ 1416671 w 1655762"/>
              <a:gd name="connsiteY4154" fmla="*/ 1450181 h 1687324"/>
              <a:gd name="connsiteX4155" fmla="*/ 1423375 w 1655762"/>
              <a:gd name="connsiteY4155" fmla="*/ 1447944 h 1687324"/>
              <a:gd name="connsiteX4156" fmla="*/ 1416258 w 1655762"/>
              <a:gd name="connsiteY4156" fmla="*/ 1455069 h 1687324"/>
              <a:gd name="connsiteX4157" fmla="*/ 1421605 w 1655762"/>
              <a:gd name="connsiteY4157" fmla="*/ 1451423 h 1687324"/>
              <a:gd name="connsiteX4158" fmla="*/ 1417737 w 1655762"/>
              <a:gd name="connsiteY4158" fmla="*/ 1455033 h 1687324"/>
              <a:gd name="connsiteX4159" fmla="*/ 1416844 w 1655762"/>
              <a:gd name="connsiteY4159" fmla="*/ 1455866 h 1687324"/>
              <a:gd name="connsiteX4160" fmla="*/ 1415524 w 1655762"/>
              <a:gd name="connsiteY4160" fmla="*/ 1456893 h 1687324"/>
              <a:gd name="connsiteX4161" fmla="*/ 1416671 w 1655762"/>
              <a:gd name="connsiteY4161" fmla="*/ 1456893 h 1687324"/>
              <a:gd name="connsiteX4162" fmla="*/ 1409968 w 1655762"/>
              <a:gd name="connsiteY4162" fmla="*/ 1463604 h 1687324"/>
              <a:gd name="connsiteX4163" fmla="*/ 1403264 w 1655762"/>
              <a:gd name="connsiteY4163" fmla="*/ 1470316 h 1687324"/>
              <a:gd name="connsiteX4164" fmla="*/ 1405499 w 1655762"/>
              <a:gd name="connsiteY4164" fmla="*/ 1468079 h 1687324"/>
              <a:gd name="connsiteX4165" fmla="*/ 1385388 w 1655762"/>
              <a:gd name="connsiteY4165" fmla="*/ 1485976 h 1687324"/>
              <a:gd name="connsiteX4166" fmla="*/ 1367512 w 1655762"/>
              <a:gd name="connsiteY4166" fmla="*/ 1501637 h 1687324"/>
              <a:gd name="connsiteX4167" fmla="*/ 1331760 w 1655762"/>
              <a:gd name="connsiteY4167" fmla="*/ 1526246 h 1687324"/>
              <a:gd name="connsiteX4168" fmla="*/ 1318353 w 1655762"/>
              <a:gd name="connsiteY4168" fmla="*/ 1535195 h 1687324"/>
              <a:gd name="connsiteX4169" fmla="*/ 1287070 w 1655762"/>
              <a:gd name="connsiteY4169" fmla="*/ 1555329 h 1687324"/>
              <a:gd name="connsiteX4170" fmla="*/ 1291539 w 1655762"/>
              <a:gd name="connsiteY4170" fmla="*/ 1553092 h 1687324"/>
              <a:gd name="connsiteX4171" fmla="*/ 1284836 w 1655762"/>
              <a:gd name="connsiteY4171" fmla="*/ 1557567 h 1687324"/>
              <a:gd name="connsiteX4172" fmla="*/ 1284836 w 1655762"/>
              <a:gd name="connsiteY4172" fmla="*/ 1555329 h 1687324"/>
              <a:gd name="connsiteX4173" fmla="*/ 1266960 w 1655762"/>
              <a:gd name="connsiteY4173" fmla="*/ 1566515 h 1687324"/>
              <a:gd name="connsiteX4174" fmla="*/ 1264725 w 1655762"/>
              <a:gd name="connsiteY4174" fmla="*/ 1566515 h 1687324"/>
              <a:gd name="connsiteX4175" fmla="*/ 1278132 w 1655762"/>
              <a:gd name="connsiteY4175" fmla="*/ 1559804 h 1687324"/>
              <a:gd name="connsiteX4176" fmla="*/ 1260256 w 1655762"/>
              <a:gd name="connsiteY4176" fmla="*/ 1568753 h 1687324"/>
              <a:gd name="connsiteX4177" fmla="*/ 1260256 w 1655762"/>
              <a:gd name="connsiteY4177" fmla="*/ 1566515 h 1687324"/>
              <a:gd name="connsiteX4178" fmla="*/ 1282601 w 1655762"/>
              <a:gd name="connsiteY4178" fmla="*/ 1553092 h 1687324"/>
              <a:gd name="connsiteX4179" fmla="*/ 1260256 w 1655762"/>
              <a:gd name="connsiteY4179" fmla="*/ 1564278 h 1687324"/>
              <a:gd name="connsiteX4180" fmla="*/ 1255784 w 1655762"/>
              <a:gd name="connsiteY4180" fmla="*/ 1567263 h 1687324"/>
              <a:gd name="connsiteX4181" fmla="*/ 1253106 w 1655762"/>
              <a:gd name="connsiteY4181" fmla="*/ 1568753 h 1687324"/>
              <a:gd name="connsiteX4182" fmla="*/ 1251318 w 1655762"/>
              <a:gd name="connsiteY4182" fmla="*/ 1568753 h 1687324"/>
              <a:gd name="connsiteX4183" fmla="*/ 1237911 w 1655762"/>
              <a:gd name="connsiteY4183" fmla="*/ 1577701 h 1687324"/>
              <a:gd name="connsiteX4184" fmla="*/ 1237911 w 1655762"/>
              <a:gd name="connsiteY4184" fmla="*/ 1575464 h 1687324"/>
              <a:gd name="connsiteX4185" fmla="*/ 1231208 w 1655762"/>
              <a:gd name="connsiteY4185" fmla="*/ 1579939 h 1687324"/>
              <a:gd name="connsiteX4186" fmla="*/ 1213332 w 1655762"/>
              <a:gd name="connsiteY4186" fmla="*/ 1588887 h 1687324"/>
              <a:gd name="connsiteX4187" fmla="*/ 1197690 w 1655762"/>
              <a:gd name="connsiteY4187" fmla="*/ 1597836 h 1687324"/>
              <a:gd name="connsiteX4188" fmla="*/ 1206628 w 1655762"/>
              <a:gd name="connsiteY4188" fmla="*/ 1593362 h 1687324"/>
              <a:gd name="connsiteX4189" fmla="*/ 1215566 w 1655762"/>
              <a:gd name="connsiteY4189" fmla="*/ 1588887 h 1687324"/>
              <a:gd name="connsiteX4190" fmla="*/ 1204394 w 1655762"/>
              <a:gd name="connsiteY4190" fmla="*/ 1595599 h 1687324"/>
              <a:gd name="connsiteX4191" fmla="*/ 1193221 w 1655762"/>
              <a:gd name="connsiteY4191" fmla="*/ 1602311 h 1687324"/>
              <a:gd name="connsiteX4192" fmla="*/ 1188752 w 1655762"/>
              <a:gd name="connsiteY4192" fmla="*/ 1604548 h 1687324"/>
              <a:gd name="connsiteX4193" fmla="*/ 1195456 w 1655762"/>
              <a:gd name="connsiteY4193" fmla="*/ 1602311 h 1687324"/>
              <a:gd name="connsiteX4194" fmla="*/ 1186518 w 1655762"/>
              <a:gd name="connsiteY4194" fmla="*/ 1606785 h 1687324"/>
              <a:gd name="connsiteX4195" fmla="*/ 1168642 w 1655762"/>
              <a:gd name="connsiteY4195" fmla="*/ 1617971 h 1687324"/>
              <a:gd name="connsiteX4196" fmla="*/ 1137359 w 1655762"/>
              <a:gd name="connsiteY4196" fmla="*/ 1629157 h 1687324"/>
              <a:gd name="connsiteX4197" fmla="*/ 1120321 w 1655762"/>
              <a:gd name="connsiteY4197" fmla="*/ 1636987 h 1687324"/>
              <a:gd name="connsiteX4198" fmla="*/ 1108024 w 1655762"/>
              <a:gd name="connsiteY4198" fmla="*/ 1642132 h 1687324"/>
              <a:gd name="connsiteX4199" fmla="*/ 1104106 w 1655762"/>
              <a:gd name="connsiteY4199" fmla="*/ 1646049 h 1687324"/>
              <a:gd name="connsiteX4200" fmla="*/ 1103836 w 1655762"/>
              <a:gd name="connsiteY4200" fmla="*/ 1643885 h 1687324"/>
              <a:gd name="connsiteX4201" fmla="*/ 1101607 w 1655762"/>
              <a:gd name="connsiteY4201" fmla="*/ 1644817 h 1687324"/>
              <a:gd name="connsiteX4202" fmla="*/ 1088200 w 1655762"/>
              <a:gd name="connsiteY4202" fmla="*/ 1651529 h 1687324"/>
              <a:gd name="connsiteX4203" fmla="*/ 1079262 w 1655762"/>
              <a:gd name="connsiteY4203" fmla="*/ 1651529 h 1687324"/>
              <a:gd name="connsiteX4204" fmla="*/ 1081497 w 1655762"/>
              <a:gd name="connsiteY4204" fmla="*/ 1653766 h 1687324"/>
              <a:gd name="connsiteX4205" fmla="*/ 1077028 w 1655762"/>
              <a:gd name="connsiteY4205" fmla="*/ 1653766 h 1687324"/>
              <a:gd name="connsiteX4206" fmla="*/ 1070324 w 1655762"/>
              <a:gd name="connsiteY4206" fmla="*/ 1656003 h 1687324"/>
              <a:gd name="connsiteX4207" fmla="*/ 1016696 w 1655762"/>
              <a:gd name="connsiteY4207" fmla="*/ 1671664 h 1687324"/>
              <a:gd name="connsiteX4208" fmla="*/ 1009993 w 1655762"/>
              <a:gd name="connsiteY4208" fmla="*/ 1671664 h 1687324"/>
              <a:gd name="connsiteX4209" fmla="*/ 913909 w 1655762"/>
              <a:gd name="connsiteY4209" fmla="*/ 1685087 h 1687324"/>
              <a:gd name="connsiteX4210" fmla="*/ 891564 w 1655762"/>
              <a:gd name="connsiteY4210" fmla="*/ 1687324 h 1687324"/>
              <a:gd name="connsiteX4211" fmla="*/ 889330 w 1655762"/>
              <a:gd name="connsiteY4211" fmla="*/ 1687324 h 1687324"/>
              <a:gd name="connsiteX4212" fmla="*/ 831233 w 1655762"/>
              <a:gd name="connsiteY4212" fmla="*/ 1687324 h 1687324"/>
              <a:gd name="connsiteX4213" fmla="*/ 808888 w 1655762"/>
              <a:gd name="connsiteY4213" fmla="*/ 1687324 h 1687324"/>
              <a:gd name="connsiteX4214" fmla="*/ 791012 w 1655762"/>
              <a:gd name="connsiteY4214" fmla="*/ 1685087 h 1687324"/>
              <a:gd name="connsiteX4215" fmla="*/ 788778 w 1655762"/>
              <a:gd name="connsiteY4215" fmla="*/ 1685087 h 1687324"/>
              <a:gd name="connsiteX4216" fmla="*/ 779840 w 1655762"/>
              <a:gd name="connsiteY4216" fmla="*/ 1685087 h 1687324"/>
              <a:gd name="connsiteX4217" fmla="*/ 766433 w 1655762"/>
              <a:gd name="connsiteY4217" fmla="*/ 1682850 h 1687324"/>
              <a:gd name="connsiteX4218" fmla="*/ 753026 w 1655762"/>
              <a:gd name="connsiteY4218" fmla="*/ 1680613 h 1687324"/>
              <a:gd name="connsiteX4219" fmla="*/ 719508 w 1655762"/>
              <a:gd name="connsiteY4219" fmla="*/ 1676138 h 1687324"/>
              <a:gd name="connsiteX4220" fmla="*/ 690460 w 1655762"/>
              <a:gd name="connsiteY4220" fmla="*/ 1669427 h 1687324"/>
              <a:gd name="connsiteX4221" fmla="*/ 694929 w 1655762"/>
              <a:gd name="connsiteY4221" fmla="*/ 1669427 h 1687324"/>
              <a:gd name="connsiteX4222" fmla="*/ 686581 w 1655762"/>
              <a:gd name="connsiteY4222" fmla="*/ 1667636 h 1687324"/>
              <a:gd name="connsiteX4223" fmla="*/ 726212 w 1655762"/>
              <a:gd name="connsiteY4223" fmla="*/ 1673901 h 1687324"/>
              <a:gd name="connsiteX4224" fmla="*/ 858047 w 1655762"/>
              <a:gd name="connsiteY4224" fmla="*/ 1678375 h 1687324"/>
              <a:gd name="connsiteX4225" fmla="*/ 889330 w 1655762"/>
              <a:gd name="connsiteY4225" fmla="*/ 1678375 h 1687324"/>
              <a:gd name="connsiteX4226" fmla="*/ 918378 w 1655762"/>
              <a:gd name="connsiteY4226" fmla="*/ 1673901 h 1687324"/>
              <a:gd name="connsiteX4227" fmla="*/ 931785 w 1655762"/>
              <a:gd name="connsiteY4227" fmla="*/ 1673901 h 1687324"/>
              <a:gd name="connsiteX4228" fmla="*/ 947427 w 1655762"/>
              <a:gd name="connsiteY4228" fmla="*/ 1671664 h 1687324"/>
              <a:gd name="connsiteX4229" fmla="*/ 978710 w 1655762"/>
              <a:gd name="connsiteY4229" fmla="*/ 1664952 h 1687324"/>
              <a:gd name="connsiteX4230" fmla="*/ 973123 w 1655762"/>
              <a:gd name="connsiteY4230" fmla="*/ 1665791 h 1687324"/>
              <a:gd name="connsiteX4231" fmla="*/ 968258 w 1655762"/>
              <a:gd name="connsiteY4231" fmla="*/ 1665060 h 1687324"/>
              <a:gd name="connsiteX4232" fmla="*/ 969772 w 1655762"/>
              <a:gd name="connsiteY4232" fmla="*/ 1664952 h 1687324"/>
              <a:gd name="connsiteX4233" fmla="*/ 974241 w 1655762"/>
              <a:gd name="connsiteY4233" fmla="*/ 1663993 h 1687324"/>
              <a:gd name="connsiteX4234" fmla="*/ 998820 w 1655762"/>
              <a:gd name="connsiteY4234" fmla="*/ 1660478 h 1687324"/>
              <a:gd name="connsiteX4235" fmla="*/ 1014462 w 1655762"/>
              <a:gd name="connsiteY4235" fmla="*/ 1658241 h 1687324"/>
              <a:gd name="connsiteX4236" fmla="*/ 1030103 w 1655762"/>
              <a:gd name="connsiteY4236" fmla="*/ 1653766 h 1687324"/>
              <a:gd name="connsiteX4237" fmla="*/ 1023400 w 1655762"/>
              <a:gd name="connsiteY4237" fmla="*/ 1653766 h 1687324"/>
              <a:gd name="connsiteX4238" fmla="*/ 1012227 w 1655762"/>
              <a:gd name="connsiteY4238" fmla="*/ 1656003 h 1687324"/>
              <a:gd name="connsiteX4239" fmla="*/ 1001055 w 1655762"/>
              <a:gd name="connsiteY4239" fmla="*/ 1658241 h 1687324"/>
              <a:gd name="connsiteX4240" fmla="*/ 974241 w 1655762"/>
              <a:gd name="connsiteY4240" fmla="*/ 1663993 h 1687324"/>
              <a:gd name="connsiteX4241" fmla="*/ 967537 w 1655762"/>
              <a:gd name="connsiteY4241" fmla="*/ 1664952 h 1687324"/>
              <a:gd name="connsiteX4242" fmla="*/ 968258 w 1655762"/>
              <a:gd name="connsiteY4242" fmla="*/ 1665060 h 1687324"/>
              <a:gd name="connsiteX4243" fmla="*/ 938489 w 1655762"/>
              <a:gd name="connsiteY4243" fmla="*/ 1667189 h 1687324"/>
              <a:gd name="connsiteX4244" fmla="*/ 936254 w 1655762"/>
              <a:gd name="connsiteY4244" fmla="*/ 1669427 h 1687324"/>
              <a:gd name="connsiteX4245" fmla="*/ 911675 w 1655762"/>
              <a:gd name="connsiteY4245" fmla="*/ 1671664 h 1687324"/>
              <a:gd name="connsiteX4246" fmla="*/ 884861 w 1655762"/>
              <a:gd name="connsiteY4246" fmla="*/ 1671664 h 1687324"/>
              <a:gd name="connsiteX4247" fmla="*/ 873688 w 1655762"/>
              <a:gd name="connsiteY4247" fmla="*/ 1671664 h 1687324"/>
              <a:gd name="connsiteX4248" fmla="*/ 869219 w 1655762"/>
              <a:gd name="connsiteY4248" fmla="*/ 1671664 h 1687324"/>
              <a:gd name="connsiteX4249" fmla="*/ 844640 w 1655762"/>
              <a:gd name="connsiteY4249" fmla="*/ 1671664 h 1687324"/>
              <a:gd name="connsiteX4250" fmla="*/ 820060 w 1655762"/>
              <a:gd name="connsiteY4250" fmla="*/ 1671664 h 1687324"/>
              <a:gd name="connsiteX4251" fmla="*/ 815591 w 1655762"/>
              <a:gd name="connsiteY4251" fmla="*/ 1669427 h 1687324"/>
              <a:gd name="connsiteX4252" fmla="*/ 804419 w 1655762"/>
              <a:gd name="connsiteY4252" fmla="*/ 1669427 h 1687324"/>
              <a:gd name="connsiteX4253" fmla="*/ 802185 w 1655762"/>
              <a:gd name="connsiteY4253" fmla="*/ 1669427 h 1687324"/>
              <a:gd name="connsiteX4254" fmla="*/ 800788 w 1655762"/>
              <a:gd name="connsiteY4254" fmla="*/ 1669427 h 1687324"/>
              <a:gd name="connsiteX4255" fmla="*/ 793247 w 1655762"/>
              <a:gd name="connsiteY4255" fmla="*/ 1669427 h 1687324"/>
              <a:gd name="connsiteX4256" fmla="*/ 791012 w 1655762"/>
              <a:gd name="connsiteY4256" fmla="*/ 1669427 h 1687324"/>
              <a:gd name="connsiteX4257" fmla="*/ 778164 w 1655762"/>
              <a:gd name="connsiteY4257" fmla="*/ 1668308 h 1687324"/>
              <a:gd name="connsiteX4258" fmla="*/ 777877 w 1655762"/>
              <a:gd name="connsiteY4258" fmla="*/ 1668274 h 1687324"/>
              <a:gd name="connsiteX4259" fmla="*/ 768667 w 1655762"/>
              <a:gd name="connsiteY4259" fmla="*/ 1667189 h 1687324"/>
              <a:gd name="connsiteX4260" fmla="*/ 748557 w 1655762"/>
              <a:gd name="connsiteY4260" fmla="*/ 1664952 h 1687324"/>
              <a:gd name="connsiteX4261" fmla="*/ 764198 w 1655762"/>
              <a:gd name="connsiteY4261" fmla="*/ 1664952 h 1687324"/>
              <a:gd name="connsiteX4262" fmla="*/ 753026 w 1655762"/>
              <a:gd name="connsiteY4262" fmla="*/ 1662715 h 1687324"/>
              <a:gd name="connsiteX4263" fmla="*/ 763081 w 1655762"/>
              <a:gd name="connsiteY4263" fmla="*/ 1663834 h 1687324"/>
              <a:gd name="connsiteX4264" fmla="*/ 765595 w 1655762"/>
              <a:gd name="connsiteY4264" fmla="*/ 1664673 h 1687324"/>
              <a:gd name="connsiteX4265" fmla="*/ 773136 w 1655762"/>
              <a:gd name="connsiteY4265" fmla="*/ 1664952 h 1687324"/>
              <a:gd name="connsiteX4266" fmla="*/ 763081 w 1655762"/>
              <a:gd name="connsiteY4266" fmla="*/ 1663834 h 1687324"/>
              <a:gd name="connsiteX4267" fmla="*/ 759729 w 1655762"/>
              <a:gd name="connsiteY4267" fmla="*/ 1662715 h 1687324"/>
              <a:gd name="connsiteX4268" fmla="*/ 753864 w 1655762"/>
              <a:gd name="connsiteY4268" fmla="*/ 1662715 h 1687324"/>
              <a:gd name="connsiteX4269" fmla="*/ 753026 w 1655762"/>
              <a:gd name="connsiteY4269" fmla="*/ 1662715 h 1687324"/>
              <a:gd name="connsiteX4270" fmla="*/ 748557 w 1655762"/>
              <a:gd name="connsiteY4270" fmla="*/ 1662715 h 1687324"/>
              <a:gd name="connsiteX4271" fmla="*/ 732915 w 1655762"/>
              <a:gd name="connsiteY4271" fmla="*/ 1660478 h 1687324"/>
              <a:gd name="connsiteX4272" fmla="*/ 737384 w 1655762"/>
              <a:gd name="connsiteY4272" fmla="*/ 1660478 h 1687324"/>
              <a:gd name="connsiteX4273" fmla="*/ 721743 w 1655762"/>
              <a:gd name="connsiteY4273" fmla="*/ 1658241 h 1687324"/>
              <a:gd name="connsiteX4274" fmla="*/ 724257 w 1655762"/>
              <a:gd name="connsiteY4274" fmla="*/ 1657961 h 1687324"/>
              <a:gd name="connsiteX4275" fmla="*/ 719650 w 1655762"/>
              <a:gd name="connsiteY4275" fmla="*/ 1656983 h 1687324"/>
              <a:gd name="connsiteX4276" fmla="*/ 728446 w 1655762"/>
              <a:gd name="connsiteY4276" fmla="*/ 1658241 h 1687324"/>
              <a:gd name="connsiteX4277" fmla="*/ 715039 w 1655762"/>
              <a:gd name="connsiteY4277" fmla="*/ 1656003 h 1687324"/>
              <a:gd name="connsiteX4278" fmla="*/ 719650 w 1655762"/>
              <a:gd name="connsiteY4278" fmla="*/ 1656983 h 1687324"/>
              <a:gd name="connsiteX4279" fmla="*/ 697163 w 1655762"/>
              <a:gd name="connsiteY4279" fmla="*/ 1653766 h 1687324"/>
              <a:gd name="connsiteX4280" fmla="*/ 701632 w 1655762"/>
              <a:gd name="connsiteY4280" fmla="*/ 1651529 h 1687324"/>
              <a:gd name="connsiteX4281" fmla="*/ 679287 w 1655762"/>
              <a:gd name="connsiteY4281" fmla="*/ 1649292 h 1687324"/>
              <a:gd name="connsiteX4282" fmla="*/ 661411 w 1655762"/>
              <a:gd name="connsiteY4282" fmla="*/ 1647055 h 1687324"/>
              <a:gd name="connsiteX4283" fmla="*/ 668115 w 1655762"/>
              <a:gd name="connsiteY4283" fmla="*/ 1647055 h 1687324"/>
              <a:gd name="connsiteX4284" fmla="*/ 652473 w 1655762"/>
              <a:gd name="connsiteY4284" fmla="*/ 1642580 h 1687324"/>
              <a:gd name="connsiteX4285" fmla="*/ 651007 w 1655762"/>
              <a:gd name="connsiteY4285" fmla="*/ 1642693 h 1687324"/>
              <a:gd name="connsiteX4286" fmla="*/ 652753 w 1655762"/>
              <a:gd name="connsiteY4286" fmla="*/ 1643405 h 1687324"/>
              <a:gd name="connsiteX4287" fmla="*/ 654916 w 1655762"/>
              <a:gd name="connsiteY4287" fmla="*/ 1644286 h 1687324"/>
              <a:gd name="connsiteX4288" fmla="*/ 650586 w 1655762"/>
              <a:gd name="connsiteY4288" fmla="*/ 1643404 h 1687324"/>
              <a:gd name="connsiteX4289" fmla="*/ 649387 w 1655762"/>
              <a:gd name="connsiteY4289" fmla="*/ 1642818 h 1687324"/>
              <a:gd name="connsiteX4290" fmla="*/ 648842 w 1655762"/>
              <a:gd name="connsiteY4290" fmla="*/ 1642860 h 1687324"/>
              <a:gd name="connsiteX4291" fmla="*/ 650239 w 1655762"/>
              <a:gd name="connsiteY4291" fmla="*/ 1644817 h 1687324"/>
              <a:gd name="connsiteX4292" fmla="*/ 648004 w 1655762"/>
              <a:gd name="connsiteY4292" fmla="*/ 1642580 h 1687324"/>
              <a:gd name="connsiteX4293" fmla="*/ 636832 w 1655762"/>
              <a:gd name="connsiteY4293" fmla="*/ 1638106 h 1687324"/>
              <a:gd name="connsiteX4294" fmla="*/ 632363 w 1655762"/>
              <a:gd name="connsiteY4294" fmla="*/ 1638106 h 1687324"/>
              <a:gd name="connsiteX4295" fmla="*/ 605549 w 1655762"/>
              <a:gd name="connsiteY4295" fmla="*/ 1631394 h 1687324"/>
              <a:gd name="connsiteX4296" fmla="*/ 576500 w 1655762"/>
              <a:gd name="connsiteY4296" fmla="*/ 1620208 h 1687324"/>
              <a:gd name="connsiteX4297" fmla="*/ 518403 w 1655762"/>
              <a:gd name="connsiteY4297" fmla="*/ 1600073 h 1687324"/>
              <a:gd name="connsiteX4298" fmla="*/ 504996 w 1655762"/>
              <a:gd name="connsiteY4298" fmla="*/ 1593362 h 1687324"/>
              <a:gd name="connsiteX4299" fmla="*/ 487120 w 1655762"/>
              <a:gd name="connsiteY4299" fmla="*/ 1586650 h 1687324"/>
              <a:gd name="connsiteX4300" fmla="*/ 480417 w 1655762"/>
              <a:gd name="connsiteY4300" fmla="*/ 1582176 h 1687324"/>
              <a:gd name="connsiteX4301" fmla="*/ 469245 w 1655762"/>
              <a:gd name="connsiteY4301" fmla="*/ 1577701 h 1687324"/>
              <a:gd name="connsiteX4302" fmla="*/ 471479 w 1655762"/>
              <a:gd name="connsiteY4302" fmla="*/ 1577701 h 1687324"/>
              <a:gd name="connsiteX4303" fmla="*/ 462541 w 1655762"/>
              <a:gd name="connsiteY4303" fmla="*/ 1573227 h 1687324"/>
              <a:gd name="connsiteX4304" fmla="*/ 442431 w 1655762"/>
              <a:gd name="connsiteY4304" fmla="*/ 1564278 h 1687324"/>
              <a:gd name="connsiteX4305" fmla="*/ 431258 w 1655762"/>
              <a:gd name="connsiteY4305" fmla="*/ 1555329 h 1687324"/>
              <a:gd name="connsiteX4306" fmla="*/ 422320 w 1655762"/>
              <a:gd name="connsiteY4306" fmla="*/ 1550855 h 1687324"/>
              <a:gd name="connsiteX4307" fmla="*/ 406679 w 1655762"/>
              <a:gd name="connsiteY4307" fmla="*/ 1541906 h 1687324"/>
              <a:gd name="connsiteX4308" fmla="*/ 395506 w 1655762"/>
              <a:gd name="connsiteY4308" fmla="*/ 1532958 h 1687324"/>
              <a:gd name="connsiteX4309" fmla="*/ 381883 w 1655762"/>
              <a:gd name="connsiteY4309" fmla="*/ 1524433 h 1687324"/>
              <a:gd name="connsiteX4310" fmla="*/ 377825 w 1655762"/>
              <a:gd name="connsiteY4310" fmla="*/ 1522621 h 1687324"/>
              <a:gd name="connsiteX4311" fmla="*/ 380738 w 1655762"/>
              <a:gd name="connsiteY4311" fmla="*/ 1523716 h 1687324"/>
              <a:gd name="connsiteX4312" fmla="*/ 377630 w 1655762"/>
              <a:gd name="connsiteY4312" fmla="*/ 1521772 h 1687324"/>
              <a:gd name="connsiteX4313" fmla="*/ 366457 w 1655762"/>
              <a:gd name="connsiteY4313" fmla="*/ 1515060 h 1687324"/>
              <a:gd name="connsiteX4314" fmla="*/ 366458 w 1655762"/>
              <a:gd name="connsiteY4314" fmla="*/ 1515060 h 1687324"/>
              <a:gd name="connsiteX4315" fmla="*/ 366457 w 1655762"/>
              <a:gd name="connsiteY4315" fmla="*/ 1515059 h 1687324"/>
              <a:gd name="connsiteX4316" fmla="*/ 366452 w 1655762"/>
              <a:gd name="connsiteY4316" fmla="*/ 1515055 h 1687324"/>
              <a:gd name="connsiteX4317" fmla="*/ 364223 w 1655762"/>
              <a:gd name="connsiteY4317" fmla="*/ 1512823 h 1687324"/>
              <a:gd name="connsiteX4318" fmla="*/ 362370 w 1655762"/>
              <a:gd name="connsiteY4318" fmla="*/ 1511786 h 1687324"/>
              <a:gd name="connsiteX4319" fmla="*/ 355285 w 1655762"/>
              <a:gd name="connsiteY4319" fmla="*/ 1506111 h 1687324"/>
              <a:gd name="connsiteX4320" fmla="*/ 348582 w 1655762"/>
              <a:gd name="connsiteY4320" fmla="*/ 1502084 h 1687324"/>
              <a:gd name="connsiteX4321" fmla="*/ 348582 w 1655762"/>
              <a:gd name="connsiteY4321" fmla="*/ 1501637 h 1687324"/>
              <a:gd name="connsiteX4322" fmla="*/ 345509 w 1655762"/>
              <a:gd name="connsiteY4322" fmla="*/ 1499679 h 1687324"/>
              <a:gd name="connsiteX4323" fmla="*/ 344203 w 1655762"/>
              <a:gd name="connsiteY4323" fmla="*/ 1499418 h 1687324"/>
              <a:gd name="connsiteX4324" fmla="*/ 343833 w 1655762"/>
              <a:gd name="connsiteY4324" fmla="*/ 1499120 h 1687324"/>
              <a:gd name="connsiteX4325" fmla="*/ 343786 w 1655762"/>
              <a:gd name="connsiteY4325" fmla="*/ 1499089 h 1687324"/>
              <a:gd name="connsiteX4326" fmla="*/ 338527 w 1655762"/>
              <a:gd name="connsiteY4326" fmla="*/ 1494086 h 1687324"/>
              <a:gd name="connsiteX4327" fmla="*/ 332940 w 1655762"/>
              <a:gd name="connsiteY4327" fmla="*/ 1490451 h 1687324"/>
              <a:gd name="connsiteX4328" fmla="*/ 341878 w 1655762"/>
              <a:gd name="connsiteY4328" fmla="*/ 1494925 h 1687324"/>
              <a:gd name="connsiteX4329" fmla="*/ 335175 w 1655762"/>
              <a:gd name="connsiteY4329" fmla="*/ 1490451 h 1687324"/>
              <a:gd name="connsiteX4330" fmla="*/ 334896 w 1655762"/>
              <a:gd name="connsiteY4330" fmla="*/ 1489472 h 1687324"/>
              <a:gd name="connsiteX4331" fmla="*/ 339644 w 1655762"/>
              <a:gd name="connsiteY4331" fmla="*/ 1492688 h 1687324"/>
              <a:gd name="connsiteX4332" fmla="*/ 335175 w 1655762"/>
              <a:gd name="connsiteY4332" fmla="*/ 1488214 h 1687324"/>
              <a:gd name="connsiteX4333" fmla="*/ 333521 w 1655762"/>
              <a:gd name="connsiteY4333" fmla="*/ 1487772 h 1687324"/>
              <a:gd name="connsiteX4334" fmla="*/ 325780 w 1655762"/>
              <a:gd name="connsiteY4334" fmla="*/ 1482673 h 1687324"/>
              <a:gd name="connsiteX4335" fmla="*/ 321768 w 1655762"/>
              <a:gd name="connsiteY4335" fmla="*/ 1479265 h 1687324"/>
              <a:gd name="connsiteX4336" fmla="*/ 303892 w 1655762"/>
              <a:gd name="connsiteY4336" fmla="*/ 1465842 h 1687324"/>
              <a:gd name="connsiteX4337" fmla="*/ 294954 w 1655762"/>
              <a:gd name="connsiteY4337" fmla="*/ 1456893 h 1687324"/>
              <a:gd name="connsiteX4338" fmla="*/ 283781 w 1655762"/>
              <a:gd name="connsiteY4338" fmla="*/ 1447944 h 1687324"/>
              <a:gd name="connsiteX4339" fmla="*/ 265905 w 1655762"/>
              <a:gd name="connsiteY4339" fmla="*/ 1432284 h 1687324"/>
              <a:gd name="connsiteX4340" fmla="*/ 274843 w 1655762"/>
              <a:gd name="connsiteY4340" fmla="*/ 1441232 h 1687324"/>
              <a:gd name="connsiteX4341" fmla="*/ 268140 w 1655762"/>
              <a:gd name="connsiteY4341" fmla="*/ 1436758 h 1687324"/>
              <a:gd name="connsiteX4342" fmla="*/ 250264 w 1655762"/>
              <a:gd name="connsiteY4342" fmla="*/ 1421098 h 1687324"/>
              <a:gd name="connsiteX4343" fmla="*/ 254733 w 1655762"/>
              <a:gd name="connsiteY4343" fmla="*/ 1423335 h 1687324"/>
              <a:gd name="connsiteX4344" fmla="*/ 263671 w 1655762"/>
              <a:gd name="connsiteY4344" fmla="*/ 1432284 h 1687324"/>
              <a:gd name="connsiteX4345" fmla="*/ 261436 w 1655762"/>
              <a:gd name="connsiteY4345" fmla="*/ 1427809 h 1687324"/>
              <a:gd name="connsiteX4346" fmla="*/ 248029 w 1655762"/>
              <a:gd name="connsiteY4346" fmla="*/ 1416623 h 1687324"/>
              <a:gd name="connsiteX4347" fmla="*/ 241326 w 1655762"/>
              <a:gd name="connsiteY4347" fmla="*/ 1409912 h 1687324"/>
              <a:gd name="connsiteX4348" fmla="*/ 241326 w 1655762"/>
              <a:gd name="connsiteY4348" fmla="*/ 1407674 h 1687324"/>
              <a:gd name="connsiteX4349" fmla="*/ 214512 w 1655762"/>
              <a:gd name="connsiteY4349" fmla="*/ 1380828 h 1687324"/>
              <a:gd name="connsiteX4350" fmla="*/ 207808 w 1655762"/>
              <a:gd name="connsiteY4350" fmla="*/ 1371879 h 1687324"/>
              <a:gd name="connsiteX4351" fmla="*/ 180994 w 1655762"/>
              <a:gd name="connsiteY4351" fmla="*/ 1342796 h 1687324"/>
              <a:gd name="connsiteX4352" fmla="*/ 165353 w 1655762"/>
              <a:gd name="connsiteY4352" fmla="*/ 1322661 h 1687324"/>
              <a:gd name="connsiteX4353" fmla="*/ 149712 w 1655762"/>
              <a:gd name="connsiteY4353" fmla="*/ 1300289 h 1687324"/>
              <a:gd name="connsiteX4354" fmla="*/ 143008 w 1655762"/>
              <a:gd name="connsiteY4354" fmla="*/ 1286866 h 1687324"/>
              <a:gd name="connsiteX4355" fmla="*/ 143008 w 1655762"/>
              <a:gd name="connsiteY4355" fmla="*/ 1291340 h 1687324"/>
              <a:gd name="connsiteX4356" fmla="*/ 136305 w 1655762"/>
              <a:gd name="connsiteY4356" fmla="*/ 1280154 h 1687324"/>
              <a:gd name="connsiteX4357" fmla="*/ 138539 w 1655762"/>
              <a:gd name="connsiteY4357" fmla="*/ 1282391 h 1687324"/>
              <a:gd name="connsiteX4358" fmla="*/ 131836 w 1655762"/>
              <a:gd name="connsiteY4358" fmla="*/ 1273443 h 1687324"/>
              <a:gd name="connsiteX4359" fmla="*/ 127367 w 1655762"/>
              <a:gd name="connsiteY4359" fmla="*/ 1264494 h 1687324"/>
              <a:gd name="connsiteX4360" fmla="*/ 125866 w 1655762"/>
              <a:gd name="connsiteY4360" fmla="*/ 1262132 h 1687324"/>
              <a:gd name="connsiteX4361" fmla="*/ 125206 w 1655762"/>
              <a:gd name="connsiteY4361" fmla="*/ 1261884 h 1687324"/>
              <a:gd name="connsiteX4362" fmla="*/ 123362 w 1655762"/>
              <a:gd name="connsiteY4362" fmla="*/ 1258193 h 1687324"/>
              <a:gd name="connsiteX4363" fmla="*/ 122826 w 1655762"/>
              <a:gd name="connsiteY4363" fmla="*/ 1257349 h 1687324"/>
              <a:gd name="connsiteX4364" fmla="*/ 119617 w 1655762"/>
              <a:gd name="connsiteY4364" fmla="*/ 1256012 h 1687324"/>
              <a:gd name="connsiteX4365" fmla="*/ 116263 w 1655762"/>
              <a:gd name="connsiteY4365" fmla="*/ 1252935 h 1687324"/>
              <a:gd name="connsiteX4366" fmla="*/ 116263 w 1655762"/>
              <a:gd name="connsiteY4366" fmla="*/ 1250697 h 1687324"/>
              <a:gd name="connsiteX4367" fmla="*/ 111791 w 1655762"/>
              <a:gd name="connsiteY4367" fmla="*/ 1243985 h 1687324"/>
              <a:gd name="connsiteX4368" fmla="*/ 118499 w 1655762"/>
              <a:gd name="connsiteY4368" fmla="*/ 1250697 h 1687324"/>
              <a:gd name="connsiteX4369" fmla="*/ 118233 w 1655762"/>
              <a:gd name="connsiteY4369" fmla="*/ 1250124 h 1687324"/>
              <a:gd name="connsiteX4370" fmla="*/ 111725 w 1655762"/>
              <a:gd name="connsiteY4370" fmla="*/ 1239885 h 1687324"/>
              <a:gd name="connsiteX4371" fmla="*/ 98318 w 1655762"/>
              <a:gd name="connsiteY4371" fmla="*/ 1215275 h 1687324"/>
              <a:gd name="connsiteX4372" fmla="*/ 93849 w 1655762"/>
              <a:gd name="connsiteY4372" fmla="*/ 1208564 h 1687324"/>
              <a:gd name="connsiteX4373" fmla="*/ 91615 w 1655762"/>
              <a:gd name="connsiteY4373" fmla="*/ 1204089 h 1687324"/>
              <a:gd name="connsiteX4374" fmla="*/ 81719 w 1655762"/>
              <a:gd name="connsiteY4374" fmla="*/ 1184274 h 1687324"/>
              <a:gd name="connsiteX4375" fmla="*/ 84283 w 1655762"/>
              <a:gd name="connsiteY4375" fmla="*/ 1187775 h 1687324"/>
              <a:gd name="connsiteX4376" fmla="*/ 85470 w 1655762"/>
              <a:gd name="connsiteY4376" fmla="*/ 1189902 h 1687324"/>
              <a:gd name="connsiteX4377" fmla="*/ 87006 w 1655762"/>
              <a:gd name="connsiteY4377" fmla="*/ 1192694 h 1687324"/>
              <a:gd name="connsiteX4378" fmla="*/ 87146 w 1655762"/>
              <a:gd name="connsiteY4378" fmla="*/ 1192903 h 1687324"/>
              <a:gd name="connsiteX4379" fmla="*/ 85470 w 1655762"/>
              <a:gd name="connsiteY4379" fmla="*/ 1189902 h 1687324"/>
              <a:gd name="connsiteX4380" fmla="*/ 84353 w 1655762"/>
              <a:gd name="connsiteY4380" fmla="*/ 1187870 h 1687324"/>
              <a:gd name="connsiteX4381" fmla="*/ 84283 w 1655762"/>
              <a:gd name="connsiteY4381" fmla="*/ 1187775 h 1687324"/>
              <a:gd name="connsiteX4382" fmla="*/ 81839 w 1655762"/>
              <a:gd name="connsiteY4382" fmla="*/ 1183395 h 1687324"/>
              <a:gd name="connsiteX4383" fmla="*/ 78208 w 1655762"/>
              <a:gd name="connsiteY4383" fmla="*/ 1177243 h 1687324"/>
              <a:gd name="connsiteX4384" fmla="*/ 81719 w 1655762"/>
              <a:gd name="connsiteY4384" fmla="*/ 1184274 h 1687324"/>
              <a:gd name="connsiteX4385" fmla="*/ 78208 w 1655762"/>
              <a:gd name="connsiteY4385" fmla="*/ 1179480 h 1687324"/>
              <a:gd name="connsiteX4386" fmla="*/ 69270 w 1655762"/>
              <a:gd name="connsiteY4386" fmla="*/ 1157108 h 1687324"/>
              <a:gd name="connsiteX4387" fmla="*/ 65474 w 1655762"/>
              <a:gd name="connsiteY4387" fmla="*/ 1148082 h 1687324"/>
              <a:gd name="connsiteX4388" fmla="*/ 67075 w 1655762"/>
              <a:gd name="connsiteY4388" fmla="*/ 1154490 h 1687324"/>
              <a:gd name="connsiteX4389" fmla="*/ 64839 w 1655762"/>
              <a:gd name="connsiteY4389" fmla="*/ 1150015 h 1687324"/>
              <a:gd name="connsiteX4390" fmla="*/ 63727 w 1655762"/>
              <a:gd name="connsiteY4390" fmla="*/ 1147789 h 1687324"/>
              <a:gd name="connsiteX4391" fmla="*/ 66198 w 1655762"/>
              <a:gd name="connsiteY4391" fmla="*/ 1154032 h 1687324"/>
              <a:gd name="connsiteX4392" fmla="*/ 73739 w 1655762"/>
              <a:gd name="connsiteY4392" fmla="*/ 1170531 h 1687324"/>
              <a:gd name="connsiteX4393" fmla="*/ 78208 w 1655762"/>
              <a:gd name="connsiteY4393" fmla="*/ 1181717 h 1687324"/>
              <a:gd name="connsiteX4394" fmla="*/ 80442 w 1655762"/>
              <a:gd name="connsiteY4394" fmla="*/ 1186192 h 1687324"/>
              <a:gd name="connsiteX4395" fmla="*/ 82677 w 1655762"/>
              <a:gd name="connsiteY4395" fmla="*/ 1190666 h 1687324"/>
              <a:gd name="connsiteX4396" fmla="*/ 80445 w 1655762"/>
              <a:gd name="connsiteY4396" fmla="*/ 1186198 h 1687324"/>
              <a:gd name="connsiteX4397" fmla="*/ 83794 w 1655762"/>
              <a:gd name="connsiteY4397" fmla="*/ 1192344 h 1687324"/>
              <a:gd name="connsiteX4398" fmla="*/ 87146 w 1655762"/>
              <a:gd name="connsiteY4398" fmla="*/ 1201852 h 1687324"/>
              <a:gd name="connsiteX4399" fmla="*/ 82677 w 1655762"/>
              <a:gd name="connsiteY4399" fmla="*/ 1195141 h 1687324"/>
              <a:gd name="connsiteX4400" fmla="*/ 73739 w 1655762"/>
              <a:gd name="connsiteY4400" fmla="*/ 1172769 h 1687324"/>
              <a:gd name="connsiteX4401" fmla="*/ 69270 w 1655762"/>
              <a:gd name="connsiteY4401" fmla="*/ 1166057 h 1687324"/>
              <a:gd name="connsiteX4402" fmla="*/ 64801 w 1655762"/>
              <a:gd name="connsiteY4402" fmla="*/ 1159345 h 1687324"/>
              <a:gd name="connsiteX4403" fmla="*/ 60332 w 1655762"/>
              <a:gd name="connsiteY4403" fmla="*/ 1143685 h 1687324"/>
              <a:gd name="connsiteX4404" fmla="*/ 62566 w 1655762"/>
              <a:gd name="connsiteY4404" fmla="*/ 1148159 h 1687324"/>
              <a:gd name="connsiteX4405" fmla="*/ 60332 w 1655762"/>
              <a:gd name="connsiteY4405" fmla="*/ 1141448 h 1687324"/>
              <a:gd name="connsiteX4406" fmla="*/ 60141 w 1655762"/>
              <a:gd name="connsiteY4406" fmla="*/ 1141065 h 1687324"/>
              <a:gd name="connsiteX4407" fmla="*/ 58132 w 1655762"/>
              <a:gd name="connsiteY4407" fmla="*/ 1141065 h 1687324"/>
              <a:gd name="connsiteX4408" fmla="*/ 53660 w 1655762"/>
              <a:gd name="connsiteY4408" fmla="*/ 1129879 h 1687324"/>
              <a:gd name="connsiteX4409" fmla="*/ 55058 w 1655762"/>
              <a:gd name="connsiteY4409" fmla="*/ 1133235 h 1687324"/>
              <a:gd name="connsiteX4410" fmla="*/ 56852 w 1655762"/>
              <a:gd name="connsiteY4410" fmla="*/ 1135194 h 1687324"/>
              <a:gd name="connsiteX4411" fmla="*/ 55584 w 1655762"/>
              <a:gd name="connsiteY4411" fmla="*/ 1131101 h 1687324"/>
              <a:gd name="connsiteX4412" fmla="*/ 51394 w 1655762"/>
              <a:gd name="connsiteY4412" fmla="*/ 1121313 h 1687324"/>
              <a:gd name="connsiteX4413" fmla="*/ 48042 w 1655762"/>
              <a:gd name="connsiteY4413" fmla="*/ 1112363 h 1687324"/>
              <a:gd name="connsiteX4414" fmla="*/ 49159 w 1655762"/>
              <a:gd name="connsiteY4414" fmla="*/ 1114601 h 1687324"/>
              <a:gd name="connsiteX4415" fmla="*/ 50634 w 1655762"/>
              <a:gd name="connsiteY4415" fmla="*/ 1116078 h 1687324"/>
              <a:gd name="connsiteX4416" fmla="*/ 50332 w 1655762"/>
              <a:gd name="connsiteY4416" fmla="*/ 1113650 h 1687324"/>
              <a:gd name="connsiteX4417" fmla="*/ 49159 w 1655762"/>
              <a:gd name="connsiteY4417" fmla="*/ 1110127 h 1687324"/>
              <a:gd name="connsiteX4418" fmla="*/ 46925 w 1655762"/>
              <a:gd name="connsiteY4418" fmla="*/ 1103416 h 1687324"/>
              <a:gd name="connsiteX4419" fmla="*/ 44690 w 1655762"/>
              <a:gd name="connsiteY4419" fmla="*/ 1096704 h 1687324"/>
              <a:gd name="connsiteX4420" fmla="*/ 42456 w 1655762"/>
              <a:gd name="connsiteY4420" fmla="*/ 1092229 h 1687324"/>
              <a:gd name="connsiteX4421" fmla="*/ 42456 w 1655762"/>
              <a:gd name="connsiteY4421" fmla="*/ 1092230 h 1687324"/>
              <a:gd name="connsiteX4422" fmla="*/ 40714 w 1655762"/>
              <a:gd name="connsiteY4422" fmla="*/ 1088901 h 1687324"/>
              <a:gd name="connsiteX4423" fmla="*/ 40221 w 1655762"/>
              <a:gd name="connsiteY4423" fmla="*/ 1087755 h 1687324"/>
              <a:gd name="connsiteX4424" fmla="*/ 42456 w 1655762"/>
              <a:gd name="connsiteY4424" fmla="*/ 1089992 h 1687324"/>
              <a:gd name="connsiteX4425" fmla="*/ 40221 w 1655762"/>
              <a:gd name="connsiteY4425" fmla="*/ 1081044 h 1687324"/>
              <a:gd name="connsiteX4426" fmla="*/ 37654 w 1655762"/>
              <a:gd name="connsiteY4426" fmla="*/ 1074402 h 1687324"/>
              <a:gd name="connsiteX4427" fmla="*/ 38009 w 1655762"/>
              <a:gd name="connsiteY4427" fmla="*/ 1076181 h 1687324"/>
              <a:gd name="connsiteX4428" fmla="*/ 35773 w 1655762"/>
              <a:gd name="connsiteY4428" fmla="*/ 1069469 h 1687324"/>
              <a:gd name="connsiteX4429" fmla="*/ 35493 w 1655762"/>
              <a:gd name="connsiteY4429" fmla="*/ 1068628 h 1687324"/>
              <a:gd name="connsiteX4430" fmla="*/ 35610 w 1655762"/>
              <a:gd name="connsiteY4430" fmla="*/ 1071199 h 1687324"/>
              <a:gd name="connsiteX4431" fmla="*/ 35773 w 1655762"/>
              <a:gd name="connsiteY4431" fmla="*/ 1071707 h 1687324"/>
              <a:gd name="connsiteX4432" fmla="*/ 35773 w 1655762"/>
              <a:gd name="connsiteY4432" fmla="*/ 1073944 h 1687324"/>
              <a:gd name="connsiteX4433" fmla="*/ 35731 w 1655762"/>
              <a:gd name="connsiteY4433" fmla="*/ 1073859 h 1687324"/>
              <a:gd name="connsiteX4434" fmla="*/ 35752 w 1655762"/>
              <a:gd name="connsiteY4434" fmla="*/ 1074332 h 1687324"/>
              <a:gd name="connsiteX4435" fmla="*/ 35752 w 1655762"/>
              <a:gd name="connsiteY4435" fmla="*/ 1076569 h 1687324"/>
              <a:gd name="connsiteX4436" fmla="*/ 35466 w 1655762"/>
              <a:gd name="connsiteY4436" fmla="*/ 1075566 h 1687324"/>
              <a:gd name="connsiteX4437" fmla="*/ 33804 w 1655762"/>
              <a:gd name="connsiteY4437" fmla="*/ 1072238 h 1687324"/>
              <a:gd name="connsiteX4438" fmla="*/ 33749 w 1655762"/>
              <a:gd name="connsiteY4438" fmla="*/ 1072211 h 1687324"/>
              <a:gd name="connsiteX4439" fmla="*/ 33817 w 1655762"/>
              <a:gd name="connsiteY4439" fmla="*/ 1073105 h 1687324"/>
              <a:gd name="connsiteX4440" fmla="*/ 35773 w 1655762"/>
              <a:gd name="connsiteY4440" fmla="*/ 1078419 h 1687324"/>
              <a:gd name="connsiteX4441" fmla="*/ 31302 w 1655762"/>
              <a:gd name="connsiteY4441" fmla="*/ 1069469 h 1687324"/>
              <a:gd name="connsiteX4442" fmla="*/ 33538 w 1655762"/>
              <a:gd name="connsiteY4442" fmla="*/ 1076181 h 1687324"/>
              <a:gd name="connsiteX4443" fmla="*/ 29066 w 1655762"/>
              <a:gd name="connsiteY4443" fmla="*/ 1078419 h 1687324"/>
              <a:gd name="connsiteX4444" fmla="*/ 26830 w 1655762"/>
              <a:gd name="connsiteY4444" fmla="*/ 1067232 h 1687324"/>
              <a:gd name="connsiteX4445" fmla="*/ 22358 w 1655762"/>
              <a:gd name="connsiteY4445" fmla="*/ 1053807 h 1687324"/>
              <a:gd name="connsiteX4446" fmla="*/ 26830 w 1655762"/>
              <a:gd name="connsiteY4446" fmla="*/ 1062757 h 1687324"/>
              <a:gd name="connsiteX4447" fmla="*/ 24594 w 1655762"/>
              <a:gd name="connsiteY4447" fmla="*/ 1058282 h 1687324"/>
              <a:gd name="connsiteX4448" fmla="*/ 22358 w 1655762"/>
              <a:gd name="connsiteY4448" fmla="*/ 1049333 h 1687324"/>
              <a:gd name="connsiteX4449" fmla="*/ 24594 w 1655762"/>
              <a:gd name="connsiteY4449" fmla="*/ 1047095 h 1687324"/>
              <a:gd name="connsiteX4450" fmla="*/ 20123 w 1655762"/>
              <a:gd name="connsiteY4450" fmla="*/ 1038146 h 1687324"/>
              <a:gd name="connsiteX4451" fmla="*/ 20315 w 1655762"/>
              <a:gd name="connsiteY4451" fmla="*/ 1036511 h 1687324"/>
              <a:gd name="connsiteX4452" fmla="*/ 19050 w 1655762"/>
              <a:gd name="connsiteY4452" fmla="*/ 1031875 h 1687324"/>
              <a:gd name="connsiteX4453" fmla="*/ 20563 w 1655762"/>
              <a:gd name="connsiteY4453" fmla="*/ 1034397 h 1687324"/>
              <a:gd name="connsiteX4454" fmla="*/ 20682 w 1655762"/>
              <a:gd name="connsiteY4454" fmla="*/ 1033391 h 1687324"/>
              <a:gd name="connsiteX4455" fmla="*/ 17887 w 1655762"/>
              <a:gd name="connsiteY4455" fmla="*/ 1020247 h 1687324"/>
              <a:gd name="connsiteX4456" fmla="*/ 20123 w 1655762"/>
              <a:gd name="connsiteY4456" fmla="*/ 1024721 h 1687324"/>
              <a:gd name="connsiteX4457" fmla="*/ 17887 w 1655762"/>
              <a:gd name="connsiteY4457" fmla="*/ 1011297 h 1687324"/>
              <a:gd name="connsiteX4458" fmla="*/ 19064 w 1655762"/>
              <a:gd name="connsiteY4458" fmla="*/ 1013485 h 1687324"/>
              <a:gd name="connsiteX4459" fmla="*/ 19050 w 1655762"/>
              <a:gd name="connsiteY4459" fmla="*/ 1013421 h 1687324"/>
              <a:gd name="connsiteX4460" fmla="*/ 19444 w 1655762"/>
              <a:gd name="connsiteY4460" fmla="*/ 1013421 h 1687324"/>
              <a:gd name="connsiteX4461" fmla="*/ 17174 w 1655762"/>
              <a:gd name="connsiteY4461" fmla="*/ 1002843 h 1687324"/>
              <a:gd name="connsiteX4462" fmla="*/ 15642 w 1655762"/>
              <a:gd name="connsiteY4462" fmla="*/ 991556 h 1687324"/>
              <a:gd name="connsiteX4463" fmla="*/ 20010 w 1655762"/>
              <a:gd name="connsiteY4463" fmla="*/ 1013421 h 1687324"/>
              <a:gd name="connsiteX4464" fmla="*/ 20858 w 1655762"/>
              <a:gd name="connsiteY4464" fmla="*/ 1013421 h 1687324"/>
              <a:gd name="connsiteX4465" fmla="*/ 20781 w 1655762"/>
              <a:gd name="connsiteY4465" fmla="*/ 1012496 h 1687324"/>
              <a:gd name="connsiteX4466" fmla="*/ 18435 w 1655762"/>
              <a:gd name="connsiteY4466" fmla="*/ 1004979 h 1687324"/>
              <a:gd name="connsiteX4467" fmla="*/ 13407 w 1655762"/>
              <a:gd name="connsiteY4467" fmla="*/ 971421 h 1687324"/>
              <a:gd name="connsiteX4468" fmla="*/ 11173 w 1655762"/>
              <a:gd name="connsiteY4468" fmla="*/ 971421 h 1687324"/>
              <a:gd name="connsiteX4469" fmla="*/ 11173 w 1655762"/>
              <a:gd name="connsiteY4469" fmla="*/ 965548 h 1687324"/>
              <a:gd name="connsiteX4470" fmla="*/ 11173 w 1655762"/>
              <a:gd name="connsiteY4470" fmla="*/ 964709 h 1687324"/>
              <a:gd name="connsiteX4471" fmla="*/ 8938 w 1655762"/>
              <a:gd name="connsiteY4471" fmla="*/ 944574 h 1687324"/>
              <a:gd name="connsiteX4472" fmla="*/ 8938 w 1655762"/>
              <a:gd name="connsiteY4472" fmla="*/ 937863 h 1687324"/>
              <a:gd name="connsiteX4473" fmla="*/ 6704 w 1655762"/>
              <a:gd name="connsiteY4473" fmla="*/ 913254 h 1687324"/>
              <a:gd name="connsiteX4474" fmla="*/ 4469 w 1655762"/>
              <a:gd name="connsiteY4474" fmla="*/ 911016 h 1687324"/>
              <a:gd name="connsiteX4475" fmla="*/ 4469 w 1655762"/>
              <a:gd name="connsiteY4475" fmla="*/ 902068 h 1687324"/>
              <a:gd name="connsiteX4476" fmla="*/ 2235 w 1655762"/>
              <a:gd name="connsiteY4476" fmla="*/ 902068 h 1687324"/>
              <a:gd name="connsiteX4477" fmla="*/ 2235 w 1655762"/>
              <a:gd name="connsiteY4477" fmla="*/ 890882 h 1687324"/>
              <a:gd name="connsiteX4478" fmla="*/ 2235 w 1655762"/>
              <a:gd name="connsiteY4478" fmla="*/ 881933 h 1687324"/>
              <a:gd name="connsiteX4479" fmla="*/ 2235 w 1655762"/>
              <a:gd name="connsiteY4479" fmla="*/ 879696 h 1687324"/>
              <a:gd name="connsiteX4480" fmla="*/ 2235 w 1655762"/>
              <a:gd name="connsiteY4480" fmla="*/ 872145 h 1687324"/>
              <a:gd name="connsiteX4481" fmla="*/ 2235 w 1655762"/>
              <a:gd name="connsiteY4481" fmla="*/ 861798 h 1687324"/>
              <a:gd name="connsiteX4482" fmla="*/ 0 w 1655762"/>
              <a:gd name="connsiteY4482" fmla="*/ 850612 h 1687324"/>
              <a:gd name="connsiteX4483" fmla="*/ 2235 w 1655762"/>
              <a:gd name="connsiteY4483" fmla="*/ 852849 h 1687324"/>
              <a:gd name="connsiteX4484" fmla="*/ 2235 w 1655762"/>
              <a:gd name="connsiteY4484" fmla="*/ 838587 h 1687324"/>
              <a:gd name="connsiteX4485" fmla="*/ 2235 w 1655762"/>
              <a:gd name="connsiteY4485" fmla="*/ 822936 h 1687324"/>
              <a:gd name="connsiteX4486" fmla="*/ 1587 w 1655762"/>
              <a:gd name="connsiteY4486" fmla="*/ 824716 h 1687324"/>
              <a:gd name="connsiteX4487" fmla="*/ 1984 w 1655762"/>
              <a:gd name="connsiteY4487" fmla="*/ 818714 h 1687324"/>
              <a:gd name="connsiteX4488" fmla="*/ 2346 w 1655762"/>
              <a:gd name="connsiteY4488" fmla="*/ 817505 h 1687324"/>
              <a:gd name="connsiteX4489" fmla="*/ 2535 w 1655762"/>
              <a:gd name="connsiteY4489" fmla="*/ 814483 h 1687324"/>
              <a:gd name="connsiteX4490" fmla="*/ 2236 w 1655762"/>
              <a:gd name="connsiteY4490" fmla="*/ 814408 h 1687324"/>
              <a:gd name="connsiteX4491" fmla="*/ 0 w 1655762"/>
              <a:gd name="connsiteY4491" fmla="*/ 809933 h 1687324"/>
              <a:gd name="connsiteX4492" fmla="*/ 2236 w 1655762"/>
              <a:gd name="connsiteY4492" fmla="*/ 794271 h 1687324"/>
              <a:gd name="connsiteX4493" fmla="*/ 0 w 1655762"/>
              <a:gd name="connsiteY4493" fmla="*/ 780847 h 1687324"/>
              <a:gd name="connsiteX4494" fmla="*/ 0 w 1655762"/>
              <a:gd name="connsiteY4494" fmla="*/ 774135 h 1687324"/>
              <a:gd name="connsiteX4495" fmla="*/ 2236 w 1655762"/>
              <a:gd name="connsiteY4495" fmla="*/ 767422 h 1687324"/>
              <a:gd name="connsiteX4496" fmla="*/ 2236 w 1655762"/>
              <a:gd name="connsiteY4496" fmla="*/ 776372 h 1687324"/>
              <a:gd name="connsiteX4497" fmla="*/ 3175 w 1655762"/>
              <a:gd name="connsiteY4497" fmla="*/ 766269 h 1687324"/>
              <a:gd name="connsiteX4498" fmla="*/ 3175 w 1655762"/>
              <a:gd name="connsiteY4498" fmla="*/ 762636 h 1687324"/>
              <a:gd name="connsiteX4499" fmla="*/ 3569 w 1655762"/>
              <a:gd name="connsiteY4499" fmla="*/ 762360 h 1687324"/>
              <a:gd name="connsiteX4500" fmla="*/ 4472 w 1655762"/>
              <a:gd name="connsiteY4500" fmla="*/ 753998 h 1687324"/>
              <a:gd name="connsiteX4501" fmla="*/ 6459 w 1655762"/>
              <a:gd name="connsiteY4501" fmla="*/ 744054 h 1687324"/>
              <a:gd name="connsiteX4502" fmla="*/ 6708 w 1655762"/>
              <a:gd name="connsiteY4502" fmla="*/ 745049 h 1687324"/>
              <a:gd name="connsiteX4503" fmla="*/ 6708 w 1655762"/>
              <a:gd name="connsiteY4503" fmla="*/ 742811 h 1687324"/>
              <a:gd name="connsiteX4504" fmla="*/ 6459 w 1655762"/>
              <a:gd name="connsiteY4504" fmla="*/ 744054 h 1687324"/>
              <a:gd name="connsiteX4505" fmla="*/ 6149 w 1655762"/>
              <a:gd name="connsiteY4505" fmla="*/ 742811 h 1687324"/>
              <a:gd name="connsiteX4506" fmla="*/ 6708 w 1655762"/>
              <a:gd name="connsiteY4506" fmla="*/ 741021 h 1687324"/>
              <a:gd name="connsiteX4507" fmla="*/ 8944 w 1655762"/>
              <a:gd name="connsiteY4507" fmla="*/ 733862 h 1687324"/>
              <a:gd name="connsiteX4508" fmla="*/ 8944 w 1655762"/>
              <a:gd name="connsiteY4508" fmla="*/ 736099 h 1687324"/>
              <a:gd name="connsiteX4509" fmla="*/ 13415 w 1655762"/>
              <a:gd name="connsiteY4509" fmla="*/ 704776 h 1687324"/>
              <a:gd name="connsiteX4510" fmla="*/ 13415 w 1655762"/>
              <a:gd name="connsiteY4510" fmla="*/ 702538 h 1687324"/>
              <a:gd name="connsiteX4511" fmla="*/ 15642 w 1655762"/>
              <a:gd name="connsiteY4511" fmla="*/ 699196 h 1687324"/>
              <a:gd name="connsiteX4512" fmla="*/ 15642 w 1655762"/>
              <a:gd name="connsiteY4512" fmla="*/ 698483 h 1687324"/>
              <a:gd name="connsiteX4513" fmla="*/ 17128 w 1655762"/>
              <a:gd name="connsiteY4513" fmla="*/ 692531 h 1687324"/>
              <a:gd name="connsiteX4514" fmla="*/ 17887 w 1655762"/>
              <a:gd name="connsiteY4514" fmla="*/ 689114 h 1687324"/>
              <a:gd name="connsiteX4515" fmla="*/ 18076 w 1655762"/>
              <a:gd name="connsiteY4515" fmla="*/ 688737 h 1687324"/>
              <a:gd name="connsiteX4516" fmla="*/ 18435 w 1655762"/>
              <a:gd name="connsiteY4516" fmla="*/ 687297 h 1687324"/>
              <a:gd name="connsiteX4517" fmla="*/ 18795 w 1655762"/>
              <a:gd name="connsiteY4517" fmla="*/ 687297 h 1687324"/>
              <a:gd name="connsiteX4518" fmla="*/ 20123 w 1655762"/>
              <a:gd name="connsiteY4518" fmla="*/ 684639 h 1687324"/>
              <a:gd name="connsiteX4519" fmla="*/ 20123 w 1655762"/>
              <a:gd name="connsiteY4519" fmla="*/ 682810 h 1687324"/>
              <a:gd name="connsiteX4520" fmla="*/ 20111 w 1655762"/>
              <a:gd name="connsiteY4520" fmla="*/ 682822 h 1687324"/>
              <a:gd name="connsiteX4521" fmla="*/ 18994 w 1655762"/>
              <a:gd name="connsiteY4521" fmla="*/ 685059 h 1687324"/>
              <a:gd name="connsiteX4522" fmla="*/ 20111 w 1655762"/>
              <a:gd name="connsiteY4522" fmla="*/ 680585 h 1687324"/>
              <a:gd name="connsiteX4523" fmla="*/ 17876 w 1655762"/>
              <a:gd name="connsiteY4523" fmla="*/ 687297 h 1687324"/>
              <a:gd name="connsiteX4524" fmla="*/ 20111 w 1655762"/>
              <a:gd name="connsiteY4524" fmla="*/ 676111 h 1687324"/>
              <a:gd name="connsiteX4525" fmla="*/ 20123 w 1655762"/>
              <a:gd name="connsiteY4525" fmla="*/ 676062 h 1687324"/>
              <a:gd name="connsiteX4526" fmla="*/ 20123 w 1655762"/>
              <a:gd name="connsiteY4526" fmla="*/ 675690 h 1687324"/>
              <a:gd name="connsiteX4527" fmla="*/ 21115 w 1655762"/>
              <a:gd name="connsiteY4527" fmla="*/ 672003 h 1687324"/>
              <a:gd name="connsiteX4528" fmla="*/ 21237 w 1655762"/>
              <a:gd name="connsiteY4528" fmla="*/ 671502 h 1687324"/>
              <a:gd name="connsiteX4529" fmla="*/ 22204 w 1655762"/>
              <a:gd name="connsiteY4529" fmla="*/ 666669 h 1687324"/>
              <a:gd name="connsiteX4530" fmla="*/ 22358 w 1655762"/>
              <a:gd name="connsiteY4530" fmla="*/ 664503 h 1687324"/>
              <a:gd name="connsiteX4531" fmla="*/ 20123 w 1655762"/>
              <a:gd name="connsiteY4531" fmla="*/ 675690 h 1687324"/>
              <a:gd name="connsiteX4532" fmla="*/ 22358 w 1655762"/>
              <a:gd name="connsiteY4532" fmla="*/ 662265 h 1687324"/>
              <a:gd name="connsiteX4533" fmla="*/ 23197 w 1655762"/>
              <a:gd name="connsiteY4533" fmla="*/ 661147 h 1687324"/>
              <a:gd name="connsiteX4534" fmla="*/ 22864 w 1655762"/>
              <a:gd name="connsiteY4534" fmla="*/ 663367 h 1687324"/>
              <a:gd name="connsiteX4535" fmla="*/ 23812 w 1655762"/>
              <a:gd name="connsiteY4535" fmla="*/ 658624 h 1687324"/>
              <a:gd name="connsiteX4536" fmla="*/ 23393 w 1655762"/>
              <a:gd name="connsiteY4536" fmla="*/ 662814 h 1687324"/>
              <a:gd name="connsiteX4537" fmla="*/ 25697 w 1655762"/>
              <a:gd name="connsiteY4537" fmla="*/ 653739 h 1687324"/>
              <a:gd name="connsiteX4538" fmla="*/ 27005 w 1655762"/>
              <a:gd name="connsiteY4538" fmla="*/ 649270 h 1687324"/>
              <a:gd name="connsiteX4539" fmla="*/ 28507 w 1655762"/>
              <a:gd name="connsiteY4539" fmla="*/ 633739 h 1687324"/>
              <a:gd name="connsiteX4540" fmla="*/ 33538 w 1655762"/>
              <a:gd name="connsiteY4540" fmla="*/ 613044 h 1687324"/>
              <a:gd name="connsiteX4541" fmla="*/ 33538 w 1655762"/>
              <a:gd name="connsiteY4541" fmla="*/ 613043 h 1687324"/>
              <a:gd name="connsiteX4542" fmla="*/ 33538 w 1655762"/>
              <a:gd name="connsiteY4542" fmla="*/ 610806 h 1687324"/>
              <a:gd name="connsiteX4543" fmla="*/ 34656 w 1655762"/>
              <a:gd name="connsiteY4543" fmla="*/ 607170 h 1687324"/>
              <a:gd name="connsiteX4544" fmla="*/ 35509 w 1655762"/>
              <a:gd name="connsiteY4544" fmla="*/ 603111 h 1687324"/>
              <a:gd name="connsiteX4545" fmla="*/ 34661 w 1655762"/>
              <a:gd name="connsiteY4545" fmla="*/ 605118 h 1687324"/>
              <a:gd name="connsiteX4546" fmla="*/ 35556 w 1655762"/>
              <a:gd name="connsiteY4546" fmla="*/ 602889 h 1687324"/>
              <a:gd name="connsiteX4547" fmla="*/ 35773 w 1655762"/>
              <a:gd name="connsiteY4547" fmla="*/ 601856 h 1687324"/>
              <a:gd name="connsiteX4548" fmla="*/ 29066 w 1655762"/>
              <a:gd name="connsiteY4548" fmla="*/ 617518 h 1687324"/>
              <a:gd name="connsiteX4549" fmla="*/ 24594 w 1655762"/>
              <a:gd name="connsiteY4549" fmla="*/ 633179 h 1687324"/>
              <a:gd name="connsiteX4550" fmla="*/ 29066 w 1655762"/>
              <a:gd name="connsiteY4550" fmla="*/ 624230 h 1687324"/>
              <a:gd name="connsiteX4551" fmla="*/ 31302 w 1655762"/>
              <a:gd name="connsiteY4551" fmla="*/ 619755 h 1687324"/>
              <a:gd name="connsiteX4552" fmla="*/ 24594 w 1655762"/>
              <a:gd name="connsiteY4552" fmla="*/ 635417 h 1687324"/>
              <a:gd name="connsiteX4553" fmla="*/ 22358 w 1655762"/>
              <a:gd name="connsiteY4553" fmla="*/ 644366 h 1687324"/>
              <a:gd name="connsiteX4554" fmla="*/ 17887 w 1655762"/>
              <a:gd name="connsiteY4554" fmla="*/ 653316 h 1687324"/>
              <a:gd name="connsiteX4555" fmla="*/ 13415 w 1655762"/>
              <a:gd name="connsiteY4555" fmla="*/ 677927 h 1687324"/>
              <a:gd name="connsiteX4556" fmla="*/ 13415 w 1655762"/>
              <a:gd name="connsiteY4556" fmla="*/ 675690 h 1687324"/>
              <a:gd name="connsiteX4557" fmla="*/ 11179 w 1655762"/>
              <a:gd name="connsiteY4557" fmla="*/ 684639 h 1687324"/>
              <a:gd name="connsiteX4558" fmla="*/ 15651 w 1655762"/>
              <a:gd name="connsiteY4558" fmla="*/ 660028 h 1687324"/>
              <a:gd name="connsiteX4559" fmla="*/ 13415 w 1655762"/>
              <a:gd name="connsiteY4559" fmla="*/ 668978 h 1687324"/>
              <a:gd name="connsiteX4560" fmla="*/ 15651 w 1655762"/>
              <a:gd name="connsiteY4560" fmla="*/ 655553 h 1687324"/>
              <a:gd name="connsiteX4561" fmla="*/ 18725 w 1655762"/>
              <a:gd name="connsiteY4561" fmla="*/ 645485 h 1687324"/>
              <a:gd name="connsiteX4562" fmla="*/ 19693 w 1655762"/>
              <a:gd name="connsiteY4562" fmla="*/ 638515 h 1687324"/>
              <a:gd name="connsiteX4563" fmla="*/ 20123 w 1655762"/>
              <a:gd name="connsiteY4563" fmla="*/ 637654 h 1687324"/>
              <a:gd name="connsiteX4564" fmla="*/ 20123 w 1655762"/>
              <a:gd name="connsiteY4564" fmla="*/ 635417 h 1687324"/>
              <a:gd name="connsiteX4565" fmla="*/ 22358 w 1655762"/>
              <a:gd name="connsiteY4565" fmla="*/ 630942 h 1687324"/>
              <a:gd name="connsiteX4566" fmla="*/ 22358 w 1655762"/>
              <a:gd name="connsiteY4566" fmla="*/ 626467 h 1687324"/>
              <a:gd name="connsiteX4567" fmla="*/ 29066 w 1655762"/>
              <a:gd name="connsiteY4567" fmla="*/ 608568 h 1687324"/>
              <a:gd name="connsiteX4568" fmla="*/ 24594 w 1655762"/>
              <a:gd name="connsiteY4568" fmla="*/ 624230 h 1687324"/>
              <a:gd name="connsiteX4569" fmla="*/ 30683 w 1655762"/>
              <a:gd name="connsiteY4569" fmla="*/ 604427 h 1687324"/>
              <a:gd name="connsiteX4570" fmla="*/ 30163 w 1655762"/>
              <a:gd name="connsiteY4570" fmla="*/ 605118 h 1687324"/>
              <a:gd name="connsiteX4571" fmla="*/ 32119 w 1655762"/>
              <a:gd name="connsiteY4571" fmla="*/ 599759 h 1687324"/>
              <a:gd name="connsiteX4572" fmla="*/ 33538 w 1655762"/>
              <a:gd name="connsiteY4572" fmla="*/ 595144 h 1687324"/>
              <a:gd name="connsiteX4573" fmla="*/ 29066 w 1655762"/>
              <a:gd name="connsiteY4573" fmla="*/ 604094 h 1687324"/>
              <a:gd name="connsiteX4574" fmla="*/ 33538 w 1655762"/>
              <a:gd name="connsiteY4574" fmla="*/ 589830 h 1687324"/>
              <a:gd name="connsiteX4575" fmla="*/ 33742 w 1655762"/>
              <a:gd name="connsiteY4575" fmla="*/ 588949 h 1687324"/>
              <a:gd name="connsiteX4576" fmla="*/ 30163 w 1655762"/>
              <a:gd name="connsiteY4576" fmla="*/ 596900 h 1687324"/>
              <a:gd name="connsiteX4577" fmla="*/ 34706 w 1655762"/>
              <a:gd name="connsiteY4577" fmla="*/ 584787 h 1687324"/>
              <a:gd name="connsiteX4578" fmla="*/ 38009 w 1655762"/>
              <a:gd name="connsiteY4578" fmla="*/ 570533 h 1687324"/>
              <a:gd name="connsiteX4579" fmla="*/ 38009 w 1655762"/>
              <a:gd name="connsiteY4579" fmla="*/ 572770 h 1687324"/>
              <a:gd name="connsiteX4580" fmla="*/ 40245 w 1655762"/>
              <a:gd name="connsiteY4580" fmla="*/ 564100 h 1687324"/>
              <a:gd name="connsiteX4581" fmla="*/ 40598 w 1655762"/>
              <a:gd name="connsiteY4581" fmla="*/ 562996 h 1687324"/>
              <a:gd name="connsiteX4582" fmla="*/ 41084 w 1655762"/>
              <a:gd name="connsiteY4582" fmla="*/ 562422 h 1687324"/>
              <a:gd name="connsiteX4583" fmla="*/ 41500 w 1655762"/>
              <a:gd name="connsiteY4583" fmla="*/ 560839 h 1687324"/>
              <a:gd name="connsiteX4584" fmla="*/ 44717 w 1655762"/>
              <a:gd name="connsiteY4584" fmla="*/ 553193 h 1687324"/>
              <a:gd name="connsiteX4585" fmla="*/ 48027 w 1655762"/>
              <a:gd name="connsiteY4585" fmla="*/ 542841 h 1687324"/>
              <a:gd name="connsiteX4586" fmla="*/ 49188 w 1655762"/>
              <a:gd name="connsiteY4586" fmla="*/ 541447 h 1687324"/>
              <a:gd name="connsiteX4587" fmla="*/ 49876 w 1655762"/>
              <a:gd name="connsiteY4587" fmla="*/ 538177 h 1687324"/>
              <a:gd name="connsiteX4588" fmla="*/ 51424 w 1655762"/>
              <a:gd name="connsiteY4588" fmla="*/ 535853 h 1687324"/>
              <a:gd name="connsiteX4589" fmla="*/ 53660 w 1655762"/>
              <a:gd name="connsiteY4589" fmla="*/ 532497 h 1687324"/>
              <a:gd name="connsiteX4590" fmla="*/ 67075 w 1655762"/>
              <a:gd name="connsiteY4590" fmla="*/ 496699 h 1687324"/>
              <a:gd name="connsiteX4591" fmla="*/ 69311 w 1655762"/>
              <a:gd name="connsiteY4591" fmla="*/ 494462 h 1687324"/>
              <a:gd name="connsiteX4592" fmla="*/ 78254 w 1655762"/>
              <a:gd name="connsiteY4592" fmla="*/ 474325 h 1687324"/>
              <a:gd name="connsiteX4593" fmla="*/ 73782 w 1655762"/>
              <a:gd name="connsiteY4593" fmla="*/ 478800 h 1687324"/>
              <a:gd name="connsiteX4594" fmla="*/ 78254 w 1655762"/>
              <a:gd name="connsiteY4594" fmla="*/ 467613 h 1687324"/>
              <a:gd name="connsiteX4595" fmla="*/ 84961 w 1655762"/>
              <a:gd name="connsiteY4595" fmla="*/ 454189 h 1687324"/>
              <a:gd name="connsiteX4596" fmla="*/ 91669 w 1655762"/>
              <a:gd name="connsiteY4596" fmla="*/ 438527 h 1687324"/>
              <a:gd name="connsiteX4597" fmla="*/ 87197 w 1655762"/>
              <a:gd name="connsiteY4597" fmla="*/ 447477 h 1687324"/>
              <a:gd name="connsiteX4598" fmla="*/ 87197 w 1655762"/>
              <a:gd name="connsiteY4598" fmla="*/ 445239 h 1687324"/>
              <a:gd name="connsiteX4599" fmla="*/ 80490 w 1655762"/>
              <a:gd name="connsiteY4599" fmla="*/ 458664 h 1687324"/>
              <a:gd name="connsiteX4600" fmla="*/ 76018 w 1655762"/>
              <a:gd name="connsiteY4600" fmla="*/ 469851 h 1687324"/>
              <a:gd name="connsiteX4601" fmla="*/ 67075 w 1655762"/>
              <a:gd name="connsiteY4601" fmla="*/ 487750 h 1687324"/>
              <a:gd name="connsiteX4602" fmla="*/ 71547 w 1655762"/>
              <a:gd name="connsiteY4602" fmla="*/ 483275 h 1687324"/>
              <a:gd name="connsiteX4603" fmla="*/ 60367 w 1655762"/>
              <a:gd name="connsiteY4603" fmla="*/ 507886 h 1687324"/>
              <a:gd name="connsiteX4604" fmla="*/ 49188 w 1655762"/>
              <a:gd name="connsiteY4604" fmla="*/ 530260 h 1687324"/>
              <a:gd name="connsiteX4605" fmla="*/ 44717 w 1655762"/>
              <a:gd name="connsiteY4605" fmla="*/ 539209 h 1687324"/>
              <a:gd name="connsiteX4606" fmla="*/ 40245 w 1655762"/>
              <a:gd name="connsiteY4606" fmla="*/ 550396 h 1687324"/>
              <a:gd name="connsiteX4607" fmla="*/ 33538 w 1655762"/>
              <a:gd name="connsiteY4607" fmla="*/ 568295 h 1687324"/>
              <a:gd name="connsiteX4608" fmla="*/ 35773 w 1655762"/>
              <a:gd name="connsiteY4608" fmla="*/ 559346 h 1687324"/>
              <a:gd name="connsiteX4609" fmla="*/ 33258 w 1655762"/>
              <a:gd name="connsiteY4609" fmla="*/ 568855 h 1687324"/>
              <a:gd name="connsiteX4610" fmla="*/ 31245 w 1655762"/>
              <a:gd name="connsiteY4610" fmla="*/ 575033 h 1687324"/>
              <a:gd name="connsiteX4611" fmla="*/ 30964 w 1655762"/>
              <a:gd name="connsiteY4611" fmla="*/ 575158 h 1687324"/>
              <a:gd name="connsiteX4612" fmla="*/ 32140 w 1655762"/>
              <a:gd name="connsiteY4612" fmla="*/ 571092 h 1687324"/>
              <a:gd name="connsiteX4613" fmla="*/ 33538 w 1655762"/>
              <a:gd name="connsiteY4613" fmla="*/ 563821 h 1687324"/>
              <a:gd name="connsiteX4614" fmla="*/ 31302 w 1655762"/>
              <a:gd name="connsiteY4614" fmla="*/ 570533 h 1687324"/>
              <a:gd name="connsiteX4615" fmla="*/ 31070 w 1655762"/>
              <a:gd name="connsiteY4615" fmla="*/ 571049 h 1687324"/>
              <a:gd name="connsiteX4616" fmla="*/ 28786 w 1655762"/>
              <a:gd name="connsiteY4616" fmla="*/ 576126 h 1687324"/>
              <a:gd name="connsiteX4617" fmla="*/ 30964 w 1655762"/>
              <a:gd name="connsiteY4617" fmla="*/ 575158 h 1687324"/>
              <a:gd name="connsiteX4618" fmla="*/ 29066 w 1655762"/>
              <a:gd name="connsiteY4618" fmla="*/ 581720 h 1687324"/>
              <a:gd name="connsiteX4619" fmla="*/ 31245 w 1655762"/>
              <a:gd name="connsiteY4619" fmla="*/ 575033 h 1687324"/>
              <a:gd name="connsiteX4620" fmla="*/ 31302 w 1655762"/>
              <a:gd name="connsiteY4620" fmla="*/ 575008 h 1687324"/>
              <a:gd name="connsiteX4621" fmla="*/ 26830 w 1655762"/>
              <a:gd name="connsiteY4621" fmla="*/ 590669 h 1687324"/>
              <a:gd name="connsiteX4622" fmla="*/ 22358 w 1655762"/>
              <a:gd name="connsiteY4622" fmla="*/ 595144 h 1687324"/>
              <a:gd name="connsiteX4623" fmla="*/ 22388 w 1655762"/>
              <a:gd name="connsiteY4623" fmla="*/ 594907 h 1687324"/>
              <a:gd name="connsiteX4624" fmla="*/ 22225 w 1655762"/>
              <a:gd name="connsiteY4624" fmla="*/ 595313 h 1687324"/>
              <a:gd name="connsiteX4625" fmla="*/ 22616 w 1655762"/>
              <a:gd name="connsiteY4625" fmla="*/ 593079 h 1687324"/>
              <a:gd name="connsiteX4626" fmla="*/ 22638 w 1655762"/>
              <a:gd name="connsiteY4626" fmla="*/ 592907 h 1687324"/>
              <a:gd name="connsiteX4627" fmla="*/ 22681 w 1655762"/>
              <a:gd name="connsiteY4627" fmla="*/ 592708 h 1687324"/>
              <a:gd name="connsiteX4628" fmla="*/ 23614 w 1655762"/>
              <a:gd name="connsiteY4628" fmla="*/ 587376 h 1687324"/>
              <a:gd name="connsiteX4629" fmla="*/ 23813 w 1655762"/>
              <a:gd name="connsiteY4629" fmla="*/ 586242 h 1687324"/>
              <a:gd name="connsiteX4630" fmla="*/ 24343 w 1655762"/>
              <a:gd name="connsiteY4630" fmla="*/ 585105 h 1687324"/>
              <a:gd name="connsiteX4631" fmla="*/ 24594 w 1655762"/>
              <a:gd name="connsiteY4631" fmla="*/ 583957 h 1687324"/>
              <a:gd name="connsiteX4632" fmla="*/ 24867 w 1655762"/>
              <a:gd name="connsiteY4632" fmla="*/ 582864 h 1687324"/>
              <a:gd name="connsiteX4633" fmla="*/ 26830 w 1655762"/>
              <a:gd name="connsiteY4633" fmla="*/ 575008 h 1687324"/>
              <a:gd name="connsiteX4634" fmla="*/ 26830 w 1655762"/>
              <a:gd name="connsiteY4634" fmla="*/ 566058 h 1687324"/>
              <a:gd name="connsiteX4635" fmla="*/ 26830 w 1655762"/>
              <a:gd name="connsiteY4635" fmla="*/ 570533 h 1687324"/>
              <a:gd name="connsiteX4636" fmla="*/ 44717 w 1655762"/>
              <a:gd name="connsiteY4636" fmla="*/ 521310 h 1687324"/>
              <a:gd name="connsiteX4637" fmla="*/ 62603 w 1655762"/>
              <a:gd name="connsiteY4637" fmla="*/ 483275 h 1687324"/>
              <a:gd name="connsiteX4638" fmla="*/ 69311 w 1655762"/>
              <a:gd name="connsiteY4638" fmla="*/ 467613 h 1687324"/>
              <a:gd name="connsiteX4639" fmla="*/ 71547 w 1655762"/>
              <a:gd name="connsiteY4639" fmla="*/ 465423 h 1687324"/>
              <a:gd name="connsiteX4640" fmla="*/ 71547 w 1655762"/>
              <a:gd name="connsiteY4640" fmla="*/ 465422 h 1687324"/>
              <a:gd name="connsiteX4641" fmla="*/ 71547 w 1655762"/>
              <a:gd name="connsiteY4641" fmla="*/ 465421 h 1687324"/>
              <a:gd name="connsiteX4642" fmla="*/ 71547 w 1655762"/>
              <a:gd name="connsiteY4642" fmla="*/ 465420 h 1687324"/>
              <a:gd name="connsiteX4643" fmla="*/ 71547 w 1655762"/>
              <a:gd name="connsiteY4643" fmla="*/ 465419 h 1687324"/>
              <a:gd name="connsiteX4644" fmla="*/ 71547 w 1655762"/>
              <a:gd name="connsiteY4644" fmla="*/ 465418 h 1687324"/>
              <a:gd name="connsiteX4645" fmla="*/ 71547 w 1655762"/>
              <a:gd name="connsiteY4645" fmla="*/ 465417 h 1687324"/>
              <a:gd name="connsiteX4646" fmla="*/ 71547 w 1655762"/>
              <a:gd name="connsiteY4646" fmla="*/ 465416 h 1687324"/>
              <a:gd name="connsiteX4647" fmla="*/ 71547 w 1655762"/>
              <a:gd name="connsiteY4647" fmla="*/ 465415 h 1687324"/>
              <a:gd name="connsiteX4648" fmla="*/ 71547 w 1655762"/>
              <a:gd name="connsiteY4648" fmla="*/ 465414 h 1687324"/>
              <a:gd name="connsiteX4649" fmla="*/ 71547 w 1655762"/>
              <a:gd name="connsiteY4649" fmla="*/ 465413 h 1687324"/>
              <a:gd name="connsiteX4650" fmla="*/ 71547 w 1655762"/>
              <a:gd name="connsiteY4650" fmla="*/ 465412 h 1687324"/>
              <a:gd name="connsiteX4651" fmla="*/ 71547 w 1655762"/>
              <a:gd name="connsiteY4651" fmla="*/ 465411 h 1687324"/>
              <a:gd name="connsiteX4652" fmla="*/ 71547 w 1655762"/>
              <a:gd name="connsiteY4652" fmla="*/ 465410 h 1687324"/>
              <a:gd name="connsiteX4653" fmla="*/ 71547 w 1655762"/>
              <a:gd name="connsiteY4653" fmla="*/ 465409 h 1687324"/>
              <a:gd name="connsiteX4654" fmla="*/ 71547 w 1655762"/>
              <a:gd name="connsiteY4654" fmla="*/ 465408 h 1687324"/>
              <a:gd name="connsiteX4655" fmla="*/ 71547 w 1655762"/>
              <a:gd name="connsiteY4655" fmla="*/ 465407 h 1687324"/>
              <a:gd name="connsiteX4656" fmla="*/ 71547 w 1655762"/>
              <a:gd name="connsiteY4656" fmla="*/ 465406 h 1687324"/>
              <a:gd name="connsiteX4657" fmla="*/ 71547 w 1655762"/>
              <a:gd name="connsiteY4657" fmla="*/ 465405 h 1687324"/>
              <a:gd name="connsiteX4658" fmla="*/ 71547 w 1655762"/>
              <a:gd name="connsiteY4658" fmla="*/ 465404 h 1687324"/>
              <a:gd name="connsiteX4659" fmla="*/ 71547 w 1655762"/>
              <a:gd name="connsiteY4659" fmla="*/ 465403 h 1687324"/>
              <a:gd name="connsiteX4660" fmla="*/ 71547 w 1655762"/>
              <a:gd name="connsiteY4660" fmla="*/ 465402 h 1687324"/>
              <a:gd name="connsiteX4661" fmla="*/ 71547 w 1655762"/>
              <a:gd name="connsiteY4661" fmla="*/ 465401 h 1687324"/>
              <a:gd name="connsiteX4662" fmla="*/ 71547 w 1655762"/>
              <a:gd name="connsiteY4662" fmla="*/ 465400 h 1687324"/>
              <a:gd name="connsiteX4663" fmla="*/ 71547 w 1655762"/>
              <a:gd name="connsiteY4663" fmla="*/ 465399 h 1687324"/>
              <a:gd name="connsiteX4664" fmla="*/ 71547 w 1655762"/>
              <a:gd name="connsiteY4664" fmla="*/ 465398 h 1687324"/>
              <a:gd name="connsiteX4665" fmla="*/ 71547 w 1655762"/>
              <a:gd name="connsiteY4665" fmla="*/ 465397 h 1687324"/>
              <a:gd name="connsiteX4666" fmla="*/ 71547 w 1655762"/>
              <a:gd name="connsiteY4666" fmla="*/ 465396 h 1687324"/>
              <a:gd name="connsiteX4667" fmla="*/ 71547 w 1655762"/>
              <a:gd name="connsiteY4667" fmla="*/ 465395 h 1687324"/>
              <a:gd name="connsiteX4668" fmla="*/ 71547 w 1655762"/>
              <a:gd name="connsiteY4668" fmla="*/ 465394 h 1687324"/>
              <a:gd name="connsiteX4669" fmla="*/ 71547 w 1655762"/>
              <a:gd name="connsiteY4669" fmla="*/ 465393 h 1687324"/>
              <a:gd name="connsiteX4670" fmla="*/ 71547 w 1655762"/>
              <a:gd name="connsiteY4670" fmla="*/ 465392 h 1687324"/>
              <a:gd name="connsiteX4671" fmla="*/ 71547 w 1655762"/>
              <a:gd name="connsiteY4671" fmla="*/ 465391 h 1687324"/>
              <a:gd name="connsiteX4672" fmla="*/ 71547 w 1655762"/>
              <a:gd name="connsiteY4672" fmla="*/ 465390 h 1687324"/>
              <a:gd name="connsiteX4673" fmla="*/ 71547 w 1655762"/>
              <a:gd name="connsiteY4673" fmla="*/ 465389 h 1687324"/>
              <a:gd name="connsiteX4674" fmla="*/ 71547 w 1655762"/>
              <a:gd name="connsiteY4674" fmla="*/ 465388 h 1687324"/>
              <a:gd name="connsiteX4675" fmla="*/ 71547 w 1655762"/>
              <a:gd name="connsiteY4675" fmla="*/ 465387 h 1687324"/>
              <a:gd name="connsiteX4676" fmla="*/ 71547 w 1655762"/>
              <a:gd name="connsiteY4676" fmla="*/ 465386 h 1687324"/>
              <a:gd name="connsiteX4677" fmla="*/ 71547 w 1655762"/>
              <a:gd name="connsiteY4677" fmla="*/ 465385 h 1687324"/>
              <a:gd name="connsiteX4678" fmla="*/ 71547 w 1655762"/>
              <a:gd name="connsiteY4678" fmla="*/ 465384 h 1687324"/>
              <a:gd name="connsiteX4679" fmla="*/ 71547 w 1655762"/>
              <a:gd name="connsiteY4679" fmla="*/ 465383 h 1687324"/>
              <a:gd name="connsiteX4680" fmla="*/ 71547 w 1655762"/>
              <a:gd name="connsiteY4680" fmla="*/ 465382 h 1687324"/>
              <a:gd name="connsiteX4681" fmla="*/ 71547 w 1655762"/>
              <a:gd name="connsiteY4681" fmla="*/ 465381 h 1687324"/>
              <a:gd name="connsiteX4682" fmla="*/ 71547 w 1655762"/>
              <a:gd name="connsiteY4682" fmla="*/ 465380 h 1687324"/>
              <a:gd name="connsiteX4683" fmla="*/ 71547 w 1655762"/>
              <a:gd name="connsiteY4683" fmla="*/ 465379 h 1687324"/>
              <a:gd name="connsiteX4684" fmla="*/ 71547 w 1655762"/>
              <a:gd name="connsiteY4684" fmla="*/ 465378 h 1687324"/>
              <a:gd name="connsiteX4685" fmla="*/ 71547 w 1655762"/>
              <a:gd name="connsiteY4685" fmla="*/ 465377 h 1687324"/>
              <a:gd name="connsiteX4686" fmla="*/ 71547 w 1655762"/>
              <a:gd name="connsiteY4686" fmla="*/ 465376 h 1687324"/>
              <a:gd name="connsiteX4687" fmla="*/ 76018 w 1655762"/>
              <a:gd name="connsiteY4687" fmla="*/ 456426 h 1687324"/>
              <a:gd name="connsiteX4688" fmla="*/ 84961 w 1655762"/>
              <a:gd name="connsiteY4688" fmla="*/ 436290 h 1687324"/>
              <a:gd name="connsiteX4689" fmla="*/ 82726 w 1655762"/>
              <a:gd name="connsiteY4689" fmla="*/ 443002 h 1687324"/>
              <a:gd name="connsiteX4690" fmla="*/ 87197 w 1655762"/>
              <a:gd name="connsiteY4690" fmla="*/ 434052 h 1687324"/>
              <a:gd name="connsiteX4691" fmla="*/ 87197 w 1655762"/>
              <a:gd name="connsiteY4691" fmla="*/ 436290 h 1687324"/>
              <a:gd name="connsiteX4692" fmla="*/ 96141 w 1655762"/>
              <a:gd name="connsiteY4692" fmla="*/ 416153 h 1687324"/>
              <a:gd name="connsiteX4693" fmla="*/ 98376 w 1655762"/>
              <a:gd name="connsiteY4693" fmla="*/ 416153 h 1687324"/>
              <a:gd name="connsiteX4694" fmla="*/ 96141 w 1655762"/>
              <a:gd name="connsiteY4694" fmla="*/ 420628 h 1687324"/>
              <a:gd name="connsiteX4695" fmla="*/ 100612 w 1655762"/>
              <a:gd name="connsiteY4695" fmla="*/ 413916 h 1687324"/>
              <a:gd name="connsiteX4696" fmla="*/ 102848 w 1655762"/>
              <a:gd name="connsiteY4696" fmla="*/ 411679 h 1687324"/>
              <a:gd name="connsiteX4697" fmla="*/ 96141 w 1655762"/>
              <a:gd name="connsiteY4697" fmla="*/ 422865 h 1687324"/>
              <a:gd name="connsiteX4698" fmla="*/ 89433 w 1655762"/>
              <a:gd name="connsiteY4698" fmla="*/ 436290 h 1687324"/>
              <a:gd name="connsiteX4699" fmla="*/ 102848 w 1655762"/>
              <a:gd name="connsiteY4699" fmla="*/ 416153 h 1687324"/>
              <a:gd name="connsiteX4700" fmla="*/ 107320 w 1655762"/>
              <a:gd name="connsiteY4700" fmla="*/ 407204 h 1687324"/>
              <a:gd name="connsiteX4701" fmla="*/ 110674 w 1655762"/>
              <a:gd name="connsiteY4701" fmla="*/ 401331 h 1687324"/>
              <a:gd name="connsiteX4702" fmla="*/ 114027 w 1655762"/>
              <a:gd name="connsiteY4702" fmla="*/ 393782 h 1687324"/>
              <a:gd name="connsiteX4703" fmla="*/ 114027 w 1655762"/>
              <a:gd name="connsiteY4703" fmla="*/ 393781 h 1687324"/>
              <a:gd name="connsiteX4704" fmla="*/ 114307 w 1655762"/>
              <a:gd name="connsiteY4704" fmla="*/ 396297 h 1687324"/>
              <a:gd name="connsiteX4705" fmla="*/ 116263 w 1655762"/>
              <a:gd name="connsiteY4705" fmla="*/ 393780 h 1687324"/>
              <a:gd name="connsiteX4706" fmla="*/ 118499 w 1655762"/>
              <a:gd name="connsiteY4706" fmla="*/ 387067 h 1687324"/>
              <a:gd name="connsiteX4707" fmla="*/ 133590 w 1655762"/>
              <a:gd name="connsiteY4707" fmla="*/ 363576 h 1687324"/>
              <a:gd name="connsiteX4708" fmla="*/ 129678 w 1655762"/>
              <a:gd name="connsiteY4708" fmla="*/ 371406 h 1687324"/>
              <a:gd name="connsiteX4709" fmla="*/ 138621 w 1655762"/>
              <a:gd name="connsiteY4709" fmla="*/ 355744 h 1687324"/>
              <a:gd name="connsiteX4710" fmla="*/ 133590 w 1655762"/>
              <a:gd name="connsiteY4710" fmla="*/ 363576 h 1687324"/>
              <a:gd name="connsiteX4711" fmla="*/ 134429 w 1655762"/>
              <a:gd name="connsiteY4711" fmla="*/ 361897 h 1687324"/>
              <a:gd name="connsiteX4712" fmla="*/ 134430 w 1655762"/>
              <a:gd name="connsiteY4712" fmla="*/ 361895 h 1687324"/>
              <a:gd name="connsiteX4713" fmla="*/ 134150 w 1655762"/>
              <a:gd name="connsiteY4713" fmla="*/ 362456 h 1687324"/>
              <a:gd name="connsiteX4714" fmla="*/ 136281 w 1655762"/>
              <a:gd name="connsiteY4714" fmla="*/ 358820 h 1687324"/>
              <a:gd name="connsiteX4715" fmla="*/ 134430 w 1655762"/>
              <a:gd name="connsiteY4715" fmla="*/ 361895 h 1687324"/>
              <a:gd name="connsiteX4716" fmla="*/ 137503 w 1655762"/>
              <a:gd name="connsiteY4716" fmla="*/ 355744 h 1687324"/>
              <a:gd name="connsiteX4717" fmla="*/ 140857 w 1655762"/>
              <a:gd name="connsiteY4717" fmla="*/ 349032 h 1687324"/>
              <a:gd name="connsiteX4718" fmla="*/ 140857 w 1655762"/>
              <a:gd name="connsiteY4718" fmla="*/ 351269 h 1687324"/>
              <a:gd name="connsiteX4719" fmla="*/ 145329 w 1655762"/>
              <a:gd name="connsiteY4719" fmla="*/ 344557 h 1687324"/>
              <a:gd name="connsiteX4720" fmla="*/ 138621 w 1655762"/>
              <a:gd name="connsiteY4720" fmla="*/ 351269 h 1687324"/>
              <a:gd name="connsiteX4721" fmla="*/ 145329 w 1655762"/>
              <a:gd name="connsiteY4721" fmla="*/ 342320 h 1687324"/>
              <a:gd name="connsiteX4722" fmla="*/ 154272 w 1655762"/>
              <a:gd name="connsiteY4722" fmla="*/ 324421 h 1687324"/>
              <a:gd name="connsiteX4723" fmla="*/ 163215 w 1655762"/>
              <a:gd name="connsiteY4723" fmla="*/ 313234 h 1687324"/>
              <a:gd name="connsiteX4724" fmla="*/ 172159 w 1655762"/>
              <a:gd name="connsiteY4724" fmla="*/ 297572 h 1687324"/>
              <a:gd name="connsiteX4725" fmla="*/ 183338 w 1655762"/>
              <a:gd name="connsiteY4725" fmla="*/ 281910 h 1687324"/>
              <a:gd name="connsiteX4726" fmla="*/ 194517 w 1655762"/>
              <a:gd name="connsiteY4726" fmla="*/ 266249 h 1687324"/>
              <a:gd name="connsiteX4727" fmla="*/ 205696 w 1655762"/>
              <a:gd name="connsiteY4727" fmla="*/ 255062 h 1687324"/>
              <a:gd name="connsiteX4728" fmla="*/ 210168 w 1655762"/>
              <a:gd name="connsiteY4728" fmla="*/ 248350 h 1687324"/>
              <a:gd name="connsiteX4729" fmla="*/ 212403 w 1655762"/>
              <a:gd name="connsiteY4729" fmla="*/ 246112 h 1687324"/>
              <a:gd name="connsiteX4730" fmla="*/ 216875 w 1655762"/>
              <a:gd name="connsiteY4730" fmla="*/ 239400 h 1687324"/>
              <a:gd name="connsiteX4731" fmla="*/ 234762 w 1655762"/>
              <a:gd name="connsiteY4731" fmla="*/ 219264 h 1687324"/>
              <a:gd name="connsiteX4732" fmla="*/ 254884 w 1655762"/>
              <a:gd name="connsiteY4732" fmla="*/ 201365 h 1687324"/>
              <a:gd name="connsiteX4733" fmla="*/ 259356 w 1655762"/>
              <a:gd name="connsiteY4733" fmla="*/ 196890 h 1687324"/>
              <a:gd name="connsiteX4734" fmla="*/ 268299 w 1655762"/>
              <a:gd name="connsiteY4734" fmla="*/ 187940 h 1687324"/>
              <a:gd name="connsiteX4735" fmla="*/ 277242 w 1655762"/>
              <a:gd name="connsiteY4735" fmla="*/ 178991 h 1687324"/>
              <a:gd name="connsiteX4736" fmla="*/ 295129 w 1655762"/>
              <a:gd name="connsiteY4736" fmla="*/ 165566 h 1687324"/>
              <a:gd name="connsiteX4737" fmla="*/ 333138 w 1655762"/>
              <a:gd name="connsiteY4737" fmla="*/ 136480 h 1687324"/>
              <a:gd name="connsiteX4738" fmla="*/ 351024 w 1655762"/>
              <a:gd name="connsiteY4738" fmla="*/ 123056 h 1687324"/>
              <a:gd name="connsiteX4739" fmla="*/ 353260 w 1655762"/>
              <a:gd name="connsiteY4739" fmla="*/ 123056 h 1687324"/>
              <a:gd name="connsiteX4740" fmla="*/ 364439 w 1655762"/>
              <a:gd name="connsiteY4740" fmla="*/ 114107 h 1687324"/>
              <a:gd name="connsiteX4741" fmla="*/ 377854 w 1655762"/>
              <a:gd name="connsiteY4741" fmla="*/ 107395 h 1687324"/>
              <a:gd name="connsiteX4742" fmla="*/ 402448 w 1655762"/>
              <a:gd name="connsiteY4742" fmla="*/ 91733 h 1687324"/>
              <a:gd name="connsiteX4743" fmla="*/ 422571 w 1655762"/>
              <a:gd name="connsiteY4743" fmla="*/ 80546 h 1687324"/>
              <a:gd name="connsiteX4744" fmla="*/ 435986 w 1655762"/>
              <a:gd name="connsiteY4744" fmla="*/ 73834 h 1687324"/>
              <a:gd name="connsiteX4745" fmla="*/ 440457 w 1655762"/>
              <a:gd name="connsiteY4745" fmla="*/ 71596 h 1687324"/>
              <a:gd name="connsiteX4746" fmla="*/ 447165 w 1655762"/>
              <a:gd name="connsiteY4746" fmla="*/ 67122 h 1687324"/>
              <a:gd name="connsiteX4747" fmla="*/ 471759 w 1655762"/>
              <a:gd name="connsiteY4747" fmla="*/ 55935 h 1687324"/>
              <a:gd name="connsiteX4748" fmla="*/ 503060 w 1655762"/>
              <a:gd name="connsiteY4748" fmla="*/ 42510 h 1687324"/>
              <a:gd name="connsiteX4749" fmla="*/ 529890 w 1655762"/>
              <a:gd name="connsiteY4749" fmla="*/ 33561 h 1687324"/>
              <a:gd name="connsiteX4750" fmla="*/ 527654 w 1655762"/>
              <a:gd name="connsiteY4750" fmla="*/ 35798 h 1687324"/>
              <a:gd name="connsiteX4751" fmla="*/ 583550 w 1655762"/>
              <a:gd name="connsiteY4751" fmla="*/ 17899 h 1687324"/>
              <a:gd name="connsiteX4752" fmla="*/ 561192 w 1655762"/>
              <a:gd name="connsiteY4752" fmla="*/ 24611 h 1687324"/>
              <a:gd name="connsiteX4753" fmla="*/ 538833 w 1655762"/>
              <a:gd name="connsiteY4753" fmla="*/ 33561 h 1687324"/>
              <a:gd name="connsiteX4754" fmla="*/ 498589 w 1655762"/>
              <a:gd name="connsiteY4754" fmla="*/ 51460 h 1687324"/>
              <a:gd name="connsiteX4755" fmla="*/ 469523 w 1655762"/>
              <a:gd name="connsiteY4755" fmla="*/ 64884 h 1687324"/>
              <a:gd name="connsiteX4756" fmla="*/ 440457 w 1655762"/>
              <a:gd name="connsiteY4756" fmla="*/ 80546 h 1687324"/>
              <a:gd name="connsiteX4757" fmla="*/ 384562 w 1655762"/>
              <a:gd name="connsiteY4757" fmla="*/ 114107 h 1687324"/>
              <a:gd name="connsiteX4758" fmla="*/ 371147 w 1655762"/>
              <a:gd name="connsiteY4758" fmla="*/ 120819 h 1687324"/>
              <a:gd name="connsiteX4759" fmla="*/ 359968 w 1655762"/>
              <a:gd name="connsiteY4759" fmla="*/ 129768 h 1687324"/>
              <a:gd name="connsiteX4760" fmla="*/ 335374 w 1655762"/>
              <a:gd name="connsiteY4760" fmla="*/ 147667 h 1687324"/>
              <a:gd name="connsiteX4761" fmla="*/ 288421 w 1655762"/>
              <a:gd name="connsiteY4761" fmla="*/ 185703 h 1687324"/>
              <a:gd name="connsiteX4762" fmla="*/ 299600 w 1655762"/>
              <a:gd name="connsiteY4762" fmla="*/ 181228 h 1687324"/>
              <a:gd name="connsiteX4763" fmla="*/ 275006 w 1655762"/>
              <a:gd name="connsiteY4763" fmla="*/ 201365 h 1687324"/>
              <a:gd name="connsiteX4764" fmla="*/ 266569 w 1655762"/>
              <a:gd name="connsiteY4764" fmla="*/ 209808 h 1687324"/>
              <a:gd name="connsiteX4765" fmla="*/ 252648 w 1655762"/>
              <a:gd name="connsiteY4765" fmla="*/ 223738 h 1687324"/>
              <a:gd name="connsiteX4766" fmla="*/ 257120 w 1655762"/>
              <a:gd name="connsiteY4766" fmla="*/ 219264 h 1687324"/>
              <a:gd name="connsiteX4767" fmla="*/ 266569 w 1655762"/>
              <a:gd name="connsiteY4767" fmla="*/ 209808 h 1687324"/>
              <a:gd name="connsiteX4768" fmla="*/ 266622 w 1655762"/>
              <a:gd name="connsiteY4768" fmla="*/ 209755 h 1687324"/>
              <a:gd name="connsiteX4769" fmla="*/ 272771 w 1655762"/>
              <a:gd name="connsiteY4769" fmla="*/ 203602 h 1687324"/>
              <a:gd name="connsiteX4770" fmla="*/ 297365 w 1655762"/>
              <a:gd name="connsiteY4770" fmla="*/ 183466 h 1687324"/>
              <a:gd name="connsiteX4771" fmla="*/ 308544 w 1655762"/>
              <a:gd name="connsiteY4771" fmla="*/ 174516 h 1687324"/>
              <a:gd name="connsiteX4772" fmla="*/ 321959 w 1655762"/>
              <a:gd name="connsiteY4772" fmla="*/ 163329 h 1687324"/>
              <a:gd name="connsiteX4773" fmla="*/ 324194 w 1655762"/>
              <a:gd name="connsiteY4773" fmla="*/ 161092 h 1687324"/>
              <a:gd name="connsiteX4774" fmla="*/ 342081 w 1655762"/>
              <a:gd name="connsiteY4774" fmla="*/ 147667 h 1687324"/>
              <a:gd name="connsiteX4775" fmla="*/ 366675 w 1655762"/>
              <a:gd name="connsiteY4775" fmla="*/ 132006 h 1687324"/>
              <a:gd name="connsiteX4776" fmla="*/ 362203 w 1655762"/>
              <a:gd name="connsiteY4776" fmla="*/ 134243 h 1687324"/>
              <a:gd name="connsiteX4777" fmla="*/ 375618 w 1655762"/>
              <a:gd name="connsiteY4777" fmla="*/ 125294 h 1687324"/>
              <a:gd name="connsiteX4778" fmla="*/ 377854 w 1655762"/>
              <a:gd name="connsiteY4778" fmla="*/ 125294 h 1687324"/>
              <a:gd name="connsiteX4779" fmla="*/ 397977 w 1655762"/>
              <a:gd name="connsiteY4779" fmla="*/ 111869 h 1687324"/>
              <a:gd name="connsiteX4780" fmla="*/ 420335 w 1655762"/>
              <a:gd name="connsiteY4780" fmla="*/ 98445 h 1687324"/>
              <a:gd name="connsiteX4781" fmla="*/ 424806 w 1655762"/>
              <a:gd name="connsiteY4781" fmla="*/ 98445 h 1687324"/>
              <a:gd name="connsiteX4782" fmla="*/ 433750 w 1655762"/>
              <a:gd name="connsiteY4782" fmla="*/ 93970 h 1687324"/>
              <a:gd name="connsiteX4783" fmla="*/ 435986 w 1655762"/>
              <a:gd name="connsiteY4783" fmla="*/ 91733 h 1687324"/>
              <a:gd name="connsiteX4784" fmla="*/ 444929 w 1655762"/>
              <a:gd name="connsiteY4784" fmla="*/ 87258 h 1687324"/>
              <a:gd name="connsiteX4785" fmla="*/ 447165 w 1655762"/>
              <a:gd name="connsiteY4785" fmla="*/ 87258 h 1687324"/>
              <a:gd name="connsiteX4786" fmla="*/ 465051 w 1655762"/>
              <a:gd name="connsiteY4786" fmla="*/ 76071 h 1687324"/>
              <a:gd name="connsiteX4787" fmla="*/ 478465 w 1655762"/>
              <a:gd name="connsiteY4787" fmla="*/ 71597 h 1687324"/>
              <a:gd name="connsiteX4788" fmla="*/ 474126 w 1655762"/>
              <a:gd name="connsiteY4788" fmla="*/ 74492 h 1687324"/>
              <a:gd name="connsiteX4789" fmla="*/ 473715 w 1655762"/>
              <a:gd name="connsiteY4789" fmla="*/ 74673 h 1687324"/>
              <a:gd name="connsiteX4790" fmla="*/ 471759 w 1655762"/>
              <a:gd name="connsiteY4790" fmla="*/ 76071 h 1687324"/>
              <a:gd name="connsiteX4791" fmla="*/ 462815 w 1655762"/>
              <a:gd name="connsiteY4791" fmla="*/ 80546 h 1687324"/>
              <a:gd name="connsiteX4792" fmla="*/ 476230 w 1655762"/>
              <a:gd name="connsiteY4792" fmla="*/ 76071 h 1687324"/>
              <a:gd name="connsiteX4793" fmla="*/ 487410 w 1655762"/>
              <a:gd name="connsiteY4793" fmla="*/ 69359 h 1687324"/>
              <a:gd name="connsiteX4794" fmla="*/ 485174 w 1655762"/>
              <a:gd name="connsiteY4794" fmla="*/ 69359 h 1687324"/>
              <a:gd name="connsiteX4795" fmla="*/ 500824 w 1655762"/>
              <a:gd name="connsiteY4795" fmla="*/ 64884 h 1687324"/>
              <a:gd name="connsiteX4796" fmla="*/ 494117 w 1655762"/>
              <a:gd name="connsiteY4796" fmla="*/ 67122 h 1687324"/>
              <a:gd name="connsiteX4797" fmla="*/ 496353 w 1655762"/>
              <a:gd name="connsiteY4797" fmla="*/ 67122 h 1687324"/>
              <a:gd name="connsiteX4798" fmla="*/ 503340 w 1655762"/>
              <a:gd name="connsiteY4798" fmla="*/ 63766 h 1687324"/>
              <a:gd name="connsiteX4799" fmla="*/ 512004 w 1655762"/>
              <a:gd name="connsiteY4799" fmla="*/ 60409 h 1687324"/>
              <a:gd name="connsiteX4800" fmla="*/ 516475 w 1655762"/>
              <a:gd name="connsiteY4800" fmla="*/ 58172 h 1687324"/>
              <a:gd name="connsiteX4801" fmla="*/ 505296 w 1655762"/>
              <a:gd name="connsiteY4801" fmla="*/ 64884 h 1687324"/>
              <a:gd name="connsiteX4802" fmla="*/ 534362 w 1655762"/>
              <a:gd name="connsiteY4802" fmla="*/ 51460 h 1687324"/>
              <a:gd name="connsiteX4803" fmla="*/ 535609 w 1655762"/>
              <a:gd name="connsiteY4803" fmla="*/ 52458 h 1687324"/>
              <a:gd name="connsiteX4804" fmla="*/ 532126 w 1655762"/>
              <a:gd name="connsiteY4804" fmla="*/ 53697 h 1687324"/>
              <a:gd name="connsiteX4805" fmla="*/ 535759 w 1655762"/>
              <a:gd name="connsiteY4805" fmla="*/ 52579 h 1687324"/>
              <a:gd name="connsiteX4806" fmla="*/ 535609 w 1655762"/>
              <a:gd name="connsiteY4806" fmla="*/ 52458 h 1687324"/>
              <a:gd name="connsiteX4807" fmla="*/ 544703 w 1655762"/>
              <a:gd name="connsiteY4807" fmla="*/ 49223 h 1687324"/>
              <a:gd name="connsiteX4808" fmla="*/ 552248 w 1655762"/>
              <a:gd name="connsiteY4808" fmla="*/ 44748 h 1687324"/>
              <a:gd name="connsiteX4809" fmla="*/ 567899 w 1655762"/>
              <a:gd name="connsiteY4809" fmla="*/ 40273 h 1687324"/>
              <a:gd name="connsiteX4810" fmla="*/ 561192 w 1655762"/>
              <a:gd name="connsiteY4810" fmla="*/ 40273 h 1687324"/>
              <a:gd name="connsiteX4811" fmla="*/ 576842 w 1655762"/>
              <a:gd name="connsiteY4811" fmla="*/ 38036 h 1687324"/>
              <a:gd name="connsiteX4812" fmla="*/ 579078 w 1655762"/>
              <a:gd name="connsiteY4812" fmla="*/ 35798 h 1687324"/>
              <a:gd name="connsiteX4813" fmla="*/ 581314 w 1655762"/>
              <a:gd name="connsiteY4813" fmla="*/ 35798 h 1687324"/>
              <a:gd name="connsiteX4814" fmla="*/ 592493 w 1655762"/>
              <a:gd name="connsiteY4814" fmla="*/ 33561 h 1687324"/>
              <a:gd name="connsiteX4815" fmla="*/ 596965 w 1655762"/>
              <a:gd name="connsiteY4815" fmla="*/ 31323 h 1687324"/>
              <a:gd name="connsiteX4816" fmla="*/ 713228 w 1655762"/>
              <a:gd name="connsiteY4816" fmla="*/ 6712 h 1687324"/>
              <a:gd name="connsiteX4817" fmla="*/ 746765 w 1655762"/>
              <a:gd name="connsiteY4817" fmla="*/ 2238 h 1687324"/>
              <a:gd name="connsiteX4818" fmla="*/ 753472 w 1655762"/>
              <a:gd name="connsiteY4818" fmla="*/ 2238 h 1687324"/>
              <a:gd name="connsiteX4819" fmla="*/ 762416 w 1655762"/>
              <a:gd name="connsiteY4819" fmla="*/ 2238 h 1687324"/>
              <a:gd name="connsiteX4820" fmla="*/ 766887 w 1655762"/>
              <a:gd name="connsiteY4820" fmla="*/ 2238 h 1687324"/>
              <a:gd name="connsiteX4821" fmla="*/ 768204 w 1655762"/>
              <a:gd name="connsiteY4821" fmla="*/ 1410 h 168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Lst>
            <a:rect l="l" t="t" r="r" b="b"/>
            <a:pathLst>
              <a:path w="1655762" h="1687324">
                <a:moveTo>
                  <a:pt x="648004" y="1660478"/>
                </a:moveTo>
                <a:cubicBezTo>
                  <a:pt x="652473" y="1660478"/>
                  <a:pt x="659177" y="1662715"/>
                  <a:pt x="663646" y="1662715"/>
                </a:cubicBezTo>
                <a:lnTo>
                  <a:pt x="686581" y="1667636"/>
                </a:lnTo>
                <a:lnTo>
                  <a:pt x="683756" y="1667189"/>
                </a:lnTo>
                <a:cubicBezTo>
                  <a:pt x="674818" y="1664952"/>
                  <a:pt x="668115" y="1662715"/>
                  <a:pt x="659177" y="1662715"/>
                </a:cubicBezTo>
                <a:cubicBezTo>
                  <a:pt x="654708" y="1660478"/>
                  <a:pt x="652473" y="1660478"/>
                  <a:pt x="648004" y="1660478"/>
                </a:cubicBezTo>
                <a:close/>
                <a:moveTo>
                  <a:pt x="655371" y="1644378"/>
                </a:moveTo>
                <a:lnTo>
                  <a:pt x="663574" y="1646049"/>
                </a:lnTo>
                <a:cubicBezTo>
                  <a:pt x="663574" y="1646049"/>
                  <a:pt x="661410" y="1646049"/>
                  <a:pt x="658974" y="1645719"/>
                </a:cubicBezTo>
                <a:close/>
                <a:moveTo>
                  <a:pt x="652759" y="1643407"/>
                </a:moveTo>
                <a:lnTo>
                  <a:pt x="655371" y="1644378"/>
                </a:lnTo>
                <a:lnTo>
                  <a:pt x="654916" y="1644286"/>
                </a:lnTo>
                <a:close/>
                <a:moveTo>
                  <a:pt x="652751" y="1643404"/>
                </a:moveTo>
                <a:lnTo>
                  <a:pt x="652759" y="1643407"/>
                </a:lnTo>
                <a:lnTo>
                  <a:pt x="652753" y="1643405"/>
                </a:lnTo>
                <a:close/>
                <a:moveTo>
                  <a:pt x="607783" y="1633631"/>
                </a:moveTo>
                <a:cubicBezTo>
                  <a:pt x="612252" y="1633631"/>
                  <a:pt x="616721" y="1635869"/>
                  <a:pt x="623425" y="1635869"/>
                </a:cubicBezTo>
                <a:lnTo>
                  <a:pt x="620912" y="1635869"/>
                </a:lnTo>
                <a:lnTo>
                  <a:pt x="632363" y="1638106"/>
                </a:lnTo>
                <a:cubicBezTo>
                  <a:pt x="632363" y="1638106"/>
                  <a:pt x="632363" y="1638106"/>
                  <a:pt x="627894" y="1638106"/>
                </a:cubicBezTo>
                <a:cubicBezTo>
                  <a:pt x="625659" y="1635869"/>
                  <a:pt x="623425" y="1635869"/>
                  <a:pt x="618956" y="1635869"/>
                </a:cubicBezTo>
                <a:lnTo>
                  <a:pt x="620911" y="1635869"/>
                </a:lnTo>
                <a:cubicBezTo>
                  <a:pt x="616163" y="1634750"/>
                  <a:pt x="611135" y="1633631"/>
                  <a:pt x="607783" y="1633631"/>
                </a:cubicBezTo>
                <a:close/>
                <a:moveTo>
                  <a:pt x="1244615" y="1577701"/>
                </a:moveTo>
                <a:cubicBezTo>
                  <a:pt x="1242380" y="1579939"/>
                  <a:pt x="1226739" y="1584413"/>
                  <a:pt x="1213332" y="1591125"/>
                </a:cubicBezTo>
                <a:cubicBezTo>
                  <a:pt x="1215566" y="1588887"/>
                  <a:pt x="1222270" y="1586650"/>
                  <a:pt x="1228973" y="1584413"/>
                </a:cubicBezTo>
                <a:lnTo>
                  <a:pt x="1235677" y="1579939"/>
                </a:lnTo>
                <a:lnTo>
                  <a:pt x="1240146" y="1579659"/>
                </a:lnTo>
                <a:cubicBezTo>
                  <a:pt x="1242380" y="1578820"/>
                  <a:pt x="1244615" y="1577701"/>
                  <a:pt x="1244615" y="1577701"/>
                </a:cubicBezTo>
                <a:close/>
                <a:moveTo>
                  <a:pt x="1269194" y="1559804"/>
                </a:moveTo>
                <a:cubicBezTo>
                  <a:pt x="1269194" y="1562041"/>
                  <a:pt x="1262491" y="1564278"/>
                  <a:pt x="1260256" y="1566515"/>
                </a:cubicBezTo>
                <a:cubicBezTo>
                  <a:pt x="1249084" y="1573227"/>
                  <a:pt x="1249084" y="1573227"/>
                  <a:pt x="1242380" y="1577701"/>
                </a:cubicBezTo>
                <a:lnTo>
                  <a:pt x="1235677" y="1579939"/>
                </a:lnTo>
                <a:lnTo>
                  <a:pt x="1249084" y="1570990"/>
                </a:lnTo>
                <a:lnTo>
                  <a:pt x="1253106" y="1568753"/>
                </a:lnTo>
                <a:lnTo>
                  <a:pt x="1253553" y="1568753"/>
                </a:lnTo>
                <a:lnTo>
                  <a:pt x="1255784" y="1567263"/>
                </a:lnTo>
                <a:close/>
                <a:moveTo>
                  <a:pt x="1296753" y="1540415"/>
                </a:moveTo>
                <a:lnTo>
                  <a:pt x="1294891" y="1541907"/>
                </a:lnTo>
                <a:lnTo>
                  <a:pt x="1291539" y="1544144"/>
                </a:lnTo>
                <a:lnTo>
                  <a:pt x="1284745" y="1547545"/>
                </a:lnTo>
                <a:lnTo>
                  <a:pt x="1290377" y="1543607"/>
                </a:lnTo>
                <a:close/>
                <a:moveTo>
                  <a:pt x="366455" y="1515058"/>
                </a:moveTo>
                <a:lnTo>
                  <a:pt x="366457" y="1515059"/>
                </a:lnTo>
                <a:lnTo>
                  <a:pt x="366457" y="1515060"/>
                </a:lnTo>
                <a:close/>
                <a:moveTo>
                  <a:pt x="432213" y="1509584"/>
                </a:moveTo>
                <a:lnTo>
                  <a:pt x="432934" y="1510026"/>
                </a:lnTo>
                <a:cubicBezTo>
                  <a:pt x="438520" y="1513382"/>
                  <a:pt x="443548" y="1516179"/>
                  <a:pt x="446900" y="1517297"/>
                </a:cubicBezTo>
                <a:lnTo>
                  <a:pt x="438742" y="1512397"/>
                </a:lnTo>
                <a:close/>
                <a:moveTo>
                  <a:pt x="352913" y="1506437"/>
                </a:moveTo>
                <a:lnTo>
                  <a:pt x="354727" y="1507510"/>
                </a:lnTo>
                <a:lnTo>
                  <a:pt x="362370" y="1511786"/>
                </a:lnTo>
                <a:lnTo>
                  <a:pt x="366452" y="1515055"/>
                </a:lnTo>
                <a:lnTo>
                  <a:pt x="366455" y="1515058"/>
                </a:lnTo>
                <a:lnTo>
                  <a:pt x="355285" y="1508348"/>
                </a:lnTo>
                <a:close/>
                <a:moveTo>
                  <a:pt x="348582" y="1502946"/>
                </a:moveTo>
                <a:lnTo>
                  <a:pt x="352913" y="1506437"/>
                </a:lnTo>
                <a:lnTo>
                  <a:pt x="348582" y="1503874"/>
                </a:lnTo>
                <a:close/>
                <a:moveTo>
                  <a:pt x="344380" y="1499560"/>
                </a:moveTo>
                <a:lnTo>
                  <a:pt x="348582" y="1502084"/>
                </a:lnTo>
                <a:lnTo>
                  <a:pt x="348582" y="1502946"/>
                </a:lnTo>
                <a:close/>
                <a:moveTo>
                  <a:pt x="344113" y="1499400"/>
                </a:moveTo>
                <a:lnTo>
                  <a:pt x="344203" y="1499418"/>
                </a:lnTo>
                <a:lnTo>
                  <a:pt x="344380" y="1499560"/>
                </a:lnTo>
                <a:close/>
                <a:moveTo>
                  <a:pt x="337409" y="1494925"/>
                </a:moveTo>
                <a:lnTo>
                  <a:pt x="343786" y="1499089"/>
                </a:lnTo>
                <a:lnTo>
                  <a:pt x="344113" y="1499400"/>
                </a:lnTo>
                <a:cubicBezTo>
                  <a:pt x="341878" y="1497162"/>
                  <a:pt x="339644" y="1494925"/>
                  <a:pt x="337409" y="1494925"/>
                </a:cubicBezTo>
                <a:close/>
                <a:moveTo>
                  <a:pt x="400647" y="1491570"/>
                </a:moveTo>
                <a:lnTo>
                  <a:pt x="401372" y="1491849"/>
                </a:lnTo>
                <a:cubicBezTo>
                  <a:pt x="403327" y="1492688"/>
                  <a:pt x="405562" y="1493807"/>
                  <a:pt x="406679" y="1494925"/>
                </a:cubicBezTo>
                <a:close/>
                <a:moveTo>
                  <a:pt x="398858" y="1487934"/>
                </a:moveTo>
                <a:lnTo>
                  <a:pt x="401093" y="1489612"/>
                </a:lnTo>
                <a:cubicBezTo>
                  <a:pt x="402210" y="1490451"/>
                  <a:pt x="402210" y="1490451"/>
                  <a:pt x="402210" y="1490451"/>
                </a:cubicBezTo>
                <a:cubicBezTo>
                  <a:pt x="402210" y="1490451"/>
                  <a:pt x="400534" y="1489333"/>
                  <a:pt x="398858" y="1487934"/>
                </a:cubicBezTo>
                <a:close/>
                <a:moveTo>
                  <a:pt x="331646" y="1487271"/>
                </a:moveTo>
                <a:lnTo>
                  <a:pt x="333521" y="1487772"/>
                </a:lnTo>
                <a:lnTo>
                  <a:pt x="334616" y="1488493"/>
                </a:lnTo>
                <a:lnTo>
                  <a:pt x="334896" y="1489472"/>
                </a:lnTo>
                <a:close/>
                <a:moveTo>
                  <a:pt x="393272" y="1485976"/>
                </a:moveTo>
                <a:lnTo>
                  <a:pt x="394947" y="1486535"/>
                </a:lnTo>
                <a:lnTo>
                  <a:pt x="394948" y="1486536"/>
                </a:lnTo>
                <a:lnTo>
                  <a:pt x="394948" y="1486536"/>
                </a:lnTo>
                <a:lnTo>
                  <a:pt x="397741" y="1488214"/>
                </a:lnTo>
                <a:cubicBezTo>
                  <a:pt x="395506" y="1488214"/>
                  <a:pt x="393272" y="1485976"/>
                  <a:pt x="393272" y="1485976"/>
                </a:cubicBezTo>
                <a:close/>
                <a:moveTo>
                  <a:pt x="1369950" y="1485095"/>
                </a:moveTo>
                <a:lnTo>
                  <a:pt x="1349636" y="1501637"/>
                </a:lnTo>
                <a:cubicBezTo>
                  <a:pt x="1351871" y="1499400"/>
                  <a:pt x="1360809" y="1492688"/>
                  <a:pt x="1365278" y="1488214"/>
                </a:cubicBezTo>
                <a:close/>
                <a:moveTo>
                  <a:pt x="328474" y="1484962"/>
                </a:moveTo>
                <a:lnTo>
                  <a:pt x="330147" y="1486256"/>
                </a:lnTo>
                <a:lnTo>
                  <a:pt x="331646" y="1487271"/>
                </a:lnTo>
                <a:lnTo>
                  <a:pt x="330985" y="1487095"/>
                </a:lnTo>
                <a:close/>
                <a:moveTo>
                  <a:pt x="324002" y="1481502"/>
                </a:moveTo>
                <a:lnTo>
                  <a:pt x="325780" y="1482673"/>
                </a:lnTo>
                <a:lnTo>
                  <a:pt x="328474" y="1484962"/>
                </a:lnTo>
                <a:close/>
                <a:moveTo>
                  <a:pt x="1179815" y="1464723"/>
                </a:moveTo>
                <a:lnTo>
                  <a:pt x="1170876" y="1470316"/>
                </a:lnTo>
                <a:cubicBezTo>
                  <a:pt x="1177580" y="1465842"/>
                  <a:pt x="1168642" y="1470316"/>
                  <a:pt x="1164173" y="1472553"/>
                </a:cubicBezTo>
                <a:close/>
                <a:moveTo>
                  <a:pt x="364223" y="1463604"/>
                </a:moveTo>
                <a:lnTo>
                  <a:pt x="370592" y="1467855"/>
                </a:lnTo>
                <a:lnTo>
                  <a:pt x="364223" y="1463604"/>
                </a:lnTo>
                <a:close/>
                <a:moveTo>
                  <a:pt x="1185176" y="1461368"/>
                </a:moveTo>
                <a:lnTo>
                  <a:pt x="1182049" y="1463604"/>
                </a:lnTo>
                <a:lnTo>
                  <a:pt x="1179815" y="1464723"/>
                </a:lnTo>
                <a:close/>
                <a:moveTo>
                  <a:pt x="359754" y="1456893"/>
                </a:moveTo>
                <a:cubicBezTo>
                  <a:pt x="359754" y="1456893"/>
                  <a:pt x="364223" y="1459130"/>
                  <a:pt x="366458" y="1461367"/>
                </a:cubicBezTo>
                <a:lnTo>
                  <a:pt x="365181" y="1461239"/>
                </a:lnTo>
                <a:close/>
                <a:moveTo>
                  <a:pt x="1421606" y="1451421"/>
                </a:moveTo>
                <a:lnTo>
                  <a:pt x="1421606" y="1451422"/>
                </a:lnTo>
                <a:lnTo>
                  <a:pt x="1421605" y="1451423"/>
                </a:lnTo>
                <a:close/>
                <a:moveTo>
                  <a:pt x="1423987" y="1449199"/>
                </a:moveTo>
                <a:lnTo>
                  <a:pt x="1421606" y="1451421"/>
                </a:lnTo>
                <a:lnTo>
                  <a:pt x="1421904" y="1450310"/>
                </a:lnTo>
                <a:cubicBezTo>
                  <a:pt x="1422797" y="1449755"/>
                  <a:pt x="1423987" y="1449199"/>
                  <a:pt x="1423987" y="1449199"/>
                </a:cubicBezTo>
                <a:close/>
                <a:moveTo>
                  <a:pt x="1206624" y="1447947"/>
                </a:moveTo>
                <a:lnTo>
                  <a:pt x="1188752" y="1459130"/>
                </a:lnTo>
                <a:lnTo>
                  <a:pt x="1185176" y="1461368"/>
                </a:lnTo>
                <a:lnTo>
                  <a:pt x="1197690" y="1452418"/>
                </a:lnTo>
                <a:close/>
                <a:moveTo>
                  <a:pt x="1206631" y="1447943"/>
                </a:moveTo>
                <a:lnTo>
                  <a:pt x="1206624" y="1447947"/>
                </a:lnTo>
                <a:lnTo>
                  <a:pt x="1206628" y="1447944"/>
                </a:lnTo>
                <a:close/>
                <a:moveTo>
                  <a:pt x="274848" y="1443474"/>
                </a:moveTo>
                <a:lnTo>
                  <a:pt x="279033" y="1446826"/>
                </a:lnTo>
                <a:cubicBezTo>
                  <a:pt x="280988" y="1448504"/>
                  <a:pt x="282664" y="1450181"/>
                  <a:pt x="281547" y="1450181"/>
                </a:cubicBezTo>
                <a:close/>
                <a:moveTo>
                  <a:pt x="274843" y="1443470"/>
                </a:moveTo>
                <a:lnTo>
                  <a:pt x="274846" y="1443472"/>
                </a:lnTo>
                <a:lnTo>
                  <a:pt x="274848" y="1443474"/>
                </a:lnTo>
                <a:close/>
                <a:moveTo>
                  <a:pt x="1217801" y="1441232"/>
                </a:moveTo>
                <a:lnTo>
                  <a:pt x="1218918" y="1441232"/>
                </a:lnTo>
                <a:lnTo>
                  <a:pt x="1215566" y="1443470"/>
                </a:lnTo>
                <a:lnTo>
                  <a:pt x="1206631" y="1447943"/>
                </a:lnTo>
                <a:close/>
                <a:moveTo>
                  <a:pt x="335175" y="1440487"/>
                </a:moveTo>
                <a:lnTo>
                  <a:pt x="339644" y="1443470"/>
                </a:lnTo>
                <a:lnTo>
                  <a:pt x="346347" y="1447944"/>
                </a:lnTo>
                <a:lnTo>
                  <a:pt x="348492" y="1449823"/>
                </a:lnTo>
                <a:lnTo>
                  <a:pt x="348582" y="1450181"/>
                </a:lnTo>
                <a:lnTo>
                  <a:pt x="348901" y="1450181"/>
                </a:lnTo>
                <a:lnTo>
                  <a:pt x="364223" y="1463604"/>
                </a:lnTo>
                <a:lnTo>
                  <a:pt x="357520" y="1459130"/>
                </a:lnTo>
                <a:cubicBezTo>
                  <a:pt x="355285" y="1456893"/>
                  <a:pt x="353051" y="1454656"/>
                  <a:pt x="350816" y="1454656"/>
                </a:cubicBezTo>
                <a:cubicBezTo>
                  <a:pt x="347465" y="1452418"/>
                  <a:pt x="343554" y="1449622"/>
                  <a:pt x="340482" y="1447105"/>
                </a:cubicBezTo>
                <a:lnTo>
                  <a:pt x="335177" y="1441235"/>
                </a:lnTo>
                <a:lnTo>
                  <a:pt x="341878" y="1447944"/>
                </a:lnTo>
                <a:cubicBezTo>
                  <a:pt x="341878" y="1445707"/>
                  <a:pt x="337409" y="1443470"/>
                  <a:pt x="335175" y="1441232"/>
                </a:cubicBezTo>
                <a:close/>
                <a:moveTo>
                  <a:pt x="339644" y="1438995"/>
                </a:moveTo>
                <a:cubicBezTo>
                  <a:pt x="341878" y="1441232"/>
                  <a:pt x="341878" y="1438995"/>
                  <a:pt x="341878" y="1438995"/>
                </a:cubicBezTo>
                <a:lnTo>
                  <a:pt x="353051" y="1447944"/>
                </a:lnTo>
                <a:cubicBezTo>
                  <a:pt x="348582" y="1443470"/>
                  <a:pt x="348582" y="1443470"/>
                  <a:pt x="348582" y="1445707"/>
                </a:cubicBezTo>
                <a:lnTo>
                  <a:pt x="344112" y="1443469"/>
                </a:lnTo>
                <a:close/>
                <a:moveTo>
                  <a:pt x="332940" y="1438995"/>
                </a:moveTo>
                <a:lnTo>
                  <a:pt x="333646" y="1439466"/>
                </a:lnTo>
                <a:lnTo>
                  <a:pt x="335175" y="1441232"/>
                </a:lnTo>
                <a:lnTo>
                  <a:pt x="335177" y="1441235"/>
                </a:lnTo>
                <a:close/>
                <a:moveTo>
                  <a:pt x="268140" y="1436758"/>
                </a:moveTo>
                <a:cubicBezTo>
                  <a:pt x="268140" y="1436758"/>
                  <a:pt x="270374" y="1438995"/>
                  <a:pt x="272609" y="1441232"/>
                </a:cubicBezTo>
                <a:cubicBezTo>
                  <a:pt x="274843" y="1441232"/>
                  <a:pt x="279312" y="1445707"/>
                  <a:pt x="279312" y="1445707"/>
                </a:cubicBezTo>
                <a:cubicBezTo>
                  <a:pt x="281547" y="1447944"/>
                  <a:pt x="281547" y="1447944"/>
                  <a:pt x="281547" y="1447944"/>
                </a:cubicBezTo>
                <a:cubicBezTo>
                  <a:pt x="281547" y="1447944"/>
                  <a:pt x="281547" y="1447944"/>
                  <a:pt x="280709" y="1447385"/>
                </a:cubicBezTo>
                <a:lnTo>
                  <a:pt x="274846" y="1443472"/>
                </a:lnTo>
                <a:close/>
                <a:moveTo>
                  <a:pt x="326237" y="1434521"/>
                </a:moveTo>
                <a:lnTo>
                  <a:pt x="332940" y="1438995"/>
                </a:lnTo>
                <a:cubicBezTo>
                  <a:pt x="330706" y="1438995"/>
                  <a:pt x="332940" y="1438995"/>
                  <a:pt x="332940" y="1441232"/>
                </a:cubicBezTo>
                <a:cubicBezTo>
                  <a:pt x="328471" y="1436758"/>
                  <a:pt x="330706" y="1438995"/>
                  <a:pt x="326237" y="1434521"/>
                </a:cubicBezTo>
                <a:close/>
                <a:moveTo>
                  <a:pt x="327912" y="1429673"/>
                </a:moveTo>
                <a:lnTo>
                  <a:pt x="328471" y="1430046"/>
                </a:lnTo>
                <a:lnTo>
                  <a:pt x="328127" y="1429874"/>
                </a:lnTo>
                <a:close/>
                <a:moveTo>
                  <a:pt x="325678" y="1428182"/>
                </a:moveTo>
                <a:lnTo>
                  <a:pt x="326516" y="1428369"/>
                </a:lnTo>
                <a:lnTo>
                  <a:pt x="327912" y="1429673"/>
                </a:lnTo>
                <a:close/>
                <a:moveTo>
                  <a:pt x="321771" y="1427812"/>
                </a:moveTo>
                <a:lnTo>
                  <a:pt x="323444" y="1428928"/>
                </a:lnTo>
                <a:lnTo>
                  <a:pt x="323630" y="1429301"/>
                </a:lnTo>
                <a:close/>
                <a:moveTo>
                  <a:pt x="321769" y="1427810"/>
                </a:moveTo>
                <a:lnTo>
                  <a:pt x="321771" y="1427812"/>
                </a:lnTo>
                <a:lnTo>
                  <a:pt x="321770" y="1427811"/>
                </a:lnTo>
                <a:close/>
                <a:moveTo>
                  <a:pt x="324002" y="1427809"/>
                </a:moveTo>
                <a:lnTo>
                  <a:pt x="328127" y="1429874"/>
                </a:lnTo>
                <a:lnTo>
                  <a:pt x="330706" y="1432284"/>
                </a:lnTo>
                <a:cubicBezTo>
                  <a:pt x="332940" y="1432284"/>
                  <a:pt x="335175" y="1436758"/>
                  <a:pt x="332940" y="1434521"/>
                </a:cubicBezTo>
                <a:cubicBezTo>
                  <a:pt x="335175" y="1436758"/>
                  <a:pt x="339644" y="1441232"/>
                  <a:pt x="339644" y="1441232"/>
                </a:cubicBezTo>
                <a:cubicBezTo>
                  <a:pt x="340761" y="1442351"/>
                  <a:pt x="341320" y="1442351"/>
                  <a:pt x="342437" y="1442631"/>
                </a:cubicBezTo>
                <a:lnTo>
                  <a:pt x="344112" y="1443469"/>
                </a:lnTo>
                <a:lnTo>
                  <a:pt x="344113" y="1443470"/>
                </a:lnTo>
                <a:cubicBezTo>
                  <a:pt x="344113" y="1443470"/>
                  <a:pt x="346347" y="1443470"/>
                  <a:pt x="348582" y="1445707"/>
                </a:cubicBezTo>
                <a:cubicBezTo>
                  <a:pt x="348582" y="1445707"/>
                  <a:pt x="350816" y="1447944"/>
                  <a:pt x="353051" y="1450181"/>
                </a:cubicBezTo>
                <a:cubicBezTo>
                  <a:pt x="355285" y="1452418"/>
                  <a:pt x="359754" y="1454656"/>
                  <a:pt x="359754" y="1456893"/>
                </a:cubicBezTo>
                <a:cubicBezTo>
                  <a:pt x="357520" y="1454656"/>
                  <a:pt x="350816" y="1450181"/>
                  <a:pt x="348582" y="1447944"/>
                </a:cubicBezTo>
                <a:cubicBezTo>
                  <a:pt x="344113" y="1445707"/>
                  <a:pt x="348582" y="1450181"/>
                  <a:pt x="350816" y="1450181"/>
                </a:cubicBezTo>
                <a:lnTo>
                  <a:pt x="348901" y="1450181"/>
                </a:lnTo>
                <a:lnTo>
                  <a:pt x="348492" y="1449823"/>
                </a:lnTo>
                <a:lnTo>
                  <a:pt x="348302" y="1449063"/>
                </a:lnTo>
                <a:cubicBezTo>
                  <a:pt x="348582" y="1449063"/>
                  <a:pt x="348582" y="1449063"/>
                  <a:pt x="346347" y="1447944"/>
                </a:cubicBezTo>
                <a:lnTo>
                  <a:pt x="335447" y="1438122"/>
                </a:lnTo>
                <a:lnTo>
                  <a:pt x="333499" y="1435639"/>
                </a:lnTo>
                <a:cubicBezTo>
                  <a:pt x="330147" y="1432843"/>
                  <a:pt x="326237" y="1430046"/>
                  <a:pt x="324002" y="1427809"/>
                </a:cubicBezTo>
                <a:close/>
                <a:moveTo>
                  <a:pt x="321768" y="1427809"/>
                </a:moveTo>
                <a:lnTo>
                  <a:pt x="321769" y="1427810"/>
                </a:lnTo>
                <a:lnTo>
                  <a:pt x="321768" y="1427810"/>
                </a:lnTo>
                <a:close/>
                <a:moveTo>
                  <a:pt x="324003" y="1425573"/>
                </a:moveTo>
                <a:lnTo>
                  <a:pt x="334431" y="1433030"/>
                </a:lnTo>
                <a:lnTo>
                  <a:pt x="341878" y="1438995"/>
                </a:lnTo>
                <a:cubicBezTo>
                  <a:pt x="335175" y="1436758"/>
                  <a:pt x="328471" y="1427809"/>
                  <a:pt x="326237" y="1427809"/>
                </a:cubicBezTo>
                <a:close/>
                <a:moveTo>
                  <a:pt x="321768" y="1425572"/>
                </a:moveTo>
                <a:lnTo>
                  <a:pt x="325678" y="1428182"/>
                </a:lnTo>
                <a:lnTo>
                  <a:pt x="324002" y="1427809"/>
                </a:lnTo>
                <a:lnTo>
                  <a:pt x="335447" y="1438122"/>
                </a:lnTo>
                <a:lnTo>
                  <a:pt x="339644" y="1443470"/>
                </a:lnTo>
                <a:lnTo>
                  <a:pt x="335175" y="1438995"/>
                </a:lnTo>
                <a:lnTo>
                  <a:pt x="332940" y="1436758"/>
                </a:lnTo>
                <a:lnTo>
                  <a:pt x="330457" y="1434770"/>
                </a:lnTo>
                <a:lnTo>
                  <a:pt x="328471" y="1432284"/>
                </a:lnTo>
                <a:lnTo>
                  <a:pt x="323444" y="1428928"/>
                </a:lnTo>
                <a:lnTo>
                  <a:pt x="322885" y="1427809"/>
                </a:lnTo>
                <a:cubicBezTo>
                  <a:pt x="321768" y="1426691"/>
                  <a:pt x="320651" y="1425572"/>
                  <a:pt x="321768" y="1425572"/>
                </a:cubicBezTo>
                <a:close/>
                <a:moveTo>
                  <a:pt x="322885" y="1424454"/>
                </a:moveTo>
                <a:lnTo>
                  <a:pt x="324003" y="1425573"/>
                </a:lnTo>
                <a:lnTo>
                  <a:pt x="324002" y="1425572"/>
                </a:lnTo>
                <a:close/>
                <a:moveTo>
                  <a:pt x="317299" y="1423335"/>
                </a:moveTo>
                <a:lnTo>
                  <a:pt x="321768" y="1427810"/>
                </a:lnTo>
                <a:lnTo>
                  <a:pt x="321770" y="1427811"/>
                </a:lnTo>
                <a:lnTo>
                  <a:pt x="324002" y="1430046"/>
                </a:lnTo>
                <a:lnTo>
                  <a:pt x="323630" y="1429301"/>
                </a:lnTo>
                <a:lnTo>
                  <a:pt x="330457" y="1434770"/>
                </a:lnTo>
                <a:lnTo>
                  <a:pt x="331823" y="1436479"/>
                </a:lnTo>
                <a:cubicBezTo>
                  <a:pt x="332382" y="1437317"/>
                  <a:pt x="332941" y="1437877"/>
                  <a:pt x="335175" y="1438995"/>
                </a:cubicBezTo>
                <a:lnTo>
                  <a:pt x="335175" y="1440487"/>
                </a:lnTo>
                <a:lnTo>
                  <a:pt x="333646" y="1439466"/>
                </a:lnTo>
                <a:lnTo>
                  <a:pt x="331544" y="1437038"/>
                </a:lnTo>
                <a:cubicBezTo>
                  <a:pt x="330706" y="1436199"/>
                  <a:pt x="329589" y="1435640"/>
                  <a:pt x="326237" y="1434521"/>
                </a:cubicBezTo>
                <a:cubicBezTo>
                  <a:pt x="326237" y="1432284"/>
                  <a:pt x="321768" y="1430046"/>
                  <a:pt x="319533" y="1425572"/>
                </a:cubicBezTo>
                <a:close/>
                <a:moveTo>
                  <a:pt x="315065" y="1421098"/>
                </a:moveTo>
                <a:lnTo>
                  <a:pt x="317857" y="1422216"/>
                </a:lnTo>
                <a:cubicBezTo>
                  <a:pt x="318975" y="1423335"/>
                  <a:pt x="319533" y="1424454"/>
                  <a:pt x="317299" y="1423335"/>
                </a:cubicBezTo>
                <a:close/>
                <a:moveTo>
                  <a:pt x="318975" y="1420538"/>
                </a:moveTo>
                <a:cubicBezTo>
                  <a:pt x="320092" y="1421657"/>
                  <a:pt x="321768" y="1423335"/>
                  <a:pt x="321768" y="1423335"/>
                </a:cubicBezTo>
                <a:lnTo>
                  <a:pt x="322885" y="1424454"/>
                </a:lnTo>
                <a:lnTo>
                  <a:pt x="319533" y="1421098"/>
                </a:lnTo>
                <a:cubicBezTo>
                  <a:pt x="317299" y="1418860"/>
                  <a:pt x="317857" y="1419420"/>
                  <a:pt x="318975" y="1420538"/>
                </a:cubicBezTo>
                <a:close/>
                <a:moveTo>
                  <a:pt x="319533" y="1418860"/>
                </a:moveTo>
                <a:cubicBezTo>
                  <a:pt x="321768" y="1419979"/>
                  <a:pt x="321209" y="1419420"/>
                  <a:pt x="320651" y="1419140"/>
                </a:cubicBezTo>
                <a:lnTo>
                  <a:pt x="320990" y="1419736"/>
                </a:lnTo>
                <a:close/>
                <a:moveTo>
                  <a:pt x="312821" y="1418852"/>
                </a:moveTo>
                <a:lnTo>
                  <a:pt x="312830" y="1418860"/>
                </a:lnTo>
                <a:lnTo>
                  <a:pt x="315065" y="1421098"/>
                </a:lnTo>
                <a:lnTo>
                  <a:pt x="315064" y="1421098"/>
                </a:lnTo>
                <a:close/>
                <a:moveTo>
                  <a:pt x="312383" y="1412597"/>
                </a:moveTo>
                <a:lnTo>
                  <a:pt x="315064" y="1414386"/>
                </a:lnTo>
                <a:cubicBezTo>
                  <a:pt x="317299" y="1416623"/>
                  <a:pt x="319533" y="1416623"/>
                  <a:pt x="319533" y="1418860"/>
                </a:cubicBezTo>
                <a:cubicBezTo>
                  <a:pt x="317299" y="1416623"/>
                  <a:pt x="315064" y="1414386"/>
                  <a:pt x="315064" y="1416623"/>
                </a:cubicBezTo>
                <a:close/>
                <a:moveTo>
                  <a:pt x="1436782" y="1412149"/>
                </a:moveTo>
                <a:cubicBezTo>
                  <a:pt x="1432313" y="1416623"/>
                  <a:pt x="1427844" y="1421098"/>
                  <a:pt x="1425609" y="1423335"/>
                </a:cubicBezTo>
                <a:lnTo>
                  <a:pt x="1425609" y="1423335"/>
                </a:lnTo>
                <a:close/>
                <a:moveTo>
                  <a:pt x="1448401" y="1411255"/>
                </a:moveTo>
                <a:lnTo>
                  <a:pt x="1447954" y="1412149"/>
                </a:lnTo>
                <a:cubicBezTo>
                  <a:pt x="1445720" y="1414386"/>
                  <a:pt x="1443485" y="1414386"/>
                  <a:pt x="1445720" y="1414386"/>
                </a:cubicBezTo>
                <a:close/>
                <a:moveTo>
                  <a:pt x="306126" y="1407674"/>
                </a:moveTo>
                <a:lnTo>
                  <a:pt x="310595" y="1409912"/>
                </a:lnTo>
                <a:lnTo>
                  <a:pt x="312383" y="1412597"/>
                </a:lnTo>
                <a:lnTo>
                  <a:pt x="308361" y="1409912"/>
                </a:lnTo>
                <a:close/>
                <a:moveTo>
                  <a:pt x="308361" y="1407674"/>
                </a:moveTo>
                <a:lnTo>
                  <a:pt x="319531" y="1416621"/>
                </a:lnTo>
                <a:lnTo>
                  <a:pt x="319533" y="1416623"/>
                </a:lnTo>
                <a:cubicBezTo>
                  <a:pt x="317299" y="1414386"/>
                  <a:pt x="310595" y="1409912"/>
                  <a:pt x="308361" y="1407674"/>
                </a:cubicBezTo>
                <a:close/>
                <a:moveTo>
                  <a:pt x="301657" y="1407674"/>
                </a:moveTo>
                <a:cubicBezTo>
                  <a:pt x="305009" y="1411030"/>
                  <a:pt x="306685" y="1412708"/>
                  <a:pt x="308361" y="1414386"/>
                </a:cubicBezTo>
                <a:lnTo>
                  <a:pt x="312821" y="1418852"/>
                </a:lnTo>
                <a:lnTo>
                  <a:pt x="305568" y="1412429"/>
                </a:lnTo>
                <a:cubicBezTo>
                  <a:pt x="303333" y="1410471"/>
                  <a:pt x="301657" y="1408793"/>
                  <a:pt x="301657" y="1407674"/>
                </a:cubicBezTo>
                <a:close/>
                <a:moveTo>
                  <a:pt x="297188" y="1398726"/>
                </a:moveTo>
                <a:cubicBezTo>
                  <a:pt x="301657" y="1403200"/>
                  <a:pt x="301657" y="1403200"/>
                  <a:pt x="303892" y="1405437"/>
                </a:cubicBezTo>
                <a:lnTo>
                  <a:pt x="306126" y="1407674"/>
                </a:lnTo>
                <a:lnTo>
                  <a:pt x="306126" y="1407674"/>
                </a:lnTo>
                <a:cubicBezTo>
                  <a:pt x="303892" y="1405437"/>
                  <a:pt x="299423" y="1400963"/>
                  <a:pt x="297188" y="1398726"/>
                </a:cubicBezTo>
                <a:close/>
                <a:moveTo>
                  <a:pt x="370927" y="1396488"/>
                </a:moveTo>
                <a:cubicBezTo>
                  <a:pt x="373161" y="1398726"/>
                  <a:pt x="377630" y="1400963"/>
                  <a:pt x="382099" y="1405437"/>
                </a:cubicBezTo>
                <a:cubicBezTo>
                  <a:pt x="377630" y="1400963"/>
                  <a:pt x="375396" y="1403200"/>
                  <a:pt x="370927" y="1396488"/>
                </a:cubicBezTo>
                <a:close/>
                <a:moveTo>
                  <a:pt x="1460265" y="1384922"/>
                </a:moveTo>
                <a:lnTo>
                  <a:pt x="1456892" y="1389777"/>
                </a:lnTo>
                <a:cubicBezTo>
                  <a:pt x="1456892" y="1389777"/>
                  <a:pt x="1452423" y="1392014"/>
                  <a:pt x="1459126" y="1385302"/>
                </a:cubicBezTo>
                <a:close/>
                <a:moveTo>
                  <a:pt x="1465830" y="1378591"/>
                </a:moveTo>
                <a:cubicBezTo>
                  <a:pt x="1464713" y="1380828"/>
                  <a:pt x="1463037" y="1383065"/>
                  <a:pt x="1461640" y="1384463"/>
                </a:cubicBezTo>
                <a:lnTo>
                  <a:pt x="1460265" y="1384922"/>
                </a:lnTo>
                <a:lnTo>
                  <a:pt x="1460758" y="1384214"/>
                </a:lnTo>
                <a:lnTo>
                  <a:pt x="1461641" y="1383624"/>
                </a:lnTo>
                <a:cubicBezTo>
                  <a:pt x="1462479" y="1383065"/>
                  <a:pt x="1463596" y="1381946"/>
                  <a:pt x="1465830" y="1378591"/>
                </a:cubicBezTo>
                <a:close/>
                <a:moveTo>
                  <a:pt x="1309298" y="1376825"/>
                </a:moveTo>
                <a:lnTo>
                  <a:pt x="1309136" y="1377473"/>
                </a:lnTo>
                <a:cubicBezTo>
                  <a:pt x="1308299" y="1378032"/>
                  <a:pt x="1307181" y="1378591"/>
                  <a:pt x="1307181" y="1378591"/>
                </a:cubicBezTo>
                <a:close/>
                <a:moveTo>
                  <a:pt x="261436" y="1362930"/>
                </a:moveTo>
                <a:lnTo>
                  <a:pt x="261437" y="1362931"/>
                </a:lnTo>
                <a:lnTo>
                  <a:pt x="265903" y="1367402"/>
                </a:lnTo>
                <a:lnTo>
                  <a:pt x="265905" y="1367405"/>
                </a:lnTo>
                <a:close/>
                <a:moveTo>
                  <a:pt x="261436" y="1362930"/>
                </a:moveTo>
                <a:lnTo>
                  <a:pt x="261436" y="1362930"/>
                </a:lnTo>
                <a:lnTo>
                  <a:pt x="261436" y="1362930"/>
                </a:lnTo>
                <a:close/>
                <a:moveTo>
                  <a:pt x="259202" y="1360693"/>
                </a:moveTo>
                <a:lnTo>
                  <a:pt x="261435" y="1362929"/>
                </a:lnTo>
                <a:lnTo>
                  <a:pt x="261436" y="1362930"/>
                </a:lnTo>
                <a:close/>
                <a:moveTo>
                  <a:pt x="253968" y="1350978"/>
                </a:moveTo>
                <a:lnTo>
                  <a:pt x="254245" y="1351256"/>
                </a:lnTo>
                <a:lnTo>
                  <a:pt x="254145" y="1351156"/>
                </a:lnTo>
                <a:close/>
                <a:moveTo>
                  <a:pt x="252381" y="1349389"/>
                </a:moveTo>
                <a:lnTo>
                  <a:pt x="253968" y="1350978"/>
                </a:lnTo>
                <a:lnTo>
                  <a:pt x="253809" y="1350819"/>
                </a:lnTo>
                <a:lnTo>
                  <a:pt x="253336" y="1350346"/>
                </a:lnTo>
                <a:lnTo>
                  <a:pt x="253116" y="1350126"/>
                </a:lnTo>
                <a:close/>
                <a:moveTo>
                  <a:pt x="245797" y="1347272"/>
                </a:moveTo>
                <a:lnTo>
                  <a:pt x="245803" y="1347276"/>
                </a:lnTo>
                <a:lnTo>
                  <a:pt x="248161" y="1348849"/>
                </a:lnTo>
                <a:lnTo>
                  <a:pt x="250264" y="1351744"/>
                </a:lnTo>
                <a:cubicBezTo>
                  <a:pt x="251381" y="1352863"/>
                  <a:pt x="250822" y="1352304"/>
                  <a:pt x="249426" y="1350905"/>
                </a:cubicBezTo>
                <a:close/>
                <a:moveTo>
                  <a:pt x="245795" y="1347271"/>
                </a:moveTo>
                <a:lnTo>
                  <a:pt x="245796" y="1347271"/>
                </a:lnTo>
                <a:lnTo>
                  <a:pt x="245797" y="1347272"/>
                </a:lnTo>
                <a:close/>
                <a:moveTo>
                  <a:pt x="290026" y="1337539"/>
                </a:moveTo>
                <a:lnTo>
                  <a:pt x="291881" y="1339300"/>
                </a:lnTo>
                <a:lnTo>
                  <a:pt x="292719" y="1340559"/>
                </a:lnTo>
                <a:close/>
                <a:moveTo>
                  <a:pt x="1356340" y="1336083"/>
                </a:moveTo>
                <a:lnTo>
                  <a:pt x="1356340" y="1336084"/>
                </a:lnTo>
                <a:cubicBezTo>
                  <a:pt x="1349636" y="1340559"/>
                  <a:pt x="1345167" y="1347270"/>
                  <a:pt x="1340698" y="1351744"/>
                </a:cubicBezTo>
                <a:close/>
                <a:moveTo>
                  <a:pt x="283781" y="1331610"/>
                </a:moveTo>
                <a:cubicBezTo>
                  <a:pt x="282664" y="1329372"/>
                  <a:pt x="283781" y="1330491"/>
                  <a:pt x="285736" y="1332728"/>
                </a:cubicBezTo>
                <a:lnTo>
                  <a:pt x="290026" y="1337539"/>
                </a:lnTo>
                <a:close/>
                <a:moveTo>
                  <a:pt x="209091" y="1324898"/>
                </a:moveTo>
                <a:lnTo>
                  <a:pt x="214639" y="1331243"/>
                </a:lnTo>
                <a:lnTo>
                  <a:pt x="209884" y="1324898"/>
                </a:lnTo>
                <a:close/>
                <a:moveTo>
                  <a:pt x="1369747" y="1322661"/>
                </a:moveTo>
                <a:lnTo>
                  <a:pt x="1366679" y="1326171"/>
                </a:lnTo>
                <a:lnTo>
                  <a:pt x="1365589" y="1327604"/>
                </a:lnTo>
                <a:close/>
                <a:moveTo>
                  <a:pt x="225365" y="1318506"/>
                </a:moveTo>
                <a:lnTo>
                  <a:pt x="227919" y="1320424"/>
                </a:lnTo>
                <a:lnTo>
                  <a:pt x="226802" y="1320424"/>
                </a:lnTo>
                <a:close/>
                <a:moveTo>
                  <a:pt x="1367512" y="1313712"/>
                </a:moveTo>
                <a:lnTo>
                  <a:pt x="1367512" y="1313713"/>
                </a:lnTo>
                <a:lnTo>
                  <a:pt x="1365278" y="1315949"/>
                </a:lnTo>
                <a:cubicBezTo>
                  <a:pt x="1365278" y="1318187"/>
                  <a:pt x="1367512" y="1315949"/>
                  <a:pt x="1367512" y="1313712"/>
                </a:cubicBezTo>
                <a:close/>
                <a:moveTo>
                  <a:pt x="181536" y="1292559"/>
                </a:moveTo>
                <a:lnTo>
                  <a:pt x="182112" y="1293857"/>
                </a:lnTo>
                <a:lnTo>
                  <a:pt x="182210" y="1293638"/>
                </a:lnTo>
                <a:close/>
                <a:moveTo>
                  <a:pt x="167687" y="1273071"/>
                </a:moveTo>
                <a:lnTo>
                  <a:pt x="168213" y="1273860"/>
                </a:lnTo>
                <a:lnTo>
                  <a:pt x="168425" y="1274002"/>
                </a:lnTo>
                <a:lnTo>
                  <a:pt x="168343" y="1273728"/>
                </a:lnTo>
                <a:close/>
                <a:moveTo>
                  <a:pt x="196096" y="1261446"/>
                </a:moveTo>
                <a:lnTo>
                  <a:pt x="196269" y="1261890"/>
                </a:lnTo>
                <a:lnTo>
                  <a:pt x="196635" y="1262256"/>
                </a:lnTo>
                <a:lnTo>
                  <a:pt x="196636" y="1262257"/>
                </a:lnTo>
                <a:lnTo>
                  <a:pt x="197596" y="1263218"/>
                </a:lnTo>
                <a:lnTo>
                  <a:pt x="196635" y="1262256"/>
                </a:lnTo>
                <a:close/>
                <a:moveTo>
                  <a:pt x="195157" y="1259045"/>
                </a:moveTo>
                <a:lnTo>
                  <a:pt x="195402" y="1259672"/>
                </a:lnTo>
                <a:lnTo>
                  <a:pt x="195519" y="1259740"/>
                </a:lnTo>
                <a:close/>
                <a:moveTo>
                  <a:pt x="192167" y="1257782"/>
                </a:moveTo>
                <a:lnTo>
                  <a:pt x="192441" y="1258057"/>
                </a:lnTo>
                <a:lnTo>
                  <a:pt x="192416" y="1257928"/>
                </a:lnTo>
                <a:close/>
                <a:moveTo>
                  <a:pt x="191194" y="1254084"/>
                </a:moveTo>
                <a:lnTo>
                  <a:pt x="193408" y="1257409"/>
                </a:lnTo>
                <a:lnTo>
                  <a:pt x="194304" y="1257409"/>
                </a:lnTo>
                <a:lnTo>
                  <a:pt x="194073" y="1256964"/>
                </a:lnTo>
                <a:close/>
                <a:moveTo>
                  <a:pt x="169344" y="1248995"/>
                </a:moveTo>
                <a:lnTo>
                  <a:pt x="170660" y="1250791"/>
                </a:lnTo>
                <a:cubicBezTo>
                  <a:pt x="172056" y="1252749"/>
                  <a:pt x="173174" y="1254426"/>
                  <a:pt x="172056" y="1253308"/>
                </a:cubicBezTo>
                <a:close/>
                <a:moveTo>
                  <a:pt x="167308" y="1245757"/>
                </a:moveTo>
                <a:lnTo>
                  <a:pt x="169344" y="1248995"/>
                </a:lnTo>
                <a:lnTo>
                  <a:pt x="167587" y="1246596"/>
                </a:lnTo>
                <a:cubicBezTo>
                  <a:pt x="165353" y="1243241"/>
                  <a:pt x="165912" y="1243800"/>
                  <a:pt x="167308" y="1245757"/>
                </a:cubicBezTo>
                <a:close/>
                <a:moveTo>
                  <a:pt x="182403" y="1241462"/>
                </a:moveTo>
                <a:lnTo>
                  <a:pt x="183229" y="1244359"/>
                </a:lnTo>
                <a:lnTo>
                  <a:pt x="184100" y="1244010"/>
                </a:lnTo>
                <a:close/>
                <a:moveTo>
                  <a:pt x="169281" y="1229852"/>
                </a:moveTo>
                <a:lnTo>
                  <a:pt x="169685" y="1231144"/>
                </a:lnTo>
                <a:lnTo>
                  <a:pt x="169896" y="1231620"/>
                </a:lnTo>
                <a:lnTo>
                  <a:pt x="170618" y="1232529"/>
                </a:lnTo>
                <a:lnTo>
                  <a:pt x="169822" y="1230936"/>
                </a:lnTo>
                <a:close/>
                <a:moveTo>
                  <a:pt x="174292" y="1228701"/>
                </a:moveTo>
                <a:lnTo>
                  <a:pt x="175780" y="1231681"/>
                </a:lnTo>
                <a:lnTo>
                  <a:pt x="174293" y="1228703"/>
                </a:lnTo>
                <a:close/>
                <a:moveTo>
                  <a:pt x="174258" y="1228632"/>
                </a:moveTo>
                <a:lnTo>
                  <a:pt x="174292" y="1228701"/>
                </a:lnTo>
                <a:lnTo>
                  <a:pt x="174291" y="1228699"/>
                </a:lnTo>
                <a:lnTo>
                  <a:pt x="174258" y="1228633"/>
                </a:lnTo>
                <a:close/>
                <a:moveTo>
                  <a:pt x="154552" y="1225806"/>
                </a:moveTo>
                <a:cubicBezTo>
                  <a:pt x="154831" y="1227205"/>
                  <a:pt x="156508" y="1230561"/>
                  <a:pt x="158744" y="1235035"/>
                </a:cubicBezTo>
                <a:cubicBezTo>
                  <a:pt x="160979" y="1241748"/>
                  <a:pt x="167687" y="1252935"/>
                  <a:pt x="169923" y="1255172"/>
                </a:cubicBezTo>
                <a:cubicBezTo>
                  <a:pt x="169923" y="1257409"/>
                  <a:pt x="172159" y="1259647"/>
                  <a:pt x="174394" y="1261884"/>
                </a:cubicBezTo>
                <a:cubicBezTo>
                  <a:pt x="172159" y="1261884"/>
                  <a:pt x="174394" y="1261884"/>
                  <a:pt x="174394" y="1264121"/>
                </a:cubicBezTo>
                <a:lnTo>
                  <a:pt x="173117" y="1263391"/>
                </a:lnTo>
                <a:lnTo>
                  <a:pt x="172159" y="1261884"/>
                </a:lnTo>
                <a:cubicBezTo>
                  <a:pt x="171041" y="1260765"/>
                  <a:pt x="171600" y="1261884"/>
                  <a:pt x="172438" y="1263003"/>
                </a:cubicBezTo>
                <a:lnTo>
                  <a:pt x="173117" y="1263391"/>
                </a:lnTo>
                <a:lnTo>
                  <a:pt x="174115" y="1264960"/>
                </a:lnTo>
                <a:cubicBezTo>
                  <a:pt x="174394" y="1265240"/>
                  <a:pt x="174394" y="1265240"/>
                  <a:pt x="174394" y="1266359"/>
                </a:cubicBezTo>
                <a:cubicBezTo>
                  <a:pt x="178866" y="1273071"/>
                  <a:pt x="183338" y="1277546"/>
                  <a:pt x="185573" y="1284258"/>
                </a:cubicBezTo>
                <a:cubicBezTo>
                  <a:pt x="187809" y="1288733"/>
                  <a:pt x="192281" y="1290970"/>
                  <a:pt x="192281" y="1295445"/>
                </a:cubicBezTo>
                <a:cubicBezTo>
                  <a:pt x="194517" y="1295445"/>
                  <a:pt x="194517" y="1297682"/>
                  <a:pt x="196753" y="1299920"/>
                </a:cubicBezTo>
                <a:cubicBezTo>
                  <a:pt x="196753" y="1299920"/>
                  <a:pt x="201224" y="1306632"/>
                  <a:pt x="201224" y="1308869"/>
                </a:cubicBezTo>
                <a:cubicBezTo>
                  <a:pt x="201224" y="1311107"/>
                  <a:pt x="192281" y="1299920"/>
                  <a:pt x="187809" y="1297682"/>
                </a:cubicBezTo>
                <a:cubicBezTo>
                  <a:pt x="192281" y="1304394"/>
                  <a:pt x="196753" y="1308869"/>
                  <a:pt x="198988" y="1313344"/>
                </a:cubicBezTo>
                <a:lnTo>
                  <a:pt x="204573" y="1319732"/>
                </a:lnTo>
                <a:lnTo>
                  <a:pt x="203339" y="1318187"/>
                </a:lnTo>
                <a:lnTo>
                  <a:pt x="204574" y="1319732"/>
                </a:lnTo>
                <a:lnTo>
                  <a:pt x="207272" y="1322817"/>
                </a:lnTo>
                <a:lnTo>
                  <a:pt x="209680" y="1324626"/>
                </a:lnTo>
                <a:lnTo>
                  <a:pt x="207932" y="1322293"/>
                </a:lnTo>
                <a:cubicBezTo>
                  <a:pt x="210168" y="1324531"/>
                  <a:pt x="212403" y="1326768"/>
                  <a:pt x="212403" y="1326768"/>
                </a:cubicBezTo>
                <a:cubicBezTo>
                  <a:pt x="216875" y="1331243"/>
                  <a:pt x="219111" y="1337955"/>
                  <a:pt x="228054" y="1346905"/>
                </a:cubicBezTo>
                <a:cubicBezTo>
                  <a:pt x="230290" y="1351379"/>
                  <a:pt x="228054" y="1346905"/>
                  <a:pt x="230290" y="1351379"/>
                </a:cubicBezTo>
                <a:cubicBezTo>
                  <a:pt x="234762" y="1355854"/>
                  <a:pt x="239233" y="1360329"/>
                  <a:pt x="241469" y="1364804"/>
                </a:cubicBezTo>
                <a:lnTo>
                  <a:pt x="245287" y="1368624"/>
                </a:lnTo>
                <a:lnTo>
                  <a:pt x="243560" y="1365168"/>
                </a:lnTo>
                <a:cubicBezTo>
                  <a:pt x="245795" y="1367405"/>
                  <a:pt x="246354" y="1368524"/>
                  <a:pt x="246633" y="1369363"/>
                </a:cubicBezTo>
                <a:lnTo>
                  <a:pt x="247392" y="1370731"/>
                </a:lnTo>
                <a:lnTo>
                  <a:pt x="254884" y="1378228"/>
                </a:lnTo>
                <a:lnTo>
                  <a:pt x="257125" y="1380720"/>
                </a:lnTo>
                <a:lnTo>
                  <a:pt x="274843" y="1396488"/>
                </a:lnTo>
                <a:cubicBezTo>
                  <a:pt x="274843" y="1396488"/>
                  <a:pt x="272609" y="1394251"/>
                  <a:pt x="272609" y="1394251"/>
                </a:cubicBezTo>
                <a:cubicBezTo>
                  <a:pt x="277078" y="1398726"/>
                  <a:pt x="272609" y="1394251"/>
                  <a:pt x="279312" y="1398726"/>
                </a:cubicBezTo>
                <a:cubicBezTo>
                  <a:pt x="277078" y="1398726"/>
                  <a:pt x="274843" y="1396488"/>
                  <a:pt x="274843" y="1398726"/>
                </a:cubicBezTo>
                <a:cubicBezTo>
                  <a:pt x="274843" y="1398726"/>
                  <a:pt x="274843" y="1398726"/>
                  <a:pt x="277078" y="1400963"/>
                </a:cubicBezTo>
                <a:cubicBezTo>
                  <a:pt x="281547" y="1403200"/>
                  <a:pt x="279312" y="1400963"/>
                  <a:pt x="279312" y="1400963"/>
                </a:cubicBezTo>
                <a:cubicBezTo>
                  <a:pt x="281547" y="1403200"/>
                  <a:pt x="288250" y="1409912"/>
                  <a:pt x="288250" y="1409912"/>
                </a:cubicBezTo>
                <a:cubicBezTo>
                  <a:pt x="294954" y="1414386"/>
                  <a:pt x="294954" y="1414386"/>
                  <a:pt x="299423" y="1418860"/>
                </a:cubicBezTo>
                <a:cubicBezTo>
                  <a:pt x="303892" y="1423335"/>
                  <a:pt x="310595" y="1427809"/>
                  <a:pt x="315064" y="1432284"/>
                </a:cubicBezTo>
                <a:cubicBezTo>
                  <a:pt x="319533" y="1436758"/>
                  <a:pt x="324002" y="1438995"/>
                  <a:pt x="328471" y="1441232"/>
                </a:cubicBezTo>
                <a:cubicBezTo>
                  <a:pt x="332940" y="1445707"/>
                  <a:pt x="335175" y="1447944"/>
                  <a:pt x="337409" y="1450181"/>
                </a:cubicBezTo>
                <a:cubicBezTo>
                  <a:pt x="341878" y="1454656"/>
                  <a:pt x="335175" y="1447944"/>
                  <a:pt x="339644" y="1450181"/>
                </a:cubicBezTo>
                <a:cubicBezTo>
                  <a:pt x="346347" y="1454656"/>
                  <a:pt x="344113" y="1454656"/>
                  <a:pt x="350816" y="1459130"/>
                </a:cubicBezTo>
                <a:cubicBezTo>
                  <a:pt x="350816" y="1459130"/>
                  <a:pt x="346347" y="1456893"/>
                  <a:pt x="348582" y="1459130"/>
                </a:cubicBezTo>
                <a:cubicBezTo>
                  <a:pt x="353051" y="1461367"/>
                  <a:pt x="357520" y="1463604"/>
                  <a:pt x="357520" y="1465842"/>
                </a:cubicBezTo>
                <a:cubicBezTo>
                  <a:pt x="350816" y="1459130"/>
                  <a:pt x="357520" y="1463604"/>
                  <a:pt x="355285" y="1461367"/>
                </a:cubicBezTo>
                <a:cubicBezTo>
                  <a:pt x="350816" y="1459130"/>
                  <a:pt x="357520" y="1461367"/>
                  <a:pt x="361989" y="1465842"/>
                </a:cubicBezTo>
                <a:cubicBezTo>
                  <a:pt x="355285" y="1461367"/>
                  <a:pt x="359754" y="1465842"/>
                  <a:pt x="361989" y="1468079"/>
                </a:cubicBezTo>
                <a:cubicBezTo>
                  <a:pt x="359754" y="1465842"/>
                  <a:pt x="366458" y="1470316"/>
                  <a:pt x="368692" y="1470316"/>
                </a:cubicBezTo>
                <a:lnTo>
                  <a:pt x="382587" y="1480750"/>
                </a:lnTo>
                <a:lnTo>
                  <a:pt x="382587" y="1479362"/>
                </a:lnTo>
                <a:lnTo>
                  <a:pt x="387461" y="1484236"/>
                </a:lnTo>
                <a:lnTo>
                  <a:pt x="400647" y="1491570"/>
                </a:lnTo>
                <a:lnTo>
                  <a:pt x="397741" y="1490451"/>
                </a:lnTo>
                <a:cubicBezTo>
                  <a:pt x="404444" y="1492688"/>
                  <a:pt x="408913" y="1497162"/>
                  <a:pt x="411148" y="1499400"/>
                </a:cubicBezTo>
                <a:cubicBezTo>
                  <a:pt x="413382" y="1499400"/>
                  <a:pt x="411148" y="1499400"/>
                  <a:pt x="415617" y="1501637"/>
                </a:cubicBezTo>
                <a:cubicBezTo>
                  <a:pt x="420086" y="1503874"/>
                  <a:pt x="411148" y="1497162"/>
                  <a:pt x="413382" y="1499400"/>
                </a:cubicBezTo>
                <a:cubicBezTo>
                  <a:pt x="415617" y="1499400"/>
                  <a:pt x="415617" y="1499400"/>
                  <a:pt x="415617" y="1499400"/>
                </a:cubicBezTo>
                <a:lnTo>
                  <a:pt x="430654" y="1508628"/>
                </a:lnTo>
                <a:lnTo>
                  <a:pt x="429501" y="1506430"/>
                </a:lnTo>
                <a:lnTo>
                  <a:pt x="429024" y="1506111"/>
                </a:lnTo>
                <a:cubicBezTo>
                  <a:pt x="429024" y="1506111"/>
                  <a:pt x="429024" y="1506111"/>
                  <a:pt x="426789" y="1503874"/>
                </a:cubicBezTo>
                <a:lnTo>
                  <a:pt x="420350" y="1500651"/>
                </a:lnTo>
                <a:lnTo>
                  <a:pt x="417909" y="1500000"/>
                </a:lnTo>
                <a:lnTo>
                  <a:pt x="416002" y="1498474"/>
                </a:lnTo>
                <a:lnTo>
                  <a:pt x="413382" y="1497162"/>
                </a:lnTo>
                <a:cubicBezTo>
                  <a:pt x="406679" y="1492688"/>
                  <a:pt x="399975" y="1488214"/>
                  <a:pt x="395506" y="1483739"/>
                </a:cubicBezTo>
                <a:lnTo>
                  <a:pt x="398858" y="1487934"/>
                </a:lnTo>
                <a:lnTo>
                  <a:pt x="393272" y="1483739"/>
                </a:lnTo>
                <a:lnTo>
                  <a:pt x="394948" y="1486536"/>
                </a:lnTo>
                <a:lnTo>
                  <a:pt x="394947" y="1486535"/>
                </a:lnTo>
                <a:lnTo>
                  <a:pt x="386568" y="1481502"/>
                </a:lnTo>
                <a:cubicBezTo>
                  <a:pt x="386568" y="1481502"/>
                  <a:pt x="384334" y="1479265"/>
                  <a:pt x="382099" y="1477028"/>
                </a:cubicBezTo>
                <a:lnTo>
                  <a:pt x="370927" y="1468079"/>
                </a:lnTo>
                <a:lnTo>
                  <a:pt x="391037" y="1481502"/>
                </a:lnTo>
                <a:cubicBezTo>
                  <a:pt x="388803" y="1479265"/>
                  <a:pt x="382099" y="1474790"/>
                  <a:pt x="386568" y="1477028"/>
                </a:cubicBezTo>
                <a:lnTo>
                  <a:pt x="378718" y="1472312"/>
                </a:lnTo>
                <a:lnTo>
                  <a:pt x="379412" y="1473012"/>
                </a:lnTo>
                <a:lnTo>
                  <a:pt x="378416" y="1472131"/>
                </a:lnTo>
                <a:lnTo>
                  <a:pt x="375396" y="1470316"/>
                </a:lnTo>
                <a:cubicBezTo>
                  <a:pt x="378748" y="1471994"/>
                  <a:pt x="367016" y="1463604"/>
                  <a:pt x="364712" y="1461192"/>
                </a:cubicBezTo>
                <a:lnTo>
                  <a:pt x="365181" y="1461239"/>
                </a:lnTo>
                <a:lnTo>
                  <a:pt x="370927" y="1465842"/>
                </a:lnTo>
                <a:lnTo>
                  <a:pt x="369815" y="1464728"/>
                </a:lnTo>
                <a:lnTo>
                  <a:pt x="368300" y="1463487"/>
                </a:lnTo>
                <a:lnTo>
                  <a:pt x="369377" y="1464290"/>
                </a:lnTo>
                <a:lnTo>
                  <a:pt x="368692" y="1463604"/>
                </a:lnTo>
                <a:lnTo>
                  <a:pt x="382098" y="1470315"/>
                </a:lnTo>
                <a:lnTo>
                  <a:pt x="382099" y="1470316"/>
                </a:lnTo>
                <a:lnTo>
                  <a:pt x="387428" y="1473414"/>
                </a:lnTo>
                <a:lnTo>
                  <a:pt x="391037" y="1477028"/>
                </a:lnTo>
                <a:cubicBezTo>
                  <a:pt x="393272" y="1477028"/>
                  <a:pt x="392713" y="1476468"/>
                  <a:pt x="390758" y="1475350"/>
                </a:cubicBezTo>
                <a:lnTo>
                  <a:pt x="387428" y="1473414"/>
                </a:lnTo>
                <a:lnTo>
                  <a:pt x="386568" y="1472553"/>
                </a:lnTo>
                <a:lnTo>
                  <a:pt x="382098" y="1470315"/>
                </a:lnTo>
                <a:lnTo>
                  <a:pt x="368692" y="1461367"/>
                </a:lnTo>
                <a:lnTo>
                  <a:pt x="368692" y="1460025"/>
                </a:lnTo>
                <a:lnTo>
                  <a:pt x="370182" y="1460622"/>
                </a:lnTo>
                <a:lnTo>
                  <a:pt x="371765" y="1462206"/>
                </a:lnTo>
                <a:cubicBezTo>
                  <a:pt x="373161" y="1463604"/>
                  <a:pt x="374279" y="1464723"/>
                  <a:pt x="373161" y="1463604"/>
                </a:cubicBezTo>
                <a:cubicBezTo>
                  <a:pt x="375396" y="1465842"/>
                  <a:pt x="375396" y="1465842"/>
                  <a:pt x="377630" y="1465842"/>
                </a:cubicBezTo>
                <a:cubicBezTo>
                  <a:pt x="375396" y="1463604"/>
                  <a:pt x="375396" y="1463604"/>
                  <a:pt x="377630" y="1463604"/>
                </a:cubicBezTo>
                <a:lnTo>
                  <a:pt x="375092" y="1462588"/>
                </a:lnTo>
                <a:lnTo>
                  <a:pt x="377296" y="1464439"/>
                </a:lnTo>
                <a:cubicBezTo>
                  <a:pt x="379412" y="1466661"/>
                  <a:pt x="370946" y="1459994"/>
                  <a:pt x="373062" y="1462216"/>
                </a:cubicBezTo>
                <a:lnTo>
                  <a:pt x="372383" y="1461503"/>
                </a:lnTo>
                <a:lnTo>
                  <a:pt x="370182" y="1460622"/>
                </a:lnTo>
                <a:lnTo>
                  <a:pt x="368692" y="1459130"/>
                </a:lnTo>
                <a:lnTo>
                  <a:pt x="368692" y="1460025"/>
                </a:lnTo>
                <a:lnTo>
                  <a:pt x="366458" y="1459130"/>
                </a:lnTo>
                <a:cubicBezTo>
                  <a:pt x="361989" y="1454656"/>
                  <a:pt x="370927" y="1459130"/>
                  <a:pt x="364223" y="1454656"/>
                </a:cubicBezTo>
                <a:cubicBezTo>
                  <a:pt x="359754" y="1452418"/>
                  <a:pt x="355285" y="1450181"/>
                  <a:pt x="353051" y="1450181"/>
                </a:cubicBezTo>
                <a:cubicBezTo>
                  <a:pt x="348582" y="1445707"/>
                  <a:pt x="353051" y="1447944"/>
                  <a:pt x="353051" y="1447944"/>
                </a:cubicBezTo>
                <a:cubicBezTo>
                  <a:pt x="350816" y="1445707"/>
                  <a:pt x="348582" y="1443470"/>
                  <a:pt x="348582" y="1443470"/>
                </a:cubicBezTo>
                <a:cubicBezTo>
                  <a:pt x="346347" y="1442351"/>
                  <a:pt x="346347" y="1442351"/>
                  <a:pt x="346347" y="1442071"/>
                </a:cubicBezTo>
                <a:lnTo>
                  <a:pt x="344921" y="1440108"/>
                </a:lnTo>
                <a:lnTo>
                  <a:pt x="344113" y="1438995"/>
                </a:lnTo>
                <a:lnTo>
                  <a:pt x="343350" y="1438537"/>
                </a:lnTo>
                <a:lnTo>
                  <a:pt x="335733" y="1433962"/>
                </a:lnTo>
                <a:lnTo>
                  <a:pt x="334431" y="1433030"/>
                </a:lnTo>
                <a:lnTo>
                  <a:pt x="330706" y="1430046"/>
                </a:lnTo>
                <a:cubicBezTo>
                  <a:pt x="332940" y="1432284"/>
                  <a:pt x="326237" y="1425572"/>
                  <a:pt x="326237" y="1423335"/>
                </a:cubicBezTo>
                <a:cubicBezTo>
                  <a:pt x="324002" y="1421098"/>
                  <a:pt x="321768" y="1421098"/>
                  <a:pt x="321768" y="1421098"/>
                </a:cubicBezTo>
                <a:lnTo>
                  <a:pt x="320990" y="1419736"/>
                </a:lnTo>
                <a:lnTo>
                  <a:pt x="330706" y="1425572"/>
                </a:lnTo>
                <a:lnTo>
                  <a:pt x="319531" y="1416621"/>
                </a:lnTo>
                <a:lnTo>
                  <a:pt x="306126" y="1403200"/>
                </a:lnTo>
                <a:cubicBezTo>
                  <a:pt x="303892" y="1403200"/>
                  <a:pt x="308361" y="1405437"/>
                  <a:pt x="308361" y="1407674"/>
                </a:cubicBezTo>
                <a:cubicBezTo>
                  <a:pt x="306126" y="1407674"/>
                  <a:pt x="301657" y="1400963"/>
                  <a:pt x="306126" y="1405437"/>
                </a:cubicBezTo>
                <a:cubicBezTo>
                  <a:pt x="299423" y="1400963"/>
                  <a:pt x="301657" y="1403200"/>
                  <a:pt x="301657" y="1400963"/>
                </a:cubicBezTo>
                <a:cubicBezTo>
                  <a:pt x="301657" y="1400963"/>
                  <a:pt x="294954" y="1394251"/>
                  <a:pt x="294954" y="1394251"/>
                </a:cubicBezTo>
                <a:cubicBezTo>
                  <a:pt x="294954" y="1396488"/>
                  <a:pt x="299423" y="1398726"/>
                  <a:pt x="299423" y="1400963"/>
                </a:cubicBezTo>
                <a:cubicBezTo>
                  <a:pt x="297188" y="1398726"/>
                  <a:pt x="297188" y="1398726"/>
                  <a:pt x="292719" y="1394251"/>
                </a:cubicBezTo>
                <a:cubicBezTo>
                  <a:pt x="292719" y="1392014"/>
                  <a:pt x="286016" y="1387540"/>
                  <a:pt x="286016" y="1387540"/>
                </a:cubicBezTo>
                <a:lnTo>
                  <a:pt x="285476" y="1387000"/>
                </a:lnTo>
                <a:lnTo>
                  <a:pt x="284162" y="1386096"/>
                </a:lnTo>
                <a:lnTo>
                  <a:pt x="284574" y="1386096"/>
                </a:lnTo>
                <a:lnTo>
                  <a:pt x="281547" y="1383065"/>
                </a:lnTo>
                <a:lnTo>
                  <a:pt x="281547" y="1381147"/>
                </a:lnTo>
                <a:lnTo>
                  <a:pt x="280238" y="1379788"/>
                </a:lnTo>
                <a:lnTo>
                  <a:pt x="272050" y="1373277"/>
                </a:lnTo>
                <a:cubicBezTo>
                  <a:pt x="269816" y="1371879"/>
                  <a:pt x="269257" y="1371879"/>
                  <a:pt x="272609" y="1374116"/>
                </a:cubicBezTo>
                <a:cubicBezTo>
                  <a:pt x="270374" y="1374116"/>
                  <a:pt x="270374" y="1371879"/>
                  <a:pt x="268140" y="1369642"/>
                </a:cubicBezTo>
                <a:lnTo>
                  <a:pt x="265903" y="1367402"/>
                </a:lnTo>
                <a:lnTo>
                  <a:pt x="263671" y="1364329"/>
                </a:lnTo>
                <a:lnTo>
                  <a:pt x="261437" y="1362931"/>
                </a:lnTo>
                <a:lnTo>
                  <a:pt x="261435" y="1362929"/>
                </a:lnTo>
                <a:lnTo>
                  <a:pt x="252498" y="1351744"/>
                </a:lnTo>
                <a:lnTo>
                  <a:pt x="248161" y="1348849"/>
                </a:lnTo>
                <a:lnTo>
                  <a:pt x="248029" y="1348668"/>
                </a:lnTo>
                <a:lnTo>
                  <a:pt x="245803" y="1347276"/>
                </a:lnTo>
                <a:lnTo>
                  <a:pt x="245796" y="1347271"/>
                </a:lnTo>
                <a:lnTo>
                  <a:pt x="245795" y="1347270"/>
                </a:lnTo>
                <a:lnTo>
                  <a:pt x="245795" y="1347271"/>
                </a:lnTo>
                <a:lnTo>
                  <a:pt x="243560" y="1345033"/>
                </a:lnTo>
                <a:lnTo>
                  <a:pt x="248029" y="1345033"/>
                </a:lnTo>
                <a:lnTo>
                  <a:pt x="241326" y="1338321"/>
                </a:lnTo>
                <a:lnTo>
                  <a:pt x="248531" y="1345535"/>
                </a:lnTo>
                <a:lnTo>
                  <a:pt x="252381" y="1349389"/>
                </a:lnTo>
                <a:lnTo>
                  <a:pt x="251888" y="1348896"/>
                </a:lnTo>
                <a:lnTo>
                  <a:pt x="253116" y="1350126"/>
                </a:lnTo>
                <a:lnTo>
                  <a:pt x="253809" y="1350819"/>
                </a:lnTo>
                <a:lnTo>
                  <a:pt x="254145" y="1351156"/>
                </a:lnTo>
                <a:lnTo>
                  <a:pt x="263671" y="1360693"/>
                </a:lnTo>
                <a:lnTo>
                  <a:pt x="254245" y="1351256"/>
                </a:lnTo>
                <a:lnTo>
                  <a:pt x="254733" y="1351744"/>
                </a:lnTo>
                <a:cubicBezTo>
                  <a:pt x="259202" y="1356219"/>
                  <a:pt x="248029" y="1345033"/>
                  <a:pt x="252498" y="1347270"/>
                </a:cubicBezTo>
                <a:cubicBezTo>
                  <a:pt x="243560" y="1338321"/>
                  <a:pt x="236857" y="1331610"/>
                  <a:pt x="230153" y="1322661"/>
                </a:cubicBezTo>
                <a:cubicBezTo>
                  <a:pt x="227919" y="1320424"/>
                  <a:pt x="232388" y="1324898"/>
                  <a:pt x="230153" y="1324898"/>
                </a:cubicBezTo>
                <a:lnTo>
                  <a:pt x="227530" y="1321396"/>
                </a:lnTo>
                <a:lnTo>
                  <a:pt x="227919" y="1320424"/>
                </a:lnTo>
                <a:cubicBezTo>
                  <a:pt x="225684" y="1320424"/>
                  <a:pt x="223450" y="1315949"/>
                  <a:pt x="223450" y="1315949"/>
                </a:cubicBezTo>
                <a:lnTo>
                  <a:pt x="225365" y="1318506"/>
                </a:lnTo>
                <a:lnTo>
                  <a:pt x="224567" y="1317907"/>
                </a:lnTo>
                <a:cubicBezTo>
                  <a:pt x="222891" y="1315949"/>
                  <a:pt x="221215" y="1313712"/>
                  <a:pt x="221215" y="1313712"/>
                </a:cubicBezTo>
                <a:cubicBezTo>
                  <a:pt x="222333" y="1315950"/>
                  <a:pt x="224567" y="1318746"/>
                  <a:pt x="226243" y="1320424"/>
                </a:cubicBezTo>
                <a:lnTo>
                  <a:pt x="226802" y="1320424"/>
                </a:lnTo>
                <a:lnTo>
                  <a:pt x="227530" y="1321396"/>
                </a:lnTo>
                <a:lnTo>
                  <a:pt x="227360" y="1321822"/>
                </a:lnTo>
                <a:cubicBezTo>
                  <a:pt x="227360" y="1322102"/>
                  <a:pt x="227919" y="1322661"/>
                  <a:pt x="230153" y="1324898"/>
                </a:cubicBezTo>
                <a:cubicBezTo>
                  <a:pt x="232388" y="1327135"/>
                  <a:pt x="225684" y="1320424"/>
                  <a:pt x="227919" y="1324898"/>
                </a:cubicBezTo>
                <a:cubicBezTo>
                  <a:pt x="227919" y="1322661"/>
                  <a:pt x="221215" y="1315949"/>
                  <a:pt x="221215" y="1315949"/>
                </a:cubicBezTo>
                <a:cubicBezTo>
                  <a:pt x="216746" y="1311475"/>
                  <a:pt x="221215" y="1315949"/>
                  <a:pt x="218981" y="1315949"/>
                </a:cubicBezTo>
                <a:cubicBezTo>
                  <a:pt x="218981" y="1313712"/>
                  <a:pt x="214512" y="1309238"/>
                  <a:pt x="210043" y="1304763"/>
                </a:cubicBezTo>
                <a:cubicBezTo>
                  <a:pt x="212277" y="1304763"/>
                  <a:pt x="216746" y="1311475"/>
                  <a:pt x="218981" y="1313712"/>
                </a:cubicBezTo>
                <a:lnTo>
                  <a:pt x="211961" y="1304342"/>
                </a:lnTo>
                <a:lnTo>
                  <a:pt x="207962" y="1300610"/>
                </a:lnTo>
                <a:lnTo>
                  <a:pt x="209930" y="1301630"/>
                </a:lnTo>
                <a:lnTo>
                  <a:pt x="205574" y="1295815"/>
                </a:lnTo>
                <a:cubicBezTo>
                  <a:pt x="203339" y="1293577"/>
                  <a:pt x="205574" y="1295815"/>
                  <a:pt x="205574" y="1298052"/>
                </a:cubicBezTo>
                <a:cubicBezTo>
                  <a:pt x="201105" y="1293577"/>
                  <a:pt x="201105" y="1291340"/>
                  <a:pt x="196636" y="1284629"/>
                </a:cubicBezTo>
                <a:cubicBezTo>
                  <a:pt x="194401" y="1282391"/>
                  <a:pt x="198870" y="1286866"/>
                  <a:pt x="198870" y="1289103"/>
                </a:cubicBezTo>
                <a:cubicBezTo>
                  <a:pt x="198870" y="1289103"/>
                  <a:pt x="194401" y="1280154"/>
                  <a:pt x="192167" y="1280154"/>
                </a:cubicBezTo>
                <a:cubicBezTo>
                  <a:pt x="189932" y="1275680"/>
                  <a:pt x="194401" y="1282391"/>
                  <a:pt x="194401" y="1282391"/>
                </a:cubicBezTo>
                <a:lnTo>
                  <a:pt x="194401" y="1280829"/>
                </a:lnTo>
                <a:lnTo>
                  <a:pt x="191943" y="1278360"/>
                </a:lnTo>
                <a:cubicBezTo>
                  <a:pt x="189634" y="1276040"/>
                  <a:pt x="189634" y="1273719"/>
                  <a:pt x="187325" y="1271399"/>
                </a:cubicBezTo>
                <a:lnTo>
                  <a:pt x="189419" y="1273503"/>
                </a:lnTo>
                <a:lnTo>
                  <a:pt x="187698" y="1271205"/>
                </a:lnTo>
                <a:cubicBezTo>
                  <a:pt x="187698" y="1273443"/>
                  <a:pt x="174291" y="1253308"/>
                  <a:pt x="176525" y="1257782"/>
                </a:cubicBezTo>
                <a:lnTo>
                  <a:pt x="175818" y="1255834"/>
                </a:lnTo>
                <a:lnTo>
                  <a:pt x="169923" y="1248460"/>
                </a:lnTo>
                <a:lnTo>
                  <a:pt x="165713" y="1242843"/>
                </a:lnTo>
                <a:lnTo>
                  <a:pt x="167587" y="1246596"/>
                </a:lnTo>
                <a:lnTo>
                  <a:pt x="165713" y="1242843"/>
                </a:lnTo>
                <a:lnTo>
                  <a:pt x="163215" y="1239510"/>
                </a:lnTo>
                <a:lnTo>
                  <a:pt x="163335" y="1238080"/>
                </a:lnTo>
                <a:lnTo>
                  <a:pt x="160884" y="1233173"/>
                </a:lnTo>
                <a:lnTo>
                  <a:pt x="160885" y="1233174"/>
                </a:lnTo>
                <a:lnTo>
                  <a:pt x="163335" y="1238080"/>
                </a:lnTo>
                <a:lnTo>
                  <a:pt x="163375" y="1237592"/>
                </a:lnTo>
                <a:lnTo>
                  <a:pt x="165451" y="1241748"/>
                </a:lnTo>
                <a:cubicBezTo>
                  <a:pt x="166569" y="1242867"/>
                  <a:pt x="168805" y="1246223"/>
                  <a:pt x="171320" y="1249858"/>
                </a:cubicBezTo>
                <a:lnTo>
                  <a:pt x="175721" y="1255567"/>
                </a:lnTo>
                <a:lnTo>
                  <a:pt x="175408" y="1254706"/>
                </a:lnTo>
                <a:cubicBezTo>
                  <a:pt x="175408" y="1254427"/>
                  <a:pt x="175408" y="1254427"/>
                  <a:pt x="174291" y="1253308"/>
                </a:cubicBezTo>
                <a:lnTo>
                  <a:pt x="163426" y="1236989"/>
                </a:lnTo>
                <a:lnTo>
                  <a:pt x="163375" y="1237592"/>
                </a:lnTo>
                <a:lnTo>
                  <a:pt x="162018" y="1234875"/>
                </a:lnTo>
                <a:lnTo>
                  <a:pt x="160885" y="1233174"/>
                </a:lnTo>
                <a:lnTo>
                  <a:pt x="158342" y="1228082"/>
                </a:lnTo>
                <a:close/>
                <a:moveTo>
                  <a:pt x="171660" y="1223431"/>
                </a:moveTo>
                <a:lnTo>
                  <a:pt x="174258" y="1228632"/>
                </a:lnTo>
                <a:lnTo>
                  <a:pt x="174089" y="1228296"/>
                </a:lnTo>
                <a:lnTo>
                  <a:pt x="171777" y="1223665"/>
                </a:lnTo>
                <a:close/>
                <a:moveTo>
                  <a:pt x="170757" y="1221622"/>
                </a:moveTo>
                <a:lnTo>
                  <a:pt x="171660" y="1223431"/>
                </a:lnTo>
                <a:lnTo>
                  <a:pt x="171404" y="1222918"/>
                </a:lnTo>
                <a:close/>
                <a:moveTo>
                  <a:pt x="175086" y="1221463"/>
                </a:moveTo>
                <a:lnTo>
                  <a:pt x="175792" y="1222730"/>
                </a:lnTo>
                <a:lnTo>
                  <a:pt x="178650" y="1226240"/>
                </a:lnTo>
                <a:lnTo>
                  <a:pt x="176525" y="1221987"/>
                </a:lnTo>
                <a:close/>
                <a:moveTo>
                  <a:pt x="169823" y="1219750"/>
                </a:moveTo>
                <a:lnTo>
                  <a:pt x="170757" y="1221622"/>
                </a:lnTo>
                <a:lnTo>
                  <a:pt x="169822" y="1219750"/>
                </a:lnTo>
                <a:close/>
                <a:moveTo>
                  <a:pt x="169029" y="1219374"/>
                </a:moveTo>
                <a:lnTo>
                  <a:pt x="172056" y="1224224"/>
                </a:lnTo>
                <a:lnTo>
                  <a:pt x="174089" y="1228296"/>
                </a:lnTo>
                <a:lnTo>
                  <a:pt x="174258" y="1228633"/>
                </a:lnTo>
                <a:lnTo>
                  <a:pt x="174293" y="1228703"/>
                </a:lnTo>
                <a:lnTo>
                  <a:pt x="174849" y="1230097"/>
                </a:lnTo>
                <a:cubicBezTo>
                  <a:pt x="174291" y="1229258"/>
                  <a:pt x="173174" y="1227580"/>
                  <a:pt x="172056" y="1226461"/>
                </a:cubicBezTo>
                <a:lnTo>
                  <a:pt x="175780" y="1231681"/>
                </a:lnTo>
                <a:lnTo>
                  <a:pt x="180177" y="1237843"/>
                </a:lnTo>
                <a:lnTo>
                  <a:pt x="175491" y="1229404"/>
                </a:lnTo>
                <a:lnTo>
                  <a:pt x="174193" y="1227807"/>
                </a:lnTo>
                <a:lnTo>
                  <a:pt x="174644" y="1227877"/>
                </a:lnTo>
                <a:lnTo>
                  <a:pt x="170124" y="1219736"/>
                </a:lnTo>
                <a:lnTo>
                  <a:pt x="169823" y="1219750"/>
                </a:lnTo>
                <a:lnTo>
                  <a:pt x="169822" y="1219749"/>
                </a:lnTo>
                <a:lnTo>
                  <a:pt x="169635" y="1219374"/>
                </a:lnTo>
                <a:lnTo>
                  <a:pt x="169447" y="1219374"/>
                </a:lnTo>
                <a:lnTo>
                  <a:pt x="169822" y="1219749"/>
                </a:lnTo>
                <a:lnTo>
                  <a:pt x="169822" y="1219750"/>
                </a:lnTo>
                <a:lnTo>
                  <a:pt x="171404" y="1222918"/>
                </a:lnTo>
                <a:lnTo>
                  <a:pt x="172056" y="1224224"/>
                </a:lnTo>
                <a:lnTo>
                  <a:pt x="169288" y="1219374"/>
                </a:lnTo>
                <a:close/>
                <a:moveTo>
                  <a:pt x="1564320" y="1219348"/>
                </a:moveTo>
                <a:lnTo>
                  <a:pt x="1564148" y="1219750"/>
                </a:lnTo>
                <a:lnTo>
                  <a:pt x="1564188" y="1219465"/>
                </a:lnTo>
                <a:close/>
                <a:moveTo>
                  <a:pt x="1566382" y="1217513"/>
                </a:moveTo>
                <a:lnTo>
                  <a:pt x="1564320" y="1219348"/>
                </a:lnTo>
                <a:lnTo>
                  <a:pt x="1565022" y="1217707"/>
                </a:lnTo>
                <a:close/>
                <a:moveTo>
                  <a:pt x="160772" y="1213876"/>
                </a:moveTo>
                <a:lnTo>
                  <a:pt x="162274" y="1217637"/>
                </a:lnTo>
                <a:lnTo>
                  <a:pt x="164688" y="1220657"/>
                </a:lnTo>
                <a:lnTo>
                  <a:pt x="163118" y="1217513"/>
                </a:lnTo>
                <a:cubicBezTo>
                  <a:pt x="165353" y="1220869"/>
                  <a:pt x="165353" y="1220869"/>
                  <a:pt x="164794" y="1219750"/>
                </a:cubicBezTo>
                <a:lnTo>
                  <a:pt x="163215" y="1215534"/>
                </a:lnTo>
                <a:lnTo>
                  <a:pt x="163215" y="1217136"/>
                </a:lnTo>
                <a:close/>
                <a:moveTo>
                  <a:pt x="160846" y="1212162"/>
                </a:moveTo>
                <a:lnTo>
                  <a:pt x="160979" y="1212662"/>
                </a:lnTo>
                <a:lnTo>
                  <a:pt x="160896" y="1212244"/>
                </a:lnTo>
                <a:close/>
                <a:moveTo>
                  <a:pt x="156508" y="1208187"/>
                </a:moveTo>
                <a:lnTo>
                  <a:pt x="156508" y="1208999"/>
                </a:lnTo>
                <a:lnTo>
                  <a:pt x="156925" y="1210946"/>
                </a:lnTo>
                <a:lnTo>
                  <a:pt x="160692" y="1215658"/>
                </a:lnTo>
                <a:lnTo>
                  <a:pt x="158884" y="1211357"/>
                </a:lnTo>
                <a:close/>
                <a:moveTo>
                  <a:pt x="158744" y="1205950"/>
                </a:moveTo>
                <a:lnTo>
                  <a:pt x="159661" y="1208013"/>
                </a:lnTo>
                <a:lnTo>
                  <a:pt x="165353" y="1217513"/>
                </a:lnTo>
                <a:lnTo>
                  <a:pt x="165353" y="1215871"/>
                </a:lnTo>
                <a:close/>
                <a:moveTo>
                  <a:pt x="162560" y="1196399"/>
                </a:moveTo>
                <a:lnTo>
                  <a:pt x="163118" y="1196818"/>
                </a:lnTo>
                <a:lnTo>
                  <a:pt x="163118" y="1197378"/>
                </a:lnTo>
                <a:close/>
                <a:moveTo>
                  <a:pt x="169817" y="1186185"/>
                </a:moveTo>
                <a:lnTo>
                  <a:pt x="169820" y="1186188"/>
                </a:lnTo>
                <a:lnTo>
                  <a:pt x="169817" y="1186185"/>
                </a:lnTo>
                <a:close/>
                <a:moveTo>
                  <a:pt x="165353" y="1179480"/>
                </a:moveTo>
                <a:cubicBezTo>
                  <a:pt x="167029" y="1182277"/>
                  <a:pt x="167727" y="1183256"/>
                  <a:pt x="167867" y="1183290"/>
                </a:cubicBezTo>
                <a:lnTo>
                  <a:pt x="167817" y="1183181"/>
                </a:lnTo>
                <a:lnTo>
                  <a:pt x="169817" y="1186185"/>
                </a:lnTo>
                <a:lnTo>
                  <a:pt x="167587" y="1183116"/>
                </a:lnTo>
                <a:cubicBezTo>
                  <a:pt x="167029" y="1182836"/>
                  <a:pt x="166470" y="1182836"/>
                  <a:pt x="165353" y="1181717"/>
                </a:cubicBezTo>
                <a:close/>
                <a:moveTo>
                  <a:pt x="165353" y="1179166"/>
                </a:moveTo>
                <a:cubicBezTo>
                  <a:pt x="165772" y="1179410"/>
                  <a:pt x="166470" y="1180459"/>
                  <a:pt x="167029" y="1181438"/>
                </a:cubicBezTo>
                <a:lnTo>
                  <a:pt x="167817" y="1183181"/>
                </a:lnTo>
                <a:lnTo>
                  <a:pt x="165353" y="1179480"/>
                </a:lnTo>
                <a:close/>
                <a:moveTo>
                  <a:pt x="149800" y="1170151"/>
                </a:moveTo>
                <a:cubicBezTo>
                  <a:pt x="152036" y="1172389"/>
                  <a:pt x="152036" y="1176864"/>
                  <a:pt x="152036" y="1174626"/>
                </a:cubicBezTo>
                <a:lnTo>
                  <a:pt x="149800" y="1170291"/>
                </a:lnTo>
                <a:close/>
                <a:moveTo>
                  <a:pt x="1492644" y="1166057"/>
                </a:moveTo>
                <a:lnTo>
                  <a:pt x="1490527" y="1169237"/>
                </a:lnTo>
                <a:lnTo>
                  <a:pt x="1490689" y="1167455"/>
                </a:lnTo>
                <a:cubicBezTo>
                  <a:pt x="1491527" y="1166057"/>
                  <a:pt x="1492644" y="1164939"/>
                  <a:pt x="1492644" y="1166057"/>
                </a:cubicBezTo>
                <a:close/>
                <a:moveTo>
                  <a:pt x="154600" y="1160044"/>
                </a:moveTo>
                <a:lnTo>
                  <a:pt x="160884" y="1170532"/>
                </a:lnTo>
                <a:lnTo>
                  <a:pt x="160884" y="1171091"/>
                </a:lnTo>
                <a:lnTo>
                  <a:pt x="154606" y="1160091"/>
                </a:lnTo>
                <a:close/>
                <a:moveTo>
                  <a:pt x="1474596" y="1159518"/>
                </a:moveTo>
                <a:lnTo>
                  <a:pt x="1472533" y="1161583"/>
                </a:lnTo>
                <a:cubicBezTo>
                  <a:pt x="1471416" y="1163820"/>
                  <a:pt x="1471975" y="1162701"/>
                  <a:pt x="1473092" y="1161023"/>
                </a:cubicBezTo>
                <a:close/>
                <a:moveTo>
                  <a:pt x="1474768" y="1159345"/>
                </a:moveTo>
                <a:lnTo>
                  <a:pt x="1474768" y="1159346"/>
                </a:lnTo>
                <a:lnTo>
                  <a:pt x="1474596" y="1159518"/>
                </a:lnTo>
                <a:close/>
                <a:moveTo>
                  <a:pt x="138621" y="1145540"/>
                </a:moveTo>
                <a:cubicBezTo>
                  <a:pt x="136385" y="1143303"/>
                  <a:pt x="138621" y="1147778"/>
                  <a:pt x="143093" y="1154490"/>
                </a:cubicBezTo>
                <a:cubicBezTo>
                  <a:pt x="140857" y="1150015"/>
                  <a:pt x="143093" y="1156727"/>
                  <a:pt x="143093" y="1158964"/>
                </a:cubicBezTo>
                <a:cubicBezTo>
                  <a:pt x="145329" y="1162321"/>
                  <a:pt x="146447" y="1163999"/>
                  <a:pt x="147565" y="1165956"/>
                </a:cubicBezTo>
                <a:lnTo>
                  <a:pt x="149800" y="1170291"/>
                </a:lnTo>
                <a:lnTo>
                  <a:pt x="149800" y="1174626"/>
                </a:lnTo>
                <a:lnTo>
                  <a:pt x="156967" y="1186716"/>
                </a:lnTo>
                <a:lnTo>
                  <a:pt x="156415" y="1183955"/>
                </a:lnTo>
                <a:cubicBezTo>
                  <a:pt x="157533" y="1185074"/>
                  <a:pt x="158092" y="1186751"/>
                  <a:pt x="158092" y="1187870"/>
                </a:cubicBezTo>
                <a:lnTo>
                  <a:pt x="157724" y="1187993"/>
                </a:lnTo>
                <a:lnTo>
                  <a:pt x="159582" y="1191127"/>
                </a:lnTo>
                <a:lnTo>
                  <a:pt x="160475" y="1192760"/>
                </a:lnTo>
                <a:lnTo>
                  <a:pt x="160338" y="1192213"/>
                </a:lnTo>
                <a:lnTo>
                  <a:pt x="160988" y="1193699"/>
                </a:lnTo>
                <a:lnTo>
                  <a:pt x="161918" y="1195400"/>
                </a:lnTo>
                <a:lnTo>
                  <a:pt x="162001" y="1195420"/>
                </a:lnTo>
                <a:lnTo>
                  <a:pt x="162560" y="1196399"/>
                </a:lnTo>
                <a:lnTo>
                  <a:pt x="162398" y="1196278"/>
                </a:lnTo>
                <a:lnTo>
                  <a:pt x="162680" y="1196793"/>
                </a:lnTo>
                <a:lnTo>
                  <a:pt x="163118" y="1197378"/>
                </a:lnTo>
                <a:lnTo>
                  <a:pt x="163566" y="1197826"/>
                </a:lnTo>
                <a:lnTo>
                  <a:pt x="164952" y="1200947"/>
                </a:lnTo>
                <a:lnTo>
                  <a:pt x="165559" y="1202058"/>
                </a:lnTo>
                <a:lnTo>
                  <a:pt x="167867" y="1204369"/>
                </a:lnTo>
                <a:cubicBezTo>
                  <a:pt x="168146" y="1204090"/>
                  <a:pt x="168705" y="1204090"/>
                  <a:pt x="172056" y="1208564"/>
                </a:cubicBezTo>
                <a:cubicBezTo>
                  <a:pt x="172056" y="1208564"/>
                  <a:pt x="165353" y="1199615"/>
                  <a:pt x="167587" y="1201852"/>
                </a:cubicBezTo>
                <a:cubicBezTo>
                  <a:pt x="165353" y="1197378"/>
                  <a:pt x="165353" y="1197378"/>
                  <a:pt x="165353" y="1199615"/>
                </a:cubicBezTo>
                <a:lnTo>
                  <a:pt x="163566" y="1197826"/>
                </a:lnTo>
                <a:lnTo>
                  <a:pt x="163119" y="1196819"/>
                </a:lnTo>
                <a:lnTo>
                  <a:pt x="163118" y="1196818"/>
                </a:lnTo>
                <a:lnTo>
                  <a:pt x="163118" y="1195141"/>
                </a:lnTo>
                <a:cubicBezTo>
                  <a:pt x="158650" y="1183955"/>
                  <a:pt x="154181" y="1177243"/>
                  <a:pt x="149712" y="1168294"/>
                </a:cubicBezTo>
                <a:cubicBezTo>
                  <a:pt x="149712" y="1166057"/>
                  <a:pt x="151946" y="1170531"/>
                  <a:pt x="151946" y="1168294"/>
                </a:cubicBezTo>
                <a:cubicBezTo>
                  <a:pt x="154181" y="1177243"/>
                  <a:pt x="158650" y="1181717"/>
                  <a:pt x="160884" y="1188429"/>
                </a:cubicBezTo>
                <a:cubicBezTo>
                  <a:pt x="160884" y="1186192"/>
                  <a:pt x="158650" y="1177243"/>
                  <a:pt x="154181" y="1170531"/>
                </a:cubicBezTo>
                <a:cubicBezTo>
                  <a:pt x="149712" y="1163820"/>
                  <a:pt x="147477" y="1154871"/>
                  <a:pt x="143008" y="1148159"/>
                </a:cubicBezTo>
                <a:lnTo>
                  <a:pt x="141575" y="1146724"/>
                </a:lnTo>
                <a:lnTo>
                  <a:pt x="143093" y="1150015"/>
                </a:lnTo>
                <a:lnTo>
                  <a:pt x="141322" y="1146471"/>
                </a:lnTo>
                <a:lnTo>
                  <a:pt x="141012" y="1146161"/>
                </a:lnTo>
                <a:lnTo>
                  <a:pt x="143093" y="1154490"/>
                </a:lnTo>
                <a:cubicBezTo>
                  <a:pt x="140857" y="1150015"/>
                  <a:pt x="143093" y="1152252"/>
                  <a:pt x="138621" y="1145540"/>
                </a:cubicBezTo>
                <a:close/>
                <a:moveTo>
                  <a:pt x="1481471" y="1141448"/>
                </a:moveTo>
                <a:lnTo>
                  <a:pt x="1479556" y="1148159"/>
                </a:lnTo>
                <a:lnTo>
                  <a:pt x="1479237" y="1148159"/>
                </a:lnTo>
                <a:cubicBezTo>
                  <a:pt x="1481471" y="1145922"/>
                  <a:pt x="1481471" y="1141448"/>
                  <a:pt x="1481471" y="1141448"/>
                </a:cubicBezTo>
                <a:close/>
                <a:moveTo>
                  <a:pt x="1492365" y="1135855"/>
                </a:moveTo>
                <a:cubicBezTo>
                  <a:pt x="1492085" y="1136973"/>
                  <a:pt x="1491527" y="1139210"/>
                  <a:pt x="1490409" y="1141448"/>
                </a:cubicBezTo>
                <a:lnTo>
                  <a:pt x="1492644" y="1136973"/>
                </a:lnTo>
                <a:close/>
                <a:moveTo>
                  <a:pt x="55834" y="1127872"/>
                </a:moveTo>
                <a:lnTo>
                  <a:pt x="57171" y="1131689"/>
                </a:lnTo>
                <a:lnTo>
                  <a:pt x="58132" y="1132116"/>
                </a:lnTo>
                <a:close/>
                <a:moveTo>
                  <a:pt x="55786" y="1127783"/>
                </a:moveTo>
                <a:lnTo>
                  <a:pt x="55863" y="1128025"/>
                </a:lnTo>
                <a:lnTo>
                  <a:pt x="55828" y="1127861"/>
                </a:lnTo>
                <a:close/>
                <a:moveTo>
                  <a:pt x="55057" y="1123446"/>
                </a:moveTo>
                <a:lnTo>
                  <a:pt x="55896" y="1125404"/>
                </a:lnTo>
                <a:lnTo>
                  <a:pt x="55449" y="1125404"/>
                </a:lnTo>
                <a:close/>
                <a:moveTo>
                  <a:pt x="54750" y="1122729"/>
                </a:moveTo>
                <a:lnTo>
                  <a:pt x="55312" y="1125404"/>
                </a:lnTo>
                <a:lnTo>
                  <a:pt x="55449" y="1125404"/>
                </a:lnTo>
                <a:lnTo>
                  <a:pt x="55896" y="1127641"/>
                </a:lnTo>
                <a:lnTo>
                  <a:pt x="57852" y="1130437"/>
                </a:lnTo>
                <a:lnTo>
                  <a:pt x="57852" y="1130438"/>
                </a:lnTo>
                <a:lnTo>
                  <a:pt x="57852" y="1130438"/>
                </a:lnTo>
                <a:lnTo>
                  <a:pt x="59148" y="1134760"/>
                </a:lnTo>
                <a:lnTo>
                  <a:pt x="58132" y="1133235"/>
                </a:lnTo>
                <a:lnTo>
                  <a:pt x="57249" y="1131910"/>
                </a:lnTo>
                <a:lnTo>
                  <a:pt x="57259" y="1131940"/>
                </a:lnTo>
                <a:cubicBezTo>
                  <a:pt x="58656" y="1135855"/>
                  <a:pt x="60332" y="1140329"/>
                  <a:pt x="60332" y="1139211"/>
                </a:cubicBezTo>
                <a:lnTo>
                  <a:pt x="60367" y="1139300"/>
                </a:lnTo>
                <a:lnTo>
                  <a:pt x="60367" y="1138828"/>
                </a:lnTo>
                <a:lnTo>
                  <a:pt x="59148" y="1134760"/>
                </a:lnTo>
                <a:lnTo>
                  <a:pt x="60367" y="1136591"/>
                </a:lnTo>
                <a:lnTo>
                  <a:pt x="59323" y="1133456"/>
                </a:lnTo>
                <a:lnTo>
                  <a:pt x="57962" y="1130219"/>
                </a:lnTo>
                <a:lnTo>
                  <a:pt x="57852" y="1130438"/>
                </a:lnTo>
                <a:lnTo>
                  <a:pt x="57852" y="1130437"/>
                </a:lnTo>
                <a:lnTo>
                  <a:pt x="57353" y="1128770"/>
                </a:lnTo>
                <a:lnTo>
                  <a:pt x="55006" y="1123191"/>
                </a:lnTo>
                <a:lnTo>
                  <a:pt x="55057" y="1123446"/>
                </a:lnTo>
                <a:close/>
                <a:moveTo>
                  <a:pt x="1503081" y="1121192"/>
                </a:moveTo>
                <a:lnTo>
                  <a:pt x="1502571" y="1122659"/>
                </a:lnTo>
                <a:lnTo>
                  <a:pt x="1501582" y="1123550"/>
                </a:lnTo>
                <a:close/>
                <a:moveTo>
                  <a:pt x="133446" y="1120181"/>
                </a:moveTo>
                <a:lnTo>
                  <a:pt x="133842" y="1121313"/>
                </a:lnTo>
                <a:lnTo>
                  <a:pt x="134070" y="1121313"/>
                </a:lnTo>
                <a:close/>
                <a:moveTo>
                  <a:pt x="1503816" y="1119076"/>
                </a:moveTo>
                <a:cubicBezTo>
                  <a:pt x="1504934" y="1117957"/>
                  <a:pt x="1504375" y="1119076"/>
                  <a:pt x="1503537" y="1120474"/>
                </a:cubicBezTo>
                <a:lnTo>
                  <a:pt x="1503081" y="1121192"/>
                </a:lnTo>
                <a:close/>
                <a:moveTo>
                  <a:pt x="50686" y="1114713"/>
                </a:moveTo>
                <a:lnTo>
                  <a:pt x="50748" y="1116192"/>
                </a:lnTo>
                <a:lnTo>
                  <a:pt x="51394" y="1116839"/>
                </a:lnTo>
                <a:close/>
                <a:moveTo>
                  <a:pt x="1613866" y="1113483"/>
                </a:moveTo>
                <a:cubicBezTo>
                  <a:pt x="1614424" y="1112364"/>
                  <a:pt x="1614424" y="1112364"/>
                  <a:pt x="1613307" y="1114601"/>
                </a:cubicBezTo>
                <a:lnTo>
                  <a:pt x="1613307" y="1114600"/>
                </a:lnTo>
                <a:close/>
                <a:moveTo>
                  <a:pt x="44969" y="1104114"/>
                </a:moveTo>
                <a:lnTo>
                  <a:pt x="47483" y="1109288"/>
                </a:lnTo>
                <a:cubicBezTo>
                  <a:pt x="49159" y="1112924"/>
                  <a:pt x="50277" y="1115720"/>
                  <a:pt x="49159" y="1114601"/>
                </a:cubicBezTo>
                <a:close/>
                <a:moveTo>
                  <a:pt x="44690" y="1103416"/>
                </a:moveTo>
                <a:lnTo>
                  <a:pt x="44969" y="1104114"/>
                </a:lnTo>
                <a:lnTo>
                  <a:pt x="44893" y="1103958"/>
                </a:lnTo>
                <a:close/>
                <a:moveTo>
                  <a:pt x="125132" y="1098941"/>
                </a:moveTo>
                <a:lnTo>
                  <a:pt x="125321" y="1099130"/>
                </a:lnTo>
                <a:lnTo>
                  <a:pt x="125321" y="1099130"/>
                </a:lnTo>
                <a:close/>
                <a:moveTo>
                  <a:pt x="130491" y="1093266"/>
                </a:moveTo>
                <a:lnTo>
                  <a:pt x="131914" y="1096318"/>
                </a:lnTo>
                <a:cubicBezTo>
                  <a:pt x="131914" y="1097436"/>
                  <a:pt x="131355" y="1096318"/>
                  <a:pt x="130796" y="1094640"/>
                </a:cubicBezTo>
                <a:close/>
                <a:moveTo>
                  <a:pt x="129678" y="1089606"/>
                </a:moveTo>
                <a:lnTo>
                  <a:pt x="130491" y="1093266"/>
                </a:lnTo>
                <a:lnTo>
                  <a:pt x="129957" y="1092123"/>
                </a:lnTo>
                <a:cubicBezTo>
                  <a:pt x="129119" y="1090165"/>
                  <a:pt x="128560" y="1088487"/>
                  <a:pt x="129678" y="1089606"/>
                </a:cubicBezTo>
                <a:close/>
                <a:moveTo>
                  <a:pt x="37987" y="1087755"/>
                </a:moveTo>
                <a:cubicBezTo>
                  <a:pt x="40221" y="1089992"/>
                  <a:pt x="42456" y="1096704"/>
                  <a:pt x="42456" y="1096704"/>
                </a:cubicBezTo>
                <a:lnTo>
                  <a:pt x="42456" y="1098941"/>
                </a:lnTo>
                <a:lnTo>
                  <a:pt x="44893" y="1103958"/>
                </a:lnTo>
                <a:lnTo>
                  <a:pt x="48042" y="1112363"/>
                </a:lnTo>
                <a:lnTo>
                  <a:pt x="47763" y="1111805"/>
                </a:lnTo>
                <a:cubicBezTo>
                  <a:pt x="46925" y="1109008"/>
                  <a:pt x="45808" y="1105653"/>
                  <a:pt x="44690" y="1105653"/>
                </a:cubicBezTo>
                <a:cubicBezTo>
                  <a:pt x="44690" y="1103416"/>
                  <a:pt x="42456" y="1096704"/>
                  <a:pt x="37987" y="1087755"/>
                </a:cubicBezTo>
                <a:close/>
                <a:moveTo>
                  <a:pt x="37987" y="1078806"/>
                </a:moveTo>
                <a:cubicBezTo>
                  <a:pt x="37987" y="1079925"/>
                  <a:pt x="38545" y="1083281"/>
                  <a:pt x="39383" y="1086357"/>
                </a:cubicBezTo>
                <a:lnTo>
                  <a:pt x="40714" y="1088901"/>
                </a:lnTo>
                <a:lnTo>
                  <a:pt x="42176" y="1092300"/>
                </a:lnTo>
                <a:lnTo>
                  <a:pt x="42456" y="1092230"/>
                </a:lnTo>
                <a:lnTo>
                  <a:pt x="42456" y="1096704"/>
                </a:lnTo>
                <a:cubicBezTo>
                  <a:pt x="40221" y="1092230"/>
                  <a:pt x="37987" y="1081044"/>
                  <a:pt x="37987" y="1078806"/>
                </a:cubicBezTo>
                <a:close/>
                <a:moveTo>
                  <a:pt x="34592" y="1072633"/>
                </a:moveTo>
                <a:lnTo>
                  <a:pt x="34853" y="1073417"/>
                </a:lnTo>
                <a:lnTo>
                  <a:pt x="34635" y="1072655"/>
                </a:lnTo>
                <a:close/>
                <a:moveTo>
                  <a:pt x="107320" y="1064994"/>
                </a:moveTo>
                <a:lnTo>
                  <a:pt x="110072" y="1069126"/>
                </a:lnTo>
                <a:lnTo>
                  <a:pt x="113748" y="1082614"/>
                </a:lnTo>
                <a:cubicBezTo>
                  <a:pt x="115704" y="1087928"/>
                  <a:pt x="117381" y="1091843"/>
                  <a:pt x="116263" y="1089606"/>
                </a:cubicBezTo>
                <a:cubicBezTo>
                  <a:pt x="116263" y="1089606"/>
                  <a:pt x="116263" y="1091843"/>
                  <a:pt x="116263" y="1091843"/>
                </a:cubicBezTo>
                <a:cubicBezTo>
                  <a:pt x="118499" y="1096318"/>
                  <a:pt x="120735" y="1098555"/>
                  <a:pt x="122970" y="1105267"/>
                </a:cubicBezTo>
                <a:cubicBezTo>
                  <a:pt x="122970" y="1107505"/>
                  <a:pt x="120735" y="1103030"/>
                  <a:pt x="120735" y="1105267"/>
                </a:cubicBezTo>
                <a:cubicBezTo>
                  <a:pt x="122970" y="1109742"/>
                  <a:pt x="122970" y="1109742"/>
                  <a:pt x="122970" y="1107505"/>
                </a:cubicBezTo>
                <a:cubicBezTo>
                  <a:pt x="122970" y="1109742"/>
                  <a:pt x="127442" y="1123166"/>
                  <a:pt x="129678" y="1125404"/>
                </a:cubicBezTo>
                <a:cubicBezTo>
                  <a:pt x="129678" y="1123166"/>
                  <a:pt x="129678" y="1123166"/>
                  <a:pt x="127442" y="1118692"/>
                </a:cubicBezTo>
                <a:cubicBezTo>
                  <a:pt x="125206" y="1111979"/>
                  <a:pt x="127442" y="1116454"/>
                  <a:pt x="127442" y="1116454"/>
                </a:cubicBezTo>
                <a:cubicBezTo>
                  <a:pt x="127442" y="1118692"/>
                  <a:pt x="129678" y="1120929"/>
                  <a:pt x="129678" y="1120929"/>
                </a:cubicBezTo>
                <a:cubicBezTo>
                  <a:pt x="131914" y="1125404"/>
                  <a:pt x="129678" y="1123166"/>
                  <a:pt x="131914" y="1127641"/>
                </a:cubicBezTo>
                <a:cubicBezTo>
                  <a:pt x="131914" y="1127641"/>
                  <a:pt x="131914" y="1127641"/>
                  <a:pt x="134150" y="1127641"/>
                </a:cubicBezTo>
                <a:cubicBezTo>
                  <a:pt x="134150" y="1129879"/>
                  <a:pt x="134150" y="1129879"/>
                  <a:pt x="134150" y="1129879"/>
                </a:cubicBezTo>
                <a:cubicBezTo>
                  <a:pt x="134150" y="1129879"/>
                  <a:pt x="134150" y="1129879"/>
                  <a:pt x="136385" y="1138828"/>
                </a:cubicBezTo>
                <a:cubicBezTo>
                  <a:pt x="137503" y="1141066"/>
                  <a:pt x="138621" y="1141625"/>
                  <a:pt x="139739" y="1142744"/>
                </a:cubicBezTo>
                <a:lnTo>
                  <a:pt x="140774" y="1144988"/>
                </a:lnTo>
                <a:lnTo>
                  <a:pt x="140774" y="1143685"/>
                </a:lnTo>
                <a:lnTo>
                  <a:pt x="139047" y="1139227"/>
                </a:lnTo>
                <a:lnTo>
                  <a:pt x="138112" y="1138049"/>
                </a:lnTo>
                <a:lnTo>
                  <a:pt x="138822" y="1138645"/>
                </a:lnTo>
                <a:lnTo>
                  <a:pt x="135467" y="1129982"/>
                </a:lnTo>
                <a:cubicBezTo>
                  <a:pt x="134070" y="1125788"/>
                  <a:pt x="132953" y="1122432"/>
                  <a:pt x="131836" y="1121313"/>
                </a:cubicBezTo>
                <a:lnTo>
                  <a:pt x="132501" y="1121313"/>
                </a:lnTo>
                <a:lnTo>
                  <a:pt x="131763" y="1119906"/>
                </a:lnTo>
                <a:cubicBezTo>
                  <a:pt x="134144" y="1122174"/>
                  <a:pt x="129381" y="1115371"/>
                  <a:pt x="127000" y="1110835"/>
                </a:cubicBezTo>
                <a:lnTo>
                  <a:pt x="127487" y="1109753"/>
                </a:lnTo>
                <a:lnTo>
                  <a:pt x="127442" y="1109742"/>
                </a:lnTo>
                <a:lnTo>
                  <a:pt x="127300" y="1109030"/>
                </a:lnTo>
                <a:lnTo>
                  <a:pt x="127211" y="1108869"/>
                </a:lnTo>
                <a:lnTo>
                  <a:pt x="127000" y="1108567"/>
                </a:lnTo>
                <a:lnTo>
                  <a:pt x="127055" y="1108585"/>
                </a:lnTo>
                <a:lnTo>
                  <a:pt x="126961" y="1108414"/>
                </a:lnTo>
                <a:cubicBezTo>
                  <a:pt x="125298" y="1105058"/>
                  <a:pt x="124067" y="1102017"/>
                  <a:pt x="122444" y="1097403"/>
                </a:cubicBezTo>
                <a:lnTo>
                  <a:pt x="122218" y="1096735"/>
                </a:lnTo>
                <a:lnTo>
                  <a:pt x="120817" y="1092587"/>
                </a:lnTo>
                <a:lnTo>
                  <a:pt x="118499" y="1087368"/>
                </a:lnTo>
                <a:cubicBezTo>
                  <a:pt x="118499" y="1087368"/>
                  <a:pt x="118499" y="1087368"/>
                  <a:pt x="118499" y="1089606"/>
                </a:cubicBezTo>
                <a:cubicBezTo>
                  <a:pt x="118499" y="1091843"/>
                  <a:pt x="116263" y="1080656"/>
                  <a:pt x="116263" y="1076181"/>
                </a:cubicBezTo>
                <a:cubicBezTo>
                  <a:pt x="114027" y="1071707"/>
                  <a:pt x="114027" y="1076181"/>
                  <a:pt x="111791" y="1069469"/>
                </a:cubicBezTo>
                <a:cubicBezTo>
                  <a:pt x="111791" y="1071707"/>
                  <a:pt x="111791" y="1076181"/>
                  <a:pt x="114027" y="1082893"/>
                </a:cubicBezTo>
                <a:cubicBezTo>
                  <a:pt x="114027" y="1080656"/>
                  <a:pt x="111791" y="1076181"/>
                  <a:pt x="111791" y="1071707"/>
                </a:cubicBezTo>
                <a:lnTo>
                  <a:pt x="110072" y="1069126"/>
                </a:lnTo>
                <a:lnTo>
                  <a:pt x="109556" y="1067232"/>
                </a:lnTo>
                <a:cubicBezTo>
                  <a:pt x="109556" y="1067232"/>
                  <a:pt x="107320" y="1064994"/>
                  <a:pt x="107320" y="1064994"/>
                </a:cubicBezTo>
                <a:close/>
                <a:moveTo>
                  <a:pt x="1629055" y="1064957"/>
                </a:moveTo>
                <a:lnTo>
                  <a:pt x="1628948" y="1065383"/>
                </a:lnTo>
                <a:lnTo>
                  <a:pt x="1628948" y="1065159"/>
                </a:lnTo>
                <a:close/>
                <a:moveTo>
                  <a:pt x="33518" y="1062671"/>
                </a:moveTo>
                <a:lnTo>
                  <a:pt x="33518" y="1064686"/>
                </a:lnTo>
                <a:lnTo>
                  <a:pt x="33933" y="1065976"/>
                </a:lnTo>
                <a:lnTo>
                  <a:pt x="35227" y="1067828"/>
                </a:lnTo>
                <a:lnTo>
                  <a:pt x="33538" y="1062757"/>
                </a:lnTo>
                <a:close/>
                <a:moveTo>
                  <a:pt x="29066" y="1053807"/>
                </a:moveTo>
                <a:lnTo>
                  <a:pt x="29961" y="1056718"/>
                </a:lnTo>
                <a:lnTo>
                  <a:pt x="31302" y="1062757"/>
                </a:lnTo>
                <a:cubicBezTo>
                  <a:pt x="31302" y="1060520"/>
                  <a:pt x="29066" y="1056045"/>
                  <a:pt x="29066" y="1053807"/>
                </a:cubicBezTo>
                <a:close/>
                <a:moveTo>
                  <a:pt x="26830" y="1044858"/>
                </a:moveTo>
                <a:cubicBezTo>
                  <a:pt x="24594" y="1049333"/>
                  <a:pt x="26830" y="1049333"/>
                  <a:pt x="29066" y="1053807"/>
                </a:cubicBezTo>
                <a:cubicBezTo>
                  <a:pt x="29066" y="1058282"/>
                  <a:pt x="26830" y="1056045"/>
                  <a:pt x="26830" y="1053807"/>
                </a:cubicBezTo>
                <a:cubicBezTo>
                  <a:pt x="26830" y="1057163"/>
                  <a:pt x="27948" y="1061638"/>
                  <a:pt x="29346" y="1064994"/>
                </a:cubicBezTo>
                <a:lnTo>
                  <a:pt x="32748" y="1068627"/>
                </a:lnTo>
                <a:lnTo>
                  <a:pt x="32591" y="1067917"/>
                </a:lnTo>
                <a:lnTo>
                  <a:pt x="31302" y="1062757"/>
                </a:lnTo>
                <a:cubicBezTo>
                  <a:pt x="31302" y="1062757"/>
                  <a:pt x="30743" y="1059960"/>
                  <a:pt x="30184" y="1057443"/>
                </a:cubicBezTo>
                <a:lnTo>
                  <a:pt x="29961" y="1056718"/>
                </a:lnTo>
                <a:lnTo>
                  <a:pt x="28396" y="1049672"/>
                </a:lnTo>
                <a:lnTo>
                  <a:pt x="27382" y="1046119"/>
                </a:lnTo>
                <a:lnTo>
                  <a:pt x="27669" y="1047935"/>
                </a:lnTo>
                <a:cubicBezTo>
                  <a:pt x="27948" y="1049333"/>
                  <a:pt x="27948" y="1049333"/>
                  <a:pt x="26830" y="1044858"/>
                </a:cubicBezTo>
                <a:close/>
                <a:moveTo>
                  <a:pt x="1642353" y="1027362"/>
                </a:moveTo>
                <a:lnTo>
                  <a:pt x="1641238" y="1032664"/>
                </a:lnTo>
                <a:lnTo>
                  <a:pt x="1641015" y="1033391"/>
                </a:lnTo>
                <a:close/>
                <a:moveTo>
                  <a:pt x="24588" y="1024693"/>
                </a:moveTo>
                <a:lnTo>
                  <a:pt x="24594" y="1024721"/>
                </a:lnTo>
                <a:lnTo>
                  <a:pt x="24598" y="1024724"/>
                </a:lnTo>
                <a:close/>
                <a:moveTo>
                  <a:pt x="19990" y="1017730"/>
                </a:moveTo>
                <a:lnTo>
                  <a:pt x="20123" y="1020247"/>
                </a:lnTo>
                <a:cubicBezTo>
                  <a:pt x="20123" y="1020247"/>
                  <a:pt x="20123" y="1022484"/>
                  <a:pt x="22358" y="1031434"/>
                </a:cubicBezTo>
                <a:lnTo>
                  <a:pt x="21828" y="1025061"/>
                </a:lnTo>
                <a:lnTo>
                  <a:pt x="21432" y="1024335"/>
                </a:lnTo>
                <a:close/>
                <a:moveTo>
                  <a:pt x="1642355" y="1013928"/>
                </a:moveTo>
                <a:cubicBezTo>
                  <a:pt x="1642355" y="1013928"/>
                  <a:pt x="1642355" y="1013928"/>
                  <a:pt x="1644590" y="1013928"/>
                </a:cubicBezTo>
                <a:cubicBezTo>
                  <a:pt x="1644590" y="1013928"/>
                  <a:pt x="1644590" y="1016165"/>
                  <a:pt x="1644590" y="1018402"/>
                </a:cubicBezTo>
                <a:lnTo>
                  <a:pt x="1642355" y="1027351"/>
                </a:lnTo>
                <a:lnTo>
                  <a:pt x="1642355" y="1027353"/>
                </a:lnTo>
                <a:lnTo>
                  <a:pt x="1642354" y="1027356"/>
                </a:lnTo>
                <a:lnTo>
                  <a:pt x="1642354" y="1027358"/>
                </a:lnTo>
                <a:lnTo>
                  <a:pt x="1642353" y="1027362"/>
                </a:lnTo>
                <a:lnTo>
                  <a:pt x="1640121" y="1036300"/>
                </a:lnTo>
                <a:lnTo>
                  <a:pt x="1641015" y="1033391"/>
                </a:lnTo>
                <a:lnTo>
                  <a:pt x="1637886" y="1047486"/>
                </a:lnTo>
                <a:cubicBezTo>
                  <a:pt x="1637886" y="1045248"/>
                  <a:pt x="1642355" y="1036300"/>
                  <a:pt x="1640121" y="1045248"/>
                </a:cubicBezTo>
                <a:cubicBezTo>
                  <a:pt x="1640121" y="1043011"/>
                  <a:pt x="1640121" y="1040774"/>
                  <a:pt x="1642355" y="1036300"/>
                </a:cubicBezTo>
                <a:cubicBezTo>
                  <a:pt x="1642355" y="1034062"/>
                  <a:pt x="1642355" y="1034062"/>
                  <a:pt x="1642355" y="1038537"/>
                </a:cubicBezTo>
                <a:cubicBezTo>
                  <a:pt x="1644590" y="1031825"/>
                  <a:pt x="1644590" y="1018402"/>
                  <a:pt x="1644590" y="1020639"/>
                </a:cubicBezTo>
                <a:cubicBezTo>
                  <a:pt x="1646824" y="1018402"/>
                  <a:pt x="1646824" y="1020639"/>
                  <a:pt x="1646824" y="1013928"/>
                </a:cubicBezTo>
                <a:cubicBezTo>
                  <a:pt x="1646824" y="1020639"/>
                  <a:pt x="1649059" y="1020639"/>
                  <a:pt x="1651293" y="1013928"/>
                </a:cubicBezTo>
                <a:cubicBezTo>
                  <a:pt x="1649059" y="1018402"/>
                  <a:pt x="1649059" y="1020639"/>
                  <a:pt x="1646824" y="1025114"/>
                </a:cubicBezTo>
                <a:cubicBezTo>
                  <a:pt x="1646824" y="1034062"/>
                  <a:pt x="1646824" y="1027351"/>
                  <a:pt x="1649059" y="1027351"/>
                </a:cubicBezTo>
                <a:cubicBezTo>
                  <a:pt x="1646824" y="1031825"/>
                  <a:pt x="1646824" y="1036300"/>
                  <a:pt x="1644590" y="1040774"/>
                </a:cubicBezTo>
                <a:cubicBezTo>
                  <a:pt x="1644590" y="1043011"/>
                  <a:pt x="1646824" y="1031825"/>
                  <a:pt x="1646824" y="1029588"/>
                </a:cubicBezTo>
                <a:cubicBezTo>
                  <a:pt x="1646824" y="1031825"/>
                  <a:pt x="1644590" y="1034062"/>
                  <a:pt x="1644590" y="1034062"/>
                </a:cubicBezTo>
                <a:cubicBezTo>
                  <a:pt x="1644590" y="1037418"/>
                  <a:pt x="1644590" y="1039096"/>
                  <a:pt x="1644590" y="1040215"/>
                </a:cubicBezTo>
                <a:lnTo>
                  <a:pt x="1644590" y="1040774"/>
                </a:lnTo>
                <a:lnTo>
                  <a:pt x="1644590" y="1043011"/>
                </a:lnTo>
                <a:cubicBezTo>
                  <a:pt x="1642355" y="1049723"/>
                  <a:pt x="1644590" y="1040774"/>
                  <a:pt x="1642355" y="1045248"/>
                </a:cubicBezTo>
                <a:cubicBezTo>
                  <a:pt x="1640121" y="1049723"/>
                  <a:pt x="1642355" y="1047486"/>
                  <a:pt x="1640121" y="1054197"/>
                </a:cubicBezTo>
                <a:lnTo>
                  <a:pt x="1638165" y="1057896"/>
                </a:lnTo>
                <a:lnTo>
                  <a:pt x="1637506" y="1061849"/>
                </a:lnTo>
                <a:lnTo>
                  <a:pt x="1637264" y="1060029"/>
                </a:lnTo>
                <a:lnTo>
                  <a:pt x="1633417" y="1072095"/>
                </a:lnTo>
                <a:cubicBezTo>
                  <a:pt x="1633417" y="1069858"/>
                  <a:pt x="1635652" y="1065383"/>
                  <a:pt x="1633417" y="1065383"/>
                </a:cubicBezTo>
                <a:cubicBezTo>
                  <a:pt x="1633417" y="1067620"/>
                  <a:pt x="1631183" y="1074332"/>
                  <a:pt x="1628948" y="1078806"/>
                </a:cubicBezTo>
                <a:cubicBezTo>
                  <a:pt x="1628948" y="1078806"/>
                  <a:pt x="1631183" y="1072095"/>
                  <a:pt x="1631183" y="1069858"/>
                </a:cubicBezTo>
                <a:cubicBezTo>
                  <a:pt x="1631183" y="1069858"/>
                  <a:pt x="1633417" y="1067620"/>
                  <a:pt x="1635652" y="1058672"/>
                </a:cubicBezTo>
                <a:lnTo>
                  <a:pt x="1629042" y="1074553"/>
                </a:lnTo>
                <a:lnTo>
                  <a:pt x="1628775" y="1077128"/>
                </a:lnTo>
                <a:lnTo>
                  <a:pt x="1627971" y="1077128"/>
                </a:lnTo>
                <a:lnTo>
                  <a:pt x="1624479" y="1085518"/>
                </a:lnTo>
                <a:lnTo>
                  <a:pt x="1625410" y="1080485"/>
                </a:lnTo>
                <a:lnTo>
                  <a:pt x="1628948" y="1069858"/>
                </a:lnTo>
                <a:lnTo>
                  <a:pt x="1628526" y="1067112"/>
                </a:lnTo>
                <a:lnTo>
                  <a:pt x="1628948" y="1065383"/>
                </a:lnTo>
                <a:lnTo>
                  <a:pt x="1630218" y="1062841"/>
                </a:lnTo>
                <a:lnTo>
                  <a:pt x="1630238" y="1062707"/>
                </a:lnTo>
                <a:lnTo>
                  <a:pt x="1629055" y="1064957"/>
                </a:lnTo>
                <a:lnTo>
                  <a:pt x="1631183" y="1056434"/>
                </a:lnTo>
                <a:cubicBezTo>
                  <a:pt x="1631183" y="1054197"/>
                  <a:pt x="1631183" y="1056434"/>
                  <a:pt x="1631183" y="1060909"/>
                </a:cubicBezTo>
                <a:lnTo>
                  <a:pt x="1630282" y="1062622"/>
                </a:lnTo>
                <a:lnTo>
                  <a:pt x="1630270" y="1062736"/>
                </a:lnTo>
                <a:lnTo>
                  <a:pt x="1631183" y="1060909"/>
                </a:lnTo>
                <a:cubicBezTo>
                  <a:pt x="1633417" y="1049723"/>
                  <a:pt x="1631183" y="1054197"/>
                  <a:pt x="1633417" y="1045248"/>
                </a:cubicBezTo>
                <a:lnTo>
                  <a:pt x="1634995" y="1043406"/>
                </a:lnTo>
                <a:lnTo>
                  <a:pt x="1633417" y="1049723"/>
                </a:lnTo>
                <a:cubicBezTo>
                  <a:pt x="1635652" y="1044130"/>
                  <a:pt x="1635652" y="1043011"/>
                  <a:pt x="1635093" y="1043291"/>
                </a:cubicBezTo>
                <a:lnTo>
                  <a:pt x="1634995" y="1043406"/>
                </a:lnTo>
                <a:lnTo>
                  <a:pt x="1640121" y="1022876"/>
                </a:lnTo>
                <a:cubicBezTo>
                  <a:pt x="1640121" y="1022876"/>
                  <a:pt x="1642355" y="1018402"/>
                  <a:pt x="1642355" y="1013928"/>
                </a:cubicBezTo>
                <a:lnTo>
                  <a:pt x="1642216" y="1017144"/>
                </a:lnTo>
                <a:lnTo>
                  <a:pt x="1641587" y="1021548"/>
                </a:lnTo>
                <a:lnTo>
                  <a:pt x="1640121" y="1025114"/>
                </a:lnTo>
                <a:cubicBezTo>
                  <a:pt x="1640121" y="1025114"/>
                  <a:pt x="1640121" y="1025114"/>
                  <a:pt x="1640121" y="1027351"/>
                </a:cubicBezTo>
                <a:cubicBezTo>
                  <a:pt x="1637886" y="1036300"/>
                  <a:pt x="1637886" y="1034062"/>
                  <a:pt x="1635652" y="1043011"/>
                </a:cubicBezTo>
                <a:cubicBezTo>
                  <a:pt x="1637886" y="1040774"/>
                  <a:pt x="1637886" y="1038537"/>
                  <a:pt x="1640121" y="1031825"/>
                </a:cubicBezTo>
                <a:lnTo>
                  <a:pt x="1641587" y="1021548"/>
                </a:lnTo>
                <a:lnTo>
                  <a:pt x="1642076" y="1020360"/>
                </a:lnTo>
                <a:lnTo>
                  <a:pt x="1642216" y="1017144"/>
                </a:lnTo>
                <a:lnTo>
                  <a:pt x="1642355" y="1016165"/>
                </a:lnTo>
                <a:cubicBezTo>
                  <a:pt x="1642355" y="1013928"/>
                  <a:pt x="1642355" y="1013928"/>
                  <a:pt x="1642355" y="1013928"/>
                </a:cubicBezTo>
                <a:close/>
                <a:moveTo>
                  <a:pt x="1549843" y="1012233"/>
                </a:moveTo>
                <a:lnTo>
                  <a:pt x="1549298" y="1013251"/>
                </a:lnTo>
                <a:lnTo>
                  <a:pt x="1548583" y="1017900"/>
                </a:lnTo>
                <a:close/>
                <a:moveTo>
                  <a:pt x="1646824" y="1011690"/>
                </a:moveTo>
                <a:cubicBezTo>
                  <a:pt x="1646824" y="1009453"/>
                  <a:pt x="1646824" y="1016165"/>
                  <a:pt x="1644590" y="1020639"/>
                </a:cubicBezTo>
                <a:cubicBezTo>
                  <a:pt x="1644590" y="1016165"/>
                  <a:pt x="1644590" y="1018402"/>
                  <a:pt x="1646824" y="1011690"/>
                </a:cubicBezTo>
                <a:close/>
                <a:moveTo>
                  <a:pt x="1550225" y="1011521"/>
                </a:moveTo>
                <a:lnTo>
                  <a:pt x="1550201" y="1011565"/>
                </a:lnTo>
                <a:lnTo>
                  <a:pt x="1550189" y="1011664"/>
                </a:lnTo>
                <a:close/>
                <a:moveTo>
                  <a:pt x="1555210" y="998267"/>
                </a:moveTo>
                <a:cubicBezTo>
                  <a:pt x="1555210" y="1002742"/>
                  <a:pt x="1552975" y="1013928"/>
                  <a:pt x="1550741" y="1013928"/>
                </a:cubicBezTo>
                <a:cubicBezTo>
                  <a:pt x="1552975" y="1013928"/>
                  <a:pt x="1552975" y="1004979"/>
                  <a:pt x="1555210" y="998267"/>
                </a:cubicBezTo>
                <a:close/>
                <a:moveTo>
                  <a:pt x="1636210" y="991276"/>
                </a:moveTo>
                <a:cubicBezTo>
                  <a:pt x="1636769" y="990437"/>
                  <a:pt x="1636769" y="990437"/>
                  <a:pt x="1635652" y="993793"/>
                </a:cubicBezTo>
                <a:lnTo>
                  <a:pt x="1635981" y="991482"/>
                </a:lnTo>
                <a:close/>
                <a:moveTo>
                  <a:pt x="1649059" y="960235"/>
                </a:moveTo>
                <a:lnTo>
                  <a:pt x="1649338" y="961633"/>
                </a:lnTo>
                <a:lnTo>
                  <a:pt x="1648500" y="964150"/>
                </a:lnTo>
                <a:close/>
                <a:moveTo>
                  <a:pt x="1650174" y="959124"/>
                </a:moveTo>
                <a:lnTo>
                  <a:pt x="1649408" y="961983"/>
                </a:lnTo>
                <a:lnTo>
                  <a:pt x="1649338" y="961633"/>
                </a:lnTo>
                <a:close/>
                <a:moveTo>
                  <a:pt x="1650655" y="955760"/>
                </a:moveTo>
                <a:lnTo>
                  <a:pt x="1651293" y="955760"/>
                </a:lnTo>
                <a:lnTo>
                  <a:pt x="1650176" y="959116"/>
                </a:lnTo>
                <a:close/>
                <a:moveTo>
                  <a:pt x="1651293" y="951286"/>
                </a:moveTo>
                <a:lnTo>
                  <a:pt x="1651450" y="953013"/>
                </a:lnTo>
                <a:lnTo>
                  <a:pt x="1651293" y="953523"/>
                </a:lnTo>
                <a:close/>
                <a:moveTo>
                  <a:pt x="19091" y="949510"/>
                </a:moveTo>
                <a:lnTo>
                  <a:pt x="20111" y="960235"/>
                </a:lnTo>
                <a:lnTo>
                  <a:pt x="20123" y="960331"/>
                </a:lnTo>
                <a:lnTo>
                  <a:pt x="20123" y="953125"/>
                </a:lnTo>
                <a:close/>
                <a:moveTo>
                  <a:pt x="1651293" y="946812"/>
                </a:moveTo>
                <a:cubicBezTo>
                  <a:pt x="1651293" y="946812"/>
                  <a:pt x="1651293" y="949049"/>
                  <a:pt x="1651293" y="951006"/>
                </a:cubicBezTo>
                <a:lnTo>
                  <a:pt x="1651293" y="951286"/>
                </a:lnTo>
                <a:lnTo>
                  <a:pt x="1650655" y="955760"/>
                </a:lnTo>
                <a:lnTo>
                  <a:pt x="1649262" y="955760"/>
                </a:lnTo>
                <a:lnTo>
                  <a:pt x="1649804" y="952777"/>
                </a:lnTo>
                <a:close/>
                <a:moveTo>
                  <a:pt x="1653528" y="944574"/>
                </a:moveTo>
                <a:cubicBezTo>
                  <a:pt x="1653528" y="946812"/>
                  <a:pt x="1653528" y="946812"/>
                  <a:pt x="1655762" y="944574"/>
                </a:cubicBezTo>
                <a:cubicBezTo>
                  <a:pt x="1653528" y="946812"/>
                  <a:pt x="1653528" y="953523"/>
                  <a:pt x="1653528" y="957998"/>
                </a:cubicBezTo>
                <a:cubicBezTo>
                  <a:pt x="1653528" y="957998"/>
                  <a:pt x="1653528" y="949049"/>
                  <a:pt x="1653528" y="949049"/>
                </a:cubicBezTo>
                <a:cubicBezTo>
                  <a:pt x="1652410" y="951286"/>
                  <a:pt x="1651852" y="953523"/>
                  <a:pt x="1651573" y="954362"/>
                </a:cubicBezTo>
                <a:lnTo>
                  <a:pt x="1651450" y="953013"/>
                </a:lnTo>
                <a:lnTo>
                  <a:pt x="1652411" y="949888"/>
                </a:lnTo>
                <a:cubicBezTo>
                  <a:pt x="1652969" y="949049"/>
                  <a:pt x="1653528" y="947930"/>
                  <a:pt x="1653528" y="944574"/>
                </a:cubicBezTo>
                <a:close/>
                <a:moveTo>
                  <a:pt x="1651578" y="933063"/>
                </a:moveTo>
                <a:lnTo>
                  <a:pt x="1651449" y="934221"/>
                </a:lnTo>
                <a:lnTo>
                  <a:pt x="1651293" y="933388"/>
                </a:lnTo>
                <a:close/>
                <a:moveTo>
                  <a:pt x="1583513" y="931897"/>
                </a:moveTo>
                <a:lnTo>
                  <a:pt x="1583338" y="933652"/>
                </a:lnTo>
                <a:lnTo>
                  <a:pt x="1582303" y="936465"/>
                </a:lnTo>
                <a:cubicBezTo>
                  <a:pt x="1582024" y="936185"/>
                  <a:pt x="1582024" y="934507"/>
                  <a:pt x="1582024" y="933388"/>
                </a:cubicBezTo>
                <a:cubicBezTo>
                  <a:pt x="1582024" y="935626"/>
                  <a:pt x="1582024" y="934507"/>
                  <a:pt x="1582303" y="933109"/>
                </a:cubicBezTo>
                <a:close/>
                <a:moveTo>
                  <a:pt x="1652411" y="928075"/>
                </a:moveTo>
                <a:cubicBezTo>
                  <a:pt x="1652969" y="927236"/>
                  <a:pt x="1653528" y="926677"/>
                  <a:pt x="1653528" y="928914"/>
                </a:cubicBezTo>
                <a:cubicBezTo>
                  <a:pt x="1653528" y="931151"/>
                  <a:pt x="1653528" y="931151"/>
                  <a:pt x="1653248" y="931151"/>
                </a:cubicBezTo>
                <a:lnTo>
                  <a:pt x="1651578" y="933063"/>
                </a:lnTo>
                <a:lnTo>
                  <a:pt x="1652106" y="928304"/>
                </a:lnTo>
                <a:close/>
                <a:moveTo>
                  <a:pt x="13407" y="918967"/>
                </a:moveTo>
                <a:lnTo>
                  <a:pt x="13407" y="922202"/>
                </a:lnTo>
                <a:cubicBezTo>
                  <a:pt x="13407" y="924440"/>
                  <a:pt x="15642" y="935626"/>
                  <a:pt x="15642" y="937863"/>
                </a:cubicBezTo>
                <a:cubicBezTo>
                  <a:pt x="15642" y="942337"/>
                  <a:pt x="17876" y="946812"/>
                  <a:pt x="17876" y="953523"/>
                </a:cubicBezTo>
                <a:lnTo>
                  <a:pt x="17876" y="945256"/>
                </a:lnTo>
                <a:lnTo>
                  <a:pt x="15651" y="937464"/>
                </a:lnTo>
                <a:cubicBezTo>
                  <a:pt x="15651" y="932989"/>
                  <a:pt x="15651" y="935226"/>
                  <a:pt x="15651" y="932989"/>
                </a:cubicBezTo>
                <a:cubicBezTo>
                  <a:pt x="14533" y="925158"/>
                  <a:pt x="13974" y="921802"/>
                  <a:pt x="13415" y="919005"/>
                </a:cubicBezTo>
                <a:close/>
                <a:moveTo>
                  <a:pt x="1584258" y="897593"/>
                </a:moveTo>
                <a:lnTo>
                  <a:pt x="1583839" y="901369"/>
                </a:lnTo>
                <a:lnTo>
                  <a:pt x="1583420" y="900669"/>
                </a:lnTo>
                <a:cubicBezTo>
                  <a:pt x="1583700" y="899271"/>
                  <a:pt x="1584258" y="897593"/>
                  <a:pt x="1584258" y="897593"/>
                </a:cubicBezTo>
                <a:close/>
                <a:moveTo>
                  <a:pt x="111791" y="894953"/>
                </a:moveTo>
                <a:cubicBezTo>
                  <a:pt x="111791" y="894953"/>
                  <a:pt x="114027" y="897191"/>
                  <a:pt x="114027" y="901665"/>
                </a:cubicBezTo>
                <a:cubicBezTo>
                  <a:pt x="114027" y="901665"/>
                  <a:pt x="114027" y="901665"/>
                  <a:pt x="111791" y="903903"/>
                </a:cubicBezTo>
                <a:cubicBezTo>
                  <a:pt x="111791" y="900547"/>
                  <a:pt x="111791" y="898869"/>
                  <a:pt x="111791" y="896911"/>
                </a:cubicBezTo>
                <a:close/>
                <a:moveTo>
                  <a:pt x="119736" y="881243"/>
                </a:moveTo>
                <a:lnTo>
                  <a:pt x="120735" y="881529"/>
                </a:lnTo>
                <a:cubicBezTo>
                  <a:pt x="120735" y="883766"/>
                  <a:pt x="120735" y="888241"/>
                  <a:pt x="120735" y="888241"/>
                </a:cubicBezTo>
                <a:close/>
                <a:moveTo>
                  <a:pt x="11179" y="859155"/>
                </a:moveTo>
                <a:lnTo>
                  <a:pt x="11300" y="860818"/>
                </a:lnTo>
                <a:lnTo>
                  <a:pt x="11179" y="861393"/>
                </a:lnTo>
                <a:cubicBezTo>
                  <a:pt x="11179" y="863630"/>
                  <a:pt x="11179" y="859155"/>
                  <a:pt x="11179" y="859155"/>
                </a:cubicBezTo>
                <a:close/>
                <a:moveTo>
                  <a:pt x="11173" y="846138"/>
                </a:moveTo>
                <a:lnTo>
                  <a:pt x="11173" y="855087"/>
                </a:lnTo>
                <a:lnTo>
                  <a:pt x="11173" y="859561"/>
                </a:lnTo>
                <a:lnTo>
                  <a:pt x="11173" y="861798"/>
                </a:lnTo>
                <a:lnTo>
                  <a:pt x="11173" y="864035"/>
                </a:lnTo>
                <a:lnTo>
                  <a:pt x="11173" y="870747"/>
                </a:lnTo>
                <a:lnTo>
                  <a:pt x="11173" y="872984"/>
                </a:lnTo>
                <a:lnTo>
                  <a:pt x="11173" y="890882"/>
                </a:lnTo>
                <a:lnTo>
                  <a:pt x="11933" y="897734"/>
                </a:lnTo>
                <a:lnTo>
                  <a:pt x="13369" y="899376"/>
                </a:lnTo>
                <a:lnTo>
                  <a:pt x="13045" y="895473"/>
                </a:lnTo>
                <a:lnTo>
                  <a:pt x="12577" y="890479"/>
                </a:lnTo>
                <a:lnTo>
                  <a:pt x="12620" y="890365"/>
                </a:lnTo>
                <a:lnTo>
                  <a:pt x="11173" y="872984"/>
                </a:lnTo>
                <a:cubicBezTo>
                  <a:pt x="11732" y="874662"/>
                  <a:pt x="12011" y="874383"/>
                  <a:pt x="12151" y="873019"/>
                </a:cubicBezTo>
                <a:lnTo>
                  <a:pt x="12159" y="872634"/>
                </a:lnTo>
                <a:lnTo>
                  <a:pt x="11300" y="860818"/>
                </a:lnTo>
                <a:lnTo>
                  <a:pt x="12297" y="856079"/>
                </a:lnTo>
                <a:lnTo>
                  <a:pt x="13152" y="853299"/>
                </a:lnTo>
                <a:lnTo>
                  <a:pt x="12781" y="850698"/>
                </a:lnTo>
                <a:lnTo>
                  <a:pt x="12297" y="849367"/>
                </a:lnTo>
                <a:cubicBezTo>
                  <a:pt x="11738" y="849087"/>
                  <a:pt x="11179" y="849087"/>
                  <a:pt x="11179" y="847968"/>
                </a:cubicBezTo>
                <a:lnTo>
                  <a:pt x="11787" y="846752"/>
                </a:lnTo>
                <a:close/>
                <a:moveTo>
                  <a:pt x="1651293" y="817054"/>
                </a:moveTo>
                <a:cubicBezTo>
                  <a:pt x="1651293" y="823766"/>
                  <a:pt x="1653528" y="826003"/>
                  <a:pt x="1653528" y="826003"/>
                </a:cubicBezTo>
                <a:cubicBezTo>
                  <a:pt x="1653528" y="832715"/>
                  <a:pt x="1651293" y="819291"/>
                  <a:pt x="1651293" y="817054"/>
                </a:cubicBezTo>
                <a:close/>
                <a:moveTo>
                  <a:pt x="10827" y="780407"/>
                </a:moveTo>
                <a:lnTo>
                  <a:pt x="8938" y="787971"/>
                </a:lnTo>
                <a:lnTo>
                  <a:pt x="8938" y="790487"/>
                </a:lnTo>
                <a:cubicBezTo>
                  <a:pt x="8938" y="793564"/>
                  <a:pt x="8938" y="796920"/>
                  <a:pt x="8938" y="799157"/>
                </a:cubicBezTo>
                <a:cubicBezTo>
                  <a:pt x="8938" y="805868"/>
                  <a:pt x="8938" y="801394"/>
                  <a:pt x="8938" y="812580"/>
                </a:cubicBezTo>
                <a:lnTo>
                  <a:pt x="8952" y="812209"/>
                </a:lnTo>
                <a:lnTo>
                  <a:pt x="8944" y="812170"/>
                </a:lnTo>
                <a:cubicBezTo>
                  <a:pt x="8944" y="807695"/>
                  <a:pt x="8944" y="803221"/>
                  <a:pt x="8944" y="803221"/>
                </a:cubicBezTo>
                <a:lnTo>
                  <a:pt x="8944" y="799157"/>
                </a:lnTo>
                <a:lnTo>
                  <a:pt x="8938" y="799157"/>
                </a:lnTo>
                <a:lnTo>
                  <a:pt x="8944" y="799121"/>
                </a:lnTo>
                <a:lnTo>
                  <a:pt x="8944" y="795390"/>
                </a:lnTo>
                <a:cubicBezTo>
                  <a:pt x="8944" y="793153"/>
                  <a:pt x="8944" y="792034"/>
                  <a:pt x="8944" y="794271"/>
                </a:cubicBezTo>
                <a:lnTo>
                  <a:pt x="8944" y="792034"/>
                </a:lnTo>
                <a:cubicBezTo>
                  <a:pt x="8944" y="787559"/>
                  <a:pt x="8944" y="787559"/>
                  <a:pt x="11179" y="780847"/>
                </a:cubicBezTo>
                <a:close/>
                <a:moveTo>
                  <a:pt x="8944" y="756602"/>
                </a:moveTo>
                <a:lnTo>
                  <a:pt x="8938" y="756650"/>
                </a:lnTo>
                <a:lnTo>
                  <a:pt x="8944" y="756620"/>
                </a:lnTo>
                <a:close/>
                <a:moveTo>
                  <a:pt x="1577555" y="716380"/>
                </a:moveTo>
                <a:cubicBezTo>
                  <a:pt x="1579789" y="716380"/>
                  <a:pt x="1579789" y="723092"/>
                  <a:pt x="1582024" y="727566"/>
                </a:cubicBezTo>
                <a:cubicBezTo>
                  <a:pt x="1582024" y="727566"/>
                  <a:pt x="1582024" y="727566"/>
                  <a:pt x="1579789" y="725329"/>
                </a:cubicBezTo>
                <a:cubicBezTo>
                  <a:pt x="1579789" y="723092"/>
                  <a:pt x="1579789" y="720855"/>
                  <a:pt x="1577555" y="716380"/>
                </a:cubicBezTo>
                <a:close/>
                <a:moveTo>
                  <a:pt x="126207" y="712168"/>
                </a:moveTo>
                <a:lnTo>
                  <a:pt x="125206" y="718200"/>
                </a:lnTo>
                <a:lnTo>
                  <a:pt x="126207" y="713194"/>
                </a:lnTo>
                <a:close/>
                <a:moveTo>
                  <a:pt x="18994" y="685059"/>
                </a:moveTo>
                <a:lnTo>
                  <a:pt x="18435" y="687297"/>
                </a:lnTo>
                <a:lnTo>
                  <a:pt x="17876" y="687297"/>
                </a:lnTo>
                <a:close/>
                <a:moveTo>
                  <a:pt x="1590077" y="680571"/>
                </a:moveTo>
                <a:lnTo>
                  <a:pt x="1591626" y="682122"/>
                </a:lnTo>
                <a:cubicBezTo>
                  <a:pt x="1591906" y="682402"/>
                  <a:pt x="1591906" y="683521"/>
                  <a:pt x="1591906" y="689114"/>
                </a:cubicBezTo>
                <a:cubicBezTo>
                  <a:pt x="1589670" y="682402"/>
                  <a:pt x="1594142" y="698064"/>
                  <a:pt x="1591906" y="693589"/>
                </a:cubicBezTo>
                <a:cubicBezTo>
                  <a:pt x="1594142" y="698064"/>
                  <a:pt x="1594142" y="702538"/>
                  <a:pt x="1594142" y="704776"/>
                </a:cubicBezTo>
                <a:lnTo>
                  <a:pt x="1594142" y="709251"/>
                </a:lnTo>
                <a:cubicBezTo>
                  <a:pt x="1594142" y="715963"/>
                  <a:pt x="1596377" y="724912"/>
                  <a:pt x="1596377" y="733862"/>
                </a:cubicBezTo>
                <a:cubicBezTo>
                  <a:pt x="1596377" y="731624"/>
                  <a:pt x="1596377" y="729387"/>
                  <a:pt x="1596377" y="729387"/>
                </a:cubicBezTo>
                <a:cubicBezTo>
                  <a:pt x="1598613" y="740574"/>
                  <a:pt x="1596377" y="736099"/>
                  <a:pt x="1596377" y="745049"/>
                </a:cubicBezTo>
                <a:lnTo>
                  <a:pt x="1596377" y="742811"/>
                </a:lnTo>
                <a:cubicBezTo>
                  <a:pt x="1596377" y="738336"/>
                  <a:pt x="1594142" y="742811"/>
                  <a:pt x="1594142" y="740574"/>
                </a:cubicBezTo>
                <a:cubicBezTo>
                  <a:pt x="1594142" y="740574"/>
                  <a:pt x="1594142" y="738336"/>
                  <a:pt x="1594142" y="736099"/>
                </a:cubicBezTo>
                <a:cubicBezTo>
                  <a:pt x="1594142" y="733862"/>
                  <a:pt x="1594142" y="729387"/>
                  <a:pt x="1594142" y="724912"/>
                </a:cubicBezTo>
                <a:cubicBezTo>
                  <a:pt x="1594142" y="718200"/>
                  <a:pt x="1591906" y="707013"/>
                  <a:pt x="1591906" y="702538"/>
                </a:cubicBezTo>
                <a:close/>
                <a:moveTo>
                  <a:pt x="1589670" y="675690"/>
                </a:moveTo>
                <a:lnTo>
                  <a:pt x="1590077" y="680571"/>
                </a:lnTo>
                <a:lnTo>
                  <a:pt x="1589670" y="680165"/>
                </a:lnTo>
                <a:cubicBezTo>
                  <a:pt x="1589670" y="676809"/>
                  <a:pt x="1589670" y="676809"/>
                  <a:pt x="1589670" y="676529"/>
                </a:cubicBezTo>
                <a:close/>
                <a:moveTo>
                  <a:pt x="23197" y="643248"/>
                </a:moveTo>
                <a:cubicBezTo>
                  <a:pt x="22917" y="643807"/>
                  <a:pt x="22358" y="645485"/>
                  <a:pt x="22358" y="648841"/>
                </a:cubicBezTo>
                <a:cubicBezTo>
                  <a:pt x="22358" y="646604"/>
                  <a:pt x="20123" y="648841"/>
                  <a:pt x="22358" y="644366"/>
                </a:cubicBezTo>
                <a:cubicBezTo>
                  <a:pt x="23476" y="643248"/>
                  <a:pt x="23476" y="642688"/>
                  <a:pt x="23197" y="643248"/>
                </a:cubicBezTo>
                <a:close/>
                <a:moveTo>
                  <a:pt x="1583282" y="642769"/>
                </a:moveTo>
                <a:lnTo>
                  <a:pt x="1585198" y="646604"/>
                </a:lnTo>
                <a:lnTo>
                  <a:pt x="1587566" y="658451"/>
                </a:lnTo>
                <a:lnTo>
                  <a:pt x="1587500" y="656167"/>
                </a:lnTo>
                <a:cubicBezTo>
                  <a:pt x="1587500" y="655109"/>
                  <a:pt x="1587500" y="656696"/>
                  <a:pt x="1587699" y="659077"/>
                </a:cubicBezTo>
                <a:lnTo>
                  <a:pt x="1587770" y="659468"/>
                </a:lnTo>
                <a:lnTo>
                  <a:pt x="1589670" y="668978"/>
                </a:lnTo>
                <a:cubicBezTo>
                  <a:pt x="1589670" y="666740"/>
                  <a:pt x="1589670" y="671215"/>
                  <a:pt x="1589670" y="671215"/>
                </a:cubicBezTo>
                <a:lnTo>
                  <a:pt x="1589670" y="675690"/>
                </a:lnTo>
                <a:cubicBezTo>
                  <a:pt x="1587434" y="666740"/>
                  <a:pt x="1585198" y="655553"/>
                  <a:pt x="1585198" y="651079"/>
                </a:cubicBezTo>
                <a:close/>
                <a:moveTo>
                  <a:pt x="140760" y="640475"/>
                </a:moveTo>
                <a:lnTo>
                  <a:pt x="138621" y="653316"/>
                </a:lnTo>
                <a:cubicBezTo>
                  <a:pt x="136385" y="657791"/>
                  <a:pt x="136385" y="662265"/>
                  <a:pt x="136385" y="664503"/>
                </a:cubicBezTo>
                <a:lnTo>
                  <a:pt x="135236" y="666385"/>
                </a:lnTo>
                <a:lnTo>
                  <a:pt x="140711" y="640581"/>
                </a:lnTo>
                <a:close/>
                <a:moveTo>
                  <a:pt x="1582515" y="639442"/>
                </a:moveTo>
                <a:lnTo>
                  <a:pt x="1583282" y="642769"/>
                </a:lnTo>
                <a:lnTo>
                  <a:pt x="1582962" y="642129"/>
                </a:lnTo>
                <a:close/>
                <a:moveTo>
                  <a:pt x="20123" y="635417"/>
                </a:moveTo>
                <a:lnTo>
                  <a:pt x="19693" y="638515"/>
                </a:lnTo>
                <a:lnTo>
                  <a:pt x="17887" y="642129"/>
                </a:lnTo>
                <a:cubicBezTo>
                  <a:pt x="20123" y="637654"/>
                  <a:pt x="20123" y="637654"/>
                  <a:pt x="20123" y="635417"/>
                </a:cubicBezTo>
                <a:close/>
                <a:moveTo>
                  <a:pt x="31302" y="615280"/>
                </a:moveTo>
                <a:cubicBezTo>
                  <a:pt x="31302" y="619755"/>
                  <a:pt x="29066" y="619755"/>
                  <a:pt x="29066" y="624230"/>
                </a:cubicBezTo>
                <a:cubicBezTo>
                  <a:pt x="29066" y="619755"/>
                  <a:pt x="31302" y="613043"/>
                  <a:pt x="31302" y="615280"/>
                </a:cubicBezTo>
                <a:close/>
                <a:moveTo>
                  <a:pt x="40245" y="601856"/>
                </a:moveTo>
                <a:cubicBezTo>
                  <a:pt x="38009" y="606331"/>
                  <a:pt x="38009" y="606331"/>
                  <a:pt x="38009" y="606331"/>
                </a:cubicBezTo>
                <a:cubicBezTo>
                  <a:pt x="38009" y="610806"/>
                  <a:pt x="35773" y="613043"/>
                  <a:pt x="35773" y="617518"/>
                </a:cubicBezTo>
                <a:cubicBezTo>
                  <a:pt x="35773" y="617518"/>
                  <a:pt x="33538" y="615280"/>
                  <a:pt x="33538" y="617518"/>
                </a:cubicBezTo>
                <a:cubicBezTo>
                  <a:pt x="32420" y="620874"/>
                  <a:pt x="30743" y="627586"/>
                  <a:pt x="29346" y="634298"/>
                </a:cubicBezTo>
                <a:lnTo>
                  <a:pt x="27203" y="648595"/>
                </a:lnTo>
                <a:lnTo>
                  <a:pt x="28910" y="642763"/>
                </a:lnTo>
                <a:cubicBezTo>
                  <a:pt x="29887" y="639896"/>
                  <a:pt x="30725" y="638078"/>
                  <a:pt x="31283" y="638078"/>
                </a:cubicBezTo>
                <a:lnTo>
                  <a:pt x="35536" y="622469"/>
                </a:lnTo>
                <a:lnTo>
                  <a:pt x="33538" y="626467"/>
                </a:lnTo>
                <a:lnTo>
                  <a:pt x="37987" y="610142"/>
                </a:lnTo>
                <a:lnTo>
                  <a:pt x="37987" y="608995"/>
                </a:lnTo>
                <a:lnTo>
                  <a:pt x="38970" y="606535"/>
                </a:lnTo>
                <a:close/>
                <a:moveTo>
                  <a:pt x="1567245" y="568295"/>
                </a:moveTo>
                <a:lnTo>
                  <a:pt x="1567312" y="568295"/>
                </a:lnTo>
                <a:lnTo>
                  <a:pt x="1567312" y="568491"/>
                </a:lnTo>
                <a:close/>
                <a:moveTo>
                  <a:pt x="40586" y="563011"/>
                </a:moveTo>
                <a:lnTo>
                  <a:pt x="40245" y="563821"/>
                </a:lnTo>
                <a:lnTo>
                  <a:pt x="40469" y="563149"/>
                </a:lnTo>
                <a:close/>
                <a:moveTo>
                  <a:pt x="40617" y="562936"/>
                </a:moveTo>
                <a:lnTo>
                  <a:pt x="40598" y="562996"/>
                </a:lnTo>
                <a:lnTo>
                  <a:pt x="40586" y="563011"/>
                </a:lnTo>
                <a:close/>
                <a:moveTo>
                  <a:pt x="1562835" y="561568"/>
                </a:moveTo>
                <a:lnTo>
                  <a:pt x="1563434" y="563366"/>
                </a:lnTo>
                <a:cubicBezTo>
                  <a:pt x="1563539" y="563681"/>
                  <a:pt x="1563399" y="563261"/>
                  <a:pt x="1562840" y="561583"/>
                </a:cubicBezTo>
                <a:close/>
                <a:moveTo>
                  <a:pt x="42480" y="557112"/>
                </a:moveTo>
                <a:lnTo>
                  <a:pt x="41500" y="560839"/>
                </a:lnTo>
                <a:lnTo>
                  <a:pt x="40617" y="562936"/>
                </a:lnTo>
                <a:lnTo>
                  <a:pt x="42474" y="557130"/>
                </a:lnTo>
                <a:close/>
                <a:moveTo>
                  <a:pt x="1560604" y="554871"/>
                </a:moveTo>
                <a:cubicBezTo>
                  <a:pt x="1560604" y="554871"/>
                  <a:pt x="1561722" y="558227"/>
                  <a:pt x="1562561" y="560744"/>
                </a:cubicBezTo>
                <a:lnTo>
                  <a:pt x="1562835" y="561568"/>
                </a:lnTo>
                <a:lnTo>
                  <a:pt x="1560884" y="555954"/>
                </a:lnTo>
                <a:close/>
                <a:moveTo>
                  <a:pt x="1553897" y="543684"/>
                </a:moveTo>
                <a:cubicBezTo>
                  <a:pt x="1556133" y="550396"/>
                  <a:pt x="1558368" y="557108"/>
                  <a:pt x="1558368" y="557108"/>
                </a:cubicBezTo>
                <a:cubicBezTo>
                  <a:pt x="1556133" y="554871"/>
                  <a:pt x="1556133" y="552634"/>
                  <a:pt x="1556133" y="552634"/>
                </a:cubicBezTo>
                <a:cubicBezTo>
                  <a:pt x="1556133" y="552634"/>
                  <a:pt x="1556133" y="548159"/>
                  <a:pt x="1553897" y="543684"/>
                </a:cubicBezTo>
                <a:close/>
                <a:moveTo>
                  <a:pt x="46953" y="541447"/>
                </a:moveTo>
                <a:cubicBezTo>
                  <a:pt x="45835" y="544803"/>
                  <a:pt x="45835" y="545362"/>
                  <a:pt x="46394" y="544803"/>
                </a:cubicBezTo>
                <a:lnTo>
                  <a:pt x="46704" y="544430"/>
                </a:lnTo>
                <a:lnTo>
                  <a:pt x="42480" y="557112"/>
                </a:lnTo>
                <a:lnTo>
                  <a:pt x="42481" y="557108"/>
                </a:lnTo>
                <a:lnTo>
                  <a:pt x="42474" y="557130"/>
                </a:lnTo>
                <a:lnTo>
                  <a:pt x="40469" y="563149"/>
                </a:lnTo>
                <a:lnTo>
                  <a:pt x="38009" y="566058"/>
                </a:lnTo>
                <a:cubicBezTo>
                  <a:pt x="40245" y="561583"/>
                  <a:pt x="44717" y="550396"/>
                  <a:pt x="44717" y="548159"/>
                </a:cubicBezTo>
                <a:close/>
                <a:moveTo>
                  <a:pt x="1557251" y="533616"/>
                </a:moveTo>
                <a:lnTo>
                  <a:pt x="1558049" y="534415"/>
                </a:lnTo>
                <a:lnTo>
                  <a:pt x="1562840" y="550396"/>
                </a:lnTo>
                <a:close/>
                <a:moveTo>
                  <a:pt x="1557571" y="532819"/>
                </a:moveTo>
                <a:lnTo>
                  <a:pt x="1558368" y="534735"/>
                </a:lnTo>
                <a:lnTo>
                  <a:pt x="1558049" y="534415"/>
                </a:lnTo>
                <a:close/>
                <a:moveTo>
                  <a:pt x="51424" y="532497"/>
                </a:moveTo>
                <a:lnTo>
                  <a:pt x="50306" y="536133"/>
                </a:lnTo>
                <a:lnTo>
                  <a:pt x="49876" y="538177"/>
                </a:lnTo>
                <a:lnTo>
                  <a:pt x="49188" y="539209"/>
                </a:lnTo>
                <a:lnTo>
                  <a:pt x="48027" y="542841"/>
                </a:lnTo>
                <a:lnTo>
                  <a:pt x="46704" y="544430"/>
                </a:lnTo>
                <a:lnTo>
                  <a:pt x="49188" y="536972"/>
                </a:lnTo>
                <a:close/>
                <a:moveTo>
                  <a:pt x="51425" y="532495"/>
                </a:moveTo>
                <a:lnTo>
                  <a:pt x="51424" y="532497"/>
                </a:lnTo>
                <a:lnTo>
                  <a:pt x="51424" y="532497"/>
                </a:lnTo>
                <a:close/>
                <a:moveTo>
                  <a:pt x="1536822" y="522677"/>
                </a:moveTo>
                <a:lnTo>
                  <a:pt x="1536849" y="522709"/>
                </a:lnTo>
                <a:cubicBezTo>
                  <a:pt x="1537687" y="525226"/>
                  <a:pt x="1538246" y="528023"/>
                  <a:pt x="1538246" y="528023"/>
                </a:cubicBezTo>
                <a:close/>
                <a:moveTo>
                  <a:pt x="1551661" y="516837"/>
                </a:moveTo>
                <a:lnTo>
                  <a:pt x="1556133" y="528023"/>
                </a:lnTo>
                <a:lnTo>
                  <a:pt x="1557571" y="532819"/>
                </a:lnTo>
                <a:lnTo>
                  <a:pt x="1554643" y="525788"/>
                </a:lnTo>
                <a:close/>
                <a:moveTo>
                  <a:pt x="60367" y="514598"/>
                </a:moveTo>
                <a:lnTo>
                  <a:pt x="51425" y="532495"/>
                </a:lnTo>
                <a:lnTo>
                  <a:pt x="55896" y="522709"/>
                </a:lnTo>
                <a:cubicBezTo>
                  <a:pt x="57573" y="519073"/>
                  <a:pt x="59250" y="515717"/>
                  <a:pt x="60367" y="514598"/>
                </a:cubicBezTo>
                <a:close/>
                <a:moveTo>
                  <a:pt x="1548680" y="509378"/>
                </a:moveTo>
                <a:lnTo>
                  <a:pt x="1549425" y="510123"/>
                </a:lnTo>
                <a:lnTo>
                  <a:pt x="1551661" y="516837"/>
                </a:lnTo>
                <a:close/>
                <a:moveTo>
                  <a:pt x="1538991" y="505649"/>
                </a:moveTo>
                <a:lnTo>
                  <a:pt x="1540482" y="507886"/>
                </a:lnTo>
                <a:cubicBezTo>
                  <a:pt x="1542718" y="512361"/>
                  <a:pt x="1542718" y="516836"/>
                  <a:pt x="1542718" y="516836"/>
                </a:cubicBezTo>
                <a:close/>
                <a:moveTo>
                  <a:pt x="204769" y="495171"/>
                </a:moveTo>
                <a:lnTo>
                  <a:pt x="203460" y="498937"/>
                </a:lnTo>
                <a:lnTo>
                  <a:pt x="202622" y="499776"/>
                </a:lnTo>
                <a:close/>
                <a:moveTo>
                  <a:pt x="209108" y="485866"/>
                </a:moveTo>
                <a:lnTo>
                  <a:pt x="204769" y="495171"/>
                </a:lnTo>
                <a:lnTo>
                  <a:pt x="205696" y="492504"/>
                </a:lnTo>
                <a:cubicBezTo>
                  <a:pt x="206255" y="491106"/>
                  <a:pt x="206814" y="489987"/>
                  <a:pt x="207932" y="487750"/>
                </a:cubicBezTo>
                <a:close/>
                <a:moveTo>
                  <a:pt x="1522595" y="476563"/>
                </a:moveTo>
                <a:lnTo>
                  <a:pt x="1524830" y="481036"/>
                </a:lnTo>
                <a:lnTo>
                  <a:pt x="1527067" y="487750"/>
                </a:lnTo>
                <a:cubicBezTo>
                  <a:pt x="1527067" y="487750"/>
                  <a:pt x="1522595" y="476563"/>
                  <a:pt x="1522595" y="476563"/>
                </a:cubicBezTo>
                <a:close/>
                <a:moveTo>
                  <a:pt x="1520359" y="476563"/>
                </a:moveTo>
                <a:lnTo>
                  <a:pt x="1522595" y="481037"/>
                </a:lnTo>
                <a:lnTo>
                  <a:pt x="1521477" y="479639"/>
                </a:lnTo>
                <a:cubicBezTo>
                  <a:pt x="1520918" y="478241"/>
                  <a:pt x="1520359" y="476563"/>
                  <a:pt x="1520359" y="476563"/>
                </a:cubicBezTo>
                <a:close/>
                <a:moveTo>
                  <a:pt x="1522652" y="474497"/>
                </a:moveTo>
                <a:lnTo>
                  <a:pt x="1524831" y="481037"/>
                </a:lnTo>
                <a:lnTo>
                  <a:pt x="1524830" y="481036"/>
                </a:lnTo>
                <a:close/>
                <a:moveTo>
                  <a:pt x="1521850" y="473082"/>
                </a:moveTo>
                <a:lnTo>
                  <a:pt x="1522316" y="473766"/>
                </a:lnTo>
                <a:lnTo>
                  <a:pt x="1522464" y="473931"/>
                </a:lnTo>
                <a:lnTo>
                  <a:pt x="1522595" y="474325"/>
                </a:lnTo>
                <a:close/>
                <a:moveTo>
                  <a:pt x="1524831" y="472088"/>
                </a:moveTo>
                <a:lnTo>
                  <a:pt x="1529622" y="483274"/>
                </a:lnTo>
                <a:lnTo>
                  <a:pt x="1530644" y="486855"/>
                </a:lnTo>
                <a:lnTo>
                  <a:pt x="1531539" y="489987"/>
                </a:lnTo>
                <a:lnTo>
                  <a:pt x="1530197" y="486407"/>
                </a:lnTo>
                <a:close/>
                <a:moveTo>
                  <a:pt x="1515888" y="467614"/>
                </a:moveTo>
                <a:lnTo>
                  <a:pt x="1518962" y="471249"/>
                </a:lnTo>
                <a:cubicBezTo>
                  <a:pt x="1519800" y="473207"/>
                  <a:pt x="1520359" y="475444"/>
                  <a:pt x="1520359" y="476563"/>
                </a:cubicBezTo>
                <a:close/>
                <a:moveTo>
                  <a:pt x="1518124" y="467613"/>
                </a:moveTo>
                <a:lnTo>
                  <a:pt x="1520918" y="471528"/>
                </a:lnTo>
                <a:lnTo>
                  <a:pt x="1521850" y="473082"/>
                </a:lnTo>
                <a:close/>
                <a:moveTo>
                  <a:pt x="221187" y="464736"/>
                </a:moveTo>
                <a:lnTo>
                  <a:pt x="219111" y="469851"/>
                </a:lnTo>
                <a:lnTo>
                  <a:pt x="209108" y="485866"/>
                </a:lnTo>
                <a:lnTo>
                  <a:pt x="212403" y="478800"/>
                </a:lnTo>
                <a:close/>
                <a:moveTo>
                  <a:pt x="1520359" y="460901"/>
                </a:moveTo>
                <a:lnTo>
                  <a:pt x="1521317" y="460901"/>
                </a:lnTo>
                <a:lnTo>
                  <a:pt x="1523713" y="466494"/>
                </a:lnTo>
                <a:lnTo>
                  <a:pt x="1522595" y="465376"/>
                </a:lnTo>
                <a:cubicBezTo>
                  <a:pt x="1522595" y="463138"/>
                  <a:pt x="1520359" y="460901"/>
                  <a:pt x="1520359" y="460901"/>
                </a:cubicBezTo>
                <a:close/>
                <a:moveTo>
                  <a:pt x="1518124" y="456426"/>
                </a:moveTo>
                <a:cubicBezTo>
                  <a:pt x="1522595" y="465376"/>
                  <a:pt x="1522595" y="467613"/>
                  <a:pt x="1524831" y="472088"/>
                </a:cubicBezTo>
                <a:cubicBezTo>
                  <a:pt x="1522595" y="465376"/>
                  <a:pt x="1520359" y="458664"/>
                  <a:pt x="1518124" y="456426"/>
                </a:cubicBezTo>
                <a:close/>
                <a:moveTo>
                  <a:pt x="228054" y="451951"/>
                </a:moveTo>
                <a:cubicBezTo>
                  <a:pt x="228054" y="451951"/>
                  <a:pt x="228054" y="451951"/>
                  <a:pt x="223582" y="460901"/>
                </a:cubicBezTo>
                <a:lnTo>
                  <a:pt x="221187" y="464736"/>
                </a:lnTo>
                <a:lnTo>
                  <a:pt x="222744" y="460901"/>
                </a:lnTo>
                <a:cubicBezTo>
                  <a:pt x="224700" y="457545"/>
                  <a:pt x="226936" y="454189"/>
                  <a:pt x="228054" y="451951"/>
                </a:cubicBezTo>
                <a:close/>
                <a:moveTo>
                  <a:pt x="232526" y="445239"/>
                </a:moveTo>
                <a:cubicBezTo>
                  <a:pt x="230290" y="447477"/>
                  <a:pt x="230290" y="449714"/>
                  <a:pt x="228054" y="451951"/>
                </a:cubicBezTo>
                <a:cubicBezTo>
                  <a:pt x="223582" y="456426"/>
                  <a:pt x="230290" y="449714"/>
                  <a:pt x="232526" y="445239"/>
                </a:cubicBezTo>
                <a:close/>
                <a:moveTo>
                  <a:pt x="1496375" y="414933"/>
                </a:moveTo>
                <a:lnTo>
                  <a:pt x="1496883" y="415781"/>
                </a:lnTo>
                <a:lnTo>
                  <a:pt x="1498001" y="418391"/>
                </a:lnTo>
                <a:close/>
                <a:moveTo>
                  <a:pt x="1479369" y="410932"/>
                </a:moveTo>
                <a:lnTo>
                  <a:pt x="1480115" y="411679"/>
                </a:lnTo>
                <a:cubicBezTo>
                  <a:pt x="1480115" y="411679"/>
                  <a:pt x="1482350" y="416153"/>
                  <a:pt x="1482350" y="418391"/>
                </a:cubicBezTo>
                <a:close/>
                <a:moveTo>
                  <a:pt x="1475643" y="407204"/>
                </a:moveTo>
                <a:lnTo>
                  <a:pt x="1476114" y="407204"/>
                </a:lnTo>
                <a:lnTo>
                  <a:pt x="1479306" y="410774"/>
                </a:lnTo>
                <a:lnTo>
                  <a:pt x="1479369" y="410932"/>
                </a:lnTo>
                <a:close/>
                <a:moveTo>
                  <a:pt x="1489366" y="403153"/>
                </a:moveTo>
                <a:lnTo>
                  <a:pt x="1493530" y="408882"/>
                </a:lnTo>
                <a:lnTo>
                  <a:pt x="1496375" y="414933"/>
                </a:lnTo>
                <a:lnTo>
                  <a:pt x="1489574" y="403589"/>
                </a:lnTo>
                <a:close/>
                <a:moveTo>
                  <a:pt x="1475643" y="400492"/>
                </a:moveTo>
                <a:cubicBezTo>
                  <a:pt x="1477879" y="404966"/>
                  <a:pt x="1475643" y="400492"/>
                  <a:pt x="1477879" y="407204"/>
                </a:cubicBezTo>
                <a:lnTo>
                  <a:pt x="1476114" y="407204"/>
                </a:lnTo>
                <a:lnTo>
                  <a:pt x="1475364" y="406365"/>
                </a:lnTo>
                <a:cubicBezTo>
                  <a:pt x="1474525" y="403848"/>
                  <a:pt x="1474525" y="401610"/>
                  <a:pt x="1475643" y="402729"/>
                </a:cubicBezTo>
                <a:cubicBezTo>
                  <a:pt x="1475643" y="402729"/>
                  <a:pt x="1473407" y="400492"/>
                  <a:pt x="1475643" y="400492"/>
                </a:cubicBezTo>
                <a:close/>
                <a:moveTo>
                  <a:pt x="1469771" y="394334"/>
                </a:moveTo>
                <a:lnTo>
                  <a:pt x="1475643" y="402729"/>
                </a:lnTo>
                <a:cubicBezTo>
                  <a:pt x="1473407" y="399373"/>
                  <a:pt x="1471730" y="397136"/>
                  <a:pt x="1469774" y="394339"/>
                </a:cubicBezTo>
                <a:close/>
                <a:moveTo>
                  <a:pt x="114027" y="389305"/>
                </a:moveTo>
                <a:lnTo>
                  <a:pt x="114027" y="389306"/>
                </a:lnTo>
                <a:lnTo>
                  <a:pt x="109556" y="398254"/>
                </a:lnTo>
                <a:cubicBezTo>
                  <a:pt x="109556" y="396017"/>
                  <a:pt x="114027" y="389305"/>
                  <a:pt x="114027" y="389305"/>
                </a:cubicBezTo>
                <a:close/>
                <a:moveTo>
                  <a:pt x="1460272" y="378957"/>
                </a:moveTo>
                <a:cubicBezTo>
                  <a:pt x="1461110" y="379796"/>
                  <a:pt x="1462228" y="381474"/>
                  <a:pt x="1462228" y="382593"/>
                </a:cubicBezTo>
                <a:lnTo>
                  <a:pt x="1469771" y="394334"/>
                </a:lnTo>
                <a:lnTo>
                  <a:pt x="1459992" y="380355"/>
                </a:lnTo>
                <a:cubicBezTo>
                  <a:pt x="1458874" y="378118"/>
                  <a:pt x="1459433" y="378118"/>
                  <a:pt x="1460272" y="378957"/>
                </a:cubicBezTo>
                <a:close/>
                <a:moveTo>
                  <a:pt x="129678" y="369168"/>
                </a:moveTo>
                <a:cubicBezTo>
                  <a:pt x="127442" y="371406"/>
                  <a:pt x="125206" y="378118"/>
                  <a:pt x="120735" y="382593"/>
                </a:cubicBezTo>
                <a:lnTo>
                  <a:pt x="114027" y="393781"/>
                </a:lnTo>
                <a:lnTo>
                  <a:pt x="114027" y="393780"/>
                </a:lnTo>
                <a:lnTo>
                  <a:pt x="114027" y="393782"/>
                </a:lnTo>
                <a:lnTo>
                  <a:pt x="107320" y="404966"/>
                </a:lnTo>
                <a:cubicBezTo>
                  <a:pt x="102848" y="411679"/>
                  <a:pt x="102848" y="413916"/>
                  <a:pt x="98376" y="422865"/>
                </a:cubicBezTo>
                <a:cubicBezTo>
                  <a:pt x="98376" y="420628"/>
                  <a:pt x="100612" y="416153"/>
                  <a:pt x="102848" y="411679"/>
                </a:cubicBezTo>
                <a:cubicBezTo>
                  <a:pt x="107320" y="402729"/>
                  <a:pt x="107320" y="402729"/>
                  <a:pt x="111791" y="396017"/>
                </a:cubicBezTo>
                <a:lnTo>
                  <a:pt x="114027" y="389306"/>
                </a:lnTo>
                <a:lnTo>
                  <a:pt x="116263" y="384830"/>
                </a:lnTo>
                <a:cubicBezTo>
                  <a:pt x="120735" y="380355"/>
                  <a:pt x="125206" y="373643"/>
                  <a:pt x="129678" y="369168"/>
                </a:cubicBezTo>
                <a:close/>
                <a:moveTo>
                  <a:pt x="1419731" y="369152"/>
                </a:moveTo>
                <a:lnTo>
                  <a:pt x="1419746" y="369167"/>
                </a:lnTo>
                <a:lnTo>
                  <a:pt x="1419746" y="369167"/>
                </a:lnTo>
                <a:close/>
                <a:moveTo>
                  <a:pt x="1470819" y="367242"/>
                </a:moveTo>
                <a:lnTo>
                  <a:pt x="1474066" y="372244"/>
                </a:lnTo>
                <a:lnTo>
                  <a:pt x="1473201" y="371475"/>
                </a:lnTo>
                <a:cubicBezTo>
                  <a:pt x="1470819" y="369358"/>
                  <a:pt x="1468438" y="365125"/>
                  <a:pt x="1470819" y="367242"/>
                </a:cubicBezTo>
                <a:close/>
                <a:moveTo>
                  <a:pt x="1417512" y="366931"/>
                </a:moveTo>
                <a:lnTo>
                  <a:pt x="1419731" y="369152"/>
                </a:lnTo>
                <a:lnTo>
                  <a:pt x="1417512" y="366932"/>
                </a:lnTo>
                <a:close/>
                <a:moveTo>
                  <a:pt x="1418412" y="364183"/>
                </a:moveTo>
                <a:lnTo>
                  <a:pt x="1420586" y="366931"/>
                </a:lnTo>
                <a:cubicBezTo>
                  <a:pt x="1422542" y="369728"/>
                  <a:pt x="1424219" y="372524"/>
                  <a:pt x="1424219" y="373643"/>
                </a:cubicBezTo>
                <a:cubicBezTo>
                  <a:pt x="1423101" y="371406"/>
                  <a:pt x="1421983" y="370287"/>
                  <a:pt x="1420865" y="368889"/>
                </a:cubicBezTo>
                <a:close/>
                <a:moveTo>
                  <a:pt x="1417512" y="362456"/>
                </a:moveTo>
                <a:lnTo>
                  <a:pt x="1418412" y="364183"/>
                </a:lnTo>
                <a:lnTo>
                  <a:pt x="1417669" y="363244"/>
                </a:lnTo>
                <a:close/>
                <a:moveTo>
                  <a:pt x="1413040" y="362456"/>
                </a:moveTo>
                <a:cubicBezTo>
                  <a:pt x="1414158" y="362456"/>
                  <a:pt x="1415276" y="364134"/>
                  <a:pt x="1416394" y="365812"/>
                </a:cubicBezTo>
                <a:lnTo>
                  <a:pt x="1417512" y="366932"/>
                </a:lnTo>
                <a:lnTo>
                  <a:pt x="1426455" y="380355"/>
                </a:lnTo>
                <a:cubicBezTo>
                  <a:pt x="1428691" y="384830"/>
                  <a:pt x="1419747" y="369168"/>
                  <a:pt x="1419747" y="371406"/>
                </a:cubicBezTo>
                <a:cubicBezTo>
                  <a:pt x="1419747" y="371406"/>
                  <a:pt x="1421983" y="373643"/>
                  <a:pt x="1421983" y="373643"/>
                </a:cubicBezTo>
                <a:cubicBezTo>
                  <a:pt x="1419747" y="371406"/>
                  <a:pt x="1415276" y="364694"/>
                  <a:pt x="1413040" y="362456"/>
                </a:cubicBezTo>
                <a:close/>
                <a:moveTo>
                  <a:pt x="1435398" y="353507"/>
                </a:moveTo>
                <a:lnTo>
                  <a:pt x="1437355" y="355185"/>
                </a:lnTo>
                <a:lnTo>
                  <a:pt x="1437634" y="355744"/>
                </a:lnTo>
                <a:cubicBezTo>
                  <a:pt x="1439870" y="357981"/>
                  <a:pt x="1439870" y="357981"/>
                  <a:pt x="1442106" y="364694"/>
                </a:cubicBezTo>
                <a:cubicBezTo>
                  <a:pt x="1442106" y="362456"/>
                  <a:pt x="1442106" y="362456"/>
                  <a:pt x="1439870" y="362456"/>
                </a:cubicBezTo>
                <a:cubicBezTo>
                  <a:pt x="1439870" y="360219"/>
                  <a:pt x="1437634" y="357981"/>
                  <a:pt x="1435398" y="353507"/>
                </a:cubicBezTo>
                <a:close/>
                <a:moveTo>
                  <a:pt x="1433162" y="346794"/>
                </a:moveTo>
                <a:cubicBezTo>
                  <a:pt x="1435398" y="351269"/>
                  <a:pt x="1437634" y="351269"/>
                  <a:pt x="1437634" y="353507"/>
                </a:cubicBezTo>
                <a:lnTo>
                  <a:pt x="1434839" y="350150"/>
                </a:lnTo>
                <a:close/>
                <a:moveTo>
                  <a:pt x="1429344" y="343349"/>
                </a:moveTo>
                <a:lnTo>
                  <a:pt x="1430647" y="345116"/>
                </a:lnTo>
                <a:lnTo>
                  <a:pt x="1434839" y="350150"/>
                </a:lnTo>
                <a:lnTo>
                  <a:pt x="1437355" y="355184"/>
                </a:lnTo>
                <a:lnTo>
                  <a:pt x="1432121" y="348354"/>
                </a:lnTo>
                <a:lnTo>
                  <a:pt x="1429529" y="344277"/>
                </a:lnTo>
                <a:close/>
                <a:moveTo>
                  <a:pt x="1398135" y="338964"/>
                </a:moveTo>
                <a:lnTo>
                  <a:pt x="1399625" y="340082"/>
                </a:lnTo>
                <a:lnTo>
                  <a:pt x="1399178" y="340530"/>
                </a:lnTo>
                <a:close/>
                <a:moveTo>
                  <a:pt x="1424682" y="336379"/>
                </a:moveTo>
                <a:lnTo>
                  <a:pt x="1428691" y="340082"/>
                </a:lnTo>
                <a:lnTo>
                  <a:pt x="1429344" y="343349"/>
                </a:lnTo>
                <a:lnTo>
                  <a:pt x="1426764" y="339851"/>
                </a:lnTo>
                <a:close/>
                <a:moveTo>
                  <a:pt x="1444341" y="333370"/>
                </a:moveTo>
                <a:lnTo>
                  <a:pt x="1444748" y="333981"/>
                </a:lnTo>
                <a:lnTo>
                  <a:pt x="1446577" y="337845"/>
                </a:lnTo>
                <a:cubicBezTo>
                  <a:pt x="1446577" y="337845"/>
                  <a:pt x="1444341" y="333370"/>
                  <a:pt x="1444341" y="333370"/>
                </a:cubicBezTo>
                <a:close/>
                <a:moveTo>
                  <a:pt x="1421983" y="333370"/>
                </a:moveTo>
                <a:lnTo>
                  <a:pt x="1423548" y="334489"/>
                </a:lnTo>
                <a:lnTo>
                  <a:pt x="1424682" y="336379"/>
                </a:lnTo>
                <a:lnTo>
                  <a:pt x="1423178" y="334990"/>
                </a:lnTo>
                <a:close/>
                <a:moveTo>
                  <a:pt x="1392918" y="333370"/>
                </a:moveTo>
                <a:cubicBezTo>
                  <a:pt x="1392918" y="333370"/>
                  <a:pt x="1397389" y="337845"/>
                  <a:pt x="1397389" y="337845"/>
                </a:cubicBezTo>
                <a:lnTo>
                  <a:pt x="1398135" y="338964"/>
                </a:lnTo>
                <a:lnTo>
                  <a:pt x="1396271" y="337565"/>
                </a:lnTo>
                <a:cubicBezTo>
                  <a:pt x="1395712" y="337286"/>
                  <a:pt x="1395153" y="336726"/>
                  <a:pt x="1392918" y="333370"/>
                </a:cubicBezTo>
                <a:close/>
                <a:moveTo>
                  <a:pt x="1383975" y="331133"/>
                </a:moveTo>
                <a:lnTo>
                  <a:pt x="1392918" y="337845"/>
                </a:lnTo>
                <a:cubicBezTo>
                  <a:pt x="1395153" y="342320"/>
                  <a:pt x="1397389" y="344557"/>
                  <a:pt x="1399625" y="349032"/>
                </a:cubicBezTo>
                <a:cubicBezTo>
                  <a:pt x="1404097" y="355744"/>
                  <a:pt x="1408568" y="362456"/>
                  <a:pt x="1413040" y="369168"/>
                </a:cubicBezTo>
                <a:cubicBezTo>
                  <a:pt x="1406332" y="360219"/>
                  <a:pt x="1399625" y="349032"/>
                  <a:pt x="1395153" y="344557"/>
                </a:cubicBezTo>
                <a:cubicBezTo>
                  <a:pt x="1392918" y="342320"/>
                  <a:pt x="1397389" y="346794"/>
                  <a:pt x="1395153" y="342320"/>
                </a:cubicBezTo>
                <a:cubicBezTo>
                  <a:pt x="1394035" y="341201"/>
                  <a:pt x="1390682" y="337845"/>
                  <a:pt x="1387328" y="334489"/>
                </a:cubicBezTo>
                <a:close/>
                <a:moveTo>
                  <a:pt x="1417512" y="308759"/>
                </a:moveTo>
                <a:cubicBezTo>
                  <a:pt x="1419747" y="313234"/>
                  <a:pt x="1419747" y="313234"/>
                  <a:pt x="1421983" y="315471"/>
                </a:cubicBezTo>
                <a:lnTo>
                  <a:pt x="1420571" y="313705"/>
                </a:lnTo>
                <a:close/>
                <a:moveTo>
                  <a:pt x="1370560" y="304285"/>
                </a:moveTo>
                <a:lnTo>
                  <a:pt x="1370560" y="304286"/>
                </a:lnTo>
                <a:lnTo>
                  <a:pt x="1372065" y="306339"/>
                </a:lnTo>
                <a:lnTo>
                  <a:pt x="1371677" y="306242"/>
                </a:lnTo>
                <a:close/>
                <a:moveTo>
                  <a:pt x="1358918" y="301353"/>
                </a:moveTo>
                <a:lnTo>
                  <a:pt x="1359085" y="301498"/>
                </a:lnTo>
                <a:lnTo>
                  <a:pt x="1359380" y="302047"/>
                </a:lnTo>
                <a:close/>
                <a:moveTo>
                  <a:pt x="1357316" y="298949"/>
                </a:moveTo>
                <a:lnTo>
                  <a:pt x="1358918" y="301353"/>
                </a:lnTo>
                <a:lnTo>
                  <a:pt x="1357144" y="299809"/>
                </a:lnTo>
                <a:close/>
                <a:moveTo>
                  <a:pt x="1402643" y="284259"/>
                </a:moveTo>
                <a:lnTo>
                  <a:pt x="1404097" y="286385"/>
                </a:lnTo>
                <a:cubicBezTo>
                  <a:pt x="1406332" y="288623"/>
                  <a:pt x="1406332" y="288623"/>
                  <a:pt x="1408568" y="288623"/>
                </a:cubicBezTo>
                <a:cubicBezTo>
                  <a:pt x="1410804" y="293097"/>
                  <a:pt x="1404097" y="286385"/>
                  <a:pt x="1410804" y="295335"/>
                </a:cubicBezTo>
                <a:cubicBezTo>
                  <a:pt x="1410804" y="295335"/>
                  <a:pt x="1408568" y="293097"/>
                  <a:pt x="1404097" y="288623"/>
                </a:cubicBezTo>
                <a:close/>
                <a:moveTo>
                  <a:pt x="1357144" y="284148"/>
                </a:moveTo>
                <a:cubicBezTo>
                  <a:pt x="1357144" y="284148"/>
                  <a:pt x="1361616" y="288623"/>
                  <a:pt x="1361616" y="288623"/>
                </a:cubicBezTo>
                <a:cubicBezTo>
                  <a:pt x="1359380" y="286385"/>
                  <a:pt x="1361616" y="290860"/>
                  <a:pt x="1361616" y="290860"/>
                </a:cubicBezTo>
                <a:cubicBezTo>
                  <a:pt x="1361616" y="290860"/>
                  <a:pt x="1361616" y="290860"/>
                  <a:pt x="1357144" y="284148"/>
                </a:cubicBezTo>
                <a:close/>
                <a:moveTo>
                  <a:pt x="1354909" y="284148"/>
                </a:moveTo>
                <a:cubicBezTo>
                  <a:pt x="1354909" y="284148"/>
                  <a:pt x="1357144" y="286385"/>
                  <a:pt x="1357144" y="286385"/>
                </a:cubicBezTo>
                <a:lnTo>
                  <a:pt x="1354911" y="284151"/>
                </a:lnTo>
                <a:close/>
                <a:moveTo>
                  <a:pt x="1316356" y="282892"/>
                </a:moveTo>
                <a:lnTo>
                  <a:pt x="1316357" y="282893"/>
                </a:lnTo>
                <a:lnTo>
                  <a:pt x="1316356" y="282893"/>
                </a:lnTo>
                <a:close/>
                <a:moveTo>
                  <a:pt x="1401860" y="281910"/>
                </a:moveTo>
                <a:lnTo>
                  <a:pt x="1401861" y="281910"/>
                </a:lnTo>
                <a:lnTo>
                  <a:pt x="1401860" y="281910"/>
                </a:lnTo>
                <a:close/>
                <a:moveTo>
                  <a:pt x="1401856" y="281905"/>
                </a:moveTo>
                <a:lnTo>
                  <a:pt x="1401860" y="281909"/>
                </a:lnTo>
                <a:lnTo>
                  <a:pt x="1401860" y="281910"/>
                </a:lnTo>
                <a:lnTo>
                  <a:pt x="1401859" y="281909"/>
                </a:lnTo>
                <a:close/>
                <a:moveTo>
                  <a:pt x="1400532" y="281172"/>
                </a:moveTo>
                <a:lnTo>
                  <a:pt x="1401859" y="281909"/>
                </a:lnTo>
                <a:lnTo>
                  <a:pt x="1401860" y="281910"/>
                </a:lnTo>
                <a:lnTo>
                  <a:pt x="1401862" y="281912"/>
                </a:lnTo>
                <a:lnTo>
                  <a:pt x="1402643" y="284259"/>
                </a:lnTo>
                <a:close/>
                <a:moveTo>
                  <a:pt x="1388280" y="279507"/>
                </a:moveTo>
                <a:lnTo>
                  <a:pt x="1388448" y="279675"/>
                </a:lnTo>
                <a:lnTo>
                  <a:pt x="1388446" y="279673"/>
                </a:lnTo>
                <a:close/>
                <a:moveTo>
                  <a:pt x="1396642" y="278455"/>
                </a:moveTo>
                <a:lnTo>
                  <a:pt x="1400463" y="281071"/>
                </a:lnTo>
                <a:lnTo>
                  <a:pt x="1400532" y="281172"/>
                </a:lnTo>
                <a:lnTo>
                  <a:pt x="1399346" y="280512"/>
                </a:lnTo>
                <a:cubicBezTo>
                  <a:pt x="1399066" y="280792"/>
                  <a:pt x="1399625" y="281910"/>
                  <a:pt x="1401861" y="284148"/>
                </a:cubicBezTo>
                <a:cubicBezTo>
                  <a:pt x="1401861" y="285266"/>
                  <a:pt x="1399625" y="282470"/>
                  <a:pt x="1397948" y="280232"/>
                </a:cubicBezTo>
                <a:close/>
                <a:moveTo>
                  <a:pt x="1396201" y="277855"/>
                </a:moveTo>
                <a:lnTo>
                  <a:pt x="1396642" y="278455"/>
                </a:lnTo>
                <a:lnTo>
                  <a:pt x="1396554" y="278395"/>
                </a:lnTo>
                <a:close/>
                <a:moveTo>
                  <a:pt x="1395678" y="277795"/>
                </a:moveTo>
                <a:lnTo>
                  <a:pt x="1396554" y="278395"/>
                </a:lnTo>
                <a:lnTo>
                  <a:pt x="1397389" y="279673"/>
                </a:lnTo>
                <a:close/>
                <a:moveTo>
                  <a:pt x="1397915" y="277172"/>
                </a:moveTo>
                <a:lnTo>
                  <a:pt x="1401791" y="281826"/>
                </a:lnTo>
                <a:lnTo>
                  <a:pt x="1401856" y="281905"/>
                </a:lnTo>
                <a:lnTo>
                  <a:pt x="1397389" y="277436"/>
                </a:lnTo>
                <a:close/>
                <a:moveTo>
                  <a:pt x="1393055" y="274916"/>
                </a:moveTo>
                <a:lnTo>
                  <a:pt x="1395678" y="277795"/>
                </a:lnTo>
                <a:lnTo>
                  <a:pt x="1395153" y="277436"/>
                </a:lnTo>
                <a:close/>
                <a:moveTo>
                  <a:pt x="1346434" y="273430"/>
                </a:moveTo>
                <a:lnTo>
                  <a:pt x="1352673" y="279673"/>
                </a:lnTo>
                <a:cubicBezTo>
                  <a:pt x="1354909" y="281910"/>
                  <a:pt x="1359380" y="286385"/>
                  <a:pt x="1361616" y="288623"/>
                </a:cubicBezTo>
                <a:close/>
                <a:moveTo>
                  <a:pt x="1381738" y="272961"/>
                </a:moveTo>
                <a:cubicBezTo>
                  <a:pt x="1381738" y="272961"/>
                  <a:pt x="1383974" y="275198"/>
                  <a:pt x="1383974" y="275198"/>
                </a:cubicBezTo>
                <a:lnTo>
                  <a:pt x="1388280" y="279507"/>
                </a:lnTo>
                <a:close/>
                <a:moveTo>
                  <a:pt x="1370559" y="272961"/>
                </a:moveTo>
                <a:lnTo>
                  <a:pt x="1371398" y="273800"/>
                </a:lnTo>
                <a:cubicBezTo>
                  <a:pt x="1374472" y="276876"/>
                  <a:pt x="1377267" y="279673"/>
                  <a:pt x="1377267" y="279673"/>
                </a:cubicBezTo>
                <a:cubicBezTo>
                  <a:pt x="1377267" y="279673"/>
                  <a:pt x="1375031" y="277436"/>
                  <a:pt x="1370559" y="272961"/>
                </a:cubicBezTo>
                <a:close/>
                <a:moveTo>
                  <a:pt x="1343729" y="270723"/>
                </a:moveTo>
                <a:lnTo>
                  <a:pt x="1346434" y="273430"/>
                </a:lnTo>
                <a:lnTo>
                  <a:pt x="1345965" y="272961"/>
                </a:lnTo>
                <a:cubicBezTo>
                  <a:pt x="1343729" y="270723"/>
                  <a:pt x="1345965" y="272961"/>
                  <a:pt x="1343729" y="270723"/>
                </a:cubicBezTo>
                <a:close/>
                <a:moveTo>
                  <a:pt x="1336569" y="270270"/>
                </a:moveTo>
                <a:lnTo>
                  <a:pt x="1336783" y="270484"/>
                </a:lnTo>
                <a:lnTo>
                  <a:pt x="1337322" y="271023"/>
                </a:lnTo>
                <a:close/>
                <a:moveTo>
                  <a:pt x="1336485" y="270186"/>
                </a:moveTo>
                <a:lnTo>
                  <a:pt x="1336548" y="270249"/>
                </a:lnTo>
                <a:lnTo>
                  <a:pt x="1336569" y="270270"/>
                </a:lnTo>
                <a:close/>
                <a:moveTo>
                  <a:pt x="1337022" y="264011"/>
                </a:moveTo>
                <a:cubicBezTo>
                  <a:pt x="1341494" y="268486"/>
                  <a:pt x="1343729" y="270723"/>
                  <a:pt x="1343729" y="270723"/>
                </a:cubicBezTo>
                <a:lnTo>
                  <a:pt x="1337023" y="264013"/>
                </a:lnTo>
                <a:close/>
                <a:moveTo>
                  <a:pt x="1325843" y="264011"/>
                </a:moveTo>
                <a:cubicBezTo>
                  <a:pt x="1337022" y="277436"/>
                  <a:pt x="1348201" y="286385"/>
                  <a:pt x="1357144" y="297572"/>
                </a:cubicBezTo>
                <a:cubicBezTo>
                  <a:pt x="1361616" y="302047"/>
                  <a:pt x="1366088" y="308759"/>
                  <a:pt x="1372795" y="313234"/>
                </a:cubicBezTo>
                <a:lnTo>
                  <a:pt x="1383974" y="331133"/>
                </a:lnTo>
                <a:lnTo>
                  <a:pt x="1379503" y="326658"/>
                </a:lnTo>
                <a:cubicBezTo>
                  <a:pt x="1377267" y="322183"/>
                  <a:pt x="1381738" y="326658"/>
                  <a:pt x="1379503" y="324421"/>
                </a:cubicBezTo>
                <a:cubicBezTo>
                  <a:pt x="1377267" y="322183"/>
                  <a:pt x="1375031" y="319946"/>
                  <a:pt x="1372795" y="315471"/>
                </a:cubicBezTo>
                <a:cubicBezTo>
                  <a:pt x="1375031" y="319946"/>
                  <a:pt x="1370559" y="313234"/>
                  <a:pt x="1370559" y="315471"/>
                </a:cubicBezTo>
                <a:cubicBezTo>
                  <a:pt x="1368323" y="310996"/>
                  <a:pt x="1368323" y="310996"/>
                  <a:pt x="1368323" y="310996"/>
                </a:cubicBezTo>
                <a:cubicBezTo>
                  <a:pt x="1366087" y="308759"/>
                  <a:pt x="1364970" y="307081"/>
                  <a:pt x="1363572" y="305403"/>
                </a:cubicBezTo>
                <a:lnTo>
                  <a:pt x="1359085" y="301498"/>
                </a:lnTo>
                <a:lnTo>
                  <a:pt x="1357424" y="298411"/>
                </a:lnTo>
                <a:lnTo>
                  <a:pt x="1357316" y="298949"/>
                </a:lnTo>
                <a:lnTo>
                  <a:pt x="1354909" y="295335"/>
                </a:lnTo>
                <a:cubicBezTo>
                  <a:pt x="1343729" y="284148"/>
                  <a:pt x="1339258" y="279673"/>
                  <a:pt x="1328079" y="270723"/>
                </a:cubicBezTo>
                <a:cubicBezTo>
                  <a:pt x="1328079" y="270723"/>
                  <a:pt x="1328079" y="270723"/>
                  <a:pt x="1328079" y="268486"/>
                </a:cubicBezTo>
                <a:lnTo>
                  <a:pt x="1325843" y="266249"/>
                </a:lnTo>
                <a:lnTo>
                  <a:pt x="1326681" y="265969"/>
                </a:lnTo>
                <a:cubicBezTo>
                  <a:pt x="1326402" y="265130"/>
                  <a:pt x="1325843" y="264011"/>
                  <a:pt x="1325843" y="264011"/>
                </a:cubicBezTo>
                <a:close/>
                <a:moveTo>
                  <a:pt x="1336989" y="263978"/>
                </a:moveTo>
                <a:lnTo>
                  <a:pt x="1337022" y="264011"/>
                </a:lnTo>
                <a:lnTo>
                  <a:pt x="1337021" y="264010"/>
                </a:lnTo>
                <a:close/>
                <a:moveTo>
                  <a:pt x="1292307" y="259537"/>
                </a:moveTo>
                <a:lnTo>
                  <a:pt x="1293756" y="260294"/>
                </a:lnTo>
                <a:lnTo>
                  <a:pt x="1298734" y="262893"/>
                </a:lnTo>
                <a:cubicBezTo>
                  <a:pt x="1301249" y="264571"/>
                  <a:pt x="1303485" y="266249"/>
                  <a:pt x="1303485" y="266249"/>
                </a:cubicBezTo>
                <a:cubicBezTo>
                  <a:pt x="1305720" y="268486"/>
                  <a:pt x="1307956" y="270723"/>
                  <a:pt x="1307956" y="272961"/>
                </a:cubicBezTo>
                <a:cubicBezTo>
                  <a:pt x="1310192" y="275198"/>
                  <a:pt x="1314664" y="279673"/>
                  <a:pt x="1314664" y="277436"/>
                </a:cubicBezTo>
                <a:cubicBezTo>
                  <a:pt x="1319135" y="281910"/>
                  <a:pt x="1321371" y="284148"/>
                  <a:pt x="1325843" y="288623"/>
                </a:cubicBezTo>
                <a:cubicBezTo>
                  <a:pt x="1325843" y="288623"/>
                  <a:pt x="1321371" y="286385"/>
                  <a:pt x="1328079" y="293097"/>
                </a:cubicBezTo>
                <a:cubicBezTo>
                  <a:pt x="1325843" y="293097"/>
                  <a:pt x="1323607" y="288623"/>
                  <a:pt x="1325843" y="290860"/>
                </a:cubicBezTo>
                <a:lnTo>
                  <a:pt x="1320277" y="286116"/>
                </a:lnTo>
                <a:lnTo>
                  <a:pt x="1320801" y="287338"/>
                </a:lnTo>
                <a:lnTo>
                  <a:pt x="1316357" y="282893"/>
                </a:lnTo>
                <a:lnTo>
                  <a:pt x="1316479" y="282954"/>
                </a:lnTo>
                <a:lnTo>
                  <a:pt x="1316292" y="282803"/>
                </a:lnTo>
                <a:lnTo>
                  <a:pt x="1316356" y="282892"/>
                </a:lnTo>
                <a:lnTo>
                  <a:pt x="1311911" y="280670"/>
                </a:lnTo>
                <a:lnTo>
                  <a:pt x="1313881" y="280849"/>
                </a:lnTo>
                <a:lnTo>
                  <a:pt x="1312428" y="279673"/>
                </a:lnTo>
                <a:cubicBezTo>
                  <a:pt x="1307956" y="272961"/>
                  <a:pt x="1305720" y="270723"/>
                  <a:pt x="1301249" y="266249"/>
                </a:cubicBezTo>
                <a:close/>
                <a:moveTo>
                  <a:pt x="1366088" y="259537"/>
                </a:moveTo>
                <a:lnTo>
                  <a:pt x="1374848" y="267051"/>
                </a:lnTo>
                <a:lnTo>
                  <a:pt x="1374472" y="266808"/>
                </a:lnTo>
                <a:cubicBezTo>
                  <a:pt x="1372795" y="265689"/>
                  <a:pt x="1371677" y="265130"/>
                  <a:pt x="1377267" y="270723"/>
                </a:cubicBezTo>
                <a:close/>
                <a:moveTo>
                  <a:pt x="1292306" y="259537"/>
                </a:moveTo>
                <a:lnTo>
                  <a:pt x="1292307" y="259537"/>
                </a:lnTo>
                <a:lnTo>
                  <a:pt x="1292307" y="259537"/>
                </a:lnTo>
                <a:close/>
                <a:moveTo>
                  <a:pt x="1313609" y="256539"/>
                </a:moveTo>
                <a:lnTo>
                  <a:pt x="1316900" y="257299"/>
                </a:lnTo>
                <a:lnTo>
                  <a:pt x="1323607" y="264011"/>
                </a:lnTo>
                <a:lnTo>
                  <a:pt x="1323048" y="263732"/>
                </a:lnTo>
                <a:lnTo>
                  <a:pt x="1323860" y="265113"/>
                </a:lnTo>
                <a:lnTo>
                  <a:pt x="1325843" y="268486"/>
                </a:lnTo>
                <a:cubicBezTo>
                  <a:pt x="1323607" y="266249"/>
                  <a:pt x="1321371" y="264011"/>
                  <a:pt x="1321371" y="266249"/>
                </a:cubicBezTo>
                <a:cubicBezTo>
                  <a:pt x="1319135" y="261774"/>
                  <a:pt x="1314664" y="257299"/>
                  <a:pt x="1314664" y="257299"/>
                </a:cubicBezTo>
                <a:lnTo>
                  <a:pt x="1313804" y="256783"/>
                </a:lnTo>
                <a:close/>
                <a:moveTo>
                  <a:pt x="1325843" y="252824"/>
                </a:moveTo>
                <a:lnTo>
                  <a:pt x="1336989" y="263978"/>
                </a:lnTo>
                <a:lnTo>
                  <a:pt x="1333389" y="260376"/>
                </a:lnTo>
                <a:cubicBezTo>
                  <a:pt x="1332550" y="259537"/>
                  <a:pt x="1331433" y="258418"/>
                  <a:pt x="1328079" y="255062"/>
                </a:cubicBezTo>
                <a:close/>
                <a:moveTo>
                  <a:pt x="1354792" y="248232"/>
                </a:moveTo>
                <a:lnTo>
                  <a:pt x="1359378" y="252822"/>
                </a:lnTo>
                <a:lnTo>
                  <a:pt x="1359378" y="252822"/>
                </a:lnTo>
                <a:close/>
                <a:moveTo>
                  <a:pt x="1319135" y="246112"/>
                </a:moveTo>
                <a:lnTo>
                  <a:pt x="1321371" y="248350"/>
                </a:lnTo>
                <a:lnTo>
                  <a:pt x="1320030" y="247455"/>
                </a:lnTo>
                <a:close/>
                <a:moveTo>
                  <a:pt x="1353631" y="246112"/>
                </a:moveTo>
                <a:lnTo>
                  <a:pt x="1354909" y="246112"/>
                </a:lnTo>
                <a:cubicBezTo>
                  <a:pt x="1357145" y="249468"/>
                  <a:pt x="1361057" y="253384"/>
                  <a:pt x="1364970" y="257019"/>
                </a:cubicBezTo>
                <a:lnTo>
                  <a:pt x="1366088" y="258045"/>
                </a:lnTo>
                <a:lnTo>
                  <a:pt x="1366088" y="259537"/>
                </a:lnTo>
                <a:lnTo>
                  <a:pt x="1359380" y="252824"/>
                </a:lnTo>
                <a:lnTo>
                  <a:pt x="1359378" y="252822"/>
                </a:lnTo>
                <a:close/>
                <a:moveTo>
                  <a:pt x="1352673" y="246112"/>
                </a:moveTo>
                <a:lnTo>
                  <a:pt x="1354792" y="248232"/>
                </a:lnTo>
                <a:lnTo>
                  <a:pt x="1353511" y="246951"/>
                </a:lnTo>
                <a:cubicBezTo>
                  <a:pt x="1351555" y="244994"/>
                  <a:pt x="1350437" y="243875"/>
                  <a:pt x="1352673" y="246112"/>
                </a:cubicBezTo>
                <a:close/>
                <a:moveTo>
                  <a:pt x="1319135" y="246112"/>
                </a:moveTo>
                <a:lnTo>
                  <a:pt x="1319135" y="246112"/>
                </a:lnTo>
                <a:lnTo>
                  <a:pt x="1319135" y="246112"/>
                </a:lnTo>
                <a:close/>
                <a:moveTo>
                  <a:pt x="1299852" y="244714"/>
                </a:moveTo>
                <a:cubicBezTo>
                  <a:pt x="1299013" y="243875"/>
                  <a:pt x="1299013" y="243875"/>
                  <a:pt x="1301249" y="246112"/>
                </a:cubicBezTo>
                <a:lnTo>
                  <a:pt x="1303485" y="248350"/>
                </a:lnTo>
                <a:lnTo>
                  <a:pt x="1303485" y="248350"/>
                </a:lnTo>
                <a:cubicBezTo>
                  <a:pt x="1302367" y="247231"/>
                  <a:pt x="1300690" y="245553"/>
                  <a:pt x="1299852" y="244714"/>
                </a:cubicBezTo>
                <a:close/>
                <a:moveTo>
                  <a:pt x="1317738" y="243595"/>
                </a:moveTo>
                <a:cubicBezTo>
                  <a:pt x="1319135" y="244434"/>
                  <a:pt x="1322489" y="247231"/>
                  <a:pt x="1325843" y="250587"/>
                </a:cubicBezTo>
                <a:lnTo>
                  <a:pt x="1325843" y="252824"/>
                </a:lnTo>
                <a:lnTo>
                  <a:pt x="1321371" y="248350"/>
                </a:lnTo>
                <a:cubicBezTo>
                  <a:pt x="1316900" y="243875"/>
                  <a:pt x="1316341" y="242756"/>
                  <a:pt x="1317738" y="243595"/>
                </a:cubicBezTo>
                <a:close/>
                <a:moveTo>
                  <a:pt x="1337024" y="241639"/>
                </a:moveTo>
                <a:lnTo>
                  <a:pt x="1339258" y="243875"/>
                </a:lnTo>
                <a:cubicBezTo>
                  <a:pt x="1339258" y="243875"/>
                  <a:pt x="1339258" y="243875"/>
                  <a:pt x="1339258" y="246112"/>
                </a:cubicBezTo>
                <a:cubicBezTo>
                  <a:pt x="1340376" y="244994"/>
                  <a:pt x="1339258" y="243875"/>
                  <a:pt x="1338140" y="243036"/>
                </a:cubicBezTo>
                <a:close/>
                <a:moveTo>
                  <a:pt x="1303064" y="231951"/>
                </a:moveTo>
                <a:lnTo>
                  <a:pt x="1303485" y="232299"/>
                </a:lnTo>
                <a:lnTo>
                  <a:pt x="1303485" y="232688"/>
                </a:lnTo>
                <a:close/>
                <a:moveTo>
                  <a:pt x="1260211" y="231458"/>
                </a:moveTo>
                <a:lnTo>
                  <a:pt x="1267169" y="236959"/>
                </a:lnTo>
                <a:lnTo>
                  <a:pt x="1265476" y="234925"/>
                </a:lnTo>
                <a:lnTo>
                  <a:pt x="1260470" y="231586"/>
                </a:lnTo>
                <a:close/>
                <a:moveTo>
                  <a:pt x="1325843" y="228214"/>
                </a:moveTo>
                <a:lnTo>
                  <a:pt x="1325848" y="228218"/>
                </a:lnTo>
                <a:lnTo>
                  <a:pt x="1328079" y="230451"/>
                </a:lnTo>
                <a:close/>
                <a:moveTo>
                  <a:pt x="1319135" y="228213"/>
                </a:moveTo>
                <a:cubicBezTo>
                  <a:pt x="1323607" y="230451"/>
                  <a:pt x="1330315" y="237163"/>
                  <a:pt x="1330315" y="234925"/>
                </a:cubicBezTo>
                <a:cubicBezTo>
                  <a:pt x="1330315" y="237163"/>
                  <a:pt x="1330315" y="237163"/>
                  <a:pt x="1332550" y="237163"/>
                </a:cubicBezTo>
                <a:lnTo>
                  <a:pt x="1334681" y="239295"/>
                </a:lnTo>
                <a:lnTo>
                  <a:pt x="1330315" y="234925"/>
                </a:lnTo>
                <a:lnTo>
                  <a:pt x="1334787" y="239400"/>
                </a:lnTo>
                <a:lnTo>
                  <a:pt x="1334786" y="239400"/>
                </a:lnTo>
                <a:lnTo>
                  <a:pt x="1337022" y="241637"/>
                </a:lnTo>
                <a:lnTo>
                  <a:pt x="1333668" y="240519"/>
                </a:lnTo>
                <a:cubicBezTo>
                  <a:pt x="1331992" y="239400"/>
                  <a:pt x="1330315" y="238281"/>
                  <a:pt x="1330315" y="239400"/>
                </a:cubicBezTo>
                <a:cubicBezTo>
                  <a:pt x="1328079" y="237163"/>
                  <a:pt x="1330315" y="237163"/>
                  <a:pt x="1330315" y="237163"/>
                </a:cubicBezTo>
                <a:cubicBezTo>
                  <a:pt x="1323607" y="230451"/>
                  <a:pt x="1323607" y="232688"/>
                  <a:pt x="1319135" y="228213"/>
                </a:cubicBezTo>
                <a:close/>
                <a:moveTo>
                  <a:pt x="1363855" y="221504"/>
                </a:moveTo>
                <a:lnTo>
                  <a:pt x="1369441" y="226256"/>
                </a:lnTo>
                <a:cubicBezTo>
                  <a:pt x="1371677" y="228773"/>
                  <a:pt x="1373913" y="231569"/>
                  <a:pt x="1375031" y="232688"/>
                </a:cubicBezTo>
                <a:close/>
                <a:moveTo>
                  <a:pt x="1363851" y="221500"/>
                </a:moveTo>
                <a:lnTo>
                  <a:pt x="1363855" y="221504"/>
                </a:lnTo>
                <a:lnTo>
                  <a:pt x="1363852" y="221501"/>
                </a:lnTo>
                <a:close/>
                <a:moveTo>
                  <a:pt x="1361616" y="219264"/>
                </a:moveTo>
                <a:lnTo>
                  <a:pt x="1363028" y="219852"/>
                </a:lnTo>
                <a:lnTo>
                  <a:pt x="1363851" y="221500"/>
                </a:lnTo>
                <a:close/>
                <a:moveTo>
                  <a:pt x="1361617" y="217027"/>
                </a:moveTo>
                <a:lnTo>
                  <a:pt x="1368323" y="223738"/>
                </a:lnTo>
                <a:cubicBezTo>
                  <a:pt x="1368323" y="223738"/>
                  <a:pt x="1366646" y="222060"/>
                  <a:pt x="1364970" y="220662"/>
                </a:cubicBezTo>
                <a:lnTo>
                  <a:pt x="1363028" y="219852"/>
                </a:lnTo>
                <a:close/>
                <a:moveTo>
                  <a:pt x="1256533" y="217027"/>
                </a:moveTo>
                <a:lnTo>
                  <a:pt x="1256533" y="217027"/>
                </a:lnTo>
                <a:lnTo>
                  <a:pt x="1261004" y="221501"/>
                </a:lnTo>
                <a:close/>
                <a:moveTo>
                  <a:pt x="1361614" y="217025"/>
                </a:moveTo>
                <a:lnTo>
                  <a:pt x="1361616" y="217026"/>
                </a:lnTo>
                <a:lnTo>
                  <a:pt x="1361617" y="217027"/>
                </a:lnTo>
                <a:close/>
                <a:moveTo>
                  <a:pt x="1247589" y="210314"/>
                </a:moveTo>
                <a:lnTo>
                  <a:pt x="1252060" y="212551"/>
                </a:lnTo>
                <a:lnTo>
                  <a:pt x="1252061" y="212552"/>
                </a:lnTo>
                <a:cubicBezTo>
                  <a:pt x="1252061" y="212552"/>
                  <a:pt x="1247589" y="210314"/>
                  <a:pt x="1247589" y="210314"/>
                </a:cubicBezTo>
                <a:close/>
                <a:moveTo>
                  <a:pt x="1249825" y="208077"/>
                </a:moveTo>
                <a:lnTo>
                  <a:pt x="1252061" y="208077"/>
                </a:lnTo>
                <a:lnTo>
                  <a:pt x="1258768" y="212552"/>
                </a:lnTo>
                <a:cubicBezTo>
                  <a:pt x="1263240" y="214789"/>
                  <a:pt x="1267711" y="219264"/>
                  <a:pt x="1272183" y="223738"/>
                </a:cubicBezTo>
                <a:cubicBezTo>
                  <a:pt x="1278891" y="228213"/>
                  <a:pt x="1283362" y="232688"/>
                  <a:pt x="1287834" y="234925"/>
                </a:cubicBezTo>
                <a:cubicBezTo>
                  <a:pt x="1292306" y="237163"/>
                  <a:pt x="1294541" y="241637"/>
                  <a:pt x="1299013" y="243875"/>
                </a:cubicBezTo>
                <a:lnTo>
                  <a:pt x="1303485" y="248350"/>
                </a:lnTo>
                <a:lnTo>
                  <a:pt x="1303505" y="248370"/>
                </a:lnTo>
                <a:lnTo>
                  <a:pt x="1305720" y="250587"/>
                </a:lnTo>
                <a:lnTo>
                  <a:pt x="1305722" y="250588"/>
                </a:lnTo>
                <a:lnTo>
                  <a:pt x="1312428" y="257299"/>
                </a:lnTo>
                <a:cubicBezTo>
                  <a:pt x="1312428" y="257299"/>
                  <a:pt x="1312428" y="257299"/>
                  <a:pt x="1312428" y="255062"/>
                </a:cubicBezTo>
                <a:lnTo>
                  <a:pt x="1313609" y="256539"/>
                </a:lnTo>
                <a:lnTo>
                  <a:pt x="1313266" y="256460"/>
                </a:lnTo>
                <a:lnTo>
                  <a:pt x="1313804" y="256783"/>
                </a:lnTo>
                <a:lnTo>
                  <a:pt x="1321371" y="266249"/>
                </a:lnTo>
                <a:cubicBezTo>
                  <a:pt x="1321371" y="266249"/>
                  <a:pt x="1323607" y="266249"/>
                  <a:pt x="1323607" y="268486"/>
                </a:cubicBezTo>
                <a:cubicBezTo>
                  <a:pt x="1325843" y="270723"/>
                  <a:pt x="1328079" y="270723"/>
                  <a:pt x="1325843" y="268486"/>
                </a:cubicBezTo>
                <a:cubicBezTo>
                  <a:pt x="1330315" y="272961"/>
                  <a:pt x="1328079" y="272961"/>
                  <a:pt x="1328079" y="275198"/>
                </a:cubicBezTo>
                <a:cubicBezTo>
                  <a:pt x="1328079" y="272961"/>
                  <a:pt x="1319135" y="266249"/>
                  <a:pt x="1319135" y="264011"/>
                </a:cubicBezTo>
                <a:cubicBezTo>
                  <a:pt x="1316900" y="261774"/>
                  <a:pt x="1310192" y="255062"/>
                  <a:pt x="1305720" y="252824"/>
                </a:cubicBezTo>
                <a:cubicBezTo>
                  <a:pt x="1303485" y="250587"/>
                  <a:pt x="1303485" y="250587"/>
                  <a:pt x="1303485" y="250587"/>
                </a:cubicBezTo>
                <a:lnTo>
                  <a:pt x="1299012" y="246111"/>
                </a:lnTo>
                <a:lnTo>
                  <a:pt x="1290070" y="237163"/>
                </a:lnTo>
                <a:cubicBezTo>
                  <a:pt x="1285598" y="234925"/>
                  <a:pt x="1281126" y="230451"/>
                  <a:pt x="1278891" y="230451"/>
                </a:cubicBezTo>
                <a:lnTo>
                  <a:pt x="1299012" y="246111"/>
                </a:lnTo>
                <a:lnTo>
                  <a:pt x="1292306" y="241637"/>
                </a:lnTo>
                <a:cubicBezTo>
                  <a:pt x="1290070" y="239400"/>
                  <a:pt x="1285598" y="234925"/>
                  <a:pt x="1283362" y="234925"/>
                </a:cubicBezTo>
                <a:cubicBezTo>
                  <a:pt x="1285598" y="237163"/>
                  <a:pt x="1292306" y="241637"/>
                  <a:pt x="1287834" y="239400"/>
                </a:cubicBezTo>
                <a:cubicBezTo>
                  <a:pt x="1292306" y="243875"/>
                  <a:pt x="1292306" y="243875"/>
                  <a:pt x="1296777" y="246112"/>
                </a:cubicBezTo>
                <a:cubicBezTo>
                  <a:pt x="1294541" y="243875"/>
                  <a:pt x="1292306" y="241637"/>
                  <a:pt x="1290070" y="241637"/>
                </a:cubicBezTo>
                <a:cubicBezTo>
                  <a:pt x="1287834" y="239400"/>
                  <a:pt x="1285598" y="239400"/>
                  <a:pt x="1285598" y="239400"/>
                </a:cubicBezTo>
                <a:cubicBezTo>
                  <a:pt x="1283362" y="237163"/>
                  <a:pt x="1285598" y="239400"/>
                  <a:pt x="1290070" y="243875"/>
                </a:cubicBezTo>
                <a:cubicBezTo>
                  <a:pt x="1294541" y="248350"/>
                  <a:pt x="1290070" y="241637"/>
                  <a:pt x="1292306" y="243875"/>
                </a:cubicBezTo>
                <a:cubicBezTo>
                  <a:pt x="1294541" y="246112"/>
                  <a:pt x="1296777" y="248350"/>
                  <a:pt x="1294541" y="248350"/>
                </a:cubicBezTo>
                <a:cubicBezTo>
                  <a:pt x="1299013" y="250587"/>
                  <a:pt x="1301249" y="255062"/>
                  <a:pt x="1303485" y="255062"/>
                </a:cubicBezTo>
                <a:cubicBezTo>
                  <a:pt x="1310192" y="259537"/>
                  <a:pt x="1303485" y="257299"/>
                  <a:pt x="1305720" y="259537"/>
                </a:cubicBezTo>
                <a:lnTo>
                  <a:pt x="1303483" y="257298"/>
                </a:lnTo>
                <a:lnTo>
                  <a:pt x="1303485" y="257299"/>
                </a:lnTo>
                <a:cubicBezTo>
                  <a:pt x="1303485" y="257299"/>
                  <a:pt x="1296777" y="250587"/>
                  <a:pt x="1296777" y="250587"/>
                </a:cubicBezTo>
                <a:lnTo>
                  <a:pt x="1303483" y="257298"/>
                </a:lnTo>
                <a:lnTo>
                  <a:pt x="1294541" y="250587"/>
                </a:lnTo>
                <a:cubicBezTo>
                  <a:pt x="1292306" y="248350"/>
                  <a:pt x="1290070" y="246112"/>
                  <a:pt x="1290070" y="246112"/>
                </a:cubicBezTo>
                <a:cubicBezTo>
                  <a:pt x="1287834" y="243875"/>
                  <a:pt x="1292306" y="248350"/>
                  <a:pt x="1287834" y="243875"/>
                </a:cubicBezTo>
                <a:lnTo>
                  <a:pt x="1287655" y="243696"/>
                </a:lnTo>
                <a:lnTo>
                  <a:pt x="1280396" y="237163"/>
                </a:lnTo>
                <a:lnTo>
                  <a:pt x="1278891" y="237163"/>
                </a:lnTo>
                <a:cubicBezTo>
                  <a:pt x="1272183" y="230451"/>
                  <a:pt x="1267711" y="228213"/>
                  <a:pt x="1263240" y="223738"/>
                </a:cubicBezTo>
                <a:cubicBezTo>
                  <a:pt x="1263240" y="223738"/>
                  <a:pt x="1267711" y="228213"/>
                  <a:pt x="1269947" y="228213"/>
                </a:cubicBezTo>
                <a:cubicBezTo>
                  <a:pt x="1269947" y="227095"/>
                  <a:pt x="1267712" y="225417"/>
                  <a:pt x="1264917" y="223459"/>
                </a:cubicBezTo>
                <a:lnTo>
                  <a:pt x="1256533" y="217027"/>
                </a:lnTo>
                <a:lnTo>
                  <a:pt x="1256532" y="217026"/>
                </a:lnTo>
                <a:lnTo>
                  <a:pt x="1256533" y="217027"/>
                </a:lnTo>
                <a:lnTo>
                  <a:pt x="1254297" y="214789"/>
                </a:lnTo>
                <a:cubicBezTo>
                  <a:pt x="1258768" y="219264"/>
                  <a:pt x="1249825" y="212552"/>
                  <a:pt x="1249825" y="212552"/>
                </a:cubicBezTo>
                <a:cubicBezTo>
                  <a:pt x="1249825" y="212552"/>
                  <a:pt x="1247589" y="210314"/>
                  <a:pt x="1252061" y="212552"/>
                </a:cubicBezTo>
                <a:lnTo>
                  <a:pt x="1252061" y="212551"/>
                </a:lnTo>
                <a:lnTo>
                  <a:pt x="1256532" y="214789"/>
                </a:lnTo>
                <a:lnTo>
                  <a:pt x="1257679" y="214789"/>
                </a:lnTo>
                <a:lnTo>
                  <a:pt x="1255713" y="212725"/>
                </a:lnTo>
                <a:lnTo>
                  <a:pt x="1257738" y="214789"/>
                </a:lnTo>
                <a:lnTo>
                  <a:pt x="1258768" y="214789"/>
                </a:lnTo>
                <a:cubicBezTo>
                  <a:pt x="1256532" y="214789"/>
                  <a:pt x="1254297" y="212552"/>
                  <a:pt x="1249825" y="208077"/>
                </a:cubicBezTo>
                <a:close/>
                <a:moveTo>
                  <a:pt x="1348201" y="205839"/>
                </a:moveTo>
                <a:cubicBezTo>
                  <a:pt x="1352673" y="210314"/>
                  <a:pt x="1354909" y="210314"/>
                  <a:pt x="1357144" y="212552"/>
                </a:cubicBezTo>
                <a:lnTo>
                  <a:pt x="1354903" y="210308"/>
                </a:lnTo>
                <a:lnTo>
                  <a:pt x="1354909" y="210314"/>
                </a:lnTo>
                <a:lnTo>
                  <a:pt x="1361614" y="217025"/>
                </a:lnTo>
                <a:lnTo>
                  <a:pt x="1352393" y="209755"/>
                </a:lnTo>
                <a:cubicBezTo>
                  <a:pt x="1349319" y="207517"/>
                  <a:pt x="1347083" y="205839"/>
                  <a:pt x="1348201" y="205839"/>
                </a:cubicBezTo>
                <a:close/>
                <a:moveTo>
                  <a:pt x="1298662" y="204830"/>
                </a:moveTo>
                <a:lnTo>
                  <a:pt x="1300410" y="206399"/>
                </a:lnTo>
                <a:cubicBezTo>
                  <a:pt x="1302926" y="208636"/>
                  <a:pt x="1304603" y="210314"/>
                  <a:pt x="1303485" y="210314"/>
                </a:cubicBezTo>
                <a:close/>
                <a:moveTo>
                  <a:pt x="1296777" y="201365"/>
                </a:moveTo>
                <a:lnTo>
                  <a:pt x="1298516" y="202607"/>
                </a:lnTo>
                <a:lnTo>
                  <a:pt x="1301249" y="205839"/>
                </a:lnTo>
                <a:cubicBezTo>
                  <a:pt x="1299013" y="203602"/>
                  <a:pt x="1299013" y="201365"/>
                  <a:pt x="1296777" y="201365"/>
                </a:cubicBezTo>
                <a:close/>
                <a:moveTo>
                  <a:pt x="1236410" y="201365"/>
                </a:moveTo>
                <a:lnTo>
                  <a:pt x="1236414" y="201369"/>
                </a:lnTo>
                <a:lnTo>
                  <a:pt x="1238646" y="203602"/>
                </a:lnTo>
                <a:cubicBezTo>
                  <a:pt x="1236410" y="201365"/>
                  <a:pt x="1236410" y="201365"/>
                  <a:pt x="1236410" y="201365"/>
                </a:cubicBezTo>
                <a:close/>
                <a:moveTo>
                  <a:pt x="1343729" y="199127"/>
                </a:moveTo>
                <a:lnTo>
                  <a:pt x="1354903" y="210308"/>
                </a:lnTo>
                <a:lnTo>
                  <a:pt x="1350717" y="206399"/>
                </a:lnTo>
                <a:cubicBezTo>
                  <a:pt x="1348760" y="204721"/>
                  <a:pt x="1347083" y="203602"/>
                  <a:pt x="1348201" y="205839"/>
                </a:cubicBezTo>
                <a:cubicBezTo>
                  <a:pt x="1345965" y="203602"/>
                  <a:pt x="1345965" y="203602"/>
                  <a:pt x="1345965" y="203602"/>
                </a:cubicBezTo>
                <a:cubicBezTo>
                  <a:pt x="1348201" y="203602"/>
                  <a:pt x="1341494" y="199127"/>
                  <a:pt x="1343729" y="199127"/>
                </a:cubicBezTo>
                <a:close/>
                <a:moveTo>
                  <a:pt x="1292306" y="199127"/>
                </a:moveTo>
                <a:lnTo>
                  <a:pt x="1298049" y="204133"/>
                </a:lnTo>
                <a:lnTo>
                  <a:pt x="1298662" y="204830"/>
                </a:lnTo>
                <a:close/>
                <a:moveTo>
                  <a:pt x="1290840" y="197395"/>
                </a:moveTo>
                <a:lnTo>
                  <a:pt x="1292613" y="198557"/>
                </a:lnTo>
                <a:lnTo>
                  <a:pt x="1303485" y="208077"/>
                </a:lnTo>
                <a:cubicBezTo>
                  <a:pt x="1301249" y="205839"/>
                  <a:pt x="1307956" y="210314"/>
                  <a:pt x="1307956" y="212552"/>
                </a:cubicBezTo>
                <a:cubicBezTo>
                  <a:pt x="1304603" y="210314"/>
                  <a:pt x="1302926" y="208636"/>
                  <a:pt x="1300969" y="206678"/>
                </a:cubicBezTo>
                <a:lnTo>
                  <a:pt x="1298049" y="204133"/>
                </a:lnTo>
                <a:lnTo>
                  <a:pt x="1297336" y="203322"/>
                </a:lnTo>
                <a:close/>
                <a:moveTo>
                  <a:pt x="1290070" y="196890"/>
                </a:moveTo>
                <a:lnTo>
                  <a:pt x="1290286" y="196890"/>
                </a:lnTo>
                <a:lnTo>
                  <a:pt x="1290840" y="197395"/>
                </a:lnTo>
                <a:close/>
                <a:moveTo>
                  <a:pt x="1286736" y="193411"/>
                </a:moveTo>
                <a:lnTo>
                  <a:pt x="1289051" y="195263"/>
                </a:lnTo>
                <a:lnTo>
                  <a:pt x="1291084" y="196890"/>
                </a:lnTo>
                <a:close/>
                <a:moveTo>
                  <a:pt x="1231690" y="193410"/>
                </a:moveTo>
                <a:lnTo>
                  <a:pt x="1234174" y="194652"/>
                </a:lnTo>
                <a:cubicBezTo>
                  <a:pt x="1236410" y="194652"/>
                  <a:pt x="1243117" y="201365"/>
                  <a:pt x="1240882" y="199127"/>
                </a:cubicBezTo>
                <a:cubicBezTo>
                  <a:pt x="1245353" y="201365"/>
                  <a:pt x="1245353" y="201365"/>
                  <a:pt x="1245353" y="203602"/>
                </a:cubicBezTo>
                <a:cubicBezTo>
                  <a:pt x="1252061" y="210314"/>
                  <a:pt x="1236410" y="196890"/>
                  <a:pt x="1236410" y="196890"/>
                </a:cubicBezTo>
                <a:cubicBezTo>
                  <a:pt x="1236410" y="196890"/>
                  <a:pt x="1234733" y="195771"/>
                  <a:pt x="1232497" y="194093"/>
                </a:cubicBezTo>
                <a:close/>
                <a:moveTo>
                  <a:pt x="1230980" y="192522"/>
                </a:moveTo>
                <a:lnTo>
                  <a:pt x="1233056" y="192695"/>
                </a:lnTo>
                <a:cubicBezTo>
                  <a:pt x="1234733" y="193534"/>
                  <a:pt x="1236410" y="194652"/>
                  <a:pt x="1236410" y="194652"/>
                </a:cubicBezTo>
                <a:cubicBezTo>
                  <a:pt x="1234174" y="194652"/>
                  <a:pt x="1231938" y="192415"/>
                  <a:pt x="1234174" y="194652"/>
                </a:cubicBezTo>
                <a:close/>
                <a:moveTo>
                  <a:pt x="1202874" y="192416"/>
                </a:moveTo>
                <a:lnTo>
                  <a:pt x="1202874" y="192416"/>
                </a:lnTo>
                <a:lnTo>
                  <a:pt x="1206810" y="195188"/>
                </a:lnTo>
                <a:lnTo>
                  <a:pt x="1206785" y="195212"/>
                </a:lnTo>
                <a:close/>
                <a:moveTo>
                  <a:pt x="1281126" y="192415"/>
                </a:moveTo>
                <a:lnTo>
                  <a:pt x="1285491" y="192415"/>
                </a:lnTo>
                <a:lnTo>
                  <a:pt x="1285598" y="192415"/>
                </a:lnTo>
                <a:lnTo>
                  <a:pt x="1286736" y="193411"/>
                </a:lnTo>
                <a:lnTo>
                  <a:pt x="1290709" y="196890"/>
                </a:lnTo>
                <a:lnTo>
                  <a:pt x="1290286" y="196890"/>
                </a:lnTo>
                <a:lnTo>
                  <a:pt x="1287834" y="194652"/>
                </a:lnTo>
                <a:lnTo>
                  <a:pt x="1286027" y="192844"/>
                </a:lnTo>
                <a:lnTo>
                  <a:pt x="1290070" y="196890"/>
                </a:lnTo>
                <a:lnTo>
                  <a:pt x="1292306" y="199127"/>
                </a:lnTo>
                <a:cubicBezTo>
                  <a:pt x="1287834" y="196890"/>
                  <a:pt x="1287834" y="199127"/>
                  <a:pt x="1281126" y="192415"/>
                </a:cubicBezTo>
                <a:close/>
                <a:moveTo>
                  <a:pt x="1229702" y="192415"/>
                </a:moveTo>
                <a:lnTo>
                  <a:pt x="1230604" y="192490"/>
                </a:lnTo>
                <a:lnTo>
                  <a:pt x="1231690" y="193410"/>
                </a:lnTo>
                <a:close/>
                <a:moveTo>
                  <a:pt x="1229382" y="191455"/>
                </a:moveTo>
                <a:lnTo>
                  <a:pt x="1230980" y="192522"/>
                </a:lnTo>
                <a:lnTo>
                  <a:pt x="1230604" y="192490"/>
                </a:lnTo>
                <a:close/>
                <a:moveTo>
                  <a:pt x="1328079" y="187941"/>
                </a:moveTo>
                <a:lnTo>
                  <a:pt x="1330315" y="190178"/>
                </a:lnTo>
                <a:lnTo>
                  <a:pt x="1328080" y="187942"/>
                </a:lnTo>
                <a:lnTo>
                  <a:pt x="1335066" y="193813"/>
                </a:lnTo>
                <a:cubicBezTo>
                  <a:pt x="1337022" y="195771"/>
                  <a:pt x="1339258" y="198009"/>
                  <a:pt x="1343729" y="201365"/>
                </a:cubicBezTo>
                <a:cubicBezTo>
                  <a:pt x="1339258" y="199127"/>
                  <a:pt x="1343729" y="203602"/>
                  <a:pt x="1334786" y="196890"/>
                </a:cubicBezTo>
                <a:cubicBezTo>
                  <a:pt x="1339258" y="199127"/>
                  <a:pt x="1337022" y="196890"/>
                  <a:pt x="1332550" y="194652"/>
                </a:cubicBezTo>
                <a:cubicBezTo>
                  <a:pt x="1331433" y="192415"/>
                  <a:pt x="1329756" y="190737"/>
                  <a:pt x="1328638" y="189618"/>
                </a:cubicBezTo>
                <a:close/>
                <a:moveTo>
                  <a:pt x="1225231" y="187940"/>
                </a:moveTo>
                <a:lnTo>
                  <a:pt x="1229382" y="191455"/>
                </a:lnTo>
                <a:lnTo>
                  <a:pt x="1225231" y="188686"/>
                </a:lnTo>
                <a:close/>
                <a:moveTo>
                  <a:pt x="1225231" y="187940"/>
                </a:moveTo>
                <a:lnTo>
                  <a:pt x="1229699" y="190176"/>
                </a:lnTo>
                <a:lnTo>
                  <a:pt x="1229702" y="190178"/>
                </a:lnTo>
                <a:close/>
                <a:moveTo>
                  <a:pt x="1328077" y="187939"/>
                </a:moveTo>
                <a:lnTo>
                  <a:pt x="1328077" y="187939"/>
                </a:lnTo>
                <a:lnTo>
                  <a:pt x="1328079" y="187941"/>
                </a:lnTo>
                <a:lnTo>
                  <a:pt x="1328080" y="187942"/>
                </a:lnTo>
                <a:lnTo>
                  <a:pt x="1328079" y="187941"/>
                </a:lnTo>
                <a:close/>
                <a:moveTo>
                  <a:pt x="1327806" y="187667"/>
                </a:moveTo>
                <a:lnTo>
                  <a:pt x="1328079" y="187940"/>
                </a:lnTo>
                <a:lnTo>
                  <a:pt x="1328077" y="187939"/>
                </a:lnTo>
                <a:lnTo>
                  <a:pt x="1328065" y="187927"/>
                </a:lnTo>
                <a:close/>
                <a:moveTo>
                  <a:pt x="1220759" y="185703"/>
                </a:moveTo>
                <a:lnTo>
                  <a:pt x="1225231" y="188686"/>
                </a:lnTo>
                <a:lnTo>
                  <a:pt x="1225231" y="189059"/>
                </a:lnTo>
                <a:cubicBezTo>
                  <a:pt x="1225790" y="189618"/>
                  <a:pt x="1226349" y="190178"/>
                  <a:pt x="1225231" y="190178"/>
                </a:cubicBezTo>
                <a:cubicBezTo>
                  <a:pt x="1220759" y="187940"/>
                  <a:pt x="1222995" y="187940"/>
                  <a:pt x="1220759" y="185703"/>
                </a:cubicBezTo>
                <a:close/>
                <a:moveTo>
                  <a:pt x="1167099" y="183466"/>
                </a:moveTo>
                <a:cubicBezTo>
                  <a:pt x="1169335" y="185703"/>
                  <a:pt x="1173807" y="187940"/>
                  <a:pt x="1173807" y="187940"/>
                </a:cubicBezTo>
                <a:cubicBezTo>
                  <a:pt x="1171571" y="187940"/>
                  <a:pt x="1164864" y="183466"/>
                  <a:pt x="1167099" y="183466"/>
                </a:cubicBezTo>
                <a:close/>
                <a:moveTo>
                  <a:pt x="1205108" y="181228"/>
                </a:moveTo>
                <a:cubicBezTo>
                  <a:pt x="1205108" y="180109"/>
                  <a:pt x="1207344" y="181228"/>
                  <a:pt x="1210139" y="182906"/>
                </a:cubicBezTo>
                <a:lnTo>
                  <a:pt x="1212934" y="184585"/>
                </a:lnTo>
                <a:lnTo>
                  <a:pt x="1214052" y="185703"/>
                </a:lnTo>
                <a:lnTo>
                  <a:pt x="1213400" y="184864"/>
                </a:lnTo>
                <a:lnTo>
                  <a:pt x="1218523" y="187940"/>
                </a:lnTo>
                <a:cubicBezTo>
                  <a:pt x="1214052" y="183466"/>
                  <a:pt x="1216288" y="187940"/>
                  <a:pt x="1222995" y="190178"/>
                </a:cubicBezTo>
                <a:cubicBezTo>
                  <a:pt x="1220759" y="190178"/>
                  <a:pt x="1225231" y="192415"/>
                  <a:pt x="1231938" y="196890"/>
                </a:cubicBezTo>
                <a:cubicBezTo>
                  <a:pt x="1236410" y="199127"/>
                  <a:pt x="1240882" y="203602"/>
                  <a:pt x="1243117" y="203602"/>
                </a:cubicBezTo>
                <a:cubicBezTo>
                  <a:pt x="1246471" y="205839"/>
                  <a:pt x="1247589" y="206958"/>
                  <a:pt x="1248428" y="208077"/>
                </a:cubicBezTo>
                <a:lnTo>
                  <a:pt x="1252061" y="212551"/>
                </a:lnTo>
                <a:lnTo>
                  <a:pt x="1252060" y="212551"/>
                </a:lnTo>
                <a:lnTo>
                  <a:pt x="1249825" y="210594"/>
                </a:lnTo>
                <a:cubicBezTo>
                  <a:pt x="1248707" y="209755"/>
                  <a:pt x="1247589" y="209195"/>
                  <a:pt x="1247589" y="210314"/>
                </a:cubicBezTo>
                <a:cubicBezTo>
                  <a:pt x="1243117" y="205839"/>
                  <a:pt x="1243117" y="205839"/>
                  <a:pt x="1238646" y="203602"/>
                </a:cubicBezTo>
                <a:cubicBezTo>
                  <a:pt x="1238646" y="203602"/>
                  <a:pt x="1243117" y="205839"/>
                  <a:pt x="1245353" y="208077"/>
                </a:cubicBezTo>
                <a:cubicBezTo>
                  <a:pt x="1245353" y="208077"/>
                  <a:pt x="1243117" y="205839"/>
                  <a:pt x="1240882" y="203602"/>
                </a:cubicBezTo>
                <a:cubicBezTo>
                  <a:pt x="1238646" y="202484"/>
                  <a:pt x="1238646" y="203043"/>
                  <a:pt x="1238646" y="203323"/>
                </a:cubicBezTo>
                <a:lnTo>
                  <a:pt x="1236414" y="201369"/>
                </a:lnTo>
                <a:lnTo>
                  <a:pt x="1234174" y="199127"/>
                </a:lnTo>
                <a:cubicBezTo>
                  <a:pt x="1229702" y="196890"/>
                  <a:pt x="1227467" y="194652"/>
                  <a:pt x="1222995" y="192415"/>
                </a:cubicBezTo>
                <a:cubicBezTo>
                  <a:pt x="1220759" y="192415"/>
                  <a:pt x="1220759" y="190178"/>
                  <a:pt x="1222995" y="194652"/>
                </a:cubicBezTo>
                <a:cubicBezTo>
                  <a:pt x="1218523" y="192415"/>
                  <a:pt x="1216288" y="190178"/>
                  <a:pt x="1220759" y="190178"/>
                </a:cubicBezTo>
                <a:cubicBezTo>
                  <a:pt x="1218523" y="187940"/>
                  <a:pt x="1211816" y="185703"/>
                  <a:pt x="1209580" y="183466"/>
                </a:cubicBezTo>
                <a:cubicBezTo>
                  <a:pt x="1214052" y="187940"/>
                  <a:pt x="1211816" y="185703"/>
                  <a:pt x="1214052" y="187940"/>
                </a:cubicBezTo>
                <a:cubicBezTo>
                  <a:pt x="1209580" y="185703"/>
                  <a:pt x="1211816" y="185703"/>
                  <a:pt x="1205108" y="181228"/>
                </a:cubicBezTo>
                <a:close/>
                <a:moveTo>
                  <a:pt x="1161510" y="180669"/>
                </a:moveTo>
                <a:lnTo>
                  <a:pt x="1167099" y="183466"/>
                </a:lnTo>
                <a:cubicBezTo>
                  <a:pt x="1167099" y="183466"/>
                  <a:pt x="1167099" y="183466"/>
                  <a:pt x="1164864" y="183466"/>
                </a:cubicBezTo>
                <a:close/>
                <a:moveTo>
                  <a:pt x="1200638" y="176754"/>
                </a:moveTo>
                <a:lnTo>
                  <a:pt x="1205947" y="179830"/>
                </a:lnTo>
                <a:cubicBezTo>
                  <a:pt x="1207903" y="181228"/>
                  <a:pt x="1209580" y="182347"/>
                  <a:pt x="1209580" y="181228"/>
                </a:cubicBezTo>
                <a:lnTo>
                  <a:pt x="1202873" y="178991"/>
                </a:lnTo>
                <a:lnTo>
                  <a:pt x="1201172" y="177289"/>
                </a:lnTo>
                <a:close/>
                <a:moveTo>
                  <a:pt x="1205108" y="176753"/>
                </a:moveTo>
                <a:cubicBezTo>
                  <a:pt x="1209580" y="178991"/>
                  <a:pt x="1214052" y="183466"/>
                  <a:pt x="1218523" y="185703"/>
                </a:cubicBezTo>
                <a:cubicBezTo>
                  <a:pt x="1215170" y="184584"/>
                  <a:pt x="1212934" y="183466"/>
                  <a:pt x="1212096" y="183186"/>
                </a:cubicBezTo>
                <a:lnTo>
                  <a:pt x="1213400" y="184864"/>
                </a:lnTo>
                <a:lnTo>
                  <a:pt x="1212934" y="184585"/>
                </a:lnTo>
                <a:lnTo>
                  <a:pt x="1209580" y="181228"/>
                </a:lnTo>
                <a:cubicBezTo>
                  <a:pt x="1207344" y="178991"/>
                  <a:pt x="1200637" y="176753"/>
                  <a:pt x="1205108" y="176753"/>
                </a:cubicBezTo>
                <a:close/>
                <a:moveTo>
                  <a:pt x="1151449" y="172279"/>
                </a:moveTo>
                <a:cubicBezTo>
                  <a:pt x="1153685" y="174516"/>
                  <a:pt x="1158156" y="176753"/>
                  <a:pt x="1158156" y="176753"/>
                </a:cubicBezTo>
                <a:lnTo>
                  <a:pt x="1154597" y="174904"/>
                </a:lnTo>
                <a:close/>
                <a:moveTo>
                  <a:pt x="1198178" y="171048"/>
                </a:moveTo>
                <a:lnTo>
                  <a:pt x="1199147" y="171533"/>
                </a:lnTo>
                <a:lnTo>
                  <a:pt x="1202873" y="174516"/>
                </a:lnTo>
                <a:close/>
                <a:moveTo>
                  <a:pt x="1200637" y="165566"/>
                </a:moveTo>
                <a:cubicBezTo>
                  <a:pt x="1200637" y="165566"/>
                  <a:pt x="1207344" y="167804"/>
                  <a:pt x="1209580" y="170041"/>
                </a:cubicBezTo>
                <a:cubicBezTo>
                  <a:pt x="1207344" y="170041"/>
                  <a:pt x="1211816" y="172279"/>
                  <a:pt x="1214052" y="174516"/>
                </a:cubicBezTo>
                <a:cubicBezTo>
                  <a:pt x="1211816" y="174516"/>
                  <a:pt x="1209580" y="172279"/>
                  <a:pt x="1209580" y="172279"/>
                </a:cubicBezTo>
                <a:cubicBezTo>
                  <a:pt x="1209580" y="170041"/>
                  <a:pt x="1202873" y="167804"/>
                  <a:pt x="1200637" y="165566"/>
                </a:cubicBezTo>
                <a:close/>
                <a:moveTo>
                  <a:pt x="1201755" y="165007"/>
                </a:moveTo>
                <a:cubicBezTo>
                  <a:pt x="1200637" y="164448"/>
                  <a:pt x="1200637" y="164448"/>
                  <a:pt x="1202873" y="165566"/>
                </a:cubicBezTo>
                <a:lnTo>
                  <a:pt x="1202872" y="165566"/>
                </a:lnTo>
                <a:close/>
                <a:moveTo>
                  <a:pt x="1196775" y="163329"/>
                </a:moveTo>
                <a:lnTo>
                  <a:pt x="1197284" y="163329"/>
                </a:lnTo>
                <a:lnTo>
                  <a:pt x="1202872" y="165566"/>
                </a:lnTo>
                <a:lnTo>
                  <a:pt x="1207344" y="167804"/>
                </a:lnTo>
                <a:lnTo>
                  <a:pt x="1198139" y="164119"/>
                </a:lnTo>
                <a:close/>
                <a:moveTo>
                  <a:pt x="1292306" y="161747"/>
                </a:moveTo>
                <a:lnTo>
                  <a:pt x="1294541" y="163329"/>
                </a:lnTo>
                <a:lnTo>
                  <a:pt x="1292306" y="161944"/>
                </a:lnTo>
                <a:close/>
                <a:moveTo>
                  <a:pt x="1185980" y="161340"/>
                </a:moveTo>
                <a:lnTo>
                  <a:pt x="1189458" y="163329"/>
                </a:lnTo>
                <a:cubicBezTo>
                  <a:pt x="1188340" y="163329"/>
                  <a:pt x="1186663" y="162210"/>
                  <a:pt x="1185824" y="161371"/>
                </a:cubicBezTo>
                <a:close/>
                <a:moveTo>
                  <a:pt x="1178279" y="161092"/>
                </a:moveTo>
                <a:lnTo>
                  <a:pt x="1182749" y="163328"/>
                </a:lnTo>
                <a:lnTo>
                  <a:pt x="1182750" y="163329"/>
                </a:lnTo>
                <a:lnTo>
                  <a:pt x="1191023" y="167468"/>
                </a:lnTo>
                <a:lnTo>
                  <a:pt x="1193929" y="170041"/>
                </a:lnTo>
                <a:cubicBezTo>
                  <a:pt x="1196165" y="172279"/>
                  <a:pt x="1180514" y="161092"/>
                  <a:pt x="1178279" y="161092"/>
                </a:cubicBezTo>
                <a:close/>
                <a:moveTo>
                  <a:pt x="1179569" y="160700"/>
                </a:moveTo>
                <a:lnTo>
                  <a:pt x="1180794" y="161092"/>
                </a:lnTo>
                <a:lnTo>
                  <a:pt x="1182749" y="163328"/>
                </a:lnTo>
                <a:close/>
                <a:moveTo>
                  <a:pt x="1183744" y="160062"/>
                </a:moveTo>
                <a:lnTo>
                  <a:pt x="1185189" y="160888"/>
                </a:lnTo>
                <a:lnTo>
                  <a:pt x="1191135" y="165846"/>
                </a:lnTo>
                <a:lnTo>
                  <a:pt x="1198178" y="171048"/>
                </a:lnTo>
                <a:lnTo>
                  <a:pt x="1191023" y="167468"/>
                </a:lnTo>
                <a:lnTo>
                  <a:pt x="1186663" y="163609"/>
                </a:lnTo>
                <a:close/>
                <a:moveTo>
                  <a:pt x="1190920" y="158854"/>
                </a:moveTo>
                <a:lnTo>
                  <a:pt x="1190920" y="159256"/>
                </a:lnTo>
                <a:lnTo>
                  <a:pt x="1194183" y="160707"/>
                </a:lnTo>
                <a:lnTo>
                  <a:pt x="1193624" y="160142"/>
                </a:lnTo>
                <a:lnTo>
                  <a:pt x="1191694" y="158854"/>
                </a:lnTo>
                <a:close/>
                <a:moveTo>
                  <a:pt x="1283083" y="155219"/>
                </a:moveTo>
                <a:lnTo>
                  <a:pt x="1285039" y="156058"/>
                </a:lnTo>
                <a:cubicBezTo>
                  <a:pt x="1288393" y="158295"/>
                  <a:pt x="1292306" y="161092"/>
                  <a:pt x="1292306" y="161092"/>
                </a:cubicBezTo>
                <a:lnTo>
                  <a:pt x="1292306" y="161747"/>
                </a:lnTo>
                <a:close/>
                <a:moveTo>
                  <a:pt x="1283362" y="154380"/>
                </a:moveTo>
                <a:lnTo>
                  <a:pt x="1287834" y="156617"/>
                </a:lnTo>
                <a:lnTo>
                  <a:pt x="1287834" y="156617"/>
                </a:lnTo>
                <a:cubicBezTo>
                  <a:pt x="1287834" y="154380"/>
                  <a:pt x="1285598" y="154380"/>
                  <a:pt x="1283362" y="154380"/>
                </a:cubicBezTo>
                <a:close/>
                <a:moveTo>
                  <a:pt x="1165442" y="152687"/>
                </a:moveTo>
                <a:lnTo>
                  <a:pt x="1173807" y="157554"/>
                </a:lnTo>
                <a:lnTo>
                  <a:pt x="1173807" y="158854"/>
                </a:lnTo>
                <a:lnTo>
                  <a:pt x="1176043" y="159570"/>
                </a:lnTo>
                <a:lnTo>
                  <a:pt x="1176043" y="160939"/>
                </a:lnTo>
                <a:lnTo>
                  <a:pt x="1174925" y="160253"/>
                </a:lnTo>
                <a:lnTo>
                  <a:pt x="1174647" y="160120"/>
                </a:lnTo>
                <a:lnTo>
                  <a:pt x="1169615" y="156617"/>
                </a:lnTo>
                <a:close/>
                <a:moveTo>
                  <a:pt x="1164778" y="152228"/>
                </a:moveTo>
                <a:lnTo>
                  <a:pt x="1165144" y="152406"/>
                </a:lnTo>
                <a:lnTo>
                  <a:pt x="1165442" y="152687"/>
                </a:lnTo>
                <a:lnTo>
                  <a:pt x="1164732" y="152274"/>
                </a:lnTo>
                <a:close/>
                <a:moveTo>
                  <a:pt x="1188819" y="145749"/>
                </a:moveTo>
                <a:lnTo>
                  <a:pt x="1202873" y="152142"/>
                </a:lnTo>
                <a:lnTo>
                  <a:pt x="1193370" y="148786"/>
                </a:lnTo>
                <a:close/>
                <a:moveTo>
                  <a:pt x="1274419" y="145430"/>
                </a:moveTo>
                <a:cubicBezTo>
                  <a:pt x="1276655" y="147667"/>
                  <a:pt x="1281126" y="149905"/>
                  <a:pt x="1283362" y="149905"/>
                </a:cubicBezTo>
                <a:cubicBezTo>
                  <a:pt x="1290070" y="156617"/>
                  <a:pt x="1299013" y="163329"/>
                  <a:pt x="1301249" y="163329"/>
                </a:cubicBezTo>
                <a:cubicBezTo>
                  <a:pt x="1303485" y="165566"/>
                  <a:pt x="1303485" y="167804"/>
                  <a:pt x="1307956" y="170041"/>
                </a:cubicBezTo>
                <a:cubicBezTo>
                  <a:pt x="1312428" y="172279"/>
                  <a:pt x="1310192" y="172279"/>
                  <a:pt x="1314664" y="174516"/>
                </a:cubicBezTo>
                <a:cubicBezTo>
                  <a:pt x="1319135" y="178991"/>
                  <a:pt x="1321371" y="178991"/>
                  <a:pt x="1325843" y="183466"/>
                </a:cubicBezTo>
                <a:cubicBezTo>
                  <a:pt x="1328079" y="185703"/>
                  <a:pt x="1321371" y="181228"/>
                  <a:pt x="1321371" y="181228"/>
                </a:cubicBezTo>
                <a:cubicBezTo>
                  <a:pt x="1321371" y="181228"/>
                  <a:pt x="1323607" y="183466"/>
                  <a:pt x="1325843" y="185703"/>
                </a:cubicBezTo>
                <a:lnTo>
                  <a:pt x="1327806" y="187667"/>
                </a:lnTo>
                <a:lnTo>
                  <a:pt x="1327520" y="187381"/>
                </a:lnTo>
                <a:lnTo>
                  <a:pt x="1328065" y="187927"/>
                </a:lnTo>
                <a:lnTo>
                  <a:pt x="1328077" y="187939"/>
                </a:lnTo>
                <a:lnTo>
                  <a:pt x="1315502" y="177872"/>
                </a:lnTo>
                <a:cubicBezTo>
                  <a:pt x="1310751" y="173957"/>
                  <a:pt x="1305721" y="170041"/>
                  <a:pt x="1301249" y="167804"/>
                </a:cubicBezTo>
                <a:cubicBezTo>
                  <a:pt x="1301249" y="165566"/>
                  <a:pt x="1301249" y="167804"/>
                  <a:pt x="1303485" y="167804"/>
                </a:cubicBezTo>
                <a:cubicBezTo>
                  <a:pt x="1301249" y="165566"/>
                  <a:pt x="1290070" y="158854"/>
                  <a:pt x="1292306" y="158854"/>
                </a:cubicBezTo>
                <a:lnTo>
                  <a:pt x="1287834" y="156617"/>
                </a:lnTo>
                <a:lnTo>
                  <a:pt x="1283642" y="152702"/>
                </a:lnTo>
                <a:cubicBezTo>
                  <a:pt x="1281686" y="151024"/>
                  <a:pt x="1278891" y="148786"/>
                  <a:pt x="1274419" y="145430"/>
                </a:cubicBezTo>
                <a:close/>
                <a:moveTo>
                  <a:pt x="1181012" y="142198"/>
                </a:moveTo>
                <a:lnTo>
                  <a:pt x="1184986" y="143193"/>
                </a:lnTo>
                <a:lnTo>
                  <a:pt x="1188819" y="145749"/>
                </a:lnTo>
                <a:close/>
                <a:moveTo>
                  <a:pt x="1187222" y="129768"/>
                </a:moveTo>
                <a:lnTo>
                  <a:pt x="1191917" y="132453"/>
                </a:lnTo>
                <a:lnTo>
                  <a:pt x="1190855" y="132006"/>
                </a:lnTo>
                <a:cubicBezTo>
                  <a:pt x="1188899" y="130887"/>
                  <a:pt x="1187222" y="129768"/>
                  <a:pt x="1187222" y="129768"/>
                </a:cubicBezTo>
                <a:close/>
                <a:moveTo>
                  <a:pt x="1034674" y="121358"/>
                </a:moveTo>
                <a:lnTo>
                  <a:pt x="1044129" y="123056"/>
                </a:lnTo>
                <a:cubicBezTo>
                  <a:pt x="1046365" y="124175"/>
                  <a:pt x="1044688" y="124175"/>
                  <a:pt x="1041894" y="123616"/>
                </a:cubicBezTo>
                <a:close/>
                <a:moveTo>
                  <a:pt x="1032950" y="120819"/>
                </a:moveTo>
                <a:lnTo>
                  <a:pt x="1034674" y="121358"/>
                </a:lnTo>
                <a:lnTo>
                  <a:pt x="1033665" y="121177"/>
                </a:lnTo>
                <a:close/>
                <a:moveTo>
                  <a:pt x="1114781" y="111422"/>
                </a:moveTo>
                <a:lnTo>
                  <a:pt x="1116235" y="111869"/>
                </a:lnTo>
                <a:cubicBezTo>
                  <a:pt x="1118470" y="112988"/>
                  <a:pt x="1120147" y="114107"/>
                  <a:pt x="1120147" y="114107"/>
                </a:cubicBezTo>
                <a:close/>
                <a:moveTo>
                  <a:pt x="1112440" y="94351"/>
                </a:moveTo>
                <a:lnTo>
                  <a:pt x="1114837" y="95089"/>
                </a:lnTo>
                <a:cubicBezTo>
                  <a:pt x="1116794" y="95648"/>
                  <a:pt x="1119029" y="96208"/>
                  <a:pt x="1120147" y="96208"/>
                </a:cubicBezTo>
                <a:cubicBezTo>
                  <a:pt x="1119029" y="96208"/>
                  <a:pt x="1116235" y="95648"/>
                  <a:pt x="1113440" y="94809"/>
                </a:cubicBezTo>
                <a:close/>
                <a:moveTo>
                  <a:pt x="1111204" y="93970"/>
                </a:moveTo>
                <a:lnTo>
                  <a:pt x="1111610" y="93970"/>
                </a:lnTo>
                <a:lnTo>
                  <a:pt x="1112440" y="94351"/>
                </a:lnTo>
                <a:close/>
                <a:moveTo>
                  <a:pt x="1048601" y="87258"/>
                </a:moveTo>
                <a:cubicBezTo>
                  <a:pt x="1055308" y="89495"/>
                  <a:pt x="1057544" y="89495"/>
                  <a:pt x="1062016" y="91733"/>
                </a:cubicBezTo>
                <a:cubicBezTo>
                  <a:pt x="1062016" y="89495"/>
                  <a:pt x="1066487" y="91733"/>
                  <a:pt x="1073195" y="93970"/>
                </a:cubicBezTo>
                <a:cubicBezTo>
                  <a:pt x="1070959" y="93970"/>
                  <a:pt x="1068723" y="93970"/>
                  <a:pt x="1068723" y="93970"/>
                </a:cubicBezTo>
                <a:lnTo>
                  <a:pt x="1064373" y="92882"/>
                </a:lnTo>
                <a:lnTo>
                  <a:pt x="1062295" y="92012"/>
                </a:lnTo>
                <a:cubicBezTo>
                  <a:pt x="1056985" y="90055"/>
                  <a:pt x="1051955" y="88377"/>
                  <a:pt x="1048601" y="87258"/>
                </a:cubicBezTo>
                <a:close/>
                <a:moveTo>
                  <a:pt x="471760" y="76071"/>
                </a:moveTo>
                <a:lnTo>
                  <a:pt x="471759" y="76071"/>
                </a:lnTo>
                <a:lnTo>
                  <a:pt x="471759" y="76071"/>
                </a:lnTo>
                <a:close/>
                <a:moveTo>
                  <a:pt x="1062892" y="73834"/>
                </a:moveTo>
                <a:lnTo>
                  <a:pt x="1063980" y="74106"/>
                </a:lnTo>
                <a:lnTo>
                  <a:pt x="1064252" y="73834"/>
                </a:lnTo>
                <a:close/>
                <a:moveTo>
                  <a:pt x="1059780" y="73834"/>
                </a:moveTo>
                <a:lnTo>
                  <a:pt x="1063214" y="74407"/>
                </a:lnTo>
                <a:lnTo>
                  <a:pt x="1062068" y="73834"/>
                </a:lnTo>
                <a:close/>
                <a:moveTo>
                  <a:pt x="480702" y="71596"/>
                </a:moveTo>
                <a:cubicBezTo>
                  <a:pt x="479584" y="72715"/>
                  <a:pt x="476790" y="73834"/>
                  <a:pt x="473436" y="75232"/>
                </a:cubicBezTo>
                <a:lnTo>
                  <a:pt x="471760" y="76071"/>
                </a:lnTo>
                <a:lnTo>
                  <a:pt x="474126" y="74492"/>
                </a:lnTo>
                <a:close/>
                <a:moveTo>
                  <a:pt x="1054826" y="71052"/>
                </a:moveTo>
                <a:lnTo>
                  <a:pt x="1058250" y="72726"/>
                </a:lnTo>
                <a:lnTo>
                  <a:pt x="1057544" y="71596"/>
                </a:lnTo>
                <a:close/>
                <a:moveTo>
                  <a:pt x="485174" y="69359"/>
                </a:moveTo>
                <a:lnTo>
                  <a:pt x="478465" y="71597"/>
                </a:lnTo>
                <a:lnTo>
                  <a:pt x="478466" y="71596"/>
                </a:lnTo>
                <a:cubicBezTo>
                  <a:pt x="482938" y="69359"/>
                  <a:pt x="485174" y="69359"/>
                  <a:pt x="485174" y="69359"/>
                </a:cubicBezTo>
                <a:close/>
                <a:moveTo>
                  <a:pt x="972583" y="64884"/>
                </a:moveTo>
                <a:cubicBezTo>
                  <a:pt x="977055" y="67122"/>
                  <a:pt x="977055" y="67122"/>
                  <a:pt x="977055" y="64884"/>
                </a:cubicBezTo>
                <a:cubicBezTo>
                  <a:pt x="979290" y="67122"/>
                  <a:pt x="979290" y="67122"/>
                  <a:pt x="983762" y="67122"/>
                </a:cubicBezTo>
                <a:cubicBezTo>
                  <a:pt x="985998" y="67122"/>
                  <a:pt x="990470" y="69359"/>
                  <a:pt x="988234" y="67122"/>
                </a:cubicBezTo>
                <a:cubicBezTo>
                  <a:pt x="992705" y="69359"/>
                  <a:pt x="997177" y="71596"/>
                  <a:pt x="999413" y="71596"/>
                </a:cubicBezTo>
                <a:cubicBezTo>
                  <a:pt x="992705" y="69359"/>
                  <a:pt x="994941" y="69359"/>
                  <a:pt x="990470" y="69359"/>
                </a:cubicBezTo>
                <a:cubicBezTo>
                  <a:pt x="985998" y="67122"/>
                  <a:pt x="985998" y="67122"/>
                  <a:pt x="985998" y="69359"/>
                </a:cubicBezTo>
                <a:cubicBezTo>
                  <a:pt x="981526" y="67122"/>
                  <a:pt x="979290" y="67122"/>
                  <a:pt x="979290" y="67122"/>
                </a:cubicBezTo>
                <a:cubicBezTo>
                  <a:pt x="974819" y="67122"/>
                  <a:pt x="972583" y="64884"/>
                  <a:pt x="972583" y="64884"/>
                </a:cubicBezTo>
                <a:close/>
                <a:moveTo>
                  <a:pt x="977964" y="62745"/>
                </a:moveTo>
                <a:lnTo>
                  <a:pt x="983762" y="62927"/>
                </a:lnTo>
                <a:cubicBezTo>
                  <a:pt x="985998" y="63206"/>
                  <a:pt x="988234" y="63766"/>
                  <a:pt x="992705" y="64884"/>
                </a:cubicBezTo>
                <a:cubicBezTo>
                  <a:pt x="992705" y="64884"/>
                  <a:pt x="990469" y="64325"/>
                  <a:pt x="987395" y="63766"/>
                </a:cubicBezTo>
                <a:close/>
                <a:moveTo>
                  <a:pt x="972583" y="60410"/>
                </a:moveTo>
                <a:lnTo>
                  <a:pt x="977055" y="62647"/>
                </a:lnTo>
                <a:lnTo>
                  <a:pt x="977964" y="62745"/>
                </a:lnTo>
                <a:lnTo>
                  <a:pt x="974819" y="62647"/>
                </a:lnTo>
                <a:cubicBezTo>
                  <a:pt x="975937" y="62647"/>
                  <a:pt x="974260" y="62088"/>
                  <a:pt x="972863" y="61528"/>
                </a:cubicBezTo>
                <a:close/>
                <a:moveTo>
                  <a:pt x="972582" y="60409"/>
                </a:moveTo>
                <a:lnTo>
                  <a:pt x="972583" y="60409"/>
                </a:lnTo>
                <a:lnTo>
                  <a:pt x="972583" y="60410"/>
                </a:lnTo>
                <a:close/>
                <a:moveTo>
                  <a:pt x="961404" y="60409"/>
                </a:moveTo>
                <a:lnTo>
                  <a:pt x="961963" y="60409"/>
                </a:lnTo>
                <a:cubicBezTo>
                  <a:pt x="964199" y="60969"/>
                  <a:pt x="965876" y="61528"/>
                  <a:pt x="963640" y="60409"/>
                </a:cubicBezTo>
                <a:cubicBezTo>
                  <a:pt x="963640" y="62647"/>
                  <a:pt x="968111" y="62647"/>
                  <a:pt x="970347" y="62647"/>
                </a:cubicBezTo>
                <a:close/>
                <a:moveTo>
                  <a:pt x="965029" y="60228"/>
                </a:moveTo>
                <a:lnTo>
                  <a:pt x="965224" y="60239"/>
                </a:lnTo>
                <a:lnTo>
                  <a:pt x="965875" y="60409"/>
                </a:lnTo>
                <a:close/>
                <a:moveTo>
                  <a:pt x="955520" y="59703"/>
                </a:moveTo>
                <a:lnTo>
                  <a:pt x="959168" y="60020"/>
                </a:lnTo>
                <a:lnTo>
                  <a:pt x="961404" y="60409"/>
                </a:lnTo>
                <a:lnTo>
                  <a:pt x="956932" y="60409"/>
                </a:lnTo>
                <a:close/>
                <a:moveTo>
                  <a:pt x="960479" y="59252"/>
                </a:moveTo>
                <a:lnTo>
                  <a:pt x="965029" y="60228"/>
                </a:lnTo>
                <a:lnTo>
                  <a:pt x="963360" y="60130"/>
                </a:lnTo>
                <a:close/>
                <a:moveTo>
                  <a:pt x="956932" y="58172"/>
                </a:moveTo>
                <a:lnTo>
                  <a:pt x="960479" y="59252"/>
                </a:lnTo>
                <a:lnTo>
                  <a:pt x="959615" y="59067"/>
                </a:lnTo>
                <a:close/>
                <a:moveTo>
                  <a:pt x="949852" y="55935"/>
                </a:moveTo>
                <a:lnTo>
                  <a:pt x="952461" y="55935"/>
                </a:lnTo>
                <a:cubicBezTo>
                  <a:pt x="959168" y="58172"/>
                  <a:pt x="961404" y="58172"/>
                  <a:pt x="965875" y="58172"/>
                </a:cubicBezTo>
                <a:cubicBezTo>
                  <a:pt x="965875" y="58172"/>
                  <a:pt x="961404" y="58172"/>
                  <a:pt x="959168" y="55935"/>
                </a:cubicBezTo>
                <a:cubicBezTo>
                  <a:pt x="959168" y="55935"/>
                  <a:pt x="963640" y="58172"/>
                  <a:pt x="968111" y="58172"/>
                </a:cubicBezTo>
                <a:lnTo>
                  <a:pt x="972582" y="60409"/>
                </a:lnTo>
                <a:lnTo>
                  <a:pt x="963640" y="58172"/>
                </a:lnTo>
                <a:cubicBezTo>
                  <a:pt x="961404" y="58172"/>
                  <a:pt x="968111" y="60409"/>
                  <a:pt x="968111" y="60409"/>
                </a:cubicBezTo>
                <a:lnTo>
                  <a:pt x="965224" y="60239"/>
                </a:lnTo>
                <a:lnTo>
                  <a:pt x="953020" y="57053"/>
                </a:lnTo>
                <a:close/>
                <a:moveTo>
                  <a:pt x="947989" y="55655"/>
                </a:moveTo>
                <a:lnTo>
                  <a:pt x="949291" y="55736"/>
                </a:lnTo>
                <a:lnTo>
                  <a:pt x="949852" y="55935"/>
                </a:lnTo>
                <a:lnTo>
                  <a:pt x="947989" y="55935"/>
                </a:lnTo>
                <a:close/>
                <a:moveTo>
                  <a:pt x="913400" y="54290"/>
                </a:moveTo>
                <a:lnTo>
                  <a:pt x="916129" y="55656"/>
                </a:lnTo>
                <a:cubicBezTo>
                  <a:pt x="917247" y="55935"/>
                  <a:pt x="917805" y="55935"/>
                  <a:pt x="916687" y="55935"/>
                </a:cubicBezTo>
                <a:lnTo>
                  <a:pt x="913400" y="54290"/>
                </a:lnTo>
                <a:close/>
                <a:moveTo>
                  <a:pt x="947989" y="53829"/>
                </a:moveTo>
                <a:lnTo>
                  <a:pt x="948734" y="54004"/>
                </a:lnTo>
                <a:lnTo>
                  <a:pt x="952740" y="55655"/>
                </a:lnTo>
                <a:lnTo>
                  <a:pt x="956425" y="55815"/>
                </a:lnTo>
                <a:lnTo>
                  <a:pt x="956932" y="55935"/>
                </a:lnTo>
                <a:lnTo>
                  <a:pt x="953578" y="55935"/>
                </a:lnTo>
                <a:lnTo>
                  <a:pt x="952461" y="55935"/>
                </a:lnTo>
                <a:lnTo>
                  <a:pt x="949291" y="55736"/>
                </a:lnTo>
                <a:lnTo>
                  <a:pt x="947989" y="55277"/>
                </a:lnTo>
                <a:close/>
                <a:moveTo>
                  <a:pt x="943517" y="53697"/>
                </a:moveTo>
                <a:lnTo>
                  <a:pt x="947989" y="55277"/>
                </a:lnTo>
                <a:lnTo>
                  <a:pt x="947989" y="55655"/>
                </a:lnTo>
                <a:close/>
                <a:moveTo>
                  <a:pt x="912216" y="53697"/>
                </a:moveTo>
                <a:cubicBezTo>
                  <a:pt x="915570" y="53697"/>
                  <a:pt x="914452" y="53697"/>
                  <a:pt x="913613" y="53977"/>
                </a:cubicBezTo>
                <a:lnTo>
                  <a:pt x="913400" y="54290"/>
                </a:lnTo>
                <a:close/>
                <a:moveTo>
                  <a:pt x="932618" y="52858"/>
                </a:moveTo>
                <a:cubicBezTo>
                  <a:pt x="932338" y="52579"/>
                  <a:pt x="932338" y="52579"/>
                  <a:pt x="934574" y="53697"/>
                </a:cubicBezTo>
                <a:lnTo>
                  <a:pt x="932440" y="53392"/>
                </a:lnTo>
                <a:close/>
                <a:moveTo>
                  <a:pt x="950225" y="51460"/>
                </a:moveTo>
                <a:cubicBezTo>
                  <a:pt x="954696" y="53697"/>
                  <a:pt x="952461" y="53697"/>
                  <a:pt x="959168" y="55935"/>
                </a:cubicBezTo>
                <a:lnTo>
                  <a:pt x="956425" y="55815"/>
                </a:lnTo>
                <a:lnTo>
                  <a:pt x="948734" y="54004"/>
                </a:lnTo>
                <a:lnTo>
                  <a:pt x="947989" y="53697"/>
                </a:lnTo>
                <a:lnTo>
                  <a:pt x="945833" y="52818"/>
                </a:lnTo>
                <a:lnTo>
                  <a:pt x="950225" y="53697"/>
                </a:lnTo>
                <a:cubicBezTo>
                  <a:pt x="952461" y="53697"/>
                  <a:pt x="952461" y="53697"/>
                  <a:pt x="950225" y="51460"/>
                </a:cubicBezTo>
                <a:close/>
                <a:moveTo>
                  <a:pt x="918923" y="51460"/>
                </a:moveTo>
                <a:lnTo>
                  <a:pt x="932440" y="53392"/>
                </a:lnTo>
                <a:lnTo>
                  <a:pt x="932338" y="53697"/>
                </a:lnTo>
                <a:lnTo>
                  <a:pt x="934574" y="53697"/>
                </a:lnTo>
                <a:lnTo>
                  <a:pt x="959615" y="59067"/>
                </a:lnTo>
                <a:lnTo>
                  <a:pt x="963640" y="60409"/>
                </a:lnTo>
                <a:lnTo>
                  <a:pt x="959168" y="60020"/>
                </a:lnTo>
                <a:lnTo>
                  <a:pt x="954976" y="59291"/>
                </a:lnTo>
                <a:lnTo>
                  <a:pt x="954629" y="59257"/>
                </a:lnTo>
                <a:lnTo>
                  <a:pt x="953020" y="58452"/>
                </a:lnTo>
                <a:cubicBezTo>
                  <a:pt x="951902" y="58172"/>
                  <a:pt x="951343" y="58172"/>
                  <a:pt x="952461" y="58172"/>
                </a:cubicBezTo>
                <a:cubicBezTo>
                  <a:pt x="950225" y="58172"/>
                  <a:pt x="943517" y="55935"/>
                  <a:pt x="943517" y="55935"/>
                </a:cubicBezTo>
                <a:cubicBezTo>
                  <a:pt x="942399" y="55935"/>
                  <a:pt x="941840" y="55935"/>
                  <a:pt x="940722" y="55935"/>
                </a:cubicBezTo>
                <a:lnTo>
                  <a:pt x="939046" y="55935"/>
                </a:lnTo>
                <a:cubicBezTo>
                  <a:pt x="943517" y="55935"/>
                  <a:pt x="947989" y="58172"/>
                  <a:pt x="950225" y="58172"/>
                </a:cubicBezTo>
                <a:cubicBezTo>
                  <a:pt x="950225" y="58172"/>
                  <a:pt x="945753" y="58172"/>
                  <a:pt x="943517" y="58172"/>
                </a:cubicBezTo>
                <a:lnTo>
                  <a:pt x="954629" y="59257"/>
                </a:lnTo>
                <a:lnTo>
                  <a:pt x="955520" y="59703"/>
                </a:lnTo>
                <a:lnTo>
                  <a:pt x="950784" y="59291"/>
                </a:lnTo>
                <a:cubicBezTo>
                  <a:pt x="946312" y="58731"/>
                  <a:pt x="942399" y="58172"/>
                  <a:pt x="941281" y="58172"/>
                </a:cubicBezTo>
                <a:lnTo>
                  <a:pt x="939859" y="58172"/>
                </a:lnTo>
                <a:lnTo>
                  <a:pt x="930102" y="55935"/>
                </a:lnTo>
                <a:cubicBezTo>
                  <a:pt x="930102" y="55935"/>
                  <a:pt x="931220" y="55935"/>
                  <a:pt x="931500" y="55935"/>
                </a:cubicBezTo>
                <a:lnTo>
                  <a:pt x="934574" y="55935"/>
                </a:lnTo>
                <a:cubicBezTo>
                  <a:pt x="932338" y="53697"/>
                  <a:pt x="921159" y="53697"/>
                  <a:pt x="918923" y="51460"/>
                </a:cubicBezTo>
                <a:close/>
                <a:moveTo>
                  <a:pt x="927867" y="49223"/>
                </a:moveTo>
                <a:cubicBezTo>
                  <a:pt x="932338" y="49223"/>
                  <a:pt x="936810" y="49782"/>
                  <a:pt x="940443" y="50621"/>
                </a:cubicBezTo>
                <a:lnTo>
                  <a:pt x="945833" y="52818"/>
                </a:lnTo>
                <a:lnTo>
                  <a:pt x="939046" y="51460"/>
                </a:lnTo>
                <a:cubicBezTo>
                  <a:pt x="939046" y="49223"/>
                  <a:pt x="934574" y="49223"/>
                  <a:pt x="927867" y="49223"/>
                </a:cubicBezTo>
                <a:close/>
                <a:moveTo>
                  <a:pt x="909980" y="49223"/>
                </a:moveTo>
                <a:cubicBezTo>
                  <a:pt x="912076" y="49643"/>
                  <a:pt x="912836" y="49826"/>
                  <a:pt x="912717" y="49848"/>
                </a:cubicBezTo>
                <a:lnTo>
                  <a:pt x="912182" y="49774"/>
                </a:lnTo>
                <a:close/>
                <a:moveTo>
                  <a:pt x="880914" y="49223"/>
                </a:moveTo>
                <a:cubicBezTo>
                  <a:pt x="879796" y="49223"/>
                  <a:pt x="881473" y="49782"/>
                  <a:pt x="884268" y="50341"/>
                </a:cubicBezTo>
                <a:lnTo>
                  <a:pt x="886280" y="50565"/>
                </a:lnTo>
                <a:lnTo>
                  <a:pt x="889858" y="51460"/>
                </a:lnTo>
                <a:lnTo>
                  <a:pt x="894329" y="51460"/>
                </a:lnTo>
                <a:lnTo>
                  <a:pt x="886280" y="50565"/>
                </a:lnTo>
                <a:close/>
                <a:moveTo>
                  <a:pt x="865263" y="42510"/>
                </a:moveTo>
                <a:cubicBezTo>
                  <a:pt x="869735" y="44748"/>
                  <a:pt x="874207" y="44748"/>
                  <a:pt x="876443" y="44748"/>
                </a:cubicBezTo>
                <a:lnTo>
                  <a:pt x="868849" y="43988"/>
                </a:lnTo>
                <a:close/>
                <a:moveTo>
                  <a:pt x="830329" y="41671"/>
                </a:moveTo>
                <a:cubicBezTo>
                  <a:pt x="824460" y="41392"/>
                  <a:pt x="819429" y="41392"/>
                  <a:pt x="816075" y="42510"/>
                </a:cubicBezTo>
                <a:cubicBezTo>
                  <a:pt x="820547" y="42510"/>
                  <a:pt x="829490" y="42510"/>
                  <a:pt x="829490" y="42510"/>
                </a:cubicBezTo>
                <a:cubicBezTo>
                  <a:pt x="833962" y="42510"/>
                  <a:pt x="833962" y="42510"/>
                  <a:pt x="836198" y="42510"/>
                </a:cubicBezTo>
                <a:cubicBezTo>
                  <a:pt x="838433" y="42510"/>
                  <a:pt x="837875" y="42510"/>
                  <a:pt x="837036" y="42510"/>
                </a:cubicBezTo>
                <a:lnTo>
                  <a:pt x="840669" y="42510"/>
                </a:lnTo>
                <a:cubicBezTo>
                  <a:pt x="840669" y="42510"/>
                  <a:pt x="842346" y="42510"/>
                  <a:pt x="844861" y="42510"/>
                </a:cubicBezTo>
                <a:lnTo>
                  <a:pt x="849613" y="42510"/>
                </a:lnTo>
                <a:cubicBezTo>
                  <a:pt x="842905" y="42510"/>
                  <a:pt x="836198" y="41951"/>
                  <a:pt x="830329" y="41671"/>
                </a:cubicBezTo>
                <a:close/>
                <a:moveTo>
                  <a:pt x="608144" y="26849"/>
                </a:moveTo>
                <a:lnTo>
                  <a:pt x="605908" y="27967"/>
                </a:lnTo>
                <a:lnTo>
                  <a:pt x="596965" y="31323"/>
                </a:lnTo>
                <a:cubicBezTo>
                  <a:pt x="596965" y="31323"/>
                  <a:pt x="596965" y="31323"/>
                  <a:pt x="601436" y="29086"/>
                </a:cubicBezTo>
                <a:cubicBezTo>
                  <a:pt x="601436" y="29086"/>
                  <a:pt x="605908" y="29086"/>
                  <a:pt x="608144" y="26849"/>
                </a:cubicBezTo>
                <a:close/>
                <a:moveTo>
                  <a:pt x="619323" y="24611"/>
                </a:moveTo>
                <a:cubicBezTo>
                  <a:pt x="617087" y="24611"/>
                  <a:pt x="610380" y="26849"/>
                  <a:pt x="603672" y="29086"/>
                </a:cubicBezTo>
                <a:lnTo>
                  <a:pt x="605908" y="27967"/>
                </a:lnTo>
                <a:lnTo>
                  <a:pt x="608144" y="27128"/>
                </a:lnTo>
                <a:cubicBezTo>
                  <a:pt x="612616" y="25730"/>
                  <a:pt x="617087" y="24611"/>
                  <a:pt x="619323" y="24611"/>
                </a:cubicBezTo>
                <a:close/>
                <a:moveTo>
                  <a:pt x="1001649" y="22374"/>
                </a:moveTo>
                <a:cubicBezTo>
                  <a:pt x="1003884" y="24611"/>
                  <a:pt x="1008356" y="24611"/>
                  <a:pt x="1008356" y="24611"/>
                </a:cubicBezTo>
                <a:lnTo>
                  <a:pt x="1000307" y="22598"/>
                </a:lnTo>
                <a:close/>
                <a:moveTo>
                  <a:pt x="990470" y="20137"/>
                </a:moveTo>
                <a:cubicBezTo>
                  <a:pt x="989352" y="20137"/>
                  <a:pt x="991587" y="20696"/>
                  <a:pt x="994103" y="21255"/>
                </a:cubicBezTo>
                <a:lnTo>
                  <a:pt x="999399" y="22371"/>
                </a:lnTo>
                <a:lnTo>
                  <a:pt x="999413" y="22374"/>
                </a:lnTo>
                <a:lnTo>
                  <a:pt x="999411" y="22373"/>
                </a:lnTo>
                <a:lnTo>
                  <a:pt x="1000307" y="22598"/>
                </a:lnTo>
                <a:lnTo>
                  <a:pt x="996618" y="23213"/>
                </a:lnTo>
                <a:cubicBezTo>
                  <a:pt x="994941" y="22933"/>
                  <a:pt x="993823" y="22374"/>
                  <a:pt x="994941" y="22374"/>
                </a:cubicBezTo>
                <a:cubicBezTo>
                  <a:pt x="992705" y="22374"/>
                  <a:pt x="990470" y="20137"/>
                  <a:pt x="990470" y="20137"/>
                </a:cubicBezTo>
                <a:close/>
                <a:moveTo>
                  <a:pt x="990470" y="20137"/>
                </a:moveTo>
                <a:lnTo>
                  <a:pt x="999411" y="22373"/>
                </a:lnTo>
                <a:lnTo>
                  <a:pt x="999399" y="22371"/>
                </a:lnTo>
                <a:close/>
                <a:moveTo>
                  <a:pt x="920201" y="8702"/>
                </a:moveTo>
                <a:lnTo>
                  <a:pt x="927867" y="8950"/>
                </a:lnTo>
                <a:cubicBezTo>
                  <a:pt x="931221" y="10068"/>
                  <a:pt x="929544" y="10068"/>
                  <a:pt x="926469" y="9789"/>
                </a:cubicBezTo>
                <a:lnTo>
                  <a:pt x="924174" y="9592"/>
                </a:lnTo>
                <a:lnTo>
                  <a:pt x="925631" y="8950"/>
                </a:lnTo>
                <a:lnTo>
                  <a:pt x="921159" y="8950"/>
                </a:lnTo>
                <a:close/>
                <a:moveTo>
                  <a:pt x="768390" y="1294"/>
                </a:moveTo>
                <a:lnTo>
                  <a:pt x="768204" y="1410"/>
                </a:lnTo>
                <a:lnTo>
                  <a:pt x="762416" y="2238"/>
                </a:lnTo>
                <a:cubicBezTo>
                  <a:pt x="759062" y="2238"/>
                  <a:pt x="767027" y="979"/>
                  <a:pt x="768390" y="1294"/>
                </a:cubicBezTo>
                <a:close/>
                <a:moveTo>
                  <a:pt x="778066" y="0"/>
                </a:moveTo>
                <a:cubicBezTo>
                  <a:pt x="778066" y="0"/>
                  <a:pt x="773595" y="2238"/>
                  <a:pt x="773595" y="2238"/>
                </a:cubicBezTo>
                <a:cubicBezTo>
                  <a:pt x="780302" y="0"/>
                  <a:pt x="795953" y="0"/>
                  <a:pt x="795953" y="0"/>
                </a:cubicBezTo>
                <a:cubicBezTo>
                  <a:pt x="800425" y="0"/>
                  <a:pt x="798189" y="2238"/>
                  <a:pt x="809368" y="2238"/>
                </a:cubicBezTo>
                <a:cubicBezTo>
                  <a:pt x="816075" y="2238"/>
                  <a:pt x="813840" y="0"/>
                  <a:pt x="818311" y="0"/>
                </a:cubicBezTo>
                <a:cubicBezTo>
                  <a:pt x="822783" y="2238"/>
                  <a:pt x="831726" y="2238"/>
                  <a:pt x="836198" y="2238"/>
                </a:cubicBezTo>
                <a:cubicBezTo>
                  <a:pt x="838433" y="3356"/>
                  <a:pt x="845141" y="3356"/>
                  <a:pt x="852407" y="3356"/>
                </a:cubicBezTo>
                <a:lnTo>
                  <a:pt x="865348" y="4096"/>
                </a:lnTo>
                <a:lnTo>
                  <a:pt x="862542" y="3175"/>
                </a:lnTo>
                <a:lnTo>
                  <a:pt x="868376" y="4269"/>
                </a:lnTo>
                <a:lnTo>
                  <a:pt x="871971" y="4475"/>
                </a:lnTo>
                <a:cubicBezTo>
                  <a:pt x="874207" y="4475"/>
                  <a:pt x="878120" y="4475"/>
                  <a:pt x="882871" y="4475"/>
                </a:cubicBezTo>
                <a:lnTo>
                  <a:pt x="885386" y="4475"/>
                </a:lnTo>
                <a:cubicBezTo>
                  <a:pt x="887622" y="6712"/>
                  <a:pt x="892093" y="6712"/>
                  <a:pt x="898801" y="6712"/>
                </a:cubicBezTo>
                <a:cubicBezTo>
                  <a:pt x="896565" y="4475"/>
                  <a:pt x="892093" y="4475"/>
                  <a:pt x="887622" y="4475"/>
                </a:cubicBezTo>
                <a:lnTo>
                  <a:pt x="898801" y="4475"/>
                </a:lnTo>
                <a:cubicBezTo>
                  <a:pt x="903273" y="5594"/>
                  <a:pt x="908303" y="6153"/>
                  <a:pt x="912495" y="6712"/>
                </a:cubicBezTo>
                <a:lnTo>
                  <a:pt x="920201" y="8702"/>
                </a:lnTo>
                <a:lnTo>
                  <a:pt x="920166" y="8701"/>
                </a:lnTo>
                <a:lnTo>
                  <a:pt x="912216" y="6712"/>
                </a:lnTo>
                <a:lnTo>
                  <a:pt x="905508" y="6712"/>
                </a:lnTo>
                <a:cubicBezTo>
                  <a:pt x="916687" y="8950"/>
                  <a:pt x="907744" y="6712"/>
                  <a:pt x="912216" y="6712"/>
                </a:cubicBezTo>
                <a:cubicBezTo>
                  <a:pt x="913334" y="7831"/>
                  <a:pt x="916129" y="8390"/>
                  <a:pt x="919203" y="8670"/>
                </a:cubicBezTo>
                <a:lnTo>
                  <a:pt x="920166" y="8701"/>
                </a:lnTo>
                <a:lnTo>
                  <a:pt x="921159" y="8950"/>
                </a:lnTo>
                <a:lnTo>
                  <a:pt x="916687" y="8950"/>
                </a:lnTo>
                <a:lnTo>
                  <a:pt x="924174" y="9592"/>
                </a:lnTo>
                <a:lnTo>
                  <a:pt x="922696" y="10243"/>
                </a:lnTo>
                <a:cubicBezTo>
                  <a:pt x="923115" y="11187"/>
                  <a:pt x="932338" y="11187"/>
                  <a:pt x="939046" y="11187"/>
                </a:cubicBezTo>
                <a:lnTo>
                  <a:pt x="932212" y="11947"/>
                </a:lnTo>
                <a:lnTo>
                  <a:pt x="929264" y="11467"/>
                </a:lnTo>
                <a:cubicBezTo>
                  <a:pt x="926190" y="11187"/>
                  <a:pt x="924513" y="11187"/>
                  <a:pt x="925631" y="11187"/>
                </a:cubicBezTo>
                <a:cubicBezTo>
                  <a:pt x="921159" y="11187"/>
                  <a:pt x="921159" y="11187"/>
                  <a:pt x="918923" y="11187"/>
                </a:cubicBezTo>
                <a:cubicBezTo>
                  <a:pt x="922277" y="11187"/>
                  <a:pt x="927308" y="11746"/>
                  <a:pt x="931500" y="12026"/>
                </a:cubicBezTo>
                <a:lnTo>
                  <a:pt x="932212" y="11947"/>
                </a:lnTo>
                <a:lnTo>
                  <a:pt x="941281" y="13424"/>
                </a:lnTo>
                <a:cubicBezTo>
                  <a:pt x="950225" y="15662"/>
                  <a:pt x="961404" y="15662"/>
                  <a:pt x="963640" y="17899"/>
                </a:cubicBezTo>
                <a:cubicBezTo>
                  <a:pt x="970347" y="17899"/>
                  <a:pt x="979849" y="19577"/>
                  <a:pt x="988793" y="21535"/>
                </a:cubicBezTo>
                <a:lnTo>
                  <a:pt x="1000138" y="24300"/>
                </a:lnTo>
                <a:lnTo>
                  <a:pt x="999413" y="24611"/>
                </a:lnTo>
                <a:cubicBezTo>
                  <a:pt x="1003884" y="24611"/>
                  <a:pt x="1008356" y="24611"/>
                  <a:pt x="1010592" y="26849"/>
                </a:cubicBezTo>
                <a:lnTo>
                  <a:pt x="1000138" y="24300"/>
                </a:lnTo>
                <a:lnTo>
                  <a:pt x="1001369" y="23772"/>
                </a:lnTo>
                <a:cubicBezTo>
                  <a:pt x="1003325" y="24052"/>
                  <a:pt x="1006120" y="24611"/>
                  <a:pt x="1008356" y="24611"/>
                </a:cubicBezTo>
                <a:cubicBezTo>
                  <a:pt x="1010592" y="24611"/>
                  <a:pt x="1015064" y="24611"/>
                  <a:pt x="1017299" y="26849"/>
                </a:cubicBezTo>
                <a:cubicBezTo>
                  <a:pt x="1019535" y="26849"/>
                  <a:pt x="1024007" y="29086"/>
                  <a:pt x="1030714" y="29086"/>
                </a:cubicBezTo>
                <a:lnTo>
                  <a:pt x="1028479" y="29086"/>
                </a:lnTo>
                <a:cubicBezTo>
                  <a:pt x="1021771" y="29086"/>
                  <a:pt x="1019535" y="26849"/>
                  <a:pt x="1015064" y="26849"/>
                </a:cubicBezTo>
                <a:cubicBezTo>
                  <a:pt x="1017299" y="29086"/>
                  <a:pt x="1017299" y="29086"/>
                  <a:pt x="1019535" y="29086"/>
                </a:cubicBezTo>
                <a:cubicBezTo>
                  <a:pt x="1021771" y="29086"/>
                  <a:pt x="1035186" y="33561"/>
                  <a:pt x="1035186" y="33561"/>
                </a:cubicBezTo>
                <a:cubicBezTo>
                  <a:pt x="1037422" y="33561"/>
                  <a:pt x="1039658" y="33561"/>
                  <a:pt x="1044129" y="35798"/>
                </a:cubicBezTo>
                <a:cubicBezTo>
                  <a:pt x="1053073" y="38036"/>
                  <a:pt x="1068723" y="42510"/>
                  <a:pt x="1079902" y="46985"/>
                </a:cubicBezTo>
                <a:cubicBezTo>
                  <a:pt x="1068723" y="44748"/>
                  <a:pt x="1077667" y="46985"/>
                  <a:pt x="1093317" y="53697"/>
                </a:cubicBezTo>
                <a:cubicBezTo>
                  <a:pt x="1106732" y="58172"/>
                  <a:pt x="1122383" y="64884"/>
                  <a:pt x="1129090" y="67122"/>
                </a:cubicBezTo>
                <a:cubicBezTo>
                  <a:pt x="1133562" y="69359"/>
                  <a:pt x="1142505" y="73834"/>
                  <a:pt x="1151449" y="76071"/>
                </a:cubicBezTo>
                <a:cubicBezTo>
                  <a:pt x="1160392" y="80546"/>
                  <a:pt x="1171571" y="85021"/>
                  <a:pt x="1176043" y="87258"/>
                </a:cubicBezTo>
                <a:cubicBezTo>
                  <a:pt x="1178279" y="89495"/>
                  <a:pt x="1182750" y="93970"/>
                  <a:pt x="1187222" y="96208"/>
                </a:cubicBezTo>
                <a:cubicBezTo>
                  <a:pt x="1193929" y="98445"/>
                  <a:pt x="1180514" y="89495"/>
                  <a:pt x="1187222" y="93970"/>
                </a:cubicBezTo>
                <a:cubicBezTo>
                  <a:pt x="1187222" y="93970"/>
                  <a:pt x="1189458" y="96208"/>
                  <a:pt x="1196165" y="98445"/>
                </a:cubicBezTo>
                <a:cubicBezTo>
                  <a:pt x="1196165" y="98445"/>
                  <a:pt x="1193929" y="98445"/>
                  <a:pt x="1193929" y="98445"/>
                </a:cubicBezTo>
                <a:cubicBezTo>
                  <a:pt x="1198401" y="100682"/>
                  <a:pt x="1200637" y="102920"/>
                  <a:pt x="1205108" y="102920"/>
                </a:cubicBezTo>
                <a:cubicBezTo>
                  <a:pt x="1207344" y="105157"/>
                  <a:pt x="1211816" y="107395"/>
                  <a:pt x="1214052" y="109632"/>
                </a:cubicBezTo>
                <a:cubicBezTo>
                  <a:pt x="1220759" y="114107"/>
                  <a:pt x="1229702" y="118581"/>
                  <a:pt x="1238646" y="123056"/>
                </a:cubicBezTo>
                <a:cubicBezTo>
                  <a:pt x="1245353" y="129768"/>
                  <a:pt x="1252061" y="134243"/>
                  <a:pt x="1258768" y="138718"/>
                </a:cubicBezTo>
                <a:cubicBezTo>
                  <a:pt x="1256532" y="136480"/>
                  <a:pt x="1267711" y="145430"/>
                  <a:pt x="1267711" y="143193"/>
                </a:cubicBezTo>
                <a:cubicBezTo>
                  <a:pt x="1269947" y="145430"/>
                  <a:pt x="1272183" y="147667"/>
                  <a:pt x="1269947" y="145430"/>
                </a:cubicBezTo>
                <a:cubicBezTo>
                  <a:pt x="1275537" y="149905"/>
                  <a:pt x="1279450" y="152702"/>
                  <a:pt x="1283083" y="155219"/>
                </a:cubicBezTo>
                <a:lnTo>
                  <a:pt x="1281126" y="154380"/>
                </a:lnTo>
                <a:cubicBezTo>
                  <a:pt x="1282244" y="155498"/>
                  <a:pt x="1285598" y="157736"/>
                  <a:pt x="1288672" y="159693"/>
                </a:cubicBezTo>
                <a:lnTo>
                  <a:pt x="1292306" y="161944"/>
                </a:lnTo>
                <a:lnTo>
                  <a:pt x="1292306" y="163329"/>
                </a:lnTo>
                <a:cubicBezTo>
                  <a:pt x="1296777" y="165566"/>
                  <a:pt x="1299013" y="165566"/>
                  <a:pt x="1301249" y="167804"/>
                </a:cubicBezTo>
                <a:cubicBezTo>
                  <a:pt x="1303485" y="170041"/>
                  <a:pt x="1307956" y="174516"/>
                  <a:pt x="1312428" y="176753"/>
                </a:cubicBezTo>
                <a:cubicBezTo>
                  <a:pt x="1319135" y="183466"/>
                  <a:pt x="1323607" y="187940"/>
                  <a:pt x="1328079" y="192415"/>
                </a:cubicBezTo>
                <a:cubicBezTo>
                  <a:pt x="1334786" y="196890"/>
                  <a:pt x="1339258" y="201365"/>
                  <a:pt x="1345965" y="205839"/>
                </a:cubicBezTo>
                <a:cubicBezTo>
                  <a:pt x="1345965" y="205839"/>
                  <a:pt x="1343729" y="203602"/>
                  <a:pt x="1343729" y="201365"/>
                </a:cubicBezTo>
                <a:cubicBezTo>
                  <a:pt x="1343729" y="201365"/>
                  <a:pt x="1343729" y="201365"/>
                  <a:pt x="1345965" y="203602"/>
                </a:cubicBezTo>
                <a:cubicBezTo>
                  <a:pt x="1345965" y="205839"/>
                  <a:pt x="1354909" y="212552"/>
                  <a:pt x="1354909" y="212552"/>
                </a:cubicBezTo>
                <a:cubicBezTo>
                  <a:pt x="1359380" y="217026"/>
                  <a:pt x="1350437" y="210314"/>
                  <a:pt x="1354909" y="214789"/>
                </a:cubicBezTo>
                <a:cubicBezTo>
                  <a:pt x="1357144" y="217026"/>
                  <a:pt x="1357144" y="217026"/>
                  <a:pt x="1361616" y="219264"/>
                </a:cubicBezTo>
                <a:cubicBezTo>
                  <a:pt x="1368323" y="228213"/>
                  <a:pt x="1359380" y="217026"/>
                  <a:pt x="1368323" y="225976"/>
                </a:cubicBezTo>
                <a:cubicBezTo>
                  <a:pt x="1366088" y="223738"/>
                  <a:pt x="1366088" y="225976"/>
                  <a:pt x="1363852" y="223738"/>
                </a:cubicBezTo>
                <a:cubicBezTo>
                  <a:pt x="1366088" y="225976"/>
                  <a:pt x="1368323" y="228213"/>
                  <a:pt x="1370559" y="230451"/>
                </a:cubicBezTo>
                <a:cubicBezTo>
                  <a:pt x="1372795" y="232688"/>
                  <a:pt x="1381738" y="241637"/>
                  <a:pt x="1388446" y="248350"/>
                </a:cubicBezTo>
                <a:cubicBezTo>
                  <a:pt x="1390682" y="248350"/>
                  <a:pt x="1381738" y="241637"/>
                  <a:pt x="1383974" y="241637"/>
                </a:cubicBezTo>
                <a:cubicBezTo>
                  <a:pt x="1381738" y="237163"/>
                  <a:pt x="1383974" y="241637"/>
                  <a:pt x="1377267" y="237163"/>
                </a:cubicBezTo>
                <a:cubicBezTo>
                  <a:pt x="1379503" y="237163"/>
                  <a:pt x="1375031" y="232688"/>
                  <a:pt x="1377267" y="232688"/>
                </a:cubicBezTo>
                <a:cubicBezTo>
                  <a:pt x="1379503" y="234925"/>
                  <a:pt x="1381738" y="237163"/>
                  <a:pt x="1381738" y="237163"/>
                </a:cubicBezTo>
                <a:cubicBezTo>
                  <a:pt x="1386210" y="241637"/>
                  <a:pt x="1390682" y="246112"/>
                  <a:pt x="1395153" y="250587"/>
                </a:cubicBezTo>
                <a:cubicBezTo>
                  <a:pt x="1397389" y="255062"/>
                  <a:pt x="1401861" y="259537"/>
                  <a:pt x="1406332" y="264011"/>
                </a:cubicBezTo>
                <a:cubicBezTo>
                  <a:pt x="1410804" y="270723"/>
                  <a:pt x="1428691" y="290860"/>
                  <a:pt x="1433162" y="297572"/>
                </a:cubicBezTo>
                <a:cubicBezTo>
                  <a:pt x="1430927" y="295335"/>
                  <a:pt x="1415276" y="275198"/>
                  <a:pt x="1413040" y="272961"/>
                </a:cubicBezTo>
                <a:cubicBezTo>
                  <a:pt x="1406332" y="266249"/>
                  <a:pt x="1401861" y="259537"/>
                  <a:pt x="1395153" y="252824"/>
                </a:cubicBezTo>
                <a:cubicBezTo>
                  <a:pt x="1395153" y="255062"/>
                  <a:pt x="1399625" y="259537"/>
                  <a:pt x="1397389" y="257299"/>
                </a:cubicBezTo>
                <a:cubicBezTo>
                  <a:pt x="1399625" y="261774"/>
                  <a:pt x="1401861" y="261774"/>
                  <a:pt x="1401861" y="261774"/>
                </a:cubicBezTo>
                <a:cubicBezTo>
                  <a:pt x="1401861" y="261774"/>
                  <a:pt x="1401861" y="261774"/>
                  <a:pt x="1408568" y="268486"/>
                </a:cubicBezTo>
                <a:cubicBezTo>
                  <a:pt x="1406332" y="268486"/>
                  <a:pt x="1406332" y="268486"/>
                  <a:pt x="1406332" y="268486"/>
                </a:cubicBezTo>
                <a:cubicBezTo>
                  <a:pt x="1408568" y="270723"/>
                  <a:pt x="1410804" y="272961"/>
                  <a:pt x="1415276" y="277436"/>
                </a:cubicBezTo>
                <a:cubicBezTo>
                  <a:pt x="1417512" y="279673"/>
                  <a:pt x="1419747" y="284148"/>
                  <a:pt x="1424219" y="288623"/>
                </a:cubicBezTo>
                <a:cubicBezTo>
                  <a:pt x="1430927" y="297572"/>
                  <a:pt x="1437634" y="306522"/>
                  <a:pt x="1444341" y="315471"/>
                </a:cubicBezTo>
                <a:cubicBezTo>
                  <a:pt x="1448813" y="319946"/>
                  <a:pt x="1446577" y="315471"/>
                  <a:pt x="1446577" y="315471"/>
                </a:cubicBezTo>
                <a:cubicBezTo>
                  <a:pt x="1446577" y="317709"/>
                  <a:pt x="1448813" y="317709"/>
                  <a:pt x="1451049" y="319946"/>
                </a:cubicBezTo>
                <a:cubicBezTo>
                  <a:pt x="1446577" y="317709"/>
                  <a:pt x="1451049" y="322183"/>
                  <a:pt x="1448813" y="319946"/>
                </a:cubicBezTo>
                <a:cubicBezTo>
                  <a:pt x="1453285" y="324421"/>
                  <a:pt x="1453285" y="326658"/>
                  <a:pt x="1459992" y="337845"/>
                </a:cubicBezTo>
                <a:cubicBezTo>
                  <a:pt x="1457756" y="333370"/>
                  <a:pt x="1464464" y="342320"/>
                  <a:pt x="1464464" y="342320"/>
                </a:cubicBezTo>
                <a:cubicBezTo>
                  <a:pt x="1471171" y="353507"/>
                  <a:pt x="1471171" y="353507"/>
                  <a:pt x="1477879" y="362456"/>
                </a:cubicBezTo>
                <a:cubicBezTo>
                  <a:pt x="1480115" y="369168"/>
                  <a:pt x="1477879" y="362456"/>
                  <a:pt x="1480115" y="364694"/>
                </a:cubicBezTo>
                <a:cubicBezTo>
                  <a:pt x="1480115" y="366931"/>
                  <a:pt x="1484586" y="371406"/>
                  <a:pt x="1482350" y="373643"/>
                </a:cubicBezTo>
                <a:cubicBezTo>
                  <a:pt x="1486822" y="378118"/>
                  <a:pt x="1484586" y="373643"/>
                  <a:pt x="1484586" y="371406"/>
                </a:cubicBezTo>
                <a:cubicBezTo>
                  <a:pt x="1489058" y="380355"/>
                  <a:pt x="1489058" y="382593"/>
                  <a:pt x="1495765" y="391542"/>
                </a:cubicBezTo>
                <a:cubicBezTo>
                  <a:pt x="1493530" y="391542"/>
                  <a:pt x="1493530" y="389305"/>
                  <a:pt x="1493530" y="389305"/>
                </a:cubicBezTo>
                <a:cubicBezTo>
                  <a:pt x="1495765" y="396017"/>
                  <a:pt x="1498001" y="398254"/>
                  <a:pt x="1504709" y="409441"/>
                </a:cubicBezTo>
                <a:cubicBezTo>
                  <a:pt x="1504709" y="411679"/>
                  <a:pt x="1504709" y="409441"/>
                  <a:pt x="1502473" y="407204"/>
                </a:cubicBezTo>
                <a:cubicBezTo>
                  <a:pt x="1504709" y="409441"/>
                  <a:pt x="1506944" y="411679"/>
                  <a:pt x="1509180" y="416153"/>
                </a:cubicBezTo>
                <a:cubicBezTo>
                  <a:pt x="1509180" y="416153"/>
                  <a:pt x="1509180" y="416153"/>
                  <a:pt x="1506944" y="413916"/>
                </a:cubicBezTo>
                <a:cubicBezTo>
                  <a:pt x="1513652" y="427340"/>
                  <a:pt x="1529303" y="458664"/>
                  <a:pt x="1536010" y="476563"/>
                </a:cubicBezTo>
                <a:cubicBezTo>
                  <a:pt x="1538246" y="483275"/>
                  <a:pt x="1549425" y="505649"/>
                  <a:pt x="1547189" y="505649"/>
                </a:cubicBezTo>
                <a:lnTo>
                  <a:pt x="1548680" y="509378"/>
                </a:lnTo>
                <a:lnTo>
                  <a:pt x="1547189" y="507886"/>
                </a:lnTo>
                <a:lnTo>
                  <a:pt x="1554643" y="525788"/>
                </a:lnTo>
                <a:lnTo>
                  <a:pt x="1556971" y="532777"/>
                </a:lnTo>
                <a:lnTo>
                  <a:pt x="1557251" y="533616"/>
                </a:lnTo>
                <a:lnTo>
                  <a:pt x="1556133" y="532497"/>
                </a:lnTo>
                <a:cubicBezTo>
                  <a:pt x="1558368" y="539209"/>
                  <a:pt x="1558368" y="541447"/>
                  <a:pt x="1560604" y="543684"/>
                </a:cubicBezTo>
                <a:cubicBezTo>
                  <a:pt x="1560604" y="548159"/>
                  <a:pt x="1560604" y="543684"/>
                  <a:pt x="1558368" y="539209"/>
                </a:cubicBezTo>
                <a:cubicBezTo>
                  <a:pt x="1559486" y="543684"/>
                  <a:pt x="1561163" y="549837"/>
                  <a:pt x="1563119" y="556269"/>
                </a:cubicBezTo>
                <a:lnTo>
                  <a:pt x="1567245" y="568295"/>
                </a:lnTo>
                <a:lnTo>
                  <a:pt x="1565076" y="568295"/>
                </a:lnTo>
                <a:lnTo>
                  <a:pt x="1558368" y="544802"/>
                </a:lnTo>
                <a:lnTo>
                  <a:pt x="1558368" y="543684"/>
                </a:lnTo>
                <a:lnTo>
                  <a:pt x="1558021" y="543585"/>
                </a:lnTo>
                <a:lnTo>
                  <a:pt x="1556133" y="536972"/>
                </a:lnTo>
                <a:lnTo>
                  <a:pt x="1553037" y="529227"/>
                </a:lnTo>
                <a:lnTo>
                  <a:pt x="1551102" y="522988"/>
                </a:lnTo>
                <a:cubicBezTo>
                  <a:pt x="1548307" y="515717"/>
                  <a:pt x="1544954" y="507886"/>
                  <a:pt x="1542718" y="503411"/>
                </a:cubicBezTo>
                <a:lnTo>
                  <a:pt x="1553037" y="529227"/>
                </a:lnTo>
                <a:lnTo>
                  <a:pt x="1556133" y="539209"/>
                </a:lnTo>
                <a:cubicBezTo>
                  <a:pt x="1556133" y="542566"/>
                  <a:pt x="1556133" y="543125"/>
                  <a:pt x="1556412" y="543125"/>
                </a:cubicBezTo>
                <a:lnTo>
                  <a:pt x="1558021" y="543585"/>
                </a:lnTo>
                <a:lnTo>
                  <a:pt x="1558368" y="544802"/>
                </a:lnTo>
                <a:lnTo>
                  <a:pt x="1558368" y="550396"/>
                </a:lnTo>
                <a:cubicBezTo>
                  <a:pt x="1559486" y="552634"/>
                  <a:pt x="1560045" y="553752"/>
                  <a:pt x="1560604" y="555151"/>
                </a:cubicBezTo>
                <a:lnTo>
                  <a:pt x="1560884" y="555954"/>
                </a:lnTo>
                <a:lnTo>
                  <a:pt x="1562840" y="563541"/>
                </a:lnTo>
                <a:cubicBezTo>
                  <a:pt x="1563958" y="566617"/>
                  <a:pt x="1565076" y="569414"/>
                  <a:pt x="1565076" y="570533"/>
                </a:cubicBezTo>
                <a:cubicBezTo>
                  <a:pt x="1562840" y="570533"/>
                  <a:pt x="1562840" y="563821"/>
                  <a:pt x="1565076" y="572770"/>
                </a:cubicBezTo>
                <a:cubicBezTo>
                  <a:pt x="1565076" y="575008"/>
                  <a:pt x="1560604" y="561583"/>
                  <a:pt x="1560604" y="557108"/>
                </a:cubicBezTo>
                <a:cubicBezTo>
                  <a:pt x="1558368" y="557108"/>
                  <a:pt x="1558368" y="552634"/>
                  <a:pt x="1556133" y="548159"/>
                </a:cubicBezTo>
                <a:lnTo>
                  <a:pt x="1551661" y="534734"/>
                </a:lnTo>
                <a:lnTo>
                  <a:pt x="1549425" y="525785"/>
                </a:lnTo>
                <a:cubicBezTo>
                  <a:pt x="1551661" y="536972"/>
                  <a:pt x="1551661" y="532497"/>
                  <a:pt x="1549425" y="528023"/>
                </a:cubicBezTo>
                <a:lnTo>
                  <a:pt x="1551661" y="534734"/>
                </a:lnTo>
                <a:lnTo>
                  <a:pt x="1553897" y="543684"/>
                </a:lnTo>
                <a:cubicBezTo>
                  <a:pt x="1551661" y="541447"/>
                  <a:pt x="1551661" y="536972"/>
                  <a:pt x="1551661" y="536972"/>
                </a:cubicBezTo>
                <a:cubicBezTo>
                  <a:pt x="1549425" y="530260"/>
                  <a:pt x="1547189" y="525785"/>
                  <a:pt x="1547189" y="523548"/>
                </a:cubicBezTo>
                <a:lnTo>
                  <a:pt x="1546367" y="521491"/>
                </a:lnTo>
                <a:lnTo>
                  <a:pt x="1547019" y="524020"/>
                </a:lnTo>
                <a:cubicBezTo>
                  <a:pt x="1545828" y="520556"/>
                  <a:pt x="1545233" y="519402"/>
                  <a:pt x="1544638" y="517959"/>
                </a:cubicBezTo>
                <a:lnTo>
                  <a:pt x="1543607" y="514585"/>
                </a:lnTo>
                <a:lnTo>
                  <a:pt x="1538246" y="501174"/>
                </a:lnTo>
                <a:lnTo>
                  <a:pt x="1537290" y="497824"/>
                </a:lnTo>
                <a:lnTo>
                  <a:pt x="1537463" y="501061"/>
                </a:lnTo>
                <a:lnTo>
                  <a:pt x="1538991" y="505649"/>
                </a:lnTo>
                <a:lnTo>
                  <a:pt x="1536010" y="501174"/>
                </a:lnTo>
                <a:cubicBezTo>
                  <a:pt x="1533774" y="492224"/>
                  <a:pt x="1533774" y="494462"/>
                  <a:pt x="1531539" y="487750"/>
                </a:cubicBezTo>
                <a:lnTo>
                  <a:pt x="1529622" y="483274"/>
                </a:lnTo>
                <a:lnTo>
                  <a:pt x="1527067" y="474325"/>
                </a:lnTo>
                <a:lnTo>
                  <a:pt x="1523713" y="466494"/>
                </a:lnTo>
                <a:cubicBezTo>
                  <a:pt x="1523713" y="465935"/>
                  <a:pt x="1523713" y="465376"/>
                  <a:pt x="1524831" y="467613"/>
                </a:cubicBezTo>
                <a:cubicBezTo>
                  <a:pt x="1527067" y="474325"/>
                  <a:pt x="1529303" y="483275"/>
                  <a:pt x="1533774" y="489987"/>
                </a:cubicBezTo>
                <a:lnTo>
                  <a:pt x="1537197" y="500263"/>
                </a:lnTo>
                <a:lnTo>
                  <a:pt x="1535113" y="490538"/>
                </a:lnTo>
                <a:lnTo>
                  <a:pt x="1535516" y="491612"/>
                </a:lnTo>
                <a:lnTo>
                  <a:pt x="1533774" y="485512"/>
                </a:lnTo>
                <a:cubicBezTo>
                  <a:pt x="1533774" y="483275"/>
                  <a:pt x="1531539" y="483275"/>
                  <a:pt x="1531539" y="483275"/>
                </a:cubicBezTo>
                <a:cubicBezTo>
                  <a:pt x="1531539" y="481037"/>
                  <a:pt x="1531539" y="478800"/>
                  <a:pt x="1529303" y="476563"/>
                </a:cubicBezTo>
                <a:cubicBezTo>
                  <a:pt x="1529303" y="476563"/>
                  <a:pt x="1531539" y="478800"/>
                  <a:pt x="1531539" y="478800"/>
                </a:cubicBezTo>
                <a:cubicBezTo>
                  <a:pt x="1529303" y="476563"/>
                  <a:pt x="1527067" y="469851"/>
                  <a:pt x="1524831" y="465376"/>
                </a:cubicBezTo>
                <a:cubicBezTo>
                  <a:pt x="1522595" y="460901"/>
                  <a:pt x="1524831" y="463138"/>
                  <a:pt x="1520359" y="454189"/>
                </a:cubicBezTo>
                <a:cubicBezTo>
                  <a:pt x="1520359" y="456426"/>
                  <a:pt x="1521477" y="459223"/>
                  <a:pt x="1522036" y="460901"/>
                </a:cubicBezTo>
                <a:lnTo>
                  <a:pt x="1521317" y="460901"/>
                </a:lnTo>
                <a:lnTo>
                  <a:pt x="1520359" y="458664"/>
                </a:lnTo>
                <a:lnTo>
                  <a:pt x="1509926" y="439273"/>
                </a:lnTo>
                <a:lnTo>
                  <a:pt x="1511416" y="440765"/>
                </a:lnTo>
                <a:lnTo>
                  <a:pt x="1507840" y="435396"/>
                </a:lnTo>
                <a:lnTo>
                  <a:pt x="1504709" y="429578"/>
                </a:lnTo>
                <a:cubicBezTo>
                  <a:pt x="1502473" y="425103"/>
                  <a:pt x="1504709" y="429578"/>
                  <a:pt x="1506944" y="434052"/>
                </a:cubicBezTo>
                <a:lnTo>
                  <a:pt x="1507840" y="435396"/>
                </a:lnTo>
                <a:lnTo>
                  <a:pt x="1509926" y="439273"/>
                </a:lnTo>
                <a:lnTo>
                  <a:pt x="1509180" y="438527"/>
                </a:lnTo>
                <a:cubicBezTo>
                  <a:pt x="1511416" y="445239"/>
                  <a:pt x="1515888" y="451951"/>
                  <a:pt x="1518124" y="456426"/>
                </a:cubicBezTo>
                <a:cubicBezTo>
                  <a:pt x="1515888" y="456426"/>
                  <a:pt x="1513652" y="451951"/>
                  <a:pt x="1511416" y="447477"/>
                </a:cubicBezTo>
                <a:cubicBezTo>
                  <a:pt x="1513652" y="454189"/>
                  <a:pt x="1520359" y="467613"/>
                  <a:pt x="1524831" y="474325"/>
                </a:cubicBezTo>
                <a:lnTo>
                  <a:pt x="1529622" y="485832"/>
                </a:lnTo>
                <a:lnTo>
                  <a:pt x="1536010" y="501174"/>
                </a:lnTo>
                <a:cubicBezTo>
                  <a:pt x="1533774" y="501174"/>
                  <a:pt x="1529303" y="489987"/>
                  <a:pt x="1531539" y="494462"/>
                </a:cubicBezTo>
                <a:cubicBezTo>
                  <a:pt x="1529303" y="487750"/>
                  <a:pt x="1527067" y="483275"/>
                  <a:pt x="1524831" y="476563"/>
                </a:cubicBezTo>
                <a:lnTo>
                  <a:pt x="1522464" y="473931"/>
                </a:lnTo>
                <a:lnTo>
                  <a:pt x="1522316" y="473486"/>
                </a:lnTo>
                <a:lnTo>
                  <a:pt x="1520918" y="471528"/>
                </a:lnTo>
                <a:lnTo>
                  <a:pt x="1515888" y="463138"/>
                </a:lnTo>
                <a:lnTo>
                  <a:pt x="1515888" y="467613"/>
                </a:lnTo>
                <a:lnTo>
                  <a:pt x="1513652" y="463138"/>
                </a:lnTo>
                <a:cubicBezTo>
                  <a:pt x="1513652" y="463138"/>
                  <a:pt x="1520359" y="476563"/>
                  <a:pt x="1522595" y="483275"/>
                </a:cubicBezTo>
                <a:cubicBezTo>
                  <a:pt x="1518124" y="478800"/>
                  <a:pt x="1527067" y="501174"/>
                  <a:pt x="1529303" y="498937"/>
                </a:cubicBezTo>
                <a:cubicBezTo>
                  <a:pt x="1529303" y="498937"/>
                  <a:pt x="1529303" y="498937"/>
                  <a:pt x="1531539" y="507886"/>
                </a:cubicBezTo>
                <a:cubicBezTo>
                  <a:pt x="1531539" y="507886"/>
                  <a:pt x="1533216" y="511242"/>
                  <a:pt x="1534893" y="515437"/>
                </a:cubicBezTo>
                <a:lnTo>
                  <a:pt x="1536822" y="522677"/>
                </a:lnTo>
                <a:lnTo>
                  <a:pt x="1533774" y="519073"/>
                </a:lnTo>
                <a:cubicBezTo>
                  <a:pt x="1533774" y="519073"/>
                  <a:pt x="1538246" y="525785"/>
                  <a:pt x="1538246" y="528023"/>
                </a:cubicBezTo>
                <a:cubicBezTo>
                  <a:pt x="1538246" y="530260"/>
                  <a:pt x="1538246" y="530260"/>
                  <a:pt x="1538246" y="530260"/>
                </a:cubicBezTo>
                <a:cubicBezTo>
                  <a:pt x="1542718" y="536972"/>
                  <a:pt x="1544953" y="543684"/>
                  <a:pt x="1544953" y="548159"/>
                </a:cubicBezTo>
                <a:cubicBezTo>
                  <a:pt x="1547189" y="554871"/>
                  <a:pt x="1549425" y="561583"/>
                  <a:pt x="1551661" y="568295"/>
                </a:cubicBezTo>
                <a:cubicBezTo>
                  <a:pt x="1549425" y="561583"/>
                  <a:pt x="1549425" y="563821"/>
                  <a:pt x="1551661" y="570533"/>
                </a:cubicBezTo>
                <a:cubicBezTo>
                  <a:pt x="1549425" y="568295"/>
                  <a:pt x="1547189" y="559346"/>
                  <a:pt x="1547189" y="554871"/>
                </a:cubicBezTo>
                <a:cubicBezTo>
                  <a:pt x="1544953" y="552634"/>
                  <a:pt x="1544953" y="554871"/>
                  <a:pt x="1542718" y="550396"/>
                </a:cubicBezTo>
                <a:cubicBezTo>
                  <a:pt x="1544953" y="554871"/>
                  <a:pt x="1547189" y="561583"/>
                  <a:pt x="1547189" y="563821"/>
                </a:cubicBezTo>
                <a:cubicBezTo>
                  <a:pt x="1544953" y="561583"/>
                  <a:pt x="1542718" y="552634"/>
                  <a:pt x="1540482" y="545922"/>
                </a:cubicBezTo>
                <a:cubicBezTo>
                  <a:pt x="1538246" y="539209"/>
                  <a:pt x="1536010" y="532497"/>
                  <a:pt x="1536010" y="528023"/>
                </a:cubicBezTo>
                <a:cubicBezTo>
                  <a:pt x="1533774" y="521310"/>
                  <a:pt x="1533774" y="525785"/>
                  <a:pt x="1529303" y="516836"/>
                </a:cubicBezTo>
                <a:cubicBezTo>
                  <a:pt x="1529303" y="514598"/>
                  <a:pt x="1531539" y="523548"/>
                  <a:pt x="1531539" y="523548"/>
                </a:cubicBezTo>
                <a:cubicBezTo>
                  <a:pt x="1529303" y="521310"/>
                  <a:pt x="1529303" y="516836"/>
                  <a:pt x="1527067" y="512361"/>
                </a:cubicBezTo>
                <a:cubicBezTo>
                  <a:pt x="1524831" y="507886"/>
                  <a:pt x="1524831" y="503411"/>
                  <a:pt x="1522595" y="503411"/>
                </a:cubicBezTo>
                <a:cubicBezTo>
                  <a:pt x="1520359" y="498937"/>
                  <a:pt x="1522595" y="501174"/>
                  <a:pt x="1524831" y="503411"/>
                </a:cubicBezTo>
                <a:cubicBezTo>
                  <a:pt x="1520359" y="494462"/>
                  <a:pt x="1513652" y="474325"/>
                  <a:pt x="1506944" y="463138"/>
                </a:cubicBezTo>
                <a:cubicBezTo>
                  <a:pt x="1506944" y="460901"/>
                  <a:pt x="1506944" y="463138"/>
                  <a:pt x="1506944" y="467613"/>
                </a:cubicBezTo>
                <a:cubicBezTo>
                  <a:pt x="1504709" y="463138"/>
                  <a:pt x="1502473" y="454189"/>
                  <a:pt x="1500237" y="454189"/>
                </a:cubicBezTo>
                <a:cubicBezTo>
                  <a:pt x="1500237" y="451951"/>
                  <a:pt x="1500237" y="454189"/>
                  <a:pt x="1498001" y="449714"/>
                </a:cubicBezTo>
                <a:cubicBezTo>
                  <a:pt x="1498001" y="447477"/>
                  <a:pt x="1493530" y="443002"/>
                  <a:pt x="1486822" y="431815"/>
                </a:cubicBezTo>
                <a:cubicBezTo>
                  <a:pt x="1484586" y="429578"/>
                  <a:pt x="1489058" y="431815"/>
                  <a:pt x="1491294" y="438527"/>
                </a:cubicBezTo>
                <a:cubicBezTo>
                  <a:pt x="1491294" y="438527"/>
                  <a:pt x="1491294" y="438527"/>
                  <a:pt x="1493530" y="438527"/>
                </a:cubicBezTo>
                <a:lnTo>
                  <a:pt x="1492762" y="437028"/>
                </a:lnTo>
                <a:lnTo>
                  <a:pt x="1492704" y="436930"/>
                </a:lnTo>
                <a:lnTo>
                  <a:pt x="1492642" y="436795"/>
                </a:lnTo>
                <a:lnTo>
                  <a:pt x="1487940" y="427620"/>
                </a:lnTo>
                <a:cubicBezTo>
                  <a:pt x="1485704" y="423425"/>
                  <a:pt x="1483468" y="419509"/>
                  <a:pt x="1482350" y="418391"/>
                </a:cubicBezTo>
                <a:cubicBezTo>
                  <a:pt x="1480115" y="411679"/>
                  <a:pt x="1482350" y="418391"/>
                  <a:pt x="1480115" y="411679"/>
                </a:cubicBezTo>
                <a:lnTo>
                  <a:pt x="1479306" y="410774"/>
                </a:lnTo>
                <a:lnTo>
                  <a:pt x="1477879" y="407204"/>
                </a:lnTo>
                <a:cubicBezTo>
                  <a:pt x="1480115" y="409441"/>
                  <a:pt x="1480115" y="411679"/>
                  <a:pt x="1482350" y="413916"/>
                </a:cubicBezTo>
                <a:cubicBezTo>
                  <a:pt x="1484586" y="418391"/>
                  <a:pt x="1486822" y="420628"/>
                  <a:pt x="1489058" y="422865"/>
                </a:cubicBezTo>
                <a:cubicBezTo>
                  <a:pt x="1486822" y="420628"/>
                  <a:pt x="1484586" y="413916"/>
                  <a:pt x="1486822" y="416153"/>
                </a:cubicBezTo>
                <a:cubicBezTo>
                  <a:pt x="1477879" y="402729"/>
                  <a:pt x="1473407" y="393780"/>
                  <a:pt x="1466700" y="382593"/>
                </a:cubicBezTo>
                <a:lnTo>
                  <a:pt x="1463041" y="376897"/>
                </a:lnTo>
                <a:lnTo>
                  <a:pt x="1459992" y="371406"/>
                </a:lnTo>
                <a:lnTo>
                  <a:pt x="1455587" y="365294"/>
                </a:lnTo>
                <a:lnTo>
                  <a:pt x="1446577" y="351269"/>
                </a:lnTo>
                <a:cubicBezTo>
                  <a:pt x="1446577" y="349032"/>
                  <a:pt x="1453285" y="360219"/>
                  <a:pt x="1455521" y="362456"/>
                </a:cubicBezTo>
                <a:cubicBezTo>
                  <a:pt x="1455521" y="360219"/>
                  <a:pt x="1451049" y="353507"/>
                  <a:pt x="1446577" y="349032"/>
                </a:cubicBezTo>
                <a:cubicBezTo>
                  <a:pt x="1451049" y="353507"/>
                  <a:pt x="1446577" y="344557"/>
                  <a:pt x="1442106" y="340082"/>
                </a:cubicBezTo>
                <a:cubicBezTo>
                  <a:pt x="1444341" y="342320"/>
                  <a:pt x="1444341" y="340082"/>
                  <a:pt x="1446577" y="344557"/>
                </a:cubicBezTo>
                <a:cubicBezTo>
                  <a:pt x="1444341" y="340082"/>
                  <a:pt x="1439870" y="335608"/>
                  <a:pt x="1442106" y="335608"/>
                </a:cubicBezTo>
                <a:cubicBezTo>
                  <a:pt x="1443223" y="337845"/>
                  <a:pt x="1443223" y="338404"/>
                  <a:pt x="1443503" y="338964"/>
                </a:cubicBezTo>
                <a:lnTo>
                  <a:pt x="1446213" y="341922"/>
                </a:lnTo>
                <a:lnTo>
                  <a:pt x="1446213" y="341731"/>
                </a:lnTo>
                <a:lnTo>
                  <a:pt x="1442944" y="336447"/>
                </a:lnTo>
                <a:cubicBezTo>
                  <a:pt x="1442106" y="335048"/>
                  <a:pt x="1440988" y="333370"/>
                  <a:pt x="1437634" y="328895"/>
                </a:cubicBezTo>
                <a:cubicBezTo>
                  <a:pt x="1439870" y="331133"/>
                  <a:pt x="1448813" y="340082"/>
                  <a:pt x="1453285" y="349032"/>
                </a:cubicBezTo>
                <a:cubicBezTo>
                  <a:pt x="1455521" y="351269"/>
                  <a:pt x="1453285" y="346794"/>
                  <a:pt x="1457756" y="353507"/>
                </a:cubicBezTo>
                <a:lnTo>
                  <a:pt x="1444748" y="333981"/>
                </a:lnTo>
                <a:lnTo>
                  <a:pt x="1444062" y="332531"/>
                </a:lnTo>
                <a:cubicBezTo>
                  <a:pt x="1442665" y="330573"/>
                  <a:pt x="1440988" y="328895"/>
                  <a:pt x="1439870" y="328895"/>
                </a:cubicBezTo>
                <a:cubicBezTo>
                  <a:pt x="1437634" y="326658"/>
                  <a:pt x="1439870" y="326658"/>
                  <a:pt x="1435398" y="319946"/>
                </a:cubicBezTo>
                <a:lnTo>
                  <a:pt x="1436517" y="321065"/>
                </a:lnTo>
                <a:lnTo>
                  <a:pt x="1442106" y="328895"/>
                </a:lnTo>
                <a:cubicBezTo>
                  <a:pt x="1444341" y="331133"/>
                  <a:pt x="1446577" y="335608"/>
                  <a:pt x="1451049" y="340082"/>
                </a:cubicBezTo>
                <a:cubicBezTo>
                  <a:pt x="1453285" y="344557"/>
                  <a:pt x="1455521" y="349032"/>
                  <a:pt x="1459992" y="353507"/>
                </a:cubicBezTo>
                <a:cubicBezTo>
                  <a:pt x="1466700" y="362456"/>
                  <a:pt x="1471171" y="371406"/>
                  <a:pt x="1475643" y="375880"/>
                </a:cubicBezTo>
                <a:cubicBezTo>
                  <a:pt x="1473407" y="375880"/>
                  <a:pt x="1473407" y="371406"/>
                  <a:pt x="1473407" y="373643"/>
                </a:cubicBezTo>
                <a:cubicBezTo>
                  <a:pt x="1475643" y="378118"/>
                  <a:pt x="1475643" y="375880"/>
                  <a:pt x="1477879" y="378118"/>
                </a:cubicBezTo>
                <a:cubicBezTo>
                  <a:pt x="1480115" y="384830"/>
                  <a:pt x="1484586" y="393780"/>
                  <a:pt x="1489058" y="400492"/>
                </a:cubicBezTo>
                <a:cubicBezTo>
                  <a:pt x="1487940" y="399373"/>
                  <a:pt x="1487940" y="399932"/>
                  <a:pt x="1488499" y="401331"/>
                </a:cubicBezTo>
                <a:lnTo>
                  <a:pt x="1489366" y="403153"/>
                </a:lnTo>
                <a:lnTo>
                  <a:pt x="1489058" y="402729"/>
                </a:lnTo>
                <a:lnTo>
                  <a:pt x="1489574" y="403589"/>
                </a:lnTo>
                <a:lnTo>
                  <a:pt x="1491294" y="407204"/>
                </a:lnTo>
                <a:cubicBezTo>
                  <a:pt x="1493530" y="411679"/>
                  <a:pt x="1498001" y="418391"/>
                  <a:pt x="1498001" y="418391"/>
                </a:cubicBezTo>
                <a:cubicBezTo>
                  <a:pt x="1500237" y="422865"/>
                  <a:pt x="1502473" y="427340"/>
                  <a:pt x="1502473" y="425103"/>
                </a:cubicBezTo>
                <a:lnTo>
                  <a:pt x="1496883" y="415781"/>
                </a:lnTo>
                <a:lnTo>
                  <a:pt x="1491294" y="402729"/>
                </a:lnTo>
                <a:cubicBezTo>
                  <a:pt x="1489058" y="396017"/>
                  <a:pt x="1484586" y="391542"/>
                  <a:pt x="1482350" y="384830"/>
                </a:cubicBezTo>
                <a:lnTo>
                  <a:pt x="1476953" y="376429"/>
                </a:lnTo>
                <a:lnTo>
                  <a:pt x="1475284" y="374121"/>
                </a:lnTo>
                <a:lnTo>
                  <a:pt x="1474066" y="372244"/>
                </a:lnTo>
                <a:lnTo>
                  <a:pt x="1474530" y="372657"/>
                </a:lnTo>
                <a:lnTo>
                  <a:pt x="1462228" y="353507"/>
                </a:lnTo>
                <a:cubicBezTo>
                  <a:pt x="1462228" y="351269"/>
                  <a:pt x="1466700" y="362456"/>
                  <a:pt x="1466700" y="360219"/>
                </a:cubicBezTo>
                <a:cubicBezTo>
                  <a:pt x="1464464" y="355744"/>
                  <a:pt x="1457756" y="346794"/>
                  <a:pt x="1457756" y="344557"/>
                </a:cubicBezTo>
                <a:lnTo>
                  <a:pt x="1450828" y="335891"/>
                </a:lnTo>
                <a:lnTo>
                  <a:pt x="1449542" y="334747"/>
                </a:lnTo>
                <a:lnTo>
                  <a:pt x="1451329" y="338125"/>
                </a:lnTo>
                <a:cubicBezTo>
                  <a:pt x="1452167" y="339523"/>
                  <a:pt x="1453285" y="341201"/>
                  <a:pt x="1455521" y="344557"/>
                </a:cubicBezTo>
                <a:cubicBezTo>
                  <a:pt x="1453285" y="342320"/>
                  <a:pt x="1446577" y="333370"/>
                  <a:pt x="1442106" y="328895"/>
                </a:cubicBezTo>
                <a:cubicBezTo>
                  <a:pt x="1442106" y="328895"/>
                  <a:pt x="1442106" y="326658"/>
                  <a:pt x="1439870" y="324421"/>
                </a:cubicBezTo>
                <a:lnTo>
                  <a:pt x="1436517" y="321065"/>
                </a:lnTo>
                <a:lnTo>
                  <a:pt x="1430927" y="313234"/>
                </a:lnTo>
                <a:cubicBezTo>
                  <a:pt x="1426455" y="306522"/>
                  <a:pt x="1421983" y="302047"/>
                  <a:pt x="1415276" y="295335"/>
                </a:cubicBezTo>
                <a:cubicBezTo>
                  <a:pt x="1417512" y="295335"/>
                  <a:pt x="1417512" y="297572"/>
                  <a:pt x="1417512" y="297572"/>
                </a:cubicBezTo>
                <a:lnTo>
                  <a:pt x="1401862" y="281912"/>
                </a:lnTo>
                <a:lnTo>
                  <a:pt x="1401861" y="281910"/>
                </a:lnTo>
                <a:lnTo>
                  <a:pt x="1401860" y="281909"/>
                </a:lnTo>
                <a:lnTo>
                  <a:pt x="1401791" y="281826"/>
                </a:lnTo>
                <a:lnTo>
                  <a:pt x="1397948" y="277156"/>
                </a:lnTo>
                <a:lnTo>
                  <a:pt x="1397915" y="277172"/>
                </a:lnTo>
                <a:lnTo>
                  <a:pt x="1390682" y="268486"/>
                </a:lnTo>
                <a:cubicBezTo>
                  <a:pt x="1392918" y="270723"/>
                  <a:pt x="1395153" y="272961"/>
                  <a:pt x="1392918" y="270723"/>
                </a:cubicBezTo>
                <a:lnTo>
                  <a:pt x="1386355" y="264156"/>
                </a:lnTo>
                <a:lnTo>
                  <a:pt x="1376652" y="255877"/>
                </a:lnTo>
                <a:lnTo>
                  <a:pt x="1375502" y="254650"/>
                </a:lnTo>
                <a:lnTo>
                  <a:pt x="1377267" y="257299"/>
                </a:lnTo>
                <a:cubicBezTo>
                  <a:pt x="1379503" y="259537"/>
                  <a:pt x="1381738" y="261774"/>
                  <a:pt x="1383974" y="264011"/>
                </a:cubicBezTo>
                <a:lnTo>
                  <a:pt x="1393055" y="274916"/>
                </a:lnTo>
                <a:lnTo>
                  <a:pt x="1388725" y="270164"/>
                </a:lnTo>
                <a:cubicBezTo>
                  <a:pt x="1385651" y="266808"/>
                  <a:pt x="1382856" y="264011"/>
                  <a:pt x="1381738" y="264011"/>
                </a:cubicBezTo>
                <a:cubicBezTo>
                  <a:pt x="1386210" y="270723"/>
                  <a:pt x="1390682" y="277436"/>
                  <a:pt x="1397389" y="281910"/>
                </a:cubicBezTo>
                <a:cubicBezTo>
                  <a:pt x="1401861" y="288623"/>
                  <a:pt x="1408568" y="295335"/>
                  <a:pt x="1413040" y="302047"/>
                </a:cubicBezTo>
                <a:cubicBezTo>
                  <a:pt x="1415276" y="306522"/>
                  <a:pt x="1413040" y="302047"/>
                  <a:pt x="1413040" y="304284"/>
                </a:cubicBezTo>
                <a:lnTo>
                  <a:pt x="1420571" y="313705"/>
                </a:lnTo>
                <a:lnTo>
                  <a:pt x="1421145" y="314632"/>
                </a:lnTo>
                <a:cubicBezTo>
                  <a:pt x="1423101" y="317149"/>
                  <a:pt x="1425337" y="319946"/>
                  <a:pt x="1426455" y="322183"/>
                </a:cubicBezTo>
                <a:cubicBezTo>
                  <a:pt x="1424219" y="322183"/>
                  <a:pt x="1435398" y="335608"/>
                  <a:pt x="1435398" y="335608"/>
                </a:cubicBezTo>
                <a:cubicBezTo>
                  <a:pt x="1438752" y="341201"/>
                  <a:pt x="1443224" y="347913"/>
                  <a:pt x="1447695" y="354346"/>
                </a:cubicBezTo>
                <a:lnTo>
                  <a:pt x="1455587" y="365294"/>
                </a:lnTo>
                <a:lnTo>
                  <a:pt x="1463041" y="376897"/>
                </a:lnTo>
                <a:lnTo>
                  <a:pt x="1471171" y="391542"/>
                </a:lnTo>
                <a:cubicBezTo>
                  <a:pt x="1473407" y="393780"/>
                  <a:pt x="1471171" y="391542"/>
                  <a:pt x="1473407" y="396017"/>
                </a:cubicBezTo>
                <a:cubicBezTo>
                  <a:pt x="1468935" y="387067"/>
                  <a:pt x="1462228" y="378118"/>
                  <a:pt x="1455521" y="369168"/>
                </a:cubicBezTo>
                <a:cubicBezTo>
                  <a:pt x="1448813" y="360219"/>
                  <a:pt x="1444341" y="349032"/>
                  <a:pt x="1437634" y="342320"/>
                </a:cubicBezTo>
                <a:cubicBezTo>
                  <a:pt x="1435398" y="340082"/>
                  <a:pt x="1435398" y="340082"/>
                  <a:pt x="1435398" y="340082"/>
                </a:cubicBezTo>
                <a:cubicBezTo>
                  <a:pt x="1435398" y="337845"/>
                  <a:pt x="1428691" y="331133"/>
                  <a:pt x="1426455" y="328895"/>
                </a:cubicBezTo>
                <a:cubicBezTo>
                  <a:pt x="1428691" y="333370"/>
                  <a:pt x="1439870" y="346794"/>
                  <a:pt x="1444341" y="353507"/>
                </a:cubicBezTo>
                <a:cubicBezTo>
                  <a:pt x="1444341" y="355744"/>
                  <a:pt x="1446577" y="357981"/>
                  <a:pt x="1446577" y="360219"/>
                </a:cubicBezTo>
                <a:cubicBezTo>
                  <a:pt x="1444341" y="355744"/>
                  <a:pt x="1442106" y="353507"/>
                  <a:pt x="1442106" y="351269"/>
                </a:cubicBezTo>
                <a:cubicBezTo>
                  <a:pt x="1435398" y="344557"/>
                  <a:pt x="1430927" y="337845"/>
                  <a:pt x="1426455" y="331133"/>
                </a:cubicBezTo>
                <a:cubicBezTo>
                  <a:pt x="1421983" y="324421"/>
                  <a:pt x="1417512" y="317709"/>
                  <a:pt x="1413040" y="313234"/>
                </a:cubicBezTo>
                <a:cubicBezTo>
                  <a:pt x="1410804" y="310996"/>
                  <a:pt x="1410804" y="310996"/>
                  <a:pt x="1410804" y="310996"/>
                </a:cubicBezTo>
                <a:cubicBezTo>
                  <a:pt x="1408568" y="306522"/>
                  <a:pt x="1408568" y="306522"/>
                  <a:pt x="1406332" y="304284"/>
                </a:cubicBezTo>
                <a:cubicBezTo>
                  <a:pt x="1404097" y="304284"/>
                  <a:pt x="1406332" y="304284"/>
                  <a:pt x="1404097" y="302047"/>
                </a:cubicBezTo>
                <a:cubicBezTo>
                  <a:pt x="1401861" y="299809"/>
                  <a:pt x="1406332" y="302047"/>
                  <a:pt x="1401861" y="297572"/>
                </a:cubicBezTo>
                <a:cubicBezTo>
                  <a:pt x="1399625" y="295335"/>
                  <a:pt x="1399625" y="295335"/>
                  <a:pt x="1397389" y="293097"/>
                </a:cubicBezTo>
                <a:cubicBezTo>
                  <a:pt x="1397389" y="293097"/>
                  <a:pt x="1399625" y="295335"/>
                  <a:pt x="1399625" y="297572"/>
                </a:cubicBezTo>
                <a:cubicBezTo>
                  <a:pt x="1399625" y="295335"/>
                  <a:pt x="1397389" y="293097"/>
                  <a:pt x="1392918" y="288623"/>
                </a:cubicBezTo>
                <a:cubicBezTo>
                  <a:pt x="1390682" y="286385"/>
                  <a:pt x="1388446" y="281910"/>
                  <a:pt x="1388446" y="281910"/>
                </a:cubicBezTo>
                <a:cubicBezTo>
                  <a:pt x="1388446" y="281910"/>
                  <a:pt x="1388446" y="281910"/>
                  <a:pt x="1395153" y="288623"/>
                </a:cubicBezTo>
                <a:lnTo>
                  <a:pt x="1388448" y="279675"/>
                </a:lnTo>
                <a:lnTo>
                  <a:pt x="1395153" y="286385"/>
                </a:lnTo>
                <a:cubicBezTo>
                  <a:pt x="1399625" y="293097"/>
                  <a:pt x="1404097" y="297572"/>
                  <a:pt x="1408568" y="302047"/>
                </a:cubicBezTo>
                <a:cubicBezTo>
                  <a:pt x="1406332" y="297572"/>
                  <a:pt x="1397389" y="286385"/>
                  <a:pt x="1392918" y="279673"/>
                </a:cubicBezTo>
                <a:cubicBezTo>
                  <a:pt x="1395153" y="284148"/>
                  <a:pt x="1392918" y="281910"/>
                  <a:pt x="1390682" y="277436"/>
                </a:cubicBezTo>
                <a:cubicBezTo>
                  <a:pt x="1388446" y="277436"/>
                  <a:pt x="1386210" y="275198"/>
                  <a:pt x="1388446" y="277436"/>
                </a:cubicBezTo>
                <a:cubicBezTo>
                  <a:pt x="1386210" y="275198"/>
                  <a:pt x="1383974" y="275198"/>
                  <a:pt x="1381738" y="272961"/>
                </a:cubicBezTo>
                <a:cubicBezTo>
                  <a:pt x="1377267" y="266249"/>
                  <a:pt x="1375031" y="264011"/>
                  <a:pt x="1375031" y="264011"/>
                </a:cubicBezTo>
                <a:cubicBezTo>
                  <a:pt x="1375031" y="261774"/>
                  <a:pt x="1372795" y="259537"/>
                  <a:pt x="1368323" y="255062"/>
                </a:cubicBezTo>
                <a:cubicBezTo>
                  <a:pt x="1363852" y="250587"/>
                  <a:pt x="1363852" y="248350"/>
                  <a:pt x="1357144" y="243875"/>
                </a:cubicBezTo>
                <a:cubicBezTo>
                  <a:pt x="1354909" y="241637"/>
                  <a:pt x="1357144" y="246112"/>
                  <a:pt x="1359380" y="246112"/>
                </a:cubicBezTo>
                <a:cubicBezTo>
                  <a:pt x="1361616" y="248350"/>
                  <a:pt x="1366088" y="252824"/>
                  <a:pt x="1370559" y="259537"/>
                </a:cubicBezTo>
                <a:cubicBezTo>
                  <a:pt x="1375031" y="264011"/>
                  <a:pt x="1377267" y="268486"/>
                  <a:pt x="1381738" y="272961"/>
                </a:cubicBezTo>
                <a:lnTo>
                  <a:pt x="1374848" y="267051"/>
                </a:lnTo>
                <a:lnTo>
                  <a:pt x="1376638" y="268206"/>
                </a:lnTo>
                <a:cubicBezTo>
                  <a:pt x="1376987" y="268346"/>
                  <a:pt x="1376708" y="267927"/>
                  <a:pt x="1375031" y="266249"/>
                </a:cubicBezTo>
                <a:lnTo>
                  <a:pt x="1366088" y="258045"/>
                </a:lnTo>
                <a:lnTo>
                  <a:pt x="1366088" y="257299"/>
                </a:lnTo>
                <a:cubicBezTo>
                  <a:pt x="1363852" y="252824"/>
                  <a:pt x="1363852" y="255062"/>
                  <a:pt x="1359380" y="250587"/>
                </a:cubicBezTo>
                <a:cubicBezTo>
                  <a:pt x="1359380" y="250587"/>
                  <a:pt x="1361616" y="250587"/>
                  <a:pt x="1361616" y="250587"/>
                </a:cubicBezTo>
                <a:cubicBezTo>
                  <a:pt x="1354909" y="246112"/>
                  <a:pt x="1357144" y="246112"/>
                  <a:pt x="1352673" y="241637"/>
                </a:cubicBezTo>
                <a:lnTo>
                  <a:pt x="1348688" y="238979"/>
                </a:lnTo>
                <a:lnTo>
                  <a:pt x="1345965" y="237163"/>
                </a:lnTo>
                <a:lnTo>
                  <a:pt x="1353631" y="246112"/>
                </a:lnTo>
                <a:lnTo>
                  <a:pt x="1352673" y="246112"/>
                </a:lnTo>
                <a:cubicBezTo>
                  <a:pt x="1357144" y="250587"/>
                  <a:pt x="1348201" y="243875"/>
                  <a:pt x="1352673" y="248350"/>
                </a:cubicBezTo>
                <a:cubicBezTo>
                  <a:pt x="1350437" y="246112"/>
                  <a:pt x="1343729" y="239400"/>
                  <a:pt x="1343729" y="239400"/>
                </a:cubicBezTo>
                <a:cubicBezTo>
                  <a:pt x="1339258" y="234925"/>
                  <a:pt x="1339258" y="234925"/>
                  <a:pt x="1332550" y="230451"/>
                </a:cubicBezTo>
                <a:cubicBezTo>
                  <a:pt x="1337022" y="232688"/>
                  <a:pt x="1339258" y="237163"/>
                  <a:pt x="1341494" y="239400"/>
                </a:cubicBezTo>
                <a:cubicBezTo>
                  <a:pt x="1345965" y="241637"/>
                  <a:pt x="1348201" y="243875"/>
                  <a:pt x="1350437" y="248350"/>
                </a:cubicBezTo>
                <a:cubicBezTo>
                  <a:pt x="1357144" y="252824"/>
                  <a:pt x="1363852" y="259537"/>
                  <a:pt x="1368323" y="266249"/>
                </a:cubicBezTo>
                <a:cubicBezTo>
                  <a:pt x="1375031" y="272961"/>
                  <a:pt x="1379503" y="277436"/>
                  <a:pt x="1386210" y="284148"/>
                </a:cubicBezTo>
                <a:cubicBezTo>
                  <a:pt x="1388446" y="286385"/>
                  <a:pt x="1390682" y="290860"/>
                  <a:pt x="1392918" y="293097"/>
                </a:cubicBezTo>
                <a:cubicBezTo>
                  <a:pt x="1395153" y="297572"/>
                  <a:pt x="1397389" y="299809"/>
                  <a:pt x="1399625" y="302047"/>
                </a:cubicBezTo>
                <a:cubicBezTo>
                  <a:pt x="1404097" y="304284"/>
                  <a:pt x="1406332" y="308759"/>
                  <a:pt x="1410804" y="313234"/>
                </a:cubicBezTo>
                <a:cubicBezTo>
                  <a:pt x="1415276" y="317709"/>
                  <a:pt x="1415276" y="317709"/>
                  <a:pt x="1415276" y="317709"/>
                </a:cubicBezTo>
                <a:cubicBezTo>
                  <a:pt x="1417512" y="319946"/>
                  <a:pt x="1419747" y="324421"/>
                  <a:pt x="1419747" y="324421"/>
                </a:cubicBezTo>
                <a:cubicBezTo>
                  <a:pt x="1413040" y="315471"/>
                  <a:pt x="1413040" y="315471"/>
                  <a:pt x="1415276" y="319946"/>
                </a:cubicBezTo>
                <a:cubicBezTo>
                  <a:pt x="1417512" y="324421"/>
                  <a:pt x="1421983" y="331133"/>
                  <a:pt x="1426455" y="335608"/>
                </a:cubicBezTo>
                <a:cubicBezTo>
                  <a:pt x="1425337" y="334489"/>
                  <a:pt x="1425896" y="335608"/>
                  <a:pt x="1425896" y="336167"/>
                </a:cubicBezTo>
                <a:lnTo>
                  <a:pt x="1423548" y="334489"/>
                </a:lnTo>
                <a:lnTo>
                  <a:pt x="1423381" y="334209"/>
                </a:lnTo>
                <a:lnTo>
                  <a:pt x="1418247" y="327604"/>
                </a:lnTo>
                <a:lnTo>
                  <a:pt x="1417786" y="327129"/>
                </a:lnTo>
                <a:lnTo>
                  <a:pt x="1421424" y="333370"/>
                </a:lnTo>
                <a:lnTo>
                  <a:pt x="1423178" y="334990"/>
                </a:lnTo>
                <a:lnTo>
                  <a:pt x="1426764" y="339851"/>
                </a:lnTo>
                <a:lnTo>
                  <a:pt x="1430927" y="346794"/>
                </a:lnTo>
                <a:lnTo>
                  <a:pt x="1432121" y="348354"/>
                </a:lnTo>
                <a:lnTo>
                  <a:pt x="1435398" y="353507"/>
                </a:lnTo>
                <a:cubicBezTo>
                  <a:pt x="1435398" y="353507"/>
                  <a:pt x="1435398" y="353507"/>
                  <a:pt x="1433162" y="351269"/>
                </a:cubicBezTo>
                <a:cubicBezTo>
                  <a:pt x="1433162" y="349032"/>
                  <a:pt x="1430927" y="349032"/>
                  <a:pt x="1428691" y="344557"/>
                </a:cubicBezTo>
                <a:cubicBezTo>
                  <a:pt x="1426455" y="344557"/>
                  <a:pt x="1426455" y="340082"/>
                  <a:pt x="1421983" y="337845"/>
                </a:cubicBezTo>
                <a:cubicBezTo>
                  <a:pt x="1419747" y="333370"/>
                  <a:pt x="1419747" y="333370"/>
                  <a:pt x="1421983" y="335608"/>
                </a:cubicBezTo>
                <a:cubicBezTo>
                  <a:pt x="1417512" y="328895"/>
                  <a:pt x="1415276" y="326658"/>
                  <a:pt x="1413040" y="322183"/>
                </a:cubicBezTo>
                <a:lnTo>
                  <a:pt x="1411994" y="321735"/>
                </a:lnTo>
                <a:lnTo>
                  <a:pt x="1411084" y="321344"/>
                </a:lnTo>
                <a:cubicBezTo>
                  <a:pt x="1411363" y="322183"/>
                  <a:pt x="1411922" y="323302"/>
                  <a:pt x="1410804" y="322183"/>
                </a:cubicBezTo>
                <a:lnTo>
                  <a:pt x="1402151" y="310533"/>
                </a:lnTo>
                <a:lnTo>
                  <a:pt x="1399117" y="308968"/>
                </a:lnTo>
                <a:cubicBezTo>
                  <a:pt x="1397000" y="305694"/>
                  <a:pt x="1396471" y="304057"/>
                  <a:pt x="1395677" y="302147"/>
                </a:cubicBezTo>
                <a:lnTo>
                  <a:pt x="1394837" y="300733"/>
                </a:lnTo>
                <a:lnTo>
                  <a:pt x="1381738" y="284148"/>
                </a:lnTo>
                <a:lnTo>
                  <a:pt x="1381299" y="283679"/>
                </a:lnTo>
                <a:lnTo>
                  <a:pt x="1387475" y="292101"/>
                </a:lnTo>
                <a:lnTo>
                  <a:pt x="1377097" y="279128"/>
                </a:lnTo>
                <a:lnTo>
                  <a:pt x="1368323" y="268486"/>
                </a:lnTo>
                <a:cubicBezTo>
                  <a:pt x="1367205" y="268486"/>
                  <a:pt x="1368323" y="269605"/>
                  <a:pt x="1369441" y="270724"/>
                </a:cubicBezTo>
                <a:lnTo>
                  <a:pt x="1370559" y="272961"/>
                </a:lnTo>
                <a:lnTo>
                  <a:pt x="1363852" y="266249"/>
                </a:lnTo>
                <a:cubicBezTo>
                  <a:pt x="1363852" y="266249"/>
                  <a:pt x="1366088" y="266249"/>
                  <a:pt x="1366088" y="266249"/>
                </a:cubicBezTo>
                <a:lnTo>
                  <a:pt x="1360897" y="261054"/>
                </a:lnTo>
                <a:lnTo>
                  <a:pt x="1359536" y="260033"/>
                </a:lnTo>
                <a:lnTo>
                  <a:pt x="1359633" y="259790"/>
                </a:lnTo>
                <a:lnTo>
                  <a:pt x="1350437" y="250587"/>
                </a:lnTo>
                <a:cubicBezTo>
                  <a:pt x="1339258" y="239400"/>
                  <a:pt x="1341494" y="243875"/>
                  <a:pt x="1337022" y="241637"/>
                </a:cubicBezTo>
                <a:lnTo>
                  <a:pt x="1334787" y="239400"/>
                </a:lnTo>
                <a:lnTo>
                  <a:pt x="1337581" y="239959"/>
                </a:lnTo>
                <a:cubicBezTo>
                  <a:pt x="1338140" y="239959"/>
                  <a:pt x="1338140" y="239400"/>
                  <a:pt x="1337022" y="237163"/>
                </a:cubicBezTo>
                <a:lnTo>
                  <a:pt x="1325848" y="228218"/>
                </a:lnTo>
                <a:lnTo>
                  <a:pt x="1325843" y="228213"/>
                </a:lnTo>
                <a:lnTo>
                  <a:pt x="1325843" y="228214"/>
                </a:lnTo>
                <a:lnTo>
                  <a:pt x="1323607" y="225976"/>
                </a:lnTo>
                <a:cubicBezTo>
                  <a:pt x="1328079" y="230451"/>
                  <a:pt x="1330315" y="230451"/>
                  <a:pt x="1334786" y="234925"/>
                </a:cubicBezTo>
                <a:cubicBezTo>
                  <a:pt x="1334786" y="234925"/>
                  <a:pt x="1332550" y="232688"/>
                  <a:pt x="1332550" y="232688"/>
                </a:cubicBezTo>
                <a:cubicBezTo>
                  <a:pt x="1325843" y="228213"/>
                  <a:pt x="1314664" y="219264"/>
                  <a:pt x="1307956" y="212552"/>
                </a:cubicBezTo>
                <a:cubicBezTo>
                  <a:pt x="1310192" y="212552"/>
                  <a:pt x="1316900" y="219264"/>
                  <a:pt x="1314664" y="217026"/>
                </a:cubicBezTo>
                <a:lnTo>
                  <a:pt x="1325711" y="225787"/>
                </a:lnTo>
                <a:lnTo>
                  <a:pt x="1333948" y="233807"/>
                </a:lnTo>
                <a:cubicBezTo>
                  <a:pt x="1339258" y="238281"/>
                  <a:pt x="1344847" y="242756"/>
                  <a:pt x="1345965" y="243875"/>
                </a:cubicBezTo>
                <a:cubicBezTo>
                  <a:pt x="1339258" y="237163"/>
                  <a:pt x="1334227" y="232688"/>
                  <a:pt x="1329476" y="228773"/>
                </a:cubicBezTo>
                <a:lnTo>
                  <a:pt x="1325711" y="225787"/>
                </a:lnTo>
                <a:lnTo>
                  <a:pt x="1323607" y="223738"/>
                </a:lnTo>
                <a:lnTo>
                  <a:pt x="1316698" y="216824"/>
                </a:lnTo>
                <a:lnTo>
                  <a:pt x="1309915" y="210962"/>
                </a:lnTo>
                <a:lnTo>
                  <a:pt x="1307347" y="208919"/>
                </a:lnTo>
                <a:lnTo>
                  <a:pt x="1298516" y="202607"/>
                </a:lnTo>
                <a:lnTo>
                  <a:pt x="1298175" y="202204"/>
                </a:lnTo>
                <a:lnTo>
                  <a:pt x="1295692" y="200576"/>
                </a:lnTo>
                <a:lnTo>
                  <a:pt x="1296988" y="201613"/>
                </a:lnTo>
                <a:lnTo>
                  <a:pt x="1295690" y="200575"/>
                </a:lnTo>
                <a:lnTo>
                  <a:pt x="1292613" y="198557"/>
                </a:lnTo>
                <a:lnTo>
                  <a:pt x="1290709" y="196890"/>
                </a:lnTo>
                <a:lnTo>
                  <a:pt x="1291084" y="196890"/>
                </a:lnTo>
                <a:lnTo>
                  <a:pt x="1292224" y="196890"/>
                </a:lnTo>
                <a:lnTo>
                  <a:pt x="1291800" y="196552"/>
                </a:lnTo>
                <a:lnTo>
                  <a:pt x="1286437" y="192974"/>
                </a:lnTo>
                <a:cubicBezTo>
                  <a:pt x="1283921" y="190737"/>
                  <a:pt x="1281127" y="187940"/>
                  <a:pt x="1278891" y="185703"/>
                </a:cubicBezTo>
                <a:lnTo>
                  <a:pt x="1278848" y="185694"/>
                </a:lnTo>
                <a:lnTo>
                  <a:pt x="1278891" y="185738"/>
                </a:lnTo>
                <a:lnTo>
                  <a:pt x="1278816" y="185688"/>
                </a:lnTo>
                <a:lnTo>
                  <a:pt x="1276096" y="185144"/>
                </a:lnTo>
                <a:cubicBezTo>
                  <a:pt x="1275537" y="185144"/>
                  <a:pt x="1274419" y="184584"/>
                  <a:pt x="1269947" y="181228"/>
                </a:cubicBezTo>
                <a:lnTo>
                  <a:pt x="1284589" y="191694"/>
                </a:lnTo>
                <a:lnTo>
                  <a:pt x="1285598" y="192415"/>
                </a:lnTo>
                <a:lnTo>
                  <a:pt x="1285071" y="192080"/>
                </a:lnTo>
                <a:lnTo>
                  <a:pt x="1261004" y="176753"/>
                </a:lnTo>
                <a:cubicBezTo>
                  <a:pt x="1263240" y="176753"/>
                  <a:pt x="1265476" y="178991"/>
                  <a:pt x="1267711" y="181228"/>
                </a:cubicBezTo>
                <a:cubicBezTo>
                  <a:pt x="1265476" y="178991"/>
                  <a:pt x="1261004" y="176753"/>
                  <a:pt x="1254297" y="172279"/>
                </a:cubicBezTo>
                <a:lnTo>
                  <a:pt x="1243341" y="164448"/>
                </a:lnTo>
                <a:lnTo>
                  <a:pt x="1242279" y="163609"/>
                </a:lnTo>
                <a:cubicBezTo>
                  <a:pt x="1240323" y="162210"/>
                  <a:pt x="1238646" y="161092"/>
                  <a:pt x="1238646" y="161092"/>
                </a:cubicBezTo>
                <a:lnTo>
                  <a:pt x="1243341" y="164448"/>
                </a:lnTo>
                <a:lnTo>
                  <a:pt x="1247589" y="167804"/>
                </a:lnTo>
                <a:cubicBezTo>
                  <a:pt x="1240882" y="161092"/>
                  <a:pt x="1225231" y="154380"/>
                  <a:pt x="1220759" y="149905"/>
                </a:cubicBezTo>
                <a:cubicBezTo>
                  <a:pt x="1216288" y="147667"/>
                  <a:pt x="1222995" y="152142"/>
                  <a:pt x="1218523" y="149905"/>
                </a:cubicBezTo>
                <a:cubicBezTo>
                  <a:pt x="1216288" y="147667"/>
                  <a:pt x="1211816" y="145430"/>
                  <a:pt x="1207344" y="143193"/>
                </a:cubicBezTo>
                <a:cubicBezTo>
                  <a:pt x="1202873" y="140955"/>
                  <a:pt x="1209580" y="143193"/>
                  <a:pt x="1216288" y="147667"/>
                </a:cubicBezTo>
                <a:cubicBezTo>
                  <a:pt x="1216288" y="145430"/>
                  <a:pt x="1209580" y="143193"/>
                  <a:pt x="1202873" y="138718"/>
                </a:cubicBezTo>
                <a:lnTo>
                  <a:pt x="1191917" y="132453"/>
                </a:lnTo>
                <a:lnTo>
                  <a:pt x="1196165" y="134243"/>
                </a:lnTo>
                <a:cubicBezTo>
                  <a:pt x="1193929" y="132006"/>
                  <a:pt x="1187222" y="129768"/>
                  <a:pt x="1180514" y="125294"/>
                </a:cubicBezTo>
                <a:cubicBezTo>
                  <a:pt x="1178279" y="125294"/>
                  <a:pt x="1178279" y="125294"/>
                  <a:pt x="1178279" y="123056"/>
                </a:cubicBezTo>
                <a:cubicBezTo>
                  <a:pt x="1173807" y="120819"/>
                  <a:pt x="1171571" y="120819"/>
                  <a:pt x="1171571" y="120819"/>
                </a:cubicBezTo>
                <a:cubicBezTo>
                  <a:pt x="1164864" y="118581"/>
                  <a:pt x="1160392" y="114107"/>
                  <a:pt x="1151449" y="109632"/>
                </a:cubicBezTo>
                <a:cubicBezTo>
                  <a:pt x="1151449" y="109632"/>
                  <a:pt x="1146977" y="107395"/>
                  <a:pt x="1153685" y="109632"/>
                </a:cubicBezTo>
                <a:cubicBezTo>
                  <a:pt x="1151449" y="109632"/>
                  <a:pt x="1146977" y="107395"/>
                  <a:pt x="1144741" y="105157"/>
                </a:cubicBezTo>
                <a:cubicBezTo>
                  <a:pt x="1153685" y="111869"/>
                  <a:pt x="1138034" y="102920"/>
                  <a:pt x="1133562" y="102920"/>
                </a:cubicBezTo>
                <a:cubicBezTo>
                  <a:pt x="1131326" y="100682"/>
                  <a:pt x="1131326" y="100682"/>
                  <a:pt x="1126855" y="98445"/>
                </a:cubicBezTo>
                <a:cubicBezTo>
                  <a:pt x="1122383" y="96208"/>
                  <a:pt x="1129090" y="100682"/>
                  <a:pt x="1122383" y="98445"/>
                </a:cubicBezTo>
                <a:cubicBezTo>
                  <a:pt x="1120147" y="96208"/>
                  <a:pt x="1124619" y="98445"/>
                  <a:pt x="1122383" y="96208"/>
                </a:cubicBezTo>
                <a:cubicBezTo>
                  <a:pt x="1113440" y="93970"/>
                  <a:pt x="1120147" y="96208"/>
                  <a:pt x="1113440" y="93970"/>
                </a:cubicBezTo>
                <a:cubicBezTo>
                  <a:pt x="1114558" y="93970"/>
                  <a:pt x="1113999" y="93970"/>
                  <a:pt x="1113161" y="93970"/>
                </a:cubicBezTo>
                <a:lnTo>
                  <a:pt x="1111610" y="93970"/>
                </a:lnTo>
                <a:lnTo>
                  <a:pt x="1106732" y="91733"/>
                </a:lnTo>
                <a:cubicBezTo>
                  <a:pt x="1106732" y="91733"/>
                  <a:pt x="1106732" y="91733"/>
                  <a:pt x="1108968" y="91733"/>
                </a:cubicBezTo>
                <a:cubicBezTo>
                  <a:pt x="1108968" y="91733"/>
                  <a:pt x="1104496" y="89495"/>
                  <a:pt x="1102261" y="89495"/>
                </a:cubicBezTo>
                <a:cubicBezTo>
                  <a:pt x="1093317" y="87258"/>
                  <a:pt x="1104496" y="89495"/>
                  <a:pt x="1095553" y="87258"/>
                </a:cubicBezTo>
                <a:cubicBezTo>
                  <a:pt x="1097789" y="87258"/>
                  <a:pt x="1102261" y="89495"/>
                  <a:pt x="1100025" y="87258"/>
                </a:cubicBezTo>
                <a:cubicBezTo>
                  <a:pt x="1106732" y="89495"/>
                  <a:pt x="1106732" y="91733"/>
                  <a:pt x="1111204" y="91733"/>
                </a:cubicBezTo>
                <a:cubicBezTo>
                  <a:pt x="1111204" y="91733"/>
                  <a:pt x="1104496" y="89495"/>
                  <a:pt x="1100025" y="87258"/>
                </a:cubicBezTo>
                <a:cubicBezTo>
                  <a:pt x="1106732" y="89495"/>
                  <a:pt x="1093317" y="85021"/>
                  <a:pt x="1091082" y="82783"/>
                </a:cubicBezTo>
                <a:cubicBezTo>
                  <a:pt x="1086610" y="80546"/>
                  <a:pt x="1079902" y="78309"/>
                  <a:pt x="1073195" y="76071"/>
                </a:cubicBezTo>
                <a:lnTo>
                  <a:pt x="1064449" y="74613"/>
                </a:lnTo>
                <a:lnTo>
                  <a:pt x="1063626" y="74613"/>
                </a:lnTo>
                <a:lnTo>
                  <a:pt x="1063524" y="74562"/>
                </a:lnTo>
                <a:lnTo>
                  <a:pt x="1062016" y="76071"/>
                </a:lnTo>
                <a:cubicBezTo>
                  <a:pt x="1059780" y="74953"/>
                  <a:pt x="1059221" y="74393"/>
                  <a:pt x="1058942" y="73834"/>
                </a:cubicBezTo>
                <a:lnTo>
                  <a:pt x="1058292" y="72793"/>
                </a:lnTo>
                <a:lnTo>
                  <a:pt x="1058051" y="72695"/>
                </a:lnTo>
                <a:lnTo>
                  <a:pt x="1053239" y="70735"/>
                </a:lnTo>
                <a:lnTo>
                  <a:pt x="1052808" y="70648"/>
                </a:lnTo>
                <a:lnTo>
                  <a:pt x="1056698" y="73026"/>
                </a:lnTo>
                <a:lnTo>
                  <a:pt x="1050153" y="70117"/>
                </a:lnTo>
                <a:lnTo>
                  <a:pt x="1046365" y="69359"/>
                </a:lnTo>
                <a:cubicBezTo>
                  <a:pt x="1039658" y="67122"/>
                  <a:pt x="1030714" y="64884"/>
                  <a:pt x="1021771" y="62647"/>
                </a:cubicBezTo>
                <a:cubicBezTo>
                  <a:pt x="1021771" y="62647"/>
                  <a:pt x="1026243" y="64884"/>
                  <a:pt x="1024007" y="64884"/>
                </a:cubicBezTo>
                <a:cubicBezTo>
                  <a:pt x="1017299" y="62647"/>
                  <a:pt x="1024007" y="64884"/>
                  <a:pt x="1017299" y="62647"/>
                </a:cubicBezTo>
                <a:cubicBezTo>
                  <a:pt x="1017299" y="62647"/>
                  <a:pt x="1021771" y="62647"/>
                  <a:pt x="1019535" y="62647"/>
                </a:cubicBezTo>
                <a:cubicBezTo>
                  <a:pt x="1019535" y="62647"/>
                  <a:pt x="1019535" y="62647"/>
                  <a:pt x="1017299" y="60409"/>
                </a:cubicBezTo>
                <a:cubicBezTo>
                  <a:pt x="1012828" y="60409"/>
                  <a:pt x="1017299" y="62647"/>
                  <a:pt x="1015064" y="62647"/>
                </a:cubicBezTo>
                <a:cubicBezTo>
                  <a:pt x="1012828" y="60409"/>
                  <a:pt x="1003884" y="58172"/>
                  <a:pt x="1003884" y="58172"/>
                </a:cubicBezTo>
                <a:cubicBezTo>
                  <a:pt x="997177" y="58172"/>
                  <a:pt x="994941" y="55935"/>
                  <a:pt x="988234" y="55935"/>
                </a:cubicBezTo>
                <a:cubicBezTo>
                  <a:pt x="983762" y="53697"/>
                  <a:pt x="977055" y="51460"/>
                  <a:pt x="970347" y="51460"/>
                </a:cubicBezTo>
                <a:cubicBezTo>
                  <a:pt x="963640" y="49223"/>
                  <a:pt x="956932" y="49223"/>
                  <a:pt x="954696" y="49223"/>
                </a:cubicBezTo>
                <a:cubicBezTo>
                  <a:pt x="947989" y="46985"/>
                  <a:pt x="943517" y="46985"/>
                  <a:pt x="941281" y="46985"/>
                </a:cubicBezTo>
                <a:cubicBezTo>
                  <a:pt x="934574" y="44748"/>
                  <a:pt x="943517" y="46985"/>
                  <a:pt x="939046" y="46985"/>
                </a:cubicBezTo>
                <a:cubicBezTo>
                  <a:pt x="932338" y="44748"/>
                  <a:pt x="934574" y="46985"/>
                  <a:pt x="927867" y="44748"/>
                </a:cubicBezTo>
                <a:cubicBezTo>
                  <a:pt x="925631" y="44748"/>
                  <a:pt x="930102" y="44748"/>
                  <a:pt x="925631" y="44748"/>
                </a:cubicBezTo>
                <a:cubicBezTo>
                  <a:pt x="921159" y="44748"/>
                  <a:pt x="918923" y="42510"/>
                  <a:pt x="916687" y="42510"/>
                </a:cubicBezTo>
                <a:cubicBezTo>
                  <a:pt x="925631" y="44748"/>
                  <a:pt x="918923" y="44748"/>
                  <a:pt x="921159" y="44748"/>
                </a:cubicBezTo>
                <a:cubicBezTo>
                  <a:pt x="925631" y="44748"/>
                  <a:pt x="918923" y="44748"/>
                  <a:pt x="912216" y="44748"/>
                </a:cubicBezTo>
                <a:cubicBezTo>
                  <a:pt x="921159" y="44748"/>
                  <a:pt x="914452" y="44748"/>
                  <a:pt x="912216" y="42510"/>
                </a:cubicBezTo>
                <a:cubicBezTo>
                  <a:pt x="914452" y="44748"/>
                  <a:pt x="905508" y="42510"/>
                  <a:pt x="903272" y="42510"/>
                </a:cubicBezTo>
                <a:lnTo>
                  <a:pt x="889001" y="42510"/>
                </a:lnTo>
                <a:lnTo>
                  <a:pt x="889001" y="42863"/>
                </a:lnTo>
                <a:lnTo>
                  <a:pt x="886533" y="42510"/>
                </a:lnTo>
                <a:lnTo>
                  <a:pt x="883150" y="42510"/>
                </a:lnTo>
                <a:cubicBezTo>
                  <a:pt x="876443" y="40273"/>
                  <a:pt x="869735" y="40273"/>
                  <a:pt x="860792" y="40273"/>
                </a:cubicBezTo>
                <a:cubicBezTo>
                  <a:pt x="865263" y="42510"/>
                  <a:pt x="869735" y="40273"/>
                  <a:pt x="869735" y="42510"/>
                </a:cubicBezTo>
                <a:cubicBezTo>
                  <a:pt x="863028" y="40273"/>
                  <a:pt x="858556" y="40273"/>
                  <a:pt x="856320" y="40273"/>
                </a:cubicBezTo>
                <a:cubicBezTo>
                  <a:pt x="851849" y="40273"/>
                  <a:pt x="854084" y="40273"/>
                  <a:pt x="849613" y="40273"/>
                </a:cubicBezTo>
                <a:cubicBezTo>
                  <a:pt x="845141" y="40273"/>
                  <a:pt x="856320" y="40273"/>
                  <a:pt x="854084" y="42510"/>
                </a:cubicBezTo>
                <a:lnTo>
                  <a:pt x="868849" y="43988"/>
                </a:lnTo>
                <a:lnTo>
                  <a:pt x="870014" y="44468"/>
                </a:lnTo>
                <a:cubicBezTo>
                  <a:pt x="872530" y="44748"/>
                  <a:pt x="875325" y="44748"/>
                  <a:pt x="876443" y="44748"/>
                </a:cubicBezTo>
                <a:cubicBezTo>
                  <a:pt x="878678" y="44748"/>
                  <a:pt x="867499" y="42510"/>
                  <a:pt x="876443" y="42510"/>
                </a:cubicBezTo>
                <a:lnTo>
                  <a:pt x="883150" y="42510"/>
                </a:lnTo>
                <a:cubicBezTo>
                  <a:pt x="885386" y="44748"/>
                  <a:pt x="887622" y="44748"/>
                  <a:pt x="889858" y="44748"/>
                </a:cubicBezTo>
                <a:cubicBezTo>
                  <a:pt x="894329" y="44748"/>
                  <a:pt x="898801" y="46985"/>
                  <a:pt x="903272" y="46985"/>
                </a:cubicBezTo>
                <a:cubicBezTo>
                  <a:pt x="914452" y="46985"/>
                  <a:pt x="925631" y="49223"/>
                  <a:pt x="939046" y="51460"/>
                </a:cubicBezTo>
                <a:cubicBezTo>
                  <a:pt x="941281" y="51460"/>
                  <a:pt x="943517" y="51460"/>
                  <a:pt x="947989" y="53697"/>
                </a:cubicBezTo>
                <a:lnTo>
                  <a:pt x="947989" y="53829"/>
                </a:lnTo>
                <a:lnTo>
                  <a:pt x="947430" y="53697"/>
                </a:lnTo>
                <a:cubicBezTo>
                  <a:pt x="944076" y="53138"/>
                  <a:pt x="940164" y="52579"/>
                  <a:pt x="934574" y="51460"/>
                </a:cubicBezTo>
                <a:cubicBezTo>
                  <a:pt x="932338" y="51460"/>
                  <a:pt x="923395" y="49223"/>
                  <a:pt x="912216" y="49223"/>
                </a:cubicBezTo>
                <a:lnTo>
                  <a:pt x="899797" y="47447"/>
                </a:lnTo>
                <a:lnTo>
                  <a:pt x="898801" y="46985"/>
                </a:lnTo>
                <a:lnTo>
                  <a:pt x="896565" y="46985"/>
                </a:lnTo>
                <a:cubicBezTo>
                  <a:pt x="892093" y="46985"/>
                  <a:pt x="885386" y="46985"/>
                  <a:pt x="880914" y="44748"/>
                </a:cubicBezTo>
                <a:cubicBezTo>
                  <a:pt x="885386" y="46985"/>
                  <a:pt x="892093" y="46985"/>
                  <a:pt x="887622" y="46985"/>
                </a:cubicBezTo>
                <a:cubicBezTo>
                  <a:pt x="890976" y="46985"/>
                  <a:pt x="892652" y="46985"/>
                  <a:pt x="894050" y="46985"/>
                </a:cubicBezTo>
                <a:lnTo>
                  <a:pt x="896565" y="46985"/>
                </a:lnTo>
                <a:lnTo>
                  <a:pt x="899797" y="47447"/>
                </a:lnTo>
                <a:lnTo>
                  <a:pt x="900233" y="47649"/>
                </a:lnTo>
                <a:cubicBezTo>
                  <a:pt x="902801" y="48226"/>
                  <a:pt x="907334" y="49039"/>
                  <a:pt x="910177" y="49498"/>
                </a:cubicBezTo>
                <a:lnTo>
                  <a:pt x="912182" y="49774"/>
                </a:lnTo>
                <a:lnTo>
                  <a:pt x="918923" y="51460"/>
                </a:lnTo>
                <a:cubicBezTo>
                  <a:pt x="918923" y="51460"/>
                  <a:pt x="912216" y="51460"/>
                  <a:pt x="905508" y="49223"/>
                </a:cubicBezTo>
                <a:cubicBezTo>
                  <a:pt x="903272" y="49223"/>
                  <a:pt x="903272" y="51460"/>
                  <a:pt x="907744" y="51460"/>
                </a:cubicBezTo>
                <a:lnTo>
                  <a:pt x="909980" y="51460"/>
                </a:lnTo>
                <a:cubicBezTo>
                  <a:pt x="907744" y="51460"/>
                  <a:pt x="907744" y="53697"/>
                  <a:pt x="909980" y="53697"/>
                </a:cubicBezTo>
                <a:cubicBezTo>
                  <a:pt x="912216" y="53697"/>
                  <a:pt x="901037" y="53697"/>
                  <a:pt x="903272" y="51460"/>
                </a:cubicBezTo>
                <a:lnTo>
                  <a:pt x="901037" y="51460"/>
                </a:lnTo>
                <a:cubicBezTo>
                  <a:pt x="901037" y="53697"/>
                  <a:pt x="907744" y="53697"/>
                  <a:pt x="898801" y="53697"/>
                </a:cubicBezTo>
                <a:lnTo>
                  <a:pt x="901037" y="53697"/>
                </a:lnTo>
                <a:cubicBezTo>
                  <a:pt x="901037" y="53697"/>
                  <a:pt x="901596" y="53697"/>
                  <a:pt x="901596" y="53697"/>
                </a:cubicBezTo>
                <a:lnTo>
                  <a:pt x="909980" y="53697"/>
                </a:lnTo>
                <a:lnTo>
                  <a:pt x="912216" y="53697"/>
                </a:lnTo>
                <a:lnTo>
                  <a:pt x="913400" y="54290"/>
                </a:lnTo>
                <a:lnTo>
                  <a:pt x="913159" y="54641"/>
                </a:lnTo>
                <a:cubicBezTo>
                  <a:pt x="913473" y="54956"/>
                  <a:pt x="914451" y="55376"/>
                  <a:pt x="916687" y="55935"/>
                </a:cubicBezTo>
                <a:cubicBezTo>
                  <a:pt x="921159" y="55935"/>
                  <a:pt x="925631" y="55935"/>
                  <a:pt x="927867" y="55935"/>
                </a:cubicBezTo>
                <a:lnTo>
                  <a:pt x="930102" y="55935"/>
                </a:lnTo>
                <a:cubicBezTo>
                  <a:pt x="932338" y="55935"/>
                  <a:pt x="934574" y="58172"/>
                  <a:pt x="936810" y="58172"/>
                </a:cubicBezTo>
                <a:cubicBezTo>
                  <a:pt x="939046" y="58172"/>
                  <a:pt x="938487" y="58172"/>
                  <a:pt x="938207" y="58172"/>
                </a:cubicBezTo>
                <a:lnTo>
                  <a:pt x="939859" y="58172"/>
                </a:lnTo>
                <a:lnTo>
                  <a:pt x="943517" y="59011"/>
                </a:lnTo>
                <a:cubicBezTo>
                  <a:pt x="948548" y="59850"/>
                  <a:pt x="953579" y="60409"/>
                  <a:pt x="956932" y="60409"/>
                </a:cubicBezTo>
                <a:cubicBezTo>
                  <a:pt x="954696" y="60409"/>
                  <a:pt x="963640" y="62647"/>
                  <a:pt x="965875" y="64884"/>
                </a:cubicBezTo>
                <a:lnTo>
                  <a:pt x="963231" y="64884"/>
                </a:lnTo>
                <a:lnTo>
                  <a:pt x="963613" y="65088"/>
                </a:lnTo>
                <a:lnTo>
                  <a:pt x="963001" y="64884"/>
                </a:lnTo>
                <a:lnTo>
                  <a:pt x="959168" y="64884"/>
                </a:lnTo>
                <a:cubicBezTo>
                  <a:pt x="965875" y="64884"/>
                  <a:pt x="979290" y="67122"/>
                  <a:pt x="985998" y="69359"/>
                </a:cubicBezTo>
                <a:cubicBezTo>
                  <a:pt x="983762" y="69359"/>
                  <a:pt x="977055" y="67122"/>
                  <a:pt x="972583" y="67122"/>
                </a:cubicBezTo>
                <a:cubicBezTo>
                  <a:pt x="977055" y="69359"/>
                  <a:pt x="981526" y="69359"/>
                  <a:pt x="992705" y="71596"/>
                </a:cubicBezTo>
                <a:cubicBezTo>
                  <a:pt x="992705" y="71596"/>
                  <a:pt x="988234" y="69359"/>
                  <a:pt x="985998" y="69359"/>
                </a:cubicBezTo>
                <a:cubicBezTo>
                  <a:pt x="988234" y="69359"/>
                  <a:pt x="994941" y="71596"/>
                  <a:pt x="990470" y="69359"/>
                </a:cubicBezTo>
                <a:cubicBezTo>
                  <a:pt x="999413" y="71596"/>
                  <a:pt x="994941" y="71596"/>
                  <a:pt x="994941" y="71596"/>
                </a:cubicBezTo>
                <a:cubicBezTo>
                  <a:pt x="997177" y="73834"/>
                  <a:pt x="1003884" y="73834"/>
                  <a:pt x="1006120" y="73834"/>
                </a:cubicBezTo>
                <a:cubicBezTo>
                  <a:pt x="1003884" y="73834"/>
                  <a:pt x="999413" y="73834"/>
                  <a:pt x="997177" y="71596"/>
                </a:cubicBezTo>
                <a:cubicBezTo>
                  <a:pt x="999413" y="71596"/>
                  <a:pt x="1001649" y="71596"/>
                  <a:pt x="1008356" y="73834"/>
                </a:cubicBezTo>
                <a:cubicBezTo>
                  <a:pt x="1008356" y="73834"/>
                  <a:pt x="1015064" y="76071"/>
                  <a:pt x="1015064" y="76071"/>
                </a:cubicBezTo>
                <a:cubicBezTo>
                  <a:pt x="1019535" y="78309"/>
                  <a:pt x="1019535" y="78309"/>
                  <a:pt x="1021771" y="78309"/>
                </a:cubicBezTo>
                <a:cubicBezTo>
                  <a:pt x="1019535" y="78309"/>
                  <a:pt x="1021771" y="78309"/>
                  <a:pt x="1024007" y="80546"/>
                </a:cubicBezTo>
                <a:cubicBezTo>
                  <a:pt x="1032950" y="82783"/>
                  <a:pt x="1041893" y="82783"/>
                  <a:pt x="1032950" y="80546"/>
                </a:cubicBezTo>
                <a:cubicBezTo>
                  <a:pt x="1035186" y="80546"/>
                  <a:pt x="1037422" y="82783"/>
                  <a:pt x="1039658" y="82783"/>
                </a:cubicBezTo>
                <a:cubicBezTo>
                  <a:pt x="1044129" y="85021"/>
                  <a:pt x="1048601" y="85021"/>
                  <a:pt x="1050837" y="87258"/>
                </a:cubicBezTo>
                <a:lnTo>
                  <a:pt x="1047260" y="86363"/>
                </a:lnTo>
                <a:lnTo>
                  <a:pt x="1046924" y="86139"/>
                </a:lnTo>
                <a:cubicBezTo>
                  <a:pt x="1045247" y="85580"/>
                  <a:pt x="1043011" y="85021"/>
                  <a:pt x="1041893" y="85021"/>
                </a:cubicBezTo>
                <a:lnTo>
                  <a:pt x="1047260" y="86363"/>
                </a:lnTo>
                <a:lnTo>
                  <a:pt x="1048601" y="87258"/>
                </a:lnTo>
                <a:cubicBezTo>
                  <a:pt x="1053073" y="89496"/>
                  <a:pt x="1055867" y="90614"/>
                  <a:pt x="1058662" y="91453"/>
                </a:cubicBezTo>
                <a:lnTo>
                  <a:pt x="1064373" y="92882"/>
                </a:lnTo>
                <a:lnTo>
                  <a:pt x="1077667" y="98445"/>
                </a:lnTo>
                <a:cubicBezTo>
                  <a:pt x="1073195" y="98445"/>
                  <a:pt x="1064252" y="93970"/>
                  <a:pt x="1059780" y="91733"/>
                </a:cubicBezTo>
                <a:cubicBezTo>
                  <a:pt x="1055308" y="91733"/>
                  <a:pt x="1068723" y="96208"/>
                  <a:pt x="1064252" y="93970"/>
                </a:cubicBezTo>
                <a:cubicBezTo>
                  <a:pt x="1077667" y="98445"/>
                  <a:pt x="1084374" y="102920"/>
                  <a:pt x="1093317" y="105157"/>
                </a:cubicBezTo>
                <a:lnTo>
                  <a:pt x="1098441" y="107208"/>
                </a:lnTo>
                <a:lnTo>
                  <a:pt x="1097789" y="107395"/>
                </a:lnTo>
                <a:lnTo>
                  <a:pt x="1099201" y="107512"/>
                </a:lnTo>
                <a:lnTo>
                  <a:pt x="1104496" y="109632"/>
                </a:lnTo>
                <a:cubicBezTo>
                  <a:pt x="1104496" y="109632"/>
                  <a:pt x="1102820" y="108513"/>
                  <a:pt x="1101143" y="107674"/>
                </a:cubicBezTo>
                <a:lnTo>
                  <a:pt x="1099201" y="107512"/>
                </a:lnTo>
                <a:lnTo>
                  <a:pt x="1098441" y="107208"/>
                </a:lnTo>
                <a:lnTo>
                  <a:pt x="1099745" y="106835"/>
                </a:lnTo>
                <a:cubicBezTo>
                  <a:pt x="1101702" y="107395"/>
                  <a:pt x="1104497" y="108513"/>
                  <a:pt x="1106732" y="109632"/>
                </a:cubicBezTo>
                <a:cubicBezTo>
                  <a:pt x="1106732" y="109632"/>
                  <a:pt x="1097789" y="105157"/>
                  <a:pt x="1097789" y="105157"/>
                </a:cubicBezTo>
                <a:cubicBezTo>
                  <a:pt x="1095553" y="105157"/>
                  <a:pt x="1100025" y="105157"/>
                  <a:pt x="1095553" y="105157"/>
                </a:cubicBezTo>
                <a:cubicBezTo>
                  <a:pt x="1091082" y="102920"/>
                  <a:pt x="1100025" y="105157"/>
                  <a:pt x="1095553" y="102920"/>
                </a:cubicBezTo>
                <a:cubicBezTo>
                  <a:pt x="1097789" y="105157"/>
                  <a:pt x="1106732" y="107395"/>
                  <a:pt x="1106732" y="107395"/>
                </a:cubicBezTo>
                <a:lnTo>
                  <a:pt x="1114781" y="111422"/>
                </a:lnTo>
                <a:lnTo>
                  <a:pt x="1108968" y="109632"/>
                </a:lnTo>
                <a:cubicBezTo>
                  <a:pt x="1115676" y="111869"/>
                  <a:pt x="1120147" y="114107"/>
                  <a:pt x="1129090" y="118581"/>
                </a:cubicBezTo>
                <a:cubicBezTo>
                  <a:pt x="1131326" y="118581"/>
                  <a:pt x="1129090" y="118581"/>
                  <a:pt x="1126855" y="116344"/>
                </a:cubicBezTo>
                <a:cubicBezTo>
                  <a:pt x="1133562" y="118581"/>
                  <a:pt x="1133562" y="120819"/>
                  <a:pt x="1140270" y="123056"/>
                </a:cubicBezTo>
                <a:cubicBezTo>
                  <a:pt x="1144741" y="125294"/>
                  <a:pt x="1140270" y="123056"/>
                  <a:pt x="1138034" y="120819"/>
                </a:cubicBezTo>
                <a:cubicBezTo>
                  <a:pt x="1135798" y="120819"/>
                  <a:pt x="1146977" y="125294"/>
                  <a:pt x="1146977" y="125294"/>
                </a:cubicBezTo>
                <a:cubicBezTo>
                  <a:pt x="1151449" y="127531"/>
                  <a:pt x="1142505" y="125294"/>
                  <a:pt x="1144741" y="125294"/>
                </a:cubicBezTo>
                <a:cubicBezTo>
                  <a:pt x="1151449" y="129768"/>
                  <a:pt x="1151449" y="127531"/>
                  <a:pt x="1155920" y="132006"/>
                </a:cubicBezTo>
                <a:cubicBezTo>
                  <a:pt x="1153685" y="129768"/>
                  <a:pt x="1176043" y="140955"/>
                  <a:pt x="1171571" y="136480"/>
                </a:cubicBezTo>
                <a:cubicBezTo>
                  <a:pt x="1176043" y="138718"/>
                  <a:pt x="1173807" y="138718"/>
                  <a:pt x="1178279" y="140955"/>
                </a:cubicBezTo>
                <a:lnTo>
                  <a:pt x="1181012" y="142198"/>
                </a:lnTo>
                <a:lnTo>
                  <a:pt x="1180514" y="142074"/>
                </a:lnTo>
                <a:lnTo>
                  <a:pt x="1179024" y="141701"/>
                </a:lnTo>
                <a:lnTo>
                  <a:pt x="1176043" y="140955"/>
                </a:lnTo>
                <a:lnTo>
                  <a:pt x="1179583" y="142260"/>
                </a:lnTo>
                <a:lnTo>
                  <a:pt x="1186663" y="144871"/>
                </a:lnTo>
                <a:cubicBezTo>
                  <a:pt x="1189458" y="145989"/>
                  <a:pt x="1190575" y="146549"/>
                  <a:pt x="1187222" y="145430"/>
                </a:cubicBezTo>
                <a:cubicBezTo>
                  <a:pt x="1189458" y="146549"/>
                  <a:pt x="1191135" y="147667"/>
                  <a:pt x="1193370" y="148786"/>
                </a:cubicBezTo>
                <a:lnTo>
                  <a:pt x="1197563" y="151583"/>
                </a:lnTo>
                <a:cubicBezTo>
                  <a:pt x="1201196" y="153820"/>
                  <a:pt x="1203990" y="155498"/>
                  <a:pt x="1205108" y="156617"/>
                </a:cubicBezTo>
                <a:lnTo>
                  <a:pt x="1209579" y="161091"/>
                </a:lnTo>
                <a:lnTo>
                  <a:pt x="1205108" y="158854"/>
                </a:lnTo>
                <a:cubicBezTo>
                  <a:pt x="1205108" y="158854"/>
                  <a:pt x="1207344" y="158854"/>
                  <a:pt x="1209580" y="161092"/>
                </a:cubicBezTo>
                <a:lnTo>
                  <a:pt x="1209579" y="161091"/>
                </a:lnTo>
                <a:lnTo>
                  <a:pt x="1209580" y="161092"/>
                </a:lnTo>
                <a:cubicBezTo>
                  <a:pt x="1211816" y="162211"/>
                  <a:pt x="1214052" y="163329"/>
                  <a:pt x="1214052" y="163329"/>
                </a:cubicBezTo>
                <a:cubicBezTo>
                  <a:pt x="1216288" y="165566"/>
                  <a:pt x="1216288" y="165566"/>
                  <a:pt x="1218523" y="167804"/>
                </a:cubicBezTo>
                <a:cubicBezTo>
                  <a:pt x="1220759" y="167804"/>
                  <a:pt x="1225231" y="170041"/>
                  <a:pt x="1229702" y="172279"/>
                </a:cubicBezTo>
                <a:cubicBezTo>
                  <a:pt x="1231938" y="176753"/>
                  <a:pt x="1225231" y="170041"/>
                  <a:pt x="1222995" y="170041"/>
                </a:cubicBezTo>
                <a:cubicBezTo>
                  <a:pt x="1227467" y="172279"/>
                  <a:pt x="1234174" y="178991"/>
                  <a:pt x="1236410" y="178991"/>
                </a:cubicBezTo>
                <a:cubicBezTo>
                  <a:pt x="1243117" y="183466"/>
                  <a:pt x="1249825" y="187940"/>
                  <a:pt x="1256532" y="192415"/>
                </a:cubicBezTo>
                <a:cubicBezTo>
                  <a:pt x="1263240" y="196890"/>
                  <a:pt x="1267711" y="201365"/>
                  <a:pt x="1272183" y="205839"/>
                </a:cubicBezTo>
                <a:cubicBezTo>
                  <a:pt x="1276655" y="208077"/>
                  <a:pt x="1283362" y="212552"/>
                  <a:pt x="1290070" y="217026"/>
                </a:cubicBezTo>
                <a:cubicBezTo>
                  <a:pt x="1294541" y="221501"/>
                  <a:pt x="1285598" y="214789"/>
                  <a:pt x="1285598" y="214789"/>
                </a:cubicBezTo>
                <a:cubicBezTo>
                  <a:pt x="1285598" y="217026"/>
                  <a:pt x="1301249" y="228213"/>
                  <a:pt x="1296777" y="223738"/>
                </a:cubicBezTo>
                <a:cubicBezTo>
                  <a:pt x="1303485" y="228213"/>
                  <a:pt x="1312428" y="237163"/>
                  <a:pt x="1316900" y="241637"/>
                </a:cubicBezTo>
                <a:cubicBezTo>
                  <a:pt x="1312428" y="239400"/>
                  <a:pt x="1303485" y="230451"/>
                  <a:pt x="1305720" y="232688"/>
                </a:cubicBezTo>
                <a:cubicBezTo>
                  <a:pt x="1305720" y="232688"/>
                  <a:pt x="1310192" y="234925"/>
                  <a:pt x="1310192" y="237163"/>
                </a:cubicBezTo>
                <a:cubicBezTo>
                  <a:pt x="1307956" y="234925"/>
                  <a:pt x="1316900" y="241637"/>
                  <a:pt x="1316900" y="243875"/>
                </a:cubicBezTo>
                <a:lnTo>
                  <a:pt x="1319135" y="246112"/>
                </a:lnTo>
                <a:lnTo>
                  <a:pt x="1319135" y="246858"/>
                </a:lnTo>
                <a:lnTo>
                  <a:pt x="1318017" y="246112"/>
                </a:lnTo>
                <a:cubicBezTo>
                  <a:pt x="1317459" y="246112"/>
                  <a:pt x="1316900" y="246112"/>
                  <a:pt x="1314664" y="243875"/>
                </a:cubicBezTo>
                <a:cubicBezTo>
                  <a:pt x="1316900" y="243875"/>
                  <a:pt x="1314664" y="241637"/>
                  <a:pt x="1312428" y="239400"/>
                </a:cubicBezTo>
                <a:cubicBezTo>
                  <a:pt x="1310192" y="238281"/>
                  <a:pt x="1309074" y="237163"/>
                  <a:pt x="1307677" y="235764"/>
                </a:cubicBezTo>
                <a:lnTo>
                  <a:pt x="1303485" y="232299"/>
                </a:lnTo>
                <a:lnTo>
                  <a:pt x="1303485" y="230451"/>
                </a:lnTo>
                <a:cubicBezTo>
                  <a:pt x="1294541" y="223738"/>
                  <a:pt x="1299013" y="230451"/>
                  <a:pt x="1290070" y="219264"/>
                </a:cubicBezTo>
                <a:cubicBezTo>
                  <a:pt x="1287834" y="219264"/>
                  <a:pt x="1299013" y="230451"/>
                  <a:pt x="1299013" y="228213"/>
                </a:cubicBezTo>
                <a:lnTo>
                  <a:pt x="1301249" y="230451"/>
                </a:lnTo>
                <a:lnTo>
                  <a:pt x="1302367" y="230730"/>
                </a:lnTo>
                <a:lnTo>
                  <a:pt x="1303064" y="231951"/>
                </a:lnTo>
                <a:lnTo>
                  <a:pt x="1301251" y="230452"/>
                </a:lnTo>
                <a:lnTo>
                  <a:pt x="1303485" y="232688"/>
                </a:lnTo>
                <a:cubicBezTo>
                  <a:pt x="1305720" y="237163"/>
                  <a:pt x="1314664" y="243875"/>
                  <a:pt x="1319135" y="248350"/>
                </a:cubicBezTo>
                <a:cubicBezTo>
                  <a:pt x="1320253" y="249468"/>
                  <a:pt x="1319694" y="248350"/>
                  <a:pt x="1319135" y="247231"/>
                </a:cubicBezTo>
                <a:lnTo>
                  <a:pt x="1319135" y="246858"/>
                </a:lnTo>
                <a:lnTo>
                  <a:pt x="1320030" y="247455"/>
                </a:lnTo>
                <a:lnTo>
                  <a:pt x="1323607" y="252824"/>
                </a:lnTo>
                <a:cubicBezTo>
                  <a:pt x="1326961" y="255062"/>
                  <a:pt x="1329756" y="257859"/>
                  <a:pt x="1331992" y="260096"/>
                </a:cubicBezTo>
                <a:lnTo>
                  <a:pt x="1337021" y="264010"/>
                </a:lnTo>
                <a:lnTo>
                  <a:pt x="1337023" y="264013"/>
                </a:lnTo>
                <a:lnTo>
                  <a:pt x="1341214" y="269325"/>
                </a:lnTo>
                <a:cubicBezTo>
                  <a:pt x="1343171" y="271283"/>
                  <a:pt x="1344847" y="272961"/>
                  <a:pt x="1343729" y="272961"/>
                </a:cubicBezTo>
                <a:lnTo>
                  <a:pt x="1354911" y="284151"/>
                </a:lnTo>
                <a:lnTo>
                  <a:pt x="1366926" y="298131"/>
                </a:lnTo>
                <a:cubicBezTo>
                  <a:pt x="1371118" y="302606"/>
                  <a:pt x="1375031" y="306522"/>
                  <a:pt x="1377267" y="308759"/>
                </a:cubicBezTo>
                <a:cubicBezTo>
                  <a:pt x="1379503" y="310996"/>
                  <a:pt x="1381738" y="315471"/>
                  <a:pt x="1381738" y="315471"/>
                </a:cubicBezTo>
                <a:cubicBezTo>
                  <a:pt x="1383974" y="319946"/>
                  <a:pt x="1388446" y="324421"/>
                  <a:pt x="1388446" y="324421"/>
                </a:cubicBezTo>
                <a:cubicBezTo>
                  <a:pt x="1388446" y="326658"/>
                  <a:pt x="1390682" y="326658"/>
                  <a:pt x="1390682" y="326658"/>
                </a:cubicBezTo>
                <a:cubicBezTo>
                  <a:pt x="1390682" y="326658"/>
                  <a:pt x="1383974" y="317709"/>
                  <a:pt x="1383974" y="315471"/>
                </a:cubicBezTo>
                <a:cubicBezTo>
                  <a:pt x="1388446" y="324421"/>
                  <a:pt x="1395153" y="331133"/>
                  <a:pt x="1399625" y="337845"/>
                </a:cubicBezTo>
                <a:cubicBezTo>
                  <a:pt x="1404097" y="344557"/>
                  <a:pt x="1410804" y="351269"/>
                  <a:pt x="1417512" y="360219"/>
                </a:cubicBezTo>
                <a:cubicBezTo>
                  <a:pt x="1417512" y="362456"/>
                  <a:pt x="1415276" y="360219"/>
                  <a:pt x="1415276" y="360219"/>
                </a:cubicBezTo>
                <a:lnTo>
                  <a:pt x="1417669" y="363244"/>
                </a:lnTo>
                <a:lnTo>
                  <a:pt x="1418071" y="365253"/>
                </a:lnTo>
                <a:cubicBezTo>
                  <a:pt x="1418630" y="366372"/>
                  <a:pt x="1419747" y="368050"/>
                  <a:pt x="1421983" y="371406"/>
                </a:cubicBezTo>
                <a:lnTo>
                  <a:pt x="1419746" y="369167"/>
                </a:lnTo>
                <a:lnTo>
                  <a:pt x="1419747" y="369168"/>
                </a:lnTo>
                <a:lnTo>
                  <a:pt x="1419746" y="369167"/>
                </a:lnTo>
                <a:lnTo>
                  <a:pt x="1416735" y="365376"/>
                </a:lnTo>
                <a:lnTo>
                  <a:pt x="1411084" y="358261"/>
                </a:lnTo>
                <a:cubicBezTo>
                  <a:pt x="1408009" y="354625"/>
                  <a:pt x="1405214" y="351269"/>
                  <a:pt x="1404097" y="349032"/>
                </a:cubicBezTo>
                <a:cubicBezTo>
                  <a:pt x="1406332" y="353507"/>
                  <a:pt x="1399625" y="342320"/>
                  <a:pt x="1397389" y="342320"/>
                </a:cubicBezTo>
                <a:lnTo>
                  <a:pt x="1399178" y="340530"/>
                </a:lnTo>
                <a:lnTo>
                  <a:pt x="1401861" y="344557"/>
                </a:lnTo>
                <a:cubicBezTo>
                  <a:pt x="1401861" y="346794"/>
                  <a:pt x="1404097" y="346794"/>
                  <a:pt x="1404097" y="346794"/>
                </a:cubicBezTo>
                <a:cubicBezTo>
                  <a:pt x="1406332" y="349032"/>
                  <a:pt x="1410804" y="355744"/>
                  <a:pt x="1413040" y="357981"/>
                </a:cubicBezTo>
                <a:cubicBezTo>
                  <a:pt x="1408568" y="351269"/>
                  <a:pt x="1408568" y="351269"/>
                  <a:pt x="1404097" y="346794"/>
                </a:cubicBezTo>
                <a:cubicBezTo>
                  <a:pt x="1401861" y="344557"/>
                  <a:pt x="1399625" y="340082"/>
                  <a:pt x="1397389" y="335608"/>
                </a:cubicBezTo>
                <a:cubicBezTo>
                  <a:pt x="1392918" y="333370"/>
                  <a:pt x="1390682" y="328895"/>
                  <a:pt x="1388446" y="326658"/>
                </a:cubicBezTo>
                <a:cubicBezTo>
                  <a:pt x="1388446" y="328895"/>
                  <a:pt x="1392918" y="331133"/>
                  <a:pt x="1392918" y="333370"/>
                </a:cubicBezTo>
                <a:lnTo>
                  <a:pt x="1386904" y="325848"/>
                </a:lnTo>
                <a:lnTo>
                  <a:pt x="1387475" y="327026"/>
                </a:lnTo>
                <a:cubicBezTo>
                  <a:pt x="1385888" y="324645"/>
                  <a:pt x="1385888" y="324645"/>
                  <a:pt x="1385888" y="324645"/>
                </a:cubicBezTo>
                <a:lnTo>
                  <a:pt x="1385614" y="324235"/>
                </a:lnTo>
                <a:lnTo>
                  <a:pt x="1375031" y="310996"/>
                </a:lnTo>
                <a:cubicBezTo>
                  <a:pt x="1373913" y="308759"/>
                  <a:pt x="1373913" y="308759"/>
                  <a:pt x="1373634" y="308479"/>
                </a:cubicBezTo>
                <a:lnTo>
                  <a:pt x="1372065" y="306339"/>
                </a:lnTo>
                <a:lnTo>
                  <a:pt x="1372795" y="306522"/>
                </a:lnTo>
                <a:lnTo>
                  <a:pt x="1370560" y="304286"/>
                </a:lnTo>
                <a:lnTo>
                  <a:pt x="1370559" y="304284"/>
                </a:lnTo>
                <a:lnTo>
                  <a:pt x="1370560" y="304285"/>
                </a:lnTo>
                <a:lnTo>
                  <a:pt x="1354909" y="288623"/>
                </a:lnTo>
                <a:cubicBezTo>
                  <a:pt x="1354909" y="288623"/>
                  <a:pt x="1354909" y="288623"/>
                  <a:pt x="1350437" y="281910"/>
                </a:cubicBezTo>
                <a:cubicBezTo>
                  <a:pt x="1348201" y="281910"/>
                  <a:pt x="1345965" y="279673"/>
                  <a:pt x="1343729" y="277436"/>
                </a:cubicBezTo>
                <a:lnTo>
                  <a:pt x="1337322" y="271023"/>
                </a:lnTo>
                <a:lnTo>
                  <a:pt x="1338140" y="271842"/>
                </a:lnTo>
                <a:cubicBezTo>
                  <a:pt x="1339817" y="273520"/>
                  <a:pt x="1341494" y="275198"/>
                  <a:pt x="1341494" y="275198"/>
                </a:cubicBezTo>
                <a:lnTo>
                  <a:pt x="1336783" y="270484"/>
                </a:lnTo>
                <a:lnTo>
                  <a:pt x="1336548" y="270249"/>
                </a:lnTo>
                <a:lnTo>
                  <a:pt x="1334786" y="268486"/>
                </a:lnTo>
                <a:lnTo>
                  <a:pt x="1336485" y="270186"/>
                </a:lnTo>
                <a:lnTo>
                  <a:pt x="1332550" y="266249"/>
                </a:lnTo>
                <a:cubicBezTo>
                  <a:pt x="1325843" y="257299"/>
                  <a:pt x="1314664" y="246112"/>
                  <a:pt x="1303485" y="239400"/>
                </a:cubicBezTo>
                <a:cubicBezTo>
                  <a:pt x="1305720" y="239400"/>
                  <a:pt x="1301249" y="234925"/>
                  <a:pt x="1299013" y="232688"/>
                </a:cubicBezTo>
                <a:cubicBezTo>
                  <a:pt x="1296777" y="231569"/>
                  <a:pt x="1295659" y="231569"/>
                  <a:pt x="1294821" y="231290"/>
                </a:cubicBezTo>
                <a:lnTo>
                  <a:pt x="1292307" y="228215"/>
                </a:lnTo>
                <a:lnTo>
                  <a:pt x="1292546" y="228454"/>
                </a:lnTo>
                <a:lnTo>
                  <a:pt x="1294541" y="230451"/>
                </a:lnTo>
                <a:cubicBezTo>
                  <a:pt x="1294541" y="230451"/>
                  <a:pt x="1293423" y="229332"/>
                  <a:pt x="1292585" y="228493"/>
                </a:cubicBezTo>
                <a:lnTo>
                  <a:pt x="1292546" y="228454"/>
                </a:lnTo>
                <a:lnTo>
                  <a:pt x="1292306" y="228213"/>
                </a:lnTo>
                <a:lnTo>
                  <a:pt x="1292307" y="228215"/>
                </a:lnTo>
                <a:lnTo>
                  <a:pt x="1291188" y="227095"/>
                </a:lnTo>
                <a:cubicBezTo>
                  <a:pt x="1290629" y="226535"/>
                  <a:pt x="1290070" y="225976"/>
                  <a:pt x="1287834" y="223738"/>
                </a:cubicBezTo>
                <a:cubicBezTo>
                  <a:pt x="1285598" y="221501"/>
                  <a:pt x="1287834" y="223738"/>
                  <a:pt x="1287834" y="225976"/>
                </a:cubicBezTo>
                <a:cubicBezTo>
                  <a:pt x="1285598" y="223738"/>
                  <a:pt x="1278891" y="219264"/>
                  <a:pt x="1274419" y="212552"/>
                </a:cubicBezTo>
                <a:cubicBezTo>
                  <a:pt x="1267711" y="208077"/>
                  <a:pt x="1261004" y="203602"/>
                  <a:pt x="1258768" y="203602"/>
                </a:cubicBezTo>
                <a:cubicBezTo>
                  <a:pt x="1258768" y="201365"/>
                  <a:pt x="1258768" y="201365"/>
                  <a:pt x="1258768" y="201365"/>
                </a:cubicBezTo>
                <a:cubicBezTo>
                  <a:pt x="1254297" y="199127"/>
                  <a:pt x="1247589" y="192415"/>
                  <a:pt x="1240882" y="187940"/>
                </a:cubicBezTo>
                <a:cubicBezTo>
                  <a:pt x="1236410" y="185703"/>
                  <a:pt x="1243117" y="190178"/>
                  <a:pt x="1238646" y="187940"/>
                </a:cubicBezTo>
                <a:cubicBezTo>
                  <a:pt x="1234174" y="183466"/>
                  <a:pt x="1214052" y="170041"/>
                  <a:pt x="1211816" y="170041"/>
                </a:cubicBezTo>
                <a:cubicBezTo>
                  <a:pt x="1207344" y="167804"/>
                  <a:pt x="1211816" y="170041"/>
                  <a:pt x="1209580" y="167804"/>
                </a:cubicBezTo>
                <a:cubicBezTo>
                  <a:pt x="1209580" y="167804"/>
                  <a:pt x="1207344" y="165566"/>
                  <a:pt x="1207344" y="165566"/>
                </a:cubicBezTo>
                <a:cubicBezTo>
                  <a:pt x="1205108" y="163329"/>
                  <a:pt x="1207344" y="165566"/>
                  <a:pt x="1205108" y="165566"/>
                </a:cubicBezTo>
                <a:lnTo>
                  <a:pt x="1195388" y="161243"/>
                </a:lnTo>
                <a:lnTo>
                  <a:pt x="1195388" y="161319"/>
                </a:lnTo>
                <a:lnTo>
                  <a:pt x="1198401" y="163329"/>
                </a:lnTo>
                <a:lnTo>
                  <a:pt x="1197284" y="163329"/>
                </a:lnTo>
                <a:lnTo>
                  <a:pt x="1195639" y="162671"/>
                </a:lnTo>
                <a:lnTo>
                  <a:pt x="1195327" y="162490"/>
                </a:lnTo>
                <a:lnTo>
                  <a:pt x="1191980" y="161202"/>
                </a:lnTo>
                <a:lnTo>
                  <a:pt x="1191990" y="161210"/>
                </a:lnTo>
                <a:lnTo>
                  <a:pt x="1195639" y="162671"/>
                </a:lnTo>
                <a:lnTo>
                  <a:pt x="1196775" y="163329"/>
                </a:lnTo>
                <a:lnTo>
                  <a:pt x="1196165" y="163329"/>
                </a:lnTo>
                <a:lnTo>
                  <a:pt x="1198139" y="164119"/>
                </a:lnTo>
                <a:lnTo>
                  <a:pt x="1200637" y="165566"/>
                </a:lnTo>
                <a:cubicBezTo>
                  <a:pt x="1193929" y="163329"/>
                  <a:pt x="1202873" y="167804"/>
                  <a:pt x="1202873" y="167804"/>
                </a:cubicBezTo>
                <a:cubicBezTo>
                  <a:pt x="1207344" y="170041"/>
                  <a:pt x="1202873" y="167804"/>
                  <a:pt x="1209580" y="172279"/>
                </a:cubicBezTo>
                <a:cubicBezTo>
                  <a:pt x="1211816" y="174516"/>
                  <a:pt x="1220759" y="178991"/>
                  <a:pt x="1227467" y="183466"/>
                </a:cubicBezTo>
                <a:cubicBezTo>
                  <a:pt x="1225231" y="183466"/>
                  <a:pt x="1222995" y="181228"/>
                  <a:pt x="1222995" y="181228"/>
                </a:cubicBezTo>
                <a:cubicBezTo>
                  <a:pt x="1229702" y="185703"/>
                  <a:pt x="1234174" y="190178"/>
                  <a:pt x="1234174" y="187940"/>
                </a:cubicBezTo>
                <a:cubicBezTo>
                  <a:pt x="1238646" y="190178"/>
                  <a:pt x="1238646" y="192415"/>
                  <a:pt x="1243117" y="194652"/>
                </a:cubicBezTo>
                <a:cubicBezTo>
                  <a:pt x="1247589" y="196890"/>
                  <a:pt x="1249825" y="201365"/>
                  <a:pt x="1252061" y="203602"/>
                </a:cubicBezTo>
                <a:cubicBezTo>
                  <a:pt x="1256532" y="205839"/>
                  <a:pt x="1267711" y="212552"/>
                  <a:pt x="1272183" y="217026"/>
                </a:cubicBezTo>
                <a:cubicBezTo>
                  <a:pt x="1274419" y="219264"/>
                  <a:pt x="1276655" y="219264"/>
                  <a:pt x="1276655" y="219264"/>
                </a:cubicBezTo>
                <a:cubicBezTo>
                  <a:pt x="1278891" y="223738"/>
                  <a:pt x="1283362" y="225976"/>
                  <a:pt x="1292306" y="232688"/>
                </a:cubicBezTo>
                <a:lnTo>
                  <a:pt x="1289399" y="232017"/>
                </a:lnTo>
                <a:lnTo>
                  <a:pt x="1283362" y="225976"/>
                </a:lnTo>
                <a:cubicBezTo>
                  <a:pt x="1284480" y="228213"/>
                  <a:pt x="1286716" y="230451"/>
                  <a:pt x="1288673" y="231849"/>
                </a:cubicBezTo>
                <a:lnTo>
                  <a:pt x="1289399" y="232017"/>
                </a:lnTo>
                <a:lnTo>
                  <a:pt x="1292306" y="234925"/>
                </a:lnTo>
                <a:cubicBezTo>
                  <a:pt x="1294541" y="234925"/>
                  <a:pt x="1301249" y="241637"/>
                  <a:pt x="1301249" y="241637"/>
                </a:cubicBezTo>
                <a:cubicBezTo>
                  <a:pt x="1307956" y="248350"/>
                  <a:pt x="1312428" y="252824"/>
                  <a:pt x="1316900" y="255062"/>
                </a:cubicBezTo>
                <a:cubicBezTo>
                  <a:pt x="1316900" y="255062"/>
                  <a:pt x="1310192" y="252824"/>
                  <a:pt x="1312428" y="252824"/>
                </a:cubicBezTo>
                <a:lnTo>
                  <a:pt x="1316900" y="257299"/>
                </a:lnTo>
                <a:lnTo>
                  <a:pt x="1305722" y="250588"/>
                </a:lnTo>
                <a:lnTo>
                  <a:pt x="1303505" y="248370"/>
                </a:lnTo>
                <a:lnTo>
                  <a:pt x="1303485" y="248350"/>
                </a:lnTo>
                <a:lnTo>
                  <a:pt x="1304183" y="246846"/>
                </a:lnTo>
                <a:cubicBezTo>
                  <a:pt x="1301249" y="242756"/>
                  <a:pt x="1289511" y="232688"/>
                  <a:pt x="1287834" y="232688"/>
                </a:cubicBezTo>
                <a:cubicBezTo>
                  <a:pt x="1281126" y="228213"/>
                  <a:pt x="1290070" y="234925"/>
                  <a:pt x="1281126" y="228213"/>
                </a:cubicBezTo>
                <a:cubicBezTo>
                  <a:pt x="1283362" y="228213"/>
                  <a:pt x="1285598" y="230451"/>
                  <a:pt x="1285598" y="230451"/>
                </a:cubicBezTo>
                <a:cubicBezTo>
                  <a:pt x="1283362" y="225976"/>
                  <a:pt x="1278891" y="225976"/>
                  <a:pt x="1274419" y="221501"/>
                </a:cubicBezTo>
                <a:lnTo>
                  <a:pt x="1272755" y="220133"/>
                </a:lnTo>
                <a:lnTo>
                  <a:pt x="1272117" y="220133"/>
                </a:lnTo>
                <a:cubicBezTo>
                  <a:pt x="1274763" y="220133"/>
                  <a:pt x="1274763" y="222250"/>
                  <a:pt x="1274763" y="222250"/>
                </a:cubicBezTo>
                <a:cubicBezTo>
                  <a:pt x="1272117" y="220133"/>
                  <a:pt x="1269471" y="218017"/>
                  <a:pt x="1266825" y="215900"/>
                </a:cubicBezTo>
                <a:lnTo>
                  <a:pt x="1269046" y="217084"/>
                </a:lnTo>
                <a:lnTo>
                  <a:pt x="1266594" y="215069"/>
                </a:lnTo>
                <a:cubicBezTo>
                  <a:pt x="1264358" y="213670"/>
                  <a:pt x="1262122" y="212552"/>
                  <a:pt x="1258768" y="210314"/>
                </a:cubicBezTo>
                <a:cubicBezTo>
                  <a:pt x="1258768" y="210314"/>
                  <a:pt x="1252061" y="205839"/>
                  <a:pt x="1249825" y="203602"/>
                </a:cubicBezTo>
                <a:cubicBezTo>
                  <a:pt x="1247589" y="201365"/>
                  <a:pt x="1240882" y="196890"/>
                  <a:pt x="1240882" y="196890"/>
                </a:cubicBezTo>
                <a:cubicBezTo>
                  <a:pt x="1234174" y="192415"/>
                  <a:pt x="1238646" y="196890"/>
                  <a:pt x="1234174" y="192415"/>
                </a:cubicBezTo>
                <a:cubicBezTo>
                  <a:pt x="1230821" y="190178"/>
                  <a:pt x="1230262" y="190178"/>
                  <a:pt x="1229703" y="190178"/>
                </a:cubicBezTo>
                <a:lnTo>
                  <a:pt x="1229699" y="190176"/>
                </a:lnTo>
                <a:lnTo>
                  <a:pt x="1225790" y="187381"/>
                </a:lnTo>
                <a:lnTo>
                  <a:pt x="1225231" y="187940"/>
                </a:lnTo>
                <a:lnTo>
                  <a:pt x="1220759" y="185703"/>
                </a:lnTo>
                <a:lnTo>
                  <a:pt x="1218523" y="184025"/>
                </a:lnTo>
                <a:lnTo>
                  <a:pt x="1218523" y="183466"/>
                </a:lnTo>
                <a:cubicBezTo>
                  <a:pt x="1214052" y="181228"/>
                  <a:pt x="1211816" y="181228"/>
                  <a:pt x="1211816" y="178991"/>
                </a:cubicBezTo>
                <a:lnTo>
                  <a:pt x="1218523" y="184025"/>
                </a:lnTo>
                <a:lnTo>
                  <a:pt x="1218523" y="185703"/>
                </a:lnTo>
                <a:cubicBezTo>
                  <a:pt x="1209580" y="181228"/>
                  <a:pt x="1205108" y="176753"/>
                  <a:pt x="1200637" y="172279"/>
                </a:cubicBezTo>
                <a:lnTo>
                  <a:pt x="1199147" y="171533"/>
                </a:lnTo>
                <a:lnTo>
                  <a:pt x="1191694" y="165566"/>
                </a:lnTo>
                <a:cubicBezTo>
                  <a:pt x="1193929" y="167804"/>
                  <a:pt x="1200637" y="170041"/>
                  <a:pt x="1205108" y="174516"/>
                </a:cubicBezTo>
                <a:cubicBezTo>
                  <a:pt x="1211816" y="178991"/>
                  <a:pt x="1216288" y="181228"/>
                  <a:pt x="1222995" y="185703"/>
                </a:cubicBezTo>
                <a:cubicBezTo>
                  <a:pt x="1220759" y="183466"/>
                  <a:pt x="1214052" y="178991"/>
                  <a:pt x="1218523" y="181228"/>
                </a:cubicBezTo>
                <a:cubicBezTo>
                  <a:pt x="1214052" y="176753"/>
                  <a:pt x="1207344" y="172279"/>
                  <a:pt x="1198401" y="167804"/>
                </a:cubicBezTo>
                <a:cubicBezTo>
                  <a:pt x="1198401" y="167804"/>
                  <a:pt x="1200637" y="170041"/>
                  <a:pt x="1200637" y="170041"/>
                </a:cubicBezTo>
                <a:cubicBezTo>
                  <a:pt x="1196165" y="167804"/>
                  <a:pt x="1193929" y="165566"/>
                  <a:pt x="1196165" y="167804"/>
                </a:cubicBezTo>
                <a:cubicBezTo>
                  <a:pt x="1193929" y="165566"/>
                  <a:pt x="1189458" y="163329"/>
                  <a:pt x="1187222" y="161092"/>
                </a:cubicBezTo>
                <a:lnTo>
                  <a:pt x="1185980" y="161340"/>
                </a:lnTo>
                <a:lnTo>
                  <a:pt x="1185189" y="160888"/>
                </a:lnTo>
                <a:lnTo>
                  <a:pt x="1182750" y="158854"/>
                </a:lnTo>
                <a:lnTo>
                  <a:pt x="1183744" y="160062"/>
                </a:lnTo>
                <a:lnTo>
                  <a:pt x="1173807" y="154380"/>
                </a:lnTo>
                <a:cubicBezTo>
                  <a:pt x="1167099" y="149905"/>
                  <a:pt x="1160392" y="147667"/>
                  <a:pt x="1153685" y="143193"/>
                </a:cubicBezTo>
                <a:lnTo>
                  <a:pt x="1152912" y="143193"/>
                </a:lnTo>
                <a:lnTo>
                  <a:pt x="1161874" y="148371"/>
                </a:lnTo>
                <a:cubicBezTo>
                  <a:pt x="1159640" y="148371"/>
                  <a:pt x="1152937" y="143853"/>
                  <a:pt x="1157406" y="146112"/>
                </a:cubicBezTo>
                <a:lnTo>
                  <a:pt x="1151631" y="143193"/>
                </a:lnTo>
                <a:lnTo>
                  <a:pt x="1149213" y="143193"/>
                </a:lnTo>
                <a:cubicBezTo>
                  <a:pt x="1151449" y="143193"/>
                  <a:pt x="1153685" y="145430"/>
                  <a:pt x="1158156" y="147667"/>
                </a:cubicBezTo>
                <a:cubicBezTo>
                  <a:pt x="1149213" y="143193"/>
                  <a:pt x="1153685" y="145430"/>
                  <a:pt x="1160392" y="149905"/>
                </a:cubicBezTo>
                <a:cubicBezTo>
                  <a:pt x="1162628" y="149905"/>
                  <a:pt x="1160392" y="147667"/>
                  <a:pt x="1164864" y="149905"/>
                </a:cubicBezTo>
                <a:cubicBezTo>
                  <a:pt x="1167099" y="152142"/>
                  <a:pt x="1162628" y="149905"/>
                  <a:pt x="1167099" y="152142"/>
                </a:cubicBezTo>
                <a:cubicBezTo>
                  <a:pt x="1171571" y="154380"/>
                  <a:pt x="1169335" y="152142"/>
                  <a:pt x="1171571" y="154380"/>
                </a:cubicBezTo>
                <a:cubicBezTo>
                  <a:pt x="1176043" y="156617"/>
                  <a:pt x="1176043" y="157176"/>
                  <a:pt x="1176322" y="158015"/>
                </a:cubicBezTo>
                <a:lnTo>
                  <a:pt x="1179569" y="160700"/>
                </a:lnTo>
                <a:lnTo>
                  <a:pt x="1176043" y="159570"/>
                </a:lnTo>
                <a:lnTo>
                  <a:pt x="1176043" y="158854"/>
                </a:lnTo>
                <a:lnTo>
                  <a:pt x="1173807" y="157554"/>
                </a:lnTo>
                <a:lnTo>
                  <a:pt x="1173807" y="156617"/>
                </a:lnTo>
                <a:lnTo>
                  <a:pt x="1165144" y="152406"/>
                </a:lnTo>
                <a:lnTo>
                  <a:pt x="1164864" y="152142"/>
                </a:lnTo>
                <a:lnTo>
                  <a:pt x="1164778" y="152228"/>
                </a:lnTo>
                <a:lnTo>
                  <a:pt x="1164025" y="151862"/>
                </a:lnTo>
                <a:lnTo>
                  <a:pt x="1164732" y="152274"/>
                </a:lnTo>
                <a:lnTo>
                  <a:pt x="1163746" y="153261"/>
                </a:lnTo>
                <a:cubicBezTo>
                  <a:pt x="1164305" y="153820"/>
                  <a:pt x="1164864" y="154380"/>
                  <a:pt x="1162628" y="154380"/>
                </a:cubicBezTo>
                <a:lnTo>
                  <a:pt x="1174647" y="160120"/>
                </a:lnTo>
                <a:lnTo>
                  <a:pt x="1176043" y="161092"/>
                </a:lnTo>
                <a:lnTo>
                  <a:pt x="1176043" y="160939"/>
                </a:lnTo>
                <a:lnTo>
                  <a:pt x="1187222" y="167804"/>
                </a:lnTo>
                <a:cubicBezTo>
                  <a:pt x="1187222" y="167804"/>
                  <a:pt x="1196165" y="172279"/>
                  <a:pt x="1191694" y="170041"/>
                </a:cubicBezTo>
                <a:cubicBezTo>
                  <a:pt x="1196165" y="172279"/>
                  <a:pt x="1200637" y="174516"/>
                  <a:pt x="1205108" y="176753"/>
                </a:cubicBezTo>
                <a:cubicBezTo>
                  <a:pt x="1200637" y="174516"/>
                  <a:pt x="1202873" y="176753"/>
                  <a:pt x="1198401" y="174516"/>
                </a:cubicBezTo>
                <a:lnTo>
                  <a:pt x="1200638" y="176754"/>
                </a:lnTo>
                <a:lnTo>
                  <a:pt x="1200637" y="176753"/>
                </a:lnTo>
                <a:lnTo>
                  <a:pt x="1201172" y="177289"/>
                </a:lnTo>
                <a:lnTo>
                  <a:pt x="1202873" y="178991"/>
                </a:lnTo>
                <a:lnTo>
                  <a:pt x="1202873" y="178991"/>
                </a:lnTo>
                <a:lnTo>
                  <a:pt x="1205108" y="181228"/>
                </a:lnTo>
                <a:cubicBezTo>
                  <a:pt x="1200637" y="178991"/>
                  <a:pt x="1207344" y="183466"/>
                  <a:pt x="1198401" y="178991"/>
                </a:cubicBezTo>
                <a:cubicBezTo>
                  <a:pt x="1198401" y="178991"/>
                  <a:pt x="1207344" y="183466"/>
                  <a:pt x="1205108" y="183466"/>
                </a:cubicBezTo>
                <a:cubicBezTo>
                  <a:pt x="1209580" y="185703"/>
                  <a:pt x="1209580" y="185703"/>
                  <a:pt x="1207344" y="185703"/>
                </a:cubicBezTo>
                <a:cubicBezTo>
                  <a:pt x="1209580" y="185703"/>
                  <a:pt x="1209580" y="185703"/>
                  <a:pt x="1209580" y="185703"/>
                </a:cubicBezTo>
                <a:cubicBezTo>
                  <a:pt x="1214052" y="187940"/>
                  <a:pt x="1214052" y="187940"/>
                  <a:pt x="1211816" y="187940"/>
                </a:cubicBezTo>
                <a:cubicBezTo>
                  <a:pt x="1220759" y="194652"/>
                  <a:pt x="1227467" y="199127"/>
                  <a:pt x="1236410" y="205839"/>
                </a:cubicBezTo>
                <a:cubicBezTo>
                  <a:pt x="1236410" y="205839"/>
                  <a:pt x="1234174" y="203602"/>
                  <a:pt x="1234174" y="205839"/>
                </a:cubicBezTo>
                <a:cubicBezTo>
                  <a:pt x="1227467" y="199127"/>
                  <a:pt x="1220759" y="196890"/>
                  <a:pt x="1216288" y="192415"/>
                </a:cubicBezTo>
                <a:cubicBezTo>
                  <a:pt x="1218523" y="194652"/>
                  <a:pt x="1222995" y="199127"/>
                  <a:pt x="1229702" y="203602"/>
                </a:cubicBezTo>
                <a:cubicBezTo>
                  <a:pt x="1236410" y="210314"/>
                  <a:pt x="1245353" y="214789"/>
                  <a:pt x="1249825" y="219264"/>
                </a:cubicBezTo>
                <a:cubicBezTo>
                  <a:pt x="1252061" y="219264"/>
                  <a:pt x="1252061" y="219264"/>
                  <a:pt x="1254297" y="219264"/>
                </a:cubicBezTo>
                <a:cubicBezTo>
                  <a:pt x="1254297" y="221501"/>
                  <a:pt x="1256532" y="223738"/>
                  <a:pt x="1254297" y="221501"/>
                </a:cubicBezTo>
                <a:cubicBezTo>
                  <a:pt x="1256532" y="223738"/>
                  <a:pt x="1258768" y="223738"/>
                  <a:pt x="1261004" y="225976"/>
                </a:cubicBezTo>
                <a:cubicBezTo>
                  <a:pt x="1258768" y="225976"/>
                  <a:pt x="1256532" y="223738"/>
                  <a:pt x="1254297" y="223738"/>
                </a:cubicBezTo>
                <a:cubicBezTo>
                  <a:pt x="1261004" y="228213"/>
                  <a:pt x="1269947" y="237163"/>
                  <a:pt x="1272183" y="237163"/>
                </a:cubicBezTo>
                <a:cubicBezTo>
                  <a:pt x="1274419" y="239400"/>
                  <a:pt x="1269947" y="237163"/>
                  <a:pt x="1269947" y="237163"/>
                </a:cubicBezTo>
                <a:cubicBezTo>
                  <a:pt x="1276655" y="243875"/>
                  <a:pt x="1281126" y="246112"/>
                  <a:pt x="1285598" y="248350"/>
                </a:cubicBezTo>
                <a:cubicBezTo>
                  <a:pt x="1287834" y="252824"/>
                  <a:pt x="1292306" y="255062"/>
                  <a:pt x="1299013" y="261774"/>
                </a:cubicBezTo>
                <a:cubicBezTo>
                  <a:pt x="1296777" y="259537"/>
                  <a:pt x="1294541" y="259537"/>
                  <a:pt x="1301249" y="264011"/>
                </a:cubicBezTo>
                <a:cubicBezTo>
                  <a:pt x="1302367" y="265130"/>
                  <a:pt x="1300690" y="264011"/>
                  <a:pt x="1298454" y="262613"/>
                </a:cubicBezTo>
                <a:lnTo>
                  <a:pt x="1293693" y="260231"/>
                </a:lnTo>
                <a:lnTo>
                  <a:pt x="1292307" y="259537"/>
                </a:lnTo>
                <a:lnTo>
                  <a:pt x="1283362" y="252824"/>
                </a:lnTo>
                <a:cubicBezTo>
                  <a:pt x="1283362" y="250587"/>
                  <a:pt x="1285598" y="255062"/>
                  <a:pt x="1287834" y="255062"/>
                </a:cubicBezTo>
                <a:cubicBezTo>
                  <a:pt x="1285598" y="252824"/>
                  <a:pt x="1285598" y="252824"/>
                  <a:pt x="1285598" y="252824"/>
                </a:cubicBezTo>
                <a:cubicBezTo>
                  <a:pt x="1283362" y="250587"/>
                  <a:pt x="1283362" y="250587"/>
                  <a:pt x="1283362" y="250587"/>
                </a:cubicBezTo>
                <a:lnTo>
                  <a:pt x="1280452" y="249131"/>
                </a:lnTo>
                <a:lnTo>
                  <a:pt x="1280452" y="249238"/>
                </a:lnTo>
                <a:lnTo>
                  <a:pt x="1280301" y="249055"/>
                </a:lnTo>
                <a:lnTo>
                  <a:pt x="1278891" y="248350"/>
                </a:lnTo>
                <a:cubicBezTo>
                  <a:pt x="1274419" y="243875"/>
                  <a:pt x="1276655" y="246112"/>
                  <a:pt x="1276655" y="248350"/>
                </a:cubicBezTo>
                <a:lnTo>
                  <a:pt x="1273637" y="244725"/>
                </a:lnTo>
                <a:lnTo>
                  <a:pt x="1269207" y="240348"/>
                </a:lnTo>
                <a:cubicBezTo>
                  <a:pt x="1266958" y="238126"/>
                  <a:pt x="1271456" y="240348"/>
                  <a:pt x="1266958" y="238126"/>
                </a:cubicBezTo>
                <a:cubicBezTo>
                  <a:pt x="1266958" y="238126"/>
                  <a:pt x="1266958" y="235903"/>
                  <a:pt x="1264709" y="235903"/>
                </a:cubicBezTo>
                <a:cubicBezTo>
                  <a:pt x="1260211" y="231458"/>
                  <a:pt x="1262460" y="235903"/>
                  <a:pt x="1255713" y="229236"/>
                </a:cubicBezTo>
                <a:lnTo>
                  <a:pt x="1257466" y="229582"/>
                </a:lnTo>
                <a:lnTo>
                  <a:pt x="1252061" y="225976"/>
                </a:lnTo>
                <a:cubicBezTo>
                  <a:pt x="1249825" y="223738"/>
                  <a:pt x="1249825" y="223738"/>
                  <a:pt x="1247589" y="221501"/>
                </a:cubicBezTo>
                <a:cubicBezTo>
                  <a:pt x="1245353" y="221501"/>
                  <a:pt x="1249825" y="225976"/>
                  <a:pt x="1247589" y="223738"/>
                </a:cubicBezTo>
                <a:cubicBezTo>
                  <a:pt x="1245353" y="221501"/>
                  <a:pt x="1245353" y="221501"/>
                  <a:pt x="1240882" y="219264"/>
                </a:cubicBezTo>
                <a:cubicBezTo>
                  <a:pt x="1245353" y="221501"/>
                  <a:pt x="1245353" y="221501"/>
                  <a:pt x="1238646" y="214789"/>
                </a:cubicBezTo>
                <a:cubicBezTo>
                  <a:pt x="1240882" y="219264"/>
                  <a:pt x="1243117" y="219264"/>
                  <a:pt x="1236410" y="214789"/>
                </a:cubicBezTo>
                <a:cubicBezTo>
                  <a:pt x="1238646" y="217026"/>
                  <a:pt x="1229702" y="210314"/>
                  <a:pt x="1227467" y="208077"/>
                </a:cubicBezTo>
                <a:cubicBezTo>
                  <a:pt x="1225231" y="205839"/>
                  <a:pt x="1227467" y="208077"/>
                  <a:pt x="1222995" y="203602"/>
                </a:cubicBezTo>
                <a:cubicBezTo>
                  <a:pt x="1218523" y="201365"/>
                  <a:pt x="1227467" y="210314"/>
                  <a:pt x="1234174" y="214789"/>
                </a:cubicBezTo>
                <a:cubicBezTo>
                  <a:pt x="1229702" y="212552"/>
                  <a:pt x="1225231" y="205839"/>
                  <a:pt x="1220759" y="205839"/>
                </a:cubicBezTo>
                <a:lnTo>
                  <a:pt x="1217742" y="201310"/>
                </a:lnTo>
                <a:lnTo>
                  <a:pt x="1217860" y="201365"/>
                </a:lnTo>
                <a:cubicBezTo>
                  <a:pt x="1218244" y="201365"/>
                  <a:pt x="1217965" y="200805"/>
                  <a:pt x="1216288" y="199127"/>
                </a:cubicBezTo>
                <a:cubicBezTo>
                  <a:pt x="1211816" y="196890"/>
                  <a:pt x="1209580" y="194652"/>
                  <a:pt x="1209580" y="196890"/>
                </a:cubicBezTo>
                <a:cubicBezTo>
                  <a:pt x="1214052" y="199127"/>
                  <a:pt x="1211816" y="196890"/>
                  <a:pt x="1216288" y="199127"/>
                </a:cubicBezTo>
                <a:lnTo>
                  <a:pt x="1217742" y="201310"/>
                </a:lnTo>
                <a:lnTo>
                  <a:pt x="1215449" y="200246"/>
                </a:lnTo>
                <a:cubicBezTo>
                  <a:pt x="1213493" y="199127"/>
                  <a:pt x="1211816" y="198009"/>
                  <a:pt x="1216288" y="201365"/>
                </a:cubicBezTo>
                <a:cubicBezTo>
                  <a:pt x="1215170" y="201365"/>
                  <a:pt x="1212934" y="199687"/>
                  <a:pt x="1210419" y="197729"/>
                </a:cubicBezTo>
                <a:lnTo>
                  <a:pt x="1206810" y="195188"/>
                </a:lnTo>
                <a:lnTo>
                  <a:pt x="1207344" y="194652"/>
                </a:lnTo>
                <a:lnTo>
                  <a:pt x="1202874" y="192416"/>
                </a:lnTo>
                <a:lnTo>
                  <a:pt x="1202873" y="192415"/>
                </a:lnTo>
                <a:lnTo>
                  <a:pt x="1202874" y="192416"/>
                </a:lnTo>
                <a:lnTo>
                  <a:pt x="1198401" y="190178"/>
                </a:lnTo>
                <a:lnTo>
                  <a:pt x="1195085" y="187192"/>
                </a:lnTo>
                <a:lnTo>
                  <a:pt x="1192553" y="185788"/>
                </a:lnTo>
                <a:lnTo>
                  <a:pt x="1190377" y="184413"/>
                </a:lnTo>
                <a:lnTo>
                  <a:pt x="1187222" y="183466"/>
                </a:lnTo>
                <a:cubicBezTo>
                  <a:pt x="1180514" y="178991"/>
                  <a:pt x="1171571" y="174516"/>
                  <a:pt x="1171571" y="174516"/>
                </a:cubicBezTo>
                <a:cubicBezTo>
                  <a:pt x="1169335" y="174516"/>
                  <a:pt x="1171571" y="174516"/>
                  <a:pt x="1169335" y="172279"/>
                </a:cubicBezTo>
                <a:cubicBezTo>
                  <a:pt x="1178279" y="178991"/>
                  <a:pt x="1171571" y="172279"/>
                  <a:pt x="1169335" y="170041"/>
                </a:cubicBezTo>
                <a:cubicBezTo>
                  <a:pt x="1162628" y="167804"/>
                  <a:pt x="1167099" y="170041"/>
                  <a:pt x="1164864" y="170041"/>
                </a:cubicBezTo>
                <a:cubicBezTo>
                  <a:pt x="1160392" y="167804"/>
                  <a:pt x="1153685" y="163329"/>
                  <a:pt x="1151449" y="161092"/>
                </a:cubicBezTo>
                <a:cubicBezTo>
                  <a:pt x="1144741" y="158854"/>
                  <a:pt x="1138034" y="156617"/>
                  <a:pt x="1133562" y="152142"/>
                </a:cubicBezTo>
                <a:cubicBezTo>
                  <a:pt x="1126855" y="149905"/>
                  <a:pt x="1122383" y="147667"/>
                  <a:pt x="1117911" y="145430"/>
                </a:cubicBezTo>
                <a:cubicBezTo>
                  <a:pt x="1117911" y="147667"/>
                  <a:pt x="1124619" y="149905"/>
                  <a:pt x="1122383" y="149905"/>
                </a:cubicBezTo>
                <a:cubicBezTo>
                  <a:pt x="1120147" y="147667"/>
                  <a:pt x="1117911" y="147667"/>
                  <a:pt x="1117911" y="147667"/>
                </a:cubicBezTo>
                <a:cubicBezTo>
                  <a:pt x="1115676" y="145430"/>
                  <a:pt x="1115676" y="145430"/>
                  <a:pt x="1115676" y="145430"/>
                </a:cubicBezTo>
                <a:cubicBezTo>
                  <a:pt x="1108968" y="143193"/>
                  <a:pt x="1106732" y="143193"/>
                  <a:pt x="1100025" y="140955"/>
                </a:cubicBezTo>
                <a:cubicBezTo>
                  <a:pt x="1102261" y="138718"/>
                  <a:pt x="1104496" y="140955"/>
                  <a:pt x="1104496" y="140955"/>
                </a:cubicBezTo>
                <a:cubicBezTo>
                  <a:pt x="1088846" y="134243"/>
                  <a:pt x="1079902" y="129768"/>
                  <a:pt x="1068723" y="127531"/>
                </a:cubicBezTo>
                <a:cubicBezTo>
                  <a:pt x="1059780" y="123056"/>
                  <a:pt x="1048601" y="118581"/>
                  <a:pt x="1032950" y="114107"/>
                </a:cubicBezTo>
                <a:cubicBezTo>
                  <a:pt x="1039658" y="116344"/>
                  <a:pt x="1044129" y="118581"/>
                  <a:pt x="1048601" y="120819"/>
                </a:cubicBezTo>
                <a:cubicBezTo>
                  <a:pt x="1044129" y="118581"/>
                  <a:pt x="1037422" y="116344"/>
                  <a:pt x="1030714" y="114107"/>
                </a:cubicBezTo>
                <a:cubicBezTo>
                  <a:pt x="1024007" y="111869"/>
                  <a:pt x="1017299" y="109632"/>
                  <a:pt x="1010592" y="109632"/>
                </a:cubicBezTo>
                <a:cubicBezTo>
                  <a:pt x="1015064" y="111869"/>
                  <a:pt x="1017299" y="111869"/>
                  <a:pt x="1015064" y="111869"/>
                </a:cubicBezTo>
                <a:cubicBezTo>
                  <a:pt x="1006120" y="109632"/>
                  <a:pt x="999413" y="107395"/>
                  <a:pt x="994941" y="105157"/>
                </a:cubicBezTo>
                <a:cubicBezTo>
                  <a:pt x="988234" y="105157"/>
                  <a:pt x="983762" y="102920"/>
                  <a:pt x="981526" y="102920"/>
                </a:cubicBezTo>
                <a:cubicBezTo>
                  <a:pt x="985998" y="105157"/>
                  <a:pt x="990470" y="105157"/>
                  <a:pt x="994941" y="107395"/>
                </a:cubicBezTo>
                <a:cubicBezTo>
                  <a:pt x="994941" y="109632"/>
                  <a:pt x="999413" y="109632"/>
                  <a:pt x="1003884" y="111869"/>
                </a:cubicBezTo>
                <a:cubicBezTo>
                  <a:pt x="1006120" y="114107"/>
                  <a:pt x="1013946" y="116903"/>
                  <a:pt x="1022330" y="119141"/>
                </a:cubicBezTo>
                <a:lnTo>
                  <a:pt x="1033665" y="121177"/>
                </a:lnTo>
                <a:lnTo>
                  <a:pt x="1046365" y="127531"/>
                </a:lnTo>
                <a:cubicBezTo>
                  <a:pt x="1048601" y="127531"/>
                  <a:pt x="1053073" y="129768"/>
                  <a:pt x="1053073" y="129768"/>
                </a:cubicBezTo>
                <a:cubicBezTo>
                  <a:pt x="1057544" y="129768"/>
                  <a:pt x="1053073" y="129768"/>
                  <a:pt x="1057544" y="132006"/>
                </a:cubicBezTo>
                <a:cubicBezTo>
                  <a:pt x="1059780" y="132006"/>
                  <a:pt x="1059780" y="132006"/>
                  <a:pt x="1064252" y="134243"/>
                </a:cubicBezTo>
                <a:cubicBezTo>
                  <a:pt x="1066487" y="136480"/>
                  <a:pt x="1075431" y="138718"/>
                  <a:pt x="1082138" y="140955"/>
                </a:cubicBezTo>
                <a:cubicBezTo>
                  <a:pt x="1086610" y="143193"/>
                  <a:pt x="1093317" y="145430"/>
                  <a:pt x="1097789" y="147667"/>
                </a:cubicBezTo>
                <a:cubicBezTo>
                  <a:pt x="1104496" y="149905"/>
                  <a:pt x="1108968" y="152142"/>
                  <a:pt x="1113440" y="154380"/>
                </a:cubicBezTo>
                <a:cubicBezTo>
                  <a:pt x="1117911" y="156617"/>
                  <a:pt x="1120147" y="156617"/>
                  <a:pt x="1124619" y="158854"/>
                </a:cubicBezTo>
                <a:cubicBezTo>
                  <a:pt x="1124619" y="158854"/>
                  <a:pt x="1131326" y="161092"/>
                  <a:pt x="1129090" y="163329"/>
                </a:cubicBezTo>
                <a:cubicBezTo>
                  <a:pt x="1135798" y="165567"/>
                  <a:pt x="1139711" y="167245"/>
                  <a:pt x="1143623" y="169202"/>
                </a:cubicBezTo>
                <a:lnTo>
                  <a:pt x="1154597" y="174904"/>
                </a:lnTo>
                <a:lnTo>
                  <a:pt x="1161510" y="180669"/>
                </a:lnTo>
                <a:lnTo>
                  <a:pt x="1153685" y="176753"/>
                </a:lnTo>
                <a:cubicBezTo>
                  <a:pt x="1146977" y="174516"/>
                  <a:pt x="1144741" y="172279"/>
                  <a:pt x="1144741" y="174516"/>
                </a:cubicBezTo>
                <a:cubicBezTo>
                  <a:pt x="1138034" y="170041"/>
                  <a:pt x="1138034" y="170041"/>
                  <a:pt x="1129090" y="165566"/>
                </a:cubicBezTo>
                <a:cubicBezTo>
                  <a:pt x="1126855" y="163329"/>
                  <a:pt x="1129090" y="165566"/>
                  <a:pt x="1124619" y="163329"/>
                </a:cubicBezTo>
                <a:cubicBezTo>
                  <a:pt x="1124619" y="163329"/>
                  <a:pt x="1126855" y="165566"/>
                  <a:pt x="1124619" y="165566"/>
                </a:cubicBezTo>
                <a:cubicBezTo>
                  <a:pt x="1117911" y="161092"/>
                  <a:pt x="1104496" y="156617"/>
                  <a:pt x="1102261" y="156617"/>
                </a:cubicBezTo>
                <a:cubicBezTo>
                  <a:pt x="1100025" y="154380"/>
                  <a:pt x="1097789" y="154380"/>
                  <a:pt x="1095553" y="152142"/>
                </a:cubicBezTo>
                <a:cubicBezTo>
                  <a:pt x="1093317" y="152142"/>
                  <a:pt x="1091082" y="149905"/>
                  <a:pt x="1088846" y="149905"/>
                </a:cubicBezTo>
                <a:cubicBezTo>
                  <a:pt x="1084374" y="147667"/>
                  <a:pt x="1079902" y="145430"/>
                  <a:pt x="1075431" y="143193"/>
                </a:cubicBezTo>
                <a:cubicBezTo>
                  <a:pt x="1073195" y="143193"/>
                  <a:pt x="1066487" y="140955"/>
                  <a:pt x="1062016" y="138718"/>
                </a:cubicBezTo>
                <a:cubicBezTo>
                  <a:pt x="1055308" y="136480"/>
                  <a:pt x="1050837" y="134243"/>
                  <a:pt x="1048601" y="134243"/>
                </a:cubicBezTo>
                <a:cubicBezTo>
                  <a:pt x="1046365" y="134243"/>
                  <a:pt x="1046365" y="134243"/>
                  <a:pt x="1046365" y="132006"/>
                </a:cubicBezTo>
                <a:cubicBezTo>
                  <a:pt x="1044129" y="132006"/>
                  <a:pt x="1041893" y="132006"/>
                  <a:pt x="1039658" y="132006"/>
                </a:cubicBezTo>
                <a:cubicBezTo>
                  <a:pt x="1037422" y="129768"/>
                  <a:pt x="1032950" y="127531"/>
                  <a:pt x="1028479" y="127531"/>
                </a:cubicBezTo>
                <a:cubicBezTo>
                  <a:pt x="1024007" y="125294"/>
                  <a:pt x="1019535" y="125294"/>
                  <a:pt x="1015064" y="123056"/>
                </a:cubicBezTo>
                <a:cubicBezTo>
                  <a:pt x="1006120" y="120819"/>
                  <a:pt x="999413" y="118581"/>
                  <a:pt x="994941" y="118581"/>
                </a:cubicBezTo>
                <a:cubicBezTo>
                  <a:pt x="990470" y="116344"/>
                  <a:pt x="974819" y="111869"/>
                  <a:pt x="968111" y="111869"/>
                </a:cubicBezTo>
                <a:cubicBezTo>
                  <a:pt x="970347" y="111869"/>
                  <a:pt x="970347" y="111869"/>
                  <a:pt x="970347" y="114107"/>
                </a:cubicBezTo>
                <a:cubicBezTo>
                  <a:pt x="961404" y="111869"/>
                  <a:pt x="952461" y="109632"/>
                  <a:pt x="943517" y="109632"/>
                </a:cubicBezTo>
                <a:cubicBezTo>
                  <a:pt x="936810" y="107395"/>
                  <a:pt x="930102" y="107395"/>
                  <a:pt x="925631" y="107395"/>
                </a:cubicBezTo>
                <a:cubicBezTo>
                  <a:pt x="918923" y="107395"/>
                  <a:pt x="912216" y="105157"/>
                  <a:pt x="905508" y="105157"/>
                </a:cubicBezTo>
                <a:cubicBezTo>
                  <a:pt x="901037" y="105157"/>
                  <a:pt x="894329" y="102920"/>
                  <a:pt x="887622" y="102920"/>
                </a:cubicBezTo>
                <a:cubicBezTo>
                  <a:pt x="880914" y="102920"/>
                  <a:pt x="876443" y="102920"/>
                  <a:pt x="871971" y="102920"/>
                </a:cubicBezTo>
                <a:cubicBezTo>
                  <a:pt x="865263" y="102920"/>
                  <a:pt x="860792" y="102920"/>
                  <a:pt x="856320" y="102920"/>
                </a:cubicBezTo>
                <a:cubicBezTo>
                  <a:pt x="849613" y="102920"/>
                  <a:pt x="847377" y="102920"/>
                  <a:pt x="842905" y="102920"/>
                </a:cubicBezTo>
                <a:cubicBezTo>
                  <a:pt x="840669" y="102920"/>
                  <a:pt x="838434" y="102920"/>
                  <a:pt x="836198" y="102920"/>
                </a:cubicBezTo>
                <a:cubicBezTo>
                  <a:pt x="833962" y="102920"/>
                  <a:pt x="831726" y="100682"/>
                  <a:pt x="829490" y="100682"/>
                </a:cubicBezTo>
                <a:cubicBezTo>
                  <a:pt x="827254" y="100682"/>
                  <a:pt x="825019" y="100682"/>
                  <a:pt x="827254" y="100682"/>
                </a:cubicBezTo>
                <a:cubicBezTo>
                  <a:pt x="822783" y="102920"/>
                  <a:pt x="818311" y="102920"/>
                  <a:pt x="816075" y="100682"/>
                </a:cubicBezTo>
                <a:cubicBezTo>
                  <a:pt x="804896" y="102920"/>
                  <a:pt x="795953" y="102920"/>
                  <a:pt x="789246" y="102920"/>
                </a:cubicBezTo>
                <a:cubicBezTo>
                  <a:pt x="780302" y="102920"/>
                  <a:pt x="771359" y="105157"/>
                  <a:pt x="762416" y="105157"/>
                </a:cubicBezTo>
                <a:cubicBezTo>
                  <a:pt x="755708" y="107395"/>
                  <a:pt x="746765" y="107395"/>
                  <a:pt x="737822" y="109632"/>
                </a:cubicBezTo>
                <a:cubicBezTo>
                  <a:pt x="728878" y="109632"/>
                  <a:pt x="719935" y="111869"/>
                  <a:pt x="710992" y="111869"/>
                </a:cubicBezTo>
                <a:cubicBezTo>
                  <a:pt x="679690" y="118581"/>
                  <a:pt x="646153" y="127531"/>
                  <a:pt x="623795" y="136480"/>
                </a:cubicBezTo>
                <a:cubicBezTo>
                  <a:pt x="623795" y="134243"/>
                  <a:pt x="619323" y="136480"/>
                  <a:pt x="621559" y="134243"/>
                </a:cubicBezTo>
                <a:cubicBezTo>
                  <a:pt x="614851" y="136480"/>
                  <a:pt x="614851" y="136480"/>
                  <a:pt x="617087" y="138718"/>
                </a:cubicBezTo>
                <a:cubicBezTo>
                  <a:pt x="610380" y="138718"/>
                  <a:pt x="612616" y="138718"/>
                  <a:pt x="610380" y="138718"/>
                </a:cubicBezTo>
                <a:cubicBezTo>
                  <a:pt x="610380" y="140955"/>
                  <a:pt x="608144" y="140955"/>
                  <a:pt x="601436" y="140955"/>
                </a:cubicBezTo>
                <a:cubicBezTo>
                  <a:pt x="601436" y="143193"/>
                  <a:pt x="610380" y="138718"/>
                  <a:pt x="608144" y="140955"/>
                </a:cubicBezTo>
                <a:cubicBezTo>
                  <a:pt x="603672" y="143193"/>
                  <a:pt x="590257" y="147667"/>
                  <a:pt x="590257" y="145430"/>
                </a:cubicBezTo>
                <a:cubicBezTo>
                  <a:pt x="585786" y="147667"/>
                  <a:pt x="585786" y="147667"/>
                  <a:pt x="585786" y="147667"/>
                </a:cubicBezTo>
                <a:cubicBezTo>
                  <a:pt x="576842" y="152142"/>
                  <a:pt x="572371" y="154380"/>
                  <a:pt x="565663" y="156617"/>
                </a:cubicBezTo>
                <a:cubicBezTo>
                  <a:pt x="561192" y="156617"/>
                  <a:pt x="554484" y="161092"/>
                  <a:pt x="545541" y="165566"/>
                </a:cubicBezTo>
                <a:cubicBezTo>
                  <a:pt x="538833" y="167804"/>
                  <a:pt x="536598" y="167804"/>
                  <a:pt x="536598" y="170041"/>
                </a:cubicBezTo>
                <a:cubicBezTo>
                  <a:pt x="532126" y="172279"/>
                  <a:pt x="532126" y="170041"/>
                  <a:pt x="527654" y="172279"/>
                </a:cubicBezTo>
                <a:cubicBezTo>
                  <a:pt x="520947" y="176753"/>
                  <a:pt x="523183" y="176753"/>
                  <a:pt x="514239" y="181228"/>
                </a:cubicBezTo>
                <a:cubicBezTo>
                  <a:pt x="518711" y="176753"/>
                  <a:pt x="503060" y="185703"/>
                  <a:pt x="500824" y="185703"/>
                </a:cubicBezTo>
                <a:cubicBezTo>
                  <a:pt x="496353" y="190178"/>
                  <a:pt x="496353" y="190178"/>
                  <a:pt x="491881" y="192415"/>
                </a:cubicBezTo>
                <a:lnTo>
                  <a:pt x="492161" y="191297"/>
                </a:lnTo>
                <a:lnTo>
                  <a:pt x="494117" y="190178"/>
                </a:lnTo>
                <a:cubicBezTo>
                  <a:pt x="494117" y="190178"/>
                  <a:pt x="492999" y="190738"/>
                  <a:pt x="492161" y="191297"/>
                </a:cubicBezTo>
                <a:lnTo>
                  <a:pt x="492161" y="191297"/>
                </a:lnTo>
                <a:lnTo>
                  <a:pt x="478466" y="199127"/>
                </a:lnTo>
                <a:cubicBezTo>
                  <a:pt x="471759" y="203602"/>
                  <a:pt x="467287" y="205839"/>
                  <a:pt x="460580" y="210314"/>
                </a:cubicBezTo>
                <a:cubicBezTo>
                  <a:pt x="453872" y="214789"/>
                  <a:pt x="444929" y="221501"/>
                  <a:pt x="440457" y="223738"/>
                </a:cubicBezTo>
                <a:cubicBezTo>
                  <a:pt x="435986" y="225976"/>
                  <a:pt x="433750" y="225976"/>
                  <a:pt x="431514" y="228213"/>
                </a:cubicBezTo>
                <a:cubicBezTo>
                  <a:pt x="422571" y="234925"/>
                  <a:pt x="411392" y="243875"/>
                  <a:pt x="409156" y="243875"/>
                </a:cubicBezTo>
                <a:cubicBezTo>
                  <a:pt x="395741" y="255062"/>
                  <a:pt x="384562" y="264011"/>
                  <a:pt x="366675" y="277436"/>
                </a:cubicBezTo>
                <a:cubicBezTo>
                  <a:pt x="366675" y="279673"/>
                  <a:pt x="353260" y="290860"/>
                  <a:pt x="351024" y="293097"/>
                </a:cubicBezTo>
                <a:cubicBezTo>
                  <a:pt x="346553" y="297572"/>
                  <a:pt x="348789" y="295335"/>
                  <a:pt x="351024" y="295335"/>
                </a:cubicBezTo>
                <a:cubicBezTo>
                  <a:pt x="346553" y="297572"/>
                  <a:pt x="344317" y="299809"/>
                  <a:pt x="337609" y="304284"/>
                </a:cubicBezTo>
                <a:cubicBezTo>
                  <a:pt x="335374" y="308759"/>
                  <a:pt x="337609" y="306522"/>
                  <a:pt x="337609" y="306522"/>
                </a:cubicBezTo>
                <a:cubicBezTo>
                  <a:pt x="335374" y="308759"/>
                  <a:pt x="335374" y="308759"/>
                  <a:pt x="335374" y="308759"/>
                </a:cubicBezTo>
                <a:cubicBezTo>
                  <a:pt x="328666" y="313234"/>
                  <a:pt x="324194" y="319946"/>
                  <a:pt x="317487" y="326658"/>
                </a:cubicBezTo>
                <a:cubicBezTo>
                  <a:pt x="313015" y="331133"/>
                  <a:pt x="308544" y="337845"/>
                  <a:pt x="301836" y="342320"/>
                </a:cubicBezTo>
                <a:cubicBezTo>
                  <a:pt x="299600" y="349032"/>
                  <a:pt x="286185" y="360219"/>
                  <a:pt x="283950" y="364694"/>
                </a:cubicBezTo>
                <a:cubicBezTo>
                  <a:pt x="283950" y="366931"/>
                  <a:pt x="279478" y="371406"/>
                  <a:pt x="279478" y="369168"/>
                </a:cubicBezTo>
                <a:cubicBezTo>
                  <a:pt x="277242" y="373643"/>
                  <a:pt x="277242" y="373643"/>
                  <a:pt x="277242" y="375880"/>
                </a:cubicBezTo>
                <a:cubicBezTo>
                  <a:pt x="275006" y="375880"/>
                  <a:pt x="266063" y="389305"/>
                  <a:pt x="259356" y="396017"/>
                </a:cubicBezTo>
                <a:cubicBezTo>
                  <a:pt x="257120" y="400492"/>
                  <a:pt x="250412" y="407204"/>
                  <a:pt x="248177" y="411679"/>
                </a:cubicBezTo>
                <a:cubicBezTo>
                  <a:pt x="243705" y="418391"/>
                  <a:pt x="236997" y="427340"/>
                  <a:pt x="230290" y="440765"/>
                </a:cubicBezTo>
                <a:cubicBezTo>
                  <a:pt x="228054" y="445239"/>
                  <a:pt x="225818" y="449714"/>
                  <a:pt x="223582" y="451951"/>
                </a:cubicBezTo>
                <a:cubicBezTo>
                  <a:pt x="221347" y="456426"/>
                  <a:pt x="219111" y="458664"/>
                  <a:pt x="216875" y="463138"/>
                </a:cubicBezTo>
                <a:cubicBezTo>
                  <a:pt x="214639" y="467613"/>
                  <a:pt x="210168" y="474325"/>
                  <a:pt x="207932" y="478800"/>
                </a:cubicBezTo>
                <a:cubicBezTo>
                  <a:pt x="205696" y="485512"/>
                  <a:pt x="203460" y="487750"/>
                  <a:pt x="203460" y="487750"/>
                </a:cubicBezTo>
                <a:cubicBezTo>
                  <a:pt x="198988" y="496699"/>
                  <a:pt x="198988" y="496699"/>
                  <a:pt x="196753" y="501174"/>
                </a:cubicBezTo>
                <a:cubicBezTo>
                  <a:pt x="196753" y="501174"/>
                  <a:pt x="190045" y="514598"/>
                  <a:pt x="190045" y="514598"/>
                </a:cubicBezTo>
                <a:cubicBezTo>
                  <a:pt x="187809" y="519073"/>
                  <a:pt x="183338" y="528023"/>
                  <a:pt x="181102" y="534735"/>
                </a:cubicBezTo>
                <a:cubicBezTo>
                  <a:pt x="181102" y="530260"/>
                  <a:pt x="176630" y="541447"/>
                  <a:pt x="174394" y="545922"/>
                </a:cubicBezTo>
                <a:cubicBezTo>
                  <a:pt x="172159" y="550396"/>
                  <a:pt x="172159" y="552634"/>
                  <a:pt x="169923" y="557108"/>
                </a:cubicBezTo>
                <a:cubicBezTo>
                  <a:pt x="167687" y="561583"/>
                  <a:pt x="165451" y="568295"/>
                  <a:pt x="163215" y="572770"/>
                </a:cubicBezTo>
                <a:cubicBezTo>
                  <a:pt x="158744" y="579482"/>
                  <a:pt x="154272" y="595144"/>
                  <a:pt x="149800" y="608568"/>
                </a:cubicBezTo>
                <a:cubicBezTo>
                  <a:pt x="149800" y="610806"/>
                  <a:pt x="149800" y="613043"/>
                  <a:pt x="147565" y="610806"/>
                </a:cubicBezTo>
                <a:cubicBezTo>
                  <a:pt x="147565" y="617518"/>
                  <a:pt x="145329" y="621993"/>
                  <a:pt x="145329" y="626467"/>
                </a:cubicBezTo>
                <a:cubicBezTo>
                  <a:pt x="143093" y="630942"/>
                  <a:pt x="140857" y="635417"/>
                  <a:pt x="138621" y="642129"/>
                </a:cubicBezTo>
                <a:cubicBezTo>
                  <a:pt x="140857" y="642129"/>
                  <a:pt x="140857" y="635417"/>
                  <a:pt x="143093" y="635417"/>
                </a:cubicBezTo>
                <a:lnTo>
                  <a:pt x="140760" y="640475"/>
                </a:lnTo>
                <a:lnTo>
                  <a:pt x="140857" y="639892"/>
                </a:lnTo>
                <a:lnTo>
                  <a:pt x="140711" y="640581"/>
                </a:lnTo>
                <a:lnTo>
                  <a:pt x="139739" y="642688"/>
                </a:lnTo>
                <a:cubicBezTo>
                  <a:pt x="138621" y="646044"/>
                  <a:pt x="137503" y="649960"/>
                  <a:pt x="136385" y="653316"/>
                </a:cubicBezTo>
                <a:lnTo>
                  <a:pt x="133492" y="669241"/>
                </a:lnTo>
                <a:lnTo>
                  <a:pt x="133311" y="669537"/>
                </a:lnTo>
                <a:cubicBezTo>
                  <a:pt x="132473" y="672893"/>
                  <a:pt x="131914" y="676808"/>
                  <a:pt x="131914" y="677927"/>
                </a:cubicBezTo>
                <a:lnTo>
                  <a:pt x="133492" y="669241"/>
                </a:lnTo>
                <a:lnTo>
                  <a:pt x="135236" y="666385"/>
                </a:lnTo>
                <a:lnTo>
                  <a:pt x="132193" y="680724"/>
                </a:lnTo>
                <a:cubicBezTo>
                  <a:pt x="130656" y="687995"/>
                  <a:pt x="129189" y="695127"/>
                  <a:pt x="127966" y="701560"/>
                </a:cubicBezTo>
                <a:lnTo>
                  <a:pt x="126552" y="710086"/>
                </a:lnTo>
                <a:lnTo>
                  <a:pt x="126711" y="710669"/>
                </a:lnTo>
                <a:lnTo>
                  <a:pt x="129678" y="695826"/>
                </a:lnTo>
                <a:cubicBezTo>
                  <a:pt x="131914" y="684639"/>
                  <a:pt x="134150" y="675690"/>
                  <a:pt x="136385" y="671215"/>
                </a:cubicBezTo>
                <a:cubicBezTo>
                  <a:pt x="138621" y="660028"/>
                  <a:pt x="138621" y="660028"/>
                  <a:pt x="140857" y="653316"/>
                </a:cubicBezTo>
                <a:cubicBezTo>
                  <a:pt x="140857" y="653316"/>
                  <a:pt x="140857" y="653316"/>
                  <a:pt x="143093" y="648841"/>
                </a:cubicBezTo>
                <a:cubicBezTo>
                  <a:pt x="143093" y="639892"/>
                  <a:pt x="152036" y="617518"/>
                  <a:pt x="152036" y="613043"/>
                </a:cubicBezTo>
                <a:cubicBezTo>
                  <a:pt x="154272" y="608568"/>
                  <a:pt x="156508" y="601856"/>
                  <a:pt x="156508" y="597381"/>
                </a:cubicBezTo>
                <a:cubicBezTo>
                  <a:pt x="156508" y="597381"/>
                  <a:pt x="156508" y="601856"/>
                  <a:pt x="156508" y="601856"/>
                </a:cubicBezTo>
                <a:cubicBezTo>
                  <a:pt x="158744" y="599619"/>
                  <a:pt x="163215" y="579482"/>
                  <a:pt x="163215" y="581720"/>
                </a:cubicBezTo>
                <a:cubicBezTo>
                  <a:pt x="167687" y="575008"/>
                  <a:pt x="169923" y="563821"/>
                  <a:pt x="174394" y="552634"/>
                </a:cubicBezTo>
                <a:cubicBezTo>
                  <a:pt x="176630" y="548159"/>
                  <a:pt x="181102" y="541447"/>
                  <a:pt x="183338" y="532497"/>
                </a:cubicBezTo>
                <a:cubicBezTo>
                  <a:pt x="187809" y="523548"/>
                  <a:pt x="192281" y="514598"/>
                  <a:pt x="192281" y="512361"/>
                </a:cubicBezTo>
                <a:cubicBezTo>
                  <a:pt x="194517" y="510123"/>
                  <a:pt x="194517" y="507886"/>
                  <a:pt x="194517" y="507886"/>
                </a:cubicBezTo>
                <a:cubicBezTo>
                  <a:pt x="203460" y="492224"/>
                  <a:pt x="207932" y="483275"/>
                  <a:pt x="216875" y="467613"/>
                </a:cubicBezTo>
                <a:cubicBezTo>
                  <a:pt x="214639" y="474325"/>
                  <a:pt x="210168" y="481037"/>
                  <a:pt x="207932" y="485512"/>
                </a:cubicBezTo>
                <a:cubicBezTo>
                  <a:pt x="203460" y="492224"/>
                  <a:pt x="201224" y="496699"/>
                  <a:pt x="201224" y="501174"/>
                </a:cubicBezTo>
                <a:lnTo>
                  <a:pt x="202622" y="499776"/>
                </a:lnTo>
                <a:lnTo>
                  <a:pt x="196753" y="512361"/>
                </a:lnTo>
                <a:cubicBezTo>
                  <a:pt x="194517" y="514598"/>
                  <a:pt x="190045" y="521310"/>
                  <a:pt x="190045" y="523548"/>
                </a:cubicBezTo>
                <a:cubicBezTo>
                  <a:pt x="187809" y="528023"/>
                  <a:pt x="187809" y="528023"/>
                  <a:pt x="185573" y="532497"/>
                </a:cubicBezTo>
                <a:cubicBezTo>
                  <a:pt x="187809" y="530260"/>
                  <a:pt x="185573" y="534735"/>
                  <a:pt x="183338" y="539209"/>
                </a:cubicBezTo>
                <a:cubicBezTo>
                  <a:pt x="183338" y="541447"/>
                  <a:pt x="183338" y="539209"/>
                  <a:pt x="181102" y="543684"/>
                </a:cubicBezTo>
                <a:cubicBezTo>
                  <a:pt x="178866" y="548159"/>
                  <a:pt x="181102" y="545922"/>
                  <a:pt x="178866" y="552634"/>
                </a:cubicBezTo>
                <a:cubicBezTo>
                  <a:pt x="178866" y="550396"/>
                  <a:pt x="176630" y="552634"/>
                  <a:pt x="176630" y="554871"/>
                </a:cubicBezTo>
                <a:cubicBezTo>
                  <a:pt x="174394" y="561583"/>
                  <a:pt x="169923" y="570533"/>
                  <a:pt x="165451" y="581720"/>
                </a:cubicBezTo>
                <a:cubicBezTo>
                  <a:pt x="163215" y="590669"/>
                  <a:pt x="158744" y="601856"/>
                  <a:pt x="156508" y="606331"/>
                </a:cubicBezTo>
                <a:cubicBezTo>
                  <a:pt x="152036" y="619755"/>
                  <a:pt x="149800" y="633179"/>
                  <a:pt x="143093" y="653316"/>
                </a:cubicBezTo>
                <a:cubicBezTo>
                  <a:pt x="143093" y="660028"/>
                  <a:pt x="140857" y="673452"/>
                  <a:pt x="138621" y="675690"/>
                </a:cubicBezTo>
                <a:cubicBezTo>
                  <a:pt x="138621" y="677927"/>
                  <a:pt x="138621" y="680165"/>
                  <a:pt x="136385" y="682402"/>
                </a:cubicBezTo>
                <a:cubicBezTo>
                  <a:pt x="138621" y="682402"/>
                  <a:pt x="138621" y="680165"/>
                  <a:pt x="138621" y="680165"/>
                </a:cubicBezTo>
                <a:cubicBezTo>
                  <a:pt x="136385" y="682402"/>
                  <a:pt x="136385" y="686877"/>
                  <a:pt x="136385" y="691351"/>
                </a:cubicBezTo>
                <a:cubicBezTo>
                  <a:pt x="134150" y="700301"/>
                  <a:pt x="131914" y="711488"/>
                  <a:pt x="129678" y="722675"/>
                </a:cubicBezTo>
                <a:cubicBezTo>
                  <a:pt x="127442" y="736099"/>
                  <a:pt x="125206" y="747286"/>
                  <a:pt x="125206" y="758473"/>
                </a:cubicBezTo>
                <a:lnTo>
                  <a:pt x="125206" y="753998"/>
                </a:lnTo>
                <a:cubicBezTo>
                  <a:pt x="122970" y="758473"/>
                  <a:pt x="122970" y="751761"/>
                  <a:pt x="122970" y="756236"/>
                </a:cubicBezTo>
                <a:cubicBezTo>
                  <a:pt x="122970" y="760710"/>
                  <a:pt x="122970" y="767422"/>
                  <a:pt x="122970" y="776372"/>
                </a:cubicBezTo>
                <a:cubicBezTo>
                  <a:pt x="120735" y="783084"/>
                  <a:pt x="120735" y="792034"/>
                  <a:pt x="120735" y="798746"/>
                </a:cubicBezTo>
                <a:lnTo>
                  <a:pt x="120735" y="823357"/>
                </a:lnTo>
                <a:cubicBezTo>
                  <a:pt x="120735" y="827832"/>
                  <a:pt x="120735" y="832307"/>
                  <a:pt x="120735" y="834544"/>
                </a:cubicBezTo>
                <a:cubicBezTo>
                  <a:pt x="120735" y="839019"/>
                  <a:pt x="120735" y="841256"/>
                  <a:pt x="118499" y="843493"/>
                </a:cubicBezTo>
                <a:cubicBezTo>
                  <a:pt x="118499" y="850206"/>
                  <a:pt x="120735" y="843493"/>
                  <a:pt x="120735" y="850206"/>
                </a:cubicBezTo>
                <a:cubicBezTo>
                  <a:pt x="118499" y="845731"/>
                  <a:pt x="120735" y="856918"/>
                  <a:pt x="118499" y="856918"/>
                </a:cubicBezTo>
                <a:cubicBezTo>
                  <a:pt x="118499" y="859155"/>
                  <a:pt x="118499" y="861393"/>
                  <a:pt x="118499" y="863630"/>
                </a:cubicBezTo>
                <a:lnTo>
                  <a:pt x="118499" y="866986"/>
                </a:lnTo>
                <a:cubicBezTo>
                  <a:pt x="118499" y="865308"/>
                  <a:pt x="118499" y="864749"/>
                  <a:pt x="118499" y="868105"/>
                </a:cubicBezTo>
                <a:lnTo>
                  <a:pt x="118499" y="870342"/>
                </a:lnTo>
                <a:lnTo>
                  <a:pt x="118499" y="872579"/>
                </a:lnTo>
                <a:lnTo>
                  <a:pt x="119736" y="881243"/>
                </a:lnTo>
                <a:lnTo>
                  <a:pt x="118778" y="880970"/>
                </a:lnTo>
                <a:cubicBezTo>
                  <a:pt x="118499" y="880970"/>
                  <a:pt x="118499" y="881529"/>
                  <a:pt x="118499" y="883766"/>
                </a:cubicBezTo>
                <a:cubicBezTo>
                  <a:pt x="118499" y="886004"/>
                  <a:pt x="118499" y="888241"/>
                  <a:pt x="118499" y="894953"/>
                </a:cubicBezTo>
                <a:cubicBezTo>
                  <a:pt x="118499" y="894953"/>
                  <a:pt x="118499" y="894953"/>
                  <a:pt x="118499" y="897191"/>
                </a:cubicBezTo>
                <a:cubicBezTo>
                  <a:pt x="118499" y="892716"/>
                  <a:pt x="116263" y="892716"/>
                  <a:pt x="116263" y="888241"/>
                </a:cubicBezTo>
                <a:cubicBezTo>
                  <a:pt x="116263" y="888241"/>
                  <a:pt x="116263" y="890479"/>
                  <a:pt x="116263" y="890479"/>
                </a:cubicBezTo>
                <a:cubicBezTo>
                  <a:pt x="116263" y="892716"/>
                  <a:pt x="116263" y="892716"/>
                  <a:pt x="116263" y="897191"/>
                </a:cubicBezTo>
                <a:cubicBezTo>
                  <a:pt x="116263" y="897191"/>
                  <a:pt x="116263" y="899428"/>
                  <a:pt x="116263" y="903903"/>
                </a:cubicBezTo>
                <a:cubicBezTo>
                  <a:pt x="116263" y="899428"/>
                  <a:pt x="116263" y="901665"/>
                  <a:pt x="114027" y="903903"/>
                </a:cubicBezTo>
                <a:lnTo>
                  <a:pt x="114027" y="901665"/>
                </a:lnTo>
                <a:lnTo>
                  <a:pt x="114027" y="897191"/>
                </a:lnTo>
                <a:cubicBezTo>
                  <a:pt x="114027" y="901665"/>
                  <a:pt x="114027" y="899428"/>
                  <a:pt x="111791" y="894953"/>
                </a:cubicBezTo>
                <a:lnTo>
                  <a:pt x="111791" y="888241"/>
                </a:lnTo>
                <a:cubicBezTo>
                  <a:pt x="109556" y="886004"/>
                  <a:pt x="109556" y="886004"/>
                  <a:pt x="109556" y="881529"/>
                </a:cubicBezTo>
                <a:cubicBezTo>
                  <a:pt x="109556" y="879292"/>
                  <a:pt x="109556" y="879292"/>
                  <a:pt x="109556" y="874817"/>
                </a:cubicBezTo>
                <a:cubicBezTo>
                  <a:pt x="109556" y="872579"/>
                  <a:pt x="109556" y="863630"/>
                  <a:pt x="107320" y="861393"/>
                </a:cubicBezTo>
                <a:lnTo>
                  <a:pt x="107320" y="867545"/>
                </a:lnTo>
                <a:lnTo>
                  <a:pt x="107320" y="868105"/>
                </a:lnTo>
                <a:lnTo>
                  <a:pt x="107320" y="877054"/>
                </a:lnTo>
                <a:cubicBezTo>
                  <a:pt x="107320" y="879292"/>
                  <a:pt x="107320" y="879292"/>
                  <a:pt x="107320" y="881529"/>
                </a:cubicBezTo>
                <a:cubicBezTo>
                  <a:pt x="107320" y="886004"/>
                  <a:pt x="107320" y="899428"/>
                  <a:pt x="107320" y="903903"/>
                </a:cubicBezTo>
                <a:cubicBezTo>
                  <a:pt x="109556" y="908378"/>
                  <a:pt x="111791" y="915090"/>
                  <a:pt x="109556" y="906140"/>
                </a:cubicBezTo>
                <a:cubicBezTo>
                  <a:pt x="111791" y="906140"/>
                  <a:pt x="111791" y="915090"/>
                  <a:pt x="111791" y="919564"/>
                </a:cubicBezTo>
                <a:cubicBezTo>
                  <a:pt x="111791" y="921802"/>
                  <a:pt x="111791" y="915090"/>
                  <a:pt x="109556" y="912852"/>
                </a:cubicBezTo>
                <a:cubicBezTo>
                  <a:pt x="109556" y="912852"/>
                  <a:pt x="111791" y="921802"/>
                  <a:pt x="109556" y="915090"/>
                </a:cubicBezTo>
                <a:cubicBezTo>
                  <a:pt x="109556" y="919564"/>
                  <a:pt x="109556" y="919564"/>
                  <a:pt x="109556" y="924039"/>
                </a:cubicBezTo>
                <a:cubicBezTo>
                  <a:pt x="109556" y="921802"/>
                  <a:pt x="107320" y="912852"/>
                  <a:pt x="107320" y="917327"/>
                </a:cubicBezTo>
                <a:cubicBezTo>
                  <a:pt x="107320" y="910615"/>
                  <a:pt x="105084" y="903903"/>
                  <a:pt x="105084" y="894953"/>
                </a:cubicBezTo>
                <a:cubicBezTo>
                  <a:pt x="105084" y="894953"/>
                  <a:pt x="105084" y="899428"/>
                  <a:pt x="105084" y="903903"/>
                </a:cubicBezTo>
                <a:cubicBezTo>
                  <a:pt x="105084" y="903903"/>
                  <a:pt x="105084" y="908378"/>
                  <a:pt x="105084" y="908378"/>
                </a:cubicBezTo>
                <a:cubicBezTo>
                  <a:pt x="105084" y="906140"/>
                  <a:pt x="102848" y="892716"/>
                  <a:pt x="102848" y="899428"/>
                </a:cubicBezTo>
                <a:cubicBezTo>
                  <a:pt x="102848" y="896072"/>
                  <a:pt x="102848" y="893835"/>
                  <a:pt x="102848" y="891038"/>
                </a:cubicBezTo>
                <a:lnTo>
                  <a:pt x="102848" y="885283"/>
                </a:lnTo>
                <a:lnTo>
                  <a:pt x="101600" y="883286"/>
                </a:lnTo>
                <a:lnTo>
                  <a:pt x="102848" y="883286"/>
                </a:lnTo>
                <a:lnTo>
                  <a:pt x="102848" y="879292"/>
                </a:lnTo>
                <a:cubicBezTo>
                  <a:pt x="100612" y="877054"/>
                  <a:pt x="100612" y="863630"/>
                  <a:pt x="100612" y="856918"/>
                </a:cubicBezTo>
                <a:cubicBezTo>
                  <a:pt x="98376" y="863630"/>
                  <a:pt x="100612" y="863630"/>
                  <a:pt x="100612" y="872579"/>
                </a:cubicBezTo>
                <a:cubicBezTo>
                  <a:pt x="100612" y="874817"/>
                  <a:pt x="100612" y="865867"/>
                  <a:pt x="98376" y="865867"/>
                </a:cubicBezTo>
                <a:cubicBezTo>
                  <a:pt x="98376" y="861393"/>
                  <a:pt x="98376" y="859155"/>
                  <a:pt x="98376" y="861393"/>
                </a:cubicBezTo>
                <a:cubicBezTo>
                  <a:pt x="98376" y="854680"/>
                  <a:pt x="98376" y="852443"/>
                  <a:pt x="98376" y="850206"/>
                </a:cubicBezTo>
                <a:cubicBezTo>
                  <a:pt x="98376" y="841256"/>
                  <a:pt x="98376" y="836781"/>
                  <a:pt x="96141" y="830069"/>
                </a:cubicBezTo>
                <a:cubicBezTo>
                  <a:pt x="96141" y="834544"/>
                  <a:pt x="96141" y="852443"/>
                  <a:pt x="96141" y="854680"/>
                </a:cubicBezTo>
                <a:cubicBezTo>
                  <a:pt x="96141" y="861393"/>
                  <a:pt x="96141" y="850206"/>
                  <a:pt x="93905" y="852443"/>
                </a:cubicBezTo>
                <a:cubicBezTo>
                  <a:pt x="93905" y="856918"/>
                  <a:pt x="93905" y="856918"/>
                  <a:pt x="93905" y="863630"/>
                </a:cubicBezTo>
                <a:lnTo>
                  <a:pt x="93905" y="870342"/>
                </a:lnTo>
                <a:cubicBezTo>
                  <a:pt x="93905" y="870342"/>
                  <a:pt x="93905" y="871461"/>
                  <a:pt x="93905" y="872300"/>
                </a:cubicBezTo>
                <a:lnTo>
                  <a:pt x="93905" y="872579"/>
                </a:lnTo>
                <a:lnTo>
                  <a:pt x="93905" y="877054"/>
                </a:lnTo>
                <a:cubicBezTo>
                  <a:pt x="93905" y="879851"/>
                  <a:pt x="93905" y="882648"/>
                  <a:pt x="93905" y="883766"/>
                </a:cubicBezTo>
                <a:cubicBezTo>
                  <a:pt x="96141" y="888241"/>
                  <a:pt x="96141" y="897191"/>
                  <a:pt x="96141" y="906140"/>
                </a:cubicBezTo>
                <a:cubicBezTo>
                  <a:pt x="98376" y="915090"/>
                  <a:pt x="98376" y="921802"/>
                  <a:pt x="100612" y="924039"/>
                </a:cubicBezTo>
                <a:cubicBezTo>
                  <a:pt x="100612" y="924039"/>
                  <a:pt x="100612" y="930751"/>
                  <a:pt x="100612" y="932989"/>
                </a:cubicBezTo>
                <a:cubicBezTo>
                  <a:pt x="100612" y="935226"/>
                  <a:pt x="100612" y="935226"/>
                  <a:pt x="102848" y="937464"/>
                </a:cubicBezTo>
                <a:cubicBezTo>
                  <a:pt x="100612" y="939701"/>
                  <a:pt x="102848" y="946413"/>
                  <a:pt x="102848" y="955363"/>
                </a:cubicBezTo>
                <a:cubicBezTo>
                  <a:pt x="105084" y="962075"/>
                  <a:pt x="107320" y="971024"/>
                  <a:pt x="107320" y="975499"/>
                </a:cubicBezTo>
                <a:cubicBezTo>
                  <a:pt x="109556" y="982211"/>
                  <a:pt x="109556" y="991161"/>
                  <a:pt x="111791" y="995636"/>
                </a:cubicBezTo>
                <a:cubicBezTo>
                  <a:pt x="114027" y="1002348"/>
                  <a:pt x="111791" y="997873"/>
                  <a:pt x="111791" y="997873"/>
                </a:cubicBezTo>
                <a:cubicBezTo>
                  <a:pt x="114027" y="1002348"/>
                  <a:pt x="114027" y="1002348"/>
                  <a:pt x="114027" y="1009060"/>
                </a:cubicBezTo>
                <a:cubicBezTo>
                  <a:pt x="114027" y="1002348"/>
                  <a:pt x="114027" y="1002348"/>
                  <a:pt x="114027" y="997873"/>
                </a:cubicBezTo>
                <a:cubicBezTo>
                  <a:pt x="114027" y="995636"/>
                  <a:pt x="114027" y="993398"/>
                  <a:pt x="111791" y="988923"/>
                </a:cubicBezTo>
                <a:cubicBezTo>
                  <a:pt x="114027" y="993398"/>
                  <a:pt x="116263" y="1004585"/>
                  <a:pt x="118499" y="1015772"/>
                </a:cubicBezTo>
                <a:cubicBezTo>
                  <a:pt x="118499" y="1015772"/>
                  <a:pt x="120735" y="1020247"/>
                  <a:pt x="118499" y="1018009"/>
                </a:cubicBezTo>
                <a:cubicBezTo>
                  <a:pt x="120735" y="1022484"/>
                  <a:pt x="120735" y="1022484"/>
                  <a:pt x="120735" y="1018009"/>
                </a:cubicBezTo>
                <a:cubicBezTo>
                  <a:pt x="120735" y="1020247"/>
                  <a:pt x="122970" y="1033671"/>
                  <a:pt x="120735" y="1024721"/>
                </a:cubicBezTo>
                <a:cubicBezTo>
                  <a:pt x="120735" y="1026959"/>
                  <a:pt x="122970" y="1031434"/>
                  <a:pt x="122970" y="1035908"/>
                </a:cubicBezTo>
                <a:cubicBezTo>
                  <a:pt x="122970" y="1038146"/>
                  <a:pt x="125206" y="1044858"/>
                  <a:pt x="127442" y="1056045"/>
                </a:cubicBezTo>
                <a:cubicBezTo>
                  <a:pt x="127442" y="1053807"/>
                  <a:pt x="125206" y="1047095"/>
                  <a:pt x="122970" y="1042621"/>
                </a:cubicBezTo>
                <a:cubicBezTo>
                  <a:pt x="120735" y="1035908"/>
                  <a:pt x="120735" y="1029196"/>
                  <a:pt x="118499" y="1026959"/>
                </a:cubicBezTo>
                <a:cubicBezTo>
                  <a:pt x="120735" y="1033671"/>
                  <a:pt x="120735" y="1035908"/>
                  <a:pt x="122970" y="1044858"/>
                </a:cubicBezTo>
                <a:cubicBezTo>
                  <a:pt x="122970" y="1044858"/>
                  <a:pt x="120735" y="1035908"/>
                  <a:pt x="118499" y="1031434"/>
                </a:cubicBezTo>
                <a:cubicBezTo>
                  <a:pt x="118499" y="1033671"/>
                  <a:pt x="118499" y="1035908"/>
                  <a:pt x="120735" y="1038146"/>
                </a:cubicBezTo>
                <a:cubicBezTo>
                  <a:pt x="120735" y="1040383"/>
                  <a:pt x="120735" y="1044858"/>
                  <a:pt x="122970" y="1047095"/>
                </a:cubicBezTo>
                <a:cubicBezTo>
                  <a:pt x="120735" y="1047095"/>
                  <a:pt x="120735" y="1042621"/>
                  <a:pt x="118499" y="1038146"/>
                </a:cubicBezTo>
                <a:cubicBezTo>
                  <a:pt x="118499" y="1035908"/>
                  <a:pt x="118499" y="1031434"/>
                  <a:pt x="118499" y="1033671"/>
                </a:cubicBezTo>
                <a:cubicBezTo>
                  <a:pt x="116263" y="1024721"/>
                  <a:pt x="116263" y="1029196"/>
                  <a:pt x="114027" y="1018009"/>
                </a:cubicBezTo>
                <a:cubicBezTo>
                  <a:pt x="114027" y="1022484"/>
                  <a:pt x="114027" y="1026959"/>
                  <a:pt x="116263" y="1033671"/>
                </a:cubicBezTo>
                <a:cubicBezTo>
                  <a:pt x="116263" y="1033671"/>
                  <a:pt x="114027" y="1026959"/>
                  <a:pt x="114027" y="1026959"/>
                </a:cubicBezTo>
                <a:cubicBezTo>
                  <a:pt x="114027" y="1029196"/>
                  <a:pt x="114027" y="1033671"/>
                  <a:pt x="114027" y="1035908"/>
                </a:cubicBezTo>
                <a:cubicBezTo>
                  <a:pt x="116263" y="1042621"/>
                  <a:pt x="118499" y="1049333"/>
                  <a:pt x="120735" y="1056045"/>
                </a:cubicBezTo>
                <a:cubicBezTo>
                  <a:pt x="122970" y="1062757"/>
                  <a:pt x="125206" y="1069469"/>
                  <a:pt x="127442" y="1076181"/>
                </a:cubicBezTo>
                <a:cubicBezTo>
                  <a:pt x="125206" y="1073944"/>
                  <a:pt x="127442" y="1080656"/>
                  <a:pt x="127442" y="1082893"/>
                </a:cubicBezTo>
                <a:cubicBezTo>
                  <a:pt x="127442" y="1078419"/>
                  <a:pt x="127442" y="1082893"/>
                  <a:pt x="129678" y="1080656"/>
                </a:cubicBezTo>
                <a:cubicBezTo>
                  <a:pt x="129678" y="1082893"/>
                  <a:pt x="131914" y="1089606"/>
                  <a:pt x="131914" y="1094080"/>
                </a:cubicBezTo>
                <a:cubicBezTo>
                  <a:pt x="131914" y="1094080"/>
                  <a:pt x="129678" y="1089606"/>
                  <a:pt x="129678" y="1089606"/>
                </a:cubicBezTo>
                <a:cubicBezTo>
                  <a:pt x="125206" y="1082893"/>
                  <a:pt x="127442" y="1091843"/>
                  <a:pt x="125206" y="1082893"/>
                </a:cubicBezTo>
                <a:cubicBezTo>
                  <a:pt x="120735" y="1073944"/>
                  <a:pt x="125206" y="1082893"/>
                  <a:pt x="120735" y="1076181"/>
                </a:cubicBezTo>
                <a:cubicBezTo>
                  <a:pt x="120735" y="1078419"/>
                  <a:pt x="122970" y="1078419"/>
                  <a:pt x="125206" y="1082893"/>
                </a:cubicBezTo>
                <a:cubicBezTo>
                  <a:pt x="122970" y="1085131"/>
                  <a:pt x="120735" y="1071707"/>
                  <a:pt x="118499" y="1073944"/>
                </a:cubicBezTo>
                <a:cubicBezTo>
                  <a:pt x="118499" y="1076181"/>
                  <a:pt x="120735" y="1078419"/>
                  <a:pt x="122970" y="1082893"/>
                </a:cubicBezTo>
                <a:lnTo>
                  <a:pt x="122003" y="1087254"/>
                </a:lnTo>
                <a:lnTo>
                  <a:pt x="127367" y="1101178"/>
                </a:lnTo>
                <a:lnTo>
                  <a:pt x="126399" y="1100209"/>
                </a:lnTo>
                <a:lnTo>
                  <a:pt x="126399" y="1100209"/>
                </a:lnTo>
                <a:lnTo>
                  <a:pt x="127088" y="1100899"/>
                </a:lnTo>
                <a:cubicBezTo>
                  <a:pt x="127367" y="1101738"/>
                  <a:pt x="127367" y="1102297"/>
                  <a:pt x="127367" y="1101178"/>
                </a:cubicBezTo>
                <a:cubicBezTo>
                  <a:pt x="127367" y="1105653"/>
                  <a:pt x="129601" y="1103416"/>
                  <a:pt x="129601" y="1103416"/>
                </a:cubicBezTo>
                <a:cubicBezTo>
                  <a:pt x="129601" y="1107890"/>
                  <a:pt x="129601" y="1105653"/>
                  <a:pt x="129601" y="1110127"/>
                </a:cubicBezTo>
                <a:cubicBezTo>
                  <a:pt x="131836" y="1112364"/>
                  <a:pt x="131836" y="1110127"/>
                  <a:pt x="131836" y="1110127"/>
                </a:cubicBezTo>
                <a:cubicBezTo>
                  <a:pt x="134070" y="1116839"/>
                  <a:pt x="136305" y="1121313"/>
                  <a:pt x="138539" y="1125787"/>
                </a:cubicBezTo>
                <a:cubicBezTo>
                  <a:pt x="140774" y="1134736"/>
                  <a:pt x="143008" y="1136973"/>
                  <a:pt x="145243" y="1141448"/>
                </a:cubicBezTo>
                <a:lnTo>
                  <a:pt x="146807" y="1146146"/>
                </a:lnTo>
                <a:lnTo>
                  <a:pt x="146639" y="1146202"/>
                </a:lnTo>
                <a:cubicBezTo>
                  <a:pt x="146919" y="1147041"/>
                  <a:pt x="147477" y="1148159"/>
                  <a:pt x="147477" y="1148159"/>
                </a:cubicBezTo>
                <a:lnTo>
                  <a:pt x="146807" y="1146146"/>
                </a:lnTo>
                <a:lnTo>
                  <a:pt x="147477" y="1145922"/>
                </a:lnTo>
                <a:cubicBezTo>
                  <a:pt x="149712" y="1148159"/>
                  <a:pt x="149712" y="1148159"/>
                  <a:pt x="149712" y="1152634"/>
                </a:cubicBezTo>
                <a:cubicBezTo>
                  <a:pt x="149712" y="1150397"/>
                  <a:pt x="147477" y="1148159"/>
                  <a:pt x="151946" y="1157108"/>
                </a:cubicBezTo>
                <a:cubicBezTo>
                  <a:pt x="149712" y="1152634"/>
                  <a:pt x="149712" y="1152634"/>
                  <a:pt x="154181" y="1157108"/>
                </a:cubicBezTo>
                <a:lnTo>
                  <a:pt x="154600" y="1160044"/>
                </a:lnTo>
                <a:lnTo>
                  <a:pt x="154181" y="1159345"/>
                </a:lnTo>
                <a:lnTo>
                  <a:pt x="154606" y="1160091"/>
                </a:lnTo>
                <a:lnTo>
                  <a:pt x="154739" y="1161023"/>
                </a:lnTo>
                <a:cubicBezTo>
                  <a:pt x="155857" y="1163820"/>
                  <a:pt x="157533" y="1167176"/>
                  <a:pt x="158650" y="1168294"/>
                </a:cubicBezTo>
                <a:cubicBezTo>
                  <a:pt x="160884" y="1172769"/>
                  <a:pt x="158650" y="1168294"/>
                  <a:pt x="160884" y="1175006"/>
                </a:cubicBezTo>
                <a:lnTo>
                  <a:pt x="160884" y="1171091"/>
                </a:lnTo>
                <a:lnTo>
                  <a:pt x="163118" y="1175006"/>
                </a:lnTo>
                <a:cubicBezTo>
                  <a:pt x="163118" y="1175006"/>
                  <a:pt x="163118" y="1177243"/>
                  <a:pt x="165353" y="1181717"/>
                </a:cubicBezTo>
                <a:lnTo>
                  <a:pt x="169817" y="1186185"/>
                </a:lnTo>
                <a:lnTo>
                  <a:pt x="169821" y="1186190"/>
                </a:lnTo>
                <a:lnTo>
                  <a:pt x="169822" y="1186192"/>
                </a:lnTo>
                <a:cubicBezTo>
                  <a:pt x="171498" y="1188988"/>
                  <a:pt x="173174" y="1191785"/>
                  <a:pt x="174291" y="1192903"/>
                </a:cubicBezTo>
                <a:cubicBezTo>
                  <a:pt x="174291" y="1192903"/>
                  <a:pt x="167587" y="1183955"/>
                  <a:pt x="169822" y="1190666"/>
                </a:cubicBezTo>
                <a:cubicBezTo>
                  <a:pt x="174291" y="1195141"/>
                  <a:pt x="174291" y="1197378"/>
                  <a:pt x="176525" y="1199615"/>
                </a:cubicBezTo>
                <a:cubicBezTo>
                  <a:pt x="176525" y="1199615"/>
                  <a:pt x="183229" y="1210801"/>
                  <a:pt x="183229" y="1208564"/>
                </a:cubicBezTo>
                <a:cubicBezTo>
                  <a:pt x="187698" y="1215275"/>
                  <a:pt x="192167" y="1226461"/>
                  <a:pt x="192167" y="1224224"/>
                </a:cubicBezTo>
                <a:cubicBezTo>
                  <a:pt x="194401" y="1226461"/>
                  <a:pt x="192167" y="1224224"/>
                  <a:pt x="194401" y="1226461"/>
                </a:cubicBezTo>
                <a:cubicBezTo>
                  <a:pt x="187698" y="1219750"/>
                  <a:pt x="192167" y="1226461"/>
                  <a:pt x="194401" y="1230936"/>
                </a:cubicBezTo>
                <a:cubicBezTo>
                  <a:pt x="196636" y="1235410"/>
                  <a:pt x="194401" y="1230936"/>
                  <a:pt x="196636" y="1233173"/>
                </a:cubicBezTo>
                <a:cubicBezTo>
                  <a:pt x="198870" y="1237647"/>
                  <a:pt x="203339" y="1244359"/>
                  <a:pt x="205574" y="1246596"/>
                </a:cubicBezTo>
                <a:cubicBezTo>
                  <a:pt x="210043" y="1251071"/>
                  <a:pt x="214512" y="1257782"/>
                  <a:pt x="216746" y="1262257"/>
                </a:cubicBezTo>
                <a:cubicBezTo>
                  <a:pt x="221215" y="1266731"/>
                  <a:pt x="225684" y="1273443"/>
                  <a:pt x="227919" y="1275680"/>
                </a:cubicBezTo>
                <a:cubicBezTo>
                  <a:pt x="230153" y="1277917"/>
                  <a:pt x="230153" y="1277917"/>
                  <a:pt x="230153" y="1277917"/>
                </a:cubicBezTo>
                <a:cubicBezTo>
                  <a:pt x="234622" y="1282391"/>
                  <a:pt x="236857" y="1284629"/>
                  <a:pt x="241326" y="1289103"/>
                </a:cubicBezTo>
                <a:cubicBezTo>
                  <a:pt x="239091" y="1289103"/>
                  <a:pt x="239091" y="1289103"/>
                  <a:pt x="239091" y="1289103"/>
                </a:cubicBezTo>
                <a:cubicBezTo>
                  <a:pt x="248029" y="1300289"/>
                  <a:pt x="254733" y="1309238"/>
                  <a:pt x="261436" y="1315949"/>
                </a:cubicBezTo>
                <a:lnTo>
                  <a:pt x="288243" y="1345025"/>
                </a:lnTo>
                <a:lnTo>
                  <a:pt x="277078" y="1333847"/>
                </a:lnTo>
                <a:cubicBezTo>
                  <a:pt x="281547" y="1336084"/>
                  <a:pt x="283781" y="1340559"/>
                  <a:pt x="288250" y="1345033"/>
                </a:cubicBezTo>
                <a:lnTo>
                  <a:pt x="288243" y="1345025"/>
                </a:lnTo>
                <a:lnTo>
                  <a:pt x="290485" y="1347270"/>
                </a:lnTo>
                <a:cubicBezTo>
                  <a:pt x="297188" y="1351744"/>
                  <a:pt x="301657" y="1356219"/>
                  <a:pt x="306126" y="1360693"/>
                </a:cubicBezTo>
                <a:cubicBezTo>
                  <a:pt x="303892" y="1358456"/>
                  <a:pt x="301657" y="1356219"/>
                  <a:pt x="303892" y="1356219"/>
                </a:cubicBezTo>
                <a:cubicBezTo>
                  <a:pt x="310595" y="1362930"/>
                  <a:pt x="315064" y="1367405"/>
                  <a:pt x="319533" y="1371879"/>
                </a:cubicBezTo>
                <a:cubicBezTo>
                  <a:pt x="317299" y="1367405"/>
                  <a:pt x="315064" y="1365168"/>
                  <a:pt x="315064" y="1365168"/>
                </a:cubicBezTo>
                <a:cubicBezTo>
                  <a:pt x="317299" y="1367405"/>
                  <a:pt x="319533" y="1367405"/>
                  <a:pt x="319533" y="1369642"/>
                </a:cubicBezTo>
                <a:cubicBezTo>
                  <a:pt x="321768" y="1369642"/>
                  <a:pt x="317299" y="1365168"/>
                  <a:pt x="315064" y="1362930"/>
                </a:cubicBezTo>
                <a:cubicBezTo>
                  <a:pt x="310595" y="1358456"/>
                  <a:pt x="317299" y="1365168"/>
                  <a:pt x="312830" y="1360693"/>
                </a:cubicBezTo>
                <a:cubicBezTo>
                  <a:pt x="311713" y="1358456"/>
                  <a:pt x="306126" y="1352863"/>
                  <a:pt x="299981" y="1346990"/>
                </a:cubicBezTo>
                <a:lnTo>
                  <a:pt x="291881" y="1339300"/>
                </a:lnTo>
                <a:lnTo>
                  <a:pt x="283781" y="1327135"/>
                </a:lnTo>
                <a:cubicBezTo>
                  <a:pt x="281547" y="1324898"/>
                  <a:pt x="279312" y="1322661"/>
                  <a:pt x="277078" y="1322661"/>
                </a:cubicBezTo>
                <a:cubicBezTo>
                  <a:pt x="274843" y="1320424"/>
                  <a:pt x="277078" y="1320424"/>
                  <a:pt x="274843" y="1318187"/>
                </a:cubicBezTo>
                <a:cubicBezTo>
                  <a:pt x="272609" y="1315949"/>
                  <a:pt x="272609" y="1318187"/>
                  <a:pt x="270374" y="1313712"/>
                </a:cubicBezTo>
                <a:cubicBezTo>
                  <a:pt x="268140" y="1309238"/>
                  <a:pt x="261436" y="1304763"/>
                  <a:pt x="256967" y="1298052"/>
                </a:cubicBezTo>
                <a:cubicBezTo>
                  <a:pt x="254733" y="1293577"/>
                  <a:pt x="250264" y="1289103"/>
                  <a:pt x="245795" y="1284629"/>
                </a:cubicBezTo>
                <a:cubicBezTo>
                  <a:pt x="241326" y="1277917"/>
                  <a:pt x="239091" y="1273443"/>
                  <a:pt x="236857" y="1271205"/>
                </a:cubicBezTo>
                <a:cubicBezTo>
                  <a:pt x="232388" y="1266731"/>
                  <a:pt x="232388" y="1266731"/>
                  <a:pt x="227919" y="1262257"/>
                </a:cubicBezTo>
                <a:cubicBezTo>
                  <a:pt x="227919" y="1260019"/>
                  <a:pt x="223450" y="1255545"/>
                  <a:pt x="225684" y="1255545"/>
                </a:cubicBezTo>
                <a:cubicBezTo>
                  <a:pt x="216746" y="1244359"/>
                  <a:pt x="214512" y="1242122"/>
                  <a:pt x="205574" y="1228699"/>
                </a:cubicBezTo>
                <a:cubicBezTo>
                  <a:pt x="205574" y="1228699"/>
                  <a:pt x="210043" y="1233173"/>
                  <a:pt x="212277" y="1235410"/>
                </a:cubicBezTo>
                <a:cubicBezTo>
                  <a:pt x="207808" y="1230936"/>
                  <a:pt x="205574" y="1226461"/>
                  <a:pt x="203339" y="1221987"/>
                </a:cubicBezTo>
                <a:cubicBezTo>
                  <a:pt x="201105" y="1219750"/>
                  <a:pt x="201105" y="1219750"/>
                  <a:pt x="201105" y="1219750"/>
                </a:cubicBezTo>
                <a:cubicBezTo>
                  <a:pt x="198870" y="1215275"/>
                  <a:pt x="196636" y="1213038"/>
                  <a:pt x="196636" y="1213038"/>
                </a:cubicBezTo>
                <a:cubicBezTo>
                  <a:pt x="198870" y="1213038"/>
                  <a:pt x="203339" y="1219750"/>
                  <a:pt x="203339" y="1219750"/>
                </a:cubicBezTo>
                <a:cubicBezTo>
                  <a:pt x="207808" y="1226461"/>
                  <a:pt x="216746" y="1239885"/>
                  <a:pt x="216746" y="1237647"/>
                </a:cubicBezTo>
                <a:cubicBezTo>
                  <a:pt x="218981" y="1239885"/>
                  <a:pt x="218981" y="1239885"/>
                  <a:pt x="216746" y="1239885"/>
                </a:cubicBezTo>
                <a:cubicBezTo>
                  <a:pt x="221215" y="1244359"/>
                  <a:pt x="221215" y="1244359"/>
                  <a:pt x="225684" y="1253308"/>
                </a:cubicBezTo>
                <a:cubicBezTo>
                  <a:pt x="227919" y="1255545"/>
                  <a:pt x="227919" y="1253308"/>
                  <a:pt x="230153" y="1257782"/>
                </a:cubicBezTo>
                <a:cubicBezTo>
                  <a:pt x="230153" y="1257782"/>
                  <a:pt x="230153" y="1255545"/>
                  <a:pt x="230153" y="1255545"/>
                </a:cubicBezTo>
                <a:cubicBezTo>
                  <a:pt x="234622" y="1262257"/>
                  <a:pt x="243560" y="1273443"/>
                  <a:pt x="245795" y="1275680"/>
                </a:cubicBezTo>
                <a:cubicBezTo>
                  <a:pt x="248029" y="1277917"/>
                  <a:pt x="248029" y="1277917"/>
                  <a:pt x="250264" y="1280154"/>
                </a:cubicBezTo>
                <a:cubicBezTo>
                  <a:pt x="252498" y="1282391"/>
                  <a:pt x="254733" y="1284629"/>
                  <a:pt x="254733" y="1286866"/>
                </a:cubicBezTo>
                <a:cubicBezTo>
                  <a:pt x="259202" y="1291340"/>
                  <a:pt x="263671" y="1295815"/>
                  <a:pt x="265905" y="1300289"/>
                </a:cubicBezTo>
                <a:cubicBezTo>
                  <a:pt x="268140" y="1300289"/>
                  <a:pt x="270374" y="1304763"/>
                  <a:pt x="274843" y="1309238"/>
                </a:cubicBezTo>
                <a:cubicBezTo>
                  <a:pt x="279312" y="1313712"/>
                  <a:pt x="283781" y="1318187"/>
                  <a:pt x="283781" y="1320424"/>
                </a:cubicBezTo>
                <a:cubicBezTo>
                  <a:pt x="286016" y="1322661"/>
                  <a:pt x="286016" y="1322661"/>
                  <a:pt x="286016" y="1322661"/>
                </a:cubicBezTo>
                <a:cubicBezTo>
                  <a:pt x="288250" y="1322661"/>
                  <a:pt x="290485" y="1324898"/>
                  <a:pt x="290485" y="1327135"/>
                </a:cubicBezTo>
                <a:cubicBezTo>
                  <a:pt x="292719" y="1329373"/>
                  <a:pt x="294954" y="1333847"/>
                  <a:pt x="299423" y="1336084"/>
                </a:cubicBezTo>
                <a:cubicBezTo>
                  <a:pt x="301657" y="1340559"/>
                  <a:pt x="306126" y="1342796"/>
                  <a:pt x="308361" y="1345033"/>
                </a:cubicBezTo>
                <a:cubicBezTo>
                  <a:pt x="315064" y="1351744"/>
                  <a:pt x="321768" y="1358456"/>
                  <a:pt x="326237" y="1360693"/>
                </a:cubicBezTo>
                <a:cubicBezTo>
                  <a:pt x="328471" y="1365168"/>
                  <a:pt x="339644" y="1376354"/>
                  <a:pt x="346347" y="1378591"/>
                </a:cubicBezTo>
                <a:cubicBezTo>
                  <a:pt x="344113" y="1378591"/>
                  <a:pt x="344113" y="1378591"/>
                  <a:pt x="344113" y="1378591"/>
                </a:cubicBezTo>
                <a:cubicBezTo>
                  <a:pt x="348582" y="1380828"/>
                  <a:pt x="350816" y="1383065"/>
                  <a:pt x="355285" y="1387540"/>
                </a:cubicBezTo>
                <a:cubicBezTo>
                  <a:pt x="359754" y="1389777"/>
                  <a:pt x="361989" y="1392014"/>
                  <a:pt x="364223" y="1394251"/>
                </a:cubicBezTo>
                <a:cubicBezTo>
                  <a:pt x="370927" y="1398726"/>
                  <a:pt x="377630" y="1403200"/>
                  <a:pt x="382099" y="1405437"/>
                </a:cubicBezTo>
                <a:cubicBezTo>
                  <a:pt x="386568" y="1409912"/>
                  <a:pt x="391037" y="1412149"/>
                  <a:pt x="397741" y="1416623"/>
                </a:cubicBezTo>
                <a:cubicBezTo>
                  <a:pt x="402210" y="1421098"/>
                  <a:pt x="408913" y="1423335"/>
                  <a:pt x="413382" y="1427809"/>
                </a:cubicBezTo>
                <a:cubicBezTo>
                  <a:pt x="417851" y="1430046"/>
                  <a:pt x="422320" y="1434521"/>
                  <a:pt x="426789" y="1436758"/>
                </a:cubicBezTo>
                <a:cubicBezTo>
                  <a:pt x="437962" y="1443470"/>
                  <a:pt x="446900" y="1445707"/>
                  <a:pt x="451369" y="1450181"/>
                </a:cubicBezTo>
                <a:cubicBezTo>
                  <a:pt x="453603" y="1452418"/>
                  <a:pt x="455838" y="1454656"/>
                  <a:pt x="458072" y="1454656"/>
                </a:cubicBezTo>
                <a:cubicBezTo>
                  <a:pt x="460307" y="1456893"/>
                  <a:pt x="462541" y="1456893"/>
                  <a:pt x="464776" y="1459130"/>
                </a:cubicBezTo>
                <a:cubicBezTo>
                  <a:pt x="467010" y="1459130"/>
                  <a:pt x="469245" y="1461367"/>
                  <a:pt x="467010" y="1459130"/>
                </a:cubicBezTo>
                <a:cubicBezTo>
                  <a:pt x="469245" y="1461367"/>
                  <a:pt x="473714" y="1463604"/>
                  <a:pt x="475948" y="1465842"/>
                </a:cubicBezTo>
                <a:cubicBezTo>
                  <a:pt x="493824" y="1474790"/>
                  <a:pt x="507231" y="1481502"/>
                  <a:pt x="525107" y="1488214"/>
                </a:cubicBezTo>
                <a:cubicBezTo>
                  <a:pt x="536279" y="1492688"/>
                  <a:pt x="558624" y="1503874"/>
                  <a:pt x="572031" y="1508348"/>
                </a:cubicBezTo>
                <a:cubicBezTo>
                  <a:pt x="589907" y="1515060"/>
                  <a:pt x="605549" y="1519534"/>
                  <a:pt x="621190" y="1524009"/>
                </a:cubicBezTo>
                <a:cubicBezTo>
                  <a:pt x="627894" y="1526246"/>
                  <a:pt x="636832" y="1528483"/>
                  <a:pt x="643535" y="1530720"/>
                </a:cubicBezTo>
                <a:cubicBezTo>
                  <a:pt x="650239" y="1532958"/>
                  <a:pt x="656942" y="1532958"/>
                  <a:pt x="663646" y="1535195"/>
                </a:cubicBezTo>
                <a:cubicBezTo>
                  <a:pt x="661411" y="1535195"/>
                  <a:pt x="665880" y="1537432"/>
                  <a:pt x="665880" y="1537432"/>
                </a:cubicBezTo>
                <a:cubicBezTo>
                  <a:pt x="670349" y="1537432"/>
                  <a:pt x="670349" y="1537432"/>
                  <a:pt x="670349" y="1537432"/>
                </a:cubicBezTo>
                <a:cubicBezTo>
                  <a:pt x="674818" y="1537432"/>
                  <a:pt x="672584" y="1537432"/>
                  <a:pt x="674818" y="1539669"/>
                </a:cubicBezTo>
                <a:cubicBezTo>
                  <a:pt x="677053" y="1539669"/>
                  <a:pt x="679287" y="1539669"/>
                  <a:pt x="683756" y="1539669"/>
                </a:cubicBezTo>
                <a:cubicBezTo>
                  <a:pt x="685991" y="1539669"/>
                  <a:pt x="677053" y="1539669"/>
                  <a:pt x="677053" y="1537432"/>
                </a:cubicBezTo>
                <a:cubicBezTo>
                  <a:pt x="683756" y="1539669"/>
                  <a:pt x="697163" y="1541906"/>
                  <a:pt x="697163" y="1544144"/>
                </a:cubicBezTo>
                <a:cubicBezTo>
                  <a:pt x="701632" y="1544144"/>
                  <a:pt x="701632" y="1544144"/>
                  <a:pt x="701632" y="1544144"/>
                </a:cubicBezTo>
                <a:cubicBezTo>
                  <a:pt x="710570" y="1546381"/>
                  <a:pt x="717274" y="1546381"/>
                  <a:pt x="723977" y="1548618"/>
                </a:cubicBezTo>
                <a:cubicBezTo>
                  <a:pt x="728446" y="1548618"/>
                  <a:pt x="735150" y="1550855"/>
                  <a:pt x="746322" y="1550855"/>
                </a:cubicBezTo>
                <a:cubicBezTo>
                  <a:pt x="753026" y="1550855"/>
                  <a:pt x="755260" y="1550855"/>
                  <a:pt x="755260" y="1550855"/>
                </a:cubicBezTo>
                <a:cubicBezTo>
                  <a:pt x="761964" y="1550855"/>
                  <a:pt x="759729" y="1553092"/>
                  <a:pt x="764198" y="1553092"/>
                </a:cubicBezTo>
                <a:cubicBezTo>
                  <a:pt x="773136" y="1553092"/>
                  <a:pt x="770902" y="1553092"/>
                  <a:pt x="782074" y="1553092"/>
                </a:cubicBezTo>
                <a:cubicBezTo>
                  <a:pt x="775371" y="1553092"/>
                  <a:pt x="793247" y="1555329"/>
                  <a:pt x="795481" y="1555329"/>
                </a:cubicBezTo>
                <a:lnTo>
                  <a:pt x="802185" y="1555329"/>
                </a:lnTo>
                <a:cubicBezTo>
                  <a:pt x="802185" y="1555329"/>
                  <a:pt x="808888" y="1555329"/>
                  <a:pt x="808888" y="1555329"/>
                </a:cubicBezTo>
                <a:lnTo>
                  <a:pt x="824529" y="1555329"/>
                </a:lnTo>
                <a:cubicBezTo>
                  <a:pt x="828998" y="1555329"/>
                  <a:pt x="835702" y="1555329"/>
                  <a:pt x="844640" y="1555329"/>
                </a:cubicBezTo>
                <a:cubicBezTo>
                  <a:pt x="851343" y="1555329"/>
                  <a:pt x="862516" y="1555329"/>
                  <a:pt x="866985" y="1555329"/>
                </a:cubicBezTo>
                <a:cubicBezTo>
                  <a:pt x="871454" y="1555329"/>
                  <a:pt x="873688" y="1555329"/>
                  <a:pt x="880392" y="1555329"/>
                </a:cubicBezTo>
                <a:cubicBezTo>
                  <a:pt x="887095" y="1555329"/>
                  <a:pt x="902737" y="1553092"/>
                  <a:pt x="907206" y="1553092"/>
                </a:cubicBezTo>
                <a:cubicBezTo>
                  <a:pt x="909440" y="1553092"/>
                  <a:pt x="913909" y="1553092"/>
                  <a:pt x="918378" y="1553092"/>
                </a:cubicBezTo>
                <a:cubicBezTo>
                  <a:pt x="922847" y="1550855"/>
                  <a:pt x="927316" y="1550855"/>
                  <a:pt x="931785" y="1550855"/>
                </a:cubicBezTo>
                <a:cubicBezTo>
                  <a:pt x="936254" y="1550855"/>
                  <a:pt x="940723" y="1548618"/>
                  <a:pt x="945192" y="1548618"/>
                </a:cubicBezTo>
                <a:cubicBezTo>
                  <a:pt x="949661" y="1548618"/>
                  <a:pt x="954130" y="1546381"/>
                  <a:pt x="958599" y="1546381"/>
                </a:cubicBezTo>
                <a:cubicBezTo>
                  <a:pt x="960834" y="1546381"/>
                  <a:pt x="978710" y="1541906"/>
                  <a:pt x="983179" y="1541906"/>
                </a:cubicBezTo>
                <a:cubicBezTo>
                  <a:pt x="989882" y="1539669"/>
                  <a:pt x="992117" y="1539669"/>
                  <a:pt x="998820" y="1537432"/>
                </a:cubicBezTo>
                <a:cubicBezTo>
                  <a:pt x="1003289" y="1535195"/>
                  <a:pt x="1003289" y="1537432"/>
                  <a:pt x="1003289" y="1537432"/>
                </a:cubicBezTo>
                <a:cubicBezTo>
                  <a:pt x="1021165" y="1532958"/>
                  <a:pt x="1034572" y="1528483"/>
                  <a:pt x="1050214" y="1524009"/>
                </a:cubicBezTo>
                <a:cubicBezTo>
                  <a:pt x="1056917" y="1521772"/>
                  <a:pt x="1072559" y="1517297"/>
                  <a:pt x="1077028" y="1515060"/>
                </a:cubicBezTo>
                <a:cubicBezTo>
                  <a:pt x="1079262" y="1515060"/>
                  <a:pt x="1083731" y="1512823"/>
                  <a:pt x="1083731" y="1512823"/>
                </a:cubicBezTo>
                <a:cubicBezTo>
                  <a:pt x="1088200" y="1510586"/>
                  <a:pt x="1088200" y="1510586"/>
                  <a:pt x="1090435" y="1510586"/>
                </a:cubicBezTo>
                <a:cubicBezTo>
                  <a:pt x="1090435" y="1510586"/>
                  <a:pt x="1106076" y="1503874"/>
                  <a:pt x="1115014" y="1501637"/>
                </a:cubicBezTo>
                <a:cubicBezTo>
                  <a:pt x="1121717" y="1499400"/>
                  <a:pt x="1128421" y="1494925"/>
                  <a:pt x="1132890" y="1492688"/>
                </a:cubicBezTo>
                <a:cubicBezTo>
                  <a:pt x="1141828" y="1490451"/>
                  <a:pt x="1150766" y="1485976"/>
                  <a:pt x="1161938" y="1479265"/>
                </a:cubicBezTo>
                <a:cubicBezTo>
                  <a:pt x="1164173" y="1477028"/>
                  <a:pt x="1164173" y="1477028"/>
                  <a:pt x="1164173" y="1477028"/>
                </a:cubicBezTo>
                <a:cubicBezTo>
                  <a:pt x="1173111" y="1472553"/>
                  <a:pt x="1179814" y="1470316"/>
                  <a:pt x="1186518" y="1465842"/>
                </a:cubicBezTo>
                <a:cubicBezTo>
                  <a:pt x="1190987" y="1461367"/>
                  <a:pt x="1197690" y="1459130"/>
                  <a:pt x="1202159" y="1454656"/>
                </a:cubicBezTo>
                <a:cubicBezTo>
                  <a:pt x="1208863" y="1452418"/>
                  <a:pt x="1211097" y="1452418"/>
                  <a:pt x="1213332" y="1450181"/>
                </a:cubicBezTo>
                <a:cubicBezTo>
                  <a:pt x="1220035" y="1445707"/>
                  <a:pt x="1220035" y="1445707"/>
                  <a:pt x="1224504" y="1443470"/>
                </a:cubicBezTo>
                <a:cubicBezTo>
                  <a:pt x="1224504" y="1443470"/>
                  <a:pt x="1235677" y="1434521"/>
                  <a:pt x="1235677" y="1436758"/>
                </a:cubicBezTo>
                <a:cubicBezTo>
                  <a:pt x="1237911" y="1434521"/>
                  <a:pt x="1242380" y="1432284"/>
                  <a:pt x="1244615" y="1430046"/>
                </a:cubicBezTo>
                <a:cubicBezTo>
                  <a:pt x="1249084" y="1427809"/>
                  <a:pt x="1253553" y="1423335"/>
                  <a:pt x="1255787" y="1423335"/>
                </a:cubicBezTo>
                <a:cubicBezTo>
                  <a:pt x="1251318" y="1425572"/>
                  <a:pt x="1262491" y="1418860"/>
                  <a:pt x="1264725" y="1416623"/>
                </a:cubicBezTo>
                <a:cubicBezTo>
                  <a:pt x="1269194" y="1412149"/>
                  <a:pt x="1271429" y="1409912"/>
                  <a:pt x="1275898" y="1407674"/>
                </a:cubicBezTo>
                <a:cubicBezTo>
                  <a:pt x="1280367" y="1403200"/>
                  <a:pt x="1284836" y="1400963"/>
                  <a:pt x="1289305" y="1396488"/>
                </a:cubicBezTo>
                <a:cubicBezTo>
                  <a:pt x="1293774" y="1394251"/>
                  <a:pt x="1298243" y="1392014"/>
                  <a:pt x="1302712" y="1387540"/>
                </a:cubicBezTo>
                <a:cubicBezTo>
                  <a:pt x="1309415" y="1383065"/>
                  <a:pt x="1313884" y="1376354"/>
                  <a:pt x="1318353" y="1371879"/>
                </a:cubicBezTo>
                <a:cubicBezTo>
                  <a:pt x="1320588" y="1371879"/>
                  <a:pt x="1322822" y="1369642"/>
                  <a:pt x="1320588" y="1371879"/>
                </a:cubicBezTo>
                <a:cubicBezTo>
                  <a:pt x="1325057" y="1367405"/>
                  <a:pt x="1329526" y="1365168"/>
                  <a:pt x="1333995" y="1360693"/>
                </a:cubicBezTo>
                <a:cubicBezTo>
                  <a:pt x="1336229" y="1356219"/>
                  <a:pt x="1340698" y="1353982"/>
                  <a:pt x="1345167" y="1349507"/>
                </a:cubicBezTo>
                <a:cubicBezTo>
                  <a:pt x="1345167" y="1349507"/>
                  <a:pt x="1340698" y="1353982"/>
                  <a:pt x="1338464" y="1353982"/>
                </a:cubicBezTo>
                <a:cubicBezTo>
                  <a:pt x="1342933" y="1351744"/>
                  <a:pt x="1347402" y="1347270"/>
                  <a:pt x="1354105" y="1340559"/>
                </a:cubicBezTo>
                <a:lnTo>
                  <a:pt x="1364674" y="1328465"/>
                </a:lnTo>
                <a:lnTo>
                  <a:pt x="1365156" y="1328073"/>
                </a:lnTo>
                <a:lnTo>
                  <a:pt x="1365826" y="1327147"/>
                </a:lnTo>
                <a:lnTo>
                  <a:pt x="1364674" y="1328465"/>
                </a:lnTo>
                <a:lnTo>
                  <a:pt x="1360809" y="1331610"/>
                </a:lnTo>
                <a:lnTo>
                  <a:pt x="1356340" y="1336083"/>
                </a:lnTo>
                <a:lnTo>
                  <a:pt x="1369747" y="1318187"/>
                </a:lnTo>
                <a:cubicBezTo>
                  <a:pt x="1380919" y="1309238"/>
                  <a:pt x="1389857" y="1295815"/>
                  <a:pt x="1394326" y="1289103"/>
                </a:cubicBezTo>
                <a:cubicBezTo>
                  <a:pt x="1393209" y="1290222"/>
                  <a:pt x="1390974" y="1293018"/>
                  <a:pt x="1388181" y="1296374"/>
                </a:cubicBezTo>
                <a:lnTo>
                  <a:pt x="1388034" y="1296539"/>
                </a:lnTo>
                <a:lnTo>
                  <a:pt x="1387871" y="1296799"/>
                </a:lnTo>
                <a:lnTo>
                  <a:pt x="1387960" y="1296622"/>
                </a:lnTo>
                <a:lnTo>
                  <a:pt x="1378685" y="1307001"/>
                </a:lnTo>
                <a:cubicBezTo>
                  <a:pt x="1371981" y="1315949"/>
                  <a:pt x="1365278" y="1322661"/>
                  <a:pt x="1363043" y="1324898"/>
                </a:cubicBezTo>
                <a:cubicBezTo>
                  <a:pt x="1356340" y="1333847"/>
                  <a:pt x="1354105" y="1333847"/>
                  <a:pt x="1349636" y="1340559"/>
                </a:cubicBezTo>
                <a:cubicBezTo>
                  <a:pt x="1349636" y="1338321"/>
                  <a:pt x="1349636" y="1338321"/>
                  <a:pt x="1345167" y="1342796"/>
                </a:cubicBezTo>
                <a:cubicBezTo>
                  <a:pt x="1342933" y="1345033"/>
                  <a:pt x="1336229" y="1351744"/>
                  <a:pt x="1331760" y="1356219"/>
                </a:cubicBezTo>
                <a:cubicBezTo>
                  <a:pt x="1327291" y="1362930"/>
                  <a:pt x="1320588" y="1365168"/>
                  <a:pt x="1320588" y="1367405"/>
                </a:cubicBezTo>
                <a:lnTo>
                  <a:pt x="1309298" y="1376825"/>
                </a:lnTo>
                <a:lnTo>
                  <a:pt x="1309415" y="1376354"/>
                </a:lnTo>
                <a:cubicBezTo>
                  <a:pt x="1309415" y="1376354"/>
                  <a:pt x="1304946" y="1380828"/>
                  <a:pt x="1300477" y="1383065"/>
                </a:cubicBezTo>
                <a:cubicBezTo>
                  <a:pt x="1296008" y="1387540"/>
                  <a:pt x="1293774" y="1389777"/>
                  <a:pt x="1293774" y="1389777"/>
                </a:cubicBezTo>
                <a:cubicBezTo>
                  <a:pt x="1287070" y="1394251"/>
                  <a:pt x="1278132" y="1403200"/>
                  <a:pt x="1269194" y="1409912"/>
                </a:cubicBezTo>
                <a:cubicBezTo>
                  <a:pt x="1265843" y="1412149"/>
                  <a:pt x="1258022" y="1417183"/>
                  <a:pt x="1250480" y="1422216"/>
                </a:cubicBezTo>
                <a:lnTo>
                  <a:pt x="1238552" y="1430830"/>
                </a:lnTo>
                <a:lnTo>
                  <a:pt x="1239837" y="1430830"/>
                </a:lnTo>
                <a:cubicBezTo>
                  <a:pt x="1233343" y="1435366"/>
                  <a:pt x="1229014" y="1437634"/>
                  <a:pt x="1226849" y="1439902"/>
                </a:cubicBezTo>
                <a:lnTo>
                  <a:pt x="1226102" y="1438806"/>
                </a:lnTo>
                <a:lnTo>
                  <a:pt x="1210539" y="1449902"/>
                </a:lnTo>
                <a:cubicBezTo>
                  <a:pt x="1204394" y="1453537"/>
                  <a:pt x="1197690" y="1456893"/>
                  <a:pt x="1188752" y="1461367"/>
                </a:cubicBezTo>
                <a:cubicBezTo>
                  <a:pt x="1202159" y="1452418"/>
                  <a:pt x="1213332" y="1447944"/>
                  <a:pt x="1220035" y="1441232"/>
                </a:cubicBezTo>
                <a:lnTo>
                  <a:pt x="1218918" y="1441232"/>
                </a:lnTo>
                <a:lnTo>
                  <a:pt x="1228973" y="1434521"/>
                </a:lnTo>
                <a:cubicBezTo>
                  <a:pt x="1233442" y="1432284"/>
                  <a:pt x="1237911" y="1427809"/>
                  <a:pt x="1240146" y="1425572"/>
                </a:cubicBezTo>
                <a:cubicBezTo>
                  <a:pt x="1244615" y="1423335"/>
                  <a:pt x="1246849" y="1423335"/>
                  <a:pt x="1249084" y="1421098"/>
                </a:cubicBezTo>
                <a:cubicBezTo>
                  <a:pt x="1246849" y="1423335"/>
                  <a:pt x="1251318" y="1421098"/>
                  <a:pt x="1253553" y="1416623"/>
                </a:cubicBezTo>
                <a:cubicBezTo>
                  <a:pt x="1255787" y="1414386"/>
                  <a:pt x="1255787" y="1416623"/>
                  <a:pt x="1258022" y="1414386"/>
                </a:cubicBezTo>
                <a:cubicBezTo>
                  <a:pt x="1264725" y="1409912"/>
                  <a:pt x="1260256" y="1412149"/>
                  <a:pt x="1266960" y="1407674"/>
                </a:cubicBezTo>
                <a:cubicBezTo>
                  <a:pt x="1266960" y="1407674"/>
                  <a:pt x="1266960" y="1407674"/>
                  <a:pt x="1269194" y="1405437"/>
                </a:cubicBezTo>
                <a:cubicBezTo>
                  <a:pt x="1278132" y="1396488"/>
                  <a:pt x="1302712" y="1378591"/>
                  <a:pt x="1311650" y="1369642"/>
                </a:cubicBezTo>
                <a:cubicBezTo>
                  <a:pt x="1318353" y="1365168"/>
                  <a:pt x="1322822" y="1360693"/>
                  <a:pt x="1327291" y="1356219"/>
                </a:cubicBezTo>
                <a:cubicBezTo>
                  <a:pt x="1333995" y="1349507"/>
                  <a:pt x="1338464" y="1345033"/>
                  <a:pt x="1347402" y="1338321"/>
                </a:cubicBezTo>
                <a:cubicBezTo>
                  <a:pt x="1351871" y="1331610"/>
                  <a:pt x="1360809" y="1322661"/>
                  <a:pt x="1363043" y="1320424"/>
                </a:cubicBezTo>
                <a:lnTo>
                  <a:pt x="1367512" y="1313713"/>
                </a:lnTo>
                <a:lnTo>
                  <a:pt x="1371981" y="1309238"/>
                </a:lnTo>
                <a:cubicBezTo>
                  <a:pt x="1378685" y="1300289"/>
                  <a:pt x="1385388" y="1291340"/>
                  <a:pt x="1394326" y="1282391"/>
                </a:cubicBezTo>
                <a:cubicBezTo>
                  <a:pt x="1401030" y="1273443"/>
                  <a:pt x="1409968" y="1262257"/>
                  <a:pt x="1416671" y="1253308"/>
                </a:cubicBezTo>
                <a:cubicBezTo>
                  <a:pt x="1416671" y="1253308"/>
                  <a:pt x="1414437" y="1255545"/>
                  <a:pt x="1412202" y="1260019"/>
                </a:cubicBezTo>
                <a:cubicBezTo>
                  <a:pt x="1412202" y="1260019"/>
                  <a:pt x="1414437" y="1257782"/>
                  <a:pt x="1414437" y="1257782"/>
                </a:cubicBezTo>
                <a:cubicBezTo>
                  <a:pt x="1416671" y="1255545"/>
                  <a:pt x="1412202" y="1260019"/>
                  <a:pt x="1416671" y="1257782"/>
                </a:cubicBezTo>
                <a:cubicBezTo>
                  <a:pt x="1418906" y="1253308"/>
                  <a:pt x="1421140" y="1246596"/>
                  <a:pt x="1425609" y="1239885"/>
                </a:cubicBezTo>
                <a:cubicBezTo>
                  <a:pt x="1430078" y="1233173"/>
                  <a:pt x="1434547" y="1228699"/>
                  <a:pt x="1439016" y="1221987"/>
                </a:cubicBezTo>
                <a:cubicBezTo>
                  <a:pt x="1439016" y="1221987"/>
                  <a:pt x="1439016" y="1224224"/>
                  <a:pt x="1436782" y="1224224"/>
                </a:cubicBezTo>
                <a:cubicBezTo>
                  <a:pt x="1445720" y="1208564"/>
                  <a:pt x="1456892" y="1188429"/>
                  <a:pt x="1461361" y="1181717"/>
                </a:cubicBezTo>
                <a:cubicBezTo>
                  <a:pt x="1463595" y="1177243"/>
                  <a:pt x="1461361" y="1181717"/>
                  <a:pt x="1463595" y="1175006"/>
                </a:cubicBezTo>
                <a:cubicBezTo>
                  <a:pt x="1461361" y="1179480"/>
                  <a:pt x="1468064" y="1170531"/>
                  <a:pt x="1468064" y="1170531"/>
                </a:cubicBezTo>
                <a:lnTo>
                  <a:pt x="1474768" y="1159346"/>
                </a:lnTo>
                <a:lnTo>
                  <a:pt x="1475183" y="1158929"/>
                </a:lnTo>
                <a:lnTo>
                  <a:pt x="1476375" y="1153924"/>
                </a:lnTo>
                <a:lnTo>
                  <a:pt x="1475546" y="1158566"/>
                </a:lnTo>
                <a:lnTo>
                  <a:pt x="1477002" y="1157108"/>
                </a:lnTo>
                <a:lnTo>
                  <a:pt x="1479556" y="1148159"/>
                </a:lnTo>
                <a:lnTo>
                  <a:pt x="1481471" y="1148159"/>
                </a:lnTo>
                <a:lnTo>
                  <a:pt x="1482109" y="1145987"/>
                </a:lnTo>
                <a:lnTo>
                  <a:pt x="1481137" y="1145987"/>
                </a:lnTo>
                <a:cubicBezTo>
                  <a:pt x="1483518" y="1141754"/>
                  <a:pt x="1483518" y="1141754"/>
                  <a:pt x="1483518" y="1141754"/>
                </a:cubicBezTo>
                <a:lnTo>
                  <a:pt x="1483609" y="1141854"/>
                </a:lnTo>
                <a:lnTo>
                  <a:pt x="1485940" y="1136973"/>
                </a:lnTo>
                <a:cubicBezTo>
                  <a:pt x="1485940" y="1136973"/>
                  <a:pt x="1485940" y="1136973"/>
                  <a:pt x="1488175" y="1134736"/>
                </a:cubicBezTo>
                <a:lnTo>
                  <a:pt x="1487058" y="1139210"/>
                </a:lnTo>
                <a:lnTo>
                  <a:pt x="1485940" y="1141448"/>
                </a:lnTo>
                <a:cubicBezTo>
                  <a:pt x="1485940" y="1141448"/>
                  <a:pt x="1485940" y="1143685"/>
                  <a:pt x="1485940" y="1143685"/>
                </a:cubicBezTo>
                <a:lnTo>
                  <a:pt x="1487058" y="1139210"/>
                </a:lnTo>
                <a:lnTo>
                  <a:pt x="1488175" y="1136973"/>
                </a:lnTo>
                <a:cubicBezTo>
                  <a:pt x="1490409" y="1136973"/>
                  <a:pt x="1490409" y="1134736"/>
                  <a:pt x="1492644" y="1130262"/>
                </a:cubicBezTo>
                <a:cubicBezTo>
                  <a:pt x="1490409" y="1134736"/>
                  <a:pt x="1492644" y="1132499"/>
                  <a:pt x="1494878" y="1130262"/>
                </a:cubicBezTo>
                <a:lnTo>
                  <a:pt x="1492645" y="1136971"/>
                </a:lnTo>
                <a:lnTo>
                  <a:pt x="1494878" y="1132499"/>
                </a:lnTo>
                <a:cubicBezTo>
                  <a:pt x="1494878" y="1132499"/>
                  <a:pt x="1494878" y="1132499"/>
                  <a:pt x="1497113" y="1132499"/>
                </a:cubicBezTo>
                <a:cubicBezTo>
                  <a:pt x="1492644" y="1139211"/>
                  <a:pt x="1494878" y="1139211"/>
                  <a:pt x="1490409" y="1145922"/>
                </a:cubicBezTo>
                <a:cubicBezTo>
                  <a:pt x="1490409" y="1148159"/>
                  <a:pt x="1490409" y="1150397"/>
                  <a:pt x="1488175" y="1152634"/>
                </a:cubicBezTo>
                <a:cubicBezTo>
                  <a:pt x="1488175" y="1154871"/>
                  <a:pt x="1488175" y="1157108"/>
                  <a:pt x="1485940" y="1159345"/>
                </a:cubicBezTo>
                <a:cubicBezTo>
                  <a:pt x="1483706" y="1159345"/>
                  <a:pt x="1479237" y="1170531"/>
                  <a:pt x="1479237" y="1172769"/>
                </a:cubicBezTo>
                <a:lnTo>
                  <a:pt x="1483705" y="1166059"/>
                </a:lnTo>
                <a:lnTo>
                  <a:pt x="1483427" y="1166616"/>
                </a:lnTo>
                <a:cubicBezTo>
                  <a:pt x="1482589" y="1168294"/>
                  <a:pt x="1482589" y="1168294"/>
                  <a:pt x="1483706" y="1166057"/>
                </a:cubicBezTo>
                <a:lnTo>
                  <a:pt x="1483705" y="1166059"/>
                </a:lnTo>
                <a:lnTo>
                  <a:pt x="1488175" y="1157108"/>
                </a:lnTo>
                <a:cubicBezTo>
                  <a:pt x="1488175" y="1157108"/>
                  <a:pt x="1488175" y="1154871"/>
                  <a:pt x="1490409" y="1152634"/>
                </a:cubicBezTo>
                <a:cubicBezTo>
                  <a:pt x="1492644" y="1150397"/>
                  <a:pt x="1497113" y="1139211"/>
                  <a:pt x="1499347" y="1134736"/>
                </a:cubicBezTo>
                <a:cubicBezTo>
                  <a:pt x="1501582" y="1130262"/>
                  <a:pt x="1501582" y="1123550"/>
                  <a:pt x="1499347" y="1130262"/>
                </a:cubicBezTo>
                <a:cubicBezTo>
                  <a:pt x="1499347" y="1130262"/>
                  <a:pt x="1500464" y="1128025"/>
                  <a:pt x="1501582" y="1125508"/>
                </a:cubicBezTo>
                <a:lnTo>
                  <a:pt x="1502571" y="1122659"/>
                </a:lnTo>
                <a:lnTo>
                  <a:pt x="1504375" y="1121033"/>
                </a:lnTo>
                <a:cubicBezTo>
                  <a:pt x="1504934" y="1120195"/>
                  <a:pt x="1504934" y="1120195"/>
                  <a:pt x="1503816" y="1123550"/>
                </a:cubicBezTo>
                <a:cubicBezTo>
                  <a:pt x="1506051" y="1119076"/>
                  <a:pt x="1506051" y="1119076"/>
                  <a:pt x="1508285" y="1114601"/>
                </a:cubicBezTo>
                <a:cubicBezTo>
                  <a:pt x="1508285" y="1116839"/>
                  <a:pt x="1503816" y="1125787"/>
                  <a:pt x="1506051" y="1121313"/>
                </a:cubicBezTo>
                <a:cubicBezTo>
                  <a:pt x="1503816" y="1130262"/>
                  <a:pt x="1501582" y="1134736"/>
                  <a:pt x="1497113" y="1143685"/>
                </a:cubicBezTo>
                <a:cubicBezTo>
                  <a:pt x="1499347" y="1143685"/>
                  <a:pt x="1501582" y="1139211"/>
                  <a:pt x="1501582" y="1134736"/>
                </a:cubicBezTo>
                <a:cubicBezTo>
                  <a:pt x="1501582" y="1136973"/>
                  <a:pt x="1503816" y="1130262"/>
                  <a:pt x="1503816" y="1132499"/>
                </a:cubicBezTo>
                <a:cubicBezTo>
                  <a:pt x="1503816" y="1132499"/>
                  <a:pt x="1499347" y="1145922"/>
                  <a:pt x="1501582" y="1141448"/>
                </a:cubicBezTo>
                <a:cubicBezTo>
                  <a:pt x="1499347" y="1145922"/>
                  <a:pt x="1497113" y="1148159"/>
                  <a:pt x="1492644" y="1157108"/>
                </a:cubicBezTo>
                <a:cubicBezTo>
                  <a:pt x="1492644" y="1161583"/>
                  <a:pt x="1488175" y="1172769"/>
                  <a:pt x="1483706" y="1179480"/>
                </a:cubicBezTo>
                <a:lnTo>
                  <a:pt x="1490527" y="1169237"/>
                </a:lnTo>
                <a:lnTo>
                  <a:pt x="1490409" y="1170531"/>
                </a:lnTo>
                <a:cubicBezTo>
                  <a:pt x="1488175" y="1172769"/>
                  <a:pt x="1488175" y="1175006"/>
                  <a:pt x="1490409" y="1172769"/>
                </a:cubicBezTo>
                <a:lnTo>
                  <a:pt x="1487617" y="1176403"/>
                </a:lnTo>
                <a:lnTo>
                  <a:pt x="1488175" y="1175006"/>
                </a:lnTo>
                <a:cubicBezTo>
                  <a:pt x="1487058" y="1177243"/>
                  <a:pt x="1487058" y="1177243"/>
                  <a:pt x="1487616" y="1176404"/>
                </a:cubicBezTo>
                <a:lnTo>
                  <a:pt x="1487617" y="1176403"/>
                </a:lnTo>
                <a:lnTo>
                  <a:pt x="1484265" y="1184794"/>
                </a:lnTo>
                <a:lnTo>
                  <a:pt x="1484312" y="1184722"/>
                </a:lnTo>
                <a:lnTo>
                  <a:pt x="1484239" y="1184859"/>
                </a:lnTo>
                <a:lnTo>
                  <a:pt x="1483706" y="1186192"/>
                </a:lnTo>
                <a:cubicBezTo>
                  <a:pt x="1479237" y="1192903"/>
                  <a:pt x="1477002" y="1197378"/>
                  <a:pt x="1474768" y="1204089"/>
                </a:cubicBezTo>
                <a:cubicBezTo>
                  <a:pt x="1475885" y="1201852"/>
                  <a:pt x="1478678" y="1197378"/>
                  <a:pt x="1481471" y="1193183"/>
                </a:cubicBezTo>
                <a:lnTo>
                  <a:pt x="1488175" y="1183955"/>
                </a:lnTo>
                <a:lnTo>
                  <a:pt x="1488175" y="1186192"/>
                </a:lnTo>
                <a:cubicBezTo>
                  <a:pt x="1490409" y="1183955"/>
                  <a:pt x="1490409" y="1181717"/>
                  <a:pt x="1494878" y="1177243"/>
                </a:cubicBezTo>
                <a:lnTo>
                  <a:pt x="1496910" y="1169107"/>
                </a:lnTo>
                <a:lnTo>
                  <a:pt x="1497672" y="1168574"/>
                </a:lnTo>
                <a:cubicBezTo>
                  <a:pt x="1498230" y="1167735"/>
                  <a:pt x="1498230" y="1167176"/>
                  <a:pt x="1497113" y="1168294"/>
                </a:cubicBezTo>
                <a:lnTo>
                  <a:pt x="1496910" y="1169107"/>
                </a:lnTo>
                <a:lnTo>
                  <a:pt x="1494878" y="1170531"/>
                </a:lnTo>
                <a:cubicBezTo>
                  <a:pt x="1497113" y="1168294"/>
                  <a:pt x="1501582" y="1159345"/>
                  <a:pt x="1501582" y="1157108"/>
                </a:cubicBezTo>
                <a:cubicBezTo>
                  <a:pt x="1503816" y="1152634"/>
                  <a:pt x="1508285" y="1145922"/>
                  <a:pt x="1510520" y="1136973"/>
                </a:cubicBezTo>
                <a:cubicBezTo>
                  <a:pt x="1512754" y="1130262"/>
                  <a:pt x="1517223" y="1123550"/>
                  <a:pt x="1517223" y="1121313"/>
                </a:cubicBezTo>
                <a:cubicBezTo>
                  <a:pt x="1517223" y="1119076"/>
                  <a:pt x="1519458" y="1114601"/>
                  <a:pt x="1519458" y="1112364"/>
                </a:cubicBezTo>
                <a:cubicBezTo>
                  <a:pt x="1519458" y="1116839"/>
                  <a:pt x="1521692" y="1107890"/>
                  <a:pt x="1521692" y="1110127"/>
                </a:cubicBezTo>
                <a:cubicBezTo>
                  <a:pt x="1521692" y="1112364"/>
                  <a:pt x="1521692" y="1112364"/>
                  <a:pt x="1519458" y="1112364"/>
                </a:cubicBezTo>
                <a:cubicBezTo>
                  <a:pt x="1521692" y="1110127"/>
                  <a:pt x="1521692" y="1107890"/>
                  <a:pt x="1521692" y="1105653"/>
                </a:cubicBezTo>
                <a:cubicBezTo>
                  <a:pt x="1521692" y="1105653"/>
                  <a:pt x="1526161" y="1098941"/>
                  <a:pt x="1528396" y="1089992"/>
                </a:cubicBezTo>
                <a:cubicBezTo>
                  <a:pt x="1528396" y="1087755"/>
                  <a:pt x="1530630" y="1083281"/>
                  <a:pt x="1530630" y="1078806"/>
                </a:cubicBezTo>
                <a:cubicBezTo>
                  <a:pt x="1532865" y="1074332"/>
                  <a:pt x="1532865" y="1072095"/>
                  <a:pt x="1532865" y="1069858"/>
                </a:cubicBezTo>
                <a:cubicBezTo>
                  <a:pt x="1535099" y="1065383"/>
                  <a:pt x="1539568" y="1054197"/>
                  <a:pt x="1539568" y="1049723"/>
                </a:cubicBezTo>
                <a:cubicBezTo>
                  <a:pt x="1541803" y="1043011"/>
                  <a:pt x="1539568" y="1049723"/>
                  <a:pt x="1541803" y="1047486"/>
                </a:cubicBezTo>
                <a:cubicBezTo>
                  <a:pt x="1541803" y="1043011"/>
                  <a:pt x="1541803" y="1043011"/>
                  <a:pt x="1544037" y="1036300"/>
                </a:cubicBezTo>
                <a:cubicBezTo>
                  <a:pt x="1541803" y="1045248"/>
                  <a:pt x="1541803" y="1043011"/>
                  <a:pt x="1539568" y="1047486"/>
                </a:cubicBezTo>
                <a:cubicBezTo>
                  <a:pt x="1537334" y="1049723"/>
                  <a:pt x="1537334" y="1051960"/>
                  <a:pt x="1535099" y="1056434"/>
                </a:cubicBezTo>
                <a:cubicBezTo>
                  <a:pt x="1537334" y="1054197"/>
                  <a:pt x="1537334" y="1049723"/>
                  <a:pt x="1539568" y="1045248"/>
                </a:cubicBezTo>
                <a:lnTo>
                  <a:pt x="1540279" y="1040270"/>
                </a:lnTo>
                <a:lnTo>
                  <a:pt x="1539875" y="1041211"/>
                </a:lnTo>
                <a:lnTo>
                  <a:pt x="1540570" y="1038229"/>
                </a:lnTo>
                <a:lnTo>
                  <a:pt x="1541803" y="1029588"/>
                </a:lnTo>
                <a:cubicBezTo>
                  <a:pt x="1544037" y="1027351"/>
                  <a:pt x="1544037" y="1022876"/>
                  <a:pt x="1544037" y="1027351"/>
                </a:cubicBezTo>
                <a:cubicBezTo>
                  <a:pt x="1546272" y="1022876"/>
                  <a:pt x="1544037" y="1020639"/>
                  <a:pt x="1544037" y="1025114"/>
                </a:cubicBezTo>
                <a:cubicBezTo>
                  <a:pt x="1544037" y="1025114"/>
                  <a:pt x="1545154" y="1021758"/>
                  <a:pt x="1545992" y="1019241"/>
                </a:cubicBezTo>
                <a:lnTo>
                  <a:pt x="1546272" y="1018401"/>
                </a:lnTo>
                <a:lnTo>
                  <a:pt x="1546272" y="1018402"/>
                </a:lnTo>
                <a:cubicBezTo>
                  <a:pt x="1546830" y="1016724"/>
                  <a:pt x="1546970" y="1016305"/>
                  <a:pt x="1546865" y="1016619"/>
                </a:cubicBezTo>
                <a:lnTo>
                  <a:pt x="1546272" y="1018401"/>
                </a:lnTo>
                <a:lnTo>
                  <a:pt x="1548506" y="1009453"/>
                </a:lnTo>
                <a:cubicBezTo>
                  <a:pt x="1548506" y="1007216"/>
                  <a:pt x="1550741" y="1000504"/>
                  <a:pt x="1552975" y="989318"/>
                </a:cubicBezTo>
                <a:cubicBezTo>
                  <a:pt x="1552975" y="991556"/>
                  <a:pt x="1551858" y="997708"/>
                  <a:pt x="1550741" y="1003860"/>
                </a:cubicBezTo>
                <a:lnTo>
                  <a:pt x="1549581" y="1011410"/>
                </a:lnTo>
                <a:lnTo>
                  <a:pt x="1550142" y="1010885"/>
                </a:lnTo>
                <a:lnTo>
                  <a:pt x="1550459" y="1009462"/>
                </a:lnTo>
                <a:lnTo>
                  <a:pt x="1550303" y="1010736"/>
                </a:lnTo>
                <a:lnTo>
                  <a:pt x="1550456" y="1010592"/>
                </a:lnTo>
                <a:lnTo>
                  <a:pt x="1552975" y="1000504"/>
                </a:lnTo>
                <a:cubicBezTo>
                  <a:pt x="1552975" y="1002742"/>
                  <a:pt x="1552975" y="1009453"/>
                  <a:pt x="1550741" y="1013928"/>
                </a:cubicBezTo>
                <a:cubicBezTo>
                  <a:pt x="1548506" y="1022876"/>
                  <a:pt x="1550741" y="1018402"/>
                  <a:pt x="1548506" y="1029588"/>
                </a:cubicBezTo>
                <a:cubicBezTo>
                  <a:pt x="1550741" y="1025114"/>
                  <a:pt x="1550741" y="1020639"/>
                  <a:pt x="1552975" y="1013928"/>
                </a:cubicBezTo>
                <a:cubicBezTo>
                  <a:pt x="1552975" y="1016165"/>
                  <a:pt x="1552975" y="1022876"/>
                  <a:pt x="1552975" y="1020639"/>
                </a:cubicBezTo>
                <a:cubicBezTo>
                  <a:pt x="1552975" y="1020639"/>
                  <a:pt x="1555210" y="1013928"/>
                  <a:pt x="1557444" y="1011690"/>
                </a:cubicBezTo>
                <a:cubicBezTo>
                  <a:pt x="1557444" y="1004979"/>
                  <a:pt x="1559679" y="998267"/>
                  <a:pt x="1559679" y="991556"/>
                </a:cubicBezTo>
                <a:cubicBezTo>
                  <a:pt x="1561913" y="984844"/>
                  <a:pt x="1564148" y="978132"/>
                  <a:pt x="1564148" y="969184"/>
                </a:cubicBezTo>
                <a:cubicBezTo>
                  <a:pt x="1564148" y="973658"/>
                  <a:pt x="1564148" y="966946"/>
                  <a:pt x="1566382" y="964709"/>
                </a:cubicBezTo>
                <a:cubicBezTo>
                  <a:pt x="1564148" y="969184"/>
                  <a:pt x="1566382" y="964709"/>
                  <a:pt x="1564148" y="964709"/>
                </a:cubicBezTo>
                <a:cubicBezTo>
                  <a:pt x="1566382" y="962472"/>
                  <a:pt x="1566382" y="957998"/>
                  <a:pt x="1566382" y="953523"/>
                </a:cubicBezTo>
                <a:cubicBezTo>
                  <a:pt x="1568617" y="951286"/>
                  <a:pt x="1566382" y="957998"/>
                  <a:pt x="1568617" y="951286"/>
                </a:cubicBezTo>
                <a:lnTo>
                  <a:pt x="1568617" y="949049"/>
                </a:lnTo>
                <a:cubicBezTo>
                  <a:pt x="1570851" y="949049"/>
                  <a:pt x="1568617" y="955760"/>
                  <a:pt x="1568617" y="957998"/>
                </a:cubicBezTo>
                <a:cubicBezTo>
                  <a:pt x="1566382" y="964709"/>
                  <a:pt x="1570851" y="955760"/>
                  <a:pt x="1568617" y="966946"/>
                </a:cubicBezTo>
                <a:cubicBezTo>
                  <a:pt x="1566382" y="975895"/>
                  <a:pt x="1568617" y="964709"/>
                  <a:pt x="1568617" y="973658"/>
                </a:cubicBezTo>
                <a:cubicBezTo>
                  <a:pt x="1568617" y="971421"/>
                  <a:pt x="1568617" y="971421"/>
                  <a:pt x="1568617" y="966946"/>
                </a:cubicBezTo>
                <a:cubicBezTo>
                  <a:pt x="1570851" y="964709"/>
                  <a:pt x="1568617" y="978132"/>
                  <a:pt x="1568617" y="978132"/>
                </a:cubicBezTo>
                <a:cubicBezTo>
                  <a:pt x="1570851" y="975895"/>
                  <a:pt x="1570851" y="971421"/>
                  <a:pt x="1570851" y="966946"/>
                </a:cubicBezTo>
                <a:cubicBezTo>
                  <a:pt x="1573086" y="966946"/>
                  <a:pt x="1575320" y="962472"/>
                  <a:pt x="1577555" y="946812"/>
                </a:cubicBezTo>
                <a:cubicBezTo>
                  <a:pt x="1575320" y="949049"/>
                  <a:pt x="1575320" y="951286"/>
                  <a:pt x="1575320" y="955760"/>
                </a:cubicBezTo>
                <a:cubicBezTo>
                  <a:pt x="1575320" y="951286"/>
                  <a:pt x="1577555" y="942337"/>
                  <a:pt x="1577555" y="937863"/>
                </a:cubicBezTo>
                <a:cubicBezTo>
                  <a:pt x="1577555" y="944574"/>
                  <a:pt x="1577555" y="935626"/>
                  <a:pt x="1579789" y="940100"/>
                </a:cubicBezTo>
                <a:cubicBezTo>
                  <a:pt x="1577555" y="944574"/>
                  <a:pt x="1577555" y="946812"/>
                  <a:pt x="1577555" y="951286"/>
                </a:cubicBezTo>
                <a:cubicBezTo>
                  <a:pt x="1575320" y="955760"/>
                  <a:pt x="1575320" y="960235"/>
                  <a:pt x="1575320" y="962472"/>
                </a:cubicBezTo>
                <a:cubicBezTo>
                  <a:pt x="1577555" y="955760"/>
                  <a:pt x="1577555" y="949049"/>
                  <a:pt x="1579789" y="942337"/>
                </a:cubicBezTo>
                <a:cubicBezTo>
                  <a:pt x="1579789" y="946812"/>
                  <a:pt x="1577555" y="955760"/>
                  <a:pt x="1575320" y="964709"/>
                </a:cubicBezTo>
                <a:cubicBezTo>
                  <a:pt x="1577555" y="964709"/>
                  <a:pt x="1577555" y="964709"/>
                  <a:pt x="1577555" y="962472"/>
                </a:cubicBezTo>
                <a:cubicBezTo>
                  <a:pt x="1577555" y="960235"/>
                  <a:pt x="1575320" y="971421"/>
                  <a:pt x="1575320" y="975895"/>
                </a:cubicBezTo>
                <a:cubicBezTo>
                  <a:pt x="1573086" y="982607"/>
                  <a:pt x="1575320" y="978132"/>
                  <a:pt x="1573086" y="984844"/>
                </a:cubicBezTo>
                <a:cubicBezTo>
                  <a:pt x="1575320" y="982607"/>
                  <a:pt x="1575320" y="978132"/>
                  <a:pt x="1577555" y="971421"/>
                </a:cubicBezTo>
                <a:cubicBezTo>
                  <a:pt x="1577555" y="973658"/>
                  <a:pt x="1575320" y="978132"/>
                  <a:pt x="1575320" y="982607"/>
                </a:cubicBezTo>
                <a:lnTo>
                  <a:pt x="1575320" y="987081"/>
                </a:lnTo>
                <a:cubicBezTo>
                  <a:pt x="1577555" y="982607"/>
                  <a:pt x="1579789" y="957998"/>
                  <a:pt x="1577555" y="964709"/>
                </a:cubicBezTo>
                <a:cubicBezTo>
                  <a:pt x="1579789" y="964709"/>
                  <a:pt x="1579789" y="962472"/>
                  <a:pt x="1579789" y="962472"/>
                </a:cubicBezTo>
                <a:cubicBezTo>
                  <a:pt x="1579789" y="955760"/>
                  <a:pt x="1579789" y="953523"/>
                  <a:pt x="1582024" y="946812"/>
                </a:cubicBezTo>
                <a:cubicBezTo>
                  <a:pt x="1582024" y="944575"/>
                  <a:pt x="1582582" y="940100"/>
                  <a:pt x="1583141" y="935626"/>
                </a:cubicBezTo>
                <a:lnTo>
                  <a:pt x="1583338" y="933652"/>
                </a:lnTo>
                <a:lnTo>
                  <a:pt x="1584258" y="931151"/>
                </a:lnTo>
                <a:lnTo>
                  <a:pt x="1583513" y="931897"/>
                </a:lnTo>
                <a:lnTo>
                  <a:pt x="1584258" y="924440"/>
                </a:lnTo>
                <a:cubicBezTo>
                  <a:pt x="1584258" y="926677"/>
                  <a:pt x="1582024" y="926677"/>
                  <a:pt x="1582024" y="933388"/>
                </a:cubicBezTo>
                <a:cubicBezTo>
                  <a:pt x="1582024" y="931151"/>
                  <a:pt x="1582024" y="928914"/>
                  <a:pt x="1582024" y="928914"/>
                </a:cubicBezTo>
                <a:cubicBezTo>
                  <a:pt x="1582024" y="926677"/>
                  <a:pt x="1582024" y="926677"/>
                  <a:pt x="1582024" y="924440"/>
                </a:cubicBezTo>
                <a:cubicBezTo>
                  <a:pt x="1582024" y="922202"/>
                  <a:pt x="1582024" y="922202"/>
                  <a:pt x="1582024" y="919965"/>
                </a:cubicBezTo>
                <a:cubicBezTo>
                  <a:pt x="1582024" y="917728"/>
                  <a:pt x="1582024" y="919965"/>
                  <a:pt x="1582024" y="917728"/>
                </a:cubicBezTo>
                <a:cubicBezTo>
                  <a:pt x="1582024" y="915491"/>
                  <a:pt x="1584258" y="913254"/>
                  <a:pt x="1584258" y="911016"/>
                </a:cubicBezTo>
                <a:cubicBezTo>
                  <a:pt x="1584258" y="907661"/>
                  <a:pt x="1583700" y="906542"/>
                  <a:pt x="1583420" y="905144"/>
                </a:cubicBezTo>
                <a:lnTo>
                  <a:pt x="1583839" y="901369"/>
                </a:lnTo>
                <a:lnTo>
                  <a:pt x="1584258" y="902068"/>
                </a:lnTo>
                <a:lnTo>
                  <a:pt x="1584258" y="904305"/>
                </a:lnTo>
                <a:cubicBezTo>
                  <a:pt x="1586493" y="904305"/>
                  <a:pt x="1586493" y="899830"/>
                  <a:pt x="1586493" y="893119"/>
                </a:cubicBezTo>
                <a:cubicBezTo>
                  <a:pt x="1584258" y="897593"/>
                  <a:pt x="1586493" y="890882"/>
                  <a:pt x="1586493" y="888644"/>
                </a:cubicBezTo>
                <a:cubicBezTo>
                  <a:pt x="1586493" y="885289"/>
                  <a:pt x="1586493" y="883051"/>
                  <a:pt x="1586493" y="880535"/>
                </a:cubicBezTo>
                <a:lnTo>
                  <a:pt x="1586493" y="875221"/>
                </a:lnTo>
                <a:cubicBezTo>
                  <a:pt x="1586493" y="872984"/>
                  <a:pt x="1586493" y="868510"/>
                  <a:pt x="1586493" y="870747"/>
                </a:cubicBezTo>
                <a:cubicBezTo>
                  <a:pt x="1586493" y="859561"/>
                  <a:pt x="1586493" y="843901"/>
                  <a:pt x="1584258" y="834952"/>
                </a:cubicBezTo>
                <a:cubicBezTo>
                  <a:pt x="1584258" y="832715"/>
                  <a:pt x="1586493" y="832715"/>
                  <a:pt x="1584258" y="826003"/>
                </a:cubicBezTo>
                <a:lnTo>
                  <a:pt x="1586456" y="832603"/>
                </a:lnTo>
                <a:lnTo>
                  <a:pt x="1586493" y="834952"/>
                </a:lnTo>
                <a:lnTo>
                  <a:pt x="1586493" y="832715"/>
                </a:lnTo>
                <a:lnTo>
                  <a:pt x="1586456" y="832603"/>
                </a:lnTo>
                <a:lnTo>
                  <a:pt x="1586213" y="817334"/>
                </a:lnTo>
                <a:cubicBezTo>
                  <a:pt x="1585376" y="812020"/>
                  <a:pt x="1584258" y="809224"/>
                  <a:pt x="1584258" y="814817"/>
                </a:cubicBezTo>
                <a:cubicBezTo>
                  <a:pt x="1582024" y="812580"/>
                  <a:pt x="1582024" y="803631"/>
                  <a:pt x="1582024" y="796919"/>
                </a:cubicBezTo>
                <a:cubicBezTo>
                  <a:pt x="1582024" y="801394"/>
                  <a:pt x="1582024" y="792445"/>
                  <a:pt x="1582024" y="785733"/>
                </a:cubicBezTo>
                <a:cubicBezTo>
                  <a:pt x="1582024" y="781259"/>
                  <a:pt x="1579789" y="783496"/>
                  <a:pt x="1579789" y="781259"/>
                </a:cubicBezTo>
                <a:cubicBezTo>
                  <a:pt x="1579789" y="776785"/>
                  <a:pt x="1579789" y="774547"/>
                  <a:pt x="1579789" y="770073"/>
                </a:cubicBezTo>
                <a:cubicBezTo>
                  <a:pt x="1579789" y="767836"/>
                  <a:pt x="1579789" y="767836"/>
                  <a:pt x="1577555" y="761124"/>
                </a:cubicBezTo>
                <a:cubicBezTo>
                  <a:pt x="1579789" y="761124"/>
                  <a:pt x="1579789" y="761124"/>
                  <a:pt x="1582024" y="767836"/>
                </a:cubicBezTo>
                <a:cubicBezTo>
                  <a:pt x="1579789" y="754413"/>
                  <a:pt x="1577555" y="738752"/>
                  <a:pt x="1579789" y="736515"/>
                </a:cubicBezTo>
                <a:cubicBezTo>
                  <a:pt x="1579789" y="732041"/>
                  <a:pt x="1577555" y="725329"/>
                  <a:pt x="1575320" y="723092"/>
                </a:cubicBezTo>
                <a:lnTo>
                  <a:pt x="1579180" y="730821"/>
                </a:lnTo>
                <a:lnTo>
                  <a:pt x="1579789" y="734278"/>
                </a:lnTo>
                <a:lnTo>
                  <a:pt x="1579544" y="731550"/>
                </a:lnTo>
                <a:lnTo>
                  <a:pt x="1579789" y="732041"/>
                </a:lnTo>
                <a:lnTo>
                  <a:pt x="1580013" y="732488"/>
                </a:lnTo>
                <a:lnTo>
                  <a:pt x="1580069" y="733159"/>
                </a:lnTo>
                <a:cubicBezTo>
                  <a:pt x="1580348" y="733719"/>
                  <a:pt x="1580906" y="734278"/>
                  <a:pt x="1582024" y="736515"/>
                </a:cubicBezTo>
                <a:lnTo>
                  <a:pt x="1580013" y="732488"/>
                </a:lnTo>
                <a:lnTo>
                  <a:pt x="1579789" y="729803"/>
                </a:lnTo>
                <a:cubicBezTo>
                  <a:pt x="1581465" y="731481"/>
                  <a:pt x="1579370" y="724350"/>
                  <a:pt x="1579161" y="727286"/>
                </a:cubicBezTo>
                <a:lnTo>
                  <a:pt x="1579544" y="731550"/>
                </a:lnTo>
                <a:lnTo>
                  <a:pt x="1579180" y="730821"/>
                </a:lnTo>
                <a:lnTo>
                  <a:pt x="1578113" y="724770"/>
                </a:lnTo>
                <a:cubicBezTo>
                  <a:pt x="1578113" y="721973"/>
                  <a:pt x="1578672" y="720855"/>
                  <a:pt x="1579789" y="725329"/>
                </a:cubicBezTo>
                <a:cubicBezTo>
                  <a:pt x="1582024" y="729803"/>
                  <a:pt x="1582024" y="732041"/>
                  <a:pt x="1584258" y="740989"/>
                </a:cubicBezTo>
                <a:lnTo>
                  <a:pt x="1584258" y="743506"/>
                </a:lnTo>
                <a:cubicBezTo>
                  <a:pt x="1584258" y="746023"/>
                  <a:pt x="1584258" y="747701"/>
                  <a:pt x="1584258" y="745464"/>
                </a:cubicBezTo>
                <a:cubicBezTo>
                  <a:pt x="1584258" y="747701"/>
                  <a:pt x="1586493" y="752175"/>
                  <a:pt x="1586493" y="754413"/>
                </a:cubicBezTo>
                <a:lnTo>
                  <a:pt x="1586493" y="761124"/>
                </a:lnTo>
                <a:lnTo>
                  <a:pt x="1586493" y="763361"/>
                </a:lnTo>
                <a:lnTo>
                  <a:pt x="1586493" y="765599"/>
                </a:lnTo>
                <a:cubicBezTo>
                  <a:pt x="1586493" y="765599"/>
                  <a:pt x="1586493" y="766717"/>
                  <a:pt x="1586493" y="767556"/>
                </a:cubicBezTo>
                <a:lnTo>
                  <a:pt x="1586493" y="767836"/>
                </a:lnTo>
                <a:lnTo>
                  <a:pt x="1586493" y="772310"/>
                </a:lnTo>
                <a:cubicBezTo>
                  <a:pt x="1586493" y="776785"/>
                  <a:pt x="1588727" y="770073"/>
                  <a:pt x="1588727" y="776785"/>
                </a:cubicBezTo>
                <a:cubicBezTo>
                  <a:pt x="1586493" y="774547"/>
                  <a:pt x="1588727" y="779022"/>
                  <a:pt x="1586493" y="776785"/>
                </a:cubicBezTo>
                <a:cubicBezTo>
                  <a:pt x="1586493" y="781259"/>
                  <a:pt x="1588727" y="787971"/>
                  <a:pt x="1588727" y="781259"/>
                </a:cubicBezTo>
                <a:cubicBezTo>
                  <a:pt x="1588727" y="792445"/>
                  <a:pt x="1590962" y="803631"/>
                  <a:pt x="1590962" y="821529"/>
                </a:cubicBezTo>
                <a:cubicBezTo>
                  <a:pt x="1593196" y="823766"/>
                  <a:pt x="1590962" y="821529"/>
                  <a:pt x="1593196" y="823766"/>
                </a:cubicBezTo>
                <a:cubicBezTo>
                  <a:pt x="1593196" y="828240"/>
                  <a:pt x="1593196" y="834952"/>
                  <a:pt x="1593196" y="839426"/>
                </a:cubicBezTo>
                <a:cubicBezTo>
                  <a:pt x="1593196" y="832715"/>
                  <a:pt x="1595431" y="841663"/>
                  <a:pt x="1595431" y="832715"/>
                </a:cubicBezTo>
                <a:lnTo>
                  <a:pt x="1595431" y="830477"/>
                </a:lnTo>
                <a:cubicBezTo>
                  <a:pt x="1595431" y="830477"/>
                  <a:pt x="1595431" y="830477"/>
                  <a:pt x="1595431" y="826003"/>
                </a:cubicBezTo>
                <a:cubicBezTo>
                  <a:pt x="1595431" y="832715"/>
                  <a:pt x="1595431" y="837189"/>
                  <a:pt x="1597665" y="839426"/>
                </a:cubicBezTo>
                <a:cubicBezTo>
                  <a:pt x="1597665" y="837189"/>
                  <a:pt x="1597665" y="837189"/>
                  <a:pt x="1597665" y="837189"/>
                </a:cubicBezTo>
                <a:cubicBezTo>
                  <a:pt x="1597665" y="830477"/>
                  <a:pt x="1595431" y="826003"/>
                  <a:pt x="1595431" y="821529"/>
                </a:cubicBezTo>
                <a:cubicBezTo>
                  <a:pt x="1595431" y="819291"/>
                  <a:pt x="1595431" y="796919"/>
                  <a:pt x="1593196" y="796919"/>
                </a:cubicBezTo>
                <a:cubicBezTo>
                  <a:pt x="1593196" y="792445"/>
                  <a:pt x="1593196" y="787971"/>
                  <a:pt x="1593196" y="783496"/>
                </a:cubicBezTo>
                <a:cubicBezTo>
                  <a:pt x="1593196" y="779022"/>
                  <a:pt x="1593196" y="765599"/>
                  <a:pt x="1590962" y="758887"/>
                </a:cubicBezTo>
                <a:cubicBezTo>
                  <a:pt x="1593196" y="774547"/>
                  <a:pt x="1593196" y="754413"/>
                  <a:pt x="1595431" y="770073"/>
                </a:cubicBezTo>
                <a:cubicBezTo>
                  <a:pt x="1595431" y="767836"/>
                  <a:pt x="1595431" y="767836"/>
                  <a:pt x="1595710" y="768116"/>
                </a:cubicBezTo>
                <a:lnTo>
                  <a:pt x="1597061" y="767923"/>
                </a:lnTo>
                <a:lnTo>
                  <a:pt x="1596377" y="765185"/>
                </a:lnTo>
                <a:lnTo>
                  <a:pt x="1596377" y="749523"/>
                </a:lnTo>
                <a:lnTo>
                  <a:pt x="1596377" y="745049"/>
                </a:lnTo>
                <a:cubicBezTo>
                  <a:pt x="1596377" y="753998"/>
                  <a:pt x="1598613" y="771897"/>
                  <a:pt x="1598613" y="774135"/>
                </a:cubicBezTo>
                <a:lnTo>
                  <a:pt x="1597665" y="770341"/>
                </a:lnTo>
                <a:lnTo>
                  <a:pt x="1597665" y="785733"/>
                </a:lnTo>
                <a:cubicBezTo>
                  <a:pt x="1599900" y="787971"/>
                  <a:pt x="1599900" y="787971"/>
                  <a:pt x="1599900" y="787971"/>
                </a:cubicBezTo>
                <a:cubicBezTo>
                  <a:pt x="1599900" y="796919"/>
                  <a:pt x="1599900" y="805868"/>
                  <a:pt x="1599900" y="810343"/>
                </a:cubicBezTo>
                <a:cubicBezTo>
                  <a:pt x="1599900" y="812580"/>
                  <a:pt x="1602134" y="814817"/>
                  <a:pt x="1602134" y="823766"/>
                </a:cubicBezTo>
                <a:cubicBezTo>
                  <a:pt x="1602134" y="821529"/>
                  <a:pt x="1602134" y="822088"/>
                  <a:pt x="1602134" y="822927"/>
                </a:cubicBezTo>
                <a:lnTo>
                  <a:pt x="1602134" y="805868"/>
                </a:lnTo>
                <a:cubicBezTo>
                  <a:pt x="1604369" y="814817"/>
                  <a:pt x="1604369" y="805868"/>
                  <a:pt x="1604369" y="808105"/>
                </a:cubicBezTo>
                <a:cubicBezTo>
                  <a:pt x="1604369" y="799157"/>
                  <a:pt x="1602134" y="794682"/>
                  <a:pt x="1602134" y="781259"/>
                </a:cubicBezTo>
                <a:cubicBezTo>
                  <a:pt x="1604369" y="787971"/>
                  <a:pt x="1604369" y="801394"/>
                  <a:pt x="1604369" y="803631"/>
                </a:cubicBezTo>
                <a:cubicBezTo>
                  <a:pt x="1604369" y="805868"/>
                  <a:pt x="1606603" y="812580"/>
                  <a:pt x="1606603" y="819291"/>
                </a:cubicBezTo>
                <a:cubicBezTo>
                  <a:pt x="1608838" y="839426"/>
                  <a:pt x="1606603" y="796919"/>
                  <a:pt x="1606603" y="790208"/>
                </a:cubicBezTo>
                <a:cubicBezTo>
                  <a:pt x="1606603" y="787971"/>
                  <a:pt x="1606603" y="785733"/>
                  <a:pt x="1606603" y="781259"/>
                </a:cubicBezTo>
                <a:cubicBezTo>
                  <a:pt x="1606603" y="776785"/>
                  <a:pt x="1606603" y="785733"/>
                  <a:pt x="1608838" y="783496"/>
                </a:cubicBezTo>
                <a:cubicBezTo>
                  <a:pt x="1606603" y="779022"/>
                  <a:pt x="1608838" y="779022"/>
                  <a:pt x="1608838" y="776785"/>
                </a:cubicBezTo>
                <a:cubicBezTo>
                  <a:pt x="1606603" y="763361"/>
                  <a:pt x="1604369" y="749938"/>
                  <a:pt x="1604369" y="743227"/>
                </a:cubicBezTo>
                <a:cubicBezTo>
                  <a:pt x="1604369" y="743227"/>
                  <a:pt x="1604369" y="740989"/>
                  <a:pt x="1602134" y="736515"/>
                </a:cubicBezTo>
                <a:cubicBezTo>
                  <a:pt x="1604369" y="736515"/>
                  <a:pt x="1602134" y="729803"/>
                  <a:pt x="1602134" y="727566"/>
                </a:cubicBezTo>
                <a:cubicBezTo>
                  <a:pt x="1604369" y="725329"/>
                  <a:pt x="1606603" y="740989"/>
                  <a:pt x="1608838" y="743227"/>
                </a:cubicBezTo>
                <a:cubicBezTo>
                  <a:pt x="1608838" y="725329"/>
                  <a:pt x="1604369" y="720855"/>
                  <a:pt x="1602134" y="702957"/>
                </a:cubicBezTo>
                <a:cubicBezTo>
                  <a:pt x="1602134" y="705194"/>
                  <a:pt x="1602134" y="709669"/>
                  <a:pt x="1602134" y="711906"/>
                </a:cubicBezTo>
                <a:cubicBezTo>
                  <a:pt x="1602134" y="709669"/>
                  <a:pt x="1602134" y="705194"/>
                  <a:pt x="1599900" y="705194"/>
                </a:cubicBezTo>
                <a:cubicBezTo>
                  <a:pt x="1599900" y="700720"/>
                  <a:pt x="1599900" y="691771"/>
                  <a:pt x="1595431" y="678348"/>
                </a:cubicBezTo>
                <a:cubicBezTo>
                  <a:pt x="1595431" y="676111"/>
                  <a:pt x="1595431" y="678348"/>
                  <a:pt x="1595431" y="676111"/>
                </a:cubicBezTo>
                <a:cubicBezTo>
                  <a:pt x="1593196" y="664925"/>
                  <a:pt x="1590962" y="651501"/>
                  <a:pt x="1586493" y="640316"/>
                </a:cubicBezTo>
                <a:cubicBezTo>
                  <a:pt x="1584258" y="635841"/>
                  <a:pt x="1584258" y="631367"/>
                  <a:pt x="1582024" y="624655"/>
                </a:cubicBezTo>
                <a:lnTo>
                  <a:pt x="1578543" y="614200"/>
                </a:lnTo>
                <a:lnTo>
                  <a:pt x="1578491" y="615280"/>
                </a:lnTo>
                <a:lnTo>
                  <a:pt x="1582515" y="639442"/>
                </a:lnTo>
                <a:lnTo>
                  <a:pt x="1578491" y="621993"/>
                </a:lnTo>
                <a:lnTo>
                  <a:pt x="1571926" y="591336"/>
                </a:lnTo>
                <a:lnTo>
                  <a:pt x="1569110" y="581384"/>
                </a:lnTo>
                <a:lnTo>
                  <a:pt x="1569117" y="581331"/>
                </a:lnTo>
                <a:lnTo>
                  <a:pt x="1567312" y="575008"/>
                </a:lnTo>
                <a:cubicBezTo>
                  <a:pt x="1567312" y="572770"/>
                  <a:pt x="1567312" y="572770"/>
                  <a:pt x="1567312" y="572770"/>
                </a:cubicBezTo>
                <a:lnTo>
                  <a:pt x="1567312" y="568491"/>
                </a:lnTo>
                <a:lnTo>
                  <a:pt x="1569547" y="575008"/>
                </a:lnTo>
                <a:cubicBezTo>
                  <a:pt x="1569547" y="575008"/>
                  <a:pt x="1567312" y="566058"/>
                  <a:pt x="1567312" y="568295"/>
                </a:cubicBezTo>
                <a:lnTo>
                  <a:pt x="1570134" y="573944"/>
                </a:lnTo>
                <a:lnTo>
                  <a:pt x="1570328" y="572535"/>
                </a:lnTo>
                <a:cubicBezTo>
                  <a:pt x="1571829" y="573479"/>
                  <a:pt x="1574203" y="576555"/>
                  <a:pt x="1577555" y="582148"/>
                </a:cubicBezTo>
                <a:cubicBezTo>
                  <a:pt x="1577555" y="584386"/>
                  <a:pt x="1577555" y="586623"/>
                  <a:pt x="1577555" y="586623"/>
                </a:cubicBezTo>
                <a:cubicBezTo>
                  <a:pt x="1579789" y="595572"/>
                  <a:pt x="1582024" y="600046"/>
                  <a:pt x="1584258" y="606758"/>
                </a:cubicBezTo>
                <a:cubicBezTo>
                  <a:pt x="1586493" y="615706"/>
                  <a:pt x="1590962" y="622418"/>
                  <a:pt x="1593196" y="631367"/>
                </a:cubicBezTo>
                <a:cubicBezTo>
                  <a:pt x="1595431" y="640316"/>
                  <a:pt x="1597665" y="649264"/>
                  <a:pt x="1599900" y="660450"/>
                </a:cubicBezTo>
                <a:cubicBezTo>
                  <a:pt x="1599900" y="658213"/>
                  <a:pt x="1599900" y="658213"/>
                  <a:pt x="1599900" y="658213"/>
                </a:cubicBezTo>
                <a:cubicBezTo>
                  <a:pt x="1604369" y="673873"/>
                  <a:pt x="1608838" y="685059"/>
                  <a:pt x="1608838" y="691771"/>
                </a:cubicBezTo>
                <a:cubicBezTo>
                  <a:pt x="1608838" y="696245"/>
                  <a:pt x="1611072" y="696245"/>
                  <a:pt x="1611072" y="700720"/>
                </a:cubicBezTo>
                <a:cubicBezTo>
                  <a:pt x="1613307" y="705194"/>
                  <a:pt x="1611072" y="705194"/>
                  <a:pt x="1611072" y="709669"/>
                </a:cubicBezTo>
                <a:cubicBezTo>
                  <a:pt x="1613307" y="711906"/>
                  <a:pt x="1615541" y="718617"/>
                  <a:pt x="1615541" y="727566"/>
                </a:cubicBezTo>
                <a:cubicBezTo>
                  <a:pt x="1617776" y="734278"/>
                  <a:pt x="1617776" y="738752"/>
                  <a:pt x="1617776" y="736515"/>
                </a:cubicBezTo>
                <a:cubicBezTo>
                  <a:pt x="1620010" y="743227"/>
                  <a:pt x="1620010" y="745464"/>
                  <a:pt x="1620010" y="754413"/>
                </a:cubicBezTo>
                <a:cubicBezTo>
                  <a:pt x="1620010" y="752175"/>
                  <a:pt x="1620010" y="745464"/>
                  <a:pt x="1617776" y="738752"/>
                </a:cubicBezTo>
                <a:cubicBezTo>
                  <a:pt x="1613307" y="720855"/>
                  <a:pt x="1613307" y="734278"/>
                  <a:pt x="1613307" y="747701"/>
                </a:cubicBezTo>
                <a:cubicBezTo>
                  <a:pt x="1613307" y="756650"/>
                  <a:pt x="1615541" y="763361"/>
                  <a:pt x="1615541" y="770073"/>
                </a:cubicBezTo>
                <a:cubicBezTo>
                  <a:pt x="1615541" y="772310"/>
                  <a:pt x="1615541" y="774547"/>
                  <a:pt x="1617776" y="774547"/>
                </a:cubicBezTo>
                <a:cubicBezTo>
                  <a:pt x="1615541" y="765599"/>
                  <a:pt x="1615541" y="758887"/>
                  <a:pt x="1615541" y="754413"/>
                </a:cubicBezTo>
                <a:cubicBezTo>
                  <a:pt x="1615541" y="749938"/>
                  <a:pt x="1615541" y="749938"/>
                  <a:pt x="1617776" y="752175"/>
                </a:cubicBezTo>
                <a:cubicBezTo>
                  <a:pt x="1617776" y="756650"/>
                  <a:pt x="1617776" y="756650"/>
                  <a:pt x="1617776" y="763361"/>
                </a:cubicBezTo>
                <a:cubicBezTo>
                  <a:pt x="1617776" y="765599"/>
                  <a:pt x="1620010" y="765599"/>
                  <a:pt x="1620010" y="767836"/>
                </a:cubicBezTo>
                <a:cubicBezTo>
                  <a:pt x="1620010" y="763361"/>
                  <a:pt x="1620010" y="763361"/>
                  <a:pt x="1620010" y="761124"/>
                </a:cubicBezTo>
                <a:cubicBezTo>
                  <a:pt x="1620010" y="765599"/>
                  <a:pt x="1620010" y="765599"/>
                  <a:pt x="1622245" y="767836"/>
                </a:cubicBezTo>
                <a:cubicBezTo>
                  <a:pt x="1620010" y="758887"/>
                  <a:pt x="1622245" y="758887"/>
                  <a:pt x="1622245" y="763361"/>
                </a:cubicBezTo>
                <a:cubicBezTo>
                  <a:pt x="1624479" y="765599"/>
                  <a:pt x="1624479" y="772310"/>
                  <a:pt x="1624479" y="774547"/>
                </a:cubicBezTo>
                <a:cubicBezTo>
                  <a:pt x="1624479" y="776785"/>
                  <a:pt x="1626714" y="783496"/>
                  <a:pt x="1626714" y="783496"/>
                </a:cubicBezTo>
                <a:cubicBezTo>
                  <a:pt x="1626714" y="781259"/>
                  <a:pt x="1626714" y="776785"/>
                  <a:pt x="1624479" y="770073"/>
                </a:cubicBezTo>
                <a:cubicBezTo>
                  <a:pt x="1626714" y="770073"/>
                  <a:pt x="1626714" y="772310"/>
                  <a:pt x="1626714" y="772310"/>
                </a:cubicBezTo>
                <a:cubicBezTo>
                  <a:pt x="1626714" y="774547"/>
                  <a:pt x="1626714" y="781259"/>
                  <a:pt x="1628948" y="785733"/>
                </a:cubicBezTo>
                <a:lnTo>
                  <a:pt x="1628948" y="790208"/>
                </a:lnTo>
                <a:cubicBezTo>
                  <a:pt x="1628948" y="785733"/>
                  <a:pt x="1631183" y="787971"/>
                  <a:pt x="1631183" y="790208"/>
                </a:cubicBezTo>
                <a:cubicBezTo>
                  <a:pt x="1631183" y="787971"/>
                  <a:pt x="1631183" y="781259"/>
                  <a:pt x="1631183" y="779022"/>
                </a:cubicBezTo>
                <a:cubicBezTo>
                  <a:pt x="1631183" y="776785"/>
                  <a:pt x="1633417" y="779022"/>
                  <a:pt x="1633417" y="776785"/>
                </a:cubicBezTo>
                <a:cubicBezTo>
                  <a:pt x="1633417" y="779022"/>
                  <a:pt x="1635652" y="783496"/>
                  <a:pt x="1635652" y="785733"/>
                </a:cubicBezTo>
                <a:lnTo>
                  <a:pt x="1635652" y="781259"/>
                </a:lnTo>
                <a:cubicBezTo>
                  <a:pt x="1635652" y="787971"/>
                  <a:pt x="1635652" y="790208"/>
                  <a:pt x="1637886" y="792445"/>
                </a:cubicBezTo>
                <a:cubicBezTo>
                  <a:pt x="1635652" y="785733"/>
                  <a:pt x="1637886" y="781259"/>
                  <a:pt x="1640121" y="794682"/>
                </a:cubicBezTo>
                <a:cubicBezTo>
                  <a:pt x="1637886" y="796919"/>
                  <a:pt x="1637886" y="790208"/>
                  <a:pt x="1637886" y="796919"/>
                </a:cubicBezTo>
                <a:cubicBezTo>
                  <a:pt x="1640121" y="801394"/>
                  <a:pt x="1640121" y="808105"/>
                  <a:pt x="1640121" y="808105"/>
                </a:cubicBezTo>
                <a:cubicBezTo>
                  <a:pt x="1640121" y="799157"/>
                  <a:pt x="1642355" y="794682"/>
                  <a:pt x="1642355" y="810343"/>
                </a:cubicBezTo>
                <a:cubicBezTo>
                  <a:pt x="1642355" y="808105"/>
                  <a:pt x="1642355" y="803631"/>
                  <a:pt x="1642355" y="801394"/>
                </a:cubicBezTo>
                <a:cubicBezTo>
                  <a:pt x="1644590" y="801394"/>
                  <a:pt x="1644590" y="803631"/>
                  <a:pt x="1644590" y="805868"/>
                </a:cubicBezTo>
                <a:cubicBezTo>
                  <a:pt x="1644590" y="805868"/>
                  <a:pt x="1644590" y="804190"/>
                  <a:pt x="1644590" y="802513"/>
                </a:cubicBezTo>
                <a:lnTo>
                  <a:pt x="1644590" y="800275"/>
                </a:lnTo>
                <a:lnTo>
                  <a:pt x="1644590" y="799157"/>
                </a:lnTo>
                <a:lnTo>
                  <a:pt x="1644590" y="794682"/>
                </a:lnTo>
                <a:cubicBezTo>
                  <a:pt x="1644590" y="801394"/>
                  <a:pt x="1646824" y="801394"/>
                  <a:pt x="1649059" y="803631"/>
                </a:cubicBezTo>
                <a:cubicBezTo>
                  <a:pt x="1649059" y="808105"/>
                  <a:pt x="1649059" y="810343"/>
                  <a:pt x="1649059" y="814817"/>
                </a:cubicBezTo>
                <a:cubicBezTo>
                  <a:pt x="1651293" y="817054"/>
                  <a:pt x="1651293" y="812580"/>
                  <a:pt x="1651293" y="808105"/>
                </a:cubicBezTo>
                <a:cubicBezTo>
                  <a:pt x="1651293" y="814817"/>
                  <a:pt x="1651293" y="808105"/>
                  <a:pt x="1653528" y="817054"/>
                </a:cubicBezTo>
                <a:cubicBezTo>
                  <a:pt x="1653528" y="821529"/>
                  <a:pt x="1651293" y="817054"/>
                  <a:pt x="1651293" y="817054"/>
                </a:cubicBezTo>
                <a:cubicBezTo>
                  <a:pt x="1651293" y="826003"/>
                  <a:pt x="1649059" y="830477"/>
                  <a:pt x="1646824" y="826003"/>
                </a:cubicBezTo>
                <a:cubicBezTo>
                  <a:pt x="1646824" y="832715"/>
                  <a:pt x="1649059" y="839426"/>
                  <a:pt x="1649059" y="846138"/>
                </a:cubicBezTo>
                <a:lnTo>
                  <a:pt x="1649059" y="848375"/>
                </a:lnTo>
                <a:cubicBezTo>
                  <a:pt x="1649059" y="852849"/>
                  <a:pt x="1649059" y="852849"/>
                  <a:pt x="1649059" y="855087"/>
                </a:cubicBezTo>
                <a:cubicBezTo>
                  <a:pt x="1651293" y="859561"/>
                  <a:pt x="1651293" y="855087"/>
                  <a:pt x="1651293" y="852849"/>
                </a:cubicBezTo>
                <a:cubicBezTo>
                  <a:pt x="1651293" y="855087"/>
                  <a:pt x="1651293" y="864035"/>
                  <a:pt x="1651293" y="861798"/>
                </a:cubicBezTo>
                <a:cubicBezTo>
                  <a:pt x="1651293" y="877459"/>
                  <a:pt x="1649059" y="886407"/>
                  <a:pt x="1651293" y="895356"/>
                </a:cubicBezTo>
                <a:cubicBezTo>
                  <a:pt x="1649059" y="893119"/>
                  <a:pt x="1649059" y="895356"/>
                  <a:pt x="1649059" y="904305"/>
                </a:cubicBezTo>
                <a:cubicBezTo>
                  <a:pt x="1649059" y="903186"/>
                  <a:pt x="1649059" y="902068"/>
                  <a:pt x="1649059" y="901788"/>
                </a:cubicBezTo>
                <a:lnTo>
                  <a:pt x="1649059" y="895076"/>
                </a:lnTo>
                <a:cubicBezTo>
                  <a:pt x="1649059" y="892560"/>
                  <a:pt x="1649059" y="890882"/>
                  <a:pt x="1649059" y="890882"/>
                </a:cubicBezTo>
                <a:cubicBezTo>
                  <a:pt x="1646824" y="890882"/>
                  <a:pt x="1649059" y="904305"/>
                  <a:pt x="1646824" y="902068"/>
                </a:cubicBezTo>
                <a:cubicBezTo>
                  <a:pt x="1646824" y="908779"/>
                  <a:pt x="1646824" y="911016"/>
                  <a:pt x="1646824" y="917728"/>
                </a:cubicBezTo>
                <a:cubicBezTo>
                  <a:pt x="1646824" y="917728"/>
                  <a:pt x="1649059" y="913254"/>
                  <a:pt x="1649059" y="911016"/>
                </a:cubicBezTo>
                <a:cubicBezTo>
                  <a:pt x="1649059" y="911016"/>
                  <a:pt x="1646824" y="922202"/>
                  <a:pt x="1646824" y="926677"/>
                </a:cubicBezTo>
                <a:cubicBezTo>
                  <a:pt x="1649059" y="924440"/>
                  <a:pt x="1649059" y="924440"/>
                  <a:pt x="1649059" y="917728"/>
                </a:cubicBezTo>
                <a:cubicBezTo>
                  <a:pt x="1649059" y="915491"/>
                  <a:pt x="1649059" y="917728"/>
                  <a:pt x="1651293" y="913254"/>
                </a:cubicBezTo>
                <a:cubicBezTo>
                  <a:pt x="1651293" y="917728"/>
                  <a:pt x="1649059" y="917728"/>
                  <a:pt x="1649059" y="919965"/>
                </a:cubicBezTo>
                <a:cubicBezTo>
                  <a:pt x="1649059" y="926677"/>
                  <a:pt x="1649059" y="919965"/>
                  <a:pt x="1649059" y="924440"/>
                </a:cubicBezTo>
                <a:cubicBezTo>
                  <a:pt x="1651293" y="919965"/>
                  <a:pt x="1651293" y="917728"/>
                  <a:pt x="1651293" y="913254"/>
                </a:cubicBezTo>
                <a:cubicBezTo>
                  <a:pt x="1651293" y="917728"/>
                  <a:pt x="1653528" y="919965"/>
                  <a:pt x="1651293" y="922202"/>
                </a:cubicBezTo>
                <a:lnTo>
                  <a:pt x="1651293" y="924440"/>
                </a:lnTo>
                <a:cubicBezTo>
                  <a:pt x="1653528" y="922202"/>
                  <a:pt x="1653528" y="917728"/>
                  <a:pt x="1653528" y="915491"/>
                </a:cubicBezTo>
                <a:lnTo>
                  <a:pt x="1652106" y="928304"/>
                </a:lnTo>
                <a:lnTo>
                  <a:pt x="1651293" y="928914"/>
                </a:lnTo>
                <a:lnTo>
                  <a:pt x="1651293" y="933388"/>
                </a:lnTo>
                <a:lnTo>
                  <a:pt x="1651293" y="934787"/>
                </a:lnTo>
                <a:cubicBezTo>
                  <a:pt x="1651293" y="936185"/>
                  <a:pt x="1651293" y="936744"/>
                  <a:pt x="1651293" y="935626"/>
                </a:cubicBezTo>
                <a:lnTo>
                  <a:pt x="1651449" y="934221"/>
                </a:lnTo>
                <a:lnTo>
                  <a:pt x="1652131" y="937863"/>
                </a:lnTo>
                <a:cubicBezTo>
                  <a:pt x="1652410" y="938422"/>
                  <a:pt x="1652410" y="938982"/>
                  <a:pt x="1651293" y="942337"/>
                </a:cubicBezTo>
                <a:lnTo>
                  <a:pt x="1651293" y="944574"/>
                </a:lnTo>
                <a:lnTo>
                  <a:pt x="1649804" y="952777"/>
                </a:lnTo>
                <a:lnTo>
                  <a:pt x="1649059" y="955760"/>
                </a:lnTo>
                <a:lnTo>
                  <a:pt x="1649262" y="955760"/>
                </a:lnTo>
                <a:lnTo>
                  <a:pt x="1649059" y="956879"/>
                </a:lnTo>
                <a:cubicBezTo>
                  <a:pt x="1648500" y="959676"/>
                  <a:pt x="1647941" y="962472"/>
                  <a:pt x="1646824" y="969184"/>
                </a:cubicBezTo>
                <a:lnTo>
                  <a:pt x="1648500" y="964150"/>
                </a:lnTo>
                <a:lnTo>
                  <a:pt x="1646824" y="975895"/>
                </a:lnTo>
                <a:cubicBezTo>
                  <a:pt x="1646824" y="973658"/>
                  <a:pt x="1644590" y="973658"/>
                  <a:pt x="1642355" y="984844"/>
                </a:cubicBezTo>
                <a:cubicBezTo>
                  <a:pt x="1644590" y="978132"/>
                  <a:pt x="1644590" y="969184"/>
                  <a:pt x="1644590" y="969184"/>
                </a:cubicBezTo>
                <a:cubicBezTo>
                  <a:pt x="1644590" y="971421"/>
                  <a:pt x="1644590" y="973658"/>
                  <a:pt x="1642355" y="975895"/>
                </a:cubicBezTo>
                <a:cubicBezTo>
                  <a:pt x="1642355" y="975895"/>
                  <a:pt x="1642355" y="975895"/>
                  <a:pt x="1642355" y="973658"/>
                </a:cubicBezTo>
                <a:cubicBezTo>
                  <a:pt x="1644590" y="966946"/>
                  <a:pt x="1644590" y="964709"/>
                  <a:pt x="1644590" y="960235"/>
                </a:cubicBezTo>
                <a:cubicBezTo>
                  <a:pt x="1644590" y="957998"/>
                  <a:pt x="1644590" y="962472"/>
                  <a:pt x="1644590" y="962472"/>
                </a:cubicBezTo>
                <a:cubicBezTo>
                  <a:pt x="1646824" y="955760"/>
                  <a:pt x="1646824" y="942337"/>
                  <a:pt x="1646824" y="935626"/>
                </a:cubicBezTo>
                <a:cubicBezTo>
                  <a:pt x="1646824" y="942337"/>
                  <a:pt x="1646824" y="946812"/>
                  <a:pt x="1644590" y="957998"/>
                </a:cubicBezTo>
                <a:cubicBezTo>
                  <a:pt x="1642355" y="957998"/>
                  <a:pt x="1644590" y="955760"/>
                  <a:pt x="1644590" y="951286"/>
                </a:cubicBezTo>
                <a:cubicBezTo>
                  <a:pt x="1644590" y="949049"/>
                  <a:pt x="1644590" y="955760"/>
                  <a:pt x="1642355" y="957998"/>
                </a:cubicBezTo>
                <a:cubicBezTo>
                  <a:pt x="1642355" y="964709"/>
                  <a:pt x="1642355" y="957998"/>
                  <a:pt x="1642355" y="962472"/>
                </a:cubicBezTo>
                <a:cubicBezTo>
                  <a:pt x="1642355" y="971421"/>
                  <a:pt x="1640121" y="975895"/>
                  <a:pt x="1637886" y="978132"/>
                </a:cubicBezTo>
                <a:lnTo>
                  <a:pt x="1635981" y="991482"/>
                </a:lnTo>
                <a:lnTo>
                  <a:pt x="1633417" y="993793"/>
                </a:lnTo>
                <a:cubicBezTo>
                  <a:pt x="1633417" y="997149"/>
                  <a:pt x="1633417" y="998267"/>
                  <a:pt x="1633417" y="999386"/>
                </a:cubicBezTo>
                <a:lnTo>
                  <a:pt x="1633417" y="1001652"/>
                </a:lnTo>
                <a:lnTo>
                  <a:pt x="1633537" y="1001524"/>
                </a:lnTo>
                <a:lnTo>
                  <a:pt x="1633417" y="1002002"/>
                </a:lnTo>
                <a:lnTo>
                  <a:pt x="1633417" y="1004979"/>
                </a:lnTo>
                <a:cubicBezTo>
                  <a:pt x="1633417" y="1002742"/>
                  <a:pt x="1633417" y="1011690"/>
                  <a:pt x="1635652" y="1002742"/>
                </a:cubicBezTo>
                <a:cubicBezTo>
                  <a:pt x="1635652" y="1002742"/>
                  <a:pt x="1635652" y="1007216"/>
                  <a:pt x="1633417" y="1009453"/>
                </a:cubicBezTo>
                <a:lnTo>
                  <a:pt x="1631421" y="1013451"/>
                </a:lnTo>
                <a:lnTo>
                  <a:pt x="1631421" y="1015018"/>
                </a:lnTo>
                <a:lnTo>
                  <a:pt x="1630985" y="1015713"/>
                </a:lnTo>
                <a:lnTo>
                  <a:pt x="1628948" y="1034062"/>
                </a:lnTo>
                <a:cubicBezTo>
                  <a:pt x="1628948" y="1036300"/>
                  <a:pt x="1628948" y="1029588"/>
                  <a:pt x="1631183" y="1025114"/>
                </a:cubicBezTo>
                <a:cubicBezTo>
                  <a:pt x="1631183" y="1031825"/>
                  <a:pt x="1628948" y="1043011"/>
                  <a:pt x="1626714" y="1047486"/>
                </a:cubicBezTo>
                <a:cubicBezTo>
                  <a:pt x="1626714" y="1049723"/>
                  <a:pt x="1626714" y="1047486"/>
                  <a:pt x="1628948" y="1045248"/>
                </a:cubicBezTo>
                <a:lnTo>
                  <a:pt x="1627139" y="1050911"/>
                </a:lnTo>
                <a:lnTo>
                  <a:pt x="1626154" y="1054412"/>
                </a:lnTo>
                <a:lnTo>
                  <a:pt x="1624479" y="1060909"/>
                </a:lnTo>
                <a:cubicBezTo>
                  <a:pt x="1624479" y="1060909"/>
                  <a:pt x="1626714" y="1056434"/>
                  <a:pt x="1626714" y="1056434"/>
                </a:cubicBezTo>
                <a:cubicBezTo>
                  <a:pt x="1624479" y="1065383"/>
                  <a:pt x="1624479" y="1067620"/>
                  <a:pt x="1622245" y="1072095"/>
                </a:cubicBezTo>
                <a:cubicBezTo>
                  <a:pt x="1620010" y="1081044"/>
                  <a:pt x="1626714" y="1065383"/>
                  <a:pt x="1626714" y="1065383"/>
                </a:cubicBezTo>
                <a:cubicBezTo>
                  <a:pt x="1626714" y="1060909"/>
                  <a:pt x="1628948" y="1060909"/>
                  <a:pt x="1628948" y="1054197"/>
                </a:cubicBezTo>
                <a:cubicBezTo>
                  <a:pt x="1631183" y="1047486"/>
                  <a:pt x="1626714" y="1063146"/>
                  <a:pt x="1628948" y="1056434"/>
                </a:cubicBezTo>
                <a:lnTo>
                  <a:pt x="1628948" y="1065159"/>
                </a:lnTo>
                <a:lnTo>
                  <a:pt x="1628390" y="1066222"/>
                </a:lnTo>
                <a:lnTo>
                  <a:pt x="1628526" y="1067112"/>
                </a:lnTo>
                <a:lnTo>
                  <a:pt x="1625876" y="1077967"/>
                </a:lnTo>
                <a:lnTo>
                  <a:pt x="1625410" y="1080485"/>
                </a:lnTo>
                <a:lnTo>
                  <a:pt x="1624479" y="1083281"/>
                </a:lnTo>
                <a:cubicBezTo>
                  <a:pt x="1624479" y="1083281"/>
                  <a:pt x="1624479" y="1081044"/>
                  <a:pt x="1624479" y="1078806"/>
                </a:cubicBezTo>
                <a:cubicBezTo>
                  <a:pt x="1624479" y="1078806"/>
                  <a:pt x="1622245" y="1081044"/>
                  <a:pt x="1622245" y="1083281"/>
                </a:cubicBezTo>
                <a:cubicBezTo>
                  <a:pt x="1622245" y="1087755"/>
                  <a:pt x="1624479" y="1081044"/>
                  <a:pt x="1622245" y="1085518"/>
                </a:cubicBezTo>
                <a:lnTo>
                  <a:pt x="1613307" y="1114600"/>
                </a:lnTo>
                <a:lnTo>
                  <a:pt x="1611072" y="1119076"/>
                </a:lnTo>
                <a:cubicBezTo>
                  <a:pt x="1606603" y="1128025"/>
                  <a:pt x="1606603" y="1136973"/>
                  <a:pt x="1604369" y="1141448"/>
                </a:cubicBezTo>
                <a:cubicBezTo>
                  <a:pt x="1604369" y="1134736"/>
                  <a:pt x="1615541" y="1107890"/>
                  <a:pt x="1611072" y="1114601"/>
                </a:cubicBezTo>
                <a:cubicBezTo>
                  <a:pt x="1611072" y="1112364"/>
                  <a:pt x="1613307" y="1107890"/>
                  <a:pt x="1613307" y="1105653"/>
                </a:cubicBezTo>
                <a:lnTo>
                  <a:pt x="1614200" y="1102073"/>
                </a:lnTo>
                <a:lnTo>
                  <a:pt x="1614424" y="1101738"/>
                </a:lnTo>
                <a:cubicBezTo>
                  <a:pt x="1614983" y="1100060"/>
                  <a:pt x="1615541" y="1097822"/>
                  <a:pt x="1615541" y="1096704"/>
                </a:cubicBezTo>
                <a:lnTo>
                  <a:pt x="1614200" y="1102073"/>
                </a:lnTo>
                <a:lnTo>
                  <a:pt x="1613307" y="1103416"/>
                </a:lnTo>
                <a:cubicBezTo>
                  <a:pt x="1611072" y="1110127"/>
                  <a:pt x="1611072" y="1112364"/>
                  <a:pt x="1608838" y="1119076"/>
                </a:cubicBezTo>
                <a:cubicBezTo>
                  <a:pt x="1609955" y="1115720"/>
                  <a:pt x="1609955" y="1115161"/>
                  <a:pt x="1609117" y="1116559"/>
                </a:cubicBezTo>
                <a:lnTo>
                  <a:pt x="1604374" y="1125778"/>
                </a:lnTo>
                <a:lnTo>
                  <a:pt x="1606603" y="1121313"/>
                </a:lnTo>
                <a:cubicBezTo>
                  <a:pt x="1606603" y="1123550"/>
                  <a:pt x="1604369" y="1125787"/>
                  <a:pt x="1604369" y="1125787"/>
                </a:cubicBezTo>
                <a:lnTo>
                  <a:pt x="1604374" y="1125778"/>
                </a:lnTo>
                <a:lnTo>
                  <a:pt x="1602134" y="1130262"/>
                </a:lnTo>
                <a:cubicBezTo>
                  <a:pt x="1599900" y="1134736"/>
                  <a:pt x="1599900" y="1139211"/>
                  <a:pt x="1599900" y="1141448"/>
                </a:cubicBezTo>
                <a:cubicBezTo>
                  <a:pt x="1597665" y="1143685"/>
                  <a:pt x="1597665" y="1148159"/>
                  <a:pt x="1597665" y="1148159"/>
                </a:cubicBezTo>
                <a:cubicBezTo>
                  <a:pt x="1595431" y="1152634"/>
                  <a:pt x="1595431" y="1150397"/>
                  <a:pt x="1595431" y="1152634"/>
                </a:cubicBezTo>
                <a:cubicBezTo>
                  <a:pt x="1588727" y="1166057"/>
                  <a:pt x="1590962" y="1163820"/>
                  <a:pt x="1586493" y="1177243"/>
                </a:cubicBezTo>
                <a:cubicBezTo>
                  <a:pt x="1588727" y="1177243"/>
                  <a:pt x="1588727" y="1172769"/>
                  <a:pt x="1588727" y="1170531"/>
                </a:cubicBezTo>
                <a:cubicBezTo>
                  <a:pt x="1588727" y="1177243"/>
                  <a:pt x="1586493" y="1183955"/>
                  <a:pt x="1588727" y="1179480"/>
                </a:cubicBezTo>
                <a:cubicBezTo>
                  <a:pt x="1584258" y="1188429"/>
                  <a:pt x="1586493" y="1181717"/>
                  <a:pt x="1582024" y="1190666"/>
                </a:cubicBezTo>
                <a:cubicBezTo>
                  <a:pt x="1582024" y="1190666"/>
                  <a:pt x="1584258" y="1186192"/>
                  <a:pt x="1584258" y="1183955"/>
                </a:cubicBezTo>
                <a:cubicBezTo>
                  <a:pt x="1584258" y="1181717"/>
                  <a:pt x="1584258" y="1183955"/>
                  <a:pt x="1582024" y="1188429"/>
                </a:cubicBezTo>
                <a:cubicBezTo>
                  <a:pt x="1582024" y="1188429"/>
                  <a:pt x="1584258" y="1183955"/>
                  <a:pt x="1584258" y="1181717"/>
                </a:cubicBezTo>
                <a:cubicBezTo>
                  <a:pt x="1579789" y="1188429"/>
                  <a:pt x="1582024" y="1186192"/>
                  <a:pt x="1582024" y="1183955"/>
                </a:cubicBezTo>
                <a:cubicBezTo>
                  <a:pt x="1579789" y="1188429"/>
                  <a:pt x="1575320" y="1195141"/>
                  <a:pt x="1575320" y="1192903"/>
                </a:cubicBezTo>
                <a:cubicBezTo>
                  <a:pt x="1573086" y="1197378"/>
                  <a:pt x="1570851" y="1201852"/>
                  <a:pt x="1570851" y="1204089"/>
                </a:cubicBezTo>
                <a:lnTo>
                  <a:pt x="1565022" y="1217707"/>
                </a:lnTo>
                <a:lnTo>
                  <a:pt x="1564427" y="1217792"/>
                </a:lnTo>
                <a:lnTo>
                  <a:pt x="1564188" y="1219465"/>
                </a:lnTo>
                <a:lnTo>
                  <a:pt x="1561355" y="1221987"/>
                </a:lnTo>
                <a:cubicBezTo>
                  <a:pt x="1560796" y="1222546"/>
                  <a:pt x="1560796" y="1223105"/>
                  <a:pt x="1559679" y="1226461"/>
                </a:cubicBezTo>
                <a:cubicBezTo>
                  <a:pt x="1557444" y="1228699"/>
                  <a:pt x="1559679" y="1226461"/>
                  <a:pt x="1557444" y="1228699"/>
                </a:cubicBezTo>
                <a:cubicBezTo>
                  <a:pt x="1557444" y="1230936"/>
                  <a:pt x="1555210" y="1233173"/>
                  <a:pt x="1555210" y="1233173"/>
                </a:cubicBezTo>
                <a:cubicBezTo>
                  <a:pt x="1552975" y="1235410"/>
                  <a:pt x="1555210" y="1233173"/>
                  <a:pt x="1555210" y="1235410"/>
                </a:cubicBezTo>
                <a:cubicBezTo>
                  <a:pt x="1550741" y="1242122"/>
                  <a:pt x="1550741" y="1242122"/>
                  <a:pt x="1548506" y="1246596"/>
                </a:cubicBezTo>
                <a:cubicBezTo>
                  <a:pt x="1544037" y="1255545"/>
                  <a:pt x="1544037" y="1260019"/>
                  <a:pt x="1544037" y="1264494"/>
                </a:cubicBezTo>
                <a:cubicBezTo>
                  <a:pt x="1541803" y="1266731"/>
                  <a:pt x="1537334" y="1271205"/>
                  <a:pt x="1539568" y="1268968"/>
                </a:cubicBezTo>
                <a:cubicBezTo>
                  <a:pt x="1537334" y="1273443"/>
                  <a:pt x="1532865" y="1282391"/>
                  <a:pt x="1535099" y="1277917"/>
                </a:cubicBezTo>
                <a:cubicBezTo>
                  <a:pt x="1530630" y="1284629"/>
                  <a:pt x="1535099" y="1277917"/>
                  <a:pt x="1532865" y="1282391"/>
                </a:cubicBezTo>
                <a:cubicBezTo>
                  <a:pt x="1530630" y="1284629"/>
                  <a:pt x="1530630" y="1284629"/>
                  <a:pt x="1526161" y="1289103"/>
                </a:cubicBezTo>
                <a:cubicBezTo>
                  <a:pt x="1523927" y="1293577"/>
                  <a:pt x="1528396" y="1289103"/>
                  <a:pt x="1528396" y="1289103"/>
                </a:cubicBezTo>
                <a:cubicBezTo>
                  <a:pt x="1526161" y="1291340"/>
                  <a:pt x="1523927" y="1293577"/>
                  <a:pt x="1519458" y="1300289"/>
                </a:cubicBezTo>
                <a:cubicBezTo>
                  <a:pt x="1526161" y="1293577"/>
                  <a:pt x="1519458" y="1302526"/>
                  <a:pt x="1517223" y="1304763"/>
                </a:cubicBezTo>
                <a:cubicBezTo>
                  <a:pt x="1517223" y="1307001"/>
                  <a:pt x="1517223" y="1307001"/>
                  <a:pt x="1512754" y="1311475"/>
                </a:cubicBezTo>
                <a:cubicBezTo>
                  <a:pt x="1517223" y="1309238"/>
                  <a:pt x="1517223" y="1304763"/>
                  <a:pt x="1521692" y="1300289"/>
                </a:cubicBezTo>
                <a:cubicBezTo>
                  <a:pt x="1519458" y="1302526"/>
                  <a:pt x="1523927" y="1298052"/>
                  <a:pt x="1526161" y="1293577"/>
                </a:cubicBezTo>
                <a:lnTo>
                  <a:pt x="1524885" y="1297411"/>
                </a:lnTo>
                <a:lnTo>
                  <a:pt x="1522585" y="1301633"/>
                </a:lnTo>
                <a:lnTo>
                  <a:pt x="1517223" y="1307001"/>
                </a:lnTo>
                <a:cubicBezTo>
                  <a:pt x="1517223" y="1309238"/>
                  <a:pt x="1514989" y="1311475"/>
                  <a:pt x="1514989" y="1313712"/>
                </a:cubicBezTo>
                <a:cubicBezTo>
                  <a:pt x="1514989" y="1313712"/>
                  <a:pt x="1517223" y="1311475"/>
                  <a:pt x="1517223" y="1311475"/>
                </a:cubicBezTo>
                <a:lnTo>
                  <a:pt x="1522585" y="1301633"/>
                </a:lnTo>
                <a:lnTo>
                  <a:pt x="1523927" y="1300289"/>
                </a:lnTo>
                <a:lnTo>
                  <a:pt x="1524885" y="1297411"/>
                </a:lnTo>
                <a:lnTo>
                  <a:pt x="1530630" y="1286866"/>
                </a:lnTo>
                <a:cubicBezTo>
                  <a:pt x="1530630" y="1289103"/>
                  <a:pt x="1530630" y="1289103"/>
                  <a:pt x="1530630" y="1289103"/>
                </a:cubicBezTo>
                <a:cubicBezTo>
                  <a:pt x="1537334" y="1280154"/>
                  <a:pt x="1537334" y="1275680"/>
                  <a:pt x="1544037" y="1266731"/>
                </a:cubicBezTo>
                <a:cubicBezTo>
                  <a:pt x="1544037" y="1266731"/>
                  <a:pt x="1548506" y="1262257"/>
                  <a:pt x="1550741" y="1255545"/>
                </a:cubicBezTo>
                <a:cubicBezTo>
                  <a:pt x="1550741" y="1260019"/>
                  <a:pt x="1546272" y="1266731"/>
                  <a:pt x="1544037" y="1268968"/>
                </a:cubicBezTo>
                <a:cubicBezTo>
                  <a:pt x="1546272" y="1264494"/>
                  <a:pt x="1546272" y="1264494"/>
                  <a:pt x="1550741" y="1260019"/>
                </a:cubicBezTo>
                <a:cubicBezTo>
                  <a:pt x="1548506" y="1262257"/>
                  <a:pt x="1552975" y="1255545"/>
                  <a:pt x="1550741" y="1255545"/>
                </a:cubicBezTo>
                <a:cubicBezTo>
                  <a:pt x="1552975" y="1257782"/>
                  <a:pt x="1552975" y="1257782"/>
                  <a:pt x="1552975" y="1255545"/>
                </a:cubicBezTo>
                <a:cubicBezTo>
                  <a:pt x="1548506" y="1262257"/>
                  <a:pt x="1548506" y="1264494"/>
                  <a:pt x="1550741" y="1264494"/>
                </a:cubicBezTo>
                <a:cubicBezTo>
                  <a:pt x="1548506" y="1268968"/>
                  <a:pt x="1546272" y="1271205"/>
                  <a:pt x="1548506" y="1268968"/>
                </a:cubicBezTo>
                <a:cubicBezTo>
                  <a:pt x="1546272" y="1275680"/>
                  <a:pt x="1544037" y="1277917"/>
                  <a:pt x="1541803" y="1282391"/>
                </a:cubicBezTo>
                <a:cubicBezTo>
                  <a:pt x="1541803" y="1284629"/>
                  <a:pt x="1528396" y="1302526"/>
                  <a:pt x="1535099" y="1295815"/>
                </a:cubicBezTo>
                <a:cubicBezTo>
                  <a:pt x="1535099" y="1298052"/>
                  <a:pt x="1530630" y="1302526"/>
                  <a:pt x="1528396" y="1304763"/>
                </a:cubicBezTo>
                <a:cubicBezTo>
                  <a:pt x="1528396" y="1304763"/>
                  <a:pt x="1532865" y="1298052"/>
                  <a:pt x="1532865" y="1298052"/>
                </a:cubicBezTo>
                <a:cubicBezTo>
                  <a:pt x="1528396" y="1302526"/>
                  <a:pt x="1519458" y="1313712"/>
                  <a:pt x="1519458" y="1315949"/>
                </a:cubicBezTo>
                <a:cubicBezTo>
                  <a:pt x="1517223" y="1318187"/>
                  <a:pt x="1514989" y="1320424"/>
                  <a:pt x="1512754" y="1327135"/>
                </a:cubicBezTo>
                <a:cubicBezTo>
                  <a:pt x="1510520" y="1327135"/>
                  <a:pt x="1510520" y="1327135"/>
                  <a:pt x="1508285" y="1329373"/>
                </a:cubicBezTo>
                <a:lnTo>
                  <a:pt x="1509659" y="1327310"/>
                </a:lnTo>
                <a:lnTo>
                  <a:pt x="1511917" y="1324618"/>
                </a:lnTo>
                <a:cubicBezTo>
                  <a:pt x="1513313" y="1322661"/>
                  <a:pt x="1513872" y="1321542"/>
                  <a:pt x="1512754" y="1322661"/>
                </a:cubicBezTo>
                <a:lnTo>
                  <a:pt x="1509659" y="1327310"/>
                </a:lnTo>
                <a:lnTo>
                  <a:pt x="1506051" y="1331610"/>
                </a:lnTo>
                <a:cubicBezTo>
                  <a:pt x="1499347" y="1340559"/>
                  <a:pt x="1494878" y="1345033"/>
                  <a:pt x="1485940" y="1356219"/>
                </a:cubicBezTo>
                <a:cubicBezTo>
                  <a:pt x="1481471" y="1360693"/>
                  <a:pt x="1490409" y="1351744"/>
                  <a:pt x="1483706" y="1358456"/>
                </a:cubicBezTo>
                <a:cubicBezTo>
                  <a:pt x="1481471" y="1360693"/>
                  <a:pt x="1483706" y="1358456"/>
                  <a:pt x="1474768" y="1369642"/>
                </a:cubicBezTo>
                <a:cubicBezTo>
                  <a:pt x="1474768" y="1367405"/>
                  <a:pt x="1470299" y="1371879"/>
                  <a:pt x="1470299" y="1371879"/>
                </a:cubicBezTo>
                <a:cubicBezTo>
                  <a:pt x="1468064" y="1376354"/>
                  <a:pt x="1465830" y="1378591"/>
                  <a:pt x="1465830" y="1378591"/>
                </a:cubicBezTo>
                <a:cubicBezTo>
                  <a:pt x="1465830" y="1378591"/>
                  <a:pt x="1463596" y="1380828"/>
                  <a:pt x="1461361" y="1383345"/>
                </a:cubicBezTo>
                <a:lnTo>
                  <a:pt x="1460758" y="1384214"/>
                </a:lnTo>
                <a:lnTo>
                  <a:pt x="1459126" y="1385302"/>
                </a:lnTo>
                <a:cubicBezTo>
                  <a:pt x="1450188" y="1392014"/>
                  <a:pt x="1439016" y="1407674"/>
                  <a:pt x="1432313" y="1409912"/>
                </a:cubicBezTo>
                <a:cubicBezTo>
                  <a:pt x="1430078" y="1414386"/>
                  <a:pt x="1430078" y="1414386"/>
                  <a:pt x="1425609" y="1418860"/>
                </a:cubicBezTo>
                <a:cubicBezTo>
                  <a:pt x="1425609" y="1418860"/>
                  <a:pt x="1427844" y="1416623"/>
                  <a:pt x="1427844" y="1416623"/>
                </a:cubicBezTo>
                <a:lnTo>
                  <a:pt x="1414438" y="1430045"/>
                </a:lnTo>
                <a:lnTo>
                  <a:pt x="1414437" y="1430046"/>
                </a:lnTo>
                <a:lnTo>
                  <a:pt x="1414436" y="1430047"/>
                </a:lnTo>
                <a:lnTo>
                  <a:pt x="1412202" y="1432284"/>
                </a:lnTo>
                <a:cubicBezTo>
                  <a:pt x="1412202" y="1432284"/>
                  <a:pt x="1412202" y="1432284"/>
                  <a:pt x="1412202" y="1434521"/>
                </a:cubicBezTo>
                <a:lnTo>
                  <a:pt x="1414436" y="1430047"/>
                </a:lnTo>
                <a:lnTo>
                  <a:pt x="1414438" y="1430045"/>
                </a:lnTo>
                <a:lnTo>
                  <a:pt x="1423375" y="1423335"/>
                </a:lnTo>
                <a:lnTo>
                  <a:pt x="1425609" y="1423335"/>
                </a:lnTo>
                <a:lnTo>
                  <a:pt x="1421140" y="1427809"/>
                </a:lnTo>
                <a:cubicBezTo>
                  <a:pt x="1421140" y="1430046"/>
                  <a:pt x="1423375" y="1425572"/>
                  <a:pt x="1423375" y="1425572"/>
                </a:cubicBezTo>
                <a:cubicBezTo>
                  <a:pt x="1425609" y="1425572"/>
                  <a:pt x="1416671" y="1434521"/>
                  <a:pt x="1421140" y="1430046"/>
                </a:cubicBezTo>
                <a:cubicBezTo>
                  <a:pt x="1421140" y="1430046"/>
                  <a:pt x="1416671" y="1432284"/>
                  <a:pt x="1414437" y="1436758"/>
                </a:cubicBezTo>
                <a:cubicBezTo>
                  <a:pt x="1418906" y="1432284"/>
                  <a:pt x="1427844" y="1423335"/>
                  <a:pt x="1427844" y="1425572"/>
                </a:cubicBezTo>
                <a:cubicBezTo>
                  <a:pt x="1434547" y="1418860"/>
                  <a:pt x="1434547" y="1418860"/>
                  <a:pt x="1439016" y="1414386"/>
                </a:cubicBezTo>
                <a:cubicBezTo>
                  <a:pt x="1441251" y="1412149"/>
                  <a:pt x="1423375" y="1427809"/>
                  <a:pt x="1425609" y="1425572"/>
                </a:cubicBezTo>
                <a:cubicBezTo>
                  <a:pt x="1427844" y="1423335"/>
                  <a:pt x="1427844" y="1423335"/>
                  <a:pt x="1432313" y="1418860"/>
                </a:cubicBezTo>
                <a:cubicBezTo>
                  <a:pt x="1434547" y="1416623"/>
                  <a:pt x="1427844" y="1423335"/>
                  <a:pt x="1427844" y="1421098"/>
                </a:cubicBezTo>
                <a:cubicBezTo>
                  <a:pt x="1434547" y="1416623"/>
                  <a:pt x="1439016" y="1414386"/>
                  <a:pt x="1441251" y="1412149"/>
                </a:cubicBezTo>
                <a:cubicBezTo>
                  <a:pt x="1443485" y="1407674"/>
                  <a:pt x="1443485" y="1407674"/>
                  <a:pt x="1447954" y="1403200"/>
                </a:cubicBezTo>
                <a:cubicBezTo>
                  <a:pt x="1445720" y="1405437"/>
                  <a:pt x="1447954" y="1405437"/>
                  <a:pt x="1450188" y="1400963"/>
                </a:cubicBezTo>
                <a:cubicBezTo>
                  <a:pt x="1447954" y="1403200"/>
                  <a:pt x="1452423" y="1400963"/>
                  <a:pt x="1450188" y="1405437"/>
                </a:cubicBezTo>
                <a:cubicBezTo>
                  <a:pt x="1452423" y="1400963"/>
                  <a:pt x="1452423" y="1403200"/>
                  <a:pt x="1456892" y="1398726"/>
                </a:cubicBezTo>
                <a:cubicBezTo>
                  <a:pt x="1461361" y="1392014"/>
                  <a:pt x="1465830" y="1387540"/>
                  <a:pt x="1472533" y="1380828"/>
                </a:cubicBezTo>
                <a:cubicBezTo>
                  <a:pt x="1474768" y="1376354"/>
                  <a:pt x="1470299" y="1383065"/>
                  <a:pt x="1470299" y="1380828"/>
                </a:cubicBezTo>
                <a:cubicBezTo>
                  <a:pt x="1472533" y="1378591"/>
                  <a:pt x="1477002" y="1374116"/>
                  <a:pt x="1477002" y="1376354"/>
                </a:cubicBezTo>
                <a:cubicBezTo>
                  <a:pt x="1472533" y="1380828"/>
                  <a:pt x="1468064" y="1389777"/>
                  <a:pt x="1461361" y="1394251"/>
                </a:cubicBezTo>
                <a:cubicBezTo>
                  <a:pt x="1463595" y="1394251"/>
                  <a:pt x="1465830" y="1392014"/>
                  <a:pt x="1468064" y="1387540"/>
                </a:cubicBezTo>
                <a:cubicBezTo>
                  <a:pt x="1465830" y="1392014"/>
                  <a:pt x="1459126" y="1398726"/>
                  <a:pt x="1459126" y="1398726"/>
                </a:cubicBezTo>
                <a:lnTo>
                  <a:pt x="1448401" y="1411255"/>
                </a:lnTo>
                <a:lnTo>
                  <a:pt x="1450188" y="1407674"/>
                </a:lnTo>
                <a:cubicBezTo>
                  <a:pt x="1447954" y="1412149"/>
                  <a:pt x="1447954" y="1412149"/>
                  <a:pt x="1445720" y="1414386"/>
                </a:cubicBezTo>
                <a:cubicBezTo>
                  <a:pt x="1445720" y="1414386"/>
                  <a:pt x="1445720" y="1414386"/>
                  <a:pt x="1441251" y="1416623"/>
                </a:cubicBezTo>
                <a:cubicBezTo>
                  <a:pt x="1439016" y="1421098"/>
                  <a:pt x="1445720" y="1412149"/>
                  <a:pt x="1441251" y="1418860"/>
                </a:cubicBezTo>
                <a:cubicBezTo>
                  <a:pt x="1441251" y="1418860"/>
                  <a:pt x="1441251" y="1418860"/>
                  <a:pt x="1439016" y="1421098"/>
                </a:cubicBezTo>
                <a:cubicBezTo>
                  <a:pt x="1434547" y="1423335"/>
                  <a:pt x="1430078" y="1427809"/>
                  <a:pt x="1425609" y="1432284"/>
                </a:cubicBezTo>
                <a:cubicBezTo>
                  <a:pt x="1430078" y="1430046"/>
                  <a:pt x="1434547" y="1423335"/>
                  <a:pt x="1436782" y="1421098"/>
                </a:cubicBezTo>
                <a:lnTo>
                  <a:pt x="1418532" y="1437708"/>
                </a:lnTo>
                <a:lnTo>
                  <a:pt x="1418578" y="1437822"/>
                </a:lnTo>
                <a:lnTo>
                  <a:pt x="1417928" y="1438258"/>
                </a:lnTo>
                <a:lnTo>
                  <a:pt x="1412202" y="1443470"/>
                </a:lnTo>
                <a:cubicBezTo>
                  <a:pt x="1414437" y="1441232"/>
                  <a:pt x="1418906" y="1438995"/>
                  <a:pt x="1421140" y="1436758"/>
                </a:cubicBezTo>
                <a:cubicBezTo>
                  <a:pt x="1418906" y="1438995"/>
                  <a:pt x="1416671" y="1443470"/>
                  <a:pt x="1412202" y="1447944"/>
                </a:cubicBezTo>
                <a:lnTo>
                  <a:pt x="1396562" y="1461366"/>
                </a:lnTo>
                <a:lnTo>
                  <a:pt x="1392092" y="1465842"/>
                </a:lnTo>
                <a:cubicBezTo>
                  <a:pt x="1390416" y="1467520"/>
                  <a:pt x="1388740" y="1469198"/>
                  <a:pt x="1385388" y="1472553"/>
                </a:cubicBezTo>
                <a:cubicBezTo>
                  <a:pt x="1387623" y="1470316"/>
                  <a:pt x="1394326" y="1465842"/>
                  <a:pt x="1394326" y="1465842"/>
                </a:cubicBezTo>
                <a:lnTo>
                  <a:pt x="1378685" y="1479264"/>
                </a:lnTo>
                <a:lnTo>
                  <a:pt x="1374216" y="1483739"/>
                </a:lnTo>
                <a:cubicBezTo>
                  <a:pt x="1380919" y="1477028"/>
                  <a:pt x="1376450" y="1481502"/>
                  <a:pt x="1371981" y="1483739"/>
                </a:cubicBezTo>
                <a:lnTo>
                  <a:pt x="1369950" y="1485095"/>
                </a:lnTo>
                <a:lnTo>
                  <a:pt x="1370585" y="1484578"/>
                </a:lnTo>
                <a:lnTo>
                  <a:pt x="1378294" y="1477084"/>
                </a:lnTo>
                <a:lnTo>
                  <a:pt x="1382316" y="1473952"/>
                </a:lnTo>
                <a:cubicBezTo>
                  <a:pt x="1385947" y="1470876"/>
                  <a:pt x="1388740" y="1468079"/>
                  <a:pt x="1389857" y="1465842"/>
                </a:cubicBezTo>
                <a:lnTo>
                  <a:pt x="1378294" y="1477084"/>
                </a:lnTo>
                <a:lnTo>
                  <a:pt x="1369747" y="1483739"/>
                </a:lnTo>
                <a:cubicBezTo>
                  <a:pt x="1369747" y="1483739"/>
                  <a:pt x="1365278" y="1488214"/>
                  <a:pt x="1365278" y="1488214"/>
                </a:cubicBezTo>
                <a:cubicBezTo>
                  <a:pt x="1358574" y="1492688"/>
                  <a:pt x="1351871" y="1497162"/>
                  <a:pt x="1347402" y="1501637"/>
                </a:cubicBezTo>
                <a:cubicBezTo>
                  <a:pt x="1340698" y="1506111"/>
                  <a:pt x="1336229" y="1508348"/>
                  <a:pt x="1333995" y="1512823"/>
                </a:cubicBezTo>
                <a:cubicBezTo>
                  <a:pt x="1331760" y="1512823"/>
                  <a:pt x="1331760" y="1512823"/>
                  <a:pt x="1331760" y="1512823"/>
                </a:cubicBezTo>
                <a:cubicBezTo>
                  <a:pt x="1325057" y="1519534"/>
                  <a:pt x="1318353" y="1521772"/>
                  <a:pt x="1313884" y="1526246"/>
                </a:cubicBezTo>
                <a:cubicBezTo>
                  <a:pt x="1311650" y="1528483"/>
                  <a:pt x="1320588" y="1521772"/>
                  <a:pt x="1318353" y="1524009"/>
                </a:cubicBezTo>
                <a:cubicBezTo>
                  <a:pt x="1313884" y="1526246"/>
                  <a:pt x="1313884" y="1528483"/>
                  <a:pt x="1309415" y="1530720"/>
                </a:cubicBezTo>
                <a:cubicBezTo>
                  <a:pt x="1302712" y="1535195"/>
                  <a:pt x="1300477" y="1537432"/>
                  <a:pt x="1296008" y="1539669"/>
                </a:cubicBezTo>
                <a:lnTo>
                  <a:pt x="1290377" y="1543607"/>
                </a:lnTo>
                <a:lnTo>
                  <a:pt x="1289305" y="1544144"/>
                </a:lnTo>
                <a:cubicBezTo>
                  <a:pt x="1287070" y="1546381"/>
                  <a:pt x="1284836" y="1548618"/>
                  <a:pt x="1282601" y="1548618"/>
                </a:cubicBezTo>
                <a:lnTo>
                  <a:pt x="1284745" y="1547545"/>
                </a:lnTo>
                <a:lnTo>
                  <a:pt x="1278412" y="1551974"/>
                </a:lnTo>
                <a:cubicBezTo>
                  <a:pt x="1275898" y="1553651"/>
                  <a:pt x="1277015" y="1553092"/>
                  <a:pt x="1282601" y="1550855"/>
                </a:cubicBezTo>
                <a:cubicBezTo>
                  <a:pt x="1287070" y="1548618"/>
                  <a:pt x="1289305" y="1546381"/>
                  <a:pt x="1291539" y="1544144"/>
                </a:cubicBezTo>
                <a:cubicBezTo>
                  <a:pt x="1291539" y="1544144"/>
                  <a:pt x="1291539" y="1544144"/>
                  <a:pt x="1289305" y="1546381"/>
                </a:cubicBezTo>
                <a:lnTo>
                  <a:pt x="1294891" y="1541907"/>
                </a:lnTo>
                <a:lnTo>
                  <a:pt x="1298243" y="1539669"/>
                </a:lnTo>
                <a:lnTo>
                  <a:pt x="1296753" y="1540415"/>
                </a:lnTo>
                <a:lnTo>
                  <a:pt x="1300477" y="1537432"/>
                </a:lnTo>
                <a:cubicBezTo>
                  <a:pt x="1302712" y="1537432"/>
                  <a:pt x="1313884" y="1530720"/>
                  <a:pt x="1311650" y="1530720"/>
                </a:cubicBezTo>
                <a:cubicBezTo>
                  <a:pt x="1316119" y="1528483"/>
                  <a:pt x="1322822" y="1524009"/>
                  <a:pt x="1329526" y="1519534"/>
                </a:cubicBezTo>
                <a:cubicBezTo>
                  <a:pt x="1327291" y="1519534"/>
                  <a:pt x="1322822" y="1524009"/>
                  <a:pt x="1322822" y="1521772"/>
                </a:cubicBezTo>
                <a:cubicBezTo>
                  <a:pt x="1331760" y="1517297"/>
                  <a:pt x="1338464" y="1510586"/>
                  <a:pt x="1345167" y="1506111"/>
                </a:cubicBezTo>
                <a:cubicBezTo>
                  <a:pt x="1345167" y="1508348"/>
                  <a:pt x="1356340" y="1501637"/>
                  <a:pt x="1367512" y="1492688"/>
                </a:cubicBezTo>
                <a:cubicBezTo>
                  <a:pt x="1371981" y="1488214"/>
                  <a:pt x="1378685" y="1483739"/>
                  <a:pt x="1385388" y="1479265"/>
                </a:cubicBezTo>
                <a:lnTo>
                  <a:pt x="1392092" y="1472553"/>
                </a:lnTo>
                <a:cubicBezTo>
                  <a:pt x="1398795" y="1468079"/>
                  <a:pt x="1401030" y="1463604"/>
                  <a:pt x="1409968" y="1456893"/>
                </a:cubicBezTo>
                <a:lnTo>
                  <a:pt x="1405499" y="1461367"/>
                </a:lnTo>
                <a:lnTo>
                  <a:pt x="1406514" y="1461774"/>
                </a:lnTo>
                <a:lnTo>
                  <a:pt x="1403264" y="1464563"/>
                </a:lnTo>
                <a:lnTo>
                  <a:pt x="1403264" y="1463884"/>
                </a:lnTo>
                <a:cubicBezTo>
                  <a:pt x="1402147" y="1464723"/>
                  <a:pt x="1399913" y="1466960"/>
                  <a:pt x="1396561" y="1470316"/>
                </a:cubicBezTo>
                <a:lnTo>
                  <a:pt x="1403264" y="1464563"/>
                </a:lnTo>
                <a:lnTo>
                  <a:pt x="1403264" y="1465842"/>
                </a:lnTo>
                <a:cubicBezTo>
                  <a:pt x="1406616" y="1463604"/>
                  <a:pt x="1407175" y="1462486"/>
                  <a:pt x="1406895" y="1461927"/>
                </a:cubicBezTo>
                <a:lnTo>
                  <a:pt x="1406514" y="1461774"/>
                </a:lnTo>
                <a:lnTo>
                  <a:pt x="1412202" y="1456893"/>
                </a:lnTo>
                <a:lnTo>
                  <a:pt x="1409968" y="1456893"/>
                </a:lnTo>
                <a:lnTo>
                  <a:pt x="1416671" y="1450181"/>
                </a:lnTo>
                <a:cubicBezTo>
                  <a:pt x="1421140" y="1447944"/>
                  <a:pt x="1421140" y="1450181"/>
                  <a:pt x="1423375" y="1447944"/>
                </a:cubicBezTo>
                <a:lnTo>
                  <a:pt x="1416258" y="1455069"/>
                </a:lnTo>
                <a:lnTo>
                  <a:pt x="1421605" y="1451423"/>
                </a:lnTo>
                <a:lnTo>
                  <a:pt x="1417737" y="1455033"/>
                </a:lnTo>
                <a:cubicBezTo>
                  <a:pt x="1416844" y="1455866"/>
                  <a:pt x="1416844" y="1455866"/>
                  <a:pt x="1416844" y="1455866"/>
                </a:cubicBezTo>
                <a:lnTo>
                  <a:pt x="1415524" y="1456893"/>
                </a:lnTo>
                <a:lnTo>
                  <a:pt x="1416671" y="1456893"/>
                </a:lnTo>
                <a:cubicBezTo>
                  <a:pt x="1412202" y="1461367"/>
                  <a:pt x="1412202" y="1461367"/>
                  <a:pt x="1409968" y="1463604"/>
                </a:cubicBezTo>
                <a:cubicBezTo>
                  <a:pt x="1416671" y="1459130"/>
                  <a:pt x="1409968" y="1463604"/>
                  <a:pt x="1403264" y="1470316"/>
                </a:cubicBezTo>
                <a:cubicBezTo>
                  <a:pt x="1401030" y="1472553"/>
                  <a:pt x="1405499" y="1468079"/>
                  <a:pt x="1405499" y="1468079"/>
                </a:cubicBezTo>
                <a:cubicBezTo>
                  <a:pt x="1398795" y="1474790"/>
                  <a:pt x="1392092" y="1481502"/>
                  <a:pt x="1385388" y="1485976"/>
                </a:cubicBezTo>
                <a:cubicBezTo>
                  <a:pt x="1378685" y="1490451"/>
                  <a:pt x="1371981" y="1497162"/>
                  <a:pt x="1367512" y="1501637"/>
                </a:cubicBezTo>
                <a:cubicBezTo>
                  <a:pt x="1354105" y="1510586"/>
                  <a:pt x="1342933" y="1519534"/>
                  <a:pt x="1331760" y="1526246"/>
                </a:cubicBezTo>
                <a:cubicBezTo>
                  <a:pt x="1327291" y="1528483"/>
                  <a:pt x="1325057" y="1530720"/>
                  <a:pt x="1318353" y="1535195"/>
                </a:cubicBezTo>
                <a:cubicBezTo>
                  <a:pt x="1309415" y="1539669"/>
                  <a:pt x="1304946" y="1541906"/>
                  <a:pt x="1287070" y="1555329"/>
                </a:cubicBezTo>
                <a:cubicBezTo>
                  <a:pt x="1287070" y="1555329"/>
                  <a:pt x="1293774" y="1550855"/>
                  <a:pt x="1291539" y="1553092"/>
                </a:cubicBezTo>
                <a:cubicBezTo>
                  <a:pt x="1289305" y="1555329"/>
                  <a:pt x="1289305" y="1553092"/>
                  <a:pt x="1284836" y="1557567"/>
                </a:cubicBezTo>
                <a:cubicBezTo>
                  <a:pt x="1282601" y="1557567"/>
                  <a:pt x="1284836" y="1555329"/>
                  <a:pt x="1284836" y="1555329"/>
                </a:cubicBezTo>
                <a:cubicBezTo>
                  <a:pt x="1278132" y="1562041"/>
                  <a:pt x="1273663" y="1562041"/>
                  <a:pt x="1266960" y="1566515"/>
                </a:cubicBezTo>
                <a:cubicBezTo>
                  <a:pt x="1260256" y="1570990"/>
                  <a:pt x="1271429" y="1564278"/>
                  <a:pt x="1264725" y="1566515"/>
                </a:cubicBezTo>
                <a:cubicBezTo>
                  <a:pt x="1264725" y="1566515"/>
                  <a:pt x="1273663" y="1562041"/>
                  <a:pt x="1278132" y="1559804"/>
                </a:cubicBezTo>
                <a:cubicBezTo>
                  <a:pt x="1275898" y="1559804"/>
                  <a:pt x="1264725" y="1566515"/>
                  <a:pt x="1260256" y="1568753"/>
                </a:cubicBezTo>
                <a:cubicBezTo>
                  <a:pt x="1269194" y="1562041"/>
                  <a:pt x="1255787" y="1570990"/>
                  <a:pt x="1260256" y="1566515"/>
                </a:cubicBezTo>
                <a:cubicBezTo>
                  <a:pt x="1264725" y="1564278"/>
                  <a:pt x="1273663" y="1559804"/>
                  <a:pt x="1282601" y="1553092"/>
                </a:cubicBezTo>
                <a:cubicBezTo>
                  <a:pt x="1275898" y="1557567"/>
                  <a:pt x="1269194" y="1559804"/>
                  <a:pt x="1260256" y="1564278"/>
                </a:cubicBezTo>
                <a:lnTo>
                  <a:pt x="1255784" y="1567263"/>
                </a:lnTo>
                <a:lnTo>
                  <a:pt x="1253106" y="1568753"/>
                </a:lnTo>
                <a:lnTo>
                  <a:pt x="1251318" y="1568753"/>
                </a:lnTo>
                <a:cubicBezTo>
                  <a:pt x="1244615" y="1573227"/>
                  <a:pt x="1246849" y="1573227"/>
                  <a:pt x="1237911" y="1577701"/>
                </a:cubicBezTo>
                <a:cubicBezTo>
                  <a:pt x="1244615" y="1573227"/>
                  <a:pt x="1237911" y="1577701"/>
                  <a:pt x="1237911" y="1575464"/>
                </a:cubicBezTo>
                <a:cubicBezTo>
                  <a:pt x="1226739" y="1582176"/>
                  <a:pt x="1235677" y="1577701"/>
                  <a:pt x="1231208" y="1579939"/>
                </a:cubicBezTo>
                <a:cubicBezTo>
                  <a:pt x="1224504" y="1584413"/>
                  <a:pt x="1220035" y="1586650"/>
                  <a:pt x="1213332" y="1588887"/>
                </a:cubicBezTo>
                <a:cubicBezTo>
                  <a:pt x="1208863" y="1591125"/>
                  <a:pt x="1204394" y="1593362"/>
                  <a:pt x="1197690" y="1597836"/>
                </a:cubicBezTo>
                <a:cubicBezTo>
                  <a:pt x="1199925" y="1597836"/>
                  <a:pt x="1202159" y="1595599"/>
                  <a:pt x="1206628" y="1593362"/>
                </a:cubicBezTo>
                <a:cubicBezTo>
                  <a:pt x="1208863" y="1591125"/>
                  <a:pt x="1213332" y="1591125"/>
                  <a:pt x="1215566" y="1588887"/>
                </a:cubicBezTo>
                <a:cubicBezTo>
                  <a:pt x="1213332" y="1588887"/>
                  <a:pt x="1208863" y="1593362"/>
                  <a:pt x="1204394" y="1595599"/>
                </a:cubicBezTo>
                <a:cubicBezTo>
                  <a:pt x="1199925" y="1597836"/>
                  <a:pt x="1197690" y="1597836"/>
                  <a:pt x="1193221" y="1602311"/>
                </a:cubicBezTo>
                <a:cubicBezTo>
                  <a:pt x="1190987" y="1602311"/>
                  <a:pt x="1190987" y="1602311"/>
                  <a:pt x="1188752" y="1604548"/>
                </a:cubicBezTo>
                <a:cubicBezTo>
                  <a:pt x="1188752" y="1604548"/>
                  <a:pt x="1190987" y="1604548"/>
                  <a:pt x="1195456" y="1602311"/>
                </a:cubicBezTo>
                <a:cubicBezTo>
                  <a:pt x="1193221" y="1602311"/>
                  <a:pt x="1188752" y="1606785"/>
                  <a:pt x="1186518" y="1606785"/>
                </a:cubicBezTo>
                <a:cubicBezTo>
                  <a:pt x="1179814" y="1609022"/>
                  <a:pt x="1175345" y="1613497"/>
                  <a:pt x="1168642" y="1617971"/>
                </a:cubicBezTo>
                <a:cubicBezTo>
                  <a:pt x="1159704" y="1620208"/>
                  <a:pt x="1150766" y="1624683"/>
                  <a:pt x="1137359" y="1629157"/>
                </a:cubicBezTo>
                <a:cubicBezTo>
                  <a:pt x="1134007" y="1631394"/>
                  <a:pt x="1127304" y="1634191"/>
                  <a:pt x="1120321" y="1636987"/>
                </a:cubicBezTo>
                <a:lnTo>
                  <a:pt x="1108024" y="1642132"/>
                </a:lnTo>
                <a:lnTo>
                  <a:pt x="1104106" y="1646049"/>
                </a:lnTo>
                <a:lnTo>
                  <a:pt x="1103836" y="1643885"/>
                </a:lnTo>
                <a:lnTo>
                  <a:pt x="1101607" y="1644817"/>
                </a:lnTo>
                <a:cubicBezTo>
                  <a:pt x="1097138" y="1647055"/>
                  <a:pt x="1085966" y="1651529"/>
                  <a:pt x="1088200" y="1651529"/>
                </a:cubicBezTo>
                <a:cubicBezTo>
                  <a:pt x="1083731" y="1651529"/>
                  <a:pt x="1081497" y="1651529"/>
                  <a:pt x="1079262" y="1651529"/>
                </a:cubicBezTo>
                <a:cubicBezTo>
                  <a:pt x="1074793" y="1653766"/>
                  <a:pt x="1088200" y="1651529"/>
                  <a:pt x="1081497" y="1653766"/>
                </a:cubicBezTo>
                <a:cubicBezTo>
                  <a:pt x="1072559" y="1656003"/>
                  <a:pt x="1081497" y="1651529"/>
                  <a:pt x="1077028" y="1653766"/>
                </a:cubicBezTo>
                <a:cubicBezTo>
                  <a:pt x="1074793" y="1656003"/>
                  <a:pt x="1072559" y="1656003"/>
                  <a:pt x="1070324" y="1656003"/>
                </a:cubicBezTo>
                <a:cubicBezTo>
                  <a:pt x="1056917" y="1662715"/>
                  <a:pt x="1030103" y="1667189"/>
                  <a:pt x="1016696" y="1671664"/>
                </a:cubicBezTo>
                <a:cubicBezTo>
                  <a:pt x="1014462" y="1671664"/>
                  <a:pt x="1012227" y="1671664"/>
                  <a:pt x="1009993" y="1671664"/>
                </a:cubicBezTo>
                <a:cubicBezTo>
                  <a:pt x="976475" y="1680613"/>
                  <a:pt x="947427" y="1682850"/>
                  <a:pt x="913909" y="1685087"/>
                </a:cubicBezTo>
                <a:cubicBezTo>
                  <a:pt x="909440" y="1685087"/>
                  <a:pt x="904971" y="1687324"/>
                  <a:pt x="891564" y="1687324"/>
                </a:cubicBezTo>
                <a:cubicBezTo>
                  <a:pt x="891564" y="1687324"/>
                  <a:pt x="889330" y="1687324"/>
                  <a:pt x="889330" y="1687324"/>
                </a:cubicBezTo>
                <a:cubicBezTo>
                  <a:pt x="869219" y="1687324"/>
                  <a:pt x="853578" y="1687324"/>
                  <a:pt x="831233" y="1687324"/>
                </a:cubicBezTo>
                <a:cubicBezTo>
                  <a:pt x="820060" y="1687324"/>
                  <a:pt x="820060" y="1685087"/>
                  <a:pt x="808888" y="1687324"/>
                </a:cubicBezTo>
                <a:cubicBezTo>
                  <a:pt x="804419" y="1685087"/>
                  <a:pt x="797716" y="1685087"/>
                  <a:pt x="791012" y="1685087"/>
                </a:cubicBezTo>
                <a:cubicBezTo>
                  <a:pt x="793247" y="1685087"/>
                  <a:pt x="788778" y="1685087"/>
                  <a:pt x="788778" y="1685087"/>
                </a:cubicBezTo>
                <a:cubicBezTo>
                  <a:pt x="784309" y="1682850"/>
                  <a:pt x="786543" y="1685087"/>
                  <a:pt x="779840" y="1685087"/>
                </a:cubicBezTo>
                <a:cubicBezTo>
                  <a:pt x="775371" y="1682850"/>
                  <a:pt x="770902" y="1682850"/>
                  <a:pt x="766433" y="1682850"/>
                </a:cubicBezTo>
                <a:cubicBezTo>
                  <a:pt x="761964" y="1682850"/>
                  <a:pt x="757495" y="1680613"/>
                  <a:pt x="753026" y="1680613"/>
                </a:cubicBezTo>
                <a:cubicBezTo>
                  <a:pt x="741853" y="1678375"/>
                  <a:pt x="730681" y="1678375"/>
                  <a:pt x="719508" y="1676138"/>
                </a:cubicBezTo>
                <a:cubicBezTo>
                  <a:pt x="715039" y="1673901"/>
                  <a:pt x="703867" y="1671664"/>
                  <a:pt x="690460" y="1669427"/>
                </a:cubicBezTo>
                <a:cubicBezTo>
                  <a:pt x="692694" y="1669427"/>
                  <a:pt x="692694" y="1669427"/>
                  <a:pt x="694929" y="1669427"/>
                </a:cubicBezTo>
                <a:lnTo>
                  <a:pt x="686581" y="1667636"/>
                </a:lnTo>
                <a:lnTo>
                  <a:pt x="726212" y="1673901"/>
                </a:lnTo>
                <a:cubicBezTo>
                  <a:pt x="768667" y="1676138"/>
                  <a:pt x="813357" y="1680613"/>
                  <a:pt x="858047" y="1678375"/>
                </a:cubicBezTo>
                <a:cubicBezTo>
                  <a:pt x="869219" y="1678375"/>
                  <a:pt x="878157" y="1678375"/>
                  <a:pt x="889330" y="1678375"/>
                </a:cubicBezTo>
                <a:cubicBezTo>
                  <a:pt x="898268" y="1676138"/>
                  <a:pt x="907206" y="1676138"/>
                  <a:pt x="918378" y="1673901"/>
                </a:cubicBezTo>
                <a:cubicBezTo>
                  <a:pt x="922847" y="1673901"/>
                  <a:pt x="927316" y="1673901"/>
                  <a:pt x="931785" y="1673901"/>
                </a:cubicBezTo>
                <a:cubicBezTo>
                  <a:pt x="938489" y="1671664"/>
                  <a:pt x="942958" y="1671664"/>
                  <a:pt x="947427" y="1671664"/>
                </a:cubicBezTo>
                <a:cubicBezTo>
                  <a:pt x="958599" y="1669427"/>
                  <a:pt x="967537" y="1667189"/>
                  <a:pt x="978710" y="1664952"/>
                </a:cubicBezTo>
                <a:cubicBezTo>
                  <a:pt x="978710" y="1664952"/>
                  <a:pt x="975917" y="1665512"/>
                  <a:pt x="973123" y="1665791"/>
                </a:cubicBezTo>
                <a:lnTo>
                  <a:pt x="968258" y="1665060"/>
                </a:lnTo>
                <a:lnTo>
                  <a:pt x="969772" y="1664952"/>
                </a:lnTo>
                <a:lnTo>
                  <a:pt x="974241" y="1663993"/>
                </a:lnTo>
                <a:lnTo>
                  <a:pt x="998820" y="1660478"/>
                </a:lnTo>
                <a:cubicBezTo>
                  <a:pt x="1003289" y="1658241"/>
                  <a:pt x="1007758" y="1658241"/>
                  <a:pt x="1014462" y="1658241"/>
                </a:cubicBezTo>
                <a:cubicBezTo>
                  <a:pt x="1018931" y="1656003"/>
                  <a:pt x="1023400" y="1653766"/>
                  <a:pt x="1030103" y="1653766"/>
                </a:cubicBezTo>
                <a:cubicBezTo>
                  <a:pt x="1030103" y="1653766"/>
                  <a:pt x="1027869" y="1653766"/>
                  <a:pt x="1023400" y="1653766"/>
                </a:cubicBezTo>
                <a:cubicBezTo>
                  <a:pt x="1023400" y="1653766"/>
                  <a:pt x="1016696" y="1656003"/>
                  <a:pt x="1012227" y="1656003"/>
                </a:cubicBezTo>
                <a:cubicBezTo>
                  <a:pt x="1005524" y="1658241"/>
                  <a:pt x="1001055" y="1658241"/>
                  <a:pt x="1001055" y="1658241"/>
                </a:cubicBezTo>
                <a:lnTo>
                  <a:pt x="974241" y="1663993"/>
                </a:lnTo>
                <a:lnTo>
                  <a:pt x="967537" y="1664952"/>
                </a:lnTo>
                <a:lnTo>
                  <a:pt x="968258" y="1665060"/>
                </a:lnTo>
                <a:lnTo>
                  <a:pt x="938489" y="1667189"/>
                </a:lnTo>
                <a:cubicBezTo>
                  <a:pt x="936254" y="1667189"/>
                  <a:pt x="942958" y="1667189"/>
                  <a:pt x="936254" y="1669427"/>
                </a:cubicBezTo>
                <a:cubicBezTo>
                  <a:pt x="936254" y="1667189"/>
                  <a:pt x="918378" y="1669427"/>
                  <a:pt x="911675" y="1671664"/>
                </a:cubicBezTo>
                <a:cubicBezTo>
                  <a:pt x="922847" y="1669427"/>
                  <a:pt x="893799" y="1671664"/>
                  <a:pt x="884861" y="1671664"/>
                </a:cubicBezTo>
                <a:lnTo>
                  <a:pt x="873688" y="1671664"/>
                </a:lnTo>
                <a:cubicBezTo>
                  <a:pt x="869219" y="1671664"/>
                  <a:pt x="871454" y="1671664"/>
                  <a:pt x="869219" y="1671664"/>
                </a:cubicBezTo>
                <a:cubicBezTo>
                  <a:pt x="860281" y="1671664"/>
                  <a:pt x="853578" y="1671664"/>
                  <a:pt x="844640" y="1671664"/>
                </a:cubicBezTo>
                <a:cubicBezTo>
                  <a:pt x="837936" y="1671664"/>
                  <a:pt x="828998" y="1671664"/>
                  <a:pt x="820060" y="1671664"/>
                </a:cubicBezTo>
                <a:cubicBezTo>
                  <a:pt x="820060" y="1671664"/>
                  <a:pt x="815591" y="1671664"/>
                  <a:pt x="815591" y="1669427"/>
                </a:cubicBezTo>
                <a:cubicBezTo>
                  <a:pt x="811122" y="1669427"/>
                  <a:pt x="804419" y="1669427"/>
                  <a:pt x="804419" y="1669427"/>
                </a:cubicBezTo>
                <a:lnTo>
                  <a:pt x="802185" y="1669427"/>
                </a:lnTo>
                <a:lnTo>
                  <a:pt x="800788" y="1669427"/>
                </a:lnTo>
                <a:lnTo>
                  <a:pt x="793247" y="1669427"/>
                </a:lnTo>
                <a:cubicBezTo>
                  <a:pt x="788778" y="1669427"/>
                  <a:pt x="795481" y="1669427"/>
                  <a:pt x="791012" y="1669427"/>
                </a:cubicBezTo>
                <a:cubicBezTo>
                  <a:pt x="787661" y="1669427"/>
                  <a:pt x="782633" y="1668867"/>
                  <a:pt x="778164" y="1668308"/>
                </a:cubicBezTo>
                <a:lnTo>
                  <a:pt x="777877" y="1668274"/>
                </a:lnTo>
                <a:lnTo>
                  <a:pt x="768667" y="1667189"/>
                </a:lnTo>
                <a:cubicBezTo>
                  <a:pt x="766433" y="1667189"/>
                  <a:pt x="757495" y="1664952"/>
                  <a:pt x="748557" y="1664952"/>
                </a:cubicBezTo>
                <a:cubicBezTo>
                  <a:pt x="748557" y="1664952"/>
                  <a:pt x="759729" y="1664952"/>
                  <a:pt x="764198" y="1664952"/>
                </a:cubicBezTo>
                <a:cubicBezTo>
                  <a:pt x="764198" y="1664952"/>
                  <a:pt x="757495" y="1664952"/>
                  <a:pt x="753026" y="1662715"/>
                </a:cubicBezTo>
                <a:lnTo>
                  <a:pt x="763081" y="1663834"/>
                </a:lnTo>
                <a:lnTo>
                  <a:pt x="765595" y="1664673"/>
                </a:lnTo>
                <a:cubicBezTo>
                  <a:pt x="768667" y="1664952"/>
                  <a:pt x="772019" y="1664952"/>
                  <a:pt x="773136" y="1664952"/>
                </a:cubicBezTo>
                <a:lnTo>
                  <a:pt x="763081" y="1663834"/>
                </a:lnTo>
                <a:lnTo>
                  <a:pt x="759729" y="1662715"/>
                </a:lnTo>
                <a:cubicBezTo>
                  <a:pt x="756378" y="1662715"/>
                  <a:pt x="755260" y="1662715"/>
                  <a:pt x="753864" y="1662715"/>
                </a:cubicBezTo>
                <a:lnTo>
                  <a:pt x="753026" y="1662715"/>
                </a:lnTo>
                <a:lnTo>
                  <a:pt x="748557" y="1662715"/>
                </a:lnTo>
                <a:cubicBezTo>
                  <a:pt x="741853" y="1662715"/>
                  <a:pt x="739619" y="1662715"/>
                  <a:pt x="732915" y="1660478"/>
                </a:cubicBezTo>
                <a:lnTo>
                  <a:pt x="737384" y="1660478"/>
                </a:lnTo>
                <a:cubicBezTo>
                  <a:pt x="730681" y="1660478"/>
                  <a:pt x="730681" y="1658241"/>
                  <a:pt x="721743" y="1658241"/>
                </a:cubicBezTo>
                <a:cubicBezTo>
                  <a:pt x="723977" y="1658241"/>
                  <a:pt x="725095" y="1658241"/>
                  <a:pt x="724257" y="1657961"/>
                </a:cubicBezTo>
                <a:lnTo>
                  <a:pt x="719650" y="1656983"/>
                </a:lnTo>
                <a:lnTo>
                  <a:pt x="728446" y="1658241"/>
                </a:lnTo>
                <a:cubicBezTo>
                  <a:pt x="723977" y="1658241"/>
                  <a:pt x="708336" y="1653766"/>
                  <a:pt x="715039" y="1656003"/>
                </a:cubicBezTo>
                <a:lnTo>
                  <a:pt x="719650" y="1656983"/>
                </a:lnTo>
                <a:lnTo>
                  <a:pt x="697163" y="1653766"/>
                </a:lnTo>
                <a:cubicBezTo>
                  <a:pt x="697163" y="1651529"/>
                  <a:pt x="692694" y="1651529"/>
                  <a:pt x="701632" y="1651529"/>
                </a:cubicBezTo>
                <a:cubicBezTo>
                  <a:pt x="690460" y="1651529"/>
                  <a:pt x="681522" y="1649292"/>
                  <a:pt x="679287" y="1649292"/>
                </a:cubicBezTo>
                <a:cubicBezTo>
                  <a:pt x="672584" y="1649292"/>
                  <a:pt x="663646" y="1644817"/>
                  <a:pt x="661411" y="1647055"/>
                </a:cubicBezTo>
                <a:cubicBezTo>
                  <a:pt x="659177" y="1647055"/>
                  <a:pt x="668115" y="1647055"/>
                  <a:pt x="668115" y="1647055"/>
                </a:cubicBezTo>
                <a:cubicBezTo>
                  <a:pt x="661411" y="1647055"/>
                  <a:pt x="659177" y="1644817"/>
                  <a:pt x="652473" y="1642580"/>
                </a:cubicBezTo>
                <a:lnTo>
                  <a:pt x="651007" y="1642693"/>
                </a:lnTo>
                <a:lnTo>
                  <a:pt x="652753" y="1643405"/>
                </a:lnTo>
                <a:lnTo>
                  <a:pt x="654916" y="1644286"/>
                </a:lnTo>
                <a:lnTo>
                  <a:pt x="650586" y="1643404"/>
                </a:lnTo>
                <a:lnTo>
                  <a:pt x="649387" y="1642818"/>
                </a:lnTo>
                <a:lnTo>
                  <a:pt x="648842" y="1642860"/>
                </a:lnTo>
                <a:cubicBezTo>
                  <a:pt x="648004" y="1643140"/>
                  <a:pt x="648004" y="1643699"/>
                  <a:pt x="650239" y="1644817"/>
                </a:cubicBezTo>
                <a:cubicBezTo>
                  <a:pt x="648004" y="1642580"/>
                  <a:pt x="641301" y="1640343"/>
                  <a:pt x="648004" y="1642580"/>
                </a:cubicBezTo>
                <a:cubicBezTo>
                  <a:pt x="643535" y="1640343"/>
                  <a:pt x="634597" y="1640343"/>
                  <a:pt x="636832" y="1638106"/>
                </a:cubicBezTo>
                <a:cubicBezTo>
                  <a:pt x="632363" y="1638106"/>
                  <a:pt x="632363" y="1638106"/>
                  <a:pt x="632363" y="1638106"/>
                </a:cubicBezTo>
                <a:cubicBezTo>
                  <a:pt x="623425" y="1635869"/>
                  <a:pt x="614487" y="1633631"/>
                  <a:pt x="605549" y="1631394"/>
                </a:cubicBezTo>
                <a:cubicBezTo>
                  <a:pt x="596611" y="1626920"/>
                  <a:pt x="585438" y="1624683"/>
                  <a:pt x="576500" y="1620208"/>
                </a:cubicBezTo>
                <a:cubicBezTo>
                  <a:pt x="556390" y="1613497"/>
                  <a:pt x="536279" y="1606785"/>
                  <a:pt x="518403" y="1600073"/>
                </a:cubicBezTo>
                <a:cubicBezTo>
                  <a:pt x="520638" y="1600073"/>
                  <a:pt x="513934" y="1597836"/>
                  <a:pt x="504996" y="1593362"/>
                </a:cubicBezTo>
                <a:cubicBezTo>
                  <a:pt x="498293" y="1591125"/>
                  <a:pt x="489355" y="1586650"/>
                  <a:pt x="487120" y="1586650"/>
                </a:cubicBezTo>
                <a:cubicBezTo>
                  <a:pt x="484886" y="1584413"/>
                  <a:pt x="484886" y="1584413"/>
                  <a:pt x="480417" y="1582176"/>
                </a:cubicBezTo>
                <a:cubicBezTo>
                  <a:pt x="478183" y="1582176"/>
                  <a:pt x="475948" y="1579939"/>
                  <a:pt x="469245" y="1577701"/>
                </a:cubicBezTo>
                <a:cubicBezTo>
                  <a:pt x="462541" y="1573227"/>
                  <a:pt x="475948" y="1579939"/>
                  <a:pt x="471479" y="1577701"/>
                </a:cubicBezTo>
                <a:lnTo>
                  <a:pt x="462541" y="1573227"/>
                </a:lnTo>
                <a:cubicBezTo>
                  <a:pt x="455838" y="1570990"/>
                  <a:pt x="442431" y="1562041"/>
                  <a:pt x="442431" y="1564278"/>
                </a:cubicBezTo>
                <a:cubicBezTo>
                  <a:pt x="437962" y="1559804"/>
                  <a:pt x="440196" y="1559804"/>
                  <a:pt x="431258" y="1555329"/>
                </a:cubicBezTo>
                <a:cubicBezTo>
                  <a:pt x="426789" y="1553092"/>
                  <a:pt x="426789" y="1555329"/>
                  <a:pt x="422320" y="1550855"/>
                </a:cubicBezTo>
                <a:cubicBezTo>
                  <a:pt x="420086" y="1548618"/>
                  <a:pt x="411148" y="1544144"/>
                  <a:pt x="406679" y="1541906"/>
                </a:cubicBezTo>
                <a:cubicBezTo>
                  <a:pt x="406679" y="1539669"/>
                  <a:pt x="399975" y="1537432"/>
                  <a:pt x="395506" y="1532958"/>
                </a:cubicBezTo>
                <a:lnTo>
                  <a:pt x="381883" y="1524433"/>
                </a:lnTo>
                <a:lnTo>
                  <a:pt x="377825" y="1522621"/>
                </a:lnTo>
                <a:lnTo>
                  <a:pt x="380738" y="1523716"/>
                </a:lnTo>
                <a:lnTo>
                  <a:pt x="377630" y="1521772"/>
                </a:lnTo>
                <a:lnTo>
                  <a:pt x="366457" y="1515060"/>
                </a:lnTo>
                <a:lnTo>
                  <a:pt x="366458" y="1515060"/>
                </a:lnTo>
                <a:lnTo>
                  <a:pt x="366457" y="1515059"/>
                </a:lnTo>
                <a:lnTo>
                  <a:pt x="366452" y="1515055"/>
                </a:lnTo>
                <a:lnTo>
                  <a:pt x="364223" y="1512823"/>
                </a:lnTo>
                <a:lnTo>
                  <a:pt x="362370" y="1511786"/>
                </a:lnTo>
                <a:lnTo>
                  <a:pt x="355285" y="1506111"/>
                </a:lnTo>
                <a:lnTo>
                  <a:pt x="348582" y="1502084"/>
                </a:lnTo>
                <a:lnTo>
                  <a:pt x="348582" y="1501637"/>
                </a:lnTo>
                <a:cubicBezTo>
                  <a:pt x="345230" y="1499399"/>
                  <a:pt x="345230" y="1499399"/>
                  <a:pt x="345509" y="1499679"/>
                </a:cubicBezTo>
                <a:lnTo>
                  <a:pt x="344203" y="1499418"/>
                </a:lnTo>
                <a:lnTo>
                  <a:pt x="343833" y="1499120"/>
                </a:lnTo>
                <a:lnTo>
                  <a:pt x="343786" y="1499089"/>
                </a:lnTo>
                <a:lnTo>
                  <a:pt x="338527" y="1494086"/>
                </a:lnTo>
                <a:cubicBezTo>
                  <a:pt x="336292" y="1492129"/>
                  <a:pt x="334058" y="1490451"/>
                  <a:pt x="332940" y="1490451"/>
                </a:cubicBezTo>
                <a:cubicBezTo>
                  <a:pt x="326237" y="1485976"/>
                  <a:pt x="337409" y="1492688"/>
                  <a:pt x="341878" y="1494925"/>
                </a:cubicBezTo>
                <a:cubicBezTo>
                  <a:pt x="337409" y="1492688"/>
                  <a:pt x="339644" y="1492688"/>
                  <a:pt x="335175" y="1490451"/>
                </a:cubicBezTo>
                <a:lnTo>
                  <a:pt x="334896" y="1489472"/>
                </a:lnTo>
                <a:lnTo>
                  <a:pt x="339644" y="1492688"/>
                </a:lnTo>
                <a:cubicBezTo>
                  <a:pt x="337409" y="1490451"/>
                  <a:pt x="339644" y="1492688"/>
                  <a:pt x="335175" y="1488214"/>
                </a:cubicBezTo>
                <a:lnTo>
                  <a:pt x="333521" y="1487772"/>
                </a:lnTo>
                <a:lnTo>
                  <a:pt x="325780" y="1482673"/>
                </a:lnTo>
                <a:lnTo>
                  <a:pt x="321768" y="1479265"/>
                </a:lnTo>
                <a:cubicBezTo>
                  <a:pt x="315064" y="1472553"/>
                  <a:pt x="306126" y="1465842"/>
                  <a:pt x="303892" y="1465842"/>
                </a:cubicBezTo>
                <a:cubicBezTo>
                  <a:pt x="301657" y="1463604"/>
                  <a:pt x="297188" y="1459130"/>
                  <a:pt x="294954" y="1456893"/>
                </a:cubicBezTo>
                <a:cubicBezTo>
                  <a:pt x="290485" y="1454656"/>
                  <a:pt x="288250" y="1452418"/>
                  <a:pt x="283781" y="1447944"/>
                </a:cubicBezTo>
                <a:cubicBezTo>
                  <a:pt x="277078" y="1441232"/>
                  <a:pt x="270374" y="1436758"/>
                  <a:pt x="265905" y="1432284"/>
                </a:cubicBezTo>
                <a:cubicBezTo>
                  <a:pt x="268140" y="1436758"/>
                  <a:pt x="270374" y="1438995"/>
                  <a:pt x="274843" y="1441232"/>
                </a:cubicBezTo>
                <a:cubicBezTo>
                  <a:pt x="277078" y="1443470"/>
                  <a:pt x="272609" y="1438995"/>
                  <a:pt x="268140" y="1436758"/>
                </a:cubicBezTo>
                <a:cubicBezTo>
                  <a:pt x="263671" y="1434521"/>
                  <a:pt x="259202" y="1430046"/>
                  <a:pt x="250264" y="1421098"/>
                </a:cubicBezTo>
                <a:cubicBezTo>
                  <a:pt x="252498" y="1423335"/>
                  <a:pt x="256967" y="1425572"/>
                  <a:pt x="254733" y="1423335"/>
                </a:cubicBezTo>
                <a:cubicBezTo>
                  <a:pt x="259202" y="1427809"/>
                  <a:pt x="259202" y="1427809"/>
                  <a:pt x="263671" y="1432284"/>
                </a:cubicBezTo>
                <a:cubicBezTo>
                  <a:pt x="261436" y="1430046"/>
                  <a:pt x="261436" y="1427809"/>
                  <a:pt x="261436" y="1427809"/>
                </a:cubicBezTo>
                <a:cubicBezTo>
                  <a:pt x="256967" y="1425572"/>
                  <a:pt x="250264" y="1416623"/>
                  <a:pt x="248029" y="1416623"/>
                </a:cubicBezTo>
                <a:cubicBezTo>
                  <a:pt x="245795" y="1414386"/>
                  <a:pt x="245795" y="1412149"/>
                  <a:pt x="241326" y="1409912"/>
                </a:cubicBezTo>
                <a:cubicBezTo>
                  <a:pt x="243560" y="1412149"/>
                  <a:pt x="234622" y="1403200"/>
                  <a:pt x="241326" y="1407674"/>
                </a:cubicBezTo>
                <a:cubicBezTo>
                  <a:pt x="234622" y="1403200"/>
                  <a:pt x="223450" y="1392014"/>
                  <a:pt x="214512" y="1380828"/>
                </a:cubicBezTo>
                <a:cubicBezTo>
                  <a:pt x="223450" y="1389777"/>
                  <a:pt x="216746" y="1383065"/>
                  <a:pt x="207808" y="1371879"/>
                </a:cubicBezTo>
                <a:cubicBezTo>
                  <a:pt x="196636" y="1360693"/>
                  <a:pt x="185463" y="1347270"/>
                  <a:pt x="180994" y="1342796"/>
                </a:cubicBezTo>
                <a:cubicBezTo>
                  <a:pt x="178760" y="1338321"/>
                  <a:pt x="172056" y="1329373"/>
                  <a:pt x="165353" y="1322661"/>
                </a:cubicBezTo>
                <a:cubicBezTo>
                  <a:pt x="158650" y="1313712"/>
                  <a:pt x="151946" y="1304763"/>
                  <a:pt x="149712" y="1300289"/>
                </a:cubicBezTo>
                <a:cubicBezTo>
                  <a:pt x="147477" y="1298052"/>
                  <a:pt x="145243" y="1291340"/>
                  <a:pt x="143008" y="1286866"/>
                </a:cubicBezTo>
                <a:cubicBezTo>
                  <a:pt x="138539" y="1284629"/>
                  <a:pt x="147477" y="1295815"/>
                  <a:pt x="143008" y="1291340"/>
                </a:cubicBezTo>
                <a:cubicBezTo>
                  <a:pt x="140774" y="1289103"/>
                  <a:pt x="140774" y="1286866"/>
                  <a:pt x="136305" y="1280154"/>
                </a:cubicBezTo>
                <a:cubicBezTo>
                  <a:pt x="136305" y="1280154"/>
                  <a:pt x="138539" y="1282391"/>
                  <a:pt x="138539" y="1282391"/>
                </a:cubicBezTo>
                <a:cubicBezTo>
                  <a:pt x="136305" y="1280154"/>
                  <a:pt x="134070" y="1275680"/>
                  <a:pt x="131836" y="1273443"/>
                </a:cubicBezTo>
                <a:cubicBezTo>
                  <a:pt x="129601" y="1268968"/>
                  <a:pt x="127367" y="1266731"/>
                  <a:pt x="127367" y="1264494"/>
                </a:cubicBezTo>
                <a:lnTo>
                  <a:pt x="125866" y="1262132"/>
                </a:lnTo>
                <a:lnTo>
                  <a:pt x="125206" y="1261884"/>
                </a:lnTo>
                <a:lnTo>
                  <a:pt x="123362" y="1258193"/>
                </a:lnTo>
                <a:lnTo>
                  <a:pt x="122826" y="1257349"/>
                </a:lnTo>
                <a:lnTo>
                  <a:pt x="119617" y="1256012"/>
                </a:lnTo>
                <a:cubicBezTo>
                  <a:pt x="119058" y="1256291"/>
                  <a:pt x="118499" y="1256291"/>
                  <a:pt x="116263" y="1252935"/>
                </a:cubicBezTo>
                <a:cubicBezTo>
                  <a:pt x="114027" y="1248460"/>
                  <a:pt x="116263" y="1250697"/>
                  <a:pt x="116263" y="1250697"/>
                </a:cubicBezTo>
                <a:cubicBezTo>
                  <a:pt x="114027" y="1246222"/>
                  <a:pt x="114027" y="1243985"/>
                  <a:pt x="111791" y="1243985"/>
                </a:cubicBezTo>
                <a:cubicBezTo>
                  <a:pt x="109556" y="1237273"/>
                  <a:pt x="116263" y="1248460"/>
                  <a:pt x="118499" y="1250697"/>
                </a:cubicBezTo>
                <a:lnTo>
                  <a:pt x="118233" y="1250124"/>
                </a:lnTo>
                <a:lnTo>
                  <a:pt x="111725" y="1239885"/>
                </a:lnTo>
                <a:cubicBezTo>
                  <a:pt x="107256" y="1230936"/>
                  <a:pt x="102787" y="1224224"/>
                  <a:pt x="98318" y="1215275"/>
                </a:cubicBezTo>
                <a:cubicBezTo>
                  <a:pt x="100553" y="1217513"/>
                  <a:pt x="93849" y="1206327"/>
                  <a:pt x="93849" y="1208564"/>
                </a:cubicBezTo>
                <a:cubicBezTo>
                  <a:pt x="91615" y="1204089"/>
                  <a:pt x="91615" y="1201852"/>
                  <a:pt x="91615" y="1204089"/>
                </a:cubicBezTo>
                <a:lnTo>
                  <a:pt x="81719" y="1184274"/>
                </a:lnTo>
                <a:lnTo>
                  <a:pt x="84283" y="1187775"/>
                </a:lnTo>
                <a:lnTo>
                  <a:pt x="85470" y="1189902"/>
                </a:lnTo>
                <a:lnTo>
                  <a:pt x="87006" y="1192694"/>
                </a:lnTo>
                <a:cubicBezTo>
                  <a:pt x="87565" y="1193742"/>
                  <a:pt x="87704" y="1194022"/>
                  <a:pt x="87146" y="1192903"/>
                </a:cubicBezTo>
                <a:lnTo>
                  <a:pt x="85470" y="1189902"/>
                </a:lnTo>
                <a:lnTo>
                  <a:pt x="84353" y="1187870"/>
                </a:lnTo>
                <a:lnTo>
                  <a:pt x="84283" y="1187775"/>
                </a:lnTo>
                <a:lnTo>
                  <a:pt x="81839" y="1183395"/>
                </a:lnTo>
                <a:cubicBezTo>
                  <a:pt x="79884" y="1180040"/>
                  <a:pt x="78208" y="1177243"/>
                  <a:pt x="78208" y="1177243"/>
                </a:cubicBezTo>
                <a:lnTo>
                  <a:pt x="81719" y="1184274"/>
                </a:lnTo>
                <a:lnTo>
                  <a:pt x="78208" y="1179480"/>
                </a:lnTo>
                <a:cubicBezTo>
                  <a:pt x="75973" y="1172769"/>
                  <a:pt x="73739" y="1168294"/>
                  <a:pt x="69270" y="1157108"/>
                </a:cubicBezTo>
                <a:lnTo>
                  <a:pt x="65474" y="1148082"/>
                </a:lnTo>
                <a:lnTo>
                  <a:pt x="67075" y="1154490"/>
                </a:lnTo>
                <a:cubicBezTo>
                  <a:pt x="64839" y="1150015"/>
                  <a:pt x="67075" y="1154490"/>
                  <a:pt x="64839" y="1150015"/>
                </a:cubicBezTo>
                <a:lnTo>
                  <a:pt x="63727" y="1147789"/>
                </a:lnTo>
                <a:lnTo>
                  <a:pt x="66198" y="1154032"/>
                </a:lnTo>
                <a:cubicBezTo>
                  <a:pt x="68712" y="1159905"/>
                  <a:pt x="71505" y="1166057"/>
                  <a:pt x="73739" y="1170531"/>
                </a:cubicBezTo>
                <a:cubicBezTo>
                  <a:pt x="73739" y="1172769"/>
                  <a:pt x="80442" y="1183955"/>
                  <a:pt x="78208" y="1181717"/>
                </a:cubicBezTo>
                <a:lnTo>
                  <a:pt x="80442" y="1186192"/>
                </a:lnTo>
                <a:lnTo>
                  <a:pt x="82677" y="1190666"/>
                </a:lnTo>
                <a:lnTo>
                  <a:pt x="80445" y="1186198"/>
                </a:lnTo>
                <a:lnTo>
                  <a:pt x="83794" y="1192344"/>
                </a:lnTo>
                <a:cubicBezTo>
                  <a:pt x="84911" y="1194581"/>
                  <a:pt x="86029" y="1197378"/>
                  <a:pt x="87146" y="1201852"/>
                </a:cubicBezTo>
                <a:cubicBezTo>
                  <a:pt x="87146" y="1199615"/>
                  <a:pt x="84911" y="1195141"/>
                  <a:pt x="82677" y="1195141"/>
                </a:cubicBezTo>
                <a:cubicBezTo>
                  <a:pt x="80442" y="1186192"/>
                  <a:pt x="73739" y="1175006"/>
                  <a:pt x="73739" y="1172769"/>
                </a:cubicBezTo>
                <a:cubicBezTo>
                  <a:pt x="71504" y="1170531"/>
                  <a:pt x="71504" y="1170531"/>
                  <a:pt x="69270" y="1166057"/>
                </a:cubicBezTo>
                <a:cubicBezTo>
                  <a:pt x="67035" y="1159345"/>
                  <a:pt x="67035" y="1161583"/>
                  <a:pt x="64801" y="1159345"/>
                </a:cubicBezTo>
                <a:cubicBezTo>
                  <a:pt x="64801" y="1152634"/>
                  <a:pt x="62566" y="1150397"/>
                  <a:pt x="60332" y="1143685"/>
                </a:cubicBezTo>
                <a:cubicBezTo>
                  <a:pt x="60332" y="1141448"/>
                  <a:pt x="62566" y="1150397"/>
                  <a:pt x="62566" y="1148159"/>
                </a:cubicBezTo>
                <a:cubicBezTo>
                  <a:pt x="62566" y="1148159"/>
                  <a:pt x="62566" y="1145922"/>
                  <a:pt x="60332" y="1141448"/>
                </a:cubicBezTo>
                <a:lnTo>
                  <a:pt x="60141" y="1141065"/>
                </a:lnTo>
                <a:lnTo>
                  <a:pt x="58132" y="1141065"/>
                </a:lnTo>
                <a:cubicBezTo>
                  <a:pt x="55896" y="1138828"/>
                  <a:pt x="55896" y="1132116"/>
                  <a:pt x="53660" y="1129879"/>
                </a:cubicBezTo>
                <a:cubicBezTo>
                  <a:pt x="53660" y="1129879"/>
                  <a:pt x="54219" y="1131557"/>
                  <a:pt x="55058" y="1133235"/>
                </a:cubicBezTo>
                <a:lnTo>
                  <a:pt x="56852" y="1135194"/>
                </a:lnTo>
                <a:lnTo>
                  <a:pt x="55584" y="1131101"/>
                </a:lnTo>
                <a:cubicBezTo>
                  <a:pt x="54746" y="1128584"/>
                  <a:pt x="53629" y="1125788"/>
                  <a:pt x="51394" y="1121313"/>
                </a:cubicBezTo>
                <a:lnTo>
                  <a:pt x="48042" y="1112363"/>
                </a:lnTo>
                <a:lnTo>
                  <a:pt x="49159" y="1114601"/>
                </a:lnTo>
                <a:lnTo>
                  <a:pt x="50634" y="1116078"/>
                </a:lnTo>
                <a:lnTo>
                  <a:pt x="50332" y="1113650"/>
                </a:lnTo>
                <a:lnTo>
                  <a:pt x="49159" y="1110127"/>
                </a:lnTo>
                <a:cubicBezTo>
                  <a:pt x="48042" y="1106771"/>
                  <a:pt x="46925" y="1103416"/>
                  <a:pt x="46925" y="1103416"/>
                </a:cubicBezTo>
                <a:cubicBezTo>
                  <a:pt x="46925" y="1101178"/>
                  <a:pt x="46925" y="1098941"/>
                  <a:pt x="44690" y="1096704"/>
                </a:cubicBezTo>
                <a:cubicBezTo>
                  <a:pt x="42456" y="1091111"/>
                  <a:pt x="42456" y="1091670"/>
                  <a:pt x="42456" y="1092229"/>
                </a:cubicBezTo>
                <a:lnTo>
                  <a:pt x="42456" y="1092230"/>
                </a:lnTo>
                <a:lnTo>
                  <a:pt x="40714" y="1088901"/>
                </a:lnTo>
                <a:lnTo>
                  <a:pt x="40221" y="1087755"/>
                </a:lnTo>
                <a:cubicBezTo>
                  <a:pt x="42456" y="1089992"/>
                  <a:pt x="42456" y="1087755"/>
                  <a:pt x="42456" y="1089992"/>
                </a:cubicBezTo>
                <a:cubicBezTo>
                  <a:pt x="42456" y="1087755"/>
                  <a:pt x="40221" y="1085518"/>
                  <a:pt x="40221" y="1081044"/>
                </a:cubicBezTo>
                <a:lnTo>
                  <a:pt x="37654" y="1074402"/>
                </a:lnTo>
                <a:lnTo>
                  <a:pt x="38009" y="1076181"/>
                </a:lnTo>
                <a:cubicBezTo>
                  <a:pt x="36891" y="1072825"/>
                  <a:pt x="36332" y="1071147"/>
                  <a:pt x="35773" y="1069469"/>
                </a:cubicBezTo>
                <a:lnTo>
                  <a:pt x="35493" y="1068628"/>
                </a:lnTo>
                <a:lnTo>
                  <a:pt x="35610" y="1071199"/>
                </a:lnTo>
                <a:lnTo>
                  <a:pt x="35773" y="1071707"/>
                </a:lnTo>
                <a:cubicBezTo>
                  <a:pt x="35773" y="1073944"/>
                  <a:pt x="35773" y="1073944"/>
                  <a:pt x="35773" y="1073944"/>
                </a:cubicBezTo>
                <a:lnTo>
                  <a:pt x="35731" y="1073859"/>
                </a:lnTo>
                <a:lnTo>
                  <a:pt x="35752" y="1074332"/>
                </a:lnTo>
                <a:cubicBezTo>
                  <a:pt x="35752" y="1072095"/>
                  <a:pt x="37987" y="1076569"/>
                  <a:pt x="35752" y="1076569"/>
                </a:cubicBezTo>
                <a:lnTo>
                  <a:pt x="35466" y="1075566"/>
                </a:lnTo>
                <a:lnTo>
                  <a:pt x="33804" y="1072238"/>
                </a:lnTo>
                <a:lnTo>
                  <a:pt x="33749" y="1072211"/>
                </a:lnTo>
                <a:lnTo>
                  <a:pt x="33817" y="1073105"/>
                </a:lnTo>
                <a:cubicBezTo>
                  <a:pt x="34097" y="1073944"/>
                  <a:pt x="34656" y="1075063"/>
                  <a:pt x="35773" y="1078419"/>
                </a:cubicBezTo>
                <a:cubicBezTo>
                  <a:pt x="35773" y="1080656"/>
                  <a:pt x="33538" y="1073944"/>
                  <a:pt x="31302" y="1069469"/>
                </a:cubicBezTo>
                <a:cubicBezTo>
                  <a:pt x="31302" y="1071707"/>
                  <a:pt x="31302" y="1071707"/>
                  <a:pt x="33538" y="1076181"/>
                </a:cubicBezTo>
                <a:cubicBezTo>
                  <a:pt x="31302" y="1071707"/>
                  <a:pt x="29066" y="1071707"/>
                  <a:pt x="29066" y="1078419"/>
                </a:cubicBezTo>
                <a:cubicBezTo>
                  <a:pt x="29066" y="1073944"/>
                  <a:pt x="29066" y="1071707"/>
                  <a:pt x="26830" y="1067232"/>
                </a:cubicBezTo>
                <a:cubicBezTo>
                  <a:pt x="24594" y="1060520"/>
                  <a:pt x="24594" y="1058282"/>
                  <a:pt x="22358" y="1053807"/>
                </a:cubicBezTo>
                <a:cubicBezTo>
                  <a:pt x="22358" y="1051570"/>
                  <a:pt x="24594" y="1060520"/>
                  <a:pt x="26830" y="1062757"/>
                </a:cubicBezTo>
                <a:cubicBezTo>
                  <a:pt x="26830" y="1060520"/>
                  <a:pt x="24594" y="1058282"/>
                  <a:pt x="24594" y="1058282"/>
                </a:cubicBezTo>
                <a:cubicBezTo>
                  <a:pt x="24594" y="1053807"/>
                  <a:pt x="24594" y="1051570"/>
                  <a:pt x="22358" y="1049333"/>
                </a:cubicBezTo>
                <a:cubicBezTo>
                  <a:pt x="22358" y="1044858"/>
                  <a:pt x="24594" y="1051570"/>
                  <a:pt x="24594" y="1047095"/>
                </a:cubicBezTo>
                <a:cubicBezTo>
                  <a:pt x="22358" y="1042621"/>
                  <a:pt x="22358" y="1044858"/>
                  <a:pt x="20123" y="1038146"/>
                </a:cubicBezTo>
                <a:lnTo>
                  <a:pt x="20315" y="1036511"/>
                </a:lnTo>
                <a:lnTo>
                  <a:pt x="19050" y="1031875"/>
                </a:lnTo>
                <a:lnTo>
                  <a:pt x="20563" y="1034397"/>
                </a:lnTo>
                <a:lnTo>
                  <a:pt x="20682" y="1033391"/>
                </a:lnTo>
                <a:cubicBezTo>
                  <a:pt x="20123" y="1029756"/>
                  <a:pt x="19005" y="1024721"/>
                  <a:pt x="17887" y="1020247"/>
                </a:cubicBezTo>
                <a:cubicBezTo>
                  <a:pt x="20123" y="1020247"/>
                  <a:pt x="20123" y="1026959"/>
                  <a:pt x="20123" y="1024721"/>
                </a:cubicBezTo>
                <a:cubicBezTo>
                  <a:pt x="20123" y="1024721"/>
                  <a:pt x="20123" y="1015772"/>
                  <a:pt x="17887" y="1011297"/>
                </a:cubicBezTo>
                <a:lnTo>
                  <a:pt x="19064" y="1013485"/>
                </a:lnTo>
                <a:lnTo>
                  <a:pt x="19050" y="1013421"/>
                </a:lnTo>
                <a:lnTo>
                  <a:pt x="19444" y="1013421"/>
                </a:lnTo>
                <a:lnTo>
                  <a:pt x="17174" y="1002843"/>
                </a:lnTo>
                <a:cubicBezTo>
                  <a:pt x="16271" y="997743"/>
                  <a:pt x="15642" y="993234"/>
                  <a:pt x="15642" y="991556"/>
                </a:cubicBezTo>
                <a:lnTo>
                  <a:pt x="20010" y="1013421"/>
                </a:lnTo>
                <a:lnTo>
                  <a:pt x="20858" y="1013421"/>
                </a:lnTo>
                <a:lnTo>
                  <a:pt x="20781" y="1012496"/>
                </a:lnTo>
                <a:lnTo>
                  <a:pt x="18435" y="1004979"/>
                </a:lnTo>
                <a:cubicBezTo>
                  <a:pt x="16201" y="994352"/>
                  <a:pt x="14525" y="982607"/>
                  <a:pt x="13407" y="971421"/>
                </a:cubicBezTo>
                <a:cubicBezTo>
                  <a:pt x="11173" y="966946"/>
                  <a:pt x="11173" y="969184"/>
                  <a:pt x="11173" y="971421"/>
                </a:cubicBezTo>
                <a:lnTo>
                  <a:pt x="11173" y="965548"/>
                </a:lnTo>
                <a:cubicBezTo>
                  <a:pt x="11173" y="966387"/>
                  <a:pt x="11173" y="966947"/>
                  <a:pt x="11173" y="964709"/>
                </a:cubicBezTo>
                <a:cubicBezTo>
                  <a:pt x="8938" y="957998"/>
                  <a:pt x="8938" y="955760"/>
                  <a:pt x="8938" y="944574"/>
                </a:cubicBezTo>
                <a:cubicBezTo>
                  <a:pt x="8938" y="949049"/>
                  <a:pt x="6704" y="937863"/>
                  <a:pt x="8938" y="937863"/>
                </a:cubicBezTo>
                <a:cubicBezTo>
                  <a:pt x="6704" y="924440"/>
                  <a:pt x="6704" y="924440"/>
                  <a:pt x="6704" y="913254"/>
                </a:cubicBezTo>
                <a:cubicBezTo>
                  <a:pt x="4469" y="906542"/>
                  <a:pt x="4469" y="913254"/>
                  <a:pt x="4469" y="911016"/>
                </a:cubicBezTo>
                <a:cubicBezTo>
                  <a:pt x="4469" y="906542"/>
                  <a:pt x="4469" y="902068"/>
                  <a:pt x="4469" y="902068"/>
                </a:cubicBezTo>
                <a:cubicBezTo>
                  <a:pt x="2235" y="895356"/>
                  <a:pt x="4469" y="902068"/>
                  <a:pt x="2235" y="902068"/>
                </a:cubicBezTo>
                <a:cubicBezTo>
                  <a:pt x="2235" y="896475"/>
                  <a:pt x="2235" y="893678"/>
                  <a:pt x="2235" y="890882"/>
                </a:cubicBezTo>
                <a:lnTo>
                  <a:pt x="2235" y="881933"/>
                </a:lnTo>
                <a:lnTo>
                  <a:pt x="2235" y="879696"/>
                </a:lnTo>
                <a:lnTo>
                  <a:pt x="2235" y="872145"/>
                </a:lnTo>
                <a:lnTo>
                  <a:pt x="2235" y="861798"/>
                </a:lnTo>
                <a:cubicBezTo>
                  <a:pt x="2235" y="859561"/>
                  <a:pt x="2235" y="855087"/>
                  <a:pt x="0" y="850612"/>
                </a:cubicBezTo>
                <a:cubicBezTo>
                  <a:pt x="2235" y="850612"/>
                  <a:pt x="2235" y="850612"/>
                  <a:pt x="2235" y="852849"/>
                </a:cubicBezTo>
                <a:cubicBezTo>
                  <a:pt x="2235" y="849494"/>
                  <a:pt x="2235" y="844460"/>
                  <a:pt x="2235" y="838587"/>
                </a:cubicBezTo>
                <a:lnTo>
                  <a:pt x="2235" y="822936"/>
                </a:lnTo>
                <a:lnTo>
                  <a:pt x="1587" y="824716"/>
                </a:lnTo>
                <a:cubicBezTo>
                  <a:pt x="1587" y="825808"/>
                  <a:pt x="1587" y="822534"/>
                  <a:pt x="1984" y="818714"/>
                </a:cubicBezTo>
                <a:lnTo>
                  <a:pt x="2346" y="817505"/>
                </a:lnTo>
                <a:lnTo>
                  <a:pt x="2535" y="814483"/>
                </a:lnTo>
                <a:lnTo>
                  <a:pt x="2236" y="814408"/>
                </a:lnTo>
                <a:cubicBezTo>
                  <a:pt x="2236" y="807695"/>
                  <a:pt x="2236" y="805458"/>
                  <a:pt x="0" y="809933"/>
                </a:cubicBezTo>
                <a:cubicBezTo>
                  <a:pt x="0" y="800983"/>
                  <a:pt x="0" y="798746"/>
                  <a:pt x="2236" y="794271"/>
                </a:cubicBezTo>
                <a:cubicBezTo>
                  <a:pt x="0" y="792034"/>
                  <a:pt x="2236" y="771897"/>
                  <a:pt x="0" y="780847"/>
                </a:cubicBezTo>
                <a:lnTo>
                  <a:pt x="0" y="774135"/>
                </a:lnTo>
                <a:cubicBezTo>
                  <a:pt x="0" y="774135"/>
                  <a:pt x="2236" y="771897"/>
                  <a:pt x="2236" y="767422"/>
                </a:cubicBezTo>
                <a:cubicBezTo>
                  <a:pt x="2236" y="769660"/>
                  <a:pt x="0" y="778609"/>
                  <a:pt x="2236" y="776372"/>
                </a:cubicBezTo>
                <a:lnTo>
                  <a:pt x="3175" y="766269"/>
                </a:lnTo>
                <a:lnTo>
                  <a:pt x="3175" y="762636"/>
                </a:lnTo>
                <a:lnTo>
                  <a:pt x="3569" y="762360"/>
                </a:lnTo>
                <a:lnTo>
                  <a:pt x="4472" y="753998"/>
                </a:lnTo>
                <a:lnTo>
                  <a:pt x="6459" y="744054"/>
                </a:lnTo>
                <a:lnTo>
                  <a:pt x="6708" y="745049"/>
                </a:lnTo>
                <a:lnTo>
                  <a:pt x="6708" y="742811"/>
                </a:lnTo>
                <a:lnTo>
                  <a:pt x="6459" y="744054"/>
                </a:lnTo>
                <a:lnTo>
                  <a:pt x="6149" y="742811"/>
                </a:lnTo>
                <a:lnTo>
                  <a:pt x="6708" y="741021"/>
                </a:lnTo>
                <a:lnTo>
                  <a:pt x="8944" y="733862"/>
                </a:lnTo>
                <a:cubicBezTo>
                  <a:pt x="8944" y="736099"/>
                  <a:pt x="8944" y="736099"/>
                  <a:pt x="8944" y="736099"/>
                </a:cubicBezTo>
                <a:cubicBezTo>
                  <a:pt x="8944" y="724912"/>
                  <a:pt x="11179" y="718200"/>
                  <a:pt x="13415" y="704776"/>
                </a:cubicBezTo>
                <a:cubicBezTo>
                  <a:pt x="15651" y="698064"/>
                  <a:pt x="11179" y="709251"/>
                  <a:pt x="13415" y="702538"/>
                </a:cubicBezTo>
                <a:lnTo>
                  <a:pt x="15642" y="699196"/>
                </a:lnTo>
                <a:lnTo>
                  <a:pt x="15642" y="698483"/>
                </a:lnTo>
                <a:lnTo>
                  <a:pt x="17128" y="692531"/>
                </a:lnTo>
                <a:lnTo>
                  <a:pt x="17887" y="689114"/>
                </a:lnTo>
                <a:lnTo>
                  <a:pt x="18076" y="688737"/>
                </a:lnTo>
                <a:lnTo>
                  <a:pt x="18435" y="687297"/>
                </a:lnTo>
                <a:lnTo>
                  <a:pt x="18795" y="687297"/>
                </a:lnTo>
                <a:lnTo>
                  <a:pt x="20123" y="684639"/>
                </a:lnTo>
                <a:lnTo>
                  <a:pt x="20123" y="682810"/>
                </a:lnTo>
                <a:lnTo>
                  <a:pt x="20111" y="682822"/>
                </a:lnTo>
                <a:lnTo>
                  <a:pt x="18994" y="685059"/>
                </a:lnTo>
                <a:lnTo>
                  <a:pt x="20111" y="680585"/>
                </a:lnTo>
                <a:cubicBezTo>
                  <a:pt x="20111" y="678348"/>
                  <a:pt x="17876" y="687297"/>
                  <a:pt x="17876" y="687297"/>
                </a:cubicBezTo>
                <a:cubicBezTo>
                  <a:pt x="17876" y="680585"/>
                  <a:pt x="17876" y="682822"/>
                  <a:pt x="20111" y="676111"/>
                </a:cubicBezTo>
                <a:lnTo>
                  <a:pt x="20123" y="676062"/>
                </a:lnTo>
                <a:lnTo>
                  <a:pt x="20123" y="675690"/>
                </a:lnTo>
                <a:lnTo>
                  <a:pt x="21115" y="672003"/>
                </a:lnTo>
                <a:lnTo>
                  <a:pt x="21237" y="671502"/>
                </a:lnTo>
                <a:lnTo>
                  <a:pt x="22204" y="666669"/>
                </a:lnTo>
                <a:lnTo>
                  <a:pt x="22358" y="664503"/>
                </a:lnTo>
                <a:cubicBezTo>
                  <a:pt x="22358" y="666740"/>
                  <a:pt x="20123" y="671215"/>
                  <a:pt x="20123" y="675690"/>
                </a:cubicBezTo>
                <a:cubicBezTo>
                  <a:pt x="20123" y="675690"/>
                  <a:pt x="22358" y="664503"/>
                  <a:pt x="22358" y="662265"/>
                </a:cubicBezTo>
                <a:cubicBezTo>
                  <a:pt x="22358" y="662265"/>
                  <a:pt x="22917" y="661147"/>
                  <a:pt x="23197" y="661147"/>
                </a:cubicBezTo>
                <a:lnTo>
                  <a:pt x="22864" y="663367"/>
                </a:lnTo>
                <a:lnTo>
                  <a:pt x="23812" y="658624"/>
                </a:lnTo>
                <a:lnTo>
                  <a:pt x="23393" y="662814"/>
                </a:lnTo>
                <a:lnTo>
                  <a:pt x="25697" y="653739"/>
                </a:lnTo>
                <a:lnTo>
                  <a:pt x="27005" y="649270"/>
                </a:lnTo>
                <a:lnTo>
                  <a:pt x="28507" y="633739"/>
                </a:lnTo>
                <a:lnTo>
                  <a:pt x="33538" y="613044"/>
                </a:lnTo>
                <a:lnTo>
                  <a:pt x="33538" y="613043"/>
                </a:lnTo>
                <a:lnTo>
                  <a:pt x="33538" y="610806"/>
                </a:lnTo>
                <a:cubicBezTo>
                  <a:pt x="33538" y="610806"/>
                  <a:pt x="34097" y="609128"/>
                  <a:pt x="34656" y="607170"/>
                </a:cubicBezTo>
                <a:lnTo>
                  <a:pt x="35509" y="603111"/>
                </a:lnTo>
                <a:lnTo>
                  <a:pt x="34661" y="605118"/>
                </a:lnTo>
                <a:lnTo>
                  <a:pt x="35556" y="602889"/>
                </a:lnTo>
                <a:lnTo>
                  <a:pt x="35773" y="601856"/>
                </a:lnTo>
                <a:cubicBezTo>
                  <a:pt x="33538" y="606331"/>
                  <a:pt x="29066" y="617518"/>
                  <a:pt x="29066" y="617518"/>
                </a:cubicBezTo>
                <a:cubicBezTo>
                  <a:pt x="26830" y="624230"/>
                  <a:pt x="26830" y="626467"/>
                  <a:pt x="24594" y="633179"/>
                </a:cubicBezTo>
                <a:cubicBezTo>
                  <a:pt x="24594" y="633179"/>
                  <a:pt x="26830" y="628705"/>
                  <a:pt x="29066" y="624230"/>
                </a:cubicBezTo>
                <a:cubicBezTo>
                  <a:pt x="26830" y="628705"/>
                  <a:pt x="31302" y="619755"/>
                  <a:pt x="31302" y="619755"/>
                </a:cubicBezTo>
                <a:cubicBezTo>
                  <a:pt x="29066" y="628705"/>
                  <a:pt x="26830" y="630942"/>
                  <a:pt x="24594" y="635417"/>
                </a:cubicBezTo>
                <a:cubicBezTo>
                  <a:pt x="24594" y="639892"/>
                  <a:pt x="24594" y="639892"/>
                  <a:pt x="22358" y="644366"/>
                </a:cubicBezTo>
                <a:cubicBezTo>
                  <a:pt x="20123" y="651079"/>
                  <a:pt x="20123" y="648841"/>
                  <a:pt x="17887" y="653316"/>
                </a:cubicBezTo>
                <a:cubicBezTo>
                  <a:pt x="15651" y="662265"/>
                  <a:pt x="15651" y="668978"/>
                  <a:pt x="13415" y="677927"/>
                </a:cubicBezTo>
                <a:lnTo>
                  <a:pt x="13415" y="675690"/>
                </a:lnTo>
                <a:cubicBezTo>
                  <a:pt x="13415" y="680165"/>
                  <a:pt x="13415" y="684639"/>
                  <a:pt x="11179" y="684639"/>
                </a:cubicBezTo>
                <a:cubicBezTo>
                  <a:pt x="13415" y="677927"/>
                  <a:pt x="13415" y="666740"/>
                  <a:pt x="15651" y="660028"/>
                </a:cubicBezTo>
                <a:cubicBezTo>
                  <a:pt x="15651" y="660028"/>
                  <a:pt x="13415" y="664503"/>
                  <a:pt x="13415" y="668978"/>
                </a:cubicBezTo>
                <a:cubicBezTo>
                  <a:pt x="13415" y="664503"/>
                  <a:pt x="15651" y="655553"/>
                  <a:pt x="15651" y="655553"/>
                </a:cubicBezTo>
                <a:cubicBezTo>
                  <a:pt x="16769" y="651079"/>
                  <a:pt x="17887" y="648282"/>
                  <a:pt x="18725" y="645485"/>
                </a:cubicBezTo>
                <a:lnTo>
                  <a:pt x="19693" y="638515"/>
                </a:lnTo>
                <a:lnTo>
                  <a:pt x="20123" y="637654"/>
                </a:lnTo>
                <a:cubicBezTo>
                  <a:pt x="20123" y="635417"/>
                  <a:pt x="22358" y="633179"/>
                  <a:pt x="20123" y="635417"/>
                </a:cubicBezTo>
                <a:cubicBezTo>
                  <a:pt x="20123" y="635417"/>
                  <a:pt x="20123" y="635417"/>
                  <a:pt x="22358" y="630942"/>
                </a:cubicBezTo>
                <a:cubicBezTo>
                  <a:pt x="22358" y="628705"/>
                  <a:pt x="22358" y="628705"/>
                  <a:pt x="22358" y="626467"/>
                </a:cubicBezTo>
                <a:cubicBezTo>
                  <a:pt x="24594" y="621993"/>
                  <a:pt x="24594" y="615280"/>
                  <a:pt x="29066" y="608568"/>
                </a:cubicBezTo>
                <a:cubicBezTo>
                  <a:pt x="26830" y="615280"/>
                  <a:pt x="24594" y="621993"/>
                  <a:pt x="24594" y="624230"/>
                </a:cubicBezTo>
                <a:lnTo>
                  <a:pt x="30683" y="604427"/>
                </a:lnTo>
                <a:lnTo>
                  <a:pt x="30163" y="605118"/>
                </a:lnTo>
                <a:lnTo>
                  <a:pt x="32119" y="599759"/>
                </a:lnTo>
                <a:lnTo>
                  <a:pt x="33538" y="595144"/>
                </a:lnTo>
                <a:cubicBezTo>
                  <a:pt x="33538" y="597381"/>
                  <a:pt x="31302" y="601856"/>
                  <a:pt x="29066" y="604094"/>
                </a:cubicBezTo>
                <a:cubicBezTo>
                  <a:pt x="30184" y="601856"/>
                  <a:pt x="31861" y="596263"/>
                  <a:pt x="33538" y="589830"/>
                </a:cubicBezTo>
                <a:lnTo>
                  <a:pt x="33742" y="588949"/>
                </a:lnTo>
                <a:lnTo>
                  <a:pt x="30163" y="596900"/>
                </a:lnTo>
                <a:lnTo>
                  <a:pt x="34706" y="584787"/>
                </a:lnTo>
                <a:lnTo>
                  <a:pt x="38009" y="570533"/>
                </a:lnTo>
                <a:cubicBezTo>
                  <a:pt x="38009" y="572770"/>
                  <a:pt x="38009" y="572770"/>
                  <a:pt x="38009" y="572770"/>
                </a:cubicBezTo>
                <a:cubicBezTo>
                  <a:pt x="39127" y="568295"/>
                  <a:pt x="39686" y="566058"/>
                  <a:pt x="40245" y="564100"/>
                </a:cubicBezTo>
                <a:lnTo>
                  <a:pt x="40598" y="562996"/>
                </a:lnTo>
                <a:lnTo>
                  <a:pt x="41084" y="562422"/>
                </a:lnTo>
                <a:lnTo>
                  <a:pt x="41500" y="560839"/>
                </a:lnTo>
                <a:lnTo>
                  <a:pt x="44717" y="553193"/>
                </a:lnTo>
                <a:lnTo>
                  <a:pt x="48027" y="542841"/>
                </a:lnTo>
                <a:lnTo>
                  <a:pt x="49188" y="541447"/>
                </a:lnTo>
                <a:lnTo>
                  <a:pt x="49876" y="538177"/>
                </a:lnTo>
                <a:lnTo>
                  <a:pt x="51424" y="535853"/>
                </a:lnTo>
                <a:cubicBezTo>
                  <a:pt x="52542" y="534175"/>
                  <a:pt x="53660" y="532497"/>
                  <a:pt x="53660" y="532497"/>
                </a:cubicBezTo>
                <a:cubicBezTo>
                  <a:pt x="60367" y="516836"/>
                  <a:pt x="62603" y="505649"/>
                  <a:pt x="67075" y="496699"/>
                </a:cubicBezTo>
                <a:cubicBezTo>
                  <a:pt x="69311" y="494462"/>
                  <a:pt x="69311" y="494462"/>
                  <a:pt x="69311" y="494462"/>
                </a:cubicBezTo>
                <a:cubicBezTo>
                  <a:pt x="71547" y="485512"/>
                  <a:pt x="76018" y="478800"/>
                  <a:pt x="78254" y="474325"/>
                </a:cubicBezTo>
                <a:cubicBezTo>
                  <a:pt x="78254" y="472088"/>
                  <a:pt x="73782" y="481037"/>
                  <a:pt x="73782" y="478800"/>
                </a:cubicBezTo>
                <a:cubicBezTo>
                  <a:pt x="76018" y="474325"/>
                  <a:pt x="76018" y="474325"/>
                  <a:pt x="78254" y="467613"/>
                </a:cubicBezTo>
                <a:cubicBezTo>
                  <a:pt x="80490" y="460901"/>
                  <a:pt x="82726" y="458664"/>
                  <a:pt x="84961" y="454189"/>
                </a:cubicBezTo>
                <a:cubicBezTo>
                  <a:pt x="96141" y="434052"/>
                  <a:pt x="98376" y="427340"/>
                  <a:pt x="91669" y="438527"/>
                </a:cubicBezTo>
                <a:cubicBezTo>
                  <a:pt x="89433" y="443002"/>
                  <a:pt x="89433" y="447477"/>
                  <a:pt x="87197" y="447477"/>
                </a:cubicBezTo>
                <a:cubicBezTo>
                  <a:pt x="87197" y="447477"/>
                  <a:pt x="87197" y="447477"/>
                  <a:pt x="87197" y="445239"/>
                </a:cubicBezTo>
                <a:cubicBezTo>
                  <a:pt x="84961" y="449714"/>
                  <a:pt x="80490" y="456426"/>
                  <a:pt x="80490" y="458664"/>
                </a:cubicBezTo>
                <a:cubicBezTo>
                  <a:pt x="80490" y="458664"/>
                  <a:pt x="76018" y="472088"/>
                  <a:pt x="76018" y="469851"/>
                </a:cubicBezTo>
                <a:cubicBezTo>
                  <a:pt x="73782" y="474325"/>
                  <a:pt x="69311" y="481037"/>
                  <a:pt x="67075" y="487750"/>
                </a:cubicBezTo>
                <a:cubicBezTo>
                  <a:pt x="67075" y="487750"/>
                  <a:pt x="71547" y="481037"/>
                  <a:pt x="71547" y="483275"/>
                </a:cubicBezTo>
                <a:cubicBezTo>
                  <a:pt x="67075" y="492224"/>
                  <a:pt x="62603" y="498937"/>
                  <a:pt x="60367" y="507886"/>
                </a:cubicBezTo>
                <a:cubicBezTo>
                  <a:pt x="58132" y="505649"/>
                  <a:pt x="53660" y="516836"/>
                  <a:pt x="49188" y="530260"/>
                </a:cubicBezTo>
                <a:cubicBezTo>
                  <a:pt x="46953" y="532497"/>
                  <a:pt x="44717" y="536972"/>
                  <a:pt x="44717" y="539209"/>
                </a:cubicBezTo>
                <a:cubicBezTo>
                  <a:pt x="42481" y="543684"/>
                  <a:pt x="42481" y="545922"/>
                  <a:pt x="40245" y="550396"/>
                </a:cubicBezTo>
                <a:cubicBezTo>
                  <a:pt x="38009" y="557108"/>
                  <a:pt x="35773" y="563821"/>
                  <a:pt x="33538" y="568295"/>
                </a:cubicBezTo>
                <a:cubicBezTo>
                  <a:pt x="35773" y="566058"/>
                  <a:pt x="35773" y="559346"/>
                  <a:pt x="35773" y="559346"/>
                </a:cubicBezTo>
                <a:cubicBezTo>
                  <a:pt x="34656" y="562702"/>
                  <a:pt x="34097" y="565499"/>
                  <a:pt x="33258" y="568855"/>
                </a:cubicBezTo>
                <a:lnTo>
                  <a:pt x="31245" y="575033"/>
                </a:lnTo>
                <a:lnTo>
                  <a:pt x="30964" y="575158"/>
                </a:lnTo>
                <a:lnTo>
                  <a:pt x="32140" y="571092"/>
                </a:lnTo>
                <a:cubicBezTo>
                  <a:pt x="32979" y="567736"/>
                  <a:pt x="33538" y="564939"/>
                  <a:pt x="33538" y="563821"/>
                </a:cubicBezTo>
                <a:cubicBezTo>
                  <a:pt x="31302" y="570533"/>
                  <a:pt x="31302" y="575008"/>
                  <a:pt x="31302" y="570533"/>
                </a:cubicBezTo>
                <a:lnTo>
                  <a:pt x="31070" y="571049"/>
                </a:lnTo>
                <a:lnTo>
                  <a:pt x="28786" y="576126"/>
                </a:lnTo>
                <a:lnTo>
                  <a:pt x="30964" y="575158"/>
                </a:lnTo>
                <a:lnTo>
                  <a:pt x="29066" y="581720"/>
                </a:lnTo>
                <a:lnTo>
                  <a:pt x="31245" y="575033"/>
                </a:lnTo>
                <a:lnTo>
                  <a:pt x="31302" y="575008"/>
                </a:lnTo>
                <a:cubicBezTo>
                  <a:pt x="26830" y="581720"/>
                  <a:pt x="26830" y="586194"/>
                  <a:pt x="26830" y="590669"/>
                </a:cubicBezTo>
                <a:cubicBezTo>
                  <a:pt x="24594" y="595144"/>
                  <a:pt x="24594" y="592907"/>
                  <a:pt x="22358" y="595144"/>
                </a:cubicBezTo>
                <a:lnTo>
                  <a:pt x="22388" y="594907"/>
                </a:lnTo>
                <a:lnTo>
                  <a:pt x="22225" y="595313"/>
                </a:lnTo>
                <a:lnTo>
                  <a:pt x="22616" y="593079"/>
                </a:lnTo>
                <a:lnTo>
                  <a:pt x="22638" y="592907"/>
                </a:lnTo>
                <a:lnTo>
                  <a:pt x="22681" y="592708"/>
                </a:lnTo>
                <a:lnTo>
                  <a:pt x="23614" y="587376"/>
                </a:lnTo>
                <a:cubicBezTo>
                  <a:pt x="23813" y="586242"/>
                  <a:pt x="23813" y="586242"/>
                  <a:pt x="23813" y="586242"/>
                </a:cubicBezTo>
                <a:lnTo>
                  <a:pt x="24343" y="585105"/>
                </a:lnTo>
                <a:lnTo>
                  <a:pt x="24594" y="583957"/>
                </a:lnTo>
                <a:lnTo>
                  <a:pt x="24867" y="582864"/>
                </a:lnTo>
                <a:lnTo>
                  <a:pt x="26830" y="575008"/>
                </a:lnTo>
                <a:cubicBezTo>
                  <a:pt x="22358" y="581720"/>
                  <a:pt x="24594" y="575008"/>
                  <a:pt x="26830" y="566058"/>
                </a:cubicBezTo>
                <a:cubicBezTo>
                  <a:pt x="29066" y="563821"/>
                  <a:pt x="26830" y="570533"/>
                  <a:pt x="26830" y="570533"/>
                </a:cubicBezTo>
                <a:cubicBezTo>
                  <a:pt x="33538" y="552634"/>
                  <a:pt x="38009" y="536972"/>
                  <a:pt x="44717" y="521310"/>
                </a:cubicBezTo>
                <a:cubicBezTo>
                  <a:pt x="51424" y="507886"/>
                  <a:pt x="55896" y="494462"/>
                  <a:pt x="62603" y="483275"/>
                </a:cubicBezTo>
                <a:cubicBezTo>
                  <a:pt x="62603" y="481037"/>
                  <a:pt x="64839" y="476563"/>
                  <a:pt x="69311" y="467613"/>
                </a:cubicBezTo>
                <a:lnTo>
                  <a:pt x="71547" y="465423"/>
                </a:lnTo>
                <a:lnTo>
                  <a:pt x="71547" y="465422"/>
                </a:lnTo>
                <a:lnTo>
                  <a:pt x="71547" y="465421"/>
                </a:lnTo>
                <a:lnTo>
                  <a:pt x="71547" y="465420"/>
                </a:lnTo>
                <a:lnTo>
                  <a:pt x="71547" y="465419"/>
                </a:lnTo>
                <a:lnTo>
                  <a:pt x="71547" y="465418"/>
                </a:lnTo>
                <a:lnTo>
                  <a:pt x="71547" y="465417"/>
                </a:lnTo>
                <a:lnTo>
                  <a:pt x="71547" y="465416"/>
                </a:lnTo>
                <a:lnTo>
                  <a:pt x="71547" y="465415"/>
                </a:lnTo>
                <a:lnTo>
                  <a:pt x="71547" y="465414"/>
                </a:lnTo>
                <a:lnTo>
                  <a:pt x="71547" y="465413"/>
                </a:lnTo>
                <a:lnTo>
                  <a:pt x="71547" y="465412"/>
                </a:lnTo>
                <a:lnTo>
                  <a:pt x="71547" y="465411"/>
                </a:lnTo>
                <a:lnTo>
                  <a:pt x="71547" y="465410"/>
                </a:lnTo>
                <a:lnTo>
                  <a:pt x="71547" y="465409"/>
                </a:lnTo>
                <a:lnTo>
                  <a:pt x="71547" y="465408"/>
                </a:lnTo>
                <a:lnTo>
                  <a:pt x="71547" y="465407"/>
                </a:lnTo>
                <a:lnTo>
                  <a:pt x="71547" y="465406"/>
                </a:lnTo>
                <a:lnTo>
                  <a:pt x="71547" y="465405"/>
                </a:lnTo>
                <a:lnTo>
                  <a:pt x="71547" y="465404"/>
                </a:lnTo>
                <a:lnTo>
                  <a:pt x="71547" y="465403"/>
                </a:lnTo>
                <a:lnTo>
                  <a:pt x="71547" y="465402"/>
                </a:lnTo>
                <a:lnTo>
                  <a:pt x="71547" y="465401"/>
                </a:lnTo>
                <a:lnTo>
                  <a:pt x="71547" y="465400"/>
                </a:lnTo>
                <a:lnTo>
                  <a:pt x="71547" y="465399"/>
                </a:lnTo>
                <a:lnTo>
                  <a:pt x="71547" y="465398"/>
                </a:lnTo>
                <a:lnTo>
                  <a:pt x="71547" y="465397"/>
                </a:lnTo>
                <a:lnTo>
                  <a:pt x="71547" y="465396"/>
                </a:lnTo>
                <a:lnTo>
                  <a:pt x="71547" y="465395"/>
                </a:lnTo>
                <a:lnTo>
                  <a:pt x="71547" y="465394"/>
                </a:lnTo>
                <a:lnTo>
                  <a:pt x="71547" y="465393"/>
                </a:lnTo>
                <a:lnTo>
                  <a:pt x="71547" y="465392"/>
                </a:lnTo>
                <a:lnTo>
                  <a:pt x="71547" y="465391"/>
                </a:lnTo>
                <a:lnTo>
                  <a:pt x="71547" y="465390"/>
                </a:lnTo>
                <a:lnTo>
                  <a:pt x="71547" y="465389"/>
                </a:lnTo>
                <a:lnTo>
                  <a:pt x="71547" y="465388"/>
                </a:lnTo>
                <a:lnTo>
                  <a:pt x="71547" y="465387"/>
                </a:lnTo>
                <a:lnTo>
                  <a:pt x="71547" y="465386"/>
                </a:lnTo>
                <a:lnTo>
                  <a:pt x="71547" y="465385"/>
                </a:lnTo>
                <a:lnTo>
                  <a:pt x="71547" y="465384"/>
                </a:lnTo>
                <a:lnTo>
                  <a:pt x="71547" y="465383"/>
                </a:lnTo>
                <a:lnTo>
                  <a:pt x="71547" y="465382"/>
                </a:lnTo>
                <a:lnTo>
                  <a:pt x="71547" y="465381"/>
                </a:lnTo>
                <a:lnTo>
                  <a:pt x="71547" y="465380"/>
                </a:lnTo>
                <a:lnTo>
                  <a:pt x="71547" y="465379"/>
                </a:lnTo>
                <a:lnTo>
                  <a:pt x="71547" y="465378"/>
                </a:lnTo>
                <a:lnTo>
                  <a:pt x="71547" y="465377"/>
                </a:lnTo>
                <a:lnTo>
                  <a:pt x="71547" y="465376"/>
                </a:lnTo>
                <a:lnTo>
                  <a:pt x="76018" y="456426"/>
                </a:lnTo>
                <a:cubicBezTo>
                  <a:pt x="78254" y="451951"/>
                  <a:pt x="80490" y="445239"/>
                  <a:pt x="84961" y="436290"/>
                </a:cubicBezTo>
                <a:cubicBezTo>
                  <a:pt x="84961" y="436290"/>
                  <a:pt x="82726" y="443002"/>
                  <a:pt x="82726" y="443002"/>
                </a:cubicBezTo>
                <a:cubicBezTo>
                  <a:pt x="84961" y="438527"/>
                  <a:pt x="84961" y="438527"/>
                  <a:pt x="87197" y="434052"/>
                </a:cubicBezTo>
                <a:cubicBezTo>
                  <a:pt x="87197" y="434052"/>
                  <a:pt x="87197" y="434052"/>
                  <a:pt x="87197" y="436290"/>
                </a:cubicBezTo>
                <a:cubicBezTo>
                  <a:pt x="89433" y="427340"/>
                  <a:pt x="93905" y="425103"/>
                  <a:pt x="96141" y="416153"/>
                </a:cubicBezTo>
                <a:cubicBezTo>
                  <a:pt x="100612" y="409441"/>
                  <a:pt x="93905" y="422865"/>
                  <a:pt x="98376" y="416153"/>
                </a:cubicBezTo>
                <a:cubicBezTo>
                  <a:pt x="98376" y="416153"/>
                  <a:pt x="96141" y="418391"/>
                  <a:pt x="96141" y="420628"/>
                </a:cubicBezTo>
                <a:cubicBezTo>
                  <a:pt x="98376" y="418391"/>
                  <a:pt x="98376" y="413916"/>
                  <a:pt x="100612" y="413916"/>
                </a:cubicBezTo>
                <a:cubicBezTo>
                  <a:pt x="96141" y="420628"/>
                  <a:pt x="105084" y="407204"/>
                  <a:pt x="102848" y="411679"/>
                </a:cubicBezTo>
                <a:cubicBezTo>
                  <a:pt x="100612" y="416153"/>
                  <a:pt x="98376" y="418391"/>
                  <a:pt x="96141" y="422865"/>
                </a:cubicBezTo>
                <a:cubicBezTo>
                  <a:pt x="93905" y="427340"/>
                  <a:pt x="91669" y="431815"/>
                  <a:pt x="89433" y="436290"/>
                </a:cubicBezTo>
                <a:cubicBezTo>
                  <a:pt x="93905" y="429578"/>
                  <a:pt x="98376" y="422865"/>
                  <a:pt x="102848" y="416153"/>
                </a:cubicBezTo>
                <a:cubicBezTo>
                  <a:pt x="105084" y="411679"/>
                  <a:pt x="102848" y="411679"/>
                  <a:pt x="107320" y="407204"/>
                </a:cubicBezTo>
                <a:cubicBezTo>
                  <a:pt x="109556" y="403848"/>
                  <a:pt x="110115" y="402730"/>
                  <a:pt x="110674" y="401331"/>
                </a:cubicBezTo>
                <a:lnTo>
                  <a:pt x="114027" y="393782"/>
                </a:lnTo>
                <a:lnTo>
                  <a:pt x="114027" y="393781"/>
                </a:lnTo>
                <a:lnTo>
                  <a:pt x="114307" y="396297"/>
                </a:lnTo>
                <a:cubicBezTo>
                  <a:pt x="115145" y="395458"/>
                  <a:pt x="116263" y="393780"/>
                  <a:pt x="116263" y="393780"/>
                </a:cubicBezTo>
                <a:cubicBezTo>
                  <a:pt x="122970" y="384830"/>
                  <a:pt x="118499" y="391542"/>
                  <a:pt x="118499" y="387067"/>
                </a:cubicBezTo>
                <a:lnTo>
                  <a:pt x="133590" y="363576"/>
                </a:lnTo>
                <a:lnTo>
                  <a:pt x="129678" y="371406"/>
                </a:lnTo>
                <a:cubicBezTo>
                  <a:pt x="131914" y="366931"/>
                  <a:pt x="136385" y="360219"/>
                  <a:pt x="138621" y="355744"/>
                </a:cubicBezTo>
                <a:lnTo>
                  <a:pt x="133590" y="363576"/>
                </a:lnTo>
                <a:lnTo>
                  <a:pt x="134429" y="361897"/>
                </a:lnTo>
                <a:lnTo>
                  <a:pt x="134430" y="361895"/>
                </a:lnTo>
                <a:lnTo>
                  <a:pt x="134150" y="362456"/>
                </a:lnTo>
                <a:cubicBezTo>
                  <a:pt x="135827" y="359659"/>
                  <a:pt x="136386" y="358681"/>
                  <a:pt x="136281" y="358820"/>
                </a:cubicBezTo>
                <a:lnTo>
                  <a:pt x="134430" y="361895"/>
                </a:lnTo>
                <a:lnTo>
                  <a:pt x="137503" y="355744"/>
                </a:lnTo>
                <a:cubicBezTo>
                  <a:pt x="138621" y="354066"/>
                  <a:pt x="139739" y="352388"/>
                  <a:pt x="140857" y="349032"/>
                </a:cubicBezTo>
                <a:cubicBezTo>
                  <a:pt x="140857" y="349032"/>
                  <a:pt x="140857" y="351269"/>
                  <a:pt x="140857" y="351269"/>
                </a:cubicBezTo>
                <a:cubicBezTo>
                  <a:pt x="143093" y="346794"/>
                  <a:pt x="143093" y="346794"/>
                  <a:pt x="145329" y="344557"/>
                </a:cubicBezTo>
                <a:cubicBezTo>
                  <a:pt x="143093" y="344557"/>
                  <a:pt x="143093" y="346794"/>
                  <a:pt x="138621" y="351269"/>
                </a:cubicBezTo>
                <a:cubicBezTo>
                  <a:pt x="140857" y="349032"/>
                  <a:pt x="143093" y="344557"/>
                  <a:pt x="145329" y="342320"/>
                </a:cubicBezTo>
                <a:cubicBezTo>
                  <a:pt x="147565" y="335608"/>
                  <a:pt x="149800" y="331133"/>
                  <a:pt x="154272" y="324421"/>
                </a:cubicBezTo>
                <a:cubicBezTo>
                  <a:pt x="156508" y="319946"/>
                  <a:pt x="158744" y="317709"/>
                  <a:pt x="163215" y="313234"/>
                </a:cubicBezTo>
                <a:cubicBezTo>
                  <a:pt x="165451" y="308759"/>
                  <a:pt x="169923" y="304284"/>
                  <a:pt x="172159" y="297572"/>
                </a:cubicBezTo>
                <a:cubicBezTo>
                  <a:pt x="174394" y="295335"/>
                  <a:pt x="178866" y="288623"/>
                  <a:pt x="183338" y="281910"/>
                </a:cubicBezTo>
                <a:cubicBezTo>
                  <a:pt x="187809" y="277436"/>
                  <a:pt x="192281" y="270723"/>
                  <a:pt x="194517" y="266249"/>
                </a:cubicBezTo>
                <a:cubicBezTo>
                  <a:pt x="198988" y="261774"/>
                  <a:pt x="205696" y="255062"/>
                  <a:pt x="205696" y="255062"/>
                </a:cubicBezTo>
                <a:cubicBezTo>
                  <a:pt x="207932" y="252824"/>
                  <a:pt x="210168" y="250587"/>
                  <a:pt x="210168" y="248350"/>
                </a:cubicBezTo>
                <a:cubicBezTo>
                  <a:pt x="214639" y="241637"/>
                  <a:pt x="207932" y="250587"/>
                  <a:pt x="212403" y="246112"/>
                </a:cubicBezTo>
                <a:cubicBezTo>
                  <a:pt x="214639" y="243875"/>
                  <a:pt x="214639" y="241637"/>
                  <a:pt x="216875" y="239400"/>
                </a:cubicBezTo>
                <a:cubicBezTo>
                  <a:pt x="221347" y="234925"/>
                  <a:pt x="228054" y="228213"/>
                  <a:pt x="234762" y="219264"/>
                </a:cubicBezTo>
                <a:cubicBezTo>
                  <a:pt x="241469" y="212552"/>
                  <a:pt x="250412" y="205839"/>
                  <a:pt x="254884" y="201365"/>
                </a:cubicBezTo>
                <a:cubicBezTo>
                  <a:pt x="257120" y="199127"/>
                  <a:pt x="257120" y="196890"/>
                  <a:pt x="259356" y="196890"/>
                </a:cubicBezTo>
                <a:cubicBezTo>
                  <a:pt x="261591" y="194652"/>
                  <a:pt x="266063" y="190178"/>
                  <a:pt x="268299" y="187940"/>
                </a:cubicBezTo>
                <a:cubicBezTo>
                  <a:pt x="270535" y="185703"/>
                  <a:pt x="275006" y="183466"/>
                  <a:pt x="277242" y="178991"/>
                </a:cubicBezTo>
                <a:cubicBezTo>
                  <a:pt x="283950" y="174516"/>
                  <a:pt x="288421" y="170041"/>
                  <a:pt x="295129" y="165566"/>
                </a:cubicBezTo>
                <a:cubicBezTo>
                  <a:pt x="308544" y="154380"/>
                  <a:pt x="319723" y="145430"/>
                  <a:pt x="333138" y="136480"/>
                </a:cubicBezTo>
                <a:cubicBezTo>
                  <a:pt x="337609" y="134243"/>
                  <a:pt x="342081" y="129768"/>
                  <a:pt x="351024" y="123056"/>
                </a:cubicBezTo>
                <a:cubicBezTo>
                  <a:pt x="351024" y="123056"/>
                  <a:pt x="353260" y="123056"/>
                  <a:pt x="353260" y="123056"/>
                </a:cubicBezTo>
                <a:cubicBezTo>
                  <a:pt x="357732" y="118581"/>
                  <a:pt x="362203" y="116344"/>
                  <a:pt x="364439" y="114107"/>
                </a:cubicBezTo>
                <a:cubicBezTo>
                  <a:pt x="368911" y="111869"/>
                  <a:pt x="373383" y="109632"/>
                  <a:pt x="377854" y="107395"/>
                </a:cubicBezTo>
                <a:cubicBezTo>
                  <a:pt x="384562" y="102920"/>
                  <a:pt x="393505" y="98445"/>
                  <a:pt x="402448" y="91733"/>
                </a:cubicBezTo>
                <a:cubicBezTo>
                  <a:pt x="411392" y="85021"/>
                  <a:pt x="413627" y="87258"/>
                  <a:pt x="422571" y="80546"/>
                </a:cubicBezTo>
                <a:cubicBezTo>
                  <a:pt x="424806" y="80546"/>
                  <a:pt x="431514" y="76071"/>
                  <a:pt x="435986" y="73834"/>
                </a:cubicBezTo>
                <a:cubicBezTo>
                  <a:pt x="435986" y="73834"/>
                  <a:pt x="440457" y="71596"/>
                  <a:pt x="440457" y="71596"/>
                </a:cubicBezTo>
                <a:cubicBezTo>
                  <a:pt x="444929" y="69359"/>
                  <a:pt x="442693" y="69359"/>
                  <a:pt x="447165" y="67122"/>
                </a:cubicBezTo>
                <a:cubicBezTo>
                  <a:pt x="453872" y="64884"/>
                  <a:pt x="462815" y="60409"/>
                  <a:pt x="471759" y="55935"/>
                </a:cubicBezTo>
                <a:cubicBezTo>
                  <a:pt x="482938" y="53697"/>
                  <a:pt x="491881" y="49223"/>
                  <a:pt x="503060" y="42510"/>
                </a:cubicBezTo>
                <a:cubicBezTo>
                  <a:pt x="507532" y="42510"/>
                  <a:pt x="518711" y="38036"/>
                  <a:pt x="529890" y="33561"/>
                </a:cubicBezTo>
                <a:cubicBezTo>
                  <a:pt x="527654" y="35798"/>
                  <a:pt x="527654" y="35798"/>
                  <a:pt x="527654" y="35798"/>
                </a:cubicBezTo>
                <a:cubicBezTo>
                  <a:pt x="541069" y="31323"/>
                  <a:pt x="570135" y="20137"/>
                  <a:pt x="583550" y="17899"/>
                </a:cubicBezTo>
                <a:cubicBezTo>
                  <a:pt x="576842" y="20137"/>
                  <a:pt x="567899" y="22374"/>
                  <a:pt x="561192" y="24611"/>
                </a:cubicBezTo>
                <a:cubicBezTo>
                  <a:pt x="554484" y="26849"/>
                  <a:pt x="545541" y="29086"/>
                  <a:pt x="538833" y="33561"/>
                </a:cubicBezTo>
                <a:cubicBezTo>
                  <a:pt x="523183" y="40273"/>
                  <a:pt x="509768" y="44748"/>
                  <a:pt x="498589" y="51460"/>
                </a:cubicBezTo>
                <a:cubicBezTo>
                  <a:pt x="489645" y="55935"/>
                  <a:pt x="480702" y="60409"/>
                  <a:pt x="469523" y="64884"/>
                </a:cubicBezTo>
                <a:cubicBezTo>
                  <a:pt x="460580" y="69359"/>
                  <a:pt x="451636" y="73834"/>
                  <a:pt x="440457" y="80546"/>
                </a:cubicBezTo>
                <a:cubicBezTo>
                  <a:pt x="422571" y="91733"/>
                  <a:pt x="402448" y="100682"/>
                  <a:pt x="384562" y="114107"/>
                </a:cubicBezTo>
                <a:cubicBezTo>
                  <a:pt x="380090" y="116344"/>
                  <a:pt x="375618" y="118581"/>
                  <a:pt x="371147" y="120819"/>
                </a:cubicBezTo>
                <a:cubicBezTo>
                  <a:pt x="366675" y="125294"/>
                  <a:pt x="364439" y="127531"/>
                  <a:pt x="359968" y="129768"/>
                </a:cubicBezTo>
                <a:cubicBezTo>
                  <a:pt x="351024" y="134243"/>
                  <a:pt x="344317" y="140955"/>
                  <a:pt x="335374" y="147667"/>
                </a:cubicBezTo>
                <a:cubicBezTo>
                  <a:pt x="319723" y="158854"/>
                  <a:pt x="304072" y="172279"/>
                  <a:pt x="288421" y="185703"/>
                </a:cubicBezTo>
                <a:cubicBezTo>
                  <a:pt x="290657" y="185703"/>
                  <a:pt x="297365" y="178991"/>
                  <a:pt x="299600" y="181228"/>
                </a:cubicBezTo>
                <a:cubicBezTo>
                  <a:pt x="288421" y="187940"/>
                  <a:pt x="281714" y="194652"/>
                  <a:pt x="275006" y="201365"/>
                </a:cubicBezTo>
                <a:lnTo>
                  <a:pt x="266569" y="209808"/>
                </a:lnTo>
                <a:lnTo>
                  <a:pt x="252648" y="223738"/>
                </a:lnTo>
                <a:cubicBezTo>
                  <a:pt x="252648" y="223738"/>
                  <a:pt x="254884" y="221501"/>
                  <a:pt x="257120" y="219264"/>
                </a:cubicBezTo>
                <a:lnTo>
                  <a:pt x="266569" y="209808"/>
                </a:lnTo>
                <a:lnTo>
                  <a:pt x="266622" y="209755"/>
                </a:lnTo>
                <a:cubicBezTo>
                  <a:pt x="270535" y="206399"/>
                  <a:pt x="273889" y="203602"/>
                  <a:pt x="272771" y="203602"/>
                </a:cubicBezTo>
                <a:cubicBezTo>
                  <a:pt x="281714" y="196890"/>
                  <a:pt x="288421" y="190178"/>
                  <a:pt x="297365" y="183466"/>
                </a:cubicBezTo>
                <a:cubicBezTo>
                  <a:pt x="301836" y="181228"/>
                  <a:pt x="304072" y="176753"/>
                  <a:pt x="308544" y="174516"/>
                </a:cubicBezTo>
                <a:cubicBezTo>
                  <a:pt x="313015" y="170041"/>
                  <a:pt x="317487" y="167804"/>
                  <a:pt x="321959" y="163329"/>
                </a:cubicBezTo>
                <a:cubicBezTo>
                  <a:pt x="324194" y="163329"/>
                  <a:pt x="319723" y="165566"/>
                  <a:pt x="324194" y="161092"/>
                </a:cubicBezTo>
                <a:cubicBezTo>
                  <a:pt x="324194" y="163329"/>
                  <a:pt x="337609" y="152142"/>
                  <a:pt x="342081" y="147667"/>
                </a:cubicBezTo>
                <a:cubicBezTo>
                  <a:pt x="335374" y="154380"/>
                  <a:pt x="357732" y="136480"/>
                  <a:pt x="366675" y="132006"/>
                </a:cubicBezTo>
                <a:cubicBezTo>
                  <a:pt x="366675" y="132006"/>
                  <a:pt x="362203" y="134243"/>
                  <a:pt x="362203" y="134243"/>
                </a:cubicBezTo>
                <a:cubicBezTo>
                  <a:pt x="368911" y="132006"/>
                  <a:pt x="373383" y="127531"/>
                  <a:pt x="375618" y="125294"/>
                </a:cubicBezTo>
                <a:cubicBezTo>
                  <a:pt x="377854" y="123056"/>
                  <a:pt x="375618" y="125294"/>
                  <a:pt x="377854" y="125294"/>
                </a:cubicBezTo>
                <a:cubicBezTo>
                  <a:pt x="384562" y="120819"/>
                  <a:pt x="391269" y="116344"/>
                  <a:pt x="397977" y="111869"/>
                </a:cubicBezTo>
                <a:cubicBezTo>
                  <a:pt x="404684" y="107395"/>
                  <a:pt x="413627" y="105157"/>
                  <a:pt x="420335" y="98445"/>
                </a:cubicBezTo>
                <a:cubicBezTo>
                  <a:pt x="420335" y="100682"/>
                  <a:pt x="424806" y="98445"/>
                  <a:pt x="424806" y="98445"/>
                </a:cubicBezTo>
                <a:cubicBezTo>
                  <a:pt x="429278" y="96208"/>
                  <a:pt x="433750" y="93970"/>
                  <a:pt x="433750" y="93970"/>
                </a:cubicBezTo>
                <a:cubicBezTo>
                  <a:pt x="435986" y="91733"/>
                  <a:pt x="440457" y="89495"/>
                  <a:pt x="435986" y="91733"/>
                </a:cubicBezTo>
                <a:cubicBezTo>
                  <a:pt x="435986" y="91733"/>
                  <a:pt x="438221" y="89495"/>
                  <a:pt x="444929" y="87258"/>
                </a:cubicBezTo>
                <a:cubicBezTo>
                  <a:pt x="447165" y="85021"/>
                  <a:pt x="442693" y="87258"/>
                  <a:pt x="447165" y="87258"/>
                </a:cubicBezTo>
                <a:cubicBezTo>
                  <a:pt x="451636" y="82783"/>
                  <a:pt x="465051" y="78309"/>
                  <a:pt x="465051" y="76071"/>
                </a:cubicBezTo>
                <a:lnTo>
                  <a:pt x="478465" y="71597"/>
                </a:lnTo>
                <a:lnTo>
                  <a:pt x="474126" y="74492"/>
                </a:lnTo>
                <a:lnTo>
                  <a:pt x="473715" y="74673"/>
                </a:lnTo>
                <a:lnTo>
                  <a:pt x="471759" y="76071"/>
                </a:lnTo>
                <a:lnTo>
                  <a:pt x="462815" y="80546"/>
                </a:lnTo>
                <a:cubicBezTo>
                  <a:pt x="465051" y="80546"/>
                  <a:pt x="476230" y="73834"/>
                  <a:pt x="476230" y="76071"/>
                </a:cubicBezTo>
                <a:cubicBezTo>
                  <a:pt x="480702" y="73834"/>
                  <a:pt x="478466" y="71596"/>
                  <a:pt x="487410" y="69359"/>
                </a:cubicBezTo>
                <a:cubicBezTo>
                  <a:pt x="491881" y="67122"/>
                  <a:pt x="482938" y="71596"/>
                  <a:pt x="485174" y="69359"/>
                </a:cubicBezTo>
                <a:cubicBezTo>
                  <a:pt x="491881" y="67122"/>
                  <a:pt x="494117" y="67122"/>
                  <a:pt x="500824" y="64884"/>
                </a:cubicBezTo>
                <a:cubicBezTo>
                  <a:pt x="496353" y="67122"/>
                  <a:pt x="494117" y="67122"/>
                  <a:pt x="494117" y="67122"/>
                </a:cubicBezTo>
                <a:cubicBezTo>
                  <a:pt x="494117" y="69359"/>
                  <a:pt x="494117" y="67122"/>
                  <a:pt x="496353" y="67122"/>
                </a:cubicBezTo>
                <a:cubicBezTo>
                  <a:pt x="499707" y="64884"/>
                  <a:pt x="501383" y="64325"/>
                  <a:pt x="503340" y="63766"/>
                </a:cubicBezTo>
                <a:lnTo>
                  <a:pt x="512004" y="60409"/>
                </a:lnTo>
                <a:lnTo>
                  <a:pt x="516475" y="58172"/>
                </a:lnTo>
                <a:cubicBezTo>
                  <a:pt x="523183" y="55935"/>
                  <a:pt x="507532" y="62647"/>
                  <a:pt x="505296" y="64884"/>
                </a:cubicBezTo>
                <a:cubicBezTo>
                  <a:pt x="516475" y="60409"/>
                  <a:pt x="523183" y="55935"/>
                  <a:pt x="534362" y="51460"/>
                </a:cubicBezTo>
                <a:lnTo>
                  <a:pt x="535609" y="52458"/>
                </a:lnTo>
                <a:lnTo>
                  <a:pt x="532126" y="53697"/>
                </a:lnTo>
                <a:cubicBezTo>
                  <a:pt x="535480" y="52579"/>
                  <a:pt x="536039" y="52579"/>
                  <a:pt x="535759" y="52579"/>
                </a:cubicBezTo>
                <a:lnTo>
                  <a:pt x="535609" y="52458"/>
                </a:lnTo>
                <a:lnTo>
                  <a:pt x="544703" y="49223"/>
                </a:lnTo>
                <a:cubicBezTo>
                  <a:pt x="548336" y="47545"/>
                  <a:pt x="551131" y="45867"/>
                  <a:pt x="552248" y="44748"/>
                </a:cubicBezTo>
                <a:cubicBezTo>
                  <a:pt x="556720" y="42510"/>
                  <a:pt x="565663" y="40273"/>
                  <a:pt x="567899" y="40273"/>
                </a:cubicBezTo>
                <a:cubicBezTo>
                  <a:pt x="570135" y="38036"/>
                  <a:pt x="561192" y="42510"/>
                  <a:pt x="561192" y="40273"/>
                </a:cubicBezTo>
                <a:cubicBezTo>
                  <a:pt x="567899" y="38036"/>
                  <a:pt x="570135" y="40273"/>
                  <a:pt x="576842" y="38036"/>
                </a:cubicBezTo>
                <a:cubicBezTo>
                  <a:pt x="579078" y="35798"/>
                  <a:pt x="583550" y="33561"/>
                  <a:pt x="579078" y="35798"/>
                </a:cubicBezTo>
                <a:cubicBezTo>
                  <a:pt x="581314" y="33561"/>
                  <a:pt x="585786" y="33561"/>
                  <a:pt x="581314" y="35798"/>
                </a:cubicBezTo>
                <a:cubicBezTo>
                  <a:pt x="585786" y="35798"/>
                  <a:pt x="594729" y="31323"/>
                  <a:pt x="592493" y="33561"/>
                </a:cubicBezTo>
                <a:cubicBezTo>
                  <a:pt x="596965" y="31323"/>
                  <a:pt x="596965" y="31323"/>
                  <a:pt x="596965" y="31323"/>
                </a:cubicBezTo>
                <a:cubicBezTo>
                  <a:pt x="628266" y="22374"/>
                  <a:pt x="677454" y="13424"/>
                  <a:pt x="713228" y="6712"/>
                </a:cubicBezTo>
                <a:cubicBezTo>
                  <a:pt x="708756" y="8950"/>
                  <a:pt x="742293" y="2238"/>
                  <a:pt x="746765" y="2238"/>
                </a:cubicBezTo>
                <a:cubicBezTo>
                  <a:pt x="749001" y="2238"/>
                  <a:pt x="749001" y="2238"/>
                  <a:pt x="753472" y="2238"/>
                </a:cubicBezTo>
                <a:lnTo>
                  <a:pt x="762416" y="2238"/>
                </a:lnTo>
                <a:lnTo>
                  <a:pt x="766887" y="2238"/>
                </a:lnTo>
                <a:lnTo>
                  <a:pt x="768204" y="141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9" name="TextBox 8"/>
          <p:cNvSpPr txBox="1"/>
          <p:nvPr/>
        </p:nvSpPr>
        <p:spPr>
          <a:xfrm>
            <a:off x="3771207" y="2951945"/>
            <a:ext cx="4649585" cy="954107"/>
          </a:xfrm>
          <a:prstGeom prst="rect">
            <a:avLst/>
          </a:prstGeom>
          <a:noFill/>
        </p:spPr>
        <p:txBody>
          <a:bodyPr wrap="square" rtlCol="0">
            <a:spAutoFit/>
          </a:bodyPr>
          <a:lstStyle/>
          <a:p>
            <a:pPr algn="ctr"/>
            <a:r>
              <a:rPr lang="en-US" sz="2800" spc="600" dirty="0">
                <a:solidFill>
                  <a:schemeClr val="bg1"/>
                </a:solidFill>
                <a:latin typeface="+mj-lt"/>
              </a:rPr>
              <a:t>NATURE PRESENTATION </a:t>
            </a:r>
            <a:endParaRPr lang="en-US" sz="2800" kern="1200" spc="600" dirty="0">
              <a:solidFill>
                <a:schemeClr val="bg1"/>
              </a:solidFill>
              <a:latin typeface="+mj-lt"/>
            </a:endParaRPr>
          </a:p>
        </p:txBody>
      </p:sp>
    </p:spTree>
    <p:extLst>
      <p:ext uri="{BB962C8B-B14F-4D97-AF65-F5344CB8AC3E}">
        <p14:creationId xmlns:p14="http://schemas.microsoft.com/office/powerpoint/2010/main" val="32782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03"/>
          <p:cNvSpPr>
            <a:spLocks/>
          </p:cNvSpPr>
          <p:nvPr/>
        </p:nvSpPr>
        <p:spPr bwMode="auto">
          <a:xfrm>
            <a:off x="-762340" y="390202"/>
            <a:ext cx="8315838" cy="6708308"/>
          </a:xfrm>
          <a:custGeom>
            <a:avLst/>
            <a:gdLst>
              <a:gd name="T0" fmla="*/ 96 w 2598"/>
              <a:gd name="T1" fmla="*/ 1124 h 2096"/>
              <a:gd name="T2" fmla="*/ 67 w 2598"/>
              <a:gd name="T3" fmla="*/ 1510 h 2096"/>
              <a:gd name="T4" fmla="*/ 164 w 2598"/>
              <a:gd name="T5" fmla="*/ 1133 h 2096"/>
              <a:gd name="T6" fmla="*/ 155 w 2598"/>
              <a:gd name="T7" fmla="*/ 1430 h 2096"/>
              <a:gd name="T8" fmla="*/ 228 w 2598"/>
              <a:gd name="T9" fmla="*/ 1451 h 2096"/>
              <a:gd name="T10" fmla="*/ 276 w 2598"/>
              <a:gd name="T11" fmla="*/ 1436 h 2096"/>
              <a:gd name="T12" fmla="*/ 485 w 2598"/>
              <a:gd name="T13" fmla="*/ 898 h 2096"/>
              <a:gd name="T14" fmla="*/ 351 w 2598"/>
              <a:gd name="T15" fmla="*/ 1233 h 2096"/>
              <a:gd name="T16" fmla="*/ 395 w 2598"/>
              <a:gd name="T17" fmla="*/ 1275 h 2096"/>
              <a:gd name="T18" fmla="*/ 536 w 2598"/>
              <a:gd name="T19" fmla="*/ 1543 h 2096"/>
              <a:gd name="T20" fmla="*/ 748 w 2598"/>
              <a:gd name="T21" fmla="*/ 1131 h 2096"/>
              <a:gd name="T22" fmla="*/ 692 w 2598"/>
              <a:gd name="T23" fmla="*/ 1223 h 2096"/>
              <a:gd name="T24" fmla="*/ 672 w 2598"/>
              <a:gd name="T25" fmla="*/ 1346 h 2096"/>
              <a:gd name="T26" fmla="*/ 722 w 2598"/>
              <a:gd name="T27" fmla="*/ 1346 h 2096"/>
              <a:gd name="T28" fmla="*/ 914 w 2598"/>
              <a:gd name="T29" fmla="*/ 1243 h 2096"/>
              <a:gd name="T30" fmla="*/ 1024 w 2598"/>
              <a:gd name="T31" fmla="*/ 1182 h 2096"/>
              <a:gd name="T32" fmla="*/ 845 w 2598"/>
              <a:gd name="T33" fmla="*/ 1426 h 2096"/>
              <a:gd name="T34" fmla="*/ 1222 w 2598"/>
              <a:gd name="T35" fmla="*/ 1164 h 2096"/>
              <a:gd name="T36" fmla="*/ 734 w 2598"/>
              <a:gd name="T37" fmla="*/ 1793 h 2096"/>
              <a:gd name="T38" fmla="*/ 912 w 2598"/>
              <a:gd name="T39" fmla="*/ 1721 h 2096"/>
              <a:gd name="T40" fmla="*/ 1226 w 2598"/>
              <a:gd name="T41" fmla="*/ 1484 h 2096"/>
              <a:gd name="T42" fmla="*/ 959 w 2598"/>
              <a:gd name="T43" fmla="*/ 1772 h 2096"/>
              <a:gd name="T44" fmla="*/ 1509 w 2598"/>
              <a:gd name="T45" fmla="*/ 1367 h 2096"/>
              <a:gd name="T46" fmla="*/ 1142 w 2598"/>
              <a:gd name="T47" fmla="*/ 1675 h 2096"/>
              <a:gd name="T48" fmla="*/ 1248 w 2598"/>
              <a:gd name="T49" fmla="*/ 1600 h 2096"/>
              <a:gd name="T50" fmla="*/ 1144 w 2598"/>
              <a:gd name="T51" fmla="*/ 1725 h 2096"/>
              <a:gd name="T52" fmla="*/ 997 w 2598"/>
              <a:gd name="T53" fmla="*/ 1934 h 2096"/>
              <a:gd name="T54" fmla="*/ 1148 w 2598"/>
              <a:gd name="T55" fmla="*/ 1797 h 2096"/>
              <a:gd name="T56" fmla="*/ 1108 w 2598"/>
              <a:gd name="T57" fmla="*/ 1873 h 2096"/>
              <a:gd name="T58" fmla="*/ 1056 w 2598"/>
              <a:gd name="T59" fmla="*/ 2033 h 2096"/>
              <a:gd name="T60" fmla="*/ 1111 w 2598"/>
              <a:gd name="T61" fmla="*/ 1995 h 2096"/>
              <a:gd name="T62" fmla="*/ 1478 w 2598"/>
              <a:gd name="T63" fmla="*/ 1671 h 2096"/>
              <a:gd name="T64" fmla="*/ 1423 w 2598"/>
              <a:gd name="T65" fmla="*/ 1723 h 2096"/>
              <a:gd name="T66" fmla="*/ 1430 w 2598"/>
              <a:gd name="T67" fmla="*/ 1780 h 2096"/>
              <a:gd name="T68" fmla="*/ 1451 w 2598"/>
              <a:gd name="T69" fmla="*/ 1798 h 2096"/>
              <a:gd name="T70" fmla="*/ 2007 w 2598"/>
              <a:gd name="T71" fmla="*/ 1462 h 2096"/>
              <a:gd name="T72" fmla="*/ 1990 w 2598"/>
              <a:gd name="T73" fmla="*/ 1323 h 2096"/>
              <a:gd name="T74" fmla="*/ 2208 w 2598"/>
              <a:gd name="T75" fmla="*/ 1191 h 2096"/>
              <a:gd name="T76" fmla="*/ 2251 w 2598"/>
              <a:gd name="T77" fmla="*/ 1007 h 2096"/>
              <a:gd name="T78" fmla="*/ 1775 w 2598"/>
              <a:gd name="T79" fmla="*/ 1251 h 2096"/>
              <a:gd name="T80" fmla="*/ 1918 w 2598"/>
              <a:gd name="T81" fmla="*/ 1145 h 2096"/>
              <a:gd name="T82" fmla="*/ 2573 w 2598"/>
              <a:gd name="T83" fmla="*/ 780 h 2096"/>
              <a:gd name="T84" fmla="*/ 2076 w 2598"/>
              <a:gd name="T85" fmla="*/ 876 h 2096"/>
              <a:gd name="T86" fmla="*/ 2452 w 2598"/>
              <a:gd name="T87" fmla="*/ 767 h 2096"/>
              <a:gd name="T88" fmla="*/ 2069 w 2598"/>
              <a:gd name="T89" fmla="*/ 828 h 2096"/>
              <a:gd name="T90" fmla="*/ 2316 w 2598"/>
              <a:gd name="T91" fmla="*/ 735 h 2096"/>
              <a:gd name="T92" fmla="*/ 2321 w 2598"/>
              <a:gd name="T93" fmla="*/ 677 h 2096"/>
              <a:gd name="T94" fmla="*/ 2194 w 2598"/>
              <a:gd name="T95" fmla="*/ 679 h 2096"/>
              <a:gd name="T96" fmla="*/ 2172 w 2598"/>
              <a:gd name="T97" fmla="*/ 473 h 2096"/>
              <a:gd name="T98" fmla="*/ 1812 w 2598"/>
              <a:gd name="T99" fmla="*/ 575 h 2096"/>
              <a:gd name="T100" fmla="*/ 1742 w 2598"/>
              <a:gd name="T101" fmla="*/ 381 h 2096"/>
              <a:gd name="T102" fmla="*/ 1287 w 2598"/>
              <a:gd name="T103" fmla="*/ 538 h 2096"/>
              <a:gd name="T104" fmla="*/ 1619 w 2598"/>
              <a:gd name="T105" fmla="*/ 442 h 2096"/>
              <a:gd name="T106" fmla="*/ 1332 w 2598"/>
              <a:gd name="T107" fmla="*/ 433 h 2096"/>
              <a:gd name="T108" fmla="*/ 1425 w 2598"/>
              <a:gd name="T109" fmla="*/ 369 h 2096"/>
              <a:gd name="T110" fmla="*/ 1508 w 2598"/>
              <a:gd name="T111" fmla="*/ 267 h 2096"/>
              <a:gd name="T112" fmla="*/ 1259 w 2598"/>
              <a:gd name="T113" fmla="*/ 298 h 2096"/>
              <a:gd name="T114" fmla="*/ 1298 w 2598"/>
              <a:gd name="T115" fmla="*/ 117 h 2096"/>
              <a:gd name="T116" fmla="*/ 1120 w 2598"/>
              <a:gd name="T117" fmla="*/ 132 h 2096"/>
              <a:gd name="T118" fmla="*/ 896 w 2598"/>
              <a:gd name="T119" fmla="*/ 197 h 2096"/>
              <a:gd name="T120" fmla="*/ 680 w 2598"/>
              <a:gd name="T121" fmla="*/ 172 h 2096"/>
              <a:gd name="T122" fmla="*/ 311 w 2598"/>
              <a:gd name="T123" fmla="*/ 563 h 2096"/>
              <a:gd name="T124" fmla="*/ 148 w 2598"/>
              <a:gd name="T125" fmla="*/ 855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8" h="2096">
                <a:moveTo>
                  <a:pt x="15" y="1249"/>
                </a:moveTo>
                <a:cubicBezTo>
                  <a:pt x="11" y="1254"/>
                  <a:pt x="16" y="1254"/>
                  <a:pt x="13" y="1256"/>
                </a:cubicBezTo>
                <a:cubicBezTo>
                  <a:pt x="18" y="1261"/>
                  <a:pt x="16" y="1263"/>
                  <a:pt x="19" y="1269"/>
                </a:cubicBezTo>
                <a:cubicBezTo>
                  <a:pt x="21" y="1268"/>
                  <a:pt x="20" y="1266"/>
                  <a:pt x="21" y="1264"/>
                </a:cubicBezTo>
                <a:cubicBezTo>
                  <a:pt x="23" y="1267"/>
                  <a:pt x="20" y="1268"/>
                  <a:pt x="21" y="1271"/>
                </a:cubicBezTo>
                <a:cubicBezTo>
                  <a:pt x="20" y="1271"/>
                  <a:pt x="20" y="1270"/>
                  <a:pt x="19" y="1269"/>
                </a:cubicBezTo>
                <a:cubicBezTo>
                  <a:pt x="18" y="1273"/>
                  <a:pt x="15" y="1277"/>
                  <a:pt x="14" y="1281"/>
                </a:cubicBezTo>
                <a:cubicBezTo>
                  <a:pt x="13" y="1281"/>
                  <a:pt x="13" y="1280"/>
                  <a:pt x="12" y="1279"/>
                </a:cubicBezTo>
                <a:cubicBezTo>
                  <a:pt x="11" y="1281"/>
                  <a:pt x="10" y="1283"/>
                  <a:pt x="12" y="1285"/>
                </a:cubicBezTo>
                <a:cubicBezTo>
                  <a:pt x="15" y="1287"/>
                  <a:pt x="14" y="1291"/>
                  <a:pt x="13" y="1295"/>
                </a:cubicBezTo>
                <a:cubicBezTo>
                  <a:pt x="11" y="1300"/>
                  <a:pt x="10" y="1304"/>
                  <a:pt x="12" y="1308"/>
                </a:cubicBezTo>
                <a:cubicBezTo>
                  <a:pt x="13" y="1304"/>
                  <a:pt x="13" y="1301"/>
                  <a:pt x="14" y="1297"/>
                </a:cubicBezTo>
                <a:cubicBezTo>
                  <a:pt x="15" y="1293"/>
                  <a:pt x="16" y="1289"/>
                  <a:pt x="17" y="1285"/>
                </a:cubicBezTo>
                <a:cubicBezTo>
                  <a:pt x="19" y="1288"/>
                  <a:pt x="17" y="1291"/>
                  <a:pt x="16" y="1293"/>
                </a:cubicBezTo>
                <a:cubicBezTo>
                  <a:pt x="19" y="1295"/>
                  <a:pt x="18" y="1290"/>
                  <a:pt x="19" y="1289"/>
                </a:cubicBezTo>
                <a:cubicBezTo>
                  <a:pt x="20" y="1291"/>
                  <a:pt x="21" y="1292"/>
                  <a:pt x="22" y="1294"/>
                </a:cubicBezTo>
                <a:cubicBezTo>
                  <a:pt x="21" y="1295"/>
                  <a:pt x="20" y="1294"/>
                  <a:pt x="19" y="1295"/>
                </a:cubicBezTo>
                <a:cubicBezTo>
                  <a:pt x="20" y="1301"/>
                  <a:pt x="26" y="1303"/>
                  <a:pt x="23" y="1309"/>
                </a:cubicBezTo>
                <a:cubicBezTo>
                  <a:pt x="21" y="1309"/>
                  <a:pt x="21" y="1304"/>
                  <a:pt x="19" y="1302"/>
                </a:cubicBezTo>
                <a:cubicBezTo>
                  <a:pt x="18" y="1302"/>
                  <a:pt x="16" y="1303"/>
                  <a:pt x="14" y="1301"/>
                </a:cubicBezTo>
                <a:cubicBezTo>
                  <a:pt x="15" y="1303"/>
                  <a:pt x="23" y="1308"/>
                  <a:pt x="20" y="1313"/>
                </a:cubicBezTo>
                <a:cubicBezTo>
                  <a:pt x="18" y="1314"/>
                  <a:pt x="17" y="1313"/>
                  <a:pt x="16" y="1311"/>
                </a:cubicBezTo>
                <a:cubicBezTo>
                  <a:pt x="13" y="1313"/>
                  <a:pt x="21" y="1317"/>
                  <a:pt x="19" y="1321"/>
                </a:cubicBezTo>
                <a:cubicBezTo>
                  <a:pt x="17" y="1324"/>
                  <a:pt x="16" y="1319"/>
                  <a:pt x="14" y="1321"/>
                </a:cubicBezTo>
                <a:cubicBezTo>
                  <a:pt x="14" y="1322"/>
                  <a:pt x="14" y="1322"/>
                  <a:pt x="15" y="1322"/>
                </a:cubicBezTo>
                <a:cubicBezTo>
                  <a:pt x="17" y="1322"/>
                  <a:pt x="15" y="1325"/>
                  <a:pt x="19" y="1325"/>
                </a:cubicBezTo>
                <a:cubicBezTo>
                  <a:pt x="18" y="1326"/>
                  <a:pt x="17" y="1331"/>
                  <a:pt x="20" y="1331"/>
                </a:cubicBezTo>
                <a:cubicBezTo>
                  <a:pt x="20" y="1332"/>
                  <a:pt x="21" y="1334"/>
                  <a:pt x="19" y="1335"/>
                </a:cubicBezTo>
                <a:cubicBezTo>
                  <a:pt x="17" y="1335"/>
                  <a:pt x="15" y="1330"/>
                  <a:pt x="12" y="1330"/>
                </a:cubicBezTo>
                <a:cubicBezTo>
                  <a:pt x="13" y="1332"/>
                  <a:pt x="14" y="1335"/>
                  <a:pt x="15" y="1337"/>
                </a:cubicBezTo>
                <a:cubicBezTo>
                  <a:pt x="14" y="1339"/>
                  <a:pt x="13" y="1337"/>
                  <a:pt x="11" y="1339"/>
                </a:cubicBezTo>
                <a:cubicBezTo>
                  <a:pt x="12" y="1344"/>
                  <a:pt x="11" y="1348"/>
                  <a:pt x="11" y="1352"/>
                </a:cubicBezTo>
                <a:cubicBezTo>
                  <a:pt x="9" y="1353"/>
                  <a:pt x="10" y="1349"/>
                  <a:pt x="7" y="1348"/>
                </a:cubicBezTo>
                <a:cubicBezTo>
                  <a:pt x="5" y="1353"/>
                  <a:pt x="14" y="1355"/>
                  <a:pt x="9" y="1360"/>
                </a:cubicBezTo>
                <a:cubicBezTo>
                  <a:pt x="10" y="1361"/>
                  <a:pt x="13" y="1363"/>
                  <a:pt x="11" y="1365"/>
                </a:cubicBezTo>
                <a:cubicBezTo>
                  <a:pt x="13" y="1367"/>
                  <a:pt x="12" y="1362"/>
                  <a:pt x="14" y="1362"/>
                </a:cubicBezTo>
                <a:cubicBezTo>
                  <a:pt x="15" y="1363"/>
                  <a:pt x="16" y="1364"/>
                  <a:pt x="16" y="1365"/>
                </a:cubicBezTo>
                <a:cubicBezTo>
                  <a:pt x="13" y="1368"/>
                  <a:pt x="16" y="1373"/>
                  <a:pt x="13" y="1377"/>
                </a:cubicBezTo>
                <a:cubicBezTo>
                  <a:pt x="10" y="1376"/>
                  <a:pt x="9" y="1371"/>
                  <a:pt x="13" y="1369"/>
                </a:cubicBezTo>
                <a:cubicBezTo>
                  <a:pt x="11" y="1367"/>
                  <a:pt x="10" y="1365"/>
                  <a:pt x="10" y="1363"/>
                </a:cubicBezTo>
                <a:cubicBezTo>
                  <a:pt x="10" y="1365"/>
                  <a:pt x="5" y="1370"/>
                  <a:pt x="10" y="1374"/>
                </a:cubicBezTo>
                <a:cubicBezTo>
                  <a:pt x="8" y="1377"/>
                  <a:pt x="6" y="1373"/>
                  <a:pt x="4" y="1375"/>
                </a:cubicBezTo>
                <a:cubicBezTo>
                  <a:pt x="8" y="1379"/>
                  <a:pt x="8" y="1387"/>
                  <a:pt x="8" y="1394"/>
                </a:cubicBezTo>
                <a:cubicBezTo>
                  <a:pt x="6" y="1395"/>
                  <a:pt x="7" y="1391"/>
                  <a:pt x="6" y="1390"/>
                </a:cubicBezTo>
                <a:cubicBezTo>
                  <a:pt x="6" y="1393"/>
                  <a:pt x="3" y="1392"/>
                  <a:pt x="2" y="1394"/>
                </a:cubicBezTo>
                <a:cubicBezTo>
                  <a:pt x="3" y="1398"/>
                  <a:pt x="2" y="1401"/>
                  <a:pt x="4" y="1406"/>
                </a:cubicBezTo>
                <a:cubicBezTo>
                  <a:pt x="0" y="1410"/>
                  <a:pt x="5" y="1411"/>
                  <a:pt x="9" y="1419"/>
                </a:cubicBezTo>
                <a:cubicBezTo>
                  <a:pt x="9" y="1416"/>
                  <a:pt x="7" y="1413"/>
                  <a:pt x="9" y="1410"/>
                </a:cubicBezTo>
                <a:cubicBezTo>
                  <a:pt x="8" y="1408"/>
                  <a:pt x="7" y="1409"/>
                  <a:pt x="6" y="1409"/>
                </a:cubicBezTo>
                <a:cubicBezTo>
                  <a:pt x="5" y="1407"/>
                  <a:pt x="5" y="1406"/>
                  <a:pt x="6" y="1404"/>
                </a:cubicBezTo>
                <a:cubicBezTo>
                  <a:pt x="7" y="1402"/>
                  <a:pt x="8" y="1406"/>
                  <a:pt x="7" y="1407"/>
                </a:cubicBezTo>
                <a:cubicBezTo>
                  <a:pt x="9" y="1406"/>
                  <a:pt x="16" y="1400"/>
                  <a:pt x="11" y="1396"/>
                </a:cubicBezTo>
                <a:cubicBezTo>
                  <a:pt x="15" y="1395"/>
                  <a:pt x="15" y="1387"/>
                  <a:pt x="14" y="1382"/>
                </a:cubicBezTo>
                <a:cubicBezTo>
                  <a:pt x="16" y="1380"/>
                  <a:pt x="17" y="1382"/>
                  <a:pt x="14" y="1378"/>
                </a:cubicBezTo>
                <a:cubicBezTo>
                  <a:pt x="19" y="1372"/>
                  <a:pt x="20" y="1365"/>
                  <a:pt x="18" y="1357"/>
                </a:cubicBezTo>
                <a:cubicBezTo>
                  <a:pt x="21" y="1358"/>
                  <a:pt x="21" y="1356"/>
                  <a:pt x="21" y="1354"/>
                </a:cubicBezTo>
                <a:cubicBezTo>
                  <a:pt x="22" y="1353"/>
                  <a:pt x="22" y="1351"/>
                  <a:pt x="24" y="1353"/>
                </a:cubicBezTo>
                <a:cubicBezTo>
                  <a:pt x="23" y="1352"/>
                  <a:pt x="23" y="1349"/>
                  <a:pt x="22" y="1346"/>
                </a:cubicBezTo>
                <a:cubicBezTo>
                  <a:pt x="21" y="1347"/>
                  <a:pt x="22" y="1349"/>
                  <a:pt x="20" y="1349"/>
                </a:cubicBezTo>
                <a:cubicBezTo>
                  <a:pt x="20" y="1348"/>
                  <a:pt x="20" y="1346"/>
                  <a:pt x="19" y="1345"/>
                </a:cubicBezTo>
                <a:cubicBezTo>
                  <a:pt x="20" y="1345"/>
                  <a:pt x="21" y="1345"/>
                  <a:pt x="22" y="1346"/>
                </a:cubicBezTo>
                <a:cubicBezTo>
                  <a:pt x="24" y="1345"/>
                  <a:pt x="23" y="1343"/>
                  <a:pt x="25" y="1341"/>
                </a:cubicBezTo>
                <a:cubicBezTo>
                  <a:pt x="24" y="1340"/>
                  <a:pt x="23" y="1340"/>
                  <a:pt x="23" y="1339"/>
                </a:cubicBezTo>
                <a:cubicBezTo>
                  <a:pt x="25" y="1338"/>
                  <a:pt x="26" y="1337"/>
                  <a:pt x="24" y="1335"/>
                </a:cubicBezTo>
                <a:cubicBezTo>
                  <a:pt x="25" y="1334"/>
                  <a:pt x="27" y="1333"/>
                  <a:pt x="26" y="1332"/>
                </a:cubicBezTo>
                <a:cubicBezTo>
                  <a:pt x="27" y="1330"/>
                  <a:pt x="28" y="1336"/>
                  <a:pt x="30" y="1333"/>
                </a:cubicBezTo>
                <a:cubicBezTo>
                  <a:pt x="25" y="1329"/>
                  <a:pt x="28" y="1317"/>
                  <a:pt x="32" y="1316"/>
                </a:cubicBezTo>
                <a:cubicBezTo>
                  <a:pt x="33" y="1314"/>
                  <a:pt x="30" y="1314"/>
                  <a:pt x="29" y="1312"/>
                </a:cubicBezTo>
                <a:cubicBezTo>
                  <a:pt x="29" y="1312"/>
                  <a:pt x="29" y="1311"/>
                  <a:pt x="29" y="1310"/>
                </a:cubicBezTo>
                <a:cubicBezTo>
                  <a:pt x="30" y="1308"/>
                  <a:pt x="32" y="1310"/>
                  <a:pt x="33" y="1308"/>
                </a:cubicBezTo>
                <a:cubicBezTo>
                  <a:pt x="32" y="1305"/>
                  <a:pt x="32" y="1302"/>
                  <a:pt x="32" y="1298"/>
                </a:cubicBezTo>
                <a:cubicBezTo>
                  <a:pt x="33" y="1295"/>
                  <a:pt x="35" y="1291"/>
                  <a:pt x="36" y="1288"/>
                </a:cubicBezTo>
                <a:cubicBezTo>
                  <a:pt x="33" y="1286"/>
                  <a:pt x="34" y="1285"/>
                  <a:pt x="33" y="1283"/>
                </a:cubicBezTo>
                <a:cubicBezTo>
                  <a:pt x="30" y="1285"/>
                  <a:pt x="35" y="1286"/>
                  <a:pt x="33" y="1289"/>
                </a:cubicBezTo>
                <a:cubicBezTo>
                  <a:pt x="31" y="1287"/>
                  <a:pt x="32" y="1288"/>
                  <a:pt x="28" y="1289"/>
                </a:cubicBezTo>
                <a:cubicBezTo>
                  <a:pt x="24" y="1283"/>
                  <a:pt x="27" y="1280"/>
                  <a:pt x="31" y="1279"/>
                </a:cubicBezTo>
                <a:cubicBezTo>
                  <a:pt x="33" y="1282"/>
                  <a:pt x="27" y="1282"/>
                  <a:pt x="30" y="1285"/>
                </a:cubicBezTo>
                <a:cubicBezTo>
                  <a:pt x="30" y="1282"/>
                  <a:pt x="34" y="1281"/>
                  <a:pt x="36" y="1284"/>
                </a:cubicBezTo>
                <a:cubicBezTo>
                  <a:pt x="37" y="1280"/>
                  <a:pt x="39" y="1276"/>
                  <a:pt x="39" y="1272"/>
                </a:cubicBezTo>
                <a:cubicBezTo>
                  <a:pt x="43" y="1274"/>
                  <a:pt x="41" y="1273"/>
                  <a:pt x="44" y="1270"/>
                </a:cubicBezTo>
                <a:cubicBezTo>
                  <a:pt x="44" y="1273"/>
                  <a:pt x="43" y="1275"/>
                  <a:pt x="40" y="1276"/>
                </a:cubicBezTo>
                <a:cubicBezTo>
                  <a:pt x="42" y="1278"/>
                  <a:pt x="43" y="1275"/>
                  <a:pt x="44" y="1277"/>
                </a:cubicBezTo>
                <a:cubicBezTo>
                  <a:pt x="44" y="1275"/>
                  <a:pt x="46" y="1273"/>
                  <a:pt x="46" y="1270"/>
                </a:cubicBezTo>
                <a:cubicBezTo>
                  <a:pt x="44" y="1268"/>
                  <a:pt x="42" y="1270"/>
                  <a:pt x="40" y="1272"/>
                </a:cubicBezTo>
                <a:cubicBezTo>
                  <a:pt x="40" y="1268"/>
                  <a:pt x="42" y="1264"/>
                  <a:pt x="40" y="1260"/>
                </a:cubicBezTo>
                <a:cubicBezTo>
                  <a:pt x="38" y="1259"/>
                  <a:pt x="36" y="1260"/>
                  <a:pt x="34" y="1258"/>
                </a:cubicBezTo>
                <a:cubicBezTo>
                  <a:pt x="34" y="1254"/>
                  <a:pt x="38" y="1259"/>
                  <a:pt x="39" y="1256"/>
                </a:cubicBezTo>
                <a:cubicBezTo>
                  <a:pt x="41" y="1256"/>
                  <a:pt x="40" y="1257"/>
                  <a:pt x="41" y="1259"/>
                </a:cubicBezTo>
                <a:cubicBezTo>
                  <a:pt x="46" y="1256"/>
                  <a:pt x="44" y="1246"/>
                  <a:pt x="50" y="1243"/>
                </a:cubicBezTo>
                <a:cubicBezTo>
                  <a:pt x="46" y="1237"/>
                  <a:pt x="50" y="1232"/>
                  <a:pt x="51" y="1227"/>
                </a:cubicBezTo>
                <a:cubicBezTo>
                  <a:pt x="54" y="1226"/>
                  <a:pt x="53" y="1231"/>
                  <a:pt x="57" y="1233"/>
                </a:cubicBezTo>
                <a:cubicBezTo>
                  <a:pt x="60" y="1230"/>
                  <a:pt x="53" y="1227"/>
                  <a:pt x="59" y="1228"/>
                </a:cubicBezTo>
                <a:cubicBezTo>
                  <a:pt x="57" y="1226"/>
                  <a:pt x="55" y="1225"/>
                  <a:pt x="53" y="1226"/>
                </a:cubicBezTo>
                <a:cubicBezTo>
                  <a:pt x="52" y="1223"/>
                  <a:pt x="52" y="1221"/>
                  <a:pt x="53" y="1218"/>
                </a:cubicBezTo>
                <a:cubicBezTo>
                  <a:pt x="53" y="1217"/>
                  <a:pt x="54" y="1216"/>
                  <a:pt x="54" y="1215"/>
                </a:cubicBezTo>
                <a:cubicBezTo>
                  <a:pt x="54" y="1214"/>
                  <a:pt x="55" y="1213"/>
                  <a:pt x="56" y="1212"/>
                </a:cubicBezTo>
                <a:cubicBezTo>
                  <a:pt x="51" y="1209"/>
                  <a:pt x="53" y="1205"/>
                  <a:pt x="54" y="1202"/>
                </a:cubicBezTo>
                <a:cubicBezTo>
                  <a:pt x="55" y="1202"/>
                  <a:pt x="56" y="1203"/>
                  <a:pt x="57" y="1204"/>
                </a:cubicBezTo>
                <a:cubicBezTo>
                  <a:pt x="57" y="1205"/>
                  <a:pt x="55" y="1206"/>
                  <a:pt x="54" y="1207"/>
                </a:cubicBezTo>
                <a:cubicBezTo>
                  <a:pt x="55" y="1208"/>
                  <a:pt x="55" y="1208"/>
                  <a:pt x="56" y="1208"/>
                </a:cubicBezTo>
                <a:cubicBezTo>
                  <a:pt x="57" y="1209"/>
                  <a:pt x="57" y="1209"/>
                  <a:pt x="57" y="1210"/>
                </a:cubicBezTo>
                <a:cubicBezTo>
                  <a:pt x="59" y="1208"/>
                  <a:pt x="56" y="1204"/>
                  <a:pt x="60" y="1203"/>
                </a:cubicBezTo>
                <a:cubicBezTo>
                  <a:pt x="62" y="1205"/>
                  <a:pt x="60" y="1206"/>
                  <a:pt x="60" y="1208"/>
                </a:cubicBezTo>
                <a:cubicBezTo>
                  <a:pt x="64" y="1210"/>
                  <a:pt x="63" y="1205"/>
                  <a:pt x="64" y="1204"/>
                </a:cubicBezTo>
                <a:cubicBezTo>
                  <a:pt x="69" y="1210"/>
                  <a:pt x="66" y="1199"/>
                  <a:pt x="68" y="1196"/>
                </a:cubicBezTo>
                <a:cubicBezTo>
                  <a:pt x="66" y="1196"/>
                  <a:pt x="63" y="1194"/>
                  <a:pt x="63" y="1191"/>
                </a:cubicBezTo>
                <a:cubicBezTo>
                  <a:pt x="66" y="1194"/>
                  <a:pt x="67" y="1191"/>
                  <a:pt x="71" y="1192"/>
                </a:cubicBezTo>
                <a:cubicBezTo>
                  <a:pt x="70" y="1191"/>
                  <a:pt x="70" y="1190"/>
                  <a:pt x="70" y="1189"/>
                </a:cubicBezTo>
                <a:cubicBezTo>
                  <a:pt x="66" y="1189"/>
                  <a:pt x="68" y="1185"/>
                  <a:pt x="64" y="1183"/>
                </a:cubicBezTo>
                <a:cubicBezTo>
                  <a:pt x="65" y="1182"/>
                  <a:pt x="70" y="1178"/>
                  <a:pt x="67" y="1173"/>
                </a:cubicBezTo>
                <a:cubicBezTo>
                  <a:pt x="69" y="1171"/>
                  <a:pt x="71" y="1174"/>
                  <a:pt x="72" y="1175"/>
                </a:cubicBezTo>
                <a:cubicBezTo>
                  <a:pt x="75" y="1171"/>
                  <a:pt x="76" y="1168"/>
                  <a:pt x="78" y="1167"/>
                </a:cubicBezTo>
                <a:cubicBezTo>
                  <a:pt x="77" y="1166"/>
                  <a:pt x="77" y="1165"/>
                  <a:pt x="76" y="1163"/>
                </a:cubicBezTo>
                <a:cubicBezTo>
                  <a:pt x="73" y="1165"/>
                  <a:pt x="73" y="1165"/>
                  <a:pt x="73" y="1165"/>
                </a:cubicBezTo>
                <a:cubicBezTo>
                  <a:pt x="76" y="1169"/>
                  <a:pt x="71" y="1170"/>
                  <a:pt x="71" y="1172"/>
                </a:cubicBezTo>
                <a:cubicBezTo>
                  <a:pt x="69" y="1168"/>
                  <a:pt x="73" y="1166"/>
                  <a:pt x="71" y="1162"/>
                </a:cubicBezTo>
                <a:cubicBezTo>
                  <a:pt x="75" y="1164"/>
                  <a:pt x="76" y="1162"/>
                  <a:pt x="77" y="1160"/>
                </a:cubicBezTo>
                <a:cubicBezTo>
                  <a:pt x="78" y="1158"/>
                  <a:pt x="78" y="1155"/>
                  <a:pt x="81" y="1153"/>
                </a:cubicBezTo>
                <a:cubicBezTo>
                  <a:pt x="80" y="1155"/>
                  <a:pt x="81" y="1157"/>
                  <a:pt x="79" y="1158"/>
                </a:cubicBezTo>
                <a:cubicBezTo>
                  <a:pt x="82" y="1160"/>
                  <a:pt x="82" y="1154"/>
                  <a:pt x="82" y="1152"/>
                </a:cubicBezTo>
                <a:cubicBezTo>
                  <a:pt x="81" y="1151"/>
                  <a:pt x="79" y="1151"/>
                  <a:pt x="78" y="1149"/>
                </a:cubicBezTo>
                <a:cubicBezTo>
                  <a:pt x="77" y="1145"/>
                  <a:pt x="81" y="1149"/>
                  <a:pt x="83" y="1148"/>
                </a:cubicBezTo>
                <a:cubicBezTo>
                  <a:pt x="82" y="1146"/>
                  <a:pt x="82" y="1146"/>
                  <a:pt x="83" y="1145"/>
                </a:cubicBezTo>
                <a:cubicBezTo>
                  <a:pt x="79" y="1143"/>
                  <a:pt x="80" y="1140"/>
                  <a:pt x="85" y="1139"/>
                </a:cubicBezTo>
                <a:cubicBezTo>
                  <a:pt x="80" y="1139"/>
                  <a:pt x="83" y="1137"/>
                  <a:pt x="80" y="1133"/>
                </a:cubicBezTo>
                <a:cubicBezTo>
                  <a:pt x="85" y="1131"/>
                  <a:pt x="82" y="1139"/>
                  <a:pt x="87" y="1135"/>
                </a:cubicBezTo>
                <a:cubicBezTo>
                  <a:pt x="82" y="1133"/>
                  <a:pt x="84" y="1131"/>
                  <a:pt x="81" y="1128"/>
                </a:cubicBezTo>
                <a:cubicBezTo>
                  <a:pt x="85" y="1126"/>
                  <a:pt x="84" y="1133"/>
                  <a:pt x="86" y="1132"/>
                </a:cubicBezTo>
                <a:cubicBezTo>
                  <a:pt x="87" y="1129"/>
                  <a:pt x="87" y="1129"/>
                  <a:pt x="84" y="1125"/>
                </a:cubicBezTo>
                <a:cubicBezTo>
                  <a:pt x="88" y="1124"/>
                  <a:pt x="85" y="1128"/>
                  <a:pt x="88" y="1128"/>
                </a:cubicBezTo>
                <a:cubicBezTo>
                  <a:pt x="94" y="1125"/>
                  <a:pt x="89" y="1121"/>
                  <a:pt x="88" y="1115"/>
                </a:cubicBezTo>
                <a:cubicBezTo>
                  <a:pt x="90" y="1114"/>
                  <a:pt x="91" y="1115"/>
                  <a:pt x="93" y="1113"/>
                </a:cubicBezTo>
                <a:cubicBezTo>
                  <a:pt x="91" y="1109"/>
                  <a:pt x="94" y="1108"/>
                  <a:pt x="93" y="1105"/>
                </a:cubicBezTo>
                <a:cubicBezTo>
                  <a:pt x="95" y="1104"/>
                  <a:pt x="97" y="1106"/>
                  <a:pt x="98" y="1107"/>
                </a:cubicBezTo>
                <a:cubicBezTo>
                  <a:pt x="100" y="1108"/>
                  <a:pt x="99" y="1109"/>
                  <a:pt x="99" y="1110"/>
                </a:cubicBezTo>
                <a:cubicBezTo>
                  <a:pt x="97" y="1111"/>
                  <a:pt x="97" y="1109"/>
                  <a:pt x="95" y="1108"/>
                </a:cubicBezTo>
                <a:cubicBezTo>
                  <a:pt x="95" y="1112"/>
                  <a:pt x="97" y="1114"/>
                  <a:pt x="95" y="1118"/>
                </a:cubicBezTo>
                <a:cubicBezTo>
                  <a:pt x="97" y="1116"/>
                  <a:pt x="100" y="1114"/>
                  <a:pt x="99" y="1111"/>
                </a:cubicBezTo>
                <a:cubicBezTo>
                  <a:pt x="101" y="1110"/>
                  <a:pt x="98" y="1114"/>
                  <a:pt x="101" y="1113"/>
                </a:cubicBezTo>
                <a:cubicBezTo>
                  <a:pt x="99" y="1116"/>
                  <a:pt x="99" y="1119"/>
                  <a:pt x="98" y="1121"/>
                </a:cubicBezTo>
                <a:cubicBezTo>
                  <a:pt x="99" y="1122"/>
                  <a:pt x="100" y="1121"/>
                  <a:pt x="100" y="1122"/>
                </a:cubicBezTo>
                <a:cubicBezTo>
                  <a:pt x="101" y="1125"/>
                  <a:pt x="98" y="1122"/>
                  <a:pt x="96" y="1124"/>
                </a:cubicBezTo>
                <a:cubicBezTo>
                  <a:pt x="97" y="1126"/>
                  <a:pt x="97" y="1127"/>
                  <a:pt x="96" y="1128"/>
                </a:cubicBezTo>
                <a:cubicBezTo>
                  <a:pt x="100" y="1129"/>
                  <a:pt x="99" y="1131"/>
                  <a:pt x="98" y="1132"/>
                </a:cubicBezTo>
                <a:cubicBezTo>
                  <a:pt x="97" y="1134"/>
                  <a:pt x="95" y="1136"/>
                  <a:pt x="97" y="1138"/>
                </a:cubicBezTo>
                <a:cubicBezTo>
                  <a:pt x="95" y="1140"/>
                  <a:pt x="94" y="1136"/>
                  <a:pt x="93" y="1139"/>
                </a:cubicBezTo>
                <a:cubicBezTo>
                  <a:pt x="95" y="1142"/>
                  <a:pt x="98" y="1141"/>
                  <a:pt x="100" y="1143"/>
                </a:cubicBezTo>
                <a:cubicBezTo>
                  <a:pt x="103" y="1142"/>
                  <a:pt x="101" y="1140"/>
                  <a:pt x="103" y="1139"/>
                </a:cubicBezTo>
                <a:cubicBezTo>
                  <a:pt x="102" y="1138"/>
                  <a:pt x="101" y="1139"/>
                  <a:pt x="100" y="1139"/>
                </a:cubicBezTo>
                <a:cubicBezTo>
                  <a:pt x="98" y="1136"/>
                  <a:pt x="100" y="1135"/>
                  <a:pt x="101" y="1133"/>
                </a:cubicBezTo>
                <a:cubicBezTo>
                  <a:pt x="104" y="1133"/>
                  <a:pt x="102" y="1135"/>
                  <a:pt x="105" y="1137"/>
                </a:cubicBezTo>
                <a:cubicBezTo>
                  <a:pt x="105" y="1140"/>
                  <a:pt x="103" y="1142"/>
                  <a:pt x="104" y="1145"/>
                </a:cubicBezTo>
                <a:cubicBezTo>
                  <a:pt x="102" y="1146"/>
                  <a:pt x="100" y="1143"/>
                  <a:pt x="100" y="1146"/>
                </a:cubicBezTo>
                <a:cubicBezTo>
                  <a:pt x="104" y="1150"/>
                  <a:pt x="104" y="1154"/>
                  <a:pt x="102" y="1159"/>
                </a:cubicBezTo>
                <a:cubicBezTo>
                  <a:pt x="102" y="1161"/>
                  <a:pt x="101" y="1164"/>
                  <a:pt x="100" y="1166"/>
                </a:cubicBezTo>
                <a:cubicBezTo>
                  <a:pt x="99" y="1168"/>
                  <a:pt x="98" y="1171"/>
                  <a:pt x="98" y="1173"/>
                </a:cubicBezTo>
                <a:cubicBezTo>
                  <a:pt x="96" y="1172"/>
                  <a:pt x="95" y="1169"/>
                  <a:pt x="93" y="1170"/>
                </a:cubicBezTo>
                <a:cubicBezTo>
                  <a:pt x="93" y="1168"/>
                  <a:pt x="94" y="1166"/>
                  <a:pt x="95" y="1164"/>
                </a:cubicBezTo>
                <a:cubicBezTo>
                  <a:pt x="96" y="1162"/>
                  <a:pt x="96" y="1161"/>
                  <a:pt x="97" y="1159"/>
                </a:cubicBezTo>
                <a:cubicBezTo>
                  <a:pt x="98" y="1155"/>
                  <a:pt x="100" y="1152"/>
                  <a:pt x="100" y="1148"/>
                </a:cubicBezTo>
                <a:cubicBezTo>
                  <a:pt x="98" y="1146"/>
                  <a:pt x="97" y="1150"/>
                  <a:pt x="99" y="1152"/>
                </a:cubicBezTo>
                <a:cubicBezTo>
                  <a:pt x="97" y="1153"/>
                  <a:pt x="97" y="1156"/>
                  <a:pt x="94" y="1152"/>
                </a:cubicBezTo>
                <a:cubicBezTo>
                  <a:pt x="94" y="1154"/>
                  <a:pt x="95" y="1156"/>
                  <a:pt x="94" y="1159"/>
                </a:cubicBezTo>
                <a:cubicBezTo>
                  <a:pt x="92" y="1159"/>
                  <a:pt x="91" y="1156"/>
                  <a:pt x="89" y="1158"/>
                </a:cubicBezTo>
                <a:cubicBezTo>
                  <a:pt x="92" y="1161"/>
                  <a:pt x="91" y="1161"/>
                  <a:pt x="90" y="1164"/>
                </a:cubicBezTo>
                <a:cubicBezTo>
                  <a:pt x="88" y="1166"/>
                  <a:pt x="87" y="1163"/>
                  <a:pt x="85" y="1165"/>
                </a:cubicBezTo>
                <a:cubicBezTo>
                  <a:pt x="83" y="1169"/>
                  <a:pt x="84" y="1175"/>
                  <a:pt x="86" y="1179"/>
                </a:cubicBezTo>
                <a:cubicBezTo>
                  <a:pt x="85" y="1178"/>
                  <a:pt x="84" y="1179"/>
                  <a:pt x="83" y="1178"/>
                </a:cubicBezTo>
                <a:cubicBezTo>
                  <a:pt x="81" y="1176"/>
                  <a:pt x="86" y="1179"/>
                  <a:pt x="83" y="1176"/>
                </a:cubicBezTo>
                <a:cubicBezTo>
                  <a:pt x="80" y="1179"/>
                  <a:pt x="82" y="1183"/>
                  <a:pt x="79" y="1186"/>
                </a:cubicBezTo>
                <a:cubicBezTo>
                  <a:pt x="80" y="1188"/>
                  <a:pt x="81" y="1190"/>
                  <a:pt x="82" y="1192"/>
                </a:cubicBezTo>
                <a:cubicBezTo>
                  <a:pt x="80" y="1193"/>
                  <a:pt x="79" y="1192"/>
                  <a:pt x="76" y="1194"/>
                </a:cubicBezTo>
                <a:cubicBezTo>
                  <a:pt x="80" y="1198"/>
                  <a:pt x="81" y="1194"/>
                  <a:pt x="83" y="1194"/>
                </a:cubicBezTo>
                <a:cubicBezTo>
                  <a:pt x="85" y="1197"/>
                  <a:pt x="78" y="1197"/>
                  <a:pt x="82" y="1201"/>
                </a:cubicBezTo>
                <a:cubicBezTo>
                  <a:pt x="78" y="1203"/>
                  <a:pt x="77" y="1196"/>
                  <a:pt x="73" y="1199"/>
                </a:cubicBezTo>
                <a:cubicBezTo>
                  <a:pt x="74" y="1200"/>
                  <a:pt x="75" y="1200"/>
                  <a:pt x="76" y="1199"/>
                </a:cubicBezTo>
                <a:cubicBezTo>
                  <a:pt x="77" y="1205"/>
                  <a:pt x="74" y="1209"/>
                  <a:pt x="72" y="1214"/>
                </a:cubicBezTo>
                <a:cubicBezTo>
                  <a:pt x="75" y="1217"/>
                  <a:pt x="78" y="1214"/>
                  <a:pt x="78" y="1212"/>
                </a:cubicBezTo>
                <a:cubicBezTo>
                  <a:pt x="79" y="1215"/>
                  <a:pt x="85" y="1219"/>
                  <a:pt x="82" y="1220"/>
                </a:cubicBezTo>
                <a:cubicBezTo>
                  <a:pt x="79" y="1221"/>
                  <a:pt x="81" y="1217"/>
                  <a:pt x="79" y="1217"/>
                </a:cubicBezTo>
                <a:cubicBezTo>
                  <a:pt x="76" y="1218"/>
                  <a:pt x="80" y="1220"/>
                  <a:pt x="77" y="1221"/>
                </a:cubicBezTo>
                <a:cubicBezTo>
                  <a:pt x="79" y="1223"/>
                  <a:pt x="80" y="1222"/>
                  <a:pt x="81" y="1225"/>
                </a:cubicBezTo>
                <a:cubicBezTo>
                  <a:pt x="79" y="1227"/>
                  <a:pt x="78" y="1226"/>
                  <a:pt x="77" y="1224"/>
                </a:cubicBezTo>
                <a:cubicBezTo>
                  <a:pt x="74" y="1227"/>
                  <a:pt x="82" y="1229"/>
                  <a:pt x="79" y="1231"/>
                </a:cubicBezTo>
                <a:cubicBezTo>
                  <a:pt x="77" y="1232"/>
                  <a:pt x="75" y="1227"/>
                  <a:pt x="73" y="1229"/>
                </a:cubicBezTo>
                <a:cubicBezTo>
                  <a:pt x="74" y="1232"/>
                  <a:pt x="76" y="1232"/>
                  <a:pt x="77" y="1234"/>
                </a:cubicBezTo>
                <a:cubicBezTo>
                  <a:pt x="77" y="1235"/>
                  <a:pt x="77" y="1236"/>
                  <a:pt x="77" y="1236"/>
                </a:cubicBezTo>
                <a:cubicBezTo>
                  <a:pt x="74" y="1236"/>
                  <a:pt x="75" y="1232"/>
                  <a:pt x="72" y="1232"/>
                </a:cubicBezTo>
                <a:cubicBezTo>
                  <a:pt x="72" y="1235"/>
                  <a:pt x="70" y="1234"/>
                  <a:pt x="66" y="1237"/>
                </a:cubicBezTo>
                <a:cubicBezTo>
                  <a:pt x="63" y="1242"/>
                  <a:pt x="66" y="1249"/>
                  <a:pt x="65" y="1254"/>
                </a:cubicBezTo>
                <a:cubicBezTo>
                  <a:pt x="61" y="1249"/>
                  <a:pt x="61" y="1264"/>
                  <a:pt x="59" y="1268"/>
                </a:cubicBezTo>
                <a:cubicBezTo>
                  <a:pt x="55" y="1266"/>
                  <a:pt x="60" y="1262"/>
                  <a:pt x="57" y="1258"/>
                </a:cubicBezTo>
                <a:cubicBezTo>
                  <a:pt x="53" y="1263"/>
                  <a:pt x="59" y="1269"/>
                  <a:pt x="54" y="1272"/>
                </a:cubicBezTo>
                <a:cubicBezTo>
                  <a:pt x="55" y="1273"/>
                  <a:pt x="56" y="1272"/>
                  <a:pt x="57" y="1271"/>
                </a:cubicBezTo>
                <a:cubicBezTo>
                  <a:pt x="60" y="1274"/>
                  <a:pt x="57" y="1275"/>
                  <a:pt x="59" y="1277"/>
                </a:cubicBezTo>
                <a:cubicBezTo>
                  <a:pt x="52" y="1281"/>
                  <a:pt x="58" y="1289"/>
                  <a:pt x="53" y="1290"/>
                </a:cubicBezTo>
                <a:cubicBezTo>
                  <a:pt x="55" y="1297"/>
                  <a:pt x="51" y="1300"/>
                  <a:pt x="55" y="1306"/>
                </a:cubicBezTo>
                <a:cubicBezTo>
                  <a:pt x="55" y="1304"/>
                  <a:pt x="56" y="1306"/>
                  <a:pt x="58" y="1304"/>
                </a:cubicBezTo>
                <a:cubicBezTo>
                  <a:pt x="62" y="1312"/>
                  <a:pt x="54" y="1313"/>
                  <a:pt x="49" y="1312"/>
                </a:cubicBezTo>
                <a:cubicBezTo>
                  <a:pt x="51" y="1314"/>
                  <a:pt x="54" y="1314"/>
                  <a:pt x="56" y="1315"/>
                </a:cubicBezTo>
                <a:cubicBezTo>
                  <a:pt x="55" y="1318"/>
                  <a:pt x="56" y="1321"/>
                  <a:pt x="54" y="1323"/>
                </a:cubicBezTo>
                <a:cubicBezTo>
                  <a:pt x="52" y="1324"/>
                  <a:pt x="52" y="1320"/>
                  <a:pt x="51" y="1318"/>
                </a:cubicBezTo>
                <a:cubicBezTo>
                  <a:pt x="51" y="1320"/>
                  <a:pt x="48" y="1328"/>
                  <a:pt x="49" y="1330"/>
                </a:cubicBezTo>
                <a:cubicBezTo>
                  <a:pt x="48" y="1331"/>
                  <a:pt x="44" y="1330"/>
                  <a:pt x="46" y="1329"/>
                </a:cubicBezTo>
                <a:cubicBezTo>
                  <a:pt x="43" y="1329"/>
                  <a:pt x="46" y="1332"/>
                  <a:pt x="46" y="1333"/>
                </a:cubicBezTo>
                <a:cubicBezTo>
                  <a:pt x="47" y="1334"/>
                  <a:pt x="48" y="1333"/>
                  <a:pt x="48" y="1332"/>
                </a:cubicBezTo>
                <a:cubicBezTo>
                  <a:pt x="48" y="1338"/>
                  <a:pt x="40" y="1345"/>
                  <a:pt x="43" y="1353"/>
                </a:cubicBezTo>
                <a:cubicBezTo>
                  <a:pt x="42" y="1354"/>
                  <a:pt x="41" y="1355"/>
                  <a:pt x="40" y="1356"/>
                </a:cubicBezTo>
                <a:cubicBezTo>
                  <a:pt x="41" y="1358"/>
                  <a:pt x="39" y="1359"/>
                  <a:pt x="41" y="1360"/>
                </a:cubicBezTo>
                <a:cubicBezTo>
                  <a:pt x="34" y="1365"/>
                  <a:pt x="41" y="1372"/>
                  <a:pt x="34" y="1377"/>
                </a:cubicBezTo>
                <a:cubicBezTo>
                  <a:pt x="37" y="1384"/>
                  <a:pt x="34" y="1389"/>
                  <a:pt x="30" y="1395"/>
                </a:cubicBezTo>
                <a:cubicBezTo>
                  <a:pt x="28" y="1391"/>
                  <a:pt x="27" y="1390"/>
                  <a:pt x="25" y="1387"/>
                </a:cubicBezTo>
                <a:cubicBezTo>
                  <a:pt x="25" y="1394"/>
                  <a:pt x="29" y="1402"/>
                  <a:pt x="25" y="1405"/>
                </a:cubicBezTo>
                <a:cubicBezTo>
                  <a:pt x="31" y="1405"/>
                  <a:pt x="34" y="1411"/>
                  <a:pt x="40" y="1410"/>
                </a:cubicBezTo>
                <a:cubicBezTo>
                  <a:pt x="39" y="1413"/>
                  <a:pt x="37" y="1416"/>
                  <a:pt x="37" y="1420"/>
                </a:cubicBezTo>
                <a:cubicBezTo>
                  <a:pt x="42" y="1420"/>
                  <a:pt x="39" y="1407"/>
                  <a:pt x="46" y="1408"/>
                </a:cubicBezTo>
                <a:cubicBezTo>
                  <a:pt x="47" y="1410"/>
                  <a:pt x="44" y="1411"/>
                  <a:pt x="43" y="1412"/>
                </a:cubicBezTo>
                <a:cubicBezTo>
                  <a:pt x="47" y="1413"/>
                  <a:pt x="43" y="1418"/>
                  <a:pt x="47" y="1421"/>
                </a:cubicBezTo>
                <a:cubicBezTo>
                  <a:pt x="45" y="1420"/>
                  <a:pt x="43" y="1420"/>
                  <a:pt x="41" y="1423"/>
                </a:cubicBezTo>
                <a:cubicBezTo>
                  <a:pt x="44" y="1423"/>
                  <a:pt x="44" y="1425"/>
                  <a:pt x="47" y="1428"/>
                </a:cubicBezTo>
                <a:cubicBezTo>
                  <a:pt x="44" y="1430"/>
                  <a:pt x="41" y="1434"/>
                  <a:pt x="45" y="1434"/>
                </a:cubicBezTo>
                <a:cubicBezTo>
                  <a:pt x="43" y="1437"/>
                  <a:pt x="41" y="1435"/>
                  <a:pt x="41" y="1438"/>
                </a:cubicBezTo>
                <a:cubicBezTo>
                  <a:pt x="38" y="1439"/>
                  <a:pt x="39" y="1438"/>
                  <a:pt x="37" y="1436"/>
                </a:cubicBezTo>
                <a:cubicBezTo>
                  <a:pt x="37" y="1438"/>
                  <a:pt x="36" y="1441"/>
                  <a:pt x="38" y="1445"/>
                </a:cubicBezTo>
                <a:cubicBezTo>
                  <a:pt x="36" y="1447"/>
                  <a:pt x="34" y="1442"/>
                  <a:pt x="32" y="1444"/>
                </a:cubicBezTo>
                <a:cubicBezTo>
                  <a:pt x="33" y="1445"/>
                  <a:pt x="38" y="1447"/>
                  <a:pt x="35" y="1449"/>
                </a:cubicBezTo>
                <a:cubicBezTo>
                  <a:pt x="37" y="1450"/>
                  <a:pt x="38" y="1452"/>
                  <a:pt x="40" y="1449"/>
                </a:cubicBezTo>
                <a:cubicBezTo>
                  <a:pt x="41" y="1453"/>
                  <a:pt x="41" y="1452"/>
                  <a:pt x="44" y="1454"/>
                </a:cubicBezTo>
                <a:cubicBezTo>
                  <a:pt x="47" y="1456"/>
                  <a:pt x="41" y="1457"/>
                  <a:pt x="43" y="1458"/>
                </a:cubicBezTo>
                <a:cubicBezTo>
                  <a:pt x="46" y="1462"/>
                  <a:pt x="46" y="1457"/>
                  <a:pt x="47" y="1456"/>
                </a:cubicBezTo>
                <a:cubicBezTo>
                  <a:pt x="48" y="1458"/>
                  <a:pt x="46" y="1460"/>
                  <a:pt x="47" y="1462"/>
                </a:cubicBezTo>
                <a:cubicBezTo>
                  <a:pt x="46" y="1463"/>
                  <a:pt x="44" y="1458"/>
                  <a:pt x="42" y="1461"/>
                </a:cubicBezTo>
                <a:cubicBezTo>
                  <a:pt x="45" y="1462"/>
                  <a:pt x="43" y="1466"/>
                  <a:pt x="41" y="1464"/>
                </a:cubicBezTo>
                <a:cubicBezTo>
                  <a:pt x="47" y="1469"/>
                  <a:pt x="45" y="1476"/>
                  <a:pt x="40" y="1482"/>
                </a:cubicBezTo>
                <a:cubicBezTo>
                  <a:pt x="42" y="1482"/>
                  <a:pt x="43" y="1484"/>
                  <a:pt x="45" y="1484"/>
                </a:cubicBezTo>
                <a:cubicBezTo>
                  <a:pt x="46" y="1481"/>
                  <a:pt x="46" y="1483"/>
                  <a:pt x="49" y="1480"/>
                </a:cubicBezTo>
                <a:cubicBezTo>
                  <a:pt x="48" y="1478"/>
                  <a:pt x="46" y="1480"/>
                  <a:pt x="45" y="1481"/>
                </a:cubicBezTo>
                <a:cubicBezTo>
                  <a:pt x="44" y="1475"/>
                  <a:pt x="48" y="1469"/>
                  <a:pt x="49" y="1464"/>
                </a:cubicBezTo>
                <a:cubicBezTo>
                  <a:pt x="52" y="1469"/>
                  <a:pt x="47" y="1473"/>
                  <a:pt x="49" y="1478"/>
                </a:cubicBezTo>
                <a:cubicBezTo>
                  <a:pt x="50" y="1476"/>
                  <a:pt x="51" y="1473"/>
                  <a:pt x="52" y="1471"/>
                </a:cubicBezTo>
                <a:cubicBezTo>
                  <a:pt x="54" y="1474"/>
                  <a:pt x="51" y="1476"/>
                  <a:pt x="55" y="1479"/>
                </a:cubicBezTo>
                <a:cubicBezTo>
                  <a:pt x="54" y="1481"/>
                  <a:pt x="52" y="1478"/>
                  <a:pt x="50" y="1480"/>
                </a:cubicBezTo>
                <a:cubicBezTo>
                  <a:pt x="51" y="1482"/>
                  <a:pt x="51" y="1483"/>
                  <a:pt x="52" y="1484"/>
                </a:cubicBezTo>
                <a:cubicBezTo>
                  <a:pt x="51" y="1486"/>
                  <a:pt x="50" y="1484"/>
                  <a:pt x="49" y="1483"/>
                </a:cubicBezTo>
                <a:cubicBezTo>
                  <a:pt x="48" y="1484"/>
                  <a:pt x="50" y="1486"/>
                  <a:pt x="48" y="1487"/>
                </a:cubicBezTo>
                <a:cubicBezTo>
                  <a:pt x="52" y="1488"/>
                  <a:pt x="50" y="1492"/>
                  <a:pt x="53" y="1493"/>
                </a:cubicBezTo>
                <a:cubicBezTo>
                  <a:pt x="51" y="1497"/>
                  <a:pt x="49" y="1493"/>
                  <a:pt x="47" y="1495"/>
                </a:cubicBezTo>
                <a:cubicBezTo>
                  <a:pt x="49" y="1498"/>
                  <a:pt x="47" y="1505"/>
                  <a:pt x="45" y="1505"/>
                </a:cubicBezTo>
                <a:cubicBezTo>
                  <a:pt x="48" y="1509"/>
                  <a:pt x="44" y="1509"/>
                  <a:pt x="46" y="1513"/>
                </a:cubicBezTo>
                <a:cubicBezTo>
                  <a:pt x="43" y="1515"/>
                  <a:pt x="45" y="1511"/>
                  <a:pt x="43" y="1510"/>
                </a:cubicBezTo>
                <a:cubicBezTo>
                  <a:pt x="40" y="1514"/>
                  <a:pt x="43" y="1518"/>
                  <a:pt x="42" y="1522"/>
                </a:cubicBezTo>
                <a:cubicBezTo>
                  <a:pt x="44" y="1524"/>
                  <a:pt x="45" y="1524"/>
                  <a:pt x="48" y="1525"/>
                </a:cubicBezTo>
                <a:cubicBezTo>
                  <a:pt x="47" y="1527"/>
                  <a:pt x="49" y="1531"/>
                  <a:pt x="52" y="1532"/>
                </a:cubicBezTo>
                <a:cubicBezTo>
                  <a:pt x="51" y="1535"/>
                  <a:pt x="50" y="1530"/>
                  <a:pt x="49" y="1533"/>
                </a:cubicBezTo>
                <a:cubicBezTo>
                  <a:pt x="48" y="1535"/>
                  <a:pt x="51" y="1537"/>
                  <a:pt x="48" y="1539"/>
                </a:cubicBezTo>
                <a:cubicBezTo>
                  <a:pt x="50" y="1542"/>
                  <a:pt x="52" y="1540"/>
                  <a:pt x="52" y="1543"/>
                </a:cubicBezTo>
                <a:cubicBezTo>
                  <a:pt x="50" y="1545"/>
                  <a:pt x="47" y="1540"/>
                  <a:pt x="45" y="1540"/>
                </a:cubicBezTo>
                <a:cubicBezTo>
                  <a:pt x="43" y="1538"/>
                  <a:pt x="49" y="1537"/>
                  <a:pt x="45" y="1535"/>
                </a:cubicBezTo>
                <a:cubicBezTo>
                  <a:pt x="42" y="1536"/>
                  <a:pt x="43" y="1541"/>
                  <a:pt x="46" y="1544"/>
                </a:cubicBezTo>
                <a:cubicBezTo>
                  <a:pt x="45" y="1547"/>
                  <a:pt x="43" y="1545"/>
                  <a:pt x="42" y="1547"/>
                </a:cubicBezTo>
                <a:cubicBezTo>
                  <a:pt x="45" y="1551"/>
                  <a:pt x="48" y="1558"/>
                  <a:pt x="45" y="1559"/>
                </a:cubicBezTo>
                <a:cubicBezTo>
                  <a:pt x="45" y="1560"/>
                  <a:pt x="47" y="1560"/>
                  <a:pt x="47" y="1560"/>
                </a:cubicBezTo>
                <a:cubicBezTo>
                  <a:pt x="48" y="1562"/>
                  <a:pt x="49" y="1565"/>
                  <a:pt x="46" y="1568"/>
                </a:cubicBezTo>
                <a:cubicBezTo>
                  <a:pt x="49" y="1569"/>
                  <a:pt x="47" y="1571"/>
                  <a:pt x="50" y="1573"/>
                </a:cubicBezTo>
                <a:cubicBezTo>
                  <a:pt x="48" y="1570"/>
                  <a:pt x="54" y="1566"/>
                  <a:pt x="50" y="1563"/>
                </a:cubicBezTo>
                <a:cubicBezTo>
                  <a:pt x="53" y="1561"/>
                  <a:pt x="54" y="1564"/>
                  <a:pt x="56" y="1559"/>
                </a:cubicBezTo>
                <a:cubicBezTo>
                  <a:pt x="61" y="1563"/>
                  <a:pt x="56" y="1564"/>
                  <a:pt x="56" y="1566"/>
                </a:cubicBezTo>
                <a:cubicBezTo>
                  <a:pt x="59" y="1568"/>
                  <a:pt x="58" y="1563"/>
                  <a:pt x="61" y="1563"/>
                </a:cubicBezTo>
                <a:cubicBezTo>
                  <a:pt x="59" y="1561"/>
                  <a:pt x="58" y="1560"/>
                  <a:pt x="60" y="1559"/>
                </a:cubicBezTo>
                <a:cubicBezTo>
                  <a:pt x="58" y="1557"/>
                  <a:pt x="59" y="1555"/>
                  <a:pt x="57" y="1555"/>
                </a:cubicBezTo>
                <a:cubicBezTo>
                  <a:pt x="55" y="1557"/>
                  <a:pt x="57" y="1559"/>
                  <a:pt x="54" y="1558"/>
                </a:cubicBezTo>
                <a:cubicBezTo>
                  <a:pt x="52" y="1557"/>
                  <a:pt x="56" y="1555"/>
                  <a:pt x="54" y="1554"/>
                </a:cubicBezTo>
                <a:cubicBezTo>
                  <a:pt x="56" y="1552"/>
                  <a:pt x="58" y="1556"/>
                  <a:pt x="58" y="1552"/>
                </a:cubicBezTo>
                <a:cubicBezTo>
                  <a:pt x="54" y="1553"/>
                  <a:pt x="58" y="1548"/>
                  <a:pt x="58" y="1546"/>
                </a:cubicBezTo>
                <a:cubicBezTo>
                  <a:pt x="58" y="1546"/>
                  <a:pt x="61" y="1546"/>
                  <a:pt x="61" y="1547"/>
                </a:cubicBezTo>
                <a:cubicBezTo>
                  <a:pt x="62" y="1546"/>
                  <a:pt x="62" y="1545"/>
                  <a:pt x="63" y="1544"/>
                </a:cubicBezTo>
                <a:cubicBezTo>
                  <a:pt x="63" y="1542"/>
                  <a:pt x="64" y="1540"/>
                  <a:pt x="63" y="1538"/>
                </a:cubicBezTo>
                <a:cubicBezTo>
                  <a:pt x="68" y="1536"/>
                  <a:pt x="64" y="1532"/>
                  <a:pt x="69" y="1530"/>
                </a:cubicBezTo>
                <a:cubicBezTo>
                  <a:pt x="68" y="1526"/>
                  <a:pt x="65" y="1527"/>
                  <a:pt x="65" y="1523"/>
                </a:cubicBezTo>
                <a:cubicBezTo>
                  <a:pt x="66" y="1522"/>
                  <a:pt x="67" y="1524"/>
                  <a:pt x="68" y="1525"/>
                </a:cubicBezTo>
                <a:cubicBezTo>
                  <a:pt x="72" y="1522"/>
                  <a:pt x="69" y="1519"/>
                  <a:pt x="71" y="1516"/>
                </a:cubicBezTo>
                <a:cubicBezTo>
                  <a:pt x="69" y="1515"/>
                  <a:pt x="68" y="1516"/>
                  <a:pt x="68" y="1517"/>
                </a:cubicBezTo>
                <a:cubicBezTo>
                  <a:pt x="65" y="1515"/>
                  <a:pt x="68" y="1512"/>
                  <a:pt x="65" y="1512"/>
                </a:cubicBezTo>
                <a:cubicBezTo>
                  <a:pt x="65" y="1512"/>
                  <a:pt x="69" y="1512"/>
                  <a:pt x="67" y="1510"/>
                </a:cubicBezTo>
                <a:cubicBezTo>
                  <a:pt x="69" y="1509"/>
                  <a:pt x="69" y="1510"/>
                  <a:pt x="70" y="1512"/>
                </a:cubicBezTo>
                <a:cubicBezTo>
                  <a:pt x="73" y="1509"/>
                  <a:pt x="69" y="1505"/>
                  <a:pt x="74" y="1501"/>
                </a:cubicBezTo>
                <a:cubicBezTo>
                  <a:pt x="67" y="1500"/>
                  <a:pt x="77" y="1497"/>
                  <a:pt x="71" y="1493"/>
                </a:cubicBezTo>
                <a:cubicBezTo>
                  <a:pt x="75" y="1494"/>
                  <a:pt x="72" y="1490"/>
                  <a:pt x="75" y="1490"/>
                </a:cubicBezTo>
                <a:cubicBezTo>
                  <a:pt x="76" y="1492"/>
                  <a:pt x="77" y="1495"/>
                  <a:pt x="73" y="1497"/>
                </a:cubicBezTo>
                <a:cubicBezTo>
                  <a:pt x="76" y="1499"/>
                  <a:pt x="77" y="1501"/>
                  <a:pt x="76" y="1503"/>
                </a:cubicBezTo>
                <a:cubicBezTo>
                  <a:pt x="75" y="1505"/>
                  <a:pt x="74" y="1508"/>
                  <a:pt x="72" y="1510"/>
                </a:cubicBezTo>
                <a:cubicBezTo>
                  <a:pt x="74" y="1510"/>
                  <a:pt x="76" y="1511"/>
                  <a:pt x="78" y="1513"/>
                </a:cubicBezTo>
                <a:cubicBezTo>
                  <a:pt x="75" y="1510"/>
                  <a:pt x="77" y="1505"/>
                  <a:pt x="78" y="1501"/>
                </a:cubicBezTo>
                <a:cubicBezTo>
                  <a:pt x="80" y="1496"/>
                  <a:pt x="80" y="1491"/>
                  <a:pt x="74" y="1488"/>
                </a:cubicBezTo>
                <a:cubicBezTo>
                  <a:pt x="74" y="1486"/>
                  <a:pt x="74" y="1484"/>
                  <a:pt x="74" y="1481"/>
                </a:cubicBezTo>
                <a:cubicBezTo>
                  <a:pt x="74" y="1479"/>
                  <a:pt x="74" y="1477"/>
                  <a:pt x="76" y="1475"/>
                </a:cubicBezTo>
                <a:cubicBezTo>
                  <a:pt x="74" y="1474"/>
                  <a:pt x="73" y="1475"/>
                  <a:pt x="73" y="1476"/>
                </a:cubicBezTo>
                <a:cubicBezTo>
                  <a:pt x="72" y="1475"/>
                  <a:pt x="70" y="1473"/>
                  <a:pt x="69" y="1472"/>
                </a:cubicBezTo>
                <a:cubicBezTo>
                  <a:pt x="68" y="1470"/>
                  <a:pt x="69" y="1469"/>
                  <a:pt x="70" y="1468"/>
                </a:cubicBezTo>
                <a:cubicBezTo>
                  <a:pt x="72" y="1470"/>
                  <a:pt x="70" y="1472"/>
                  <a:pt x="74" y="1474"/>
                </a:cubicBezTo>
                <a:cubicBezTo>
                  <a:pt x="75" y="1472"/>
                  <a:pt x="75" y="1470"/>
                  <a:pt x="77" y="1469"/>
                </a:cubicBezTo>
                <a:cubicBezTo>
                  <a:pt x="76" y="1468"/>
                  <a:pt x="75" y="1467"/>
                  <a:pt x="74" y="1466"/>
                </a:cubicBezTo>
                <a:cubicBezTo>
                  <a:pt x="74" y="1464"/>
                  <a:pt x="74" y="1463"/>
                  <a:pt x="74" y="1462"/>
                </a:cubicBezTo>
                <a:cubicBezTo>
                  <a:pt x="76" y="1461"/>
                  <a:pt x="77" y="1463"/>
                  <a:pt x="79" y="1465"/>
                </a:cubicBezTo>
                <a:cubicBezTo>
                  <a:pt x="80" y="1460"/>
                  <a:pt x="73" y="1461"/>
                  <a:pt x="75" y="1456"/>
                </a:cubicBezTo>
                <a:cubicBezTo>
                  <a:pt x="74" y="1456"/>
                  <a:pt x="73" y="1456"/>
                  <a:pt x="72" y="1457"/>
                </a:cubicBezTo>
                <a:cubicBezTo>
                  <a:pt x="70" y="1455"/>
                  <a:pt x="70" y="1454"/>
                  <a:pt x="70" y="1452"/>
                </a:cubicBezTo>
                <a:cubicBezTo>
                  <a:pt x="76" y="1456"/>
                  <a:pt x="77" y="1445"/>
                  <a:pt x="80" y="1442"/>
                </a:cubicBezTo>
                <a:cubicBezTo>
                  <a:pt x="82" y="1446"/>
                  <a:pt x="78" y="1456"/>
                  <a:pt x="83" y="1456"/>
                </a:cubicBezTo>
                <a:cubicBezTo>
                  <a:pt x="83" y="1460"/>
                  <a:pt x="81" y="1464"/>
                  <a:pt x="82" y="1468"/>
                </a:cubicBezTo>
                <a:cubicBezTo>
                  <a:pt x="86" y="1468"/>
                  <a:pt x="83" y="1463"/>
                  <a:pt x="84" y="1461"/>
                </a:cubicBezTo>
                <a:cubicBezTo>
                  <a:pt x="86" y="1465"/>
                  <a:pt x="85" y="1465"/>
                  <a:pt x="88" y="1467"/>
                </a:cubicBezTo>
                <a:cubicBezTo>
                  <a:pt x="83" y="1468"/>
                  <a:pt x="88" y="1471"/>
                  <a:pt x="82" y="1472"/>
                </a:cubicBezTo>
                <a:cubicBezTo>
                  <a:pt x="85" y="1475"/>
                  <a:pt x="87" y="1474"/>
                  <a:pt x="89" y="1473"/>
                </a:cubicBezTo>
                <a:cubicBezTo>
                  <a:pt x="91" y="1476"/>
                  <a:pt x="86" y="1475"/>
                  <a:pt x="85" y="1477"/>
                </a:cubicBezTo>
                <a:cubicBezTo>
                  <a:pt x="87" y="1478"/>
                  <a:pt x="86" y="1480"/>
                  <a:pt x="89" y="1482"/>
                </a:cubicBezTo>
                <a:cubicBezTo>
                  <a:pt x="88" y="1484"/>
                  <a:pt x="86" y="1482"/>
                  <a:pt x="85" y="1484"/>
                </a:cubicBezTo>
                <a:cubicBezTo>
                  <a:pt x="89" y="1487"/>
                  <a:pt x="85" y="1486"/>
                  <a:pt x="85" y="1489"/>
                </a:cubicBezTo>
                <a:cubicBezTo>
                  <a:pt x="87" y="1492"/>
                  <a:pt x="85" y="1495"/>
                  <a:pt x="88" y="1498"/>
                </a:cubicBezTo>
                <a:cubicBezTo>
                  <a:pt x="87" y="1501"/>
                  <a:pt x="85" y="1498"/>
                  <a:pt x="83" y="1499"/>
                </a:cubicBezTo>
                <a:cubicBezTo>
                  <a:pt x="82" y="1495"/>
                  <a:pt x="85" y="1489"/>
                  <a:pt x="80" y="1490"/>
                </a:cubicBezTo>
                <a:cubicBezTo>
                  <a:pt x="79" y="1491"/>
                  <a:pt x="82" y="1493"/>
                  <a:pt x="83" y="1495"/>
                </a:cubicBezTo>
                <a:cubicBezTo>
                  <a:pt x="82" y="1495"/>
                  <a:pt x="81" y="1495"/>
                  <a:pt x="80" y="1496"/>
                </a:cubicBezTo>
                <a:cubicBezTo>
                  <a:pt x="83" y="1500"/>
                  <a:pt x="83" y="1500"/>
                  <a:pt x="81" y="1503"/>
                </a:cubicBezTo>
                <a:cubicBezTo>
                  <a:pt x="84" y="1507"/>
                  <a:pt x="86" y="1502"/>
                  <a:pt x="88" y="1506"/>
                </a:cubicBezTo>
                <a:cubicBezTo>
                  <a:pt x="89" y="1507"/>
                  <a:pt x="89" y="1508"/>
                  <a:pt x="89" y="1508"/>
                </a:cubicBezTo>
                <a:cubicBezTo>
                  <a:pt x="88" y="1511"/>
                  <a:pt x="86" y="1508"/>
                  <a:pt x="84" y="1508"/>
                </a:cubicBezTo>
                <a:cubicBezTo>
                  <a:pt x="81" y="1510"/>
                  <a:pt x="84" y="1512"/>
                  <a:pt x="82" y="1513"/>
                </a:cubicBezTo>
                <a:cubicBezTo>
                  <a:pt x="83" y="1515"/>
                  <a:pt x="84" y="1514"/>
                  <a:pt x="84" y="1513"/>
                </a:cubicBezTo>
                <a:cubicBezTo>
                  <a:pt x="86" y="1518"/>
                  <a:pt x="80" y="1521"/>
                  <a:pt x="87" y="1526"/>
                </a:cubicBezTo>
                <a:cubicBezTo>
                  <a:pt x="85" y="1533"/>
                  <a:pt x="88" y="1539"/>
                  <a:pt x="84" y="1545"/>
                </a:cubicBezTo>
                <a:cubicBezTo>
                  <a:pt x="88" y="1547"/>
                  <a:pt x="86" y="1549"/>
                  <a:pt x="86" y="1551"/>
                </a:cubicBezTo>
                <a:cubicBezTo>
                  <a:pt x="90" y="1552"/>
                  <a:pt x="90" y="1551"/>
                  <a:pt x="93" y="1554"/>
                </a:cubicBezTo>
                <a:cubicBezTo>
                  <a:pt x="95" y="1550"/>
                  <a:pt x="94" y="1550"/>
                  <a:pt x="97" y="1548"/>
                </a:cubicBezTo>
                <a:cubicBezTo>
                  <a:pt x="94" y="1547"/>
                  <a:pt x="95" y="1548"/>
                  <a:pt x="92" y="1545"/>
                </a:cubicBezTo>
                <a:cubicBezTo>
                  <a:pt x="91" y="1543"/>
                  <a:pt x="93" y="1540"/>
                  <a:pt x="89" y="1537"/>
                </a:cubicBezTo>
                <a:cubicBezTo>
                  <a:pt x="91" y="1535"/>
                  <a:pt x="94" y="1540"/>
                  <a:pt x="96" y="1540"/>
                </a:cubicBezTo>
                <a:cubicBezTo>
                  <a:pt x="98" y="1539"/>
                  <a:pt x="95" y="1534"/>
                  <a:pt x="99" y="1534"/>
                </a:cubicBezTo>
                <a:cubicBezTo>
                  <a:pt x="100" y="1530"/>
                  <a:pt x="95" y="1525"/>
                  <a:pt x="99" y="1521"/>
                </a:cubicBezTo>
                <a:cubicBezTo>
                  <a:pt x="102" y="1524"/>
                  <a:pt x="101" y="1526"/>
                  <a:pt x="103" y="1529"/>
                </a:cubicBezTo>
                <a:cubicBezTo>
                  <a:pt x="103" y="1527"/>
                  <a:pt x="102" y="1526"/>
                  <a:pt x="105" y="1524"/>
                </a:cubicBezTo>
                <a:cubicBezTo>
                  <a:pt x="102" y="1523"/>
                  <a:pt x="102" y="1522"/>
                  <a:pt x="105" y="1521"/>
                </a:cubicBezTo>
                <a:cubicBezTo>
                  <a:pt x="100" y="1516"/>
                  <a:pt x="106" y="1511"/>
                  <a:pt x="104" y="1506"/>
                </a:cubicBezTo>
                <a:cubicBezTo>
                  <a:pt x="105" y="1503"/>
                  <a:pt x="107" y="1507"/>
                  <a:pt x="108" y="1508"/>
                </a:cubicBezTo>
                <a:cubicBezTo>
                  <a:pt x="111" y="1506"/>
                  <a:pt x="108" y="1504"/>
                  <a:pt x="109" y="1502"/>
                </a:cubicBezTo>
                <a:cubicBezTo>
                  <a:pt x="107" y="1503"/>
                  <a:pt x="104" y="1503"/>
                  <a:pt x="102" y="1507"/>
                </a:cubicBezTo>
                <a:cubicBezTo>
                  <a:pt x="101" y="1507"/>
                  <a:pt x="100" y="1506"/>
                  <a:pt x="99" y="1506"/>
                </a:cubicBezTo>
                <a:cubicBezTo>
                  <a:pt x="99" y="1504"/>
                  <a:pt x="99" y="1503"/>
                  <a:pt x="99" y="1501"/>
                </a:cubicBezTo>
                <a:cubicBezTo>
                  <a:pt x="101" y="1500"/>
                  <a:pt x="102" y="1503"/>
                  <a:pt x="103" y="1500"/>
                </a:cubicBezTo>
                <a:cubicBezTo>
                  <a:pt x="102" y="1498"/>
                  <a:pt x="101" y="1499"/>
                  <a:pt x="100" y="1498"/>
                </a:cubicBezTo>
                <a:cubicBezTo>
                  <a:pt x="99" y="1497"/>
                  <a:pt x="101" y="1496"/>
                  <a:pt x="100" y="1495"/>
                </a:cubicBezTo>
                <a:cubicBezTo>
                  <a:pt x="102" y="1494"/>
                  <a:pt x="101" y="1497"/>
                  <a:pt x="104" y="1497"/>
                </a:cubicBezTo>
                <a:cubicBezTo>
                  <a:pt x="105" y="1499"/>
                  <a:pt x="102" y="1501"/>
                  <a:pt x="105" y="1503"/>
                </a:cubicBezTo>
                <a:cubicBezTo>
                  <a:pt x="106" y="1493"/>
                  <a:pt x="106" y="1482"/>
                  <a:pt x="106" y="1472"/>
                </a:cubicBezTo>
                <a:cubicBezTo>
                  <a:pt x="106" y="1467"/>
                  <a:pt x="107" y="1462"/>
                  <a:pt x="107" y="1457"/>
                </a:cubicBezTo>
                <a:cubicBezTo>
                  <a:pt x="108" y="1452"/>
                  <a:pt x="108" y="1447"/>
                  <a:pt x="110" y="1443"/>
                </a:cubicBezTo>
                <a:cubicBezTo>
                  <a:pt x="107" y="1442"/>
                  <a:pt x="106" y="1439"/>
                  <a:pt x="107" y="1438"/>
                </a:cubicBezTo>
                <a:cubicBezTo>
                  <a:pt x="107" y="1436"/>
                  <a:pt x="109" y="1434"/>
                  <a:pt x="111" y="1434"/>
                </a:cubicBezTo>
                <a:cubicBezTo>
                  <a:pt x="108" y="1432"/>
                  <a:pt x="105" y="1434"/>
                  <a:pt x="102" y="1432"/>
                </a:cubicBezTo>
                <a:cubicBezTo>
                  <a:pt x="101" y="1428"/>
                  <a:pt x="106" y="1429"/>
                  <a:pt x="104" y="1425"/>
                </a:cubicBezTo>
                <a:cubicBezTo>
                  <a:pt x="105" y="1424"/>
                  <a:pt x="106" y="1426"/>
                  <a:pt x="107" y="1427"/>
                </a:cubicBezTo>
                <a:cubicBezTo>
                  <a:pt x="108" y="1423"/>
                  <a:pt x="104" y="1420"/>
                  <a:pt x="106" y="1417"/>
                </a:cubicBezTo>
                <a:cubicBezTo>
                  <a:pt x="110" y="1419"/>
                  <a:pt x="111" y="1417"/>
                  <a:pt x="111" y="1414"/>
                </a:cubicBezTo>
                <a:cubicBezTo>
                  <a:pt x="112" y="1411"/>
                  <a:pt x="113" y="1407"/>
                  <a:pt x="116" y="1405"/>
                </a:cubicBezTo>
                <a:cubicBezTo>
                  <a:pt x="114" y="1402"/>
                  <a:pt x="113" y="1405"/>
                  <a:pt x="112" y="1406"/>
                </a:cubicBezTo>
                <a:cubicBezTo>
                  <a:pt x="112" y="1401"/>
                  <a:pt x="113" y="1403"/>
                  <a:pt x="114" y="1399"/>
                </a:cubicBezTo>
                <a:cubicBezTo>
                  <a:pt x="113" y="1398"/>
                  <a:pt x="112" y="1400"/>
                  <a:pt x="111" y="1399"/>
                </a:cubicBezTo>
                <a:cubicBezTo>
                  <a:pt x="111" y="1397"/>
                  <a:pt x="111" y="1396"/>
                  <a:pt x="112" y="1395"/>
                </a:cubicBezTo>
                <a:cubicBezTo>
                  <a:pt x="111" y="1395"/>
                  <a:pt x="110" y="1394"/>
                  <a:pt x="109" y="1392"/>
                </a:cubicBezTo>
                <a:cubicBezTo>
                  <a:pt x="106" y="1389"/>
                  <a:pt x="112" y="1390"/>
                  <a:pt x="109" y="1387"/>
                </a:cubicBezTo>
                <a:cubicBezTo>
                  <a:pt x="110" y="1386"/>
                  <a:pt x="111" y="1387"/>
                  <a:pt x="113" y="1389"/>
                </a:cubicBezTo>
                <a:cubicBezTo>
                  <a:pt x="115" y="1381"/>
                  <a:pt x="117" y="1383"/>
                  <a:pt x="115" y="1373"/>
                </a:cubicBezTo>
                <a:cubicBezTo>
                  <a:pt x="116" y="1373"/>
                  <a:pt x="117" y="1373"/>
                  <a:pt x="118" y="1374"/>
                </a:cubicBezTo>
                <a:cubicBezTo>
                  <a:pt x="115" y="1368"/>
                  <a:pt x="119" y="1362"/>
                  <a:pt x="117" y="1356"/>
                </a:cubicBezTo>
                <a:cubicBezTo>
                  <a:pt x="118" y="1356"/>
                  <a:pt x="119" y="1356"/>
                  <a:pt x="119" y="1356"/>
                </a:cubicBezTo>
                <a:cubicBezTo>
                  <a:pt x="120" y="1354"/>
                  <a:pt x="118" y="1351"/>
                  <a:pt x="115" y="1349"/>
                </a:cubicBezTo>
                <a:cubicBezTo>
                  <a:pt x="117" y="1347"/>
                  <a:pt x="118" y="1347"/>
                  <a:pt x="119" y="1349"/>
                </a:cubicBezTo>
                <a:cubicBezTo>
                  <a:pt x="118" y="1341"/>
                  <a:pt x="126" y="1336"/>
                  <a:pt x="119" y="1326"/>
                </a:cubicBezTo>
                <a:cubicBezTo>
                  <a:pt x="121" y="1324"/>
                  <a:pt x="122" y="1328"/>
                  <a:pt x="124" y="1326"/>
                </a:cubicBezTo>
                <a:cubicBezTo>
                  <a:pt x="125" y="1327"/>
                  <a:pt x="123" y="1328"/>
                  <a:pt x="125" y="1330"/>
                </a:cubicBezTo>
                <a:cubicBezTo>
                  <a:pt x="125" y="1327"/>
                  <a:pt x="124" y="1323"/>
                  <a:pt x="123" y="1319"/>
                </a:cubicBezTo>
                <a:cubicBezTo>
                  <a:pt x="123" y="1316"/>
                  <a:pt x="123" y="1312"/>
                  <a:pt x="125" y="1308"/>
                </a:cubicBezTo>
                <a:cubicBezTo>
                  <a:pt x="122" y="1307"/>
                  <a:pt x="123" y="1313"/>
                  <a:pt x="120" y="1308"/>
                </a:cubicBezTo>
                <a:cubicBezTo>
                  <a:pt x="123" y="1306"/>
                  <a:pt x="125" y="1304"/>
                  <a:pt x="125" y="1301"/>
                </a:cubicBezTo>
                <a:cubicBezTo>
                  <a:pt x="120" y="1298"/>
                  <a:pt x="124" y="1303"/>
                  <a:pt x="122" y="1305"/>
                </a:cubicBezTo>
                <a:cubicBezTo>
                  <a:pt x="119" y="1302"/>
                  <a:pt x="121" y="1300"/>
                  <a:pt x="121" y="1297"/>
                </a:cubicBezTo>
                <a:cubicBezTo>
                  <a:pt x="123" y="1298"/>
                  <a:pt x="125" y="1299"/>
                  <a:pt x="127" y="1300"/>
                </a:cubicBezTo>
                <a:cubicBezTo>
                  <a:pt x="127" y="1297"/>
                  <a:pt x="126" y="1294"/>
                  <a:pt x="125" y="1291"/>
                </a:cubicBezTo>
                <a:cubicBezTo>
                  <a:pt x="124" y="1287"/>
                  <a:pt x="124" y="1284"/>
                  <a:pt x="126" y="1281"/>
                </a:cubicBezTo>
                <a:cubicBezTo>
                  <a:pt x="127" y="1281"/>
                  <a:pt x="128" y="1282"/>
                  <a:pt x="129" y="1282"/>
                </a:cubicBezTo>
                <a:cubicBezTo>
                  <a:pt x="130" y="1281"/>
                  <a:pt x="129" y="1280"/>
                  <a:pt x="131" y="1279"/>
                </a:cubicBezTo>
                <a:cubicBezTo>
                  <a:pt x="129" y="1276"/>
                  <a:pt x="128" y="1277"/>
                  <a:pt x="127" y="1274"/>
                </a:cubicBezTo>
                <a:cubicBezTo>
                  <a:pt x="129" y="1275"/>
                  <a:pt x="130" y="1274"/>
                  <a:pt x="132" y="1273"/>
                </a:cubicBezTo>
                <a:cubicBezTo>
                  <a:pt x="131" y="1270"/>
                  <a:pt x="132" y="1267"/>
                  <a:pt x="132" y="1264"/>
                </a:cubicBezTo>
                <a:cubicBezTo>
                  <a:pt x="134" y="1263"/>
                  <a:pt x="134" y="1266"/>
                  <a:pt x="133" y="1266"/>
                </a:cubicBezTo>
                <a:cubicBezTo>
                  <a:pt x="137" y="1265"/>
                  <a:pt x="134" y="1259"/>
                  <a:pt x="130" y="1256"/>
                </a:cubicBezTo>
                <a:cubicBezTo>
                  <a:pt x="132" y="1253"/>
                  <a:pt x="133" y="1257"/>
                  <a:pt x="135" y="1259"/>
                </a:cubicBezTo>
                <a:cubicBezTo>
                  <a:pt x="136" y="1254"/>
                  <a:pt x="131" y="1248"/>
                  <a:pt x="134" y="1245"/>
                </a:cubicBezTo>
                <a:cubicBezTo>
                  <a:pt x="135" y="1244"/>
                  <a:pt x="137" y="1247"/>
                  <a:pt x="135" y="1248"/>
                </a:cubicBezTo>
                <a:cubicBezTo>
                  <a:pt x="138" y="1247"/>
                  <a:pt x="139" y="1246"/>
                  <a:pt x="139" y="1243"/>
                </a:cubicBezTo>
                <a:cubicBezTo>
                  <a:pt x="139" y="1244"/>
                  <a:pt x="140" y="1247"/>
                  <a:pt x="142" y="1245"/>
                </a:cubicBezTo>
                <a:cubicBezTo>
                  <a:pt x="142" y="1246"/>
                  <a:pt x="140" y="1247"/>
                  <a:pt x="143" y="1249"/>
                </a:cubicBezTo>
                <a:cubicBezTo>
                  <a:pt x="145" y="1248"/>
                  <a:pt x="143" y="1245"/>
                  <a:pt x="145" y="1243"/>
                </a:cubicBezTo>
                <a:cubicBezTo>
                  <a:pt x="143" y="1243"/>
                  <a:pt x="140" y="1241"/>
                  <a:pt x="142" y="1239"/>
                </a:cubicBezTo>
                <a:cubicBezTo>
                  <a:pt x="141" y="1238"/>
                  <a:pt x="141" y="1240"/>
                  <a:pt x="140" y="1240"/>
                </a:cubicBezTo>
                <a:cubicBezTo>
                  <a:pt x="139" y="1237"/>
                  <a:pt x="139" y="1235"/>
                  <a:pt x="136" y="1231"/>
                </a:cubicBezTo>
                <a:cubicBezTo>
                  <a:pt x="138" y="1229"/>
                  <a:pt x="139" y="1234"/>
                  <a:pt x="141" y="1232"/>
                </a:cubicBezTo>
                <a:cubicBezTo>
                  <a:pt x="139" y="1229"/>
                  <a:pt x="140" y="1226"/>
                  <a:pt x="137" y="1225"/>
                </a:cubicBezTo>
                <a:cubicBezTo>
                  <a:pt x="138" y="1220"/>
                  <a:pt x="141" y="1215"/>
                  <a:pt x="140" y="1211"/>
                </a:cubicBezTo>
                <a:cubicBezTo>
                  <a:pt x="139" y="1211"/>
                  <a:pt x="137" y="1211"/>
                  <a:pt x="136" y="1208"/>
                </a:cubicBezTo>
                <a:cubicBezTo>
                  <a:pt x="140" y="1207"/>
                  <a:pt x="142" y="1211"/>
                  <a:pt x="143" y="1206"/>
                </a:cubicBezTo>
                <a:cubicBezTo>
                  <a:pt x="146" y="1209"/>
                  <a:pt x="144" y="1210"/>
                  <a:pt x="144" y="1212"/>
                </a:cubicBezTo>
                <a:cubicBezTo>
                  <a:pt x="147" y="1212"/>
                  <a:pt x="144" y="1206"/>
                  <a:pt x="146" y="1204"/>
                </a:cubicBezTo>
                <a:cubicBezTo>
                  <a:pt x="145" y="1203"/>
                  <a:pt x="144" y="1204"/>
                  <a:pt x="143" y="1202"/>
                </a:cubicBezTo>
                <a:cubicBezTo>
                  <a:pt x="145" y="1201"/>
                  <a:pt x="144" y="1199"/>
                  <a:pt x="148" y="1199"/>
                </a:cubicBezTo>
                <a:cubicBezTo>
                  <a:pt x="147" y="1196"/>
                  <a:pt x="145" y="1197"/>
                  <a:pt x="144" y="1194"/>
                </a:cubicBezTo>
                <a:cubicBezTo>
                  <a:pt x="144" y="1192"/>
                  <a:pt x="150" y="1193"/>
                  <a:pt x="146" y="1188"/>
                </a:cubicBezTo>
                <a:cubicBezTo>
                  <a:pt x="147" y="1187"/>
                  <a:pt x="148" y="1188"/>
                  <a:pt x="150" y="1187"/>
                </a:cubicBezTo>
                <a:cubicBezTo>
                  <a:pt x="151" y="1189"/>
                  <a:pt x="150" y="1190"/>
                  <a:pt x="150" y="1191"/>
                </a:cubicBezTo>
                <a:cubicBezTo>
                  <a:pt x="152" y="1190"/>
                  <a:pt x="153" y="1187"/>
                  <a:pt x="154" y="1185"/>
                </a:cubicBezTo>
                <a:cubicBezTo>
                  <a:pt x="155" y="1182"/>
                  <a:pt x="156" y="1179"/>
                  <a:pt x="156" y="1176"/>
                </a:cubicBezTo>
                <a:cubicBezTo>
                  <a:pt x="157" y="1170"/>
                  <a:pt x="157" y="1163"/>
                  <a:pt x="159" y="1158"/>
                </a:cubicBezTo>
                <a:cubicBezTo>
                  <a:pt x="161" y="1159"/>
                  <a:pt x="162" y="1160"/>
                  <a:pt x="164" y="1162"/>
                </a:cubicBezTo>
                <a:cubicBezTo>
                  <a:pt x="165" y="1160"/>
                  <a:pt x="163" y="1158"/>
                  <a:pt x="166" y="1156"/>
                </a:cubicBezTo>
                <a:cubicBezTo>
                  <a:pt x="165" y="1154"/>
                  <a:pt x="163" y="1154"/>
                  <a:pt x="161" y="1154"/>
                </a:cubicBezTo>
                <a:cubicBezTo>
                  <a:pt x="162" y="1149"/>
                  <a:pt x="171" y="1141"/>
                  <a:pt x="164" y="1133"/>
                </a:cubicBezTo>
                <a:cubicBezTo>
                  <a:pt x="167" y="1132"/>
                  <a:pt x="165" y="1136"/>
                  <a:pt x="168" y="1136"/>
                </a:cubicBezTo>
                <a:cubicBezTo>
                  <a:pt x="169" y="1133"/>
                  <a:pt x="169" y="1132"/>
                  <a:pt x="170" y="1129"/>
                </a:cubicBezTo>
                <a:cubicBezTo>
                  <a:pt x="169" y="1128"/>
                  <a:pt x="168" y="1128"/>
                  <a:pt x="167" y="1127"/>
                </a:cubicBezTo>
                <a:cubicBezTo>
                  <a:pt x="167" y="1123"/>
                  <a:pt x="176" y="1119"/>
                  <a:pt x="171" y="1115"/>
                </a:cubicBezTo>
                <a:cubicBezTo>
                  <a:pt x="173" y="1115"/>
                  <a:pt x="174" y="1116"/>
                  <a:pt x="176" y="1114"/>
                </a:cubicBezTo>
                <a:cubicBezTo>
                  <a:pt x="176" y="1112"/>
                  <a:pt x="173" y="1109"/>
                  <a:pt x="177" y="1109"/>
                </a:cubicBezTo>
                <a:cubicBezTo>
                  <a:pt x="174" y="1106"/>
                  <a:pt x="175" y="1104"/>
                  <a:pt x="177" y="1101"/>
                </a:cubicBezTo>
                <a:cubicBezTo>
                  <a:pt x="177" y="1100"/>
                  <a:pt x="178" y="1099"/>
                  <a:pt x="178" y="1097"/>
                </a:cubicBezTo>
                <a:cubicBezTo>
                  <a:pt x="179" y="1096"/>
                  <a:pt x="179" y="1095"/>
                  <a:pt x="178" y="1093"/>
                </a:cubicBezTo>
                <a:cubicBezTo>
                  <a:pt x="179" y="1094"/>
                  <a:pt x="181" y="1092"/>
                  <a:pt x="182" y="1094"/>
                </a:cubicBezTo>
                <a:cubicBezTo>
                  <a:pt x="182" y="1090"/>
                  <a:pt x="180" y="1086"/>
                  <a:pt x="185" y="1085"/>
                </a:cubicBezTo>
                <a:cubicBezTo>
                  <a:pt x="184" y="1083"/>
                  <a:pt x="184" y="1082"/>
                  <a:pt x="184" y="1081"/>
                </a:cubicBezTo>
                <a:cubicBezTo>
                  <a:pt x="185" y="1081"/>
                  <a:pt x="186" y="1081"/>
                  <a:pt x="187" y="1081"/>
                </a:cubicBezTo>
                <a:cubicBezTo>
                  <a:pt x="185" y="1079"/>
                  <a:pt x="186" y="1076"/>
                  <a:pt x="187" y="1079"/>
                </a:cubicBezTo>
                <a:cubicBezTo>
                  <a:pt x="186" y="1076"/>
                  <a:pt x="187" y="1073"/>
                  <a:pt x="190" y="1071"/>
                </a:cubicBezTo>
                <a:cubicBezTo>
                  <a:pt x="187" y="1070"/>
                  <a:pt x="187" y="1068"/>
                  <a:pt x="187" y="1066"/>
                </a:cubicBezTo>
                <a:cubicBezTo>
                  <a:pt x="189" y="1066"/>
                  <a:pt x="189" y="1068"/>
                  <a:pt x="190" y="1069"/>
                </a:cubicBezTo>
                <a:cubicBezTo>
                  <a:pt x="192" y="1066"/>
                  <a:pt x="191" y="1063"/>
                  <a:pt x="193" y="1060"/>
                </a:cubicBezTo>
                <a:cubicBezTo>
                  <a:pt x="195" y="1064"/>
                  <a:pt x="191" y="1063"/>
                  <a:pt x="195" y="1066"/>
                </a:cubicBezTo>
                <a:cubicBezTo>
                  <a:pt x="196" y="1064"/>
                  <a:pt x="198" y="1063"/>
                  <a:pt x="197" y="1061"/>
                </a:cubicBezTo>
                <a:cubicBezTo>
                  <a:pt x="198" y="1061"/>
                  <a:pt x="199" y="1063"/>
                  <a:pt x="200" y="1064"/>
                </a:cubicBezTo>
                <a:cubicBezTo>
                  <a:pt x="199" y="1066"/>
                  <a:pt x="194" y="1066"/>
                  <a:pt x="197" y="1070"/>
                </a:cubicBezTo>
                <a:cubicBezTo>
                  <a:pt x="197" y="1067"/>
                  <a:pt x="202" y="1071"/>
                  <a:pt x="202" y="1068"/>
                </a:cubicBezTo>
                <a:cubicBezTo>
                  <a:pt x="205" y="1068"/>
                  <a:pt x="204" y="1071"/>
                  <a:pt x="204" y="1073"/>
                </a:cubicBezTo>
                <a:cubicBezTo>
                  <a:pt x="202" y="1073"/>
                  <a:pt x="201" y="1071"/>
                  <a:pt x="200" y="1070"/>
                </a:cubicBezTo>
                <a:cubicBezTo>
                  <a:pt x="198" y="1072"/>
                  <a:pt x="201" y="1074"/>
                  <a:pt x="202" y="1076"/>
                </a:cubicBezTo>
                <a:cubicBezTo>
                  <a:pt x="201" y="1078"/>
                  <a:pt x="202" y="1080"/>
                  <a:pt x="199" y="1081"/>
                </a:cubicBezTo>
                <a:cubicBezTo>
                  <a:pt x="201" y="1077"/>
                  <a:pt x="196" y="1076"/>
                  <a:pt x="198" y="1073"/>
                </a:cubicBezTo>
                <a:cubicBezTo>
                  <a:pt x="196" y="1071"/>
                  <a:pt x="196" y="1076"/>
                  <a:pt x="194" y="1071"/>
                </a:cubicBezTo>
                <a:cubicBezTo>
                  <a:pt x="193" y="1068"/>
                  <a:pt x="198" y="1074"/>
                  <a:pt x="196" y="1070"/>
                </a:cubicBezTo>
                <a:cubicBezTo>
                  <a:pt x="195" y="1066"/>
                  <a:pt x="195" y="1069"/>
                  <a:pt x="192" y="1070"/>
                </a:cubicBezTo>
                <a:cubicBezTo>
                  <a:pt x="192" y="1069"/>
                  <a:pt x="192" y="1068"/>
                  <a:pt x="193" y="1067"/>
                </a:cubicBezTo>
                <a:cubicBezTo>
                  <a:pt x="190" y="1069"/>
                  <a:pt x="191" y="1078"/>
                  <a:pt x="188" y="1081"/>
                </a:cubicBezTo>
                <a:cubicBezTo>
                  <a:pt x="192" y="1082"/>
                  <a:pt x="188" y="1084"/>
                  <a:pt x="191" y="1085"/>
                </a:cubicBezTo>
                <a:cubicBezTo>
                  <a:pt x="192" y="1083"/>
                  <a:pt x="192" y="1080"/>
                  <a:pt x="191" y="1076"/>
                </a:cubicBezTo>
                <a:cubicBezTo>
                  <a:pt x="200" y="1079"/>
                  <a:pt x="194" y="1087"/>
                  <a:pt x="196" y="1091"/>
                </a:cubicBezTo>
                <a:cubicBezTo>
                  <a:pt x="192" y="1094"/>
                  <a:pt x="190" y="1088"/>
                  <a:pt x="186" y="1089"/>
                </a:cubicBezTo>
                <a:cubicBezTo>
                  <a:pt x="190" y="1091"/>
                  <a:pt x="183" y="1093"/>
                  <a:pt x="186" y="1096"/>
                </a:cubicBezTo>
                <a:cubicBezTo>
                  <a:pt x="186" y="1094"/>
                  <a:pt x="189" y="1090"/>
                  <a:pt x="192" y="1093"/>
                </a:cubicBezTo>
                <a:cubicBezTo>
                  <a:pt x="187" y="1094"/>
                  <a:pt x="194" y="1097"/>
                  <a:pt x="190" y="1100"/>
                </a:cubicBezTo>
                <a:cubicBezTo>
                  <a:pt x="187" y="1102"/>
                  <a:pt x="186" y="1098"/>
                  <a:pt x="183" y="1099"/>
                </a:cubicBezTo>
                <a:cubicBezTo>
                  <a:pt x="186" y="1104"/>
                  <a:pt x="186" y="1104"/>
                  <a:pt x="186" y="1104"/>
                </a:cubicBezTo>
                <a:cubicBezTo>
                  <a:pt x="187" y="1103"/>
                  <a:pt x="188" y="1103"/>
                  <a:pt x="189" y="1104"/>
                </a:cubicBezTo>
                <a:cubicBezTo>
                  <a:pt x="190" y="1110"/>
                  <a:pt x="188" y="1115"/>
                  <a:pt x="188" y="1121"/>
                </a:cubicBezTo>
                <a:cubicBezTo>
                  <a:pt x="192" y="1121"/>
                  <a:pt x="190" y="1118"/>
                  <a:pt x="191" y="1117"/>
                </a:cubicBezTo>
                <a:cubicBezTo>
                  <a:pt x="193" y="1121"/>
                  <a:pt x="193" y="1127"/>
                  <a:pt x="187" y="1127"/>
                </a:cubicBezTo>
                <a:cubicBezTo>
                  <a:pt x="188" y="1125"/>
                  <a:pt x="188" y="1124"/>
                  <a:pt x="186" y="1121"/>
                </a:cubicBezTo>
                <a:cubicBezTo>
                  <a:pt x="184" y="1119"/>
                  <a:pt x="184" y="1123"/>
                  <a:pt x="182" y="1121"/>
                </a:cubicBezTo>
                <a:cubicBezTo>
                  <a:pt x="182" y="1125"/>
                  <a:pt x="186" y="1130"/>
                  <a:pt x="180" y="1130"/>
                </a:cubicBezTo>
                <a:cubicBezTo>
                  <a:pt x="182" y="1133"/>
                  <a:pt x="180" y="1134"/>
                  <a:pt x="179" y="1135"/>
                </a:cubicBezTo>
                <a:cubicBezTo>
                  <a:pt x="181" y="1135"/>
                  <a:pt x="181" y="1137"/>
                  <a:pt x="183" y="1137"/>
                </a:cubicBezTo>
                <a:cubicBezTo>
                  <a:pt x="179" y="1140"/>
                  <a:pt x="182" y="1149"/>
                  <a:pt x="177" y="1150"/>
                </a:cubicBezTo>
                <a:cubicBezTo>
                  <a:pt x="176" y="1152"/>
                  <a:pt x="177" y="1155"/>
                  <a:pt x="177" y="1158"/>
                </a:cubicBezTo>
                <a:cubicBezTo>
                  <a:pt x="175" y="1158"/>
                  <a:pt x="174" y="1157"/>
                  <a:pt x="174" y="1156"/>
                </a:cubicBezTo>
                <a:cubicBezTo>
                  <a:pt x="172" y="1158"/>
                  <a:pt x="176" y="1158"/>
                  <a:pt x="176" y="1160"/>
                </a:cubicBezTo>
                <a:cubicBezTo>
                  <a:pt x="173" y="1162"/>
                  <a:pt x="172" y="1159"/>
                  <a:pt x="170" y="1158"/>
                </a:cubicBezTo>
                <a:cubicBezTo>
                  <a:pt x="168" y="1160"/>
                  <a:pt x="169" y="1164"/>
                  <a:pt x="164" y="1163"/>
                </a:cubicBezTo>
                <a:cubicBezTo>
                  <a:pt x="167" y="1165"/>
                  <a:pt x="170" y="1164"/>
                  <a:pt x="172" y="1167"/>
                </a:cubicBezTo>
                <a:cubicBezTo>
                  <a:pt x="174" y="1164"/>
                  <a:pt x="166" y="1164"/>
                  <a:pt x="170" y="1160"/>
                </a:cubicBezTo>
                <a:cubicBezTo>
                  <a:pt x="173" y="1161"/>
                  <a:pt x="174" y="1162"/>
                  <a:pt x="175" y="1165"/>
                </a:cubicBezTo>
                <a:cubicBezTo>
                  <a:pt x="175" y="1170"/>
                  <a:pt x="168" y="1172"/>
                  <a:pt x="169" y="1177"/>
                </a:cubicBezTo>
                <a:cubicBezTo>
                  <a:pt x="165" y="1177"/>
                  <a:pt x="167" y="1174"/>
                  <a:pt x="166" y="1172"/>
                </a:cubicBezTo>
                <a:cubicBezTo>
                  <a:pt x="163" y="1173"/>
                  <a:pt x="165" y="1176"/>
                  <a:pt x="166" y="1178"/>
                </a:cubicBezTo>
                <a:cubicBezTo>
                  <a:pt x="167" y="1179"/>
                  <a:pt x="168" y="1179"/>
                  <a:pt x="169" y="1178"/>
                </a:cubicBezTo>
                <a:cubicBezTo>
                  <a:pt x="169" y="1180"/>
                  <a:pt x="167" y="1180"/>
                  <a:pt x="169" y="1181"/>
                </a:cubicBezTo>
                <a:cubicBezTo>
                  <a:pt x="166" y="1183"/>
                  <a:pt x="172" y="1189"/>
                  <a:pt x="165" y="1190"/>
                </a:cubicBezTo>
                <a:cubicBezTo>
                  <a:pt x="168" y="1192"/>
                  <a:pt x="168" y="1197"/>
                  <a:pt x="164" y="1196"/>
                </a:cubicBezTo>
                <a:cubicBezTo>
                  <a:pt x="169" y="1200"/>
                  <a:pt x="168" y="1206"/>
                  <a:pt x="165" y="1209"/>
                </a:cubicBezTo>
                <a:cubicBezTo>
                  <a:pt x="166" y="1210"/>
                  <a:pt x="167" y="1210"/>
                  <a:pt x="168" y="1211"/>
                </a:cubicBezTo>
                <a:cubicBezTo>
                  <a:pt x="165" y="1213"/>
                  <a:pt x="166" y="1217"/>
                  <a:pt x="162" y="1216"/>
                </a:cubicBezTo>
                <a:cubicBezTo>
                  <a:pt x="163" y="1218"/>
                  <a:pt x="164" y="1219"/>
                  <a:pt x="166" y="1221"/>
                </a:cubicBezTo>
                <a:cubicBezTo>
                  <a:pt x="163" y="1225"/>
                  <a:pt x="161" y="1219"/>
                  <a:pt x="159" y="1220"/>
                </a:cubicBezTo>
                <a:cubicBezTo>
                  <a:pt x="161" y="1224"/>
                  <a:pt x="160" y="1226"/>
                  <a:pt x="158" y="1228"/>
                </a:cubicBezTo>
                <a:cubicBezTo>
                  <a:pt x="160" y="1229"/>
                  <a:pt x="162" y="1233"/>
                  <a:pt x="164" y="1234"/>
                </a:cubicBezTo>
                <a:cubicBezTo>
                  <a:pt x="161" y="1235"/>
                  <a:pt x="159" y="1229"/>
                  <a:pt x="156" y="1232"/>
                </a:cubicBezTo>
                <a:cubicBezTo>
                  <a:pt x="163" y="1234"/>
                  <a:pt x="161" y="1241"/>
                  <a:pt x="158" y="1244"/>
                </a:cubicBezTo>
                <a:cubicBezTo>
                  <a:pt x="158" y="1247"/>
                  <a:pt x="163" y="1248"/>
                  <a:pt x="161" y="1251"/>
                </a:cubicBezTo>
                <a:cubicBezTo>
                  <a:pt x="158" y="1250"/>
                  <a:pt x="156" y="1247"/>
                  <a:pt x="157" y="1251"/>
                </a:cubicBezTo>
                <a:cubicBezTo>
                  <a:pt x="155" y="1251"/>
                  <a:pt x="153" y="1249"/>
                  <a:pt x="151" y="1246"/>
                </a:cubicBezTo>
                <a:cubicBezTo>
                  <a:pt x="150" y="1247"/>
                  <a:pt x="151" y="1247"/>
                  <a:pt x="151" y="1248"/>
                </a:cubicBezTo>
                <a:cubicBezTo>
                  <a:pt x="151" y="1248"/>
                  <a:pt x="150" y="1248"/>
                  <a:pt x="149" y="1248"/>
                </a:cubicBezTo>
                <a:cubicBezTo>
                  <a:pt x="151" y="1251"/>
                  <a:pt x="153" y="1250"/>
                  <a:pt x="154" y="1252"/>
                </a:cubicBezTo>
                <a:cubicBezTo>
                  <a:pt x="156" y="1256"/>
                  <a:pt x="151" y="1254"/>
                  <a:pt x="148" y="1257"/>
                </a:cubicBezTo>
                <a:cubicBezTo>
                  <a:pt x="151" y="1260"/>
                  <a:pt x="146" y="1261"/>
                  <a:pt x="148" y="1264"/>
                </a:cubicBezTo>
                <a:cubicBezTo>
                  <a:pt x="152" y="1262"/>
                  <a:pt x="151" y="1260"/>
                  <a:pt x="150" y="1257"/>
                </a:cubicBezTo>
                <a:cubicBezTo>
                  <a:pt x="152" y="1257"/>
                  <a:pt x="154" y="1256"/>
                  <a:pt x="155" y="1255"/>
                </a:cubicBezTo>
                <a:cubicBezTo>
                  <a:pt x="154" y="1258"/>
                  <a:pt x="157" y="1258"/>
                  <a:pt x="154" y="1260"/>
                </a:cubicBezTo>
                <a:cubicBezTo>
                  <a:pt x="155" y="1263"/>
                  <a:pt x="157" y="1260"/>
                  <a:pt x="158" y="1263"/>
                </a:cubicBezTo>
                <a:cubicBezTo>
                  <a:pt x="154" y="1264"/>
                  <a:pt x="154" y="1270"/>
                  <a:pt x="153" y="1274"/>
                </a:cubicBezTo>
                <a:cubicBezTo>
                  <a:pt x="154" y="1276"/>
                  <a:pt x="155" y="1271"/>
                  <a:pt x="155" y="1270"/>
                </a:cubicBezTo>
                <a:cubicBezTo>
                  <a:pt x="160" y="1271"/>
                  <a:pt x="158" y="1276"/>
                  <a:pt x="157" y="1279"/>
                </a:cubicBezTo>
                <a:cubicBezTo>
                  <a:pt x="153" y="1280"/>
                  <a:pt x="157" y="1274"/>
                  <a:pt x="155" y="1276"/>
                </a:cubicBezTo>
                <a:cubicBezTo>
                  <a:pt x="151" y="1278"/>
                  <a:pt x="157" y="1279"/>
                  <a:pt x="155" y="1281"/>
                </a:cubicBezTo>
                <a:cubicBezTo>
                  <a:pt x="149" y="1276"/>
                  <a:pt x="154" y="1291"/>
                  <a:pt x="148" y="1293"/>
                </a:cubicBezTo>
                <a:cubicBezTo>
                  <a:pt x="150" y="1295"/>
                  <a:pt x="151" y="1300"/>
                  <a:pt x="154" y="1304"/>
                </a:cubicBezTo>
                <a:cubicBezTo>
                  <a:pt x="148" y="1302"/>
                  <a:pt x="152" y="1314"/>
                  <a:pt x="154" y="1316"/>
                </a:cubicBezTo>
                <a:cubicBezTo>
                  <a:pt x="153" y="1316"/>
                  <a:pt x="152" y="1317"/>
                  <a:pt x="151" y="1316"/>
                </a:cubicBezTo>
                <a:cubicBezTo>
                  <a:pt x="153" y="1318"/>
                  <a:pt x="151" y="1320"/>
                  <a:pt x="153" y="1323"/>
                </a:cubicBezTo>
                <a:cubicBezTo>
                  <a:pt x="148" y="1324"/>
                  <a:pt x="153" y="1327"/>
                  <a:pt x="154" y="1332"/>
                </a:cubicBezTo>
                <a:cubicBezTo>
                  <a:pt x="152" y="1332"/>
                  <a:pt x="151" y="1330"/>
                  <a:pt x="149" y="1332"/>
                </a:cubicBezTo>
                <a:cubicBezTo>
                  <a:pt x="151" y="1337"/>
                  <a:pt x="151" y="1340"/>
                  <a:pt x="150" y="1343"/>
                </a:cubicBezTo>
                <a:cubicBezTo>
                  <a:pt x="150" y="1344"/>
                  <a:pt x="150" y="1346"/>
                  <a:pt x="150" y="1347"/>
                </a:cubicBezTo>
                <a:cubicBezTo>
                  <a:pt x="150" y="1349"/>
                  <a:pt x="150" y="1351"/>
                  <a:pt x="150" y="1353"/>
                </a:cubicBezTo>
                <a:cubicBezTo>
                  <a:pt x="149" y="1353"/>
                  <a:pt x="147" y="1351"/>
                  <a:pt x="147" y="1354"/>
                </a:cubicBezTo>
                <a:cubicBezTo>
                  <a:pt x="152" y="1355"/>
                  <a:pt x="149" y="1359"/>
                  <a:pt x="145" y="1360"/>
                </a:cubicBezTo>
                <a:cubicBezTo>
                  <a:pt x="149" y="1359"/>
                  <a:pt x="152" y="1364"/>
                  <a:pt x="150" y="1367"/>
                </a:cubicBezTo>
                <a:cubicBezTo>
                  <a:pt x="147" y="1367"/>
                  <a:pt x="150" y="1363"/>
                  <a:pt x="147" y="1363"/>
                </a:cubicBezTo>
                <a:cubicBezTo>
                  <a:pt x="146" y="1364"/>
                  <a:pt x="146" y="1365"/>
                  <a:pt x="145" y="1366"/>
                </a:cubicBezTo>
                <a:cubicBezTo>
                  <a:pt x="147" y="1367"/>
                  <a:pt x="148" y="1366"/>
                  <a:pt x="148" y="1368"/>
                </a:cubicBezTo>
                <a:cubicBezTo>
                  <a:pt x="147" y="1369"/>
                  <a:pt x="146" y="1366"/>
                  <a:pt x="145" y="1367"/>
                </a:cubicBezTo>
                <a:cubicBezTo>
                  <a:pt x="143" y="1371"/>
                  <a:pt x="145" y="1372"/>
                  <a:pt x="147" y="1373"/>
                </a:cubicBezTo>
                <a:cubicBezTo>
                  <a:pt x="148" y="1376"/>
                  <a:pt x="143" y="1372"/>
                  <a:pt x="144" y="1375"/>
                </a:cubicBezTo>
                <a:cubicBezTo>
                  <a:pt x="147" y="1375"/>
                  <a:pt x="148" y="1378"/>
                  <a:pt x="149" y="1381"/>
                </a:cubicBezTo>
                <a:cubicBezTo>
                  <a:pt x="145" y="1382"/>
                  <a:pt x="149" y="1383"/>
                  <a:pt x="145" y="1385"/>
                </a:cubicBezTo>
                <a:cubicBezTo>
                  <a:pt x="148" y="1385"/>
                  <a:pt x="148" y="1388"/>
                  <a:pt x="147" y="1390"/>
                </a:cubicBezTo>
                <a:cubicBezTo>
                  <a:pt x="145" y="1390"/>
                  <a:pt x="146" y="1389"/>
                  <a:pt x="143" y="1389"/>
                </a:cubicBezTo>
                <a:cubicBezTo>
                  <a:pt x="145" y="1390"/>
                  <a:pt x="145" y="1392"/>
                  <a:pt x="145" y="1395"/>
                </a:cubicBezTo>
                <a:cubicBezTo>
                  <a:pt x="145" y="1397"/>
                  <a:pt x="146" y="1399"/>
                  <a:pt x="149" y="1399"/>
                </a:cubicBezTo>
                <a:cubicBezTo>
                  <a:pt x="147" y="1401"/>
                  <a:pt x="153" y="1404"/>
                  <a:pt x="151" y="1406"/>
                </a:cubicBezTo>
                <a:cubicBezTo>
                  <a:pt x="148" y="1408"/>
                  <a:pt x="149" y="1404"/>
                  <a:pt x="146" y="1402"/>
                </a:cubicBezTo>
                <a:cubicBezTo>
                  <a:pt x="144" y="1404"/>
                  <a:pt x="146" y="1406"/>
                  <a:pt x="145" y="1409"/>
                </a:cubicBezTo>
                <a:cubicBezTo>
                  <a:pt x="153" y="1411"/>
                  <a:pt x="149" y="1419"/>
                  <a:pt x="151" y="1421"/>
                </a:cubicBezTo>
                <a:cubicBezTo>
                  <a:pt x="148" y="1421"/>
                  <a:pt x="147" y="1418"/>
                  <a:pt x="146" y="1416"/>
                </a:cubicBezTo>
                <a:cubicBezTo>
                  <a:pt x="147" y="1415"/>
                  <a:pt x="148" y="1416"/>
                  <a:pt x="149" y="1417"/>
                </a:cubicBezTo>
                <a:cubicBezTo>
                  <a:pt x="150" y="1414"/>
                  <a:pt x="147" y="1414"/>
                  <a:pt x="146" y="1411"/>
                </a:cubicBezTo>
                <a:cubicBezTo>
                  <a:pt x="145" y="1415"/>
                  <a:pt x="146" y="1416"/>
                  <a:pt x="141" y="1419"/>
                </a:cubicBezTo>
                <a:cubicBezTo>
                  <a:pt x="142" y="1422"/>
                  <a:pt x="144" y="1419"/>
                  <a:pt x="145" y="1420"/>
                </a:cubicBezTo>
                <a:cubicBezTo>
                  <a:pt x="140" y="1424"/>
                  <a:pt x="146" y="1439"/>
                  <a:pt x="144" y="1444"/>
                </a:cubicBezTo>
                <a:cubicBezTo>
                  <a:pt x="144" y="1445"/>
                  <a:pt x="147" y="1450"/>
                  <a:pt x="149" y="1448"/>
                </a:cubicBezTo>
                <a:cubicBezTo>
                  <a:pt x="152" y="1451"/>
                  <a:pt x="146" y="1454"/>
                  <a:pt x="151" y="1454"/>
                </a:cubicBezTo>
                <a:cubicBezTo>
                  <a:pt x="150" y="1456"/>
                  <a:pt x="148" y="1454"/>
                  <a:pt x="146" y="1454"/>
                </a:cubicBezTo>
                <a:cubicBezTo>
                  <a:pt x="145" y="1453"/>
                  <a:pt x="147" y="1452"/>
                  <a:pt x="148" y="1451"/>
                </a:cubicBezTo>
                <a:cubicBezTo>
                  <a:pt x="145" y="1449"/>
                  <a:pt x="144" y="1452"/>
                  <a:pt x="143" y="1448"/>
                </a:cubicBezTo>
                <a:cubicBezTo>
                  <a:pt x="143" y="1451"/>
                  <a:pt x="145" y="1452"/>
                  <a:pt x="147" y="1456"/>
                </a:cubicBezTo>
                <a:cubicBezTo>
                  <a:pt x="146" y="1456"/>
                  <a:pt x="145" y="1456"/>
                  <a:pt x="144" y="1457"/>
                </a:cubicBezTo>
                <a:cubicBezTo>
                  <a:pt x="147" y="1459"/>
                  <a:pt x="146" y="1456"/>
                  <a:pt x="149" y="1457"/>
                </a:cubicBezTo>
                <a:cubicBezTo>
                  <a:pt x="150" y="1459"/>
                  <a:pt x="148" y="1460"/>
                  <a:pt x="151" y="1462"/>
                </a:cubicBezTo>
                <a:cubicBezTo>
                  <a:pt x="152" y="1458"/>
                  <a:pt x="153" y="1453"/>
                  <a:pt x="154" y="1448"/>
                </a:cubicBezTo>
                <a:cubicBezTo>
                  <a:pt x="154" y="1446"/>
                  <a:pt x="154" y="1444"/>
                  <a:pt x="154" y="1441"/>
                </a:cubicBezTo>
                <a:cubicBezTo>
                  <a:pt x="154" y="1434"/>
                  <a:pt x="154" y="1434"/>
                  <a:pt x="154" y="1434"/>
                </a:cubicBezTo>
                <a:cubicBezTo>
                  <a:pt x="156" y="1432"/>
                  <a:pt x="157" y="1436"/>
                  <a:pt x="158" y="1434"/>
                </a:cubicBezTo>
                <a:cubicBezTo>
                  <a:pt x="158" y="1431"/>
                  <a:pt x="157" y="1432"/>
                  <a:pt x="155" y="1430"/>
                </a:cubicBezTo>
                <a:cubicBezTo>
                  <a:pt x="158" y="1428"/>
                  <a:pt x="160" y="1432"/>
                  <a:pt x="163" y="1435"/>
                </a:cubicBezTo>
                <a:cubicBezTo>
                  <a:pt x="163" y="1437"/>
                  <a:pt x="161" y="1440"/>
                  <a:pt x="160" y="1443"/>
                </a:cubicBezTo>
                <a:cubicBezTo>
                  <a:pt x="160" y="1446"/>
                  <a:pt x="159" y="1449"/>
                  <a:pt x="161" y="1452"/>
                </a:cubicBezTo>
                <a:cubicBezTo>
                  <a:pt x="161" y="1454"/>
                  <a:pt x="159" y="1456"/>
                  <a:pt x="159" y="1458"/>
                </a:cubicBezTo>
                <a:cubicBezTo>
                  <a:pt x="162" y="1456"/>
                  <a:pt x="162" y="1457"/>
                  <a:pt x="161" y="1460"/>
                </a:cubicBezTo>
                <a:cubicBezTo>
                  <a:pt x="162" y="1463"/>
                  <a:pt x="163" y="1461"/>
                  <a:pt x="165" y="1462"/>
                </a:cubicBezTo>
                <a:cubicBezTo>
                  <a:pt x="160" y="1466"/>
                  <a:pt x="164" y="1468"/>
                  <a:pt x="164" y="1472"/>
                </a:cubicBezTo>
                <a:cubicBezTo>
                  <a:pt x="162" y="1473"/>
                  <a:pt x="161" y="1472"/>
                  <a:pt x="160" y="1474"/>
                </a:cubicBezTo>
                <a:cubicBezTo>
                  <a:pt x="163" y="1474"/>
                  <a:pt x="165" y="1476"/>
                  <a:pt x="163" y="1479"/>
                </a:cubicBezTo>
                <a:cubicBezTo>
                  <a:pt x="162" y="1480"/>
                  <a:pt x="161" y="1475"/>
                  <a:pt x="159" y="1478"/>
                </a:cubicBezTo>
                <a:cubicBezTo>
                  <a:pt x="161" y="1479"/>
                  <a:pt x="160" y="1480"/>
                  <a:pt x="159" y="1481"/>
                </a:cubicBezTo>
                <a:cubicBezTo>
                  <a:pt x="161" y="1481"/>
                  <a:pt x="162" y="1482"/>
                  <a:pt x="163" y="1483"/>
                </a:cubicBezTo>
                <a:cubicBezTo>
                  <a:pt x="162" y="1488"/>
                  <a:pt x="161" y="1491"/>
                  <a:pt x="158" y="1495"/>
                </a:cubicBezTo>
                <a:cubicBezTo>
                  <a:pt x="164" y="1496"/>
                  <a:pt x="157" y="1499"/>
                  <a:pt x="161" y="1502"/>
                </a:cubicBezTo>
                <a:cubicBezTo>
                  <a:pt x="158" y="1503"/>
                  <a:pt x="160" y="1500"/>
                  <a:pt x="157" y="1499"/>
                </a:cubicBezTo>
                <a:cubicBezTo>
                  <a:pt x="157" y="1501"/>
                  <a:pt x="158" y="1503"/>
                  <a:pt x="157" y="1505"/>
                </a:cubicBezTo>
                <a:cubicBezTo>
                  <a:pt x="157" y="1507"/>
                  <a:pt x="161" y="1508"/>
                  <a:pt x="160" y="1509"/>
                </a:cubicBezTo>
                <a:cubicBezTo>
                  <a:pt x="163" y="1509"/>
                  <a:pt x="163" y="1510"/>
                  <a:pt x="166" y="1513"/>
                </a:cubicBezTo>
                <a:cubicBezTo>
                  <a:pt x="165" y="1508"/>
                  <a:pt x="169" y="1506"/>
                  <a:pt x="166" y="1502"/>
                </a:cubicBezTo>
                <a:cubicBezTo>
                  <a:pt x="169" y="1500"/>
                  <a:pt x="168" y="1504"/>
                  <a:pt x="170" y="1502"/>
                </a:cubicBezTo>
                <a:cubicBezTo>
                  <a:pt x="168" y="1499"/>
                  <a:pt x="166" y="1499"/>
                  <a:pt x="164" y="1500"/>
                </a:cubicBezTo>
                <a:cubicBezTo>
                  <a:pt x="163" y="1498"/>
                  <a:pt x="164" y="1497"/>
                  <a:pt x="162" y="1495"/>
                </a:cubicBezTo>
                <a:cubicBezTo>
                  <a:pt x="166" y="1495"/>
                  <a:pt x="164" y="1491"/>
                  <a:pt x="163" y="1489"/>
                </a:cubicBezTo>
                <a:cubicBezTo>
                  <a:pt x="166" y="1488"/>
                  <a:pt x="166" y="1492"/>
                  <a:pt x="169" y="1493"/>
                </a:cubicBezTo>
                <a:cubicBezTo>
                  <a:pt x="170" y="1490"/>
                  <a:pt x="169" y="1490"/>
                  <a:pt x="166" y="1489"/>
                </a:cubicBezTo>
                <a:cubicBezTo>
                  <a:pt x="167" y="1488"/>
                  <a:pt x="170" y="1486"/>
                  <a:pt x="170" y="1483"/>
                </a:cubicBezTo>
                <a:cubicBezTo>
                  <a:pt x="168" y="1483"/>
                  <a:pt x="167" y="1481"/>
                  <a:pt x="165" y="1479"/>
                </a:cubicBezTo>
                <a:cubicBezTo>
                  <a:pt x="167" y="1478"/>
                  <a:pt x="169" y="1479"/>
                  <a:pt x="171" y="1477"/>
                </a:cubicBezTo>
                <a:cubicBezTo>
                  <a:pt x="169" y="1475"/>
                  <a:pt x="171" y="1474"/>
                  <a:pt x="171" y="1472"/>
                </a:cubicBezTo>
                <a:cubicBezTo>
                  <a:pt x="173" y="1473"/>
                  <a:pt x="174" y="1471"/>
                  <a:pt x="176" y="1472"/>
                </a:cubicBezTo>
                <a:cubicBezTo>
                  <a:pt x="174" y="1465"/>
                  <a:pt x="175" y="1459"/>
                  <a:pt x="177" y="1452"/>
                </a:cubicBezTo>
                <a:cubicBezTo>
                  <a:pt x="172" y="1448"/>
                  <a:pt x="178" y="1445"/>
                  <a:pt x="175" y="1441"/>
                </a:cubicBezTo>
                <a:cubicBezTo>
                  <a:pt x="182" y="1436"/>
                  <a:pt x="171" y="1425"/>
                  <a:pt x="180" y="1422"/>
                </a:cubicBezTo>
                <a:cubicBezTo>
                  <a:pt x="177" y="1420"/>
                  <a:pt x="179" y="1419"/>
                  <a:pt x="177" y="1418"/>
                </a:cubicBezTo>
                <a:cubicBezTo>
                  <a:pt x="180" y="1417"/>
                  <a:pt x="180" y="1415"/>
                  <a:pt x="181" y="1414"/>
                </a:cubicBezTo>
                <a:cubicBezTo>
                  <a:pt x="183" y="1416"/>
                  <a:pt x="180" y="1418"/>
                  <a:pt x="184" y="1419"/>
                </a:cubicBezTo>
                <a:cubicBezTo>
                  <a:pt x="181" y="1418"/>
                  <a:pt x="183" y="1421"/>
                  <a:pt x="182" y="1423"/>
                </a:cubicBezTo>
                <a:cubicBezTo>
                  <a:pt x="185" y="1425"/>
                  <a:pt x="184" y="1422"/>
                  <a:pt x="184" y="1421"/>
                </a:cubicBezTo>
                <a:cubicBezTo>
                  <a:pt x="187" y="1424"/>
                  <a:pt x="186" y="1426"/>
                  <a:pt x="186" y="1429"/>
                </a:cubicBezTo>
                <a:cubicBezTo>
                  <a:pt x="184" y="1430"/>
                  <a:pt x="183" y="1426"/>
                  <a:pt x="184" y="1425"/>
                </a:cubicBezTo>
                <a:cubicBezTo>
                  <a:pt x="181" y="1426"/>
                  <a:pt x="184" y="1433"/>
                  <a:pt x="184" y="1436"/>
                </a:cubicBezTo>
                <a:cubicBezTo>
                  <a:pt x="186" y="1435"/>
                  <a:pt x="183" y="1433"/>
                  <a:pt x="186" y="1432"/>
                </a:cubicBezTo>
                <a:cubicBezTo>
                  <a:pt x="185" y="1437"/>
                  <a:pt x="188" y="1440"/>
                  <a:pt x="189" y="1445"/>
                </a:cubicBezTo>
                <a:cubicBezTo>
                  <a:pt x="187" y="1446"/>
                  <a:pt x="186" y="1440"/>
                  <a:pt x="184" y="1444"/>
                </a:cubicBezTo>
                <a:cubicBezTo>
                  <a:pt x="185" y="1444"/>
                  <a:pt x="186" y="1445"/>
                  <a:pt x="187" y="1446"/>
                </a:cubicBezTo>
                <a:cubicBezTo>
                  <a:pt x="184" y="1451"/>
                  <a:pt x="187" y="1458"/>
                  <a:pt x="189" y="1462"/>
                </a:cubicBezTo>
                <a:cubicBezTo>
                  <a:pt x="185" y="1458"/>
                  <a:pt x="187" y="1464"/>
                  <a:pt x="186" y="1467"/>
                </a:cubicBezTo>
                <a:cubicBezTo>
                  <a:pt x="188" y="1467"/>
                  <a:pt x="189" y="1469"/>
                  <a:pt x="189" y="1466"/>
                </a:cubicBezTo>
                <a:cubicBezTo>
                  <a:pt x="194" y="1471"/>
                  <a:pt x="187" y="1471"/>
                  <a:pt x="191" y="1475"/>
                </a:cubicBezTo>
                <a:cubicBezTo>
                  <a:pt x="189" y="1477"/>
                  <a:pt x="187" y="1475"/>
                  <a:pt x="185" y="1475"/>
                </a:cubicBezTo>
                <a:cubicBezTo>
                  <a:pt x="184" y="1477"/>
                  <a:pt x="189" y="1480"/>
                  <a:pt x="190" y="1480"/>
                </a:cubicBezTo>
                <a:cubicBezTo>
                  <a:pt x="191" y="1482"/>
                  <a:pt x="186" y="1487"/>
                  <a:pt x="191" y="1488"/>
                </a:cubicBezTo>
                <a:cubicBezTo>
                  <a:pt x="191" y="1489"/>
                  <a:pt x="189" y="1493"/>
                  <a:pt x="188" y="1492"/>
                </a:cubicBezTo>
                <a:cubicBezTo>
                  <a:pt x="191" y="1494"/>
                  <a:pt x="192" y="1501"/>
                  <a:pt x="190" y="1506"/>
                </a:cubicBezTo>
                <a:cubicBezTo>
                  <a:pt x="188" y="1503"/>
                  <a:pt x="189" y="1503"/>
                  <a:pt x="185" y="1500"/>
                </a:cubicBezTo>
                <a:cubicBezTo>
                  <a:pt x="183" y="1502"/>
                  <a:pt x="183" y="1504"/>
                  <a:pt x="181" y="1506"/>
                </a:cubicBezTo>
                <a:cubicBezTo>
                  <a:pt x="182" y="1508"/>
                  <a:pt x="186" y="1505"/>
                  <a:pt x="185" y="1507"/>
                </a:cubicBezTo>
                <a:cubicBezTo>
                  <a:pt x="188" y="1508"/>
                  <a:pt x="184" y="1504"/>
                  <a:pt x="184" y="1503"/>
                </a:cubicBezTo>
                <a:cubicBezTo>
                  <a:pt x="189" y="1503"/>
                  <a:pt x="192" y="1510"/>
                  <a:pt x="188" y="1513"/>
                </a:cubicBezTo>
                <a:cubicBezTo>
                  <a:pt x="188" y="1517"/>
                  <a:pt x="196" y="1522"/>
                  <a:pt x="192" y="1526"/>
                </a:cubicBezTo>
                <a:cubicBezTo>
                  <a:pt x="193" y="1527"/>
                  <a:pt x="194" y="1527"/>
                  <a:pt x="195" y="1528"/>
                </a:cubicBezTo>
                <a:cubicBezTo>
                  <a:pt x="194" y="1530"/>
                  <a:pt x="193" y="1528"/>
                  <a:pt x="191" y="1528"/>
                </a:cubicBezTo>
                <a:cubicBezTo>
                  <a:pt x="190" y="1531"/>
                  <a:pt x="196" y="1533"/>
                  <a:pt x="193" y="1535"/>
                </a:cubicBezTo>
                <a:cubicBezTo>
                  <a:pt x="191" y="1537"/>
                  <a:pt x="191" y="1533"/>
                  <a:pt x="190" y="1532"/>
                </a:cubicBezTo>
                <a:cubicBezTo>
                  <a:pt x="191" y="1536"/>
                  <a:pt x="192" y="1539"/>
                  <a:pt x="193" y="1542"/>
                </a:cubicBezTo>
                <a:cubicBezTo>
                  <a:pt x="193" y="1545"/>
                  <a:pt x="193" y="1548"/>
                  <a:pt x="191" y="1550"/>
                </a:cubicBezTo>
                <a:cubicBezTo>
                  <a:pt x="191" y="1552"/>
                  <a:pt x="191" y="1554"/>
                  <a:pt x="194" y="1556"/>
                </a:cubicBezTo>
                <a:cubicBezTo>
                  <a:pt x="195" y="1555"/>
                  <a:pt x="196" y="1554"/>
                  <a:pt x="197" y="1556"/>
                </a:cubicBezTo>
                <a:cubicBezTo>
                  <a:pt x="194" y="1558"/>
                  <a:pt x="199" y="1565"/>
                  <a:pt x="196" y="1569"/>
                </a:cubicBezTo>
                <a:cubicBezTo>
                  <a:pt x="194" y="1568"/>
                  <a:pt x="192" y="1566"/>
                  <a:pt x="194" y="1565"/>
                </a:cubicBezTo>
                <a:cubicBezTo>
                  <a:pt x="192" y="1566"/>
                  <a:pt x="192" y="1572"/>
                  <a:pt x="192" y="1576"/>
                </a:cubicBezTo>
                <a:cubicBezTo>
                  <a:pt x="196" y="1578"/>
                  <a:pt x="192" y="1574"/>
                  <a:pt x="195" y="1573"/>
                </a:cubicBezTo>
                <a:cubicBezTo>
                  <a:pt x="198" y="1575"/>
                  <a:pt x="196" y="1577"/>
                  <a:pt x="199" y="1579"/>
                </a:cubicBezTo>
                <a:cubicBezTo>
                  <a:pt x="200" y="1578"/>
                  <a:pt x="201" y="1578"/>
                  <a:pt x="202" y="1579"/>
                </a:cubicBezTo>
                <a:cubicBezTo>
                  <a:pt x="204" y="1578"/>
                  <a:pt x="202" y="1577"/>
                  <a:pt x="204" y="1577"/>
                </a:cubicBezTo>
                <a:cubicBezTo>
                  <a:pt x="205" y="1578"/>
                  <a:pt x="205" y="1578"/>
                  <a:pt x="206" y="1579"/>
                </a:cubicBezTo>
                <a:cubicBezTo>
                  <a:pt x="201" y="1582"/>
                  <a:pt x="203" y="1583"/>
                  <a:pt x="201" y="1587"/>
                </a:cubicBezTo>
                <a:cubicBezTo>
                  <a:pt x="198" y="1585"/>
                  <a:pt x="202" y="1583"/>
                  <a:pt x="199" y="1581"/>
                </a:cubicBezTo>
                <a:cubicBezTo>
                  <a:pt x="197" y="1583"/>
                  <a:pt x="199" y="1584"/>
                  <a:pt x="196" y="1585"/>
                </a:cubicBezTo>
                <a:cubicBezTo>
                  <a:pt x="199" y="1584"/>
                  <a:pt x="202" y="1590"/>
                  <a:pt x="202" y="1592"/>
                </a:cubicBezTo>
                <a:cubicBezTo>
                  <a:pt x="201" y="1593"/>
                  <a:pt x="200" y="1591"/>
                  <a:pt x="199" y="1591"/>
                </a:cubicBezTo>
                <a:cubicBezTo>
                  <a:pt x="196" y="1593"/>
                  <a:pt x="199" y="1594"/>
                  <a:pt x="197" y="1596"/>
                </a:cubicBezTo>
                <a:cubicBezTo>
                  <a:pt x="199" y="1597"/>
                  <a:pt x="199" y="1594"/>
                  <a:pt x="201" y="1594"/>
                </a:cubicBezTo>
                <a:cubicBezTo>
                  <a:pt x="204" y="1599"/>
                  <a:pt x="201" y="1603"/>
                  <a:pt x="203" y="1607"/>
                </a:cubicBezTo>
                <a:cubicBezTo>
                  <a:pt x="207" y="1607"/>
                  <a:pt x="202" y="1604"/>
                  <a:pt x="204" y="1602"/>
                </a:cubicBezTo>
                <a:cubicBezTo>
                  <a:pt x="205" y="1602"/>
                  <a:pt x="205" y="1602"/>
                  <a:pt x="206" y="1602"/>
                </a:cubicBezTo>
                <a:cubicBezTo>
                  <a:pt x="205" y="1605"/>
                  <a:pt x="208" y="1605"/>
                  <a:pt x="210" y="1609"/>
                </a:cubicBezTo>
                <a:cubicBezTo>
                  <a:pt x="213" y="1608"/>
                  <a:pt x="212" y="1605"/>
                  <a:pt x="208" y="1604"/>
                </a:cubicBezTo>
                <a:cubicBezTo>
                  <a:pt x="210" y="1602"/>
                  <a:pt x="213" y="1607"/>
                  <a:pt x="212" y="1603"/>
                </a:cubicBezTo>
                <a:cubicBezTo>
                  <a:pt x="214" y="1605"/>
                  <a:pt x="216" y="1609"/>
                  <a:pt x="218" y="1606"/>
                </a:cubicBezTo>
                <a:cubicBezTo>
                  <a:pt x="218" y="1604"/>
                  <a:pt x="216" y="1603"/>
                  <a:pt x="215" y="1605"/>
                </a:cubicBezTo>
                <a:cubicBezTo>
                  <a:pt x="214" y="1605"/>
                  <a:pt x="215" y="1604"/>
                  <a:pt x="216" y="1603"/>
                </a:cubicBezTo>
                <a:cubicBezTo>
                  <a:pt x="214" y="1601"/>
                  <a:pt x="213" y="1601"/>
                  <a:pt x="211" y="1600"/>
                </a:cubicBezTo>
                <a:cubicBezTo>
                  <a:pt x="210" y="1596"/>
                  <a:pt x="211" y="1593"/>
                  <a:pt x="208" y="1589"/>
                </a:cubicBezTo>
                <a:cubicBezTo>
                  <a:pt x="214" y="1585"/>
                  <a:pt x="208" y="1580"/>
                  <a:pt x="209" y="1576"/>
                </a:cubicBezTo>
                <a:cubicBezTo>
                  <a:pt x="214" y="1576"/>
                  <a:pt x="212" y="1583"/>
                  <a:pt x="216" y="1583"/>
                </a:cubicBezTo>
                <a:cubicBezTo>
                  <a:pt x="213" y="1576"/>
                  <a:pt x="217" y="1572"/>
                  <a:pt x="211" y="1565"/>
                </a:cubicBezTo>
                <a:cubicBezTo>
                  <a:pt x="214" y="1563"/>
                  <a:pt x="216" y="1562"/>
                  <a:pt x="212" y="1559"/>
                </a:cubicBezTo>
                <a:cubicBezTo>
                  <a:pt x="215" y="1558"/>
                  <a:pt x="218" y="1558"/>
                  <a:pt x="219" y="1561"/>
                </a:cubicBezTo>
                <a:cubicBezTo>
                  <a:pt x="221" y="1560"/>
                  <a:pt x="219" y="1559"/>
                  <a:pt x="220" y="1558"/>
                </a:cubicBezTo>
                <a:cubicBezTo>
                  <a:pt x="218" y="1559"/>
                  <a:pt x="215" y="1555"/>
                  <a:pt x="213" y="1558"/>
                </a:cubicBezTo>
                <a:cubicBezTo>
                  <a:pt x="216" y="1554"/>
                  <a:pt x="211" y="1550"/>
                  <a:pt x="211" y="1545"/>
                </a:cubicBezTo>
                <a:cubicBezTo>
                  <a:pt x="215" y="1551"/>
                  <a:pt x="218" y="1554"/>
                  <a:pt x="218" y="1556"/>
                </a:cubicBezTo>
                <a:cubicBezTo>
                  <a:pt x="223" y="1554"/>
                  <a:pt x="215" y="1547"/>
                  <a:pt x="214" y="1543"/>
                </a:cubicBezTo>
                <a:cubicBezTo>
                  <a:pt x="217" y="1543"/>
                  <a:pt x="216" y="1539"/>
                  <a:pt x="215" y="1537"/>
                </a:cubicBezTo>
                <a:cubicBezTo>
                  <a:pt x="214" y="1536"/>
                  <a:pt x="213" y="1537"/>
                  <a:pt x="212" y="1537"/>
                </a:cubicBezTo>
                <a:cubicBezTo>
                  <a:pt x="212" y="1536"/>
                  <a:pt x="212" y="1535"/>
                  <a:pt x="212" y="1535"/>
                </a:cubicBezTo>
                <a:cubicBezTo>
                  <a:pt x="213" y="1535"/>
                  <a:pt x="214" y="1536"/>
                  <a:pt x="215" y="1534"/>
                </a:cubicBezTo>
                <a:cubicBezTo>
                  <a:pt x="215" y="1529"/>
                  <a:pt x="211" y="1524"/>
                  <a:pt x="210" y="1519"/>
                </a:cubicBezTo>
                <a:cubicBezTo>
                  <a:pt x="211" y="1519"/>
                  <a:pt x="212" y="1519"/>
                  <a:pt x="212" y="1519"/>
                </a:cubicBezTo>
                <a:cubicBezTo>
                  <a:pt x="214" y="1524"/>
                  <a:pt x="217" y="1526"/>
                  <a:pt x="218" y="1531"/>
                </a:cubicBezTo>
                <a:cubicBezTo>
                  <a:pt x="221" y="1527"/>
                  <a:pt x="218" y="1523"/>
                  <a:pt x="220" y="1519"/>
                </a:cubicBezTo>
                <a:cubicBezTo>
                  <a:pt x="217" y="1517"/>
                  <a:pt x="219" y="1520"/>
                  <a:pt x="217" y="1521"/>
                </a:cubicBezTo>
                <a:cubicBezTo>
                  <a:pt x="215" y="1520"/>
                  <a:pt x="216" y="1519"/>
                  <a:pt x="215" y="1518"/>
                </a:cubicBezTo>
                <a:cubicBezTo>
                  <a:pt x="217" y="1515"/>
                  <a:pt x="220" y="1517"/>
                  <a:pt x="220" y="1514"/>
                </a:cubicBezTo>
                <a:cubicBezTo>
                  <a:pt x="219" y="1513"/>
                  <a:pt x="218" y="1514"/>
                  <a:pt x="216" y="1513"/>
                </a:cubicBezTo>
                <a:cubicBezTo>
                  <a:pt x="216" y="1513"/>
                  <a:pt x="217" y="1514"/>
                  <a:pt x="217" y="1514"/>
                </a:cubicBezTo>
                <a:cubicBezTo>
                  <a:pt x="216" y="1516"/>
                  <a:pt x="211" y="1515"/>
                  <a:pt x="215" y="1517"/>
                </a:cubicBezTo>
                <a:cubicBezTo>
                  <a:pt x="211" y="1520"/>
                  <a:pt x="210" y="1516"/>
                  <a:pt x="210" y="1513"/>
                </a:cubicBezTo>
                <a:cubicBezTo>
                  <a:pt x="212" y="1516"/>
                  <a:pt x="212" y="1510"/>
                  <a:pt x="215" y="1512"/>
                </a:cubicBezTo>
                <a:cubicBezTo>
                  <a:pt x="216" y="1511"/>
                  <a:pt x="211" y="1509"/>
                  <a:pt x="212" y="1508"/>
                </a:cubicBezTo>
                <a:cubicBezTo>
                  <a:pt x="215" y="1506"/>
                  <a:pt x="217" y="1510"/>
                  <a:pt x="217" y="1512"/>
                </a:cubicBezTo>
                <a:cubicBezTo>
                  <a:pt x="219" y="1514"/>
                  <a:pt x="220" y="1511"/>
                  <a:pt x="222" y="1512"/>
                </a:cubicBezTo>
                <a:cubicBezTo>
                  <a:pt x="224" y="1510"/>
                  <a:pt x="221" y="1508"/>
                  <a:pt x="223" y="1506"/>
                </a:cubicBezTo>
                <a:cubicBezTo>
                  <a:pt x="226" y="1506"/>
                  <a:pt x="225" y="1508"/>
                  <a:pt x="228" y="1510"/>
                </a:cubicBezTo>
                <a:cubicBezTo>
                  <a:pt x="232" y="1508"/>
                  <a:pt x="226" y="1505"/>
                  <a:pt x="230" y="1503"/>
                </a:cubicBezTo>
                <a:cubicBezTo>
                  <a:pt x="227" y="1502"/>
                  <a:pt x="229" y="1506"/>
                  <a:pt x="226" y="1507"/>
                </a:cubicBezTo>
                <a:cubicBezTo>
                  <a:pt x="226" y="1505"/>
                  <a:pt x="225" y="1503"/>
                  <a:pt x="226" y="1501"/>
                </a:cubicBezTo>
                <a:cubicBezTo>
                  <a:pt x="224" y="1504"/>
                  <a:pt x="222" y="1502"/>
                  <a:pt x="219" y="1502"/>
                </a:cubicBezTo>
                <a:cubicBezTo>
                  <a:pt x="219" y="1501"/>
                  <a:pt x="219" y="1500"/>
                  <a:pt x="218" y="1500"/>
                </a:cubicBezTo>
                <a:cubicBezTo>
                  <a:pt x="220" y="1497"/>
                  <a:pt x="221" y="1501"/>
                  <a:pt x="222" y="1499"/>
                </a:cubicBezTo>
                <a:cubicBezTo>
                  <a:pt x="218" y="1496"/>
                  <a:pt x="220" y="1482"/>
                  <a:pt x="226" y="1484"/>
                </a:cubicBezTo>
                <a:cubicBezTo>
                  <a:pt x="223" y="1482"/>
                  <a:pt x="224" y="1480"/>
                  <a:pt x="221" y="1480"/>
                </a:cubicBezTo>
                <a:cubicBezTo>
                  <a:pt x="223" y="1477"/>
                  <a:pt x="225" y="1479"/>
                  <a:pt x="227" y="1478"/>
                </a:cubicBezTo>
                <a:cubicBezTo>
                  <a:pt x="227" y="1481"/>
                  <a:pt x="229" y="1484"/>
                  <a:pt x="228" y="1486"/>
                </a:cubicBezTo>
                <a:cubicBezTo>
                  <a:pt x="231" y="1485"/>
                  <a:pt x="231" y="1478"/>
                  <a:pt x="230" y="1474"/>
                </a:cubicBezTo>
                <a:cubicBezTo>
                  <a:pt x="231" y="1473"/>
                  <a:pt x="232" y="1476"/>
                  <a:pt x="234" y="1474"/>
                </a:cubicBezTo>
                <a:cubicBezTo>
                  <a:pt x="232" y="1471"/>
                  <a:pt x="229" y="1468"/>
                  <a:pt x="233" y="1465"/>
                </a:cubicBezTo>
                <a:cubicBezTo>
                  <a:pt x="229" y="1464"/>
                  <a:pt x="230" y="1462"/>
                  <a:pt x="226" y="1463"/>
                </a:cubicBezTo>
                <a:cubicBezTo>
                  <a:pt x="229" y="1462"/>
                  <a:pt x="225" y="1459"/>
                  <a:pt x="227" y="1456"/>
                </a:cubicBezTo>
                <a:cubicBezTo>
                  <a:pt x="223" y="1458"/>
                  <a:pt x="225" y="1451"/>
                  <a:pt x="222" y="1451"/>
                </a:cubicBezTo>
                <a:cubicBezTo>
                  <a:pt x="224" y="1447"/>
                  <a:pt x="226" y="1454"/>
                  <a:pt x="228" y="1451"/>
                </a:cubicBezTo>
                <a:cubicBezTo>
                  <a:pt x="225" y="1449"/>
                  <a:pt x="225" y="1447"/>
                  <a:pt x="226" y="1446"/>
                </a:cubicBezTo>
                <a:cubicBezTo>
                  <a:pt x="228" y="1446"/>
                  <a:pt x="229" y="1447"/>
                  <a:pt x="231" y="1447"/>
                </a:cubicBezTo>
                <a:cubicBezTo>
                  <a:pt x="232" y="1453"/>
                  <a:pt x="230" y="1458"/>
                  <a:pt x="234" y="1463"/>
                </a:cubicBezTo>
                <a:cubicBezTo>
                  <a:pt x="236" y="1462"/>
                  <a:pt x="232" y="1460"/>
                  <a:pt x="235" y="1459"/>
                </a:cubicBezTo>
                <a:cubicBezTo>
                  <a:pt x="232" y="1455"/>
                  <a:pt x="233" y="1452"/>
                  <a:pt x="234" y="1448"/>
                </a:cubicBezTo>
                <a:cubicBezTo>
                  <a:pt x="235" y="1445"/>
                  <a:pt x="236" y="1441"/>
                  <a:pt x="233" y="1437"/>
                </a:cubicBezTo>
                <a:cubicBezTo>
                  <a:pt x="237" y="1434"/>
                  <a:pt x="237" y="1429"/>
                  <a:pt x="237" y="1424"/>
                </a:cubicBezTo>
                <a:cubicBezTo>
                  <a:pt x="237" y="1419"/>
                  <a:pt x="237" y="1415"/>
                  <a:pt x="240" y="1414"/>
                </a:cubicBezTo>
                <a:cubicBezTo>
                  <a:pt x="241" y="1412"/>
                  <a:pt x="241" y="1409"/>
                  <a:pt x="242" y="1407"/>
                </a:cubicBezTo>
                <a:cubicBezTo>
                  <a:pt x="237" y="1405"/>
                  <a:pt x="241" y="1402"/>
                  <a:pt x="240" y="1399"/>
                </a:cubicBezTo>
                <a:cubicBezTo>
                  <a:pt x="241" y="1399"/>
                  <a:pt x="242" y="1400"/>
                  <a:pt x="243" y="1399"/>
                </a:cubicBezTo>
                <a:cubicBezTo>
                  <a:pt x="239" y="1398"/>
                  <a:pt x="239" y="1394"/>
                  <a:pt x="242" y="1395"/>
                </a:cubicBezTo>
                <a:cubicBezTo>
                  <a:pt x="241" y="1391"/>
                  <a:pt x="241" y="1388"/>
                  <a:pt x="242" y="1385"/>
                </a:cubicBezTo>
                <a:cubicBezTo>
                  <a:pt x="243" y="1382"/>
                  <a:pt x="244" y="1379"/>
                  <a:pt x="243" y="1376"/>
                </a:cubicBezTo>
                <a:cubicBezTo>
                  <a:pt x="241" y="1377"/>
                  <a:pt x="240" y="1374"/>
                  <a:pt x="239" y="1373"/>
                </a:cubicBezTo>
                <a:cubicBezTo>
                  <a:pt x="241" y="1372"/>
                  <a:pt x="242" y="1376"/>
                  <a:pt x="243" y="1376"/>
                </a:cubicBezTo>
                <a:cubicBezTo>
                  <a:pt x="245" y="1373"/>
                  <a:pt x="245" y="1371"/>
                  <a:pt x="245" y="1368"/>
                </a:cubicBezTo>
                <a:cubicBezTo>
                  <a:pt x="244" y="1365"/>
                  <a:pt x="243" y="1362"/>
                  <a:pt x="243" y="1360"/>
                </a:cubicBezTo>
                <a:cubicBezTo>
                  <a:pt x="248" y="1361"/>
                  <a:pt x="249" y="1355"/>
                  <a:pt x="246" y="1353"/>
                </a:cubicBezTo>
                <a:cubicBezTo>
                  <a:pt x="248" y="1352"/>
                  <a:pt x="247" y="1351"/>
                  <a:pt x="249" y="1350"/>
                </a:cubicBezTo>
                <a:cubicBezTo>
                  <a:pt x="245" y="1348"/>
                  <a:pt x="246" y="1344"/>
                  <a:pt x="247" y="1341"/>
                </a:cubicBezTo>
                <a:cubicBezTo>
                  <a:pt x="249" y="1337"/>
                  <a:pt x="250" y="1333"/>
                  <a:pt x="247" y="1329"/>
                </a:cubicBezTo>
                <a:cubicBezTo>
                  <a:pt x="251" y="1327"/>
                  <a:pt x="251" y="1323"/>
                  <a:pt x="250" y="1320"/>
                </a:cubicBezTo>
                <a:cubicBezTo>
                  <a:pt x="249" y="1316"/>
                  <a:pt x="248" y="1313"/>
                  <a:pt x="252" y="1312"/>
                </a:cubicBezTo>
                <a:cubicBezTo>
                  <a:pt x="251" y="1313"/>
                  <a:pt x="252" y="1315"/>
                  <a:pt x="252" y="1317"/>
                </a:cubicBezTo>
                <a:cubicBezTo>
                  <a:pt x="256" y="1316"/>
                  <a:pt x="251" y="1310"/>
                  <a:pt x="254" y="1306"/>
                </a:cubicBezTo>
                <a:cubicBezTo>
                  <a:pt x="254" y="1304"/>
                  <a:pt x="259" y="1299"/>
                  <a:pt x="255" y="1298"/>
                </a:cubicBezTo>
                <a:cubicBezTo>
                  <a:pt x="254" y="1296"/>
                  <a:pt x="258" y="1296"/>
                  <a:pt x="258" y="1295"/>
                </a:cubicBezTo>
                <a:cubicBezTo>
                  <a:pt x="258" y="1295"/>
                  <a:pt x="258" y="1295"/>
                  <a:pt x="258" y="1295"/>
                </a:cubicBezTo>
                <a:cubicBezTo>
                  <a:pt x="260" y="1292"/>
                  <a:pt x="259" y="1291"/>
                  <a:pt x="258" y="1290"/>
                </a:cubicBezTo>
                <a:cubicBezTo>
                  <a:pt x="258" y="1289"/>
                  <a:pt x="258" y="1290"/>
                  <a:pt x="258" y="1290"/>
                </a:cubicBezTo>
                <a:cubicBezTo>
                  <a:pt x="258" y="1288"/>
                  <a:pt x="258" y="1286"/>
                  <a:pt x="257" y="1283"/>
                </a:cubicBezTo>
                <a:cubicBezTo>
                  <a:pt x="258" y="1281"/>
                  <a:pt x="259" y="1279"/>
                  <a:pt x="260" y="1276"/>
                </a:cubicBezTo>
                <a:cubicBezTo>
                  <a:pt x="260" y="1277"/>
                  <a:pt x="259" y="1278"/>
                  <a:pt x="260" y="1279"/>
                </a:cubicBezTo>
                <a:cubicBezTo>
                  <a:pt x="259" y="1276"/>
                  <a:pt x="264" y="1275"/>
                  <a:pt x="262" y="1271"/>
                </a:cubicBezTo>
                <a:cubicBezTo>
                  <a:pt x="264" y="1270"/>
                  <a:pt x="264" y="1273"/>
                  <a:pt x="266" y="1270"/>
                </a:cubicBezTo>
                <a:cubicBezTo>
                  <a:pt x="268" y="1274"/>
                  <a:pt x="265" y="1274"/>
                  <a:pt x="265" y="1275"/>
                </a:cubicBezTo>
                <a:cubicBezTo>
                  <a:pt x="266" y="1278"/>
                  <a:pt x="267" y="1273"/>
                  <a:pt x="268" y="1274"/>
                </a:cubicBezTo>
                <a:cubicBezTo>
                  <a:pt x="267" y="1272"/>
                  <a:pt x="268" y="1271"/>
                  <a:pt x="269" y="1270"/>
                </a:cubicBezTo>
                <a:cubicBezTo>
                  <a:pt x="268" y="1268"/>
                  <a:pt x="269" y="1267"/>
                  <a:pt x="268" y="1266"/>
                </a:cubicBezTo>
                <a:cubicBezTo>
                  <a:pt x="267" y="1268"/>
                  <a:pt x="267" y="1270"/>
                  <a:pt x="266" y="1269"/>
                </a:cubicBezTo>
                <a:cubicBezTo>
                  <a:pt x="265" y="1267"/>
                  <a:pt x="268" y="1266"/>
                  <a:pt x="267" y="1265"/>
                </a:cubicBezTo>
                <a:cubicBezTo>
                  <a:pt x="269" y="1264"/>
                  <a:pt x="268" y="1267"/>
                  <a:pt x="270" y="1264"/>
                </a:cubicBezTo>
                <a:cubicBezTo>
                  <a:pt x="267" y="1264"/>
                  <a:pt x="270" y="1262"/>
                  <a:pt x="271" y="1260"/>
                </a:cubicBezTo>
                <a:cubicBezTo>
                  <a:pt x="271" y="1259"/>
                  <a:pt x="273" y="1260"/>
                  <a:pt x="273" y="1261"/>
                </a:cubicBezTo>
                <a:cubicBezTo>
                  <a:pt x="273" y="1260"/>
                  <a:pt x="274" y="1259"/>
                  <a:pt x="275" y="1258"/>
                </a:cubicBezTo>
                <a:cubicBezTo>
                  <a:pt x="276" y="1259"/>
                  <a:pt x="277" y="1258"/>
                  <a:pt x="278" y="1260"/>
                </a:cubicBezTo>
                <a:cubicBezTo>
                  <a:pt x="278" y="1261"/>
                  <a:pt x="278" y="1262"/>
                  <a:pt x="277" y="1262"/>
                </a:cubicBezTo>
                <a:cubicBezTo>
                  <a:pt x="270" y="1258"/>
                  <a:pt x="273" y="1268"/>
                  <a:pt x="270" y="1270"/>
                </a:cubicBezTo>
                <a:cubicBezTo>
                  <a:pt x="274" y="1272"/>
                  <a:pt x="271" y="1268"/>
                  <a:pt x="274" y="1268"/>
                </a:cubicBezTo>
                <a:cubicBezTo>
                  <a:pt x="277" y="1268"/>
                  <a:pt x="275" y="1271"/>
                  <a:pt x="276" y="1272"/>
                </a:cubicBezTo>
                <a:cubicBezTo>
                  <a:pt x="267" y="1273"/>
                  <a:pt x="271" y="1282"/>
                  <a:pt x="267" y="1286"/>
                </a:cubicBezTo>
                <a:cubicBezTo>
                  <a:pt x="268" y="1289"/>
                  <a:pt x="270" y="1286"/>
                  <a:pt x="271" y="1289"/>
                </a:cubicBezTo>
                <a:cubicBezTo>
                  <a:pt x="271" y="1290"/>
                  <a:pt x="270" y="1290"/>
                  <a:pt x="271" y="1291"/>
                </a:cubicBezTo>
                <a:cubicBezTo>
                  <a:pt x="269" y="1291"/>
                  <a:pt x="268" y="1290"/>
                  <a:pt x="268" y="1289"/>
                </a:cubicBezTo>
                <a:cubicBezTo>
                  <a:pt x="266" y="1290"/>
                  <a:pt x="265" y="1291"/>
                  <a:pt x="267" y="1294"/>
                </a:cubicBezTo>
                <a:cubicBezTo>
                  <a:pt x="269" y="1294"/>
                  <a:pt x="270" y="1293"/>
                  <a:pt x="271" y="1295"/>
                </a:cubicBezTo>
                <a:cubicBezTo>
                  <a:pt x="273" y="1294"/>
                  <a:pt x="271" y="1292"/>
                  <a:pt x="273" y="1292"/>
                </a:cubicBezTo>
                <a:cubicBezTo>
                  <a:pt x="276" y="1294"/>
                  <a:pt x="272" y="1295"/>
                  <a:pt x="275" y="1298"/>
                </a:cubicBezTo>
                <a:cubicBezTo>
                  <a:pt x="271" y="1299"/>
                  <a:pt x="273" y="1301"/>
                  <a:pt x="272" y="1303"/>
                </a:cubicBezTo>
                <a:cubicBezTo>
                  <a:pt x="268" y="1302"/>
                  <a:pt x="273" y="1299"/>
                  <a:pt x="270" y="1297"/>
                </a:cubicBezTo>
                <a:cubicBezTo>
                  <a:pt x="265" y="1300"/>
                  <a:pt x="269" y="1295"/>
                  <a:pt x="267" y="1294"/>
                </a:cubicBezTo>
                <a:cubicBezTo>
                  <a:pt x="262" y="1298"/>
                  <a:pt x="267" y="1299"/>
                  <a:pt x="263" y="1303"/>
                </a:cubicBezTo>
                <a:cubicBezTo>
                  <a:pt x="265" y="1304"/>
                  <a:pt x="266" y="1302"/>
                  <a:pt x="268" y="1303"/>
                </a:cubicBezTo>
                <a:cubicBezTo>
                  <a:pt x="268" y="1303"/>
                  <a:pt x="267" y="1304"/>
                  <a:pt x="267" y="1304"/>
                </a:cubicBezTo>
                <a:cubicBezTo>
                  <a:pt x="268" y="1305"/>
                  <a:pt x="269" y="1305"/>
                  <a:pt x="269" y="1304"/>
                </a:cubicBezTo>
                <a:cubicBezTo>
                  <a:pt x="273" y="1307"/>
                  <a:pt x="271" y="1310"/>
                  <a:pt x="274" y="1313"/>
                </a:cubicBezTo>
                <a:cubicBezTo>
                  <a:pt x="273" y="1315"/>
                  <a:pt x="273" y="1316"/>
                  <a:pt x="270" y="1315"/>
                </a:cubicBezTo>
                <a:cubicBezTo>
                  <a:pt x="270" y="1317"/>
                  <a:pt x="275" y="1321"/>
                  <a:pt x="272" y="1322"/>
                </a:cubicBezTo>
                <a:cubicBezTo>
                  <a:pt x="271" y="1323"/>
                  <a:pt x="270" y="1320"/>
                  <a:pt x="269" y="1319"/>
                </a:cubicBezTo>
                <a:cubicBezTo>
                  <a:pt x="267" y="1321"/>
                  <a:pt x="270" y="1323"/>
                  <a:pt x="272" y="1323"/>
                </a:cubicBezTo>
                <a:cubicBezTo>
                  <a:pt x="274" y="1325"/>
                  <a:pt x="269" y="1325"/>
                  <a:pt x="271" y="1328"/>
                </a:cubicBezTo>
                <a:cubicBezTo>
                  <a:pt x="269" y="1328"/>
                  <a:pt x="268" y="1326"/>
                  <a:pt x="267" y="1328"/>
                </a:cubicBezTo>
                <a:cubicBezTo>
                  <a:pt x="271" y="1331"/>
                  <a:pt x="272" y="1340"/>
                  <a:pt x="267" y="1339"/>
                </a:cubicBezTo>
                <a:cubicBezTo>
                  <a:pt x="267" y="1341"/>
                  <a:pt x="264" y="1343"/>
                  <a:pt x="268" y="1346"/>
                </a:cubicBezTo>
                <a:cubicBezTo>
                  <a:pt x="262" y="1348"/>
                  <a:pt x="268" y="1354"/>
                  <a:pt x="263" y="1354"/>
                </a:cubicBezTo>
                <a:cubicBezTo>
                  <a:pt x="267" y="1357"/>
                  <a:pt x="266" y="1359"/>
                  <a:pt x="264" y="1361"/>
                </a:cubicBezTo>
                <a:cubicBezTo>
                  <a:pt x="263" y="1364"/>
                  <a:pt x="261" y="1367"/>
                  <a:pt x="264" y="1370"/>
                </a:cubicBezTo>
                <a:cubicBezTo>
                  <a:pt x="262" y="1374"/>
                  <a:pt x="264" y="1379"/>
                  <a:pt x="261" y="1383"/>
                </a:cubicBezTo>
                <a:cubicBezTo>
                  <a:pt x="259" y="1384"/>
                  <a:pt x="261" y="1380"/>
                  <a:pt x="258" y="1382"/>
                </a:cubicBezTo>
                <a:cubicBezTo>
                  <a:pt x="260" y="1385"/>
                  <a:pt x="260" y="1387"/>
                  <a:pt x="260" y="1388"/>
                </a:cubicBezTo>
                <a:cubicBezTo>
                  <a:pt x="260" y="1390"/>
                  <a:pt x="260" y="1392"/>
                  <a:pt x="259" y="1394"/>
                </a:cubicBezTo>
                <a:cubicBezTo>
                  <a:pt x="258" y="1397"/>
                  <a:pt x="257" y="1401"/>
                  <a:pt x="259" y="1405"/>
                </a:cubicBezTo>
                <a:cubicBezTo>
                  <a:pt x="260" y="1404"/>
                  <a:pt x="259" y="1403"/>
                  <a:pt x="261" y="1402"/>
                </a:cubicBezTo>
                <a:cubicBezTo>
                  <a:pt x="262" y="1402"/>
                  <a:pt x="263" y="1404"/>
                  <a:pt x="263" y="1403"/>
                </a:cubicBezTo>
                <a:cubicBezTo>
                  <a:pt x="263" y="1406"/>
                  <a:pt x="259" y="1409"/>
                  <a:pt x="259" y="1412"/>
                </a:cubicBezTo>
                <a:cubicBezTo>
                  <a:pt x="261" y="1413"/>
                  <a:pt x="260" y="1412"/>
                  <a:pt x="261" y="1411"/>
                </a:cubicBezTo>
                <a:cubicBezTo>
                  <a:pt x="263" y="1410"/>
                  <a:pt x="260" y="1413"/>
                  <a:pt x="264" y="1415"/>
                </a:cubicBezTo>
                <a:cubicBezTo>
                  <a:pt x="262" y="1415"/>
                  <a:pt x="261" y="1415"/>
                  <a:pt x="261" y="1416"/>
                </a:cubicBezTo>
                <a:cubicBezTo>
                  <a:pt x="268" y="1420"/>
                  <a:pt x="258" y="1425"/>
                  <a:pt x="263" y="1430"/>
                </a:cubicBezTo>
                <a:cubicBezTo>
                  <a:pt x="261" y="1432"/>
                  <a:pt x="260" y="1432"/>
                  <a:pt x="258" y="1429"/>
                </a:cubicBezTo>
                <a:cubicBezTo>
                  <a:pt x="256" y="1431"/>
                  <a:pt x="258" y="1432"/>
                  <a:pt x="257" y="1434"/>
                </a:cubicBezTo>
                <a:cubicBezTo>
                  <a:pt x="258" y="1434"/>
                  <a:pt x="259" y="1433"/>
                  <a:pt x="260" y="1433"/>
                </a:cubicBezTo>
                <a:cubicBezTo>
                  <a:pt x="263" y="1434"/>
                  <a:pt x="262" y="1436"/>
                  <a:pt x="263" y="1437"/>
                </a:cubicBezTo>
                <a:cubicBezTo>
                  <a:pt x="261" y="1438"/>
                  <a:pt x="260" y="1437"/>
                  <a:pt x="259" y="1436"/>
                </a:cubicBezTo>
                <a:cubicBezTo>
                  <a:pt x="261" y="1440"/>
                  <a:pt x="259" y="1444"/>
                  <a:pt x="259" y="1448"/>
                </a:cubicBezTo>
                <a:cubicBezTo>
                  <a:pt x="258" y="1448"/>
                  <a:pt x="256" y="1446"/>
                  <a:pt x="255" y="1448"/>
                </a:cubicBezTo>
                <a:cubicBezTo>
                  <a:pt x="262" y="1451"/>
                  <a:pt x="258" y="1463"/>
                  <a:pt x="261" y="1467"/>
                </a:cubicBezTo>
                <a:cubicBezTo>
                  <a:pt x="257" y="1468"/>
                  <a:pt x="258" y="1472"/>
                  <a:pt x="255" y="1468"/>
                </a:cubicBezTo>
                <a:cubicBezTo>
                  <a:pt x="255" y="1471"/>
                  <a:pt x="257" y="1471"/>
                  <a:pt x="259" y="1472"/>
                </a:cubicBezTo>
                <a:cubicBezTo>
                  <a:pt x="259" y="1474"/>
                  <a:pt x="253" y="1474"/>
                  <a:pt x="256" y="1477"/>
                </a:cubicBezTo>
                <a:cubicBezTo>
                  <a:pt x="258" y="1476"/>
                  <a:pt x="256" y="1475"/>
                  <a:pt x="257" y="1474"/>
                </a:cubicBezTo>
                <a:cubicBezTo>
                  <a:pt x="258" y="1475"/>
                  <a:pt x="258" y="1475"/>
                  <a:pt x="259" y="1475"/>
                </a:cubicBezTo>
                <a:cubicBezTo>
                  <a:pt x="259" y="1478"/>
                  <a:pt x="258" y="1480"/>
                  <a:pt x="258" y="1483"/>
                </a:cubicBezTo>
                <a:cubicBezTo>
                  <a:pt x="257" y="1486"/>
                  <a:pt x="258" y="1489"/>
                  <a:pt x="261" y="1492"/>
                </a:cubicBezTo>
                <a:cubicBezTo>
                  <a:pt x="257" y="1491"/>
                  <a:pt x="258" y="1492"/>
                  <a:pt x="254" y="1494"/>
                </a:cubicBezTo>
                <a:cubicBezTo>
                  <a:pt x="256" y="1495"/>
                  <a:pt x="258" y="1493"/>
                  <a:pt x="260" y="1492"/>
                </a:cubicBezTo>
                <a:cubicBezTo>
                  <a:pt x="266" y="1496"/>
                  <a:pt x="257" y="1498"/>
                  <a:pt x="262" y="1501"/>
                </a:cubicBezTo>
                <a:cubicBezTo>
                  <a:pt x="260" y="1505"/>
                  <a:pt x="257" y="1500"/>
                  <a:pt x="255" y="1502"/>
                </a:cubicBezTo>
                <a:cubicBezTo>
                  <a:pt x="257" y="1504"/>
                  <a:pt x="260" y="1503"/>
                  <a:pt x="262" y="1504"/>
                </a:cubicBezTo>
                <a:cubicBezTo>
                  <a:pt x="264" y="1506"/>
                  <a:pt x="260" y="1506"/>
                  <a:pt x="261" y="1507"/>
                </a:cubicBezTo>
                <a:cubicBezTo>
                  <a:pt x="260" y="1507"/>
                  <a:pt x="259" y="1506"/>
                  <a:pt x="257" y="1505"/>
                </a:cubicBezTo>
                <a:cubicBezTo>
                  <a:pt x="257" y="1507"/>
                  <a:pt x="259" y="1510"/>
                  <a:pt x="261" y="1509"/>
                </a:cubicBezTo>
                <a:cubicBezTo>
                  <a:pt x="257" y="1513"/>
                  <a:pt x="261" y="1513"/>
                  <a:pt x="256" y="1516"/>
                </a:cubicBezTo>
                <a:cubicBezTo>
                  <a:pt x="259" y="1519"/>
                  <a:pt x="258" y="1520"/>
                  <a:pt x="257" y="1524"/>
                </a:cubicBezTo>
                <a:cubicBezTo>
                  <a:pt x="258" y="1524"/>
                  <a:pt x="260" y="1522"/>
                  <a:pt x="262" y="1525"/>
                </a:cubicBezTo>
                <a:cubicBezTo>
                  <a:pt x="265" y="1522"/>
                  <a:pt x="265" y="1522"/>
                  <a:pt x="265" y="1522"/>
                </a:cubicBezTo>
                <a:cubicBezTo>
                  <a:pt x="265" y="1520"/>
                  <a:pt x="262" y="1521"/>
                  <a:pt x="265" y="1519"/>
                </a:cubicBezTo>
                <a:cubicBezTo>
                  <a:pt x="264" y="1518"/>
                  <a:pt x="263" y="1518"/>
                  <a:pt x="262" y="1519"/>
                </a:cubicBezTo>
                <a:cubicBezTo>
                  <a:pt x="262" y="1515"/>
                  <a:pt x="260" y="1504"/>
                  <a:pt x="267" y="1507"/>
                </a:cubicBezTo>
                <a:cubicBezTo>
                  <a:pt x="268" y="1506"/>
                  <a:pt x="265" y="1504"/>
                  <a:pt x="264" y="1503"/>
                </a:cubicBezTo>
                <a:cubicBezTo>
                  <a:pt x="267" y="1501"/>
                  <a:pt x="269" y="1503"/>
                  <a:pt x="270" y="1505"/>
                </a:cubicBezTo>
                <a:cubicBezTo>
                  <a:pt x="271" y="1504"/>
                  <a:pt x="270" y="1498"/>
                  <a:pt x="267" y="1501"/>
                </a:cubicBezTo>
                <a:cubicBezTo>
                  <a:pt x="266" y="1498"/>
                  <a:pt x="269" y="1496"/>
                  <a:pt x="265" y="1493"/>
                </a:cubicBezTo>
                <a:cubicBezTo>
                  <a:pt x="266" y="1492"/>
                  <a:pt x="268" y="1496"/>
                  <a:pt x="269" y="1495"/>
                </a:cubicBezTo>
                <a:cubicBezTo>
                  <a:pt x="272" y="1494"/>
                  <a:pt x="267" y="1487"/>
                  <a:pt x="273" y="1489"/>
                </a:cubicBezTo>
                <a:cubicBezTo>
                  <a:pt x="274" y="1488"/>
                  <a:pt x="270" y="1487"/>
                  <a:pt x="270" y="1488"/>
                </a:cubicBezTo>
                <a:cubicBezTo>
                  <a:pt x="270" y="1486"/>
                  <a:pt x="270" y="1484"/>
                  <a:pt x="272" y="1482"/>
                </a:cubicBezTo>
                <a:cubicBezTo>
                  <a:pt x="271" y="1482"/>
                  <a:pt x="269" y="1482"/>
                  <a:pt x="268" y="1481"/>
                </a:cubicBezTo>
                <a:cubicBezTo>
                  <a:pt x="267" y="1480"/>
                  <a:pt x="269" y="1479"/>
                  <a:pt x="268" y="1477"/>
                </a:cubicBezTo>
                <a:cubicBezTo>
                  <a:pt x="269" y="1477"/>
                  <a:pt x="270" y="1478"/>
                  <a:pt x="271" y="1478"/>
                </a:cubicBezTo>
                <a:cubicBezTo>
                  <a:pt x="269" y="1476"/>
                  <a:pt x="269" y="1473"/>
                  <a:pt x="269" y="1471"/>
                </a:cubicBezTo>
                <a:cubicBezTo>
                  <a:pt x="268" y="1468"/>
                  <a:pt x="269" y="1466"/>
                  <a:pt x="269" y="1464"/>
                </a:cubicBezTo>
                <a:cubicBezTo>
                  <a:pt x="271" y="1463"/>
                  <a:pt x="269" y="1465"/>
                  <a:pt x="272" y="1466"/>
                </a:cubicBezTo>
                <a:cubicBezTo>
                  <a:pt x="274" y="1465"/>
                  <a:pt x="271" y="1463"/>
                  <a:pt x="274" y="1461"/>
                </a:cubicBezTo>
                <a:cubicBezTo>
                  <a:pt x="270" y="1457"/>
                  <a:pt x="279" y="1458"/>
                  <a:pt x="276" y="1454"/>
                </a:cubicBezTo>
                <a:cubicBezTo>
                  <a:pt x="275" y="1456"/>
                  <a:pt x="275" y="1457"/>
                  <a:pt x="274" y="1458"/>
                </a:cubicBezTo>
                <a:cubicBezTo>
                  <a:pt x="271" y="1456"/>
                  <a:pt x="275" y="1455"/>
                  <a:pt x="272" y="1453"/>
                </a:cubicBezTo>
                <a:cubicBezTo>
                  <a:pt x="273" y="1452"/>
                  <a:pt x="274" y="1453"/>
                  <a:pt x="275" y="1454"/>
                </a:cubicBezTo>
                <a:cubicBezTo>
                  <a:pt x="275" y="1453"/>
                  <a:pt x="274" y="1452"/>
                  <a:pt x="276" y="1451"/>
                </a:cubicBezTo>
                <a:cubicBezTo>
                  <a:pt x="271" y="1450"/>
                  <a:pt x="274" y="1441"/>
                  <a:pt x="275" y="1436"/>
                </a:cubicBezTo>
                <a:cubicBezTo>
                  <a:pt x="276" y="1436"/>
                  <a:pt x="276" y="1436"/>
                  <a:pt x="276" y="1436"/>
                </a:cubicBezTo>
                <a:cubicBezTo>
                  <a:pt x="275" y="1430"/>
                  <a:pt x="276" y="1423"/>
                  <a:pt x="278" y="1417"/>
                </a:cubicBezTo>
                <a:cubicBezTo>
                  <a:pt x="279" y="1417"/>
                  <a:pt x="280" y="1419"/>
                  <a:pt x="281" y="1420"/>
                </a:cubicBezTo>
                <a:cubicBezTo>
                  <a:pt x="284" y="1418"/>
                  <a:pt x="280" y="1415"/>
                  <a:pt x="278" y="1415"/>
                </a:cubicBezTo>
                <a:cubicBezTo>
                  <a:pt x="277" y="1412"/>
                  <a:pt x="282" y="1416"/>
                  <a:pt x="283" y="1413"/>
                </a:cubicBezTo>
                <a:cubicBezTo>
                  <a:pt x="282" y="1410"/>
                  <a:pt x="280" y="1414"/>
                  <a:pt x="278" y="1413"/>
                </a:cubicBezTo>
                <a:cubicBezTo>
                  <a:pt x="279" y="1408"/>
                  <a:pt x="275" y="1403"/>
                  <a:pt x="280" y="1399"/>
                </a:cubicBezTo>
                <a:cubicBezTo>
                  <a:pt x="275" y="1397"/>
                  <a:pt x="277" y="1395"/>
                  <a:pt x="276" y="1392"/>
                </a:cubicBezTo>
                <a:cubicBezTo>
                  <a:pt x="277" y="1390"/>
                  <a:pt x="279" y="1392"/>
                  <a:pt x="280" y="1390"/>
                </a:cubicBezTo>
                <a:cubicBezTo>
                  <a:pt x="277" y="1386"/>
                  <a:pt x="278" y="1383"/>
                  <a:pt x="279" y="1380"/>
                </a:cubicBezTo>
                <a:cubicBezTo>
                  <a:pt x="281" y="1379"/>
                  <a:pt x="280" y="1383"/>
                  <a:pt x="280" y="1384"/>
                </a:cubicBezTo>
                <a:cubicBezTo>
                  <a:pt x="283" y="1382"/>
                  <a:pt x="282" y="1378"/>
                  <a:pt x="279" y="1374"/>
                </a:cubicBezTo>
                <a:cubicBezTo>
                  <a:pt x="281" y="1373"/>
                  <a:pt x="282" y="1375"/>
                  <a:pt x="284" y="1374"/>
                </a:cubicBezTo>
                <a:cubicBezTo>
                  <a:pt x="286" y="1376"/>
                  <a:pt x="284" y="1378"/>
                  <a:pt x="287" y="1378"/>
                </a:cubicBezTo>
                <a:cubicBezTo>
                  <a:pt x="287" y="1375"/>
                  <a:pt x="287" y="1372"/>
                  <a:pt x="286" y="1369"/>
                </a:cubicBezTo>
                <a:cubicBezTo>
                  <a:pt x="286" y="1366"/>
                  <a:pt x="285" y="1363"/>
                  <a:pt x="283" y="1360"/>
                </a:cubicBezTo>
                <a:cubicBezTo>
                  <a:pt x="285" y="1357"/>
                  <a:pt x="287" y="1362"/>
                  <a:pt x="289" y="1360"/>
                </a:cubicBezTo>
                <a:cubicBezTo>
                  <a:pt x="289" y="1355"/>
                  <a:pt x="289" y="1349"/>
                  <a:pt x="293" y="1344"/>
                </a:cubicBezTo>
                <a:cubicBezTo>
                  <a:pt x="289" y="1340"/>
                  <a:pt x="293" y="1339"/>
                  <a:pt x="294" y="1338"/>
                </a:cubicBezTo>
                <a:cubicBezTo>
                  <a:pt x="293" y="1336"/>
                  <a:pt x="291" y="1338"/>
                  <a:pt x="290" y="1336"/>
                </a:cubicBezTo>
                <a:cubicBezTo>
                  <a:pt x="292" y="1334"/>
                  <a:pt x="292" y="1330"/>
                  <a:pt x="292" y="1327"/>
                </a:cubicBezTo>
                <a:cubicBezTo>
                  <a:pt x="292" y="1324"/>
                  <a:pt x="292" y="1322"/>
                  <a:pt x="295" y="1322"/>
                </a:cubicBezTo>
                <a:cubicBezTo>
                  <a:pt x="295" y="1315"/>
                  <a:pt x="300" y="1307"/>
                  <a:pt x="297" y="1301"/>
                </a:cubicBezTo>
                <a:cubicBezTo>
                  <a:pt x="301" y="1299"/>
                  <a:pt x="298" y="1295"/>
                  <a:pt x="303" y="1293"/>
                </a:cubicBezTo>
                <a:cubicBezTo>
                  <a:pt x="300" y="1289"/>
                  <a:pt x="303" y="1288"/>
                  <a:pt x="300" y="1285"/>
                </a:cubicBezTo>
                <a:cubicBezTo>
                  <a:pt x="301" y="1283"/>
                  <a:pt x="302" y="1285"/>
                  <a:pt x="304" y="1284"/>
                </a:cubicBezTo>
                <a:cubicBezTo>
                  <a:pt x="304" y="1281"/>
                  <a:pt x="305" y="1278"/>
                  <a:pt x="305" y="1275"/>
                </a:cubicBezTo>
                <a:cubicBezTo>
                  <a:pt x="306" y="1272"/>
                  <a:pt x="306" y="1268"/>
                  <a:pt x="307" y="1265"/>
                </a:cubicBezTo>
                <a:cubicBezTo>
                  <a:pt x="307" y="1262"/>
                  <a:pt x="308" y="1259"/>
                  <a:pt x="309" y="1257"/>
                </a:cubicBezTo>
                <a:cubicBezTo>
                  <a:pt x="310" y="1254"/>
                  <a:pt x="312" y="1251"/>
                  <a:pt x="313" y="1248"/>
                </a:cubicBezTo>
                <a:cubicBezTo>
                  <a:pt x="312" y="1248"/>
                  <a:pt x="311" y="1246"/>
                  <a:pt x="310" y="1247"/>
                </a:cubicBezTo>
                <a:cubicBezTo>
                  <a:pt x="310" y="1247"/>
                  <a:pt x="310" y="1248"/>
                  <a:pt x="310" y="1248"/>
                </a:cubicBezTo>
                <a:cubicBezTo>
                  <a:pt x="310" y="1247"/>
                  <a:pt x="310" y="1247"/>
                  <a:pt x="310" y="1247"/>
                </a:cubicBezTo>
                <a:cubicBezTo>
                  <a:pt x="312" y="1243"/>
                  <a:pt x="314" y="1238"/>
                  <a:pt x="315" y="1234"/>
                </a:cubicBezTo>
                <a:cubicBezTo>
                  <a:pt x="317" y="1229"/>
                  <a:pt x="318" y="1224"/>
                  <a:pt x="318" y="1219"/>
                </a:cubicBezTo>
                <a:cubicBezTo>
                  <a:pt x="316" y="1216"/>
                  <a:pt x="322" y="1215"/>
                  <a:pt x="322" y="1212"/>
                </a:cubicBezTo>
                <a:cubicBezTo>
                  <a:pt x="321" y="1212"/>
                  <a:pt x="320" y="1212"/>
                  <a:pt x="319" y="1211"/>
                </a:cubicBezTo>
                <a:cubicBezTo>
                  <a:pt x="321" y="1209"/>
                  <a:pt x="324" y="1206"/>
                  <a:pt x="322" y="1200"/>
                </a:cubicBezTo>
                <a:cubicBezTo>
                  <a:pt x="323" y="1200"/>
                  <a:pt x="325" y="1199"/>
                  <a:pt x="327" y="1199"/>
                </a:cubicBezTo>
                <a:cubicBezTo>
                  <a:pt x="326" y="1195"/>
                  <a:pt x="327" y="1191"/>
                  <a:pt x="328" y="1187"/>
                </a:cubicBezTo>
                <a:cubicBezTo>
                  <a:pt x="328" y="1187"/>
                  <a:pt x="328" y="1187"/>
                  <a:pt x="328" y="1187"/>
                </a:cubicBezTo>
                <a:cubicBezTo>
                  <a:pt x="328" y="1187"/>
                  <a:pt x="328" y="1187"/>
                  <a:pt x="328" y="1187"/>
                </a:cubicBezTo>
                <a:cubicBezTo>
                  <a:pt x="328" y="1186"/>
                  <a:pt x="328" y="1184"/>
                  <a:pt x="329" y="1183"/>
                </a:cubicBezTo>
                <a:cubicBezTo>
                  <a:pt x="329" y="1182"/>
                  <a:pt x="330" y="1181"/>
                  <a:pt x="330" y="1180"/>
                </a:cubicBezTo>
                <a:cubicBezTo>
                  <a:pt x="330" y="1180"/>
                  <a:pt x="330" y="1180"/>
                  <a:pt x="331" y="1180"/>
                </a:cubicBezTo>
                <a:cubicBezTo>
                  <a:pt x="331" y="1180"/>
                  <a:pt x="330" y="1180"/>
                  <a:pt x="330" y="1179"/>
                </a:cubicBezTo>
                <a:cubicBezTo>
                  <a:pt x="331" y="1177"/>
                  <a:pt x="333" y="1174"/>
                  <a:pt x="334" y="1172"/>
                </a:cubicBezTo>
                <a:cubicBezTo>
                  <a:pt x="334" y="1173"/>
                  <a:pt x="334" y="1174"/>
                  <a:pt x="334" y="1175"/>
                </a:cubicBezTo>
                <a:cubicBezTo>
                  <a:pt x="335" y="1173"/>
                  <a:pt x="335" y="1174"/>
                  <a:pt x="336" y="1173"/>
                </a:cubicBezTo>
                <a:cubicBezTo>
                  <a:pt x="336" y="1172"/>
                  <a:pt x="335" y="1172"/>
                  <a:pt x="334" y="1171"/>
                </a:cubicBezTo>
                <a:cubicBezTo>
                  <a:pt x="335" y="1170"/>
                  <a:pt x="335" y="1170"/>
                  <a:pt x="335" y="1169"/>
                </a:cubicBezTo>
                <a:cubicBezTo>
                  <a:pt x="335" y="1168"/>
                  <a:pt x="334" y="1168"/>
                  <a:pt x="334" y="1167"/>
                </a:cubicBezTo>
                <a:cubicBezTo>
                  <a:pt x="334" y="1167"/>
                  <a:pt x="334" y="1167"/>
                  <a:pt x="334" y="1167"/>
                </a:cubicBezTo>
                <a:cubicBezTo>
                  <a:pt x="336" y="1168"/>
                  <a:pt x="338" y="1160"/>
                  <a:pt x="341" y="1158"/>
                </a:cubicBezTo>
                <a:cubicBezTo>
                  <a:pt x="341" y="1155"/>
                  <a:pt x="340" y="1157"/>
                  <a:pt x="339" y="1158"/>
                </a:cubicBezTo>
                <a:cubicBezTo>
                  <a:pt x="340" y="1153"/>
                  <a:pt x="340" y="1155"/>
                  <a:pt x="342" y="1152"/>
                </a:cubicBezTo>
                <a:cubicBezTo>
                  <a:pt x="342" y="1151"/>
                  <a:pt x="341" y="1153"/>
                  <a:pt x="340" y="1152"/>
                </a:cubicBezTo>
                <a:cubicBezTo>
                  <a:pt x="341" y="1150"/>
                  <a:pt x="341" y="1150"/>
                  <a:pt x="342" y="1149"/>
                </a:cubicBezTo>
                <a:cubicBezTo>
                  <a:pt x="342" y="1148"/>
                  <a:pt x="341" y="1148"/>
                  <a:pt x="341" y="1147"/>
                </a:cubicBezTo>
                <a:cubicBezTo>
                  <a:pt x="341" y="1146"/>
                  <a:pt x="342" y="1145"/>
                  <a:pt x="342" y="1144"/>
                </a:cubicBezTo>
                <a:cubicBezTo>
                  <a:pt x="342" y="1143"/>
                  <a:pt x="343" y="1143"/>
                  <a:pt x="343" y="1142"/>
                </a:cubicBezTo>
                <a:cubicBezTo>
                  <a:pt x="343" y="1142"/>
                  <a:pt x="343" y="1142"/>
                  <a:pt x="343" y="1142"/>
                </a:cubicBezTo>
                <a:cubicBezTo>
                  <a:pt x="343" y="1141"/>
                  <a:pt x="343" y="1141"/>
                  <a:pt x="343" y="1141"/>
                </a:cubicBezTo>
                <a:cubicBezTo>
                  <a:pt x="344" y="1141"/>
                  <a:pt x="344" y="1142"/>
                  <a:pt x="344" y="1144"/>
                </a:cubicBezTo>
                <a:cubicBezTo>
                  <a:pt x="347" y="1138"/>
                  <a:pt x="348" y="1140"/>
                  <a:pt x="350" y="1131"/>
                </a:cubicBezTo>
                <a:cubicBezTo>
                  <a:pt x="351" y="1131"/>
                  <a:pt x="351" y="1131"/>
                  <a:pt x="352" y="1133"/>
                </a:cubicBezTo>
                <a:cubicBezTo>
                  <a:pt x="351" y="1127"/>
                  <a:pt x="355" y="1123"/>
                  <a:pt x="356" y="1117"/>
                </a:cubicBezTo>
                <a:cubicBezTo>
                  <a:pt x="356" y="1117"/>
                  <a:pt x="357" y="1118"/>
                  <a:pt x="357" y="1118"/>
                </a:cubicBezTo>
                <a:cubicBezTo>
                  <a:pt x="358" y="1116"/>
                  <a:pt x="357" y="1114"/>
                  <a:pt x="357" y="1111"/>
                </a:cubicBezTo>
                <a:cubicBezTo>
                  <a:pt x="358" y="1110"/>
                  <a:pt x="359" y="1110"/>
                  <a:pt x="359" y="1112"/>
                </a:cubicBezTo>
                <a:cubicBezTo>
                  <a:pt x="361" y="1106"/>
                  <a:pt x="367" y="1102"/>
                  <a:pt x="366" y="1094"/>
                </a:cubicBezTo>
                <a:cubicBezTo>
                  <a:pt x="367" y="1092"/>
                  <a:pt x="367" y="1095"/>
                  <a:pt x="369" y="1094"/>
                </a:cubicBezTo>
                <a:cubicBezTo>
                  <a:pt x="369" y="1095"/>
                  <a:pt x="367" y="1095"/>
                  <a:pt x="368" y="1097"/>
                </a:cubicBezTo>
                <a:cubicBezTo>
                  <a:pt x="369" y="1092"/>
                  <a:pt x="370" y="1085"/>
                  <a:pt x="374" y="1080"/>
                </a:cubicBezTo>
                <a:cubicBezTo>
                  <a:pt x="373" y="1078"/>
                  <a:pt x="371" y="1083"/>
                  <a:pt x="371" y="1079"/>
                </a:cubicBezTo>
                <a:cubicBezTo>
                  <a:pt x="373" y="1077"/>
                  <a:pt x="375" y="1076"/>
                  <a:pt x="376" y="1073"/>
                </a:cubicBezTo>
                <a:cubicBezTo>
                  <a:pt x="374" y="1070"/>
                  <a:pt x="375" y="1075"/>
                  <a:pt x="373" y="1076"/>
                </a:cubicBezTo>
                <a:cubicBezTo>
                  <a:pt x="373" y="1073"/>
                  <a:pt x="374" y="1072"/>
                  <a:pt x="375" y="1070"/>
                </a:cubicBezTo>
                <a:cubicBezTo>
                  <a:pt x="376" y="1071"/>
                  <a:pt x="377" y="1072"/>
                  <a:pt x="378" y="1073"/>
                </a:cubicBezTo>
                <a:cubicBezTo>
                  <a:pt x="379" y="1068"/>
                  <a:pt x="378" y="1062"/>
                  <a:pt x="382" y="1057"/>
                </a:cubicBezTo>
                <a:cubicBezTo>
                  <a:pt x="383" y="1057"/>
                  <a:pt x="383" y="1059"/>
                  <a:pt x="384" y="1058"/>
                </a:cubicBezTo>
                <a:cubicBezTo>
                  <a:pt x="385" y="1058"/>
                  <a:pt x="385" y="1057"/>
                  <a:pt x="386" y="1056"/>
                </a:cubicBezTo>
                <a:cubicBezTo>
                  <a:pt x="385" y="1054"/>
                  <a:pt x="385" y="1055"/>
                  <a:pt x="385" y="1052"/>
                </a:cubicBezTo>
                <a:cubicBezTo>
                  <a:pt x="386" y="1052"/>
                  <a:pt x="387" y="1052"/>
                  <a:pt x="388" y="1051"/>
                </a:cubicBezTo>
                <a:cubicBezTo>
                  <a:pt x="388" y="1048"/>
                  <a:pt x="390" y="1046"/>
                  <a:pt x="391" y="1044"/>
                </a:cubicBezTo>
                <a:cubicBezTo>
                  <a:pt x="392" y="1043"/>
                  <a:pt x="392" y="1046"/>
                  <a:pt x="391" y="1046"/>
                </a:cubicBezTo>
                <a:cubicBezTo>
                  <a:pt x="394" y="1046"/>
                  <a:pt x="393" y="1040"/>
                  <a:pt x="392" y="1037"/>
                </a:cubicBezTo>
                <a:cubicBezTo>
                  <a:pt x="394" y="1035"/>
                  <a:pt x="394" y="1038"/>
                  <a:pt x="394" y="1040"/>
                </a:cubicBezTo>
                <a:cubicBezTo>
                  <a:pt x="395" y="1038"/>
                  <a:pt x="395" y="1036"/>
                  <a:pt x="395" y="1034"/>
                </a:cubicBezTo>
                <a:cubicBezTo>
                  <a:pt x="395" y="1032"/>
                  <a:pt x="396" y="1030"/>
                  <a:pt x="397" y="1028"/>
                </a:cubicBezTo>
                <a:cubicBezTo>
                  <a:pt x="398" y="1028"/>
                  <a:pt x="398" y="1031"/>
                  <a:pt x="397" y="1031"/>
                </a:cubicBezTo>
                <a:cubicBezTo>
                  <a:pt x="399" y="1031"/>
                  <a:pt x="400" y="1030"/>
                  <a:pt x="401" y="1027"/>
                </a:cubicBezTo>
                <a:cubicBezTo>
                  <a:pt x="401" y="1028"/>
                  <a:pt x="400" y="1031"/>
                  <a:pt x="402" y="1029"/>
                </a:cubicBezTo>
                <a:cubicBezTo>
                  <a:pt x="402" y="1031"/>
                  <a:pt x="400" y="1031"/>
                  <a:pt x="401" y="1033"/>
                </a:cubicBezTo>
                <a:cubicBezTo>
                  <a:pt x="403" y="1032"/>
                  <a:pt x="403" y="1029"/>
                  <a:pt x="404" y="1028"/>
                </a:cubicBezTo>
                <a:cubicBezTo>
                  <a:pt x="403" y="1028"/>
                  <a:pt x="402" y="1026"/>
                  <a:pt x="404" y="1025"/>
                </a:cubicBezTo>
                <a:cubicBezTo>
                  <a:pt x="403" y="1024"/>
                  <a:pt x="403" y="1025"/>
                  <a:pt x="402" y="1025"/>
                </a:cubicBezTo>
                <a:cubicBezTo>
                  <a:pt x="402" y="1023"/>
                  <a:pt x="403" y="1021"/>
                  <a:pt x="402" y="1018"/>
                </a:cubicBezTo>
                <a:cubicBezTo>
                  <a:pt x="404" y="1016"/>
                  <a:pt x="404" y="1020"/>
                  <a:pt x="405" y="1019"/>
                </a:cubicBezTo>
                <a:cubicBezTo>
                  <a:pt x="405" y="1016"/>
                  <a:pt x="406" y="1014"/>
                  <a:pt x="405" y="1013"/>
                </a:cubicBezTo>
                <a:cubicBezTo>
                  <a:pt x="407" y="1009"/>
                  <a:pt x="410" y="1005"/>
                  <a:pt x="411" y="1002"/>
                </a:cubicBezTo>
                <a:cubicBezTo>
                  <a:pt x="410" y="1001"/>
                  <a:pt x="409" y="1001"/>
                  <a:pt x="409" y="998"/>
                </a:cubicBezTo>
                <a:cubicBezTo>
                  <a:pt x="412" y="998"/>
                  <a:pt x="412" y="1002"/>
                  <a:pt x="414" y="998"/>
                </a:cubicBezTo>
                <a:cubicBezTo>
                  <a:pt x="415" y="1000"/>
                  <a:pt x="413" y="1001"/>
                  <a:pt x="413" y="1002"/>
                </a:cubicBezTo>
                <a:cubicBezTo>
                  <a:pt x="415" y="1003"/>
                  <a:pt x="415" y="998"/>
                  <a:pt x="416" y="996"/>
                </a:cubicBezTo>
                <a:cubicBezTo>
                  <a:pt x="416" y="996"/>
                  <a:pt x="415" y="996"/>
                  <a:pt x="415" y="995"/>
                </a:cubicBezTo>
                <a:cubicBezTo>
                  <a:pt x="416" y="993"/>
                  <a:pt x="416" y="992"/>
                  <a:pt x="419" y="992"/>
                </a:cubicBezTo>
                <a:cubicBezTo>
                  <a:pt x="419" y="990"/>
                  <a:pt x="418" y="990"/>
                  <a:pt x="418" y="988"/>
                </a:cubicBezTo>
                <a:cubicBezTo>
                  <a:pt x="418" y="986"/>
                  <a:pt x="422" y="987"/>
                  <a:pt x="421" y="983"/>
                </a:cubicBezTo>
                <a:cubicBezTo>
                  <a:pt x="422" y="982"/>
                  <a:pt x="422" y="984"/>
                  <a:pt x="424" y="982"/>
                </a:cubicBezTo>
                <a:cubicBezTo>
                  <a:pt x="424" y="984"/>
                  <a:pt x="423" y="985"/>
                  <a:pt x="422" y="986"/>
                </a:cubicBezTo>
                <a:cubicBezTo>
                  <a:pt x="426" y="984"/>
                  <a:pt x="428" y="979"/>
                  <a:pt x="431" y="974"/>
                </a:cubicBezTo>
                <a:cubicBezTo>
                  <a:pt x="432" y="972"/>
                  <a:pt x="433" y="969"/>
                  <a:pt x="434" y="966"/>
                </a:cubicBezTo>
                <a:cubicBezTo>
                  <a:pt x="435" y="964"/>
                  <a:pt x="436" y="962"/>
                  <a:pt x="438" y="960"/>
                </a:cubicBezTo>
                <a:cubicBezTo>
                  <a:pt x="439" y="960"/>
                  <a:pt x="439" y="962"/>
                  <a:pt x="439" y="963"/>
                </a:cubicBezTo>
                <a:cubicBezTo>
                  <a:pt x="441" y="962"/>
                  <a:pt x="440" y="960"/>
                  <a:pt x="442" y="959"/>
                </a:cubicBezTo>
                <a:cubicBezTo>
                  <a:pt x="442" y="957"/>
                  <a:pt x="441" y="957"/>
                  <a:pt x="440" y="956"/>
                </a:cubicBezTo>
                <a:cubicBezTo>
                  <a:pt x="443" y="952"/>
                  <a:pt x="450" y="947"/>
                  <a:pt x="448" y="939"/>
                </a:cubicBezTo>
                <a:cubicBezTo>
                  <a:pt x="450" y="939"/>
                  <a:pt x="448" y="942"/>
                  <a:pt x="449" y="942"/>
                </a:cubicBezTo>
                <a:cubicBezTo>
                  <a:pt x="451" y="939"/>
                  <a:pt x="451" y="939"/>
                  <a:pt x="453" y="937"/>
                </a:cubicBezTo>
                <a:cubicBezTo>
                  <a:pt x="453" y="936"/>
                  <a:pt x="452" y="936"/>
                  <a:pt x="452" y="935"/>
                </a:cubicBezTo>
                <a:cubicBezTo>
                  <a:pt x="453" y="931"/>
                  <a:pt x="459" y="929"/>
                  <a:pt x="457" y="925"/>
                </a:cubicBezTo>
                <a:cubicBezTo>
                  <a:pt x="459" y="925"/>
                  <a:pt x="459" y="926"/>
                  <a:pt x="461" y="925"/>
                </a:cubicBezTo>
                <a:cubicBezTo>
                  <a:pt x="461" y="923"/>
                  <a:pt x="461" y="921"/>
                  <a:pt x="463" y="920"/>
                </a:cubicBezTo>
                <a:cubicBezTo>
                  <a:pt x="461" y="916"/>
                  <a:pt x="469" y="913"/>
                  <a:pt x="468" y="908"/>
                </a:cubicBezTo>
                <a:cubicBezTo>
                  <a:pt x="469" y="908"/>
                  <a:pt x="471" y="907"/>
                  <a:pt x="471" y="908"/>
                </a:cubicBezTo>
                <a:cubicBezTo>
                  <a:pt x="471" y="905"/>
                  <a:pt x="472" y="902"/>
                  <a:pt x="475" y="902"/>
                </a:cubicBezTo>
                <a:cubicBezTo>
                  <a:pt x="475" y="900"/>
                  <a:pt x="475" y="899"/>
                  <a:pt x="475" y="898"/>
                </a:cubicBezTo>
                <a:cubicBezTo>
                  <a:pt x="476" y="898"/>
                  <a:pt x="476" y="898"/>
                  <a:pt x="477" y="898"/>
                </a:cubicBezTo>
                <a:cubicBezTo>
                  <a:pt x="476" y="897"/>
                  <a:pt x="478" y="894"/>
                  <a:pt x="478" y="896"/>
                </a:cubicBezTo>
                <a:cubicBezTo>
                  <a:pt x="478" y="894"/>
                  <a:pt x="480" y="892"/>
                  <a:pt x="482" y="890"/>
                </a:cubicBezTo>
                <a:cubicBezTo>
                  <a:pt x="480" y="889"/>
                  <a:pt x="481" y="888"/>
                  <a:pt x="482" y="886"/>
                </a:cubicBezTo>
                <a:cubicBezTo>
                  <a:pt x="483" y="886"/>
                  <a:pt x="483" y="887"/>
                  <a:pt x="483" y="888"/>
                </a:cubicBezTo>
                <a:cubicBezTo>
                  <a:pt x="485" y="886"/>
                  <a:pt x="485" y="883"/>
                  <a:pt x="487" y="882"/>
                </a:cubicBezTo>
                <a:cubicBezTo>
                  <a:pt x="488" y="885"/>
                  <a:pt x="485" y="884"/>
                  <a:pt x="487" y="886"/>
                </a:cubicBezTo>
                <a:cubicBezTo>
                  <a:pt x="488" y="885"/>
                  <a:pt x="489" y="884"/>
                  <a:pt x="490" y="882"/>
                </a:cubicBezTo>
                <a:cubicBezTo>
                  <a:pt x="491" y="882"/>
                  <a:pt x="490" y="884"/>
                  <a:pt x="490" y="885"/>
                </a:cubicBezTo>
                <a:cubicBezTo>
                  <a:pt x="489" y="887"/>
                  <a:pt x="486" y="887"/>
                  <a:pt x="487" y="890"/>
                </a:cubicBezTo>
                <a:cubicBezTo>
                  <a:pt x="488" y="887"/>
                  <a:pt x="490" y="890"/>
                  <a:pt x="491" y="888"/>
                </a:cubicBezTo>
                <a:cubicBezTo>
                  <a:pt x="492" y="888"/>
                  <a:pt x="491" y="890"/>
                  <a:pt x="491" y="892"/>
                </a:cubicBezTo>
                <a:cubicBezTo>
                  <a:pt x="490" y="892"/>
                  <a:pt x="490" y="891"/>
                  <a:pt x="489" y="890"/>
                </a:cubicBezTo>
                <a:cubicBezTo>
                  <a:pt x="487" y="891"/>
                  <a:pt x="488" y="893"/>
                  <a:pt x="489" y="894"/>
                </a:cubicBezTo>
                <a:cubicBezTo>
                  <a:pt x="488" y="896"/>
                  <a:pt x="487" y="898"/>
                  <a:pt x="485" y="898"/>
                </a:cubicBezTo>
                <a:cubicBezTo>
                  <a:pt x="488" y="895"/>
                  <a:pt x="485" y="894"/>
                  <a:pt x="487" y="892"/>
                </a:cubicBezTo>
                <a:cubicBezTo>
                  <a:pt x="486" y="890"/>
                  <a:pt x="484" y="894"/>
                  <a:pt x="485" y="890"/>
                </a:cubicBezTo>
                <a:cubicBezTo>
                  <a:pt x="485" y="888"/>
                  <a:pt x="486" y="892"/>
                  <a:pt x="486" y="890"/>
                </a:cubicBezTo>
                <a:cubicBezTo>
                  <a:pt x="487" y="886"/>
                  <a:pt x="486" y="889"/>
                  <a:pt x="484" y="889"/>
                </a:cubicBezTo>
                <a:cubicBezTo>
                  <a:pt x="484" y="888"/>
                  <a:pt x="484" y="888"/>
                  <a:pt x="485" y="887"/>
                </a:cubicBezTo>
                <a:cubicBezTo>
                  <a:pt x="483" y="888"/>
                  <a:pt x="481" y="896"/>
                  <a:pt x="478" y="898"/>
                </a:cubicBezTo>
                <a:cubicBezTo>
                  <a:pt x="480" y="899"/>
                  <a:pt x="477" y="900"/>
                  <a:pt x="479" y="902"/>
                </a:cubicBezTo>
                <a:cubicBezTo>
                  <a:pt x="480" y="900"/>
                  <a:pt x="481" y="897"/>
                  <a:pt x="481" y="894"/>
                </a:cubicBezTo>
                <a:cubicBezTo>
                  <a:pt x="484" y="896"/>
                  <a:pt x="484" y="898"/>
                  <a:pt x="483" y="900"/>
                </a:cubicBezTo>
                <a:cubicBezTo>
                  <a:pt x="482" y="902"/>
                  <a:pt x="480" y="905"/>
                  <a:pt x="480" y="907"/>
                </a:cubicBezTo>
                <a:cubicBezTo>
                  <a:pt x="477" y="909"/>
                  <a:pt x="477" y="904"/>
                  <a:pt x="474" y="905"/>
                </a:cubicBezTo>
                <a:cubicBezTo>
                  <a:pt x="476" y="907"/>
                  <a:pt x="472" y="907"/>
                  <a:pt x="473" y="911"/>
                </a:cubicBezTo>
                <a:cubicBezTo>
                  <a:pt x="473" y="909"/>
                  <a:pt x="476" y="905"/>
                  <a:pt x="477" y="908"/>
                </a:cubicBezTo>
                <a:cubicBezTo>
                  <a:pt x="474" y="909"/>
                  <a:pt x="477" y="911"/>
                  <a:pt x="474" y="914"/>
                </a:cubicBezTo>
                <a:cubicBezTo>
                  <a:pt x="471" y="915"/>
                  <a:pt x="472" y="912"/>
                  <a:pt x="470" y="913"/>
                </a:cubicBezTo>
                <a:cubicBezTo>
                  <a:pt x="470" y="917"/>
                  <a:pt x="470" y="917"/>
                  <a:pt x="470" y="917"/>
                </a:cubicBezTo>
                <a:cubicBezTo>
                  <a:pt x="471" y="916"/>
                  <a:pt x="472" y="916"/>
                  <a:pt x="472" y="917"/>
                </a:cubicBezTo>
                <a:cubicBezTo>
                  <a:pt x="471" y="919"/>
                  <a:pt x="470" y="922"/>
                  <a:pt x="469" y="924"/>
                </a:cubicBezTo>
                <a:cubicBezTo>
                  <a:pt x="468" y="926"/>
                  <a:pt x="467" y="929"/>
                  <a:pt x="466" y="931"/>
                </a:cubicBezTo>
                <a:cubicBezTo>
                  <a:pt x="469" y="931"/>
                  <a:pt x="468" y="929"/>
                  <a:pt x="470" y="928"/>
                </a:cubicBezTo>
                <a:cubicBezTo>
                  <a:pt x="469" y="931"/>
                  <a:pt x="468" y="937"/>
                  <a:pt x="464" y="936"/>
                </a:cubicBezTo>
                <a:cubicBezTo>
                  <a:pt x="465" y="934"/>
                  <a:pt x="466" y="933"/>
                  <a:pt x="465" y="931"/>
                </a:cubicBezTo>
                <a:cubicBezTo>
                  <a:pt x="464" y="929"/>
                  <a:pt x="464" y="933"/>
                  <a:pt x="463" y="931"/>
                </a:cubicBezTo>
                <a:cubicBezTo>
                  <a:pt x="461" y="934"/>
                  <a:pt x="463" y="939"/>
                  <a:pt x="459" y="938"/>
                </a:cubicBezTo>
                <a:cubicBezTo>
                  <a:pt x="459" y="940"/>
                  <a:pt x="458" y="941"/>
                  <a:pt x="457" y="942"/>
                </a:cubicBezTo>
                <a:cubicBezTo>
                  <a:pt x="458" y="942"/>
                  <a:pt x="458" y="944"/>
                  <a:pt x="458" y="944"/>
                </a:cubicBezTo>
                <a:cubicBezTo>
                  <a:pt x="457" y="945"/>
                  <a:pt x="456" y="947"/>
                  <a:pt x="455" y="950"/>
                </a:cubicBezTo>
                <a:cubicBezTo>
                  <a:pt x="454" y="952"/>
                  <a:pt x="453" y="954"/>
                  <a:pt x="451" y="954"/>
                </a:cubicBezTo>
                <a:cubicBezTo>
                  <a:pt x="450" y="956"/>
                  <a:pt x="449" y="958"/>
                  <a:pt x="449" y="961"/>
                </a:cubicBezTo>
                <a:cubicBezTo>
                  <a:pt x="448" y="960"/>
                  <a:pt x="448" y="960"/>
                  <a:pt x="447" y="959"/>
                </a:cubicBezTo>
                <a:cubicBezTo>
                  <a:pt x="446" y="960"/>
                  <a:pt x="448" y="961"/>
                  <a:pt x="448" y="963"/>
                </a:cubicBezTo>
                <a:cubicBezTo>
                  <a:pt x="446" y="964"/>
                  <a:pt x="445" y="962"/>
                  <a:pt x="444" y="960"/>
                </a:cubicBezTo>
                <a:cubicBezTo>
                  <a:pt x="443" y="962"/>
                  <a:pt x="442" y="965"/>
                  <a:pt x="439" y="964"/>
                </a:cubicBezTo>
                <a:cubicBezTo>
                  <a:pt x="440" y="966"/>
                  <a:pt x="443" y="965"/>
                  <a:pt x="443" y="968"/>
                </a:cubicBezTo>
                <a:cubicBezTo>
                  <a:pt x="445" y="966"/>
                  <a:pt x="440" y="965"/>
                  <a:pt x="444" y="962"/>
                </a:cubicBezTo>
                <a:cubicBezTo>
                  <a:pt x="446" y="963"/>
                  <a:pt x="446" y="964"/>
                  <a:pt x="446" y="966"/>
                </a:cubicBezTo>
                <a:cubicBezTo>
                  <a:pt x="444" y="970"/>
                  <a:pt x="439" y="972"/>
                  <a:pt x="438" y="976"/>
                </a:cubicBezTo>
                <a:cubicBezTo>
                  <a:pt x="436" y="976"/>
                  <a:pt x="438" y="974"/>
                  <a:pt x="438" y="972"/>
                </a:cubicBezTo>
                <a:cubicBezTo>
                  <a:pt x="436" y="972"/>
                  <a:pt x="436" y="975"/>
                  <a:pt x="436" y="977"/>
                </a:cubicBezTo>
                <a:cubicBezTo>
                  <a:pt x="436" y="977"/>
                  <a:pt x="437" y="977"/>
                  <a:pt x="438" y="977"/>
                </a:cubicBezTo>
                <a:cubicBezTo>
                  <a:pt x="437" y="978"/>
                  <a:pt x="436" y="978"/>
                  <a:pt x="437" y="979"/>
                </a:cubicBezTo>
                <a:cubicBezTo>
                  <a:pt x="435" y="981"/>
                  <a:pt x="437" y="986"/>
                  <a:pt x="432" y="987"/>
                </a:cubicBezTo>
                <a:cubicBezTo>
                  <a:pt x="434" y="988"/>
                  <a:pt x="432" y="992"/>
                  <a:pt x="430" y="991"/>
                </a:cubicBezTo>
                <a:cubicBezTo>
                  <a:pt x="432" y="995"/>
                  <a:pt x="429" y="999"/>
                  <a:pt x="427" y="1002"/>
                </a:cubicBezTo>
                <a:cubicBezTo>
                  <a:pt x="427" y="1003"/>
                  <a:pt x="427" y="1003"/>
                  <a:pt x="428" y="1004"/>
                </a:cubicBezTo>
                <a:cubicBezTo>
                  <a:pt x="425" y="1005"/>
                  <a:pt x="425" y="1009"/>
                  <a:pt x="423" y="1007"/>
                </a:cubicBezTo>
                <a:cubicBezTo>
                  <a:pt x="423" y="1009"/>
                  <a:pt x="423" y="1011"/>
                  <a:pt x="423" y="1012"/>
                </a:cubicBezTo>
                <a:cubicBezTo>
                  <a:pt x="421" y="1015"/>
                  <a:pt x="422" y="1010"/>
                  <a:pt x="420" y="1011"/>
                </a:cubicBezTo>
                <a:cubicBezTo>
                  <a:pt x="420" y="1014"/>
                  <a:pt x="419" y="1016"/>
                  <a:pt x="417" y="1017"/>
                </a:cubicBezTo>
                <a:cubicBezTo>
                  <a:pt x="418" y="1018"/>
                  <a:pt x="418" y="1021"/>
                  <a:pt x="419" y="1023"/>
                </a:cubicBezTo>
                <a:cubicBezTo>
                  <a:pt x="417" y="1023"/>
                  <a:pt x="417" y="1018"/>
                  <a:pt x="415" y="1020"/>
                </a:cubicBezTo>
                <a:cubicBezTo>
                  <a:pt x="418" y="1022"/>
                  <a:pt x="415" y="1028"/>
                  <a:pt x="412" y="1030"/>
                </a:cubicBezTo>
                <a:cubicBezTo>
                  <a:pt x="411" y="1033"/>
                  <a:pt x="414" y="1034"/>
                  <a:pt x="412" y="1037"/>
                </a:cubicBezTo>
                <a:cubicBezTo>
                  <a:pt x="411" y="1036"/>
                  <a:pt x="410" y="1033"/>
                  <a:pt x="409" y="1036"/>
                </a:cubicBezTo>
                <a:cubicBezTo>
                  <a:pt x="408" y="1036"/>
                  <a:pt x="408" y="1034"/>
                  <a:pt x="407" y="1032"/>
                </a:cubicBezTo>
                <a:cubicBezTo>
                  <a:pt x="407" y="1032"/>
                  <a:pt x="407" y="1032"/>
                  <a:pt x="407" y="1033"/>
                </a:cubicBezTo>
                <a:cubicBezTo>
                  <a:pt x="406" y="1033"/>
                  <a:pt x="406" y="1033"/>
                  <a:pt x="406" y="1033"/>
                </a:cubicBezTo>
                <a:cubicBezTo>
                  <a:pt x="406" y="1035"/>
                  <a:pt x="407" y="1035"/>
                  <a:pt x="408" y="1037"/>
                </a:cubicBezTo>
                <a:cubicBezTo>
                  <a:pt x="407" y="1040"/>
                  <a:pt x="405" y="1038"/>
                  <a:pt x="402" y="1040"/>
                </a:cubicBezTo>
                <a:cubicBezTo>
                  <a:pt x="403" y="1043"/>
                  <a:pt x="400" y="1043"/>
                  <a:pt x="400" y="1046"/>
                </a:cubicBezTo>
                <a:cubicBezTo>
                  <a:pt x="403" y="1045"/>
                  <a:pt x="404" y="1043"/>
                  <a:pt x="404" y="1040"/>
                </a:cubicBezTo>
                <a:cubicBezTo>
                  <a:pt x="405" y="1041"/>
                  <a:pt x="406" y="1040"/>
                  <a:pt x="407" y="1039"/>
                </a:cubicBezTo>
                <a:cubicBezTo>
                  <a:pt x="406" y="1041"/>
                  <a:pt x="408" y="1042"/>
                  <a:pt x="405" y="1044"/>
                </a:cubicBezTo>
                <a:cubicBezTo>
                  <a:pt x="405" y="1046"/>
                  <a:pt x="407" y="1043"/>
                  <a:pt x="406" y="1046"/>
                </a:cubicBezTo>
                <a:cubicBezTo>
                  <a:pt x="404" y="1047"/>
                  <a:pt x="402" y="1052"/>
                  <a:pt x="400" y="1055"/>
                </a:cubicBezTo>
                <a:cubicBezTo>
                  <a:pt x="401" y="1056"/>
                  <a:pt x="402" y="1053"/>
                  <a:pt x="403" y="1052"/>
                </a:cubicBezTo>
                <a:cubicBezTo>
                  <a:pt x="406" y="1053"/>
                  <a:pt x="403" y="1057"/>
                  <a:pt x="401" y="1059"/>
                </a:cubicBezTo>
                <a:cubicBezTo>
                  <a:pt x="399" y="1060"/>
                  <a:pt x="403" y="1056"/>
                  <a:pt x="401" y="1056"/>
                </a:cubicBezTo>
                <a:cubicBezTo>
                  <a:pt x="398" y="1058"/>
                  <a:pt x="401" y="1059"/>
                  <a:pt x="399" y="1061"/>
                </a:cubicBezTo>
                <a:cubicBezTo>
                  <a:pt x="398" y="1058"/>
                  <a:pt x="397" y="1060"/>
                  <a:pt x="396" y="1063"/>
                </a:cubicBezTo>
                <a:cubicBezTo>
                  <a:pt x="395" y="1066"/>
                  <a:pt x="394" y="1069"/>
                  <a:pt x="392" y="1070"/>
                </a:cubicBezTo>
                <a:cubicBezTo>
                  <a:pt x="393" y="1072"/>
                  <a:pt x="392" y="1076"/>
                  <a:pt x="392" y="1080"/>
                </a:cubicBezTo>
                <a:cubicBezTo>
                  <a:pt x="389" y="1078"/>
                  <a:pt x="388" y="1088"/>
                  <a:pt x="389" y="1089"/>
                </a:cubicBezTo>
                <a:cubicBezTo>
                  <a:pt x="388" y="1090"/>
                  <a:pt x="388" y="1090"/>
                  <a:pt x="387" y="1090"/>
                </a:cubicBezTo>
                <a:cubicBezTo>
                  <a:pt x="388" y="1091"/>
                  <a:pt x="386" y="1092"/>
                  <a:pt x="387" y="1095"/>
                </a:cubicBezTo>
                <a:cubicBezTo>
                  <a:pt x="383" y="1095"/>
                  <a:pt x="385" y="1099"/>
                  <a:pt x="384" y="1103"/>
                </a:cubicBezTo>
                <a:cubicBezTo>
                  <a:pt x="383" y="1103"/>
                  <a:pt x="383" y="1101"/>
                  <a:pt x="381" y="1103"/>
                </a:cubicBezTo>
                <a:cubicBezTo>
                  <a:pt x="381" y="1107"/>
                  <a:pt x="380" y="1109"/>
                  <a:pt x="379" y="1111"/>
                </a:cubicBezTo>
                <a:cubicBezTo>
                  <a:pt x="378" y="1114"/>
                  <a:pt x="377" y="1116"/>
                  <a:pt x="376" y="1120"/>
                </a:cubicBezTo>
                <a:cubicBezTo>
                  <a:pt x="375" y="1120"/>
                  <a:pt x="375" y="1118"/>
                  <a:pt x="374" y="1120"/>
                </a:cubicBezTo>
                <a:cubicBezTo>
                  <a:pt x="377" y="1122"/>
                  <a:pt x="374" y="1125"/>
                  <a:pt x="371" y="1125"/>
                </a:cubicBezTo>
                <a:cubicBezTo>
                  <a:pt x="374" y="1125"/>
                  <a:pt x="374" y="1129"/>
                  <a:pt x="372" y="1132"/>
                </a:cubicBezTo>
                <a:cubicBezTo>
                  <a:pt x="370" y="1132"/>
                  <a:pt x="373" y="1129"/>
                  <a:pt x="371" y="1128"/>
                </a:cubicBezTo>
                <a:cubicBezTo>
                  <a:pt x="370" y="1129"/>
                  <a:pt x="370" y="1130"/>
                  <a:pt x="369" y="1130"/>
                </a:cubicBezTo>
                <a:cubicBezTo>
                  <a:pt x="370" y="1131"/>
                  <a:pt x="371" y="1131"/>
                  <a:pt x="370" y="1133"/>
                </a:cubicBezTo>
                <a:cubicBezTo>
                  <a:pt x="370" y="1133"/>
                  <a:pt x="370" y="1131"/>
                  <a:pt x="369" y="1131"/>
                </a:cubicBezTo>
                <a:cubicBezTo>
                  <a:pt x="367" y="1134"/>
                  <a:pt x="367" y="1136"/>
                  <a:pt x="369" y="1136"/>
                </a:cubicBezTo>
                <a:cubicBezTo>
                  <a:pt x="368" y="1139"/>
                  <a:pt x="367" y="1135"/>
                  <a:pt x="366" y="1138"/>
                </a:cubicBezTo>
                <a:cubicBezTo>
                  <a:pt x="368" y="1138"/>
                  <a:pt x="368" y="1141"/>
                  <a:pt x="367" y="1143"/>
                </a:cubicBezTo>
                <a:cubicBezTo>
                  <a:pt x="365" y="1143"/>
                  <a:pt x="367" y="1145"/>
                  <a:pt x="364" y="1146"/>
                </a:cubicBezTo>
                <a:cubicBezTo>
                  <a:pt x="366" y="1147"/>
                  <a:pt x="365" y="1149"/>
                  <a:pt x="363" y="1150"/>
                </a:cubicBezTo>
                <a:cubicBezTo>
                  <a:pt x="362" y="1150"/>
                  <a:pt x="363" y="1149"/>
                  <a:pt x="362" y="1149"/>
                </a:cubicBezTo>
                <a:cubicBezTo>
                  <a:pt x="364" y="1151"/>
                  <a:pt x="358" y="1158"/>
                  <a:pt x="362" y="1158"/>
                </a:cubicBezTo>
                <a:cubicBezTo>
                  <a:pt x="361" y="1160"/>
                  <a:pt x="363" y="1163"/>
                  <a:pt x="361" y="1165"/>
                </a:cubicBezTo>
                <a:cubicBezTo>
                  <a:pt x="359" y="1165"/>
                  <a:pt x="361" y="1162"/>
                  <a:pt x="360" y="1160"/>
                </a:cubicBezTo>
                <a:cubicBezTo>
                  <a:pt x="358" y="1162"/>
                  <a:pt x="358" y="1164"/>
                  <a:pt x="357" y="1165"/>
                </a:cubicBezTo>
                <a:cubicBezTo>
                  <a:pt x="361" y="1169"/>
                  <a:pt x="357" y="1175"/>
                  <a:pt x="357" y="1177"/>
                </a:cubicBezTo>
                <a:cubicBezTo>
                  <a:pt x="356" y="1176"/>
                  <a:pt x="356" y="1173"/>
                  <a:pt x="356" y="1172"/>
                </a:cubicBezTo>
                <a:cubicBezTo>
                  <a:pt x="357" y="1171"/>
                  <a:pt x="357" y="1172"/>
                  <a:pt x="357" y="1173"/>
                </a:cubicBezTo>
                <a:cubicBezTo>
                  <a:pt x="359" y="1171"/>
                  <a:pt x="357" y="1171"/>
                  <a:pt x="357" y="1168"/>
                </a:cubicBezTo>
                <a:cubicBezTo>
                  <a:pt x="355" y="1171"/>
                  <a:pt x="356" y="1172"/>
                  <a:pt x="352" y="1174"/>
                </a:cubicBezTo>
                <a:cubicBezTo>
                  <a:pt x="352" y="1176"/>
                  <a:pt x="354" y="1174"/>
                  <a:pt x="354" y="1176"/>
                </a:cubicBezTo>
                <a:cubicBezTo>
                  <a:pt x="352" y="1176"/>
                  <a:pt x="351" y="1180"/>
                  <a:pt x="350" y="1184"/>
                </a:cubicBezTo>
                <a:cubicBezTo>
                  <a:pt x="349" y="1189"/>
                  <a:pt x="348" y="1193"/>
                  <a:pt x="347" y="1195"/>
                </a:cubicBezTo>
                <a:cubicBezTo>
                  <a:pt x="347" y="1196"/>
                  <a:pt x="347" y="1200"/>
                  <a:pt x="348" y="1199"/>
                </a:cubicBezTo>
                <a:cubicBezTo>
                  <a:pt x="349" y="1203"/>
                  <a:pt x="345" y="1203"/>
                  <a:pt x="348" y="1205"/>
                </a:cubicBezTo>
                <a:cubicBezTo>
                  <a:pt x="347" y="1206"/>
                  <a:pt x="346" y="1204"/>
                  <a:pt x="345" y="1204"/>
                </a:cubicBezTo>
                <a:cubicBezTo>
                  <a:pt x="345" y="1202"/>
                  <a:pt x="346" y="1202"/>
                  <a:pt x="347" y="1201"/>
                </a:cubicBezTo>
                <a:cubicBezTo>
                  <a:pt x="346" y="1199"/>
                  <a:pt x="345" y="1202"/>
                  <a:pt x="345" y="1198"/>
                </a:cubicBezTo>
                <a:cubicBezTo>
                  <a:pt x="344" y="1200"/>
                  <a:pt x="345" y="1201"/>
                  <a:pt x="345" y="1205"/>
                </a:cubicBezTo>
                <a:cubicBezTo>
                  <a:pt x="345" y="1205"/>
                  <a:pt x="344" y="1205"/>
                  <a:pt x="343" y="1206"/>
                </a:cubicBezTo>
                <a:cubicBezTo>
                  <a:pt x="344" y="1208"/>
                  <a:pt x="345" y="1205"/>
                  <a:pt x="346" y="1206"/>
                </a:cubicBezTo>
                <a:cubicBezTo>
                  <a:pt x="346" y="1208"/>
                  <a:pt x="344" y="1209"/>
                  <a:pt x="346" y="1212"/>
                </a:cubicBezTo>
                <a:cubicBezTo>
                  <a:pt x="348" y="1208"/>
                  <a:pt x="350" y="1204"/>
                  <a:pt x="351" y="1200"/>
                </a:cubicBezTo>
                <a:cubicBezTo>
                  <a:pt x="353" y="1197"/>
                  <a:pt x="354" y="1193"/>
                  <a:pt x="356" y="1189"/>
                </a:cubicBezTo>
                <a:cubicBezTo>
                  <a:pt x="357" y="1187"/>
                  <a:pt x="356" y="1191"/>
                  <a:pt x="358" y="1189"/>
                </a:cubicBezTo>
                <a:cubicBezTo>
                  <a:pt x="359" y="1187"/>
                  <a:pt x="358" y="1187"/>
                  <a:pt x="357" y="1185"/>
                </a:cubicBezTo>
                <a:cubicBezTo>
                  <a:pt x="359" y="1184"/>
                  <a:pt x="360" y="1188"/>
                  <a:pt x="360" y="1191"/>
                </a:cubicBezTo>
                <a:cubicBezTo>
                  <a:pt x="359" y="1195"/>
                  <a:pt x="354" y="1198"/>
                  <a:pt x="354" y="1205"/>
                </a:cubicBezTo>
                <a:cubicBezTo>
                  <a:pt x="354" y="1207"/>
                  <a:pt x="352" y="1208"/>
                  <a:pt x="352" y="1209"/>
                </a:cubicBezTo>
                <a:cubicBezTo>
                  <a:pt x="354" y="1209"/>
                  <a:pt x="353" y="1209"/>
                  <a:pt x="352" y="1212"/>
                </a:cubicBezTo>
                <a:cubicBezTo>
                  <a:pt x="352" y="1214"/>
                  <a:pt x="353" y="1213"/>
                  <a:pt x="354" y="1214"/>
                </a:cubicBezTo>
                <a:cubicBezTo>
                  <a:pt x="350" y="1217"/>
                  <a:pt x="352" y="1219"/>
                  <a:pt x="350" y="1222"/>
                </a:cubicBezTo>
                <a:cubicBezTo>
                  <a:pt x="349" y="1223"/>
                  <a:pt x="349" y="1222"/>
                  <a:pt x="348" y="1223"/>
                </a:cubicBezTo>
                <a:cubicBezTo>
                  <a:pt x="349" y="1224"/>
                  <a:pt x="350" y="1226"/>
                  <a:pt x="348" y="1228"/>
                </a:cubicBezTo>
                <a:cubicBezTo>
                  <a:pt x="347" y="1229"/>
                  <a:pt x="348" y="1224"/>
                  <a:pt x="346" y="1227"/>
                </a:cubicBezTo>
                <a:cubicBezTo>
                  <a:pt x="347" y="1228"/>
                  <a:pt x="346" y="1228"/>
                  <a:pt x="345" y="1229"/>
                </a:cubicBezTo>
                <a:cubicBezTo>
                  <a:pt x="346" y="1229"/>
                  <a:pt x="346" y="1230"/>
                  <a:pt x="347" y="1231"/>
                </a:cubicBezTo>
                <a:cubicBezTo>
                  <a:pt x="345" y="1235"/>
                  <a:pt x="344" y="1237"/>
                  <a:pt x="341" y="1240"/>
                </a:cubicBezTo>
                <a:cubicBezTo>
                  <a:pt x="344" y="1243"/>
                  <a:pt x="339" y="1243"/>
                  <a:pt x="340" y="1247"/>
                </a:cubicBezTo>
                <a:cubicBezTo>
                  <a:pt x="339" y="1247"/>
                  <a:pt x="340" y="1244"/>
                  <a:pt x="339" y="1243"/>
                </a:cubicBezTo>
                <a:cubicBezTo>
                  <a:pt x="339" y="1245"/>
                  <a:pt x="339" y="1247"/>
                  <a:pt x="337" y="1249"/>
                </a:cubicBezTo>
                <a:cubicBezTo>
                  <a:pt x="337" y="1250"/>
                  <a:pt x="339" y="1252"/>
                  <a:pt x="338" y="1253"/>
                </a:cubicBezTo>
                <a:cubicBezTo>
                  <a:pt x="340" y="1253"/>
                  <a:pt x="339" y="1254"/>
                  <a:pt x="340" y="1257"/>
                </a:cubicBezTo>
                <a:cubicBezTo>
                  <a:pt x="341" y="1253"/>
                  <a:pt x="344" y="1252"/>
                  <a:pt x="343" y="1248"/>
                </a:cubicBezTo>
                <a:cubicBezTo>
                  <a:pt x="345" y="1247"/>
                  <a:pt x="344" y="1250"/>
                  <a:pt x="346" y="1249"/>
                </a:cubicBezTo>
                <a:cubicBezTo>
                  <a:pt x="345" y="1246"/>
                  <a:pt x="344" y="1245"/>
                  <a:pt x="343" y="1246"/>
                </a:cubicBezTo>
                <a:cubicBezTo>
                  <a:pt x="343" y="1244"/>
                  <a:pt x="344" y="1243"/>
                  <a:pt x="343" y="1241"/>
                </a:cubicBezTo>
                <a:cubicBezTo>
                  <a:pt x="345" y="1242"/>
                  <a:pt x="345" y="1238"/>
                  <a:pt x="345" y="1236"/>
                </a:cubicBezTo>
                <a:cubicBezTo>
                  <a:pt x="347" y="1236"/>
                  <a:pt x="346" y="1239"/>
                  <a:pt x="348" y="1241"/>
                </a:cubicBezTo>
                <a:cubicBezTo>
                  <a:pt x="349" y="1239"/>
                  <a:pt x="348" y="1238"/>
                  <a:pt x="347" y="1237"/>
                </a:cubicBezTo>
                <a:cubicBezTo>
                  <a:pt x="348" y="1236"/>
                  <a:pt x="350" y="1236"/>
                  <a:pt x="351" y="1233"/>
                </a:cubicBezTo>
                <a:cubicBezTo>
                  <a:pt x="350" y="1232"/>
                  <a:pt x="349" y="1230"/>
                  <a:pt x="349" y="1228"/>
                </a:cubicBezTo>
                <a:cubicBezTo>
                  <a:pt x="350" y="1228"/>
                  <a:pt x="351" y="1229"/>
                  <a:pt x="353" y="1228"/>
                </a:cubicBezTo>
                <a:cubicBezTo>
                  <a:pt x="353" y="1226"/>
                  <a:pt x="354" y="1225"/>
                  <a:pt x="354" y="1224"/>
                </a:cubicBezTo>
                <a:cubicBezTo>
                  <a:pt x="355" y="1225"/>
                  <a:pt x="356" y="1224"/>
                  <a:pt x="357" y="1224"/>
                </a:cubicBezTo>
                <a:cubicBezTo>
                  <a:pt x="358" y="1218"/>
                  <a:pt x="360" y="1213"/>
                  <a:pt x="363" y="1208"/>
                </a:cubicBezTo>
                <a:cubicBezTo>
                  <a:pt x="362" y="1204"/>
                  <a:pt x="366" y="1202"/>
                  <a:pt x="365" y="1198"/>
                </a:cubicBezTo>
                <a:cubicBezTo>
                  <a:pt x="371" y="1195"/>
                  <a:pt x="368" y="1184"/>
                  <a:pt x="374" y="1183"/>
                </a:cubicBezTo>
                <a:cubicBezTo>
                  <a:pt x="373" y="1181"/>
                  <a:pt x="374" y="1181"/>
                  <a:pt x="373" y="1179"/>
                </a:cubicBezTo>
                <a:cubicBezTo>
                  <a:pt x="375" y="1178"/>
                  <a:pt x="375" y="1177"/>
                  <a:pt x="377" y="1176"/>
                </a:cubicBezTo>
                <a:cubicBezTo>
                  <a:pt x="377" y="1179"/>
                  <a:pt x="375" y="1179"/>
                  <a:pt x="377" y="1182"/>
                </a:cubicBezTo>
                <a:cubicBezTo>
                  <a:pt x="375" y="1180"/>
                  <a:pt x="376" y="1182"/>
                  <a:pt x="374" y="1184"/>
                </a:cubicBezTo>
                <a:cubicBezTo>
                  <a:pt x="375" y="1186"/>
                  <a:pt x="376" y="1184"/>
                  <a:pt x="377" y="1183"/>
                </a:cubicBezTo>
                <a:cubicBezTo>
                  <a:pt x="377" y="1186"/>
                  <a:pt x="376" y="1188"/>
                  <a:pt x="375" y="1190"/>
                </a:cubicBezTo>
                <a:cubicBezTo>
                  <a:pt x="374" y="1191"/>
                  <a:pt x="374" y="1187"/>
                  <a:pt x="375" y="1187"/>
                </a:cubicBezTo>
                <a:cubicBezTo>
                  <a:pt x="373" y="1187"/>
                  <a:pt x="373" y="1193"/>
                  <a:pt x="372" y="1195"/>
                </a:cubicBezTo>
                <a:cubicBezTo>
                  <a:pt x="374" y="1195"/>
                  <a:pt x="372" y="1193"/>
                  <a:pt x="374" y="1192"/>
                </a:cubicBezTo>
                <a:cubicBezTo>
                  <a:pt x="372" y="1197"/>
                  <a:pt x="373" y="1199"/>
                  <a:pt x="372" y="1204"/>
                </a:cubicBezTo>
                <a:cubicBezTo>
                  <a:pt x="371" y="1205"/>
                  <a:pt x="372" y="1200"/>
                  <a:pt x="370" y="1202"/>
                </a:cubicBezTo>
                <a:cubicBezTo>
                  <a:pt x="370" y="1203"/>
                  <a:pt x="370" y="1204"/>
                  <a:pt x="371" y="1205"/>
                </a:cubicBezTo>
                <a:cubicBezTo>
                  <a:pt x="368" y="1209"/>
                  <a:pt x="367" y="1215"/>
                  <a:pt x="368" y="1218"/>
                </a:cubicBezTo>
                <a:cubicBezTo>
                  <a:pt x="367" y="1214"/>
                  <a:pt x="366" y="1220"/>
                  <a:pt x="364" y="1222"/>
                </a:cubicBezTo>
                <a:cubicBezTo>
                  <a:pt x="365" y="1223"/>
                  <a:pt x="366" y="1225"/>
                  <a:pt x="366" y="1223"/>
                </a:cubicBezTo>
                <a:cubicBezTo>
                  <a:pt x="368" y="1228"/>
                  <a:pt x="364" y="1226"/>
                  <a:pt x="365" y="1230"/>
                </a:cubicBezTo>
                <a:cubicBezTo>
                  <a:pt x="363" y="1231"/>
                  <a:pt x="362" y="1230"/>
                  <a:pt x="361" y="1229"/>
                </a:cubicBezTo>
                <a:cubicBezTo>
                  <a:pt x="360" y="1230"/>
                  <a:pt x="362" y="1234"/>
                  <a:pt x="363" y="1234"/>
                </a:cubicBezTo>
                <a:cubicBezTo>
                  <a:pt x="363" y="1237"/>
                  <a:pt x="359" y="1239"/>
                  <a:pt x="361" y="1241"/>
                </a:cubicBezTo>
                <a:cubicBezTo>
                  <a:pt x="361" y="1242"/>
                  <a:pt x="359" y="1245"/>
                  <a:pt x="358" y="1244"/>
                </a:cubicBezTo>
                <a:cubicBezTo>
                  <a:pt x="359" y="1245"/>
                  <a:pt x="359" y="1247"/>
                  <a:pt x="358" y="1250"/>
                </a:cubicBezTo>
                <a:cubicBezTo>
                  <a:pt x="358" y="1252"/>
                  <a:pt x="357" y="1255"/>
                  <a:pt x="356" y="1257"/>
                </a:cubicBezTo>
                <a:cubicBezTo>
                  <a:pt x="356" y="1253"/>
                  <a:pt x="356" y="1254"/>
                  <a:pt x="354" y="1251"/>
                </a:cubicBezTo>
                <a:cubicBezTo>
                  <a:pt x="353" y="1252"/>
                  <a:pt x="352" y="1254"/>
                  <a:pt x="351" y="1255"/>
                </a:cubicBezTo>
                <a:cubicBezTo>
                  <a:pt x="351" y="1257"/>
                  <a:pt x="354" y="1254"/>
                  <a:pt x="352" y="1256"/>
                </a:cubicBezTo>
                <a:cubicBezTo>
                  <a:pt x="354" y="1258"/>
                  <a:pt x="353" y="1254"/>
                  <a:pt x="353" y="1253"/>
                </a:cubicBezTo>
                <a:cubicBezTo>
                  <a:pt x="356" y="1254"/>
                  <a:pt x="356" y="1261"/>
                  <a:pt x="352" y="1262"/>
                </a:cubicBezTo>
                <a:cubicBezTo>
                  <a:pt x="351" y="1266"/>
                  <a:pt x="355" y="1271"/>
                  <a:pt x="352" y="1274"/>
                </a:cubicBezTo>
                <a:cubicBezTo>
                  <a:pt x="352" y="1275"/>
                  <a:pt x="352" y="1276"/>
                  <a:pt x="353" y="1277"/>
                </a:cubicBezTo>
                <a:cubicBezTo>
                  <a:pt x="351" y="1278"/>
                  <a:pt x="351" y="1276"/>
                  <a:pt x="350" y="1276"/>
                </a:cubicBezTo>
                <a:cubicBezTo>
                  <a:pt x="349" y="1277"/>
                  <a:pt x="352" y="1281"/>
                  <a:pt x="350" y="1282"/>
                </a:cubicBezTo>
                <a:cubicBezTo>
                  <a:pt x="348" y="1283"/>
                  <a:pt x="349" y="1280"/>
                  <a:pt x="348" y="1279"/>
                </a:cubicBezTo>
                <a:cubicBezTo>
                  <a:pt x="348" y="1285"/>
                  <a:pt x="348" y="1291"/>
                  <a:pt x="344" y="1294"/>
                </a:cubicBezTo>
                <a:cubicBezTo>
                  <a:pt x="344" y="1296"/>
                  <a:pt x="343" y="1298"/>
                  <a:pt x="344" y="1300"/>
                </a:cubicBezTo>
                <a:cubicBezTo>
                  <a:pt x="345" y="1299"/>
                  <a:pt x="346" y="1299"/>
                  <a:pt x="346" y="1300"/>
                </a:cubicBezTo>
                <a:cubicBezTo>
                  <a:pt x="344" y="1302"/>
                  <a:pt x="345" y="1309"/>
                  <a:pt x="342" y="1311"/>
                </a:cubicBezTo>
                <a:cubicBezTo>
                  <a:pt x="342" y="1310"/>
                  <a:pt x="341" y="1308"/>
                  <a:pt x="342" y="1307"/>
                </a:cubicBezTo>
                <a:cubicBezTo>
                  <a:pt x="340" y="1308"/>
                  <a:pt x="339" y="1313"/>
                  <a:pt x="338" y="1316"/>
                </a:cubicBezTo>
                <a:cubicBezTo>
                  <a:pt x="340" y="1320"/>
                  <a:pt x="339" y="1314"/>
                  <a:pt x="341" y="1314"/>
                </a:cubicBezTo>
                <a:cubicBezTo>
                  <a:pt x="342" y="1317"/>
                  <a:pt x="340" y="1318"/>
                  <a:pt x="341" y="1320"/>
                </a:cubicBezTo>
                <a:cubicBezTo>
                  <a:pt x="342" y="1320"/>
                  <a:pt x="342" y="1320"/>
                  <a:pt x="343" y="1322"/>
                </a:cubicBezTo>
                <a:cubicBezTo>
                  <a:pt x="344" y="1321"/>
                  <a:pt x="343" y="1320"/>
                  <a:pt x="345" y="1320"/>
                </a:cubicBezTo>
                <a:cubicBezTo>
                  <a:pt x="345" y="1321"/>
                  <a:pt x="345" y="1322"/>
                  <a:pt x="345" y="1323"/>
                </a:cubicBezTo>
                <a:cubicBezTo>
                  <a:pt x="342" y="1324"/>
                  <a:pt x="342" y="1325"/>
                  <a:pt x="340" y="1328"/>
                </a:cubicBezTo>
                <a:cubicBezTo>
                  <a:pt x="339" y="1326"/>
                  <a:pt x="342" y="1325"/>
                  <a:pt x="341" y="1323"/>
                </a:cubicBezTo>
                <a:cubicBezTo>
                  <a:pt x="339" y="1323"/>
                  <a:pt x="340" y="1325"/>
                  <a:pt x="338" y="1326"/>
                </a:cubicBezTo>
                <a:cubicBezTo>
                  <a:pt x="340" y="1325"/>
                  <a:pt x="340" y="1330"/>
                  <a:pt x="339" y="1333"/>
                </a:cubicBezTo>
                <a:cubicBezTo>
                  <a:pt x="339" y="1333"/>
                  <a:pt x="339" y="1332"/>
                  <a:pt x="338" y="1331"/>
                </a:cubicBezTo>
                <a:cubicBezTo>
                  <a:pt x="336" y="1332"/>
                  <a:pt x="337" y="1334"/>
                  <a:pt x="336" y="1335"/>
                </a:cubicBezTo>
                <a:cubicBezTo>
                  <a:pt x="336" y="1336"/>
                  <a:pt x="338" y="1334"/>
                  <a:pt x="338" y="1334"/>
                </a:cubicBezTo>
                <a:cubicBezTo>
                  <a:pt x="339" y="1339"/>
                  <a:pt x="336" y="1342"/>
                  <a:pt x="336" y="1346"/>
                </a:cubicBezTo>
                <a:cubicBezTo>
                  <a:pt x="338" y="1347"/>
                  <a:pt x="337" y="1343"/>
                  <a:pt x="338" y="1342"/>
                </a:cubicBezTo>
                <a:cubicBezTo>
                  <a:pt x="338" y="1342"/>
                  <a:pt x="339" y="1342"/>
                  <a:pt x="339" y="1342"/>
                </a:cubicBezTo>
                <a:cubicBezTo>
                  <a:pt x="338" y="1344"/>
                  <a:pt x="339" y="1346"/>
                  <a:pt x="339" y="1349"/>
                </a:cubicBezTo>
                <a:cubicBezTo>
                  <a:pt x="342" y="1349"/>
                  <a:pt x="341" y="1347"/>
                  <a:pt x="340" y="1345"/>
                </a:cubicBezTo>
                <a:cubicBezTo>
                  <a:pt x="341" y="1343"/>
                  <a:pt x="342" y="1348"/>
                  <a:pt x="342" y="1345"/>
                </a:cubicBezTo>
                <a:cubicBezTo>
                  <a:pt x="343" y="1347"/>
                  <a:pt x="343" y="1351"/>
                  <a:pt x="345" y="1349"/>
                </a:cubicBezTo>
                <a:cubicBezTo>
                  <a:pt x="345" y="1347"/>
                  <a:pt x="345" y="1346"/>
                  <a:pt x="343" y="1347"/>
                </a:cubicBezTo>
                <a:cubicBezTo>
                  <a:pt x="343" y="1347"/>
                  <a:pt x="344" y="1346"/>
                  <a:pt x="344" y="1346"/>
                </a:cubicBezTo>
                <a:cubicBezTo>
                  <a:pt x="344" y="1343"/>
                  <a:pt x="343" y="1343"/>
                  <a:pt x="342" y="1342"/>
                </a:cubicBezTo>
                <a:cubicBezTo>
                  <a:pt x="343" y="1339"/>
                  <a:pt x="344" y="1336"/>
                  <a:pt x="344" y="1332"/>
                </a:cubicBezTo>
                <a:cubicBezTo>
                  <a:pt x="348" y="1329"/>
                  <a:pt x="346" y="1324"/>
                  <a:pt x="347" y="1321"/>
                </a:cubicBezTo>
                <a:cubicBezTo>
                  <a:pt x="350" y="1322"/>
                  <a:pt x="347" y="1327"/>
                  <a:pt x="350" y="1329"/>
                </a:cubicBezTo>
                <a:cubicBezTo>
                  <a:pt x="350" y="1322"/>
                  <a:pt x="353" y="1320"/>
                  <a:pt x="352" y="1312"/>
                </a:cubicBezTo>
                <a:cubicBezTo>
                  <a:pt x="354" y="1311"/>
                  <a:pt x="355" y="1311"/>
                  <a:pt x="354" y="1307"/>
                </a:cubicBezTo>
                <a:cubicBezTo>
                  <a:pt x="356" y="1306"/>
                  <a:pt x="357" y="1308"/>
                  <a:pt x="357" y="1310"/>
                </a:cubicBezTo>
                <a:cubicBezTo>
                  <a:pt x="359" y="1310"/>
                  <a:pt x="358" y="1309"/>
                  <a:pt x="358" y="1308"/>
                </a:cubicBezTo>
                <a:cubicBezTo>
                  <a:pt x="357" y="1308"/>
                  <a:pt x="356" y="1305"/>
                  <a:pt x="355" y="1306"/>
                </a:cubicBezTo>
                <a:cubicBezTo>
                  <a:pt x="357" y="1303"/>
                  <a:pt x="356" y="1299"/>
                  <a:pt x="357" y="1295"/>
                </a:cubicBezTo>
                <a:cubicBezTo>
                  <a:pt x="357" y="1301"/>
                  <a:pt x="358" y="1304"/>
                  <a:pt x="358" y="1306"/>
                </a:cubicBezTo>
                <a:cubicBezTo>
                  <a:pt x="360" y="1305"/>
                  <a:pt x="360" y="1303"/>
                  <a:pt x="360" y="1301"/>
                </a:cubicBezTo>
                <a:cubicBezTo>
                  <a:pt x="359" y="1298"/>
                  <a:pt x="359" y="1295"/>
                  <a:pt x="359" y="1294"/>
                </a:cubicBezTo>
                <a:cubicBezTo>
                  <a:pt x="361" y="1294"/>
                  <a:pt x="361" y="1290"/>
                  <a:pt x="361" y="1288"/>
                </a:cubicBezTo>
                <a:cubicBezTo>
                  <a:pt x="361" y="1288"/>
                  <a:pt x="360" y="1289"/>
                  <a:pt x="360" y="1288"/>
                </a:cubicBezTo>
                <a:cubicBezTo>
                  <a:pt x="360" y="1287"/>
                  <a:pt x="360" y="1287"/>
                  <a:pt x="360" y="1286"/>
                </a:cubicBezTo>
                <a:cubicBezTo>
                  <a:pt x="361" y="1286"/>
                  <a:pt x="361" y="1287"/>
                  <a:pt x="362" y="1286"/>
                </a:cubicBezTo>
                <a:cubicBezTo>
                  <a:pt x="363" y="1282"/>
                  <a:pt x="363" y="1277"/>
                  <a:pt x="364" y="1272"/>
                </a:cubicBezTo>
                <a:cubicBezTo>
                  <a:pt x="364" y="1272"/>
                  <a:pt x="364" y="1273"/>
                  <a:pt x="365" y="1272"/>
                </a:cubicBezTo>
                <a:cubicBezTo>
                  <a:pt x="364" y="1277"/>
                  <a:pt x="365" y="1279"/>
                  <a:pt x="365" y="1284"/>
                </a:cubicBezTo>
                <a:cubicBezTo>
                  <a:pt x="368" y="1281"/>
                  <a:pt x="367" y="1277"/>
                  <a:pt x="369" y="1274"/>
                </a:cubicBezTo>
                <a:cubicBezTo>
                  <a:pt x="368" y="1272"/>
                  <a:pt x="368" y="1275"/>
                  <a:pt x="367" y="1275"/>
                </a:cubicBezTo>
                <a:cubicBezTo>
                  <a:pt x="366" y="1274"/>
                  <a:pt x="367" y="1273"/>
                  <a:pt x="366" y="1272"/>
                </a:cubicBezTo>
                <a:cubicBezTo>
                  <a:pt x="368" y="1270"/>
                  <a:pt x="370" y="1273"/>
                  <a:pt x="370" y="1270"/>
                </a:cubicBezTo>
                <a:cubicBezTo>
                  <a:pt x="370" y="1269"/>
                  <a:pt x="369" y="1269"/>
                  <a:pt x="369" y="1268"/>
                </a:cubicBezTo>
                <a:cubicBezTo>
                  <a:pt x="368" y="1268"/>
                  <a:pt x="369" y="1269"/>
                  <a:pt x="369" y="1270"/>
                </a:cubicBezTo>
                <a:cubicBezTo>
                  <a:pt x="368" y="1270"/>
                  <a:pt x="365" y="1269"/>
                  <a:pt x="367" y="1271"/>
                </a:cubicBezTo>
                <a:cubicBezTo>
                  <a:pt x="364" y="1273"/>
                  <a:pt x="364" y="1269"/>
                  <a:pt x="365" y="1267"/>
                </a:cubicBezTo>
                <a:cubicBezTo>
                  <a:pt x="365" y="1270"/>
                  <a:pt x="367" y="1265"/>
                  <a:pt x="368" y="1267"/>
                </a:cubicBezTo>
                <a:cubicBezTo>
                  <a:pt x="369" y="1266"/>
                  <a:pt x="367" y="1264"/>
                  <a:pt x="368" y="1263"/>
                </a:cubicBezTo>
                <a:cubicBezTo>
                  <a:pt x="370" y="1262"/>
                  <a:pt x="370" y="1266"/>
                  <a:pt x="369" y="1267"/>
                </a:cubicBezTo>
                <a:cubicBezTo>
                  <a:pt x="370" y="1269"/>
                  <a:pt x="372" y="1267"/>
                  <a:pt x="372" y="1269"/>
                </a:cubicBezTo>
                <a:cubicBezTo>
                  <a:pt x="374" y="1267"/>
                  <a:pt x="373" y="1265"/>
                  <a:pt x="374" y="1263"/>
                </a:cubicBezTo>
                <a:cubicBezTo>
                  <a:pt x="376" y="1264"/>
                  <a:pt x="375" y="1266"/>
                  <a:pt x="376" y="1268"/>
                </a:cubicBezTo>
                <a:cubicBezTo>
                  <a:pt x="379" y="1267"/>
                  <a:pt x="377" y="1264"/>
                  <a:pt x="379" y="1263"/>
                </a:cubicBezTo>
                <a:cubicBezTo>
                  <a:pt x="378" y="1261"/>
                  <a:pt x="378" y="1265"/>
                  <a:pt x="376" y="1265"/>
                </a:cubicBezTo>
                <a:cubicBezTo>
                  <a:pt x="376" y="1263"/>
                  <a:pt x="376" y="1262"/>
                  <a:pt x="378" y="1260"/>
                </a:cubicBezTo>
                <a:cubicBezTo>
                  <a:pt x="375" y="1262"/>
                  <a:pt x="375" y="1260"/>
                  <a:pt x="373" y="1259"/>
                </a:cubicBezTo>
                <a:cubicBezTo>
                  <a:pt x="373" y="1258"/>
                  <a:pt x="374" y="1258"/>
                  <a:pt x="373" y="1257"/>
                </a:cubicBezTo>
                <a:cubicBezTo>
                  <a:pt x="375" y="1255"/>
                  <a:pt x="375" y="1259"/>
                  <a:pt x="376" y="1257"/>
                </a:cubicBezTo>
                <a:cubicBezTo>
                  <a:pt x="374" y="1254"/>
                  <a:pt x="379" y="1243"/>
                  <a:pt x="382" y="1245"/>
                </a:cubicBezTo>
                <a:cubicBezTo>
                  <a:pt x="381" y="1243"/>
                  <a:pt x="382" y="1241"/>
                  <a:pt x="381" y="1241"/>
                </a:cubicBezTo>
                <a:cubicBezTo>
                  <a:pt x="383" y="1239"/>
                  <a:pt x="383" y="1241"/>
                  <a:pt x="385" y="1240"/>
                </a:cubicBezTo>
                <a:cubicBezTo>
                  <a:pt x="384" y="1242"/>
                  <a:pt x="384" y="1246"/>
                  <a:pt x="383" y="1248"/>
                </a:cubicBezTo>
                <a:cubicBezTo>
                  <a:pt x="384" y="1247"/>
                  <a:pt x="385" y="1246"/>
                  <a:pt x="386" y="1244"/>
                </a:cubicBezTo>
                <a:cubicBezTo>
                  <a:pt x="386" y="1242"/>
                  <a:pt x="387" y="1239"/>
                  <a:pt x="387" y="1238"/>
                </a:cubicBezTo>
                <a:cubicBezTo>
                  <a:pt x="388" y="1237"/>
                  <a:pt x="388" y="1239"/>
                  <a:pt x="390" y="1238"/>
                </a:cubicBezTo>
                <a:cubicBezTo>
                  <a:pt x="389" y="1235"/>
                  <a:pt x="389" y="1232"/>
                  <a:pt x="392" y="1230"/>
                </a:cubicBezTo>
                <a:cubicBezTo>
                  <a:pt x="390" y="1229"/>
                  <a:pt x="391" y="1227"/>
                  <a:pt x="388" y="1227"/>
                </a:cubicBezTo>
                <a:cubicBezTo>
                  <a:pt x="390" y="1226"/>
                  <a:pt x="389" y="1223"/>
                  <a:pt x="391" y="1221"/>
                </a:cubicBezTo>
                <a:cubicBezTo>
                  <a:pt x="388" y="1221"/>
                  <a:pt x="391" y="1216"/>
                  <a:pt x="389" y="1216"/>
                </a:cubicBezTo>
                <a:cubicBezTo>
                  <a:pt x="392" y="1213"/>
                  <a:pt x="391" y="1219"/>
                  <a:pt x="393" y="1217"/>
                </a:cubicBezTo>
                <a:cubicBezTo>
                  <a:pt x="392" y="1215"/>
                  <a:pt x="392" y="1213"/>
                  <a:pt x="393" y="1212"/>
                </a:cubicBezTo>
                <a:cubicBezTo>
                  <a:pt x="394" y="1212"/>
                  <a:pt x="395" y="1213"/>
                  <a:pt x="396" y="1214"/>
                </a:cubicBezTo>
                <a:cubicBezTo>
                  <a:pt x="395" y="1219"/>
                  <a:pt x="392" y="1224"/>
                  <a:pt x="392" y="1228"/>
                </a:cubicBezTo>
                <a:cubicBezTo>
                  <a:pt x="394" y="1228"/>
                  <a:pt x="392" y="1226"/>
                  <a:pt x="395" y="1225"/>
                </a:cubicBezTo>
                <a:cubicBezTo>
                  <a:pt x="394" y="1221"/>
                  <a:pt x="395" y="1218"/>
                  <a:pt x="397" y="1215"/>
                </a:cubicBezTo>
                <a:cubicBezTo>
                  <a:pt x="399" y="1212"/>
                  <a:pt x="400" y="1209"/>
                  <a:pt x="400" y="1205"/>
                </a:cubicBezTo>
                <a:cubicBezTo>
                  <a:pt x="403" y="1203"/>
                  <a:pt x="404" y="1199"/>
                  <a:pt x="406" y="1194"/>
                </a:cubicBezTo>
                <a:cubicBezTo>
                  <a:pt x="407" y="1190"/>
                  <a:pt x="408" y="1187"/>
                  <a:pt x="411" y="1186"/>
                </a:cubicBezTo>
                <a:cubicBezTo>
                  <a:pt x="411" y="1186"/>
                  <a:pt x="411" y="1185"/>
                  <a:pt x="412" y="1184"/>
                </a:cubicBezTo>
                <a:cubicBezTo>
                  <a:pt x="412" y="1186"/>
                  <a:pt x="412" y="1188"/>
                  <a:pt x="412" y="1190"/>
                </a:cubicBezTo>
                <a:cubicBezTo>
                  <a:pt x="410" y="1192"/>
                  <a:pt x="409" y="1195"/>
                  <a:pt x="409" y="1198"/>
                </a:cubicBezTo>
                <a:cubicBezTo>
                  <a:pt x="408" y="1198"/>
                  <a:pt x="408" y="1198"/>
                  <a:pt x="408" y="1198"/>
                </a:cubicBezTo>
                <a:cubicBezTo>
                  <a:pt x="408" y="1198"/>
                  <a:pt x="408" y="1198"/>
                  <a:pt x="408" y="1199"/>
                </a:cubicBezTo>
                <a:cubicBezTo>
                  <a:pt x="408" y="1203"/>
                  <a:pt x="408" y="1207"/>
                  <a:pt x="409" y="1210"/>
                </a:cubicBezTo>
                <a:cubicBezTo>
                  <a:pt x="407" y="1212"/>
                  <a:pt x="406" y="1216"/>
                  <a:pt x="405" y="1220"/>
                </a:cubicBezTo>
                <a:cubicBezTo>
                  <a:pt x="404" y="1224"/>
                  <a:pt x="403" y="1229"/>
                  <a:pt x="402" y="1233"/>
                </a:cubicBezTo>
                <a:cubicBezTo>
                  <a:pt x="400" y="1243"/>
                  <a:pt x="398" y="1252"/>
                  <a:pt x="390" y="1256"/>
                </a:cubicBezTo>
                <a:cubicBezTo>
                  <a:pt x="396" y="1257"/>
                  <a:pt x="394" y="1262"/>
                  <a:pt x="394" y="1266"/>
                </a:cubicBezTo>
                <a:cubicBezTo>
                  <a:pt x="394" y="1266"/>
                  <a:pt x="394" y="1266"/>
                  <a:pt x="393" y="1266"/>
                </a:cubicBezTo>
                <a:cubicBezTo>
                  <a:pt x="394" y="1267"/>
                  <a:pt x="394" y="1267"/>
                  <a:pt x="394" y="1268"/>
                </a:cubicBezTo>
                <a:cubicBezTo>
                  <a:pt x="394" y="1269"/>
                  <a:pt x="395" y="1270"/>
                  <a:pt x="397" y="1271"/>
                </a:cubicBezTo>
                <a:cubicBezTo>
                  <a:pt x="396" y="1272"/>
                  <a:pt x="395" y="1272"/>
                  <a:pt x="395" y="1273"/>
                </a:cubicBezTo>
                <a:cubicBezTo>
                  <a:pt x="395" y="1273"/>
                  <a:pt x="394" y="1271"/>
                  <a:pt x="394" y="1270"/>
                </a:cubicBezTo>
                <a:cubicBezTo>
                  <a:pt x="393" y="1272"/>
                  <a:pt x="393" y="1275"/>
                  <a:pt x="395" y="1275"/>
                </a:cubicBezTo>
                <a:cubicBezTo>
                  <a:pt x="391" y="1277"/>
                  <a:pt x="394" y="1278"/>
                  <a:pt x="390" y="1279"/>
                </a:cubicBezTo>
                <a:cubicBezTo>
                  <a:pt x="391" y="1283"/>
                  <a:pt x="390" y="1283"/>
                  <a:pt x="388" y="1286"/>
                </a:cubicBezTo>
                <a:cubicBezTo>
                  <a:pt x="389" y="1287"/>
                  <a:pt x="391" y="1286"/>
                  <a:pt x="391" y="1289"/>
                </a:cubicBezTo>
                <a:cubicBezTo>
                  <a:pt x="394" y="1287"/>
                  <a:pt x="394" y="1287"/>
                  <a:pt x="394" y="1287"/>
                </a:cubicBezTo>
                <a:cubicBezTo>
                  <a:pt x="394" y="1285"/>
                  <a:pt x="392" y="1285"/>
                  <a:pt x="394" y="1284"/>
                </a:cubicBezTo>
                <a:cubicBezTo>
                  <a:pt x="394" y="1287"/>
                  <a:pt x="394" y="1290"/>
                  <a:pt x="393" y="1293"/>
                </a:cubicBezTo>
                <a:cubicBezTo>
                  <a:pt x="393" y="1297"/>
                  <a:pt x="392" y="1300"/>
                  <a:pt x="391" y="1303"/>
                </a:cubicBezTo>
                <a:cubicBezTo>
                  <a:pt x="388" y="1309"/>
                  <a:pt x="384" y="1314"/>
                  <a:pt x="378" y="1318"/>
                </a:cubicBezTo>
                <a:cubicBezTo>
                  <a:pt x="378" y="1319"/>
                  <a:pt x="378" y="1319"/>
                  <a:pt x="379" y="1320"/>
                </a:cubicBezTo>
                <a:cubicBezTo>
                  <a:pt x="378" y="1320"/>
                  <a:pt x="378" y="1320"/>
                  <a:pt x="378" y="1320"/>
                </a:cubicBezTo>
                <a:cubicBezTo>
                  <a:pt x="378" y="1321"/>
                  <a:pt x="379" y="1322"/>
                  <a:pt x="379" y="1323"/>
                </a:cubicBezTo>
                <a:cubicBezTo>
                  <a:pt x="379" y="1322"/>
                  <a:pt x="379" y="1322"/>
                  <a:pt x="380" y="1322"/>
                </a:cubicBezTo>
                <a:cubicBezTo>
                  <a:pt x="380" y="1323"/>
                  <a:pt x="381" y="1324"/>
                  <a:pt x="383" y="1324"/>
                </a:cubicBezTo>
                <a:cubicBezTo>
                  <a:pt x="382" y="1326"/>
                  <a:pt x="381" y="1328"/>
                  <a:pt x="379" y="1328"/>
                </a:cubicBezTo>
                <a:cubicBezTo>
                  <a:pt x="378" y="1327"/>
                  <a:pt x="379" y="1326"/>
                  <a:pt x="378" y="1324"/>
                </a:cubicBezTo>
                <a:cubicBezTo>
                  <a:pt x="376" y="1326"/>
                  <a:pt x="376" y="1327"/>
                  <a:pt x="377" y="1330"/>
                </a:cubicBezTo>
                <a:cubicBezTo>
                  <a:pt x="377" y="1329"/>
                  <a:pt x="377" y="1329"/>
                  <a:pt x="378" y="1329"/>
                </a:cubicBezTo>
                <a:cubicBezTo>
                  <a:pt x="379" y="1332"/>
                  <a:pt x="377" y="1333"/>
                  <a:pt x="376" y="1334"/>
                </a:cubicBezTo>
                <a:cubicBezTo>
                  <a:pt x="379" y="1337"/>
                  <a:pt x="378" y="1338"/>
                  <a:pt x="380" y="1342"/>
                </a:cubicBezTo>
                <a:cubicBezTo>
                  <a:pt x="382" y="1342"/>
                  <a:pt x="380" y="1339"/>
                  <a:pt x="382" y="1338"/>
                </a:cubicBezTo>
                <a:cubicBezTo>
                  <a:pt x="382" y="1344"/>
                  <a:pt x="381" y="1349"/>
                  <a:pt x="378" y="1354"/>
                </a:cubicBezTo>
                <a:cubicBezTo>
                  <a:pt x="376" y="1359"/>
                  <a:pt x="372" y="1363"/>
                  <a:pt x="367" y="1366"/>
                </a:cubicBezTo>
                <a:cubicBezTo>
                  <a:pt x="370" y="1370"/>
                  <a:pt x="370" y="1374"/>
                  <a:pt x="367" y="1377"/>
                </a:cubicBezTo>
                <a:cubicBezTo>
                  <a:pt x="373" y="1390"/>
                  <a:pt x="373" y="1402"/>
                  <a:pt x="372" y="1413"/>
                </a:cubicBezTo>
                <a:cubicBezTo>
                  <a:pt x="370" y="1413"/>
                  <a:pt x="369" y="1414"/>
                  <a:pt x="367" y="1414"/>
                </a:cubicBezTo>
                <a:cubicBezTo>
                  <a:pt x="371" y="1416"/>
                  <a:pt x="367" y="1421"/>
                  <a:pt x="368" y="1425"/>
                </a:cubicBezTo>
                <a:cubicBezTo>
                  <a:pt x="368" y="1424"/>
                  <a:pt x="367" y="1424"/>
                  <a:pt x="366" y="1423"/>
                </a:cubicBezTo>
                <a:cubicBezTo>
                  <a:pt x="364" y="1432"/>
                  <a:pt x="362" y="1441"/>
                  <a:pt x="364" y="1451"/>
                </a:cubicBezTo>
                <a:cubicBezTo>
                  <a:pt x="362" y="1460"/>
                  <a:pt x="358" y="1473"/>
                  <a:pt x="362" y="1484"/>
                </a:cubicBezTo>
                <a:cubicBezTo>
                  <a:pt x="359" y="1490"/>
                  <a:pt x="362" y="1505"/>
                  <a:pt x="363" y="1511"/>
                </a:cubicBezTo>
                <a:cubicBezTo>
                  <a:pt x="364" y="1522"/>
                  <a:pt x="365" y="1531"/>
                  <a:pt x="369" y="1541"/>
                </a:cubicBezTo>
                <a:cubicBezTo>
                  <a:pt x="369" y="1539"/>
                  <a:pt x="372" y="1540"/>
                  <a:pt x="374" y="1540"/>
                </a:cubicBezTo>
                <a:cubicBezTo>
                  <a:pt x="375" y="1543"/>
                  <a:pt x="373" y="1543"/>
                  <a:pt x="374" y="1546"/>
                </a:cubicBezTo>
                <a:cubicBezTo>
                  <a:pt x="376" y="1544"/>
                  <a:pt x="375" y="1541"/>
                  <a:pt x="378" y="1541"/>
                </a:cubicBezTo>
                <a:cubicBezTo>
                  <a:pt x="375" y="1536"/>
                  <a:pt x="383" y="1535"/>
                  <a:pt x="379" y="1531"/>
                </a:cubicBezTo>
                <a:cubicBezTo>
                  <a:pt x="378" y="1529"/>
                  <a:pt x="382" y="1530"/>
                  <a:pt x="384" y="1529"/>
                </a:cubicBezTo>
                <a:cubicBezTo>
                  <a:pt x="384" y="1525"/>
                  <a:pt x="386" y="1521"/>
                  <a:pt x="387" y="1518"/>
                </a:cubicBezTo>
                <a:cubicBezTo>
                  <a:pt x="389" y="1523"/>
                  <a:pt x="388" y="1524"/>
                  <a:pt x="391" y="1532"/>
                </a:cubicBezTo>
                <a:cubicBezTo>
                  <a:pt x="393" y="1525"/>
                  <a:pt x="396" y="1517"/>
                  <a:pt x="398" y="1507"/>
                </a:cubicBezTo>
                <a:cubicBezTo>
                  <a:pt x="400" y="1498"/>
                  <a:pt x="402" y="1489"/>
                  <a:pt x="401" y="1478"/>
                </a:cubicBezTo>
                <a:cubicBezTo>
                  <a:pt x="401" y="1476"/>
                  <a:pt x="402" y="1476"/>
                  <a:pt x="404" y="1475"/>
                </a:cubicBezTo>
                <a:cubicBezTo>
                  <a:pt x="403" y="1474"/>
                  <a:pt x="402" y="1474"/>
                  <a:pt x="401" y="1473"/>
                </a:cubicBezTo>
                <a:cubicBezTo>
                  <a:pt x="402" y="1472"/>
                  <a:pt x="402" y="1469"/>
                  <a:pt x="402" y="1467"/>
                </a:cubicBezTo>
                <a:cubicBezTo>
                  <a:pt x="408" y="1468"/>
                  <a:pt x="403" y="1456"/>
                  <a:pt x="400" y="1451"/>
                </a:cubicBezTo>
                <a:cubicBezTo>
                  <a:pt x="403" y="1450"/>
                  <a:pt x="404" y="1454"/>
                  <a:pt x="405" y="1457"/>
                </a:cubicBezTo>
                <a:cubicBezTo>
                  <a:pt x="405" y="1455"/>
                  <a:pt x="408" y="1454"/>
                  <a:pt x="410" y="1455"/>
                </a:cubicBezTo>
                <a:cubicBezTo>
                  <a:pt x="411" y="1460"/>
                  <a:pt x="409" y="1459"/>
                  <a:pt x="411" y="1463"/>
                </a:cubicBezTo>
                <a:cubicBezTo>
                  <a:pt x="414" y="1463"/>
                  <a:pt x="409" y="1458"/>
                  <a:pt x="413" y="1459"/>
                </a:cubicBezTo>
                <a:cubicBezTo>
                  <a:pt x="413" y="1456"/>
                  <a:pt x="411" y="1456"/>
                  <a:pt x="410" y="1454"/>
                </a:cubicBezTo>
                <a:cubicBezTo>
                  <a:pt x="410" y="1453"/>
                  <a:pt x="410" y="1452"/>
                  <a:pt x="411" y="1452"/>
                </a:cubicBezTo>
                <a:cubicBezTo>
                  <a:pt x="413" y="1453"/>
                  <a:pt x="414" y="1457"/>
                  <a:pt x="416" y="1458"/>
                </a:cubicBezTo>
                <a:cubicBezTo>
                  <a:pt x="416" y="1459"/>
                  <a:pt x="416" y="1459"/>
                  <a:pt x="416" y="1460"/>
                </a:cubicBezTo>
                <a:cubicBezTo>
                  <a:pt x="413" y="1456"/>
                  <a:pt x="414" y="1463"/>
                  <a:pt x="413" y="1465"/>
                </a:cubicBezTo>
                <a:cubicBezTo>
                  <a:pt x="412" y="1466"/>
                  <a:pt x="411" y="1465"/>
                  <a:pt x="409" y="1465"/>
                </a:cubicBezTo>
                <a:cubicBezTo>
                  <a:pt x="409" y="1471"/>
                  <a:pt x="415" y="1476"/>
                  <a:pt x="414" y="1481"/>
                </a:cubicBezTo>
                <a:cubicBezTo>
                  <a:pt x="411" y="1480"/>
                  <a:pt x="411" y="1475"/>
                  <a:pt x="410" y="1472"/>
                </a:cubicBezTo>
                <a:cubicBezTo>
                  <a:pt x="409" y="1474"/>
                  <a:pt x="408" y="1479"/>
                  <a:pt x="412" y="1480"/>
                </a:cubicBezTo>
                <a:cubicBezTo>
                  <a:pt x="407" y="1484"/>
                  <a:pt x="410" y="1492"/>
                  <a:pt x="410" y="1500"/>
                </a:cubicBezTo>
                <a:cubicBezTo>
                  <a:pt x="414" y="1498"/>
                  <a:pt x="410" y="1491"/>
                  <a:pt x="410" y="1487"/>
                </a:cubicBezTo>
                <a:cubicBezTo>
                  <a:pt x="415" y="1493"/>
                  <a:pt x="414" y="1500"/>
                  <a:pt x="409" y="1502"/>
                </a:cubicBezTo>
                <a:cubicBezTo>
                  <a:pt x="410" y="1508"/>
                  <a:pt x="411" y="1514"/>
                  <a:pt x="407" y="1517"/>
                </a:cubicBezTo>
                <a:cubicBezTo>
                  <a:pt x="409" y="1536"/>
                  <a:pt x="401" y="1547"/>
                  <a:pt x="402" y="1565"/>
                </a:cubicBezTo>
                <a:cubicBezTo>
                  <a:pt x="406" y="1564"/>
                  <a:pt x="405" y="1559"/>
                  <a:pt x="411" y="1559"/>
                </a:cubicBezTo>
                <a:cubicBezTo>
                  <a:pt x="411" y="1555"/>
                  <a:pt x="413" y="1552"/>
                  <a:pt x="417" y="1551"/>
                </a:cubicBezTo>
                <a:cubicBezTo>
                  <a:pt x="417" y="1550"/>
                  <a:pt x="416" y="1550"/>
                  <a:pt x="415" y="1549"/>
                </a:cubicBezTo>
                <a:cubicBezTo>
                  <a:pt x="420" y="1549"/>
                  <a:pt x="418" y="1544"/>
                  <a:pt x="421" y="1543"/>
                </a:cubicBezTo>
                <a:cubicBezTo>
                  <a:pt x="423" y="1542"/>
                  <a:pt x="423" y="1545"/>
                  <a:pt x="424" y="1547"/>
                </a:cubicBezTo>
                <a:cubicBezTo>
                  <a:pt x="428" y="1546"/>
                  <a:pt x="426" y="1541"/>
                  <a:pt x="428" y="1538"/>
                </a:cubicBezTo>
                <a:cubicBezTo>
                  <a:pt x="431" y="1537"/>
                  <a:pt x="430" y="1541"/>
                  <a:pt x="433" y="1541"/>
                </a:cubicBezTo>
                <a:cubicBezTo>
                  <a:pt x="436" y="1537"/>
                  <a:pt x="433" y="1532"/>
                  <a:pt x="434" y="1526"/>
                </a:cubicBezTo>
                <a:cubicBezTo>
                  <a:pt x="438" y="1527"/>
                  <a:pt x="438" y="1534"/>
                  <a:pt x="439" y="1538"/>
                </a:cubicBezTo>
                <a:cubicBezTo>
                  <a:pt x="439" y="1537"/>
                  <a:pt x="440" y="1536"/>
                  <a:pt x="442" y="1536"/>
                </a:cubicBezTo>
                <a:cubicBezTo>
                  <a:pt x="442" y="1535"/>
                  <a:pt x="441" y="1535"/>
                  <a:pt x="440" y="1535"/>
                </a:cubicBezTo>
                <a:cubicBezTo>
                  <a:pt x="439" y="1532"/>
                  <a:pt x="443" y="1533"/>
                  <a:pt x="440" y="1529"/>
                </a:cubicBezTo>
                <a:cubicBezTo>
                  <a:pt x="441" y="1529"/>
                  <a:pt x="442" y="1530"/>
                  <a:pt x="443" y="1530"/>
                </a:cubicBezTo>
                <a:cubicBezTo>
                  <a:pt x="443" y="1525"/>
                  <a:pt x="445" y="1522"/>
                  <a:pt x="448" y="1518"/>
                </a:cubicBezTo>
                <a:cubicBezTo>
                  <a:pt x="447" y="1516"/>
                  <a:pt x="445" y="1515"/>
                  <a:pt x="443" y="1515"/>
                </a:cubicBezTo>
                <a:cubicBezTo>
                  <a:pt x="442" y="1513"/>
                  <a:pt x="442" y="1512"/>
                  <a:pt x="442" y="1510"/>
                </a:cubicBezTo>
                <a:cubicBezTo>
                  <a:pt x="445" y="1511"/>
                  <a:pt x="448" y="1512"/>
                  <a:pt x="450" y="1513"/>
                </a:cubicBezTo>
                <a:cubicBezTo>
                  <a:pt x="449" y="1518"/>
                  <a:pt x="451" y="1527"/>
                  <a:pt x="455" y="1532"/>
                </a:cubicBezTo>
                <a:cubicBezTo>
                  <a:pt x="453" y="1539"/>
                  <a:pt x="452" y="1548"/>
                  <a:pt x="447" y="1553"/>
                </a:cubicBezTo>
                <a:cubicBezTo>
                  <a:pt x="453" y="1554"/>
                  <a:pt x="449" y="1558"/>
                  <a:pt x="447" y="1561"/>
                </a:cubicBezTo>
                <a:cubicBezTo>
                  <a:pt x="444" y="1560"/>
                  <a:pt x="449" y="1558"/>
                  <a:pt x="447" y="1556"/>
                </a:cubicBezTo>
                <a:cubicBezTo>
                  <a:pt x="443" y="1557"/>
                  <a:pt x="447" y="1563"/>
                  <a:pt x="447" y="1567"/>
                </a:cubicBezTo>
                <a:cubicBezTo>
                  <a:pt x="444" y="1568"/>
                  <a:pt x="444" y="1564"/>
                  <a:pt x="443" y="1566"/>
                </a:cubicBezTo>
                <a:cubicBezTo>
                  <a:pt x="447" y="1570"/>
                  <a:pt x="444" y="1577"/>
                  <a:pt x="441" y="1581"/>
                </a:cubicBezTo>
                <a:cubicBezTo>
                  <a:pt x="443" y="1586"/>
                  <a:pt x="440" y="1589"/>
                  <a:pt x="439" y="1595"/>
                </a:cubicBezTo>
                <a:cubicBezTo>
                  <a:pt x="443" y="1598"/>
                  <a:pt x="442" y="1591"/>
                  <a:pt x="443" y="1590"/>
                </a:cubicBezTo>
                <a:cubicBezTo>
                  <a:pt x="444" y="1593"/>
                  <a:pt x="444" y="1597"/>
                  <a:pt x="443" y="1601"/>
                </a:cubicBezTo>
                <a:cubicBezTo>
                  <a:pt x="443" y="1606"/>
                  <a:pt x="441" y="1610"/>
                  <a:pt x="438" y="1612"/>
                </a:cubicBezTo>
                <a:cubicBezTo>
                  <a:pt x="441" y="1620"/>
                  <a:pt x="429" y="1633"/>
                  <a:pt x="439" y="1640"/>
                </a:cubicBezTo>
                <a:cubicBezTo>
                  <a:pt x="436" y="1643"/>
                  <a:pt x="441" y="1648"/>
                  <a:pt x="438" y="1650"/>
                </a:cubicBezTo>
                <a:cubicBezTo>
                  <a:pt x="436" y="1649"/>
                  <a:pt x="437" y="1647"/>
                  <a:pt x="434" y="1646"/>
                </a:cubicBezTo>
                <a:cubicBezTo>
                  <a:pt x="435" y="1658"/>
                  <a:pt x="437" y="1670"/>
                  <a:pt x="446" y="1675"/>
                </a:cubicBezTo>
                <a:cubicBezTo>
                  <a:pt x="448" y="1674"/>
                  <a:pt x="452" y="1672"/>
                  <a:pt x="454" y="1675"/>
                </a:cubicBezTo>
                <a:cubicBezTo>
                  <a:pt x="459" y="1672"/>
                  <a:pt x="461" y="1664"/>
                  <a:pt x="470" y="1667"/>
                </a:cubicBezTo>
                <a:cubicBezTo>
                  <a:pt x="467" y="1663"/>
                  <a:pt x="470" y="1660"/>
                  <a:pt x="467" y="1657"/>
                </a:cubicBezTo>
                <a:cubicBezTo>
                  <a:pt x="466" y="1657"/>
                  <a:pt x="467" y="1659"/>
                  <a:pt x="467" y="1660"/>
                </a:cubicBezTo>
                <a:cubicBezTo>
                  <a:pt x="464" y="1659"/>
                  <a:pt x="465" y="1658"/>
                  <a:pt x="465" y="1656"/>
                </a:cubicBezTo>
                <a:cubicBezTo>
                  <a:pt x="468" y="1656"/>
                  <a:pt x="469" y="1655"/>
                  <a:pt x="469" y="1653"/>
                </a:cubicBezTo>
                <a:cubicBezTo>
                  <a:pt x="471" y="1653"/>
                  <a:pt x="472" y="1654"/>
                  <a:pt x="473" y="1657"/>
                </a:cubicBezTo>
                <a:cubicBezTo>
                  <a:pt x="474" y="1655"/>
                  <a:pt x="474" y="1654"/>
                  <a:pt x="472" y="1653"/>
                </a:cubicBezTo>
                <a:cubicBezTo>
                  <a:pt x="478" y="1652"/>
                  <a:pt x="478" y="1642"/>
                  <a:pt x="478" y="1635"/>
                </a:cubicBezTo>
                <a:cubicBezTo>
                  <a:pt x="482" y="1634"/>
                  <a:pt x="482" y="1630"/>
                  <a:pt x="482" y="1626"/>
                </a:cubicBezTo>
                <a:cubicBezTo>
                  <a:pt x="481" y="1622"/>
                  <a:pt x="480" y="1617"/>
                  <a:pt x="479" y="1612"/>
                </a:cubicBezTo>
                <a:cubicBezTo>
                  <a:pt x="480" y="1612"/>
                  <a:pt x="480" y="1612"/>
                  <a:pt x="481" y="1612"/>
                </a:cubicBezTo>
                <a:cubicBezTo>
                  <a:pt x="486" y="1619"/>
                  <a:pt x="484" y="1625"/>
                  <a:pt x="487" y="1631"/>
                </a:cubicBezTo>
                <a:cubicBezTo>
                  <a:pt x="489" y="1631"/>
                  <a:pt x="488" y="1629"/>
                  <a:pt x="491" y="1629"/>
                </a:cubicBezTo>
                <a:cubicBezTo>
                  <a:pt x="488" y="1615"/>
                  <a:pt x="493" y="1611"/>
                  <a:pt x="492" y="1599"/>
                </a:cubicBezTo>
                <a:cubicBezTo>
                  <a:pt x="493" y="1599"/>
                  <a:pt x="494" y="1600"/>
                  <a:pt x="494" y="1600"/>
                </a:cubicBezTo>
                <a:cubicBezTo>
                  <a:pt x="494" y="1604"/>
                  <a:pt x="495" y="1611"/>
                  <a:pt x="497" y="1614"/>
                </a:cubicBezTo>
                <a:cubicBezTo>
                  <a:pt x="499" y="1614"/>
                  <a:pt x="498" y="1611"/>
                  <a:pt x="500" y="1611"/>
                </a:cubicBezTo>
                <a:cubicBezTo>
                  <a:pt x="497" y="1610"/>
                  <a:pt x="497" y="1608"/>
                  <a:pt x="500" y="1607"/>
                </a:cubicBezTo>
                <a:cubicBezTo>
                  <a:pt x="498" y="1606"/>
                  <a:pt x="496" y="1605"/>
                  <a:pt x="495" y="1604"/>
                </a:cubicBezTo>
                <a:cubicBezTo>
                  <a:pt x="498" y="1602"/>
                  <a:pt x="499" y="1593"/>
                  <a:pt x="493" y="1591"/>
                </a:cubicBezTo>
                <a:cubicBezTo>
                  <a:pt x="492" y="1589"/>
                  <a:pt x="497" y="1593"/>
                  <a:pt x="496" y="1590"/>
                </a:cubicBezTo>
                <a:cubicBezTo>
                  <a:pt x="498" y="1590"/>
                  <a:pt x="496" y="1593"/>
                  <a:pt x="499" y="1593"/>
                </a:cubicBezTo>
                <a:cubicBezTo>
                  <a:pt x="501" y="1591"/>
                  <a:pt x="497" y="1587"/>
                  <a:pt x="495" y="1586"/>
                </a:cubicBezTo>
                <a:cubicBezTo>
                  <a:pt x="495" y="1584"/>
                  <a:pt x="499" y="1587"/>
                  <a:pt x="500" y="1586"/>
                </a:cubicBezTo>
                <a:cubicBezTo>
                  <a:pt x="500" y="1582"/>
                  <a:pt x="497" y="1583"/>
                  <a:pt x="496" y="1580"/>
                </a:cubicBezTo>
                <a:cubicBezTo>
                  <a:pt x="495" y="1578"/>
                  <a:pt x="499" y="1580"/>
                  <a:pt x="499" y="1581"/>
                </a:cubicBezTo>
                <a:cubicBezTo>
                  <a:pt x="501" y="1579"/>
                  <a:pt x="497" y="1577"/>
                  <a:pt x="497" y="1576"/>
                </a:cubicBezTo>
                <a:cubicBezTo>
                  <a:pt x="497" y="1576"/>
                  <a:pt x="500" y="1574"/>
                  <a:pt x="502" y="1575"/>
                </a:cubicBezTo>
                <a:cubicBezTo>
                  <a:pt x="503" y="1578"/>
                  <a:pt x="502" y="1579"/>
                  <a:pt x="503" y="1581"/>
                </a:cubicBezTo>
                <a:cubicBezTo>
                  <a:pt x="506" y="1579"/>
                  <a:pt x="503" y="1575"/>
                  <a:pt x="500" y="1574"/>
                </a:cubicBezTo>
                <a:cubicBezTo>
                  <a:pt x="501" y="1569"/>
                  <a:pt x="503" y="1566"/>
                  <a:pt x="499" y="1560"/>
                </a:cubicBezTo>
                <a:cubicBezTo>
                  <a:pt x="502" y="1559"/>
                  <a:pt x="502" y="1563"/>
                  <a:pt x="504" y="1562"/>
                </a:cubicBezTo>
                <a:cubicBezTo>
                  <a:pt x="504" y="1565"/>
                  <a:pt x="504" y="1568"/>
                  <a:pt x="503" y="1570"/>
                </a:cubicBezTo>
                <a:cubicBezTo>
                  <a:pt x="507" y="1570"/>
                  <a:pt x="509" y="1571"/>
                  <a:pt x="511" y="1575"/>
                </a:cubicBezTo>
                <a:cubicBezTo>
                  <a:pt x="512" y="1574"/>
                  <a:pt x="512" y="1572"/>
                  <a:pt x="510" y="1571"/>
                </a:cubicBezTo>
                <a:cubicBezTo>
                  <a:pt x="513" y="1573"/>
                  <a:pt x="512" y="1569"/>
                  <a:pt x="515" y="1570"/>
                </a:cubicBezTo>
                <a:cubicBezTo>
                  <a:pt x="513" y="1565"/>
                  <a:pt x="515" y="1563"/>
                  <a:pt x="517" y="1559"/>
                </a:cubicBezTo>
                <a:cubicBezTo>
                  <a:pt x="519" y="1559"/>
                  <a:pt x="518" y="1563"/>
                  <a:pt x="515" y="1563"/>
                </a:cubicBezTo>
                <a:cubicBezTo>
                  <a:pt x="515" y="1563"/>
                  <a:pt x="516" y="1563"/>
                  <a:pt x="516" y="1563"/>
                </a:cubicBezTo>
                <a:cubicBezTo>
                  <a:pt x="517" y="1564"/>
                  <a:pt x="517" y="1565"/>
                  <a:pt x="517" y="1565"/>
                </a:cubicBezTo>
                <a:cubicBezTo>
                  <a:pt x="520" y="1565"/>
                  <a:pt x="519" y="1561"/>
                  <a:pt x="519" y="1558"/>
                </a:cubicBezTo>
                <a:cubicBezTo>
                  <a:pt x="522" y="1559"/>
                  <a:pt x="524" y="1561"/>
                  <a:pt x="527" y="1562"/>
                </a:cubicBezTo>
                <a:cubicBezTo>
                  <a:pt x="525" y="1559"/>
                  <a:pt x="526" y="1560"/>
                  <a:pt x="525" y="1556"/>
                </a:cubicBezTo>
                <a:cubicBezTo>
                  <a:pt x="527" y="1555"/>
                  <a:pt x="528" y="1557"/>
                  <a:pt x="530" y="1557"/>
                </a:cubicBezTo>
                <a:cubicBezTo>
                  <a:pt x="530" y="1555"/>
                  <a:pt x="529" y="1554"/>
                  <a:pt x="528" y="1553"/>
                </a:cubicBezTo>
                <a:cubicBezTo>
                  <a:pt x="530" y="1552"/>
                  <a:pt x="531" y="1554"/>
                  <a:pt x="533" y="1553"/>
                </a:cubicBezTo>
                <a:cubicBezTo>
                  <a:pt x="533" y="1549"/>
                  <a:pt x="535" y="1546"/>
                  <a:pt x="536" y="1543"/>
                </a:cubicBezTo>
                <a:cubicBezTo>
                  <a:pt x="540" y="1544"/>
                  <a:pt x="537" y="1545"/>
                  <a:pt x="539" y="1549"/>
                </a:cubicBezTo>
                <a:cubicBezTo>
                  <a:pt x="542" y="1548"/>
                  <a:pt x="539" y="1544"/>
                  <a:pt x="542" y="1544"/>
                </a:cubicBezTo>
                <a:cubicBezTo>
                  <a:pt x="541" y="1544"/>
                  <a:pt x="541" y="1542"/>
                  <a:pt x="540" y="1542"/>
                </a:cubicBezTo>
                <a:cubicBezTo>
                  <a:pt x="542" y="1539"/>
                  <a:pt x="543" y="1534"/>
                  <a:pt x="544" y="1530"/>
                </a:cubicBezTo>
                <a:cubicBezTo>
                  <a:pt x="545" y="1525"/>
                  <a:pt x="546" y="1521"/>
                  <a:pt x="549" y="1517"/>
                </a:cubicBezTo>
                <a:cubicBezTo>
                  <a:pt x="548" y="1516"/>
                  <a:pt x="547" y="1517"/>
                  <a:pt x="546" y="1517"/>
                </a:cubicBezTo>
                <a:cubicBezTo>
                  <a:pt x="545" y="1515"/>
                  <a:pt x="544" y="1512"/>
                  <a:pt x="545" y="1511"/>
                </a:cubicBezTo>
                <a:cubicBezTo>
                  <a:pt x="556" y="1515"/>
                  <a:pt x="548" y="1499"/>
                  <a:pt x="552" y="1496"/>
                </a:cubicBezTo>
                <a:cubicBezTo>
                  <a:pt x="559" y="1503"/>
                  <a:pt x="554" y="1507"/>
                  <a:pt x="556" y="1514"/>
                </a:cubicBezTo>
                <a:cubicBezTo>
                  <a:pt x="559" y="1513"/>
                  <a:pt x="556" y="1507"/>
                  <a:pt x="561" y="1509"/>
                </a:cubicBezTo>
                <a:cubicBezTo>
                  <a:pt x="560" y="1507"/>
                  <a:pt x="559" y="1506"/>
                  <a:pt x="559" y="1504"/>
                </a:cubicBezTo>
                <a:cubicBezTo>
                  <a:pt x="560" y="1503"/>
                  <a:pt x="561" y="1504"/>
                  <a:pt x="563" y="1504"/>
                </a:cubicBezTo>
                <a:cubicBezTo>
                  <a:pt x="562" y="1506"/>
                  <a:pt x="564" y="1509"/>
                  <a:pt x="561" y="1509"/>
                </a:cubicBezTo>
                <a:cubicBezTo>
                  <a:pt x="565" y="1510"/>
                  <a:pt x="562" y="1512"/>
                  <a:pt x="565" y="1514"/>
                </a:cubicBezTo>
                <a:cubicBezTo>
                  <a:pt x="571" y="1514"/>
                  <a:pt x="561" y="1505"/>
                  <a:pt x="567" y="1506"/>
                </a:cubicBezTo>
                <a:cubicBezTo>
                  <a:pt x="565" y="1501"/>
                  <a:pt x="563" y="1496"/>
                  <a:pt x="561" y="1492"/>
                </a:cubicBezTo>
                <a:cubicBezTo>
                  <a:pt x="564" y="1491"/>
                  <a:pt x="565" y="1493"/>
                  <a:pt x="566" y="1495"/>
                </a:cubicBezTo>
                <a:cubicBezTo>
                  <a:pt x="570" y="1496"/>
                  <a:pt x="568" y="1492"/>
                  <a:pt x="570" y="1491"/>
                </a:cubicBezTo>
                <a:cubicBezTo>
                  <a:pt x="568" y="1490"/>
                  <a:pt x="567" y="1489"/>
                  <a:pt x="566" y="1486"/>
                </a:cubicBezTo>
                <a:cubicBezTo>
                  <a:pt x="565" y="1486"/>
                  <a:pt x="566" y="1489"/>
                  <a:pt x="563" y="1488"/>
                </a:cubicBezTo>
                <a:cubicBezTo>
                  <a:pt x="563" y="1485"/>
                  <a:pt x="564" y="1483"/>
                  <a:pt x="566" y="1483"/>
                </a:cubicBezTo>
                <a:cubicBezTo>
                  <a:pt x="563" y="1474"/>
                  <a:pt x="563" y="1474"/>
                  <a:pt x="563" y="1474"/>
                </a:cubicBezTo>
                <a:cubicBezTo>
                  <a:pt x="567" y="1476"/>
                  <a:pt x="565" y="1477"/>
                  <a:pt x="567" y="1474"/>
                </a:cubicBezTo>
                <a:cubicBezTo>
                  <a:pt x="570" y="1473"/>
                  <a:pt x="570" y="1477"/>
                  <a:pt x="573" y="1476"/>
                </a:cubicBezTo>
                <a:cubicBezTo>
                  <a:pt x="567" y="1472"/>
                  <a:pt x="571" y="1470"/>
                  <a:pt x="568" y="1463"/>
                </a:cubicBezTo>
                <a:cubicBezTo>
                  <a:pt x="570" y="1461"/>
                  <a:pt x="572" y="1458"/>
                  <a:pt x="575" y="1456"/>
                </a:cubicBezTo>
                <a:cubicBezTo>
                  <a:pt x="571" y="1450"/>
                  <a:pt x="571" y="1446"/>
                  <a:pt x="570" y="1440"/>
                </a:cubicBezTo>
                <a:cubicBezTo>
                  <a:pt x="573" y="1439"/>
                  <a:pt x="572" y="1444"/>
                  <a:pt x="574" y="1445"/>
                </a:cubicBezTo>
                <a:cubicBezTo>
                  <a:pt x="575" y="1442"/>
                  <a:pt x="574" y="1437"/>
                  <a:pt x="572" y="1433"/>
                </a:cubicBezTo>
                <a:cubicBezTo>
                  <a:pt x="572" y="1433"/>
                  <a:pt x="573" y="1433"/>
                  <a:pt x="573" y="1433"/>
                </a:cubicBezTo>
                <a:cubicBezTo>
                  <a:pt x="572" y="1429"/>
                  <a:pt x="573" y="1429"/>
                  <a:pt x="576" y="1430"/>
                </a:cubicBezTo>
                <a:cubicBezTo>
                  <a:pt x="575" y="1429"/>
                  <a:pt x="574" y="1429"/>
                  <a:pt x="574" y="1429"/>
                </a:cubicBezTo>
                <a:cubicBezTo>
                  <a:pt x="574" y="1429"/>
                  <a:pt x="574" y="1429"/>
                  <a:pt x="574" y="1429"/>
                </a:cubicBezTo>
                <a:cubicBezTo>
                  <a:pt x="574" y="1429"/>
                  <a:pt x="574" y="1428"/>
                  <a:pt x="574" y="1428"/>
                </a:cubicBezTo>
                <a:cubicBezTo>
                  <a:pt x="574" y="1427"/>
                  <a:pt x="576" y="1429"/>
                  <a:pt x="578" y="1428"/>
                </a:cubicBezTo>
                <a:cubicBezTo>
                  <a:pt x="576" y="1426"/>
                  <a:pt x="576" y="1425"/>
                  <a:pt x="575" y="1422"/>
                </a:cubicBezTo>
                <a:cubicBezTo>
                  <a:pt x="581" y="1421"/>
                  <a:pt x="574" y="1414"/>
                  <a:pt x="581" y="1413"/>
                </a:cubicBezTo>
                <a:cubicBezTo>
                  <a:pt x="581" y="1406"/>
                  <a:pt x="581" y="1408"/>
                  <a:pt x="581" y="1403"/>
                </a:cubicBezTo>
                <a:cubicBezTo>
                  <a:pt x="580" y="1403"/>
                  <a:pt x="580" y="1401"/>
                  <a:pt x="578" y="1401"/>
                </a:cubicBezTo>
                <a:cubicBezTo>
                  <a:pt x="578" y="1399"/>
                  <a:pt x="580" y="1398"/>
                  <a:pt x="578" y="1395"/>
                </a:cubicBezTo>
                <a:cubicBezTo>
                  <a:pt x="582" y="1395"/>
                  <a:pt x="582" y="1398"/>
                  <a:pt x="581" y="1400"/>
                </a:cubicBezTo>
                <a:cubicBezTo>
                  <a:pt x="583" y="1401"/>
                  <a:pt x="583" y="1393"/>
                  <a:pt x="581" y="1391"/>
                </a:cubicBezTo>
                <a:cubicBezTo>
                  <a:pt x="582" y="1389"/>
                  <a:pt x="581" y="1386"/>
                  <a:pt x="585" y="1386"/>
                </a:cubicBezTo>
                <a:cubicBezTo>
                  <a:pt x="587" y="1383"/>
                  <a:pt x="583" y="1376"/>
                  <a:pt x="586" y="1374"/>
                </a:cubicBezTo>
                <a:cubicBezTo>
                  <a:pt x="591" y="1375"/>
                  <a:pt x="592" y="1380"/>
                  <a:pt x="595" y="1384"/>
                </a:cubicBezTo>
                <a:cubicBezTo>
                  <a:pt x="596" y="1380"/>
                  <a:pt x="592" y="1375"/>
                  <a:pt x="596" y="1371"/>
                </a:cubicBezTo>
                <a:cubicBezTo>
                  <a:pt x="599" y="1371"/>
                  <a:pt x="599" y="1372"/>
                  <a:pt x="600" y="1370"/>
                </a:cubicBezTo>
                <a:cubicBezTo>
                  <a:pt x="599" y="1366"/>
                  <a:pt x="597" y="1372"/>
                  <a:pt x="596" y="1369"/>
                </a:cubicBezTo>
                <a:cubicBezTo>
                  <a:pt x="595" y="1370"/>
                  <a:pt x="594" y="1372"/>
                  <a:pt x="594" y="1374"/>
                </a:cubicBezTo>
                <a:cubicBezTo>
                  <a:pt x="591" y="1372"/>
                  <a:pt x="591" y="1372"/>
                  <a:pt x="590" y="1375"/>
                </a:cubicBezTo>
                <a:cubicBezTo>
                  <a:pt x="589" y="1375"/>
                  <a:pt x="589" y="1374"/>
                  <a:pt x="588" y="1372"/>
                </a:cubicBezTo>
                <a:cubicBezTo>
                  <a:pt x="588" y="1370"/>
                  <a:pt x="593" y="1372"/>
                  <a:pt x="593" y="1370"/>
                </a:cubicBezTo>
                <a:cubicBezTo>
                  <a:pt x="592" y="1369"/>
                  <a:pt x="592" y="1368"/>
                  <a:pt x="590" y="1367"/>
                </a:cubicBezTo>
                <a:cubicBezTo>
                  <a:pt x="590" y="1365"/>
                  <a:pt x="593" y="1364"/>
                  <a:pt x="593" y="1362"/>
                </a:cubicBezTo>
                <a:cubicBezTo>
                  <a:pt x="595" y="1363"/>
                  <a:pt x="596" y="1364"/>
                  <a:pt x="595" y="1365"/>
                </a:cubicBezTo>
                <a:cubicBezTo>
                  <a:pt x="595" y="1367"/>
                  <a:pt x="594" y="1365"/>
                  <a:pt x="592" y="1365"/>
                </a:cubicBezTo>
                <a:cubicBezTo>
                  <a:pt x="594" y="1367"/>
                  <a:pt x="595" y="1369"/>
                  <a:pt x="598" y="1369"/>
                </a:cubicBezTo>
                <a:cubicBezTo>
                  <a:pt x="593" y="1355"/>
                  <a:pt x="597" y="1349"/>
                  <a:pt x="596" y="1338"/>
                </a:cubicBezTo>
                <a:cubicBezTo>
                  <a:pt x="597" y="1338"/>
                  <a:pt x="598" y="1338"/>
                  <a:pt x="599" y="1339"/>
                </a:cubicBezTo>
                <a:cubicBezTo>
                  <a:pt x="598" y="1336"/>
                  <a:pt x="597" y="1329"/>
                  <a:pt x="599" y="1326"/>
                </a:cubicBezTo>
                <a:cubicBezTo>
                  <a:pt x="602" y="1328"/>
                  <a:pt x="600" y="1334"/>
                  <a:pt x="602" y="1335"/>
                </a:cubicBezTo>
                <a:cubicBezTo>
                  <a:pt x="599" y="1335"/>
                  <a:pt x="600" y="1337"/>
                  <a:pt x="603" y="1336"/>
                </a:cubicBezTo>
                <a:cubicBezTo>
                  <a:pt x="603" y="1328"/>
                  <a:pt x="605" y="1322"/>
                  <a:pt x="607" y="1318"/>
                </a:cubicBezTo>
                <a:cubicBezTo>
                  <a:pt x="612" y="1319"/>
                  <a:pt x="607" y="1325"/>
                  <a:pt x="611" y="1328"/>
                </a:cubicBezTo>
                <a:cubicBezTo>
                  <a:pt x="612" y="1326"/>
                  <a:pt x="614" y="1326"/>
                  <a:pt x="611" y="1323"/>
                </a:cubicBezTo>
                <a:cubicBezTo>
                  <a:pt x="614" y="1321"/>
                  <a:pt x="616" y="1317"/>
                  <a:pt x="616" y="1312"/>
                </a:cubicBezTo>
                <a:cubicBezTo>
                  <a:pt x="617" y="1312"/>
                  <a:pt x="617" y="1312"/>
                  <a:pt x="618" y="1313"/>
                </a:cubicBezTo>
                <a:cubicBezTo>
                  <a:pt x="618" y="1312"/>
                  <a:pt x="617" y="1311"/>
                  <a:pt x="616" y="1310"/>
                </a:cubicBezTo>
                <a:cubicBezTo>
                  <a:pt x="617" y="1310"/>
                  <a:pt x="617" y="1309"/>
                  <a:pt x="617" y="1309"/>
                </a:cubicBezTo>
                <a:cubicBezTo>
                  <a:pt x="617" y="1309"/>
                  <a:pt x="617" y="1308"/>
                  <a:pt x="617" y="1308"/>
                </a:cubicBezTo>
                <a:cubicBezTo>
                  <a:pt x="617" y="1308"/>
                  <a:pt x="619" y="1308"/>
                  <a:pt x="618" y="1310"/>
                </a:cubicBezTo>
                <a:cubicBezTo>
                  <a:pt x="619" y="1310"/>
                  <a:pt x="619" y="1310"/>
                  <a:pt x="619" y="1309"/>
                </a:cubicBezTo>
                <a:cubicBezTo>
                  <a:pt x="624" y="1308"/>
                  <a:pt x="624" y="1303"/>
                  <a:pt x="628" y="1301"/>
                </a:cubicBezTo>
                <a:cubicBezTo>
                  <a:pt x="628" y="1302"/>
                  <a:pt x="629" y="1303"/>
                  <a:pt x="629" y="1304"/>
                </a:cubicBezTo>
                <a:cubicBezTo>
                  <a:pt x="630" y="1303"/>
                  <a:pt x="630" y="1302"/>
                  <a:pt x="630" y="1300"/>
                </a:cubicBezTo>
                <a:cubicBezTo>
                  <a:pt x="629" y="1300"/>
                  <a:pt x="629" y="1299"/>
                  <a:pt x="629" y="1298"/>
                </a:cubicBezTo>
                <a:cubicBezTo>
                  <a:pt x="629" y="1298"/>
                  <a:pt x="629" y="1298"/>
                  <a:pt x="629" y="1298"/>
                </a:cubicBezTo>
                <a:cubicBezTo>
                  <a:pt x="628" y="1297"/>
                  <a:pt x="626" y="1296"/>
                  <a:pt x="626" y="1295"/>
                </a:cubicBezTo>
                <a:cubicBezTo>
                  <a:pt x="623" y="1295"/>
                  <a:pt x="626" y="1298"/>
                  <a:pt x="625" y="1299"/>
                </a:cubicBezTo>
                <a:cubicBezTo>
                  <a:pt x="622" y="1299"/>
                  <a:pt x="622" y="1297"/>
                  <a:pt x="621" y="1299"/>
                </a:cubicBezTo>
                <a:cubicBezTo>
                  <a:pt x="623" y="1301"/>
                  <a:pt x="621" y="1303"/>
                  <a:pt x="621" y="1306"/>
                </a:cubicBezTo>
                <a:cubicBezTo>
                  <a:pt x="619" y="1305"/>
                  <a:pt x="618" y="1306"/>
                  <a:pt x="617" y="1306"/>
                </a:cubicBezTo>
                <a:cubicBezTo>
                  <a:pt x="617" y="1301"/>
                  <a:pt x="618" y="1296"/>
                  <a:pt x="619" y="1292"/>
                </a:cubicBezTo>
                <a:cubicBezTo>
                  <a:pt x="621" y="1292"/>
                  <a:pt x="619" y="1298"/>
                  <a:pt x="623" y="1297"/>
                </a:cubicBezTo>
                <a:cubicBezTo>
                  <a:pt x="620" y="1293"/>
                  <a:pt x="621" y="1290"/>
                  <a:pt x="621" y="1287"/>
                </a:cubicBezTo>
                <a:cubicBezTo>
                  <a:pt x="620" y="1288"/>
                  <a:pt x="618" y="1289"/>
                  <a:pt x="618" y="1291"/>
                </a:cubicBezTo>
                <a:cubicBezTo>
                  <a:pt x="617" y="1291"/>
                  <a:pt x="617" y="1290"/>
                  <a:pt x="616" y="1291"/>
                </a:cubicBezTo>
                <a:cubicBezTo>
                  <a:pt x="615" y="1286"/>
                  <a:pt x="621" y="1286"/>
                  <a:pt x="619" y="1280"/>
                </a:cubicBezTo>
                <a:cubicBezTo>
                  <a:pt x="621" y="1280"/>
                  <a:pt x="621" y="1281"/>
                  <a:pt x="623" y="1281"/>
                </a:cubicBezTo>
                <a:cubicBezTo>
                  <a:pt x="622" y="1276"/>
                  <a:pt x="625" y="1275"/>
                  <a:pt x="625" y="1272"/>
                </a:cubicBezTo>
                <a:cubicBezTo>
                  <a:pt x="626" y="1272"/>
                  <a:pt x="627" y="1273"/>
                  <a:pt x="628" y="1274"/>
                </a:cubicBezTo>
                <a:cubicBezTo>
                  <a:pt x="630" y="1273"/>
                  <a:pt x="628" y="1270"/>
                  <a:pt x="631" y="1271"/>
                </a:cubicBezTo>
                <a:cubicBezTo>
                  <a:pt x="631" y="1269"/>
                  <a:pt x="630" y="1269"/>
                  <a:pt x="629" y="1269"/>
                </a:cubicBezTo>
                <a:cubicBezTo>
                  <a:pt x="632" y="1265"/>
                  <a:pt x="634" y="1261"/>
                  <a:pt x="636" y="1256"/>
                </a:cubicBezTo>
                <a:cubicBezTo>
                  <a:pt x="638" y="1252"/>
                  <a:pt x="639" y="1248"/>
                  <a:pt x="641" y="1243"/>
                </a:cubicBezTo>
                <a:cubicBezTo>
                  <a:pt x="643" y="1243"/>
                  <a:pt x="644" y="1245"/>
                  <a:pt x="644" y="1247"/>
                </a:cubicBezTo>
                <a:cubicBezTo>
                  <a:pt x="645" y="1245"/>
                  <a:pt x="645" y="1243"/>
                  <a:pt x="646" y="1242"/>
                </a:cubicBezTo>
                <a:cubicBezTo>
                  <a:pt x="647" y="1238"/>
                  <a:pt x="643" y="1240"/>
                  <a:pt x="643" y="1237"/>
                </a:cubicBezTo>
                <a:cubicBezTo>
                  <a:pt x="646" y="1237"/>
                  <a:pt x="647" y="1234"/>
                  <a:pt x="646" y="1230"/>
                </a:cubicBezTo>
                <a:cubicBezTo>
                  <a:pt x="648" y="1229"/>
                  <a:pt x="648" y="1231"/>
                  <a:pt x="651" y="1230"/>
                </a:cubicBezTo>
                <a:cubicBezTo>
                  <a:pt x="650" y="1229"/>
                  <a:pt x="649" y="1229"/>
                  <a:pt x="648" y="1227"/>
                </a:cubicBezTo>
                <a:cubicBezTo>
                  <a:pt x="648" y="1227"/>
                  <a:pt x="648" y="1228"/>
                  <a:pt x="650" y="1228"/>
                </a:cubicBezTo>
                <a:cubicBezTo>
                  <a:pt x="650" y="1227"/>
                  <a:pt x="650" y="1227"/>
                  <a:pt x="649" y="1226"/>
                </a:cubicBezTo>
                <a:cubicBezTo>
                  <a:pt x="651" y="1225"/>
                  <a:pt x="649" y="1223"/>
                  <a:pt x="650" y="1220"/>
                </a:cubicBezTo>
                <a:cubicBezTo>
                  <a:pt x="650" y="1220"/>
                  <a:pt x="650" y="1220"/>
                  <a:pt x="651" y="1220"/>
                </a:cubicBezTo>
                <a:cubicBezTo>
                  <a:pt x="652" y="1220"/>
                  <a:pt x="653" y="1221"/>
                  <a:pt x="654" y="1221"/>
                </a:cubicBezTo>
                <a:cubicBezTo>
                  <a:pt x="654" y="1220"/>
                  <a:pt x="653" y="1219"/>
                  <a:pt x="652" y="1219"/>
                </a:cubicBezTo>
                <a:cubicBezTo>
                  <a:pt x="655" y="1218"/>
                  <a:pt x="657" y="1215"/>
                  <a:pt x="660" y="1215"/>
                </a:cubicBezTo>
                <a:cubicBezTo>
                  <a:pt x="661" y="1213"/>
                  <a:pt x="658" y="1214"/>
                  <a:pt x="657" y="1214"/>
                </a:cubicBezTo>
                <a:cubicBezTo>
                  <a:pt x="657" y="1213"/>
                  <a:pt x="657" y="1213"/>
                  <a:pt x="657" y="1213"/>
                </a:cubicBezTo>
                <a:cubicBezTo>
                  <a:pt x="660" y="1213"/>
                  <a:pt x="662" y="1213"/>
                  <a:pt x="663" y="1214"/>
                </a:cubicBezTo>
                <a:cubicBezTo>
                  <a:pt x="664" y="1210"/>
                  <a:pt x="662" y="1211"/>
                  <a:pt x="659" y="1212"/>
                </a:cubicBezTo>
                <a:cubicBezTo>
                  <a:pt x="660" y="1211"/>
                  <a:pt x="661" y="1212"/>
                  <a:pt x="663" y="1210"/>
                </a:cubicBezTo>
                <a:cubicBezTo>
                  <a:pt x="663" y="1209"/>
                  <a:pt x="661" y="1210"/>
                  <a:pt x="660" y="1209"/>
                </a:cubicBezTo>
                <a:cubicBezTo>
                  <a:pt x="661" y="1209"/>
                  <a:pt x="661" y="1208"/>
                  <a:pt x="661" y="1208"/>
                </a:cubicBezTo>
                <a:cubicBezTo>
                  <a:pt x="661" y="1208"/>
                  <a:pt x="661" y="1208"/>
                  <a:pt x="661" y="1208"/>
                </a:cubicBezTo>
                <a:cubicBezTo>
                  <a:pt x="662" y="1207"/>
                  <a:pt x="663" y="1207"/>
                  <a:pt x="663" y="1207"/>
                </a:cubicBezTo>
                <a:cubicBezTo>
                  <a:pt x="663" y="1206"/>
                  <a:pt x="662" y="1205"/>
                  <a:pt x="662" y="1203"/>
                </a:cubicBezTo>
                <a:cubicBezTo>
                  <a:pt x="663" y="1199"/>
                  <a:pt x="666" y="1204"/>
                  <a:pt x="665" y="1199"/>
                </a:cubicBezTo>
                <a:cubicBezTo>
                  <a:pt x="667" y="1200"/>
                  <a:pt x="667" y="1201"/>
                  <a:pt x="667" y="1203"/>
                </a:cubicBezTo>
                <a:cubicBezTo>
                  <a:pt x="673" y="1199"/>
                  <a:pt x="673" y="1201"/>
                  <a:pt x="678" y="1194"/>
                </a:cubicBezTo>
                <a:cubicBezTo>
                  <a:pt x="679" y="1194"/>
                  <a:pt x="679" y="1195"/>
                  <a:pt x="679" y="1197"/>
                </a:cubicBezTo>
                <a:cubicBezTo>
                  <a:pt x="680" y="1190"/>
                  <a:pt x="686" y="1189"/>
                  <a:pt x="688" y="1183"/>
                </a:cubicBezTo>
                <a:cubicBezTo>
                  <a:pt x="689" y="1184"/>
                  <a:pt x="689" y="1184"/>
                  <a:pt x="690" y="1185"/>
                </a:cubicBezTo>
                <a:cubicBezTo>
                  <a:pt x="691" y="1184"/>
                  <a:pt x="691" y="1181"/>
                  <a:pt x="691" y="1178"/>
                </a:cubicBezTo>
                <a:cubicBezTo>
                  <a:pt x="693" y="1177"/>
                  <a:pt x="694" y="1178"/>
                  <a:pt x="693" y="1180"/>
                </a:cubicBezTo>
                <a:cubicBezTo>
                  <a:pt x="697" y="1174"/>
                  <a:pt x="706" y="1175"/>
                  <a:pt x="706" y="1165"/>
                </a:cubicBezTo>
                <a:cubicBezTo>
                  <a:pt x="708" y="1164"/>
                  <a:pt x="707" y="1167"/>
                  <a:pt x="710" y="1167"/>
                </a:cubicBezTo>
                <a:cubicBezTo>
                  <a:pt x="710" y="1169"/>
                  <a:pt x="708" y="1168"/>
                  <a:pt x="708" y="1170"/>
                </a:cubicBezTo>
                <a:cubicBezTo>
                  <a:pt x="711" y="1166"/>
                  <a:pt x="713" y="1158"/>
                  <a:pt x="719" y="1156"/>
                </a:cubicBezTo>
                <a:cubicBezTo>
                  <a:pt x="718" y="1153"/>
                  <a:pt x="715" y="1157"/>
                  <a:pt x="715" y="1153"/>
                </a:cubicBezTo>
                <a:cubicBezTo>
                  <a:pt x="719" y="1153"/>
                  <a:pt x="722" y="1153"/>
                  <a:pt x="723" y="1150"/>
                </a:cubicBezTo>
                <a:cubicBezTo>
                  <a:pt x="722" y="1146"/>
                  <a:pt x="721" y="1152"/>
                  <a:pt x="719" y="1151"/>
                </a:cubicBezTo>
                <a:cubicBezTo>
                  <a:pt x="719" y="1148"/>
                  <a:pt x="721" y="1148"/>
                  <a:pt x="722" y="1146"/>
                </a:cubicBezTo>
                <a:cubicBezTo>
                  <a:pt x="724" y="1147"/>
                  <a:pt x="725" y="1149"/>
                  <a:pt x="726" y="1151"/>
                </a:cubicBezTo>
                <a:cubicBezTo>
                  <a:pt x="729" y="1146"/>
                  <a:pt x="728" y="1140"/>
                  <a:pt x="734" y="1137"/>
                </a:cubicBezTo>
                <a:cubicBezTo>
                  <a:pt x="735" y="1138"/>
                  <a:pt x="735" y="1139"/>
                  <a:pt x="736" y="1139"/>
                </a:cubicBezTo>
                <a:cubicBezTo>
                  <a:pt x="737" y="1139"/>
                  <a:pt x="738" y="1138"/>
                  <a:pt x="739" y="1139"/>
                </a:cubicBezTo>
                <a:cubicBezTo>
                  <a:pt x="739" y="1135"/>
                  <a:pt x="738" y="1136"/>
                  <a:pt x="739" y="1134"/>
                </a:cubicBezTo>
                <a:cubicBezTo>
                  <a:pt x="740" y="1134"/>
                  <a:pt x="741" y="1135"/>
                  <a:pt x="743" y="1135"/>
                </a:cubicBezTo>
                <a:cubicBezTo>
                  <a:pt x="744" y="1132"/>
                  <a:pt x="746" y="1130"/>
                  <a:pt x="748" y="1128"/>
                </a:cubicBezTo>
                <a:cubicBezTo>
                  <a:pt x="750" y="1129"/>
                  <a:pt x="749" y="1131"/>
                  <a:pt x="748" y="1131"/>
                </a:cubicBezTo>
                <a:cubicBezTo>
                  <a:pt x="752" y="1132"/>
                  <a:pt x="752" y="1126"/>
                  <a:pt x="750" y="1122"/>
                </a:cubicBezTo>
                <a:cubicBezTo>
                  <a:pt x="753" y="1121"/>
                  <a:pt x="753" y="1124"/>
                  <a:pt x="753" y="1126"/>
                </a:cubicBezTo>
                <a:cubicBezTo>
                  <a:pt x="756" y="1124"/>
                  <a:pt x="755" y="1117"/>
                  <a:pt x="759" y="1116"/>
                </a:cubicBezTo>
                <a:cubicBezTo>
                  <a:pt x="760" y="1116"/>
                  <a:pt x="760" y="1119"/>
                  <a:pt x="759" y="1119"/>
                </a:cubicBezTo>
                <a:cubicBezTo>
                  <a:pt x="761" y="1120"/>
                  <a:pt x="763" y="1119"/>
                  <a:pt x="765" y="1117"/>
                </a:cubicBezTo>
                <a:cubicBezTo>
                  <a:pt x="764" y="1118"/>
                  <a:pt x="763" y="1120"/>
                  <a:pt x="765" y="1120"/>
                </a:cubicBezTo>
                <a:cubicBezTo>
                  <a:pt x="765" y="1121"/>
                  <a:pt x="763" y="1120"/>
                  <a:pt x="764" y="1123"/>
                </a:cubicBezTo>
                <a:cubicBezTo>
                  <a:pt x="767" y="1124"/>
                  <a:pt x="766" y="1121"/>
                  <a:pt x="769" y="1120"/>
                </a:cubicBezTo>
                <a:cubicBezTo>
                  <a:pt x="767" y="1120"/>
                  <a:pt x="766" y="1116"/>
                  <a:pt x="768" y="1116"/>
                </a:cubicBezTo>
                <a:cubicBezTo>
                  <a:pt x="768" y="1115"/>
                  <a:pt x="767" y="1116"/>
                  <a:pt x="766" y="1116"/>
                </a:cubicBezTo>
                <a:cubicBezTo>
                  <a:pt x="767" y="1113"/>
                  <a:pt x="768" y="1112"/>
                  <a:pt x="767" y="1107"/>
                </a:cubicBezTo>
                <a:cubicBezTo>
                  <a:pt x="770" y="1107"/>
                  <a:pt x="769" y="1111"/>
                  <a:pt x="771" y="1110"/>
                </a:cubicBezTo>
                <a:cubicBezTo>
                  <a:pt x="771" y="1108"/>
                  <a:pt x="773" y="1106"/>
                  <a:pt x="771" y="1104"/>
                </a:cubicBezTo>
                <a:cubicBezTo>
                  <a:pt x="775" y="1101"/>
                  <a:pt x="780" y="1098"/>
                  <a:pt x="781" y="1095"/>
                </a:cubicBezTo>
                <a:cubicBezTo>
                  <a:pt x="780" y="1094"/>
                  <a:pt x="779" y="1094"/>
                  <a:pt x="780" y="1091"/>
                </a:cubicBezTo>
                <a:cubicBezTo>
                  <a:pt x="783" y="1092"/>
                  <a:pt x="782" y="1096"/>
                  <a:pt x="786" y="1093"/>
                </a:cubicBezTo>
                <a:cubicBezTo>
                  <a:pt x="787" y="1096"/>
                  <a:pt x="784" y="1096"/>
                  <a:pt x="784" y="1097"/>
                </a:cubicBezTo>
                <a:cubicBezTo>
                  <a:pt x="786" y="1100"/>
                  <a:pt x="787" y="1093"/>
                  <a:pt x="789" y="1093"/>
                </a:cubicBezTo>
                <a:cubicBezTo>
                  <a:pt x="789" y="1092"/>
                  <a:pt x="787" y="1092"/>
                  <a:pt x="787" y="1090"/>
                </a:cubicBezTo>
                <a:cubicBezTo>
                  <a:pt x="790" y="1090"/>
                  <a:pt x="790" y="1088"/>
                  <a:pt x="793" y="1090"/>
                </a:cubicBezTo>
                <a:cubicBezTo>
                  <a:pt x="794" y="1087"/>
                  <a:pt x="792" y="1087"/>
                  <a:pt x="792" y="1085"/>
                </a:cubicBezTo>
                <a:cubicBezTo>
                  <a:pt x="793" y="1083"/>
                  <a:pt x="798" y="1087"/>
                  <a:pt x="797" y="1081"/>
                </a:cubicBezTo>
                <a:cubicBezTo>
                  <a:pt x="799" y="1081"/>
                  <a:pt x="799" y="1083"/>
                  <a:pt x="801" y="1082"/>
                </a:cubicBezTo>
                <a:cubicBezTo>
                  <a:pt x="801" y="1085"/>
                  <a:pt x="800" y="1085"/>
                  <a:pt x="799" y="1086"/>
                </a:cubicBezTo>
                <a:cubicBezTo>
                  <a:pt x="804" y="1085"/>
                  <a:pt x="807" y="1082"/>
                  <a:pt x="811" y="1077"/>
                </a:cubicBezTo>
                <a:cubicBezTo>
                  <a:pt x="815" y="1073"/>
                  <a:pt x="818" y="1068"/>
                  <a:pt x="822" y="1066"/>
                </a:cubicBezTo>
                <a:cubicBezTo>
                  <a:pt x="823" y="1067"/>
                  <a:pt x="824" y="1069"/>
                  <a:pt x="824" y="1071"/>
                </a:cubicBezTo>
                <a:cubicBezTo>
                  <a:pt x="826" y="1070"/>
                  <a:pt x="826" y="1067"/>
                  <a:pt x="829" y="1068"/>
                </a:cubicBezTo>
                <a:cubicBezTo>
                  <a:pt x="829" y="1065"/>
                  <a:pt x="827" y="1065"/>
                  <a:pt x="826" y="1064"/>
                </a:cubicBezTo>
                <a:cubicBezTo>
                  <a:pt x="828" y="1062"/>
                  <a:pt x="831" y="1061"/>
                  <a:pt x="834" y="1059"/>
                </a:cubicBezTo>
                <a:cubicBezTo>
                  <a:pt x="837" y="1057"/>
                  <a:pt x="839" y="1054"/>
                  <a:pt x="838" y="1049"/>
                </a:cubicBezTo>
                <a:cubicBezTo>
                  <a:pt x="841" y="1050"/>
                  <a:pt x="838" y="1052"/>
                  <a:pt x="840" y="1054"/>
                </a:cubicBezTo>
                <a:cubicBezTo>
                  <a:pt x="842" y="1052"/>
                  <a:pt x="843" y="1051"/>
                  <a:pt x="845" y="1050"/>
                </a:cubicBezTo>
                <a:cubicBezTo>
                  <a:pt x="845" y="1048"/>
                  <a:pt x="844" y="1048"/>
                  <a:pt x="844" y="1047"/>
                </a:cubicBezTo>
                <a:cubicBezTo>
                  <a:pt x="845" y="1043"/>
                  <a:pt x="854" y="1045"/>
                  <a:pt x="852" y="1040"/>
                </a:cubicBezTo>
                <a:cubicBezTo>
                  <a:pt x="854" y="1040"/>
                  <a:pt x="855" y="1041"/>
                  <a:pt x="857" y="1041"/>
                </a:cubicBezTo>
                <a:cubicBezTo>
                  <a:pt x="858" y="1040"/>
                  <a:pt x="857" y="1036"/>
                  <a:pt x="860" y="1038"/>
                </a:cubicBezTo>
                <a:cubicBezTo>
                  <a:pt x="858" y="1031"/>
                  <a:pt x="868" y="1033"/>
                  <a:pt x="868" y="1026"/>
                </a:cubicBezTo>
                <a:cubicBezTo>
                  <a:pt x="869" y="1027"/>
                  <a:pt x="872" y="1027"/>
                  <a:pt x="872" y="1028"/>
                </a:cubicBezTo>
                <a:cubicBezTo>
                  <a:pt x="873" y="1026"/>
                  <a:pt x="873" y="1022"/>
                  <a:pt x="878" y="1024"/>
                </a:cubicBezTo>
                <a:cubicBezTo>
                  <a:pt x="878" y="1021"/>
                  <a:pt x="878" y="1020"/>
                  <a:pt x="879" y="1019"/>
                </a:cubicBezTo>
                <a:cubicBezTo>
                  <a:pt x="880" y="1020"/>
                  <a:pt x="880" y="1021"/>
                  <a:pt x="881" y="1021"/>
                </a:cubicBezTo>
                <a:cubicBezTo>
                  <a:pt x="880" y="1019"/>
                  <a:pt x="883" y="1017"/>
                  <a:pt x="883" y="1019"/>
                </a:cubicBezTo>
                <a:cubicBezTo>
                  <a:pt x="883" y="1017"/>
                  <a:pt x="885" y="1015"/>
                  <a:pt x="889" y="1014"/>
                </a:cubicBezTo>
                <a:cubicBezTo>
                  <a:pt x="886" y="1013"/>
                  <a:pt x="887" y="1012"/>
                  <a:pt x="889" y="1010"/>
                </a:cubicBezTo>
                <a:cubicBezTo>
                  <a:pt x="890" y="1010"/>
                  <a:pt x="889" y="1012"/>
                  <a:pt x="889" y="1013"/>
                </a:cubicBezTo>
                <a:cubicBezTo>
                  <a:pt x="892" y="1012"/>
                  <a:pt x="893" y="1009"/>
                  <a:pt x="896" y="1008"/>
                </a:cubicBezTo>
                <a:cubicBezTo>
                  <a:pt x="896" y="1012"/>
                  <a:pt x="893" y="1009"/>
                  <a:pt x="895" y="1013"/>
                </a:cubicBezTo>
                <a:cubicBezTo>
                  <a:pt x="897" y="1012"/>
                  <a:pt x="898" y="1012"/>
                  <a:pt x="899" y="1010"/>
                </a:cubicBezTo>
                <a:cubicBezTo>
                  <a:pt x="900" y="1011"/>
                  <a:pt x="900" y="1013"/>
                  <a:pt x="900" y="1014"/>
                </a:cubicBezTo>
                <a:cubicBezTo>
                  <a:pt x="898" y="1015"/>
                  <a:pt x="894" y="1013"/>
                  <a:pt x="895" y="1017"/>
                </a:cubicBezTo>
                <a:cubicBezTo>
                  <a:pt x="896" y="1015"/>
                  <a:pt x="899" y="1020"/>
                  <a:pt x="900" y="1017"/>
                </a:cubicBezTo>
                <a:cubicBezTo>
                  <a:pt x="902" y="1019"/>
                  <a:pt x="901" y="1021"/>
                  <a:pt x="900" y="1022"/>
                </a:cubicBezTo>
                <a:cubicBezTo>
                  <a:pt x="898" y="1022"/>
                  <a:pt x="898" y="1020"/>
                  <a:pt x="897" y="1018"/>
                </a:cubicBezTo>
                <a:cubicBezTo>
                  <a:pt x="895" y="1018"/>
                  <a:pt x="896" y="1021"/>
                  <a:pt x="896" y="1023"/>
                </a:cubicBezTo>
                <a:cubicBezTo>
                  <a:pt x="895" y="1025"/>
                  <a:pt x="894" y="1027"/>
                  <a:pt x="892" y="1026"/>
                </a:cubicBezTo>
                <a:cubicBezTo>
                  <a:pt x="895" y="1024"/>
                  <a:pt x="891" y="1021"/>
                  <a:pt x="894" y="1020"/>
                </a:cubicBezTo>
                <a:cubicBezTo>
                  <a:pt x="893" y="1017"/>
                  <a:pt x="891" y="1021"/>
                  <a:pt x="892" y="1017"/>
                </a:cubicBezTo>
                <a:cubicBezTo>
                  <a:pt x="892" y="1014"/>
                  <a:pt x="894" y="1020"/>
                  <a:pt x="894" y="1017"/>
                </a:cubicBezTo>
                <a:cubicBezTo>
                  <a:pt x="895" y="1013"/>
                  <a:pt x="893" y="1016"/>
                  <a:pt x="891" y="1015"/>
                </a:cubicBezTo>
                <a:cubicBezTo>
                  <a:pt x="891" y="1014"/>
                  <a:pt x="892" y="1013"/>
                  <a:pt x="893" y="1013"/>
                </a:cubicBezTo>
                <a:cubicBezTo>
                  <a:pt x="889" y="1013"/>
                  <a:pt x="886" y="1021"/>
                  <a:pt x="882" y="1022"/>
                </a:cubicBezTo>
                <a:cubicBezTo>
                  <a:pt x="885" y="1024"/>
                  <a:pt x="881" y="1024"/>
                  <a:pt x="883" y="1026"/>
                </a:cubicBezTo>
                <a:cubicBezTo>
                  <a:pt x="885" y="1024"/>
                  <a:pt x="886" y="1022"/>
                  <a:pt x="887" y="1019"/>
                </a:cubicBezTo>
                <a:cubicBezTo>
                  <a:pt x="893" y="1025"/>
                  <a:pt x="885" y="1029"/>
                  <a:pt x="884" y="1032"/>
                </a:cubicBezTo>
                <a:cubicBezTo>
                  <a:pt x="879" y="1032"/>
                  <a:pt x="880" y="1027"/>
                  <a:pt x="876" y="1027"/>
                </a:cubicBezTo>
                <a:cubicBezTo>
                  <a:pt x="879" y="1030"/>
                  <a:pt x="873" y="1028"/>
                  <a:pt x="874" y="1032"/>
                </a:cubicBezTo>
                <a:cubicBezTo>
                  <a:pt x="875" y="1031"/>
                  <a:pt x="879" y="1029"/>
                  <a:pt x="880" y="1032"/>
                </a:cubicBezTo>
                <a:cubicBezTo>
                  <a:pt x="875" y="1031"/>
                  <a:pt x="880" y="1036"/>
                  <a:pt x="875" y="1037"/>
                </a:cubicBezTo>
                <a:cubicBezTo>
                  <a:pt x="872" y="1037"/>
                  <a:pt x="873" y="1033"/>
                  <a:pt x="870" y="1033"/>
                </a:cubicBezTo>
                <a:cubicBezTo>
                  <a:pt x="870" y="1037"/>
                  <a:pt x="870" y="1037"/>
                  <a:pt x="870" y="1037"/>
                </a:cubicBezTo>
                <a:cubicBezTo>
                  <a:pt x="871" y="1038"/>
                  <a:pt x="872" y="1038"/>
                  <a:pt x="872" y="1039"/>
                </a:cubicBezTo>
                <a:cubicBezTo>
                  <a:pt x="871" y="1044"/>
                  <a:pt x="866" y="1047"/>
                  <a:pt x="864" y="1052"/>
                </a:cubicBezTo>
                <a:cubicBezTo>
                  <a:pt x="867" y="1053"/>
                  <a:pt x="866" y="1050"/>
                  <a:pt x="868" y="1050"/>
                </a:cubicBezTo>
                <a:cubicBezTo>
                  <a:pt x="867" y="1054"/>
                  <a:pt x="865" y="1058"/>
                  <a:pt x="860" y="1055"/>
                </a:cubicBezTo>
                <a:cubicBezTo>
                  <a:pt x="862" y="1055"/>
                  <a:pt x="862" y="1053"/>
                  <a:pt x="862" y="1051"/>
                </a:cubicBezTo>
                <a:cubicBezTo>
                  <a:pt x="861" y="1048"/>
                  <a:pt x="860" y="1052"/>
                  <a:pt x="859" y="1049"/>
                </a:cubicBezTo>
                <a:cubicBezTo>
                  <a:pt x="857" y="1052"/>
                  <a:pt x="858" y="1058"/>
                  <a:pt x="852" y="1055"/>
                </a:cubicBezTo>
                <a:cubicBezTo>
                  <a:pt x="853" y="1058"/>
                  <a:pt x="851" y="1057"/>
                  <a:pt x="850" y="1058"/>
                </a:cubicBezTo>
                <a:cubicBezTo>
                  <a:pt x="851" y="1059"/>
                  <a:pt x="851" y="1060"/>
                  <a:pt x="852" y="1061"/>
                </a:cubicBezTo>
                <a:cubicBezTo>
                  <a:pt x="847" y="1062"/>
                  <a:pt x="845" y="1070"/>
                  <a:pt x="841" y="1068"/>
                </a:cubicBezTo>
                <a:cubicBezTo>
                  <a:pt x="839" y="1069"/>
                  <a:pt x="838" y="1072"/>
                  <a:pt x="837" y="1074"/>
                </a:cubicBezTo>
                <a:cubicBezTo>
                  <a:pt x="836" y="1073"/>
                  <a:pt x="835" y="1072"/>
                  <a:pt x="835" y="1071"/>
                </a:cubicBezTo>
                <a:cubicBezTo>
                  <a:pt x="833" y="1071"/>
                  <a:pt x="836" y="1074"/>
                  <a:pt x="835" y="1075"/>
                </a:cubicBezTo>
                <a:cubicBezTo>
                  <a:pt x="832" y="1075"/>
                  <a:pt x="832" y="1073"/>
                  <a:pt x="831" y="1070"/>
                </a:cubicBezTo>
                <a:cubicBezTo>
                  <a:pt x="828" y="1071"/>
                  <a:pt x="827" y="1074"/>
                  <a:pt x="824" y="1072"/>
                </a:cubicBezTo>
                <a:cubicBezTo>
                  <a:pt x="825" y="1074"/>
                  <a:pt x="828" y="1075"/>
                  <a:pt x="828" y="1078"/>
                </a:cubicBezTo>
                <a:cubicBezTo>
                  <a:pt x="832" y="1078"/>
                  <a:pt x="825" y="1073"/>
                  <a:pt x="830" y="1073"/>
                </a:cubicBezTo>
                <a:cubicBezTo>
                  <a:pt x="832" y="1074"/>
                  <a:pt x="833" y="1076"/>
                  <a:pt x="832" y="1078"/>
                </a:cubicBezTo>
                <a:cubicBezTo>
                  <a:pt x="830" y="1082"/>
                  <a:pt x="823" y="1080"/>
                  <a:pt x="821" y="1084"/>
                </a:cubicBezTo>
                <a:cubicBezTo>
                  <a:pt x="817" y="1083"/>
                  <a:pt x="821" y="1081"/>
                  <a:pt x="821" y="1079"/>
                </a:cubicBezTo>
                <a:cubicBezTo>
                  <a:pt x="818" y="1079"/>
                  <a:pt x="818" y="1082"/>
                  <a:pt x="818" y="1084"/>
                </a:cubicBezTo>
                <a:cubicBezTo>
                  <a:pt x="818" y="1084"/>
                  <a:pt x="819" y="1085"/>
                  <a:pt x="820" y="1085"/>
                </a:cubicBezTo>
                <a:cubicBezTo>
                  <a:pt x="820" y="1087"/>
                  <a:pt x="818" y="1085"/>
                  <a:pt x="819" y="1087"/>
                </a:cubicBezTo>
                <a:cubicBezTo>
                  <a:pt x="815" y="1088"/>
                  <a:pt x="818" y="1095"/>
                  <a:pt x="812" y="1092"/>
                </a:cubicBezTo>
                <a:cubicBezTo>
                  <a:pt x="813" y="1095"/>
                  <a:pt x="810" y="1098"/>
                  <a:pt x="808" y="1096"/>
                </a:cubicBezTo>
                <a:cubicBezTo>
                  <a:pt x="810" y="1101"/>
                  <a:pt x="806" y="1105"/>
                  <a:pt x="802" y="1106"/>
                </a:cubicBezTo>
                <a:cubicBezTo>
                  <a:pt x="802" y="1107"/>
                  <a:pt x="803" y="1107"/>
                  <a:pt x="803" y="1108"/>
                </a:cubicBezTo>
                <a:cubicBezTo>
                  <a:pt x="800" y="1109"/>
                  <a:pt x="799" y="1112"/>
                  <a:pt x="796" y="1109"/>
                </a:cubicBezTo>
                <a:cubicBezTo>
                  <a:pt x="796" y="1111"/>
                  <a:pt x="796" y="1113"/>
                  <a:pt x="796" y="1115"/>
                </a:cubicBezTo>
                <a:cubicBezTo>
                  <a:pt x="792" y="1116"/>
                  <a:pt x="794" y="1111"/>
                  <a:pt x="791" y="1111"/>
                </a:cubicBezTo>
                <a:cubicBezTo>
                  <a:pt x="791" y="1115"/>
                  <a:pt x="789" y="1116"/>
                  <a:pt x="787" y="1116"/>
                </a:cubicBezTo>
                <a:cubicBezTo>
                  <a:pt x="788" y="1118"/>
                  <a:pt x="788" y="1121"/>
                  <a:pt x="789" y="1123"/>
                </a:cubicBezTo>
                <a:cubicBezTo>
                  <a:pt x="786" y="1123"/>
                  <a:pt x="787" y="1118"/>
                  <a:pt x="784" y="1118"/>
                </a:cubicBezTo>
                <a:cubicBezTo>
                  <a:pt x="788" y="1122"/>
                  <a:pt x="783" y="1127"/>
                  <a:pt x="778" y="1127"/>
                </a:cubicBezTo>
                <a:cubicBezTo>
                  <a:pt x="777" y="1130"/>
                  <a:pt x="780" y="1133"/>
                  <a:pt x="777" y="1134"/>
                </a:cubicBezTo>
                <a:cubicBezTo>
                  <a:pt x="776" y="1132"/>
                  <a:pt x="775" y="1129"/>
                  <a:pt x="774" y="1132"/>
                </a:cubicBezTo>
                <a:cubicBezTo>
                  <a:pt x="772" y="1131"/>
                  <a:pt x="772" y="1129"/>
                  <a:pt x="772" y="1126"/>
                </a:cubicBezTo>
                <a:cubicBezTo>
                  <a:pt x="771" y="1126"/>
                  <a:pt x="771" y="1126"/>
                  <a:pt x="771" y="1127"/>
                </a:cubicBezTo>
                <a:cubicBezTo>
                  <a:pt x="771" y="1127"/>
                  <a:pt x="770" y="1126"/>
                  <a:pt x="770" y="1126"/>
                </a:cubicBezTo>
                <a:cubicBezTo>
                  <a:pt x="770" y="1129"/>
                  <a:pt x="772" y="1129"/>
                  <a:pt x="772" y="1132"/>
                </a:cubicBezTo>
                <a:cubicBezTo>
                  <a:pt x="771" y="1135"/>
                  <a:pt x="768" y="1131"/>
                  <a:pt x="764" y="1132"/>
                </a:cubicBezTo>
                <a:cubicBezTo>
                  <a:pt x="765" y="1135"/>
                  <a:pt x="761" y="1134"/>
                  <a:pt x="761" y="1137"/>
                </a:cubicBezTo>
                <a:cubicBezTo>
                  <a:pt x="764" y="1138"/>
                  <a:pt x="765" y="1135"/>
                  <a:pt x="766" y="1133"/>
                </a:cubicBezTo>
                <a:cubicBezTo>
                  <a:pt x="767" y="1134"/>
                  <a:pt x="769" y="1134"/>
                  <a:pt x="771" y="1134"/>
                </a:cubicBezTo>
                <a:cubicBezTo>
                  <a:pt x="769" y="1135"/>
                  <a:pt x="771" y="1137"/>
                  <a:pt x="767" y="1137"/>
                </a:cubicBezTo>
                <a:cubicBezTo>
                  <a:pt x="766" y="1140"/>
                  <a:pt x="770" y="1138"/>
                  <a:pt x="769" y="1141"/>
                </a:cubicBezTo>
                <a:cubicBezTo>
                  <a:pt x="765" y="1140"/>
                  <a:pt x="762" y="1144"/>
                  <a:pt x="759" y="1147"/>
                </a:cubicBezTo>
                <a:cubicBezTo>
                  <a:pt x="759" y="1148"/>
                  <a:pt x="762" y="1146"/>
                  <a:pt x="763" y="1144"/>
                </a:cubicBezTo>
                <a:cubicBezTo>
                  <a:pt x="766" y="1147"/>
                  <a:pt x="762" y="1151"/>
                  <a:pt x="760" y="1152"/>
                </a:cubicBezTo>
                <a:cubicBezTo>
                  <a:pt x="757" y="1151"/>
                  <a:pt x="762" y="1149"/>
                  <a:pt x="760" y="1148"/>
                </a:cubicBezTo>
                <a:cubicBezTo>
                  <a:pt x="756" y="1148"/>
                  <a:pt x="760" y="1152"/>
                  <a:pt x="757" y="1152"/>
                </a:cubicBezTo>
                <a:cubicBezTo>
                  <a:pt x="755" y="1146"/>
                  <a:pt x="751" y="1159"/>
                  <a:pt x="745" y="1157"/>
                </a:cubicBezTo>
                <a:cubicBezTo>
                  <a:pt x="746" y="1160"/>
                  <a:pt x="744" y="1164"/>
                  <a:pt x="744" y="1168"/>
                </a:cubicBezTo>
                <a:cubicBezTo>
                  <a:pt x="740" y="1164"/>
                  <a:pt x="738" y="1174"/>
                  <a:pt x="738" y="1176"/>
                </a:cubicBezTo>
                <a:cubicBezTo>
                  <a:pt x="737" y="1176"/>
                  <a:pt x="736" y="1176"/>
                  <a:pt x="736" y="1175"/>
                </a:cubicBezTo>
                <a:cubicBezTo>
                  <a:pt x="737" y="1177"/>
                  <a:pt x="733" y="1177"/>
                  <a:pt x="734" y="1181"/>
                </a:cubicBezTo>
                <a:cubicBezTo>
                  <a:pt x="729" y="1179"/>
                  <a:pt x="731" y="1184"/>
                  <a:pt x="729" y="1187"/>
                </a:cubicBezTo>
                <a:cubicBezTo>
                  <a:pt x="728" y="1187"/>
                  <a:pt x="728" y="1185"/>
                  <a:pt x="725" y="1185"/>
                </a:cubicBezTo>
                <a:cubicBezTo>
                  <a:pt x="723" y="1193"/>
                  <a:pt x="719" y="1193"/>
                  <a:pt x="715" y="1200"/>
                </a:cubicBezTo>
                <a:cubicBezTo>
                  <a:pt x="714" y="1199"/>
                  <a:pt x="714" y="1197"/>
                  <a:pt x="712" y="1199"/>
                </a:cubicBezTo>
                <a:cubicBezTo>
                  <a:pt x="715" y="1202"/>
                  <a:pt x="711" y="1203"/>
                  <a:pt x="708" y="1202"/>
                </a:cubicBezTo>
                <a:cubicBezTo>
                  <a:pt x="711" y="1204"/>
                  <a:pt x="711" y="1208"/>
                  <a:pt x="707" y="1210"/>
                </a:cubicBezTo>
                <a:cubicBezTo>
                  <a:pt x="705" y="1208"/>
                  <a:pt x="710" y="1207"/>
                  <a:pt x="707" y="1205"/>
                </a:cubicBezTo>
                <a:cubicBezTo>
                  <a:pt x="706" y="1205"/>
                  <a:pt x="705" y="1206"/>
                  <a:pt x="704" y="1206"/>
                </a:cubicBezTo>
                <a:cubicBezTo>
                  <a:pt x="705" y="1208"/>
                  <a:pt x="706" y="1208"/>
                  <a:pt x="705" y="1209"/>
                </a:cubicBezTo>
                <a:cubicBezTo>
                  <a:pt x="704" y="1209"/>
                  <a:pt x="705" y="1207"/>
                  <a:pt x="703" y="1207"/>
                </a:cubicBezTo>
                <a:cubicBezTo>
                  <a:pt x="700" y="1208"/>
                  <a:pt x="700" y="1210"/>
                  <a:pt x="702" y="1212"/>
                </a:cubicBezTo>
                <a:cubicBezTo>
                  <a:pt x="701" y="1215"/>
                  <a:pt x="699" y="1209"/>
                  <a:pt x="698" y="1211"/>
                </a:cubicBezTo>
                <a:cubicBezTo>
                  <a:pt x="700" y="1213"/>
                  <a:pt x="700" y="1216"/>
                  <a:pt x="699" y="1218"/>
                </a:cubicBezTo>
                <a:cubicBezTo>
                  <a:pt x="695" y="1216"/>
                  <a:pt x="697" y="1220"/>
                  <a:pt x="694" y="1219"/>
                </a:cubicBezTo>
                <a:cubicBezTo>
                  <a:pt x="696" y="1221"/>
                  <a:pt x="694" y="1223"/>
                  <a:pt x="692" y="1223"/>
                </a:cubicBezTo>
                <a:cubicBezTo>
                  <a:pt x="691" y="1222"/>
                  <a:pt x="692" y="1222"/>
                  <a:pt x="690" y="1220"/>
                </a:cubicBezTo>
                <a:cubicBezTo>
                  <a:pt x="692" y="1224"/>
                  <a:pt x="684" y="1227"/>
                  <a:pt x="689" y="1231"/>
                </a:cubicBezTo>
                <a:cubicBezTo>
                  <a:pt x="686" y="1231"/>
                  <a:pt x="689" y="1236"/>
                  <a:pt x="686" y="1236"/>
                </a:cubicBezTo>
                <a:cubicBezTo>
                  <a:pt x="683" y="1236"/>
                  <a:pt x="686" y="1234"/>
                  <a:pt x="685" y="1230"/>
                </a:cubicBezTo>
                <a:cubicBezTo>
                  <a:pt x="683" y="1231"/>
                  <a:pt x="682" y="1234"/>
                  <a:pt x="680" y="1234"/>
                </a:cubicBezTo>
                <a:cubicBezTo>
                  <a:pt x="685" y="1241"/>
                  <a:pt x="678" y="1244"/>
                  <a:pt x="677" y="1246"/>
                </a:cubicBezTo>
                <a:cubicBezTo>
                  <a:pt x="676" y="1244"/>
                  <a:pt x="677" y="1242"/>
                  <a:pt x="677" y="1240"/>
                </a:cubicBezTo>
                <a:cubicBezTo>
                  <a:pt x="678" y="1240"/>
                  <a:pt x="678" y="1241"/>
                  <a:pt x="679" y="1242"/>
                </a:cubicBezTo>
                <a:cubicBezTo>
                  <a:pt x="681" y="1241"/>
                  <a:pt x="678" y="1239"/>
                  <a:pt x="680" y="1237"/>
                </a:cubicBezTo>
                <a:cubicBezTo>
                  <a:pt x="677" y="1239"/>
                  <a:pt x="677" y="1240"/>
                  <a:pt x="671" y="1239"/>
                </a:cubicBezTo>
                <a:cubicBezTo>
                  <a:pt x="671" y="1242"/>
                  <a:pt x="673" y="1241"/>
                  <a:pt x="674" y="1243"/>
                </a:cubicBezTo>
                <a:cubicBezTo>
                  <a:pt x="671" y="1242"/>
                  <a:pt x="669" y="1245"/>
                  <a:pt x="666" y="1249"/>
                </a:cubicBezTo>
                <a:cubicBezTo>
                  <a:pt x="664" y="1252"/>
                  <a:pt x="662" y="1256"/>
                  <a:pt x="660" y="1258"/>
                </a:cubicBezTo>
                <a:cubicBezTo>
                  <a:pt x="659" y="1258"/>
                  <a:pt x="658" y="1263"/>
                  <a:pt x="661" y="1263"/>
                </a:cubicBezTo>
                <a:cubicBezTo>
                  <a:pt x="661" y="1267"/>
                  <a:pt x="656" y="1265"/>
                  <a:pt x="659" y="1269"/>
                </a:cubicBezTo>
                <a:cubicBezTo>
                  <a:pt x="657" y="1269"/>
                  <a:pt x="657" y="1266"/>
                  <a:pt x="656" y="1265"/>
                </a:cubicBezTo>
                <a:cubicBezTo>
                  <a:pt x="656" y="1264"/>
                  <a:pt x="658" y="1264"/>
                  <a:pt x="659" y="1264"/>
                </a:cubicBezTo>
                <a:cubicBezTo>
                  <a:pt x="658" y="1261"/>
                  <a:pt x="655" y="1263"/>
                  <a:pt x="657" y="1259"/>
                </a:cubicBezTo>
                <a:cubicBezTo>
                  <a:pt x="655" y="1261"/>
                  <a:pt x="656" y="1263"/>
                  <a:pt x="655" y="1267"/>
                </a:cubicBezTo>
                <a:cubicBezTo>
                  <a:pt x="654" y="1266"/>
                  <a:pt x="654" y="1266"/>
                  <a:pt x="653" y="1266"/>
                </a:cubicBezTo>
                <a:cubicBezTo>
                  <a:pt x="653" y="1269"/>
                  <a:pt x="654" y="1266"/>
                  <a:pt x="656" y="1269"/>
                </a:cubicBezTo>
                <a:cubicBezTo>
                  <a:pt x="656" y="1271"/>
                  <a:pt x="653" y="1270"/>
                  <a:pt x="654" y="1274"/>
                </a:cubicBezTo>
                <a:cubicBezTo>
                  <a:pt x="662" y="1269"/>
                  <a:pt x="667" y="1263"/>
                  <a:pt x="673" y="1257"/>
                </a:cubicBezTo>
                <a:cubicBezTo>
                  <a:pt x="675" y="1256"/>
                  <a:pt x="674" y="1260"/>
                  <a:pt x="676" y="1259"/>
                </a:cubicBezTo>
                <a:cubicBezTo>
                  <a:pt x="678" y="1257"/>
                  <a:pt x="676" y="1257"/>
                  <a:pt x="676" y="1255"/>
                </a:cubicBezTo>
                <a:cubicBezTo>
                  <a:pt x="679" y="1255"/>
                  <a:pt x="679" y="1259"/>
                  <a:pt x="679" y="1263"/>
                </a:cubicBezTo>
                <a:cubicBezTo>
                  <a:pt x="676" y="1266"/>
                  <a:pt x="669" y="1266"/>
                  <a:pt x="668" y="1273"/>
                </a:cubicBezTo>
                <a:cubicBezTo>
                  <a:pt x="667" y="1275"/>
                  <a:pt x="664" y="1274"/>
                  <a:pt x="663" y="1276"/>
                </a:cubicBezTo>
                <a:cubicBezTo>
                  <a:pt x="666" y="1276"/>
                  <a:pt x="666" y="1276"/>
                  <a:pt x="663" y="1278"/>
                </a:cubicBezTo>
                <a:cubicBezTo>
                  <a:pt x="662" y="1280"/>
                  <a:pt x="664" y="1280"/>
                  <a:pt x="665" y="1282"/>
                </a:cubicBezTo>
                <a:cubicBezTo>
                  <a:pt x="659" y="1281"/>
                  <a:pt x="661" y="1285"/>
                  <a:pt x="658" y="1287"/>
                </a:cubicBezTo>
                <a:cubicBezTo>
                  <a:pt x="656" y="1288"/>
                  <a:pt x="656" y="1286"/>
                  <a:pt x="654" y="1286"/>
                </a:cubicBezTo>
                <a:cubicBezTo>
                  <a:pt x="656" y="1288"/>
                  <a:pt x="657" y="1291"/>
                  <a:pt x="654" y="1292"/>
                </a:cubicBezTo>
                <a:cubicBezTo>
                  <a:pt x="652" y="1292"/>
                  <a:pt x="654" y="1288"/>
                  <a:pt x="651" y="1289"/>
                </a:cubicBezTo>
                <a:cubicBezTo>
                  <a:pt x="652" y="1290"/>
                  <a:pt x="651" y="1291"/>
                  <a:pt x="650" y="1291"/>
                </a:cubicBezTo>
                <a:cubicBezTo>
                  <a:pt x="651" y="1291"/>
                  <a:pt x="651" y="1293"/>
                  <a:pt x="651" y="1294"/>
                </a:cubicBezTo>
                <a:cubicBezTo>
                  <a:pt x="647" y="1297"/>
                  <a:pt x="645" y="1298"/>
                  <a:pt x="641" y="1299"/>
                </a:cubicBezTo>
                <a:cubicBezTo>
                  <a:pt x="644" y="1303"/>
                  <a:pt x="637" y="1301"/>
                  <a:pt x="638" y="1305"/>
                </a:cubicBezTo>
                <a:cubicBezTo>
                  <a:pt x="636" y="1304"/>
                  <a:pt x="639" y="1303"/>
                  <a:pt x="638" y="1301"/>
                </a:cubicBezTo>
                <a:cubicBezTo>
                  <a:pt x="637" y="1302"/>
                  <a:pt x="636" y="1304"/>
                  <a:pt x="633" y="1305"/>
                </a:cubicBezTo>
                <a:cubicBezTo>
                  <a:pt x="633" y="1306"/>
                  <a:pt x="635" y="1309"/>
                  <a:pt x="633" y="1309"/>
                </a:cubicBezTo>
                <a:cubicBezTo>
                  <a:pt x="636" y="1311"/>
                  <a:pt x="635" y="1311"/>
                  <a:pt x="636" y="1315"/>
                </a:cubicBezTo>
                <a:cubicBezTo>
                  <a:pt x="638" y="1311"/>
                  <a:pt x="642" y="1313"/>
                  <a:pt x="642" y="1308"/>
                </a:cubicBezTo>
                <a:cubicBezTo>
                  <a:pt x="645" y="1309"/>
                  <a:pt x="643" y="1311"/>
                  <a:pt x="645" y="1311"/>
                </a:cubicBezTo>
                <a:cubicBezTo>
                  <a:pt x="645" y="1308"/>
                  <a:pt x="644" y="1307"/>
                  <a:pt x="642" y="1306"/>
                </a:cubicBezTo>
                <a:cubicBezTo>
                  <a:pt x="642" y="1304"/>
                  <a:pt x="644" y="1304"/>
                  <a:pt x="643" y="1302"/>
                </a:cubicBezTo>
                <a:cubicBezTo>
                  <a:pt x="646" y="1304"/>
                  <a:pt x="647" y="1300"/>
                  <a:pt x="648" y="1298"/>
                </a:cubicBezTo>
                <a:cubicBezTo>
                  <a:pt x="651" y="1299"/>
                  <a:pt x="648" y="1302"/>
                  <a:pt x="650" y="1304"/>
                </a:cubicBezTo>
                <a:cubicBezTo>
                  <a:pt x="652" y="1303"/>
                  <a:pt x="651" y="1302"/>
                  <a:pt x="650" y="1300"/>
                </a:cubicBezTo>
                <a:cubicBezTo>
                  <a:pt x="651" y="1300"/>
                  <a:pt x="654" y="1301"/>
                  <a:pt x="656" y="1298"/>
                </a:cubicBezTo>
                <a:cubicBezTo>
                  <a:pt x="655" y="1297"/>
                  <a:pt x="655" y="1295"/>
                  <a:pt x="655" y="1292"/>
                </a:cubicBezTo>
                <a:cubicBezTo>
                  <a:pt x="657" y="1293"/>
                  <a:pt x="658" y="1295"/>
                  <a:pt x="661" y="1295"/>
                </a:cubicBezTo>
                <a:cubicBezTo>
                  <a:pt x="660" y="1293"/>
                  <a:pt x="663" y="1293"/>
                  <a:pt x="664" y="1292"/>
                </a:cubicBezTo>
                <a:cubicBezTo>
                  <a:pt x="664" y="1293"/>
                  <a:pt x="666" y="1293"/>
                  <a:pt x="667" y="1294"/>
                </a:cubicBezTo>
                <a:cubicBezTo>
                  <a:pt x="670" y="1289"/>
                  <a:pt x="674" y="1286"/>
                  <a:pt x="679" y="1282"/>
                </a:cubicBezTo>
                <a:cubicBezTo>
                  <a:pt x="678" y="1277"/>
                  <a:pt x="684" y="1278"/>
                  <a:pt x="684" y="1274"/>
                </a:cubicBezTo>
                <a:cubicBezTo>
                  <a:pt x="693" y="1274"/>
                  <a:pt x="691" y="1261"/>
                  <a:pt x="699" y="1263"/>
                </a:cubicBezTo>
                <a:cubicBezTo>
                  <a:pt x="698" y="1261"/>
                  <a:pt x="700" y="1261"/>
                  <a:pt x="699" y="1259"/>
                </a:cubicBezTo>
                <a:cubicBezTo>
                  <a:pt x="702" y="1260"/>
                  <a:pt x="703" y="1259"/>
                  <a:pt x="705" y="1259"/>
                </a:cubicBezTo>
                <a:cubicBezTo>
                  <a:pt x="704" y="1261"/>
                  <a:pt x="701" y="1261"/>
                  <a:pt x="704" y="1265"/>
                </a:cubicBezTo>
                <a:cubicBezTo>
                  <a:pt x="702" y="1261"/>
                  <a:pt x="702" y="1264"/>
                  <a:pt x="700" y="1265"/>
                </a:cubicBezTo>
                <a:cubicBezTo>
                  <a:pt x="701" y="1268"/>
                  <a:pt x="702" y="1266"/>
                  <a:pt x="703" y="1265"/>
                </a:cubicBezTo>
                <a:cubicBezTo>
                  <a:pt x="704" y="1269"/>
                  <a:pt x="701" y="1270"/>
                  <a:pt x="699" y="1272"/>
                </a:cubicBezTo>
                <a:cubicBezTo>
                  <a:pt x="698" y="1272"/>
                  <a:pt x="699" y="1269"/>
                  <a:pt x="700" y="1269"/>
                </a:cubicBezTo>
                <a:cubicBezTo>
                  <a:pt x="697" y="1267"/>
                  <a:pt x="696" y="1274"/>
                  <a:pt x="694" y="1275"/>
                </a:cubicBezTo>
                <a:cubicBezTo>
                  <a:pt x="696" y="1276"/>
                  <a:pt x="695" y="1273"/>
                  <a:pt x="698" y="1274"/>
                </a:cubicBezTo>
                <a:cubicBezTo>
                  <a:pt x="694" y="1277"/>
                  <a:pt x="695" y="1280"/>
                  <a:pt x="693" y="1284"/>
                </a:cubicBezTo>
                <a:cubicBezTo>
                  <a:pt x="691" y="1285"/>
                  <a:pt x="693" y="1280"/>
                  <a:pt x="690" y="1281"/>
                </a:cubicBezTo>
                <a:cubicBezTo>
                  <a:pt x="690" y="1282"/>
                  <a:pt x="690" y="1283"/>
                  <a:pt x="690" y="1284"/>
                </a:cubicBezTo>
                <a:cubicBezTo>
                  <a:pt x="685" y="1286"/>
                  <a:pt x="683" y="1292"/>
                  <a:pt x="683" y="1296"/>
                </a:cubicBezTo>
                <a:cubicBezTo>
                  <a:pt x="682" y="1291"/>
                  <a:pt x="680" y="1296"/>
                  <a:pt x="678" y="1297"/>
                </a:cubicBezTo>
                <a:cubicBezTo>
                  <a:pt x="679" y="1299"/>
                  <a:pt x="679" y="1301"/>
                  <a:pt x="680" y="1299"/>
                </a:cubicBezTo>
                <a:cubicBezTo>
                  <a:pt x="681" y="1305"/>
                  <a:pt x="676" y="1301"/>
                  <a:pt x="676" y="1306"/>
                </a:cubicBezTo>
                <a:cubicBezTo>
                  <a:pt x="674" y="1306"/>
                  <a:pt x="673" y="1304"/>
                  <a:pt x="672" y="1302"/>
                </a:cubicBezTo>
                <a:cubicBezTo>
                  <a:pt x="670" y="1303"/>
                  <a:pt x="672" y="1307"/>
                  <a:pt x="673" y="1308"/>
                </a:cubicBezTo>
                <a:cubicBezTo>
                  <a:pt x="672" y="1311"/>
                  <a:pt x="666" y="1310"/>
                  <a:pt x="669" y="1314"/>
                </a:cubicBezTo>
                <a:cubicBezTo>
                  <a:pt x="668" y="1315"/>
                  <a:pt x="664" y="1316"/>
                  <a:pt x="664" y="1315"/>
                </a:cubicBezTo>
                <a:cubicBezTo>
                  <a:pt x="665" y="1318"/>
                  <a:pt x="662" y="1324"/>
                  <a:pt x="657" y="1326"/>
                </a:cubicBezTo>
                <a:cubicBezTo>
                  <a:pt x="658" y="1323"/>
                  <a:pt x="658" y="1323"/>
                  <a:pt x="657" y="1319"/>
                </a:cubicBezTo>
                <a:cubicBezTo>
                  <a:pt x="654" y="1319"/>
                  <a:pt x="653" y="1320"/>
                  <a:pt x="651" y="1320"/>
                </a:cubicBezTo>
                <a:cubicBezTo>
                  <a:pt x="650" y="1322"/>
                  <a:pt x="655" y="1322"/>
                  <a:pt x="652" y="1323"/>
                </a:cubicBezTo>
                <a:cubicBezTo>
                  <a:pt x="654" y="1326"/>
                  <a:pt x="654" y="1321"/>
                  <a:pt x="654" y="1321"/>
                </a:cubicBezTo>
                <a:cubicBezTo>
                  <a:pt x="658" y="1323"/>
                  <a:pt x="656" y="1330"/>
                  <a:pt x="651" y="1329"/>
                </a:cubicBezTo>
                <a:cubicBezTo>
                  <a:pt x="648" y="1332"/>
                  <a:pt x="652" y="1340"/>
                  <a:pt x="647" y="1340"/>
                </a:cubicBezTo>
                <a:cubicBezTo>
                  <a:pt x="647" y="1341"/>
                  <a:pt x="647" y="1342"/>
                  <a:pt x="647" y="1343"/>
                </a:cubicBezTo>
                <a:cubicBezTo>
                  <a:pt x="645" y="1344"/>
                  <a:pt x="646" y="1342"/>
                  <a:pt x="645" y="1341"/>
                </a:cubicBezTo>
                <a:cubicBezTo>
                  <a:pt x="643" y="1342"/>
                  <a:pt x="645" y="1347"/>
                  <a:pt x="642" y="1347"/>
                </a:cubicBezTo>
                <a:cubicBezTo>
                  <a:pt x="639" y="1346"/>
                  <a:pt x="642" y="1344"/>
                  <a:pt x="641" y="1343"/>
                </a:cubicBezTo>
                <a:cubicBezTo>
                  <a:pt x="638" y="1348"/>
                  <a:pt x="637" y="1355"/>
                  <a:pt x="631" y="1354"/>
                </a:cubicBezTo>
                <a:cubicBezTo>
                  <a:pt x="630" y="1356"/>
                  <a:pt x="629" y="1357"/>
                  <a:pt x="630" y="1360"/>
                </a:cubicBezTo>
                <a:cubicBezTo>
                  <a:pt x="631" y="1360"/>
                  <a:pt x="632" y="1361"/>
                  <a:pt x="632" y="1362"/>
                </a:cubicBezTo>
                <a:cubicBezTo>
                  <a:pt x="629" y="1362"/>
                  <a:pt x="628" y="1369"/>
                  <a:pt x="623" y="1370"/>
                </a:cubicBezTo>
                <a:cubicBezTo>
                  <a:pt x="623" y="1368"/>
                  <a:pt x="622" y="1366"/>
                  <a:pt x="624" y="1366"/>
                </a:cubicBezTo>
                <a:cubicBezTo>
                  <a:pt x="622" y="1365"/>
                  <a:pt x="618" y="1370"/>
                  <a:pt x="616" y="1372"/>
                </a:cubicBezTo>
                <a:cubicBezTo>
                  <a:pt x="617" y="1376"/>
                  <a:pt x="617" y="1370"/>
                  <a:pt x="620" y="1372"/>
                </a:cubicBezTo>
                <a:cubicBezTo>
                  <a:pt x="621" y="1374"/>
                  <a:pt x="618" y="1375"/>
                  <a:pt x="619" y="1378"/>
                </a:cubicBezTo>
                <a:cubicBezTo>
                  <a:pt x="620" y="1378"/>
                  <a:pt x="621" y="1379"/>
                  <a:pt x="621" y="1380"/>
                </a:cubicBezTo>
                <a:cubicBezTo>
                  <a:pt x="623" y="1380"/>
                  <a:pt x="622" y="1379"/>
                  <a:pt x="624" y="1380"/>
                </a:cubicBezTo>
                <a:cubicBezTo>
                  <a:pt x="624" y="1381"/>
                  <a:pt x="623" y="1382"/>
                  <a:pt x="624" y="1383"/>
                </a:cubicBezTo>
                <a:cubicBezTo>
                  <a:pt x="618" y="1382"/>
                  <a:pt x="619" y="1383"/>
                  <a:pt x="615" y="1385"/>
                </a:cubicBezTo>
                <a:cubicBezTo>
                  <a:pt x="614" y="1381"/>
                  <a:pt x="619" y="1383"/>
                  <a:pt x="618" y="1379"/>
                </a:cubicBezTo>
                <a:cubicBezTo>
                  <a:pt x="615" y="1379"/>
                  <a:pt x="616" y="1381"/>
                  <a:pt x="613" y="1380"/>
                </a:cubicBezTo>
                <a:cubicBezTo>
                  <a:pt x="616" y="1381"/>
                  <a:pt x="614" y="1386"/>
                  <a:pt x="613" y="1388"/>
                </a:cubicBezTo>
                <a:cubicBezTo>
                  <a:pt x="612" y="1388"/>
                  <a:pt x="612" y="1386"/>
                  <a:pt x="612" y="1385"/>
                </a:cubicBezTo>
                <a:cubicBezTo>
                  <a:pt x="608" y="1385"/>
                  <a:pt x="610" y="1388"/>
                  <a:pt x="607" y="1387"/>
                </a:cubicBezTo>
                <a:cubicBezTo>
                  <a:pt x="607" y="1389"/>
                  <a:pt x="610" y="1388"/>
                  <a:pt x="611" y="1389"/>
                </a:cubicBezTo>
                <a:cubicBezTo>
                  <a:pt x="610" y="1393"/>
                  <a:pt x="605" y="1394"/>
                  <a:pt x="604" y="1399"/>
                </a:cubicBezTo>
                <a:cubicBezTo>
                  <a:pt x="607" y="1401"/>
                  <a:pt x="606" y="1396"/>
                  <a:pt x="608" y="1396"/>
                </a:cubicBezTo>
                <a:cubicBezTo>
                  <a:pt x="608" y="1396"/>
                  <a:pt x="609" y="1397"/>
                  <a:pt x="610" y="1397"/>
                </a:cubicBezTo>
                <a:cubicBezTo>
                  <a:pt x="607" y="1398"/>
                  <a:pt x="608" y="1400"/>
                  <a:pt x="608" y="1404"/>
                </a:cubicBezTo>
                <a:cubicBezTo>
                  <a:pt x="610" y="1406"/>
                  <a:pt x="611" y="1403"/>
                  <a:pt x="609" y="1400"/>
                </a:cubicBezTo>
                <a:cubicBezTo>
                  <a:pt x="612" y="1399"/>
                  <a:pt x="611" y="1405"/>
                  <a:pt x="613" y="1402"/>
                </a:cubicBezTo>
                <a:cubicBezTo>
                  <a:pt x="613" y="1404"/>
                  <a:pt x="612" y="1408"/>
                  <a:pt x="615" y="1408"/>
                </a:cubicBezTo>
                <a:cubicBezTo>
                  <a:pt x="616" y="1406"/>
                  <a:pt x="616" y="1405"/>
                  <a:pt x="613" y="1405"/>
                </a:cubicBezTo>
                <a:cubicBezTo>
                  <a:pt x="613" y="1404"/>
                  <a:pt x="615" y="1404"/>
                  <a:pt x="616" y="1404"/>
                </a:cubicBezTo>
                <a:cubicBezTo>
                  <a:pt x="616" y="1402"/>
                  <a:pt x="614" y="1401"/>
                  <a:pt x="614" y="1399"/>
                </a:cubicBezTo>
                <a:cubicBezTo>
                  <a:pt x="616" y="1397"/>
                  <a:pt x="619" y="1395"/>
                  <a:pt x="619" y="1390"/>
                </a:cubicBezTo>
                <a:cubicBezTo>
                  <a:pt x="626" y="1392"/>
                  <a:pt x="624" y="1385"/>
                  <a:pt x="628" y="1383"/>
                </a:cubicBezTo>
                <a:cubicBezTo>
                  <a:pt x="631" y="1386"/>
                  <a:pt x="625" y="1389"/>
                  <a:pt x="628" y="1392"/>
                </a:cubicBezTo>
                <a:cubicBezTo>
                  <a:pt x="628" y="1392"/>
                  <a:pt x="628" y="1392"/>
                  <a:pt x="629" y="1392"/>
                </a:cubicBezTo>
                <a:cubicBezTo>
                  <a:pt x="629" y="1392"/>
                  <a:pt x="629" y="1393"/>
                  <a:pt x="629" y="1394"/>
                </a:cubicBezTo>
                <a:cubicBezTo>
                  <a:pt x="630" y="1392"/>
                  <a:pt x="630" y="1390"/>
                  <a:pt x="631" y="1388"/>
                </a:cubicBezTo>
                <a:cubicBezTo>
                  <a:pt x="633" y="1385"/>
                  <a:pt x="636" y="1383"/>
                  <a:pt x="636" y="1377"/>
                </a:cubicBezTo>
                <a:cubicBezTo>
                  <a:pt x="639" y="1378"/>
                  <a:pt x="641" y="1379"/>
                  <a:pt x="640" y="1374"/>
                </a:cubicBezTo>
                <a:cubicBezTo>
                  <a:pt x="643" y="1375"/>
                  <a:pt x="645" y="1377"/>
                  <a:pt x="644" y="1380"/>
                </a:cubicBezTo>
                <a:cubicBezTo>
                  <a:pt x="646" y="1380"/>
                  <a:pt x="645" y="1378"/>
                  <a:pt x="646" y="1378"/>
                </a:cubicBezTo>
                <a:cubicBezTo>
                  <a:pt x="644" y="1378"/>
                  <a:pt x="645" y="1374"/>
                  <a:pt x="642" y="1374"/>
                </a:cubicBezTo>
                <a:cubicBezTo>
                  <a:pt x="647" y="1373"/>
                  <a:pt x="645" y="1367"/>
                  <a:pt x="648" y="1365"/>
                </a:cubicBezTo>
                <a:cubicBezTo>
                  <a:pt x="647" y="1370"/>
                  <a:pt x="647" y="1375"/>
                  <a:pt x="647" y="1376"/>
                </a:cubicBezTo>
                <a:cubicBezTo>
                  <a:pt x="651" y="1378"/>
                  <a:pt x="650" y="1368"/>
                  <a:pt x="651" y="1365"/>
                </a:cubicBezTo>
                <a:cubicBezTo>
                  <a:pt x="654" y="1367"/>
                  <a:pt x="655" y="1363"/>
                  <a:pt x="656" y="1361"/>
                </a:cubicBezTo>
                <a:cubicBezTo>
                  <a:pt x="656" y="1360"/>
                  <a:pt x="655" y="1361"/>
                  <a:pt x="655" y="1360"/>
                </a:cubicBezTo>
                <a:cubicBezTo>
                  <a:pt x="655" y="1359"/>
                  <a:pt x="655" y="1359"/>
                  <a:pt x="655" y="1358"/>
                </a:cubicBezTo>
                <a:cubicBezTo>
                  <a:pt x="656" y="1359"/>
                  <a:pt x="656" y="1360"/>
                  <a:pt x="658" y="1360"/>
                </a:cubicBezTo>
                <a:cubicBezTo>
                  <a:pt x="660" y="1356"/>
                  <a:pt x="661" y="1351"/>
                  <a:pt x="664" y="1347"/>
                </a:cubicBezTo>
                <a:cubicBezTo>
                  <a:pt x="664" y="1347"/>
                  <a:pt x="665" y="1348"/>
                  <a:pt x="665" y="1348"/>
                </a:cubicBezTo>
                <a:cubicBezTo>
                  <a:pt x="663" y="1353"/>
                  <a:pt x="664" y="1355"/>
                  <a:pt x="662" y="1360"/>
                </a:cubicBezTo>
                <a:cubicBezTo>
                  <a:pt x="667" y="1359"/>
                  <a:pt x="667" y="1354"/>
                  <a:pt x="671" y="1352"/>
                </a:cubicBezTo>
                <a:cubicBezTo>
                  <a:pt x="670" y="1350"/>
                  <a:pt x="669" y="1353"/>
                  <a:pt x="668" y="1352"/>
                </a:cubicBezTo>
                <a:cubicBezTo>
                  <a:pt x="667" y="1350"/>
                  <a:pt x="668" y="1350"/>
                  <a:pt x="668" y="1349"/>
                </a:cubicBezTo>
                <a:cubicBezTo>
                  <a:pt x="671" y="1348"/>
                  <a:pt x="672" y="1352"/>
                  <a:pt x="673" y="1350"/>
                </a:cubicBezTo>
                <a:cubicBezTo>
                  <a:pt x="673" y="1348"/>
                  <a:pt x="672" y="1348"/>
                  <a:pt x="672" y="1346"/>
                </a:cubicBezTo>
                <a:cubicBezTo>
                  <a:pt x="671" y="1346"/>
                  <a:pt x="672" y="1347"/>
                  <a:pt x="672" y="1348"/>
                </a:cubicBezTo>
                <a:cubicBezTo>
                  <a:pt x="670" y="1348"/>
                  <a:pt x="666" y="1344"/>
                  <a:pt x="669" y="1348"/>
                </a:cubicBezTo>
                <a:cubicBezTo>
                  <a:pt x="664" y="1348"/>
                  <a:pt x="665" y="1344"/>
                  <a:pt x="667" y="1343"/>
                </a:cubicBezTo>
                <a:cubicBezTo>
                  <a:pt x="667" y="1346"/>
                  <a:pt x="671" y="1342"/>
                  <a:pt x="671" y="1346"/>
                </a:cubicBezTo>
                <a:cubicBezTo>
                  <a:pt x="673" y="1345"/>
                  <a:pt x="671" y="1341"/>
                  <a:pt x="672" y="1340"/>
                </a:cubicBezTo>
                <a:cubicBezTo>
                  <a:pt x="675" y="1341"/>
                  <a:pt x="674" y="1345"/>
                  <a:pt x="673" y="1346"/>
                </a:cubicBezTo>
                <a:cubicBezTo>
                  <a:pt x="673" y="1349"/>
                  <a:pt x="676" y="1348"/>
                  <a:pt x="677" y="1350"/>
                </a:cubicBezTo>
                <a:cubicBezTo>
                  <a:pt x="679" y="1349"/>
                  <a:pt x="678" y="1346"/>
                  <a:pt x="681" y="1346"/>
                </a:cubicBezTo>
                <a:cubicBezTo>
                  <a:pt x="683" y="1348"/>
                  <a:pt x="681" y="1349"/>
                  <a:pt x="682" y="1352"/>
                </a:cubicBezTo>
                <a:cubicBezTo>
                  <a:pt x="686" y="1353"/>
                  <a:pt x="684" y="1348"/>
                  <a:pt x="687" y="1348"/>
                </a:cubicBezTo>
                <a:cubicBezTo>
                  <a:pt x="686" y="1346"/>
                  <a:pt x="685" y="1350"/>
                  <a:pt x="683" y="1348"/>
                </a:cubicBezTo>
                <a:cubicBezTo>
                  <a:pt x="684" y="1347"/>
                  <a:pt x="684" y="1346"/>
                  <a:pt x="686" y="1345"/>
                </a:cubicBezTo>
                <a:cubicBezTo>
                  <a:pt x="683" y="1345"/>
                  <a:pt x="682" y="1343"/>
                  <a:pt x="681" y="1341"/>
                </a:cubicBezTo>
                <a:cubicBezTo>
                  <a:pt x="681" y="1340"/>
                  <a:pt x="681" y="1340"/>
                  <a:pt x="681" y="1339"/>
                </a:cubicBezTo>
                <a:cubicBezTo>
                  <a:pt x="684" y="1338"/>
                  <a:pt x="682" y="1342"/>
                  <a:pt x="685" y="1341"/>
                </a:cubicBezTo>
                <a:cubicBezTo>
                  <a:pt x="683" y="1336"/>
                  <a:pt x="693" y="1329"/>
                  <a:pt x="696" y="1333"/>
                </a:cubicBezTo>
                <a:cubicBezTo>
                  <a:pt x="695" y="1330"/>
                  <a:pt x="697" y="1329"/>
                  <a:pt x="695" y="1328"/>
                </a:cubicBezTo>
                <a:cubicBezTo>
                  <a:pt x="699" y="1327"/>
                  <a:pt x="699" y="1329"/>
                  <a:pt x="701" y="1329"/>
                </a:cubicBezTo>
                <a:cubicBezTo>
                  <a:pt x="699" y="1331"/>
                  <a:pt x="699" y="1335"/>
                  <a:pt x="697" y="1336"/>
                </a:cubicBezTo>
                <a:cubicBezTo>
                  <a:pt x="700" y="1337"/>
                  <a:pt x="704" y="1332"/>
                  <a:pt x="705" y="1329"/>
                </a:cubicBezTo>
                <a:cubicBezTo>
                  <a:pt x="707" y="1329"/>
                  <a:pt x="706" y="1331"/>
                  <a:pt x="708" y="1331"/>
                </a:cubicBezTo>
                <a:cubicBezTo>
                  <a:pt x="708" y="1328"/>
                  <a:pt x="708" y="1324"/>
                  <a:pt x="713" y="1324"/>
                </a:cubicBezTo>
                <a:cubicBezTo>
                  <a:pt x="711" y="1322"/>
                  <a:pt x="713" y="1320"/>
                  <a:pt x="709" y="1319"/>
                </a:cubicBezTo>
                <a:cubicBezTo>
                  <a:pt x="712" y="1320"/>
                  <a:pt x="711" y="1315"/>
                  <a:pt x="714" y="1315"/>
                </a:cubicBezTo>
                <a:cubicBezTo>
                  <a:pt x="710" y="1313"/>
                  <a:pt x="716" y="1310"/>
                  <a:pt x="713" y="1308"/>
                </a:cubicBezTo>
                <a:cubicBezTo>
                  <a:pt x="717" y="1307"/>
                  <a:pt x="715" y="1312"/>
                  <a:pt x="718" y="1312"/>
                </a:cubicBezTo>
                <a:cubicBezTo>
                  <a:pt x="717" y="1309"/>
                  <a:pt x="718" y="1307"/>
                  <a:pt x="719" y="1307"/>
                </a:cubicBezTo>
                <a:cubicBezTo>
                  <a:pt x="721" y="1308"/>
                  <a:pt x="721" y="1309"/>
                  <a:pt x="722" y="1310"/>
                </a:cubicBezTo>
                <a:cubicBezTo>
                  <a:pt x="720" y="1316"/>
                  <a:pt x="715" y="1318"/>
                  <a:pt x="714" y="1323"/>
                </a:cubicBezTo>
                <a:cubicBezTo>
                  <a:pt x="717" y="1324"/>
                  <a:pt x="715" y="1320"/>
                  <a:pt x="718" y="1322"/>
                </a:cubicBezTo>
                <a:cubicBezTo>
                  <a:pt x="718" y="1312"/>
                  <a:pt x="730" y="1314"/>
                  <a:pt x="730" y="1305"/>
                </a:cubicBezTo>
                <a:cubicBezTo>
                  <a:pt x="739" y="1304"/>
                  <a:pt x="742" y="1290"/>
                  <a:pt x="749" y="1293"/>
                </a:cubicBezTo>
                <a:cubicBezTo>
                  <a:pt x="751" y="1291"/>
                  <a:pt x="752" y="1290"/>
                  <a:pt x="754" y="1289"/>
                </a:cubicBezTo>
                <a:cubicBezTo>
                  <a:pt x="752" y="1285"/>
                  <a:pt x="756" y="1284"/>
                  <a:pt x="757" y="1281"/>
                </a:cubicBezTo>
                <a:cubicBezTo>
                  <a:pt x="758" y="1282"/>
                  <a:pt x="758" y="1283"/>
                  <a:pt x="760" y="1283"/>
                </a:cubicBezTo>
                <a:cubicBezTo>
                  <a:pt x="758" y="1281"/>
                  <a:pt x="760" y="1278"/>
                  <a:pt x="762" y="1280"/>
                </a:cubicBezTo>
                <a:cubicBezTo>
                  <a:pt x="763" y="1273"/>
                  <a:pt x="771" y="1273"/>
                  <a:pt x="773" y="1267"/>
                </a:cubicBezTo>
                <a:cubicBezTo>
                  <a:pt x="771" y="1267"/>
                  <a:pt x="772" y="1264"/>
                  <a:pt x="772" y="1263"/>
                </a:cubicBezTo>
                <a:cubicBezTo>
                  <a:pt x="773" y="1263"/>
                  <a:pt x="772" y="1266"/>
                  <a:pt x="774" y="1267"/>
                </a:cubicBezTo>
                <a:cubicBezTo>
                  <a:pt x="779" y="1266"/>
                  <a:pt x="780" y="1259"/>
                  <a:pt x="783" y="1255"/>
                </a:cubicBezTo>
                <a:cubicBezTo>
                  <a:pt x="786" y="1259"/>
                  <a:pt x="790" y="1255"/>
                  <a:pt x="789" y="1252"/>
                </a:cubicBezTo>
                <a:cubicBezTo>
                  <a:pt x="791" y="1252"/>
                  <a:pt x="791" y="1251"/>
                  <a:pt x="793" y="1251"/>
                </a:cubicBezTo>
                <a:cubicBezTo>
                  <a:pt x="790" y="1244"/>
                  <a:pt x="804" y="1243"/>
                  <a:pt x="804" y="1235"/>
                </a:cubicBezTo>
                <a:cubicBezTo>
                  <a:pt x="808" y="1236"/>
                  <a:pt x="809" y="1232"/>
                  <a:pt x="811" y="1229"/>
                </a:cubicBezTo>
                <a:cubicBezTo>
                  <a:pt x="812" y="1226"/>
                  <a:pt x="813" y="1223"/>
                  <a:pt x="817" y="1224"/>
                </a:cubicBezTo>
                <a:cubicBezTo>
                  <a:pt x="816" y="1225"/>
                  <a:pt x="815" y="1227"/>
                  <a:pt x="814" y="1228"/>
                </a:cubicBezTo>
                <a:cubicBezTo>
                  <a:pt x="817" y="1230"/>
                  <a:pt x="818" y="1223"/>
                  <a:pt x="822" y="1221"/>
                </a:cubicBezTo>
                <a:cubicBezTo>
                  <a:pt x="823" y="1220"/>
                  <a:pt x="830" y="1219"/>
                  <a:pt x="827" y="1216"/>
                </a:cubicBezTo>
                <a:cubicBezTo>
                  <a:pt x="827" y="1214"/>
                  <a:pt x="830" y="1216"/>
                  <a:pt x="831" y="1215"/>
                </a:cubicBezTo>
                <a:cubicBezTo>
                  <a:pt x="832" y="1211"/>
                  <a:pt x="836" y="1210"/>
                  <a:pt x="837" y="1205"/>
                </a:cubicBezTo>
                <a:cubicBezTo>
                  <a:pt x="841" y="1204"/>
                  <a:pt x="845" y="1199"/>
                  <a:pt x="850" y="1195"/>
                </a:cubicBezTo>
                <a:cubicBezTo>
                  <a:pt x="852" y="1198"/>
                  <a:pt x="851" y="1202"/>
                  <a:pt x="855" y="1205"/>
                </a:cubicBezTo>
                <a:cubicBezTo>
                  <a:pt x="850" y="1205"/>
                  <a:pt x="848" y="1211"/>
                  <a:pt x="843" y="1213"/>
                </a:cubicBezTo>
                <a:cubicBezTo>
                  <a:pt x="842" y="1215"/>
                  <a:pt x="845" y="1214"/>
                  <a:pt x="845" y="1217"/>
                </a:cubicBezTo>
                <a:cubicBezTo>
                  <a:pt x="844" y="1218"/>
                  <a:pt x="843" y="1217"/>
                  <a:pt x="843" y="1218"/>
                </a:cubicBezTo>
                <a:cubicBezTo>
                  <a:pt x="842" y="1218"/>
                  <a:pt x="842" y="1216"/>
                  <a:pt x="842" y="1215"/>
                </a:cubicBezTo>
                <a:cubicBezTo>
                  <a:pt x="840" y="1215"/>
                  <a:pt x="839" y="1216"/>
                  <a:pt x="839" y="1219"/>
                </a:cubicBezTo>
                <a:cubicBezTo>
                  <a:pt x="840" y="1220"/>
                  <a:pt x="842" y="1219"/>
                  <a:pt x="842" y="1222"/>
                </a:cubicBezTo>
                <a:cubicBezTo>
                  <a:pt x="843" y="1222"/>
                  <a:pt x="843" y="1219"/>
                  <a:pt x="845" y="1220"/>
                </a:cubicBezTo>
                <a:cubicBezTo>
                  <a:pt x="845" y="1221"/>
                  <a:pt x="845" y="1222"/>
                  <a:pt x="844" y="1222"/>
                </a:cubicBezTo>
                <a:cubicBezTo>
                  <a:pt x="844" y="1222"/>
                  <a:pt x="843" y="1223"/>
                  <a:pt x="843" y="1223"/>
                </a:cubicBezTo>
                <a:cubicBezTo>
                  <a:pt x="843" y="1223"/>
                  <a:pt x="843" y="1224"/>
                  <a:pt x="843" y="1225"/>
                </a:cubicBezTo>
                <a:cubicBezTo>
                  <a:pt x="841" y="1224"/>
                  <a:pt x="841" y="1223"/>
                  <a:pt x="840" y="1224"/>
                </a:cubicBezTo>
                <a:cubicBezTo>
                  <a:pt x="840" y="1224"/>
                  <a:pt x="840" y="1223"/>
                  <a:pt x="840" y="1223"/>
                </a:cubicBezTo>
                <a:cubicBezTo>
                  <a:pt x="839" y="1223"/>
                  <a:pt x="838" y="1223"/>
                  <a:pt x="838" y="1222"/>
                </a:cubicBezTo>
                <a:cubicBezTo>
                  <a:pt x="838" y="1222"/>
                  <a:pt x="838" y="1222"/>
                  <a:pt x="838" y="1221"/>
                </a:cubicBezTo>
                <a:cubicBezTo>
                  <a:pt x="839" y="1220"/>
                  <a:pt x="839" y="1219"/>
                  <a:pt x="839" y="1219"/>
                </a:cubicBezTo>
                <a:cubicBezTo>
                  <a:pt x="833" y="1219"/>
                  <a:pt x="837" y="1222"/>
                  <a:pt x="831" y="1224"/>
                </a:cubicBezTo>
                <a:cubicBezTo>
                  <a:pt x="831" y="1225"/>
                  <a:pt x="833" y="1225"/>
                  <a:pt x="834" y="1225"/>
                </a:cubicBezTo>
                <a:cubicBezTo>
                  <a:pt x="833" y="1225"/>
                  <a:pt x="833" y="1226"/>
                  <a:pt x="833" y="1226"/>
                </a:cubicBezTo>
                <a:cubicBezTo>
                  <a:pt x="833" y="1226"/>
                  <a:pt x="833" y="1226"/>
                  <a:pt x="833" y="1226"/>
                </a:cubicBezTo>
                <a:cubicBezTo>
                  <a:pt x="833" y="1226"/>
                  <a:pt x="833" y="1227"/>
                  <a:pt x="833" y="1227"/>
                </a:cubicBezTo>
                <a:cubicBezTo>
                  <a:pt x="833" y="1227"/>
                  <a:pt x="833" y="1227"/>
                  <a:pt x="833" y="1227"/>
                </a:cubicBezTo>
                <a:cubicBezTo>
                  <a:pt x="830" y="1227"/>
                  <a:pt x="832" y="1222"/>
                  <a:pt x="829" y="1222"/>
                </a:cubicBezTo>
                <a:cubicBezTo>
                  <a:pt x="829" y="1223"/>
                  <a:pt x="829" y="1224"/>
                  <a:pt x="829" y="1226"/>
                </a:cubicBezTo>
                <a:cubicBezTo>
                  <a:pt x="829" y="1226"/>
                  <a:pt x="828" y="1226"/>
                  <a:pt x="827" y="1226"/>
                </a:cubicBezTo>
                <a:cubicBezTo>
                  <a:pt x="827" y="1227"/>
                  <a:pt x="828" y="1228"/>
                  <a:pt x="828" y="1228"/>
                </a:cubicBezTo>
                <a:cubicBezTo>
                  <a:pt x="828" y="1228"/>
                  <a:pt x="828" y="1228"/>
                  <a:pt x="828" y="1228"/>
                </a:cubicBezTo>
                <a:cubicBezTo>
                  <a:pt x="828" y="1228"/>
                  <a:pt x="828" y="1229"/>
                  <a:pt x="829" y="1230"/>
                </a:cubicBezTo>
                <a:cubicBezTo>
                  <a:pt x="829" y="1230"/>
                  <a:pt x="828" y="1230"/>
                  <a:pt x="828" y="1231"/>
                </a:cubicBezTo>
                <a:cubicBezTo>
                  <a:pt x="827" y="1230"/>
                  <a:pt x="828" y="1228"/>
                  <a:pt x="825" y="1229"/>
                </a:cubicBezTo>
                <a:cubicBezTo>
                  <a:pt x="824" y="1230"/>
                  <a:pt x="824" y="1231"/>
                  <a:pt x="825" y="1232"/>
                </a:cubicBezTo>
                <a:cubicBezTo>
                  <a:pt x="824" y="1232"/>
                  <a:pt x="824" y="1231"/>
                  <a:pt x="822" y="1231"/>
                </a:cubicBezTo>
                <a:cubicBezTo>
                  <a:pt x="821" y="1234"/>
                  <a:pt x="819" y="1236"/>
                  <a:pt x="816" y="1237"/>
                </a:cubicBezTo>
                <a:cubicBezTo>
                  <a:pt x="820" y="1240"/>
                  <a:pt x="820" y="1234"/>
                  <a:pt x="825" y="1235"/>
                </a:cubicBezTo>
                <a:cubicBezTo>
                  <a:pt x="824" y="1232"/>
                  <a:pt x="827" y="1232"/>
                  <a:pt x="829" y="1233"/>
                </a:cubicBezTo>
                <a:cubicBezTo>
                  <a:pt x="830" y="1232"/>
                  <a:pt x="830" y="1231"/>
                  <a:pt x="830" y="1231"/>
                </a:cubicBezTo>
                <a:cubicBezTo>
                  <a:pt x="830" y="1231"/>
                  <a:pt x="831" y="1231"/>
                  <a:pt x="831" y="1231"/>
                </a:cubicBezTo>
                <a:cubicBezTo>
                  <a:pt x="830" y="1234"/>
                  <a:pt x="830" y="1233"/>
                  <a:pt x="831" y="1237"/>
                </a:cubicBezTo>
                <a:cubicBezTo>
                  <a:pt x="831" y="1237"/>
                  <a:pt x="831" y="1237"/>
                  <a:pt x="831" y="1237"/>
                </a:cubicBezTo>
                <a:cubicBezTo>
                  <a:pt x="831" y="1237"/>
                  <a:pt x="830" y="1237"/>
                  <a:pt x="830" y="1236"/>
                </a:cubicBezTo>
                <a:cubicBezTo>
                  <a:pt x="829" y="1236"/>
                  <a:pt x="829" y="1237"/>
                  <a:pt x="829" y="1238"/>
                </a:cubicBezTo>
                <a:cubicBezTo>
                  <a:pt x="828" y="1238"/>
                  <a:pt x="827" y="1238"/>
                  <a:pt x="828" y="1239"/>
                </a:cubicBezTo>
                <a:cubicBezTo>
                  <a:pt x="828" y="1241"/>
                  <a:pt x="828" y="1241"/>
                  <a:pt x="829" y="1241"/>
                </a:cubicBezTo>
                <a:cubicBezTo>
                  <a:pt x="829" y="1242"/>
                  <a:pt x="828" y="1243"/>
                  <a:pt x="828" y="1243"/>
                </a:cubicBezTo>
                <a:cubicBezTo>
                  <a:pt x="827" y="1242"/>
                  <a:pt x="827" y="1240"/>
                  <a:pt x="826" y="1240"/>
                </a:cubicBezTo>
                <a:cubicBezTo>
                  <a:pt x="826" y="1239"/>
                  <a:pt x="826" y="1239"/>
                  <a:pt x="826" y="1239"/>
                </a:cubicBezTo>
                <a:cubicBezTo>
                  <a:pt x="824" y="1239"/>
                  <a:pt x="824" y="1241"/>
                  <a:pt x="825" y="1242"/>
                </a:cubicBezTo>
                <a:cubicBezTo>
                  <a:pt x="824" y="1243"/>
                  <a:pt x="823" y="1243"/>
                  <a:pt x="823" y="1242"/>
                </a:cubicBezTo>
                <a:cubicBezTo>
                  <a:pt x="823" y="1243"/>
                  <a:pt x="823" y="1244"/>
                  <a:pt x="822" y="1245"/>
                </a:cubicBezTo>
                <a:cubicBezTo>
                  <a:pt x="821" y="1245"/>
                  <a:pt x="821" y="1243"/>
                  <a:pt x="819" y="1244"/>
                </a:cubicBezTo>
                <a:cubicBezTo>
                  <a:pt x="820" y="1245"/>
                  <a:pt x="820" y="1247"/>
                  <a:pt x="819" y="1249"/>
                </a:cubicBezTo>
                <a:cubicBezTo>
                  <a:pt x="817" y="1250"/>
                  <a:pt x="814" y="1251"/>
                  <a:pt x="811" y="1251"/>
                </a:cubicBezTo>
                <a:cubicBezTo>
                  <a:pt x="811" y="1252"/>
                  <a:pt x="811" y="1253"/>
                  <a:pt x="812" y="1254"/>
                </a:cubicBezTo>
                <a:cubicBezTo>
                  <a:pt x="810" y="1255"/>
                  <a:pt x="809" y="1256"/>
                  <a:pt x="810" y="1259"/>
                </a:cubicBezTo>
                <a:cubicBezTo>
                  <a:pt x="804" y="1257"/>
                  <a:pt x="805" y="1264"/>
                  <a:pt x="801" y="1262"/>
                </a:cubicBezTo>
                <a:cubicBezTo>
                  <a:pt x="804" y="1268"/>
                  <a:pt x="795" y="1267"/>
                  <a:pt x="793" y="1271"/>
                </a:cubicBezTo>
                <a:cubicBezTo>
                  <a:pt x="790" y="1272"/>
                  <a:pt x="789" y="1277"/>
                  <a:pt x="786" y="1278"/>
                </a:cubicBezTo>
                <a:cubicBezTo>
                  <a:pt x="786" y="1279"/>
                  <a:pt x="786" y="1279"/>
                  <a:pt x="786" y="1280"/>
                </a:cubicBezTo>
                <a:cubicBezTo>
                  <a:pt x="785" y="1281"/>
                  <a:pt x="784" y="1281"/>
                  <a:pt x="783" y="1282"/>
                </a:cubicBezTo>
                <a:cubicBezTo>
                  <a:pt x="781" y="1282"/>
                  <a:pt x="785" y="1280"/>
                  <a:pt x="781" y="1280"/>
                </a:cubicBezTo>
                <a:cubicBezTo>
                  <a:pt x="781" y="1288"/>
                  <a:pt x="773" y="1289"/>
                  <a:pt x="770" y="1294"/>
                </a:cubicBezTo>
                <a:cubicBezTo>
                  <a:pt x="770" y="1294"/>
                  <a:pt x="770" y="1294"/>
                  <a:pt x="770" y="1294"/>
                </a:cubicBezTo>
                <a:cubicBezTo>
                  <a:pt x="770" y="1294"/>
                  <a:pt x="770" y="1294"/>
                  <a:pt x="770" y="1294"/>
                </a:cubicBezTo>
                <a:cubicBezTo>
                  <a:pt x="769" y="1295"/>
                  <a:pt x="769" y="1295"/>
                  <a:pt x="768" y="1297"/>
                </a:cubicBezTo>
                <a:cubicBezTo>
                  <a:pt x="769" y="1297"/>
                  <a:pt x="769" y="1297"/>
                  <a:pt x="769" y="1296"/>
                </a:cubicBezTo>
                <a:cubicBezTo>
                  <a:pt x="769" y="1298"/>
                  <a:pt x="768" y="1299"/>
                  <a:pt x="768" y="1300"/>
                </a:cubicBezTo>
                <a:cubicBezTo>
                  <a:pt x="766" y="1301"/>
                  <a:pt x="765" y="1301"/>
                  <a:pt x="764" y="1302"/>
                </a:cubicBezTo>
                <a:cubicBezTo>
                  <a:pt x="765" y="1304"/>
                  <a:pt x="766" y="1302"/>
                  <a:pt x="767" y="1302"/>
                </a:cubicBezTo>
                <a:cubicBezTo>
                  <a:pt x="767" y="1302"/>
                  <a:pt x="767" y="1302"/>
                  <a:pt x="767" y="1302"/>
                </a:cubicBezTo>
                <a:cubicBezTo>
                  <a:pt x="766" y="1303"/>
                  <a:pt x="765" y="1304"/>
                  <a:pt x="764" y="1304"/>
                </a:cubicBezTo>
                <a:cubicBezTo>
                  <a:pt x="763" y="1304"/>
                  <a:pt x="764" y="1305"/>
                  <a:pt x="765" y="1306"/>
                </a:cubicBezTo>
                <a:cubicBezTo>
                  <a:pt x="765" y="1306"/>
                  <a:pt x="765" y="1306"/>
                  <a:pt x="765" y="1306"/>
                </a:cubicBezTo>
                <a:cubicBezTo>
                  <a:pt x="764" y="1305"/>
                  <a:pt x="764" y="1306"/>
                  <a:pt x="763" y="1306"/>
                </a:cubicBezTo>
                <a:cubicBezTo>
                  <a:pt x="763" y="1307"/>
                  <a:pt x="763" y="1307"/>
                  <a:pt x="764" y="1308"/>
                </a:cubicBezTo>
                <a:cubicBezTo>
                  <a:pt x="763" y="1309"/>
                  <a:pt x="761" y="1310"/>
                  <a:pt x="759" y="1310"/>
                </a:cubicBezTo>
                <a:cubicBezTo>
                  <a:pt x="759" y="1312"/>
                  <a:pt x="759" y="1312"/>
                  <a:pt x="758" y="1313"/>
                </a:cubicBezTo>
                <a:cubicBezTo>
                  <a:pt x="757" y="1314"/>
                  <a:pt x="756" y="1315"/>
                  <a:pt x="757" y="1317"/>
                </a:cubicBezTo>
                <a:cubicBezTo>
                  <a:pt x="756" y="1317"/>
                  <a:pt x="756" y="1317"/>
                  <a:pt x="756" y="1317"/>
                </a:cubicBezTo>
                <a:cubicBezTo>
                  <a:pt x="756" y="1317"/>
                  <a:pt x="756" y="1316"/>
                  <a:pt x="756" y="1315"/>
                </a:cubicBezTo>
                <a:cubicBezTo>
                  <a:pt x="756" y="1316"/>
                  <a:pt x="756" y="1317"/>
                  <a:pt x="755" y="1317"/>
                </a:cubicBezTo>
                <a:cubicBezTo>
                  <a:pt x="754" y="1317"/>
                  <a:pt x="753" y="1316"/>
                  <a:pt x="753" y="1314"/>
                </a:cubicBezTo>
                <a:cubicBezTo>
                  <a:pt x="751" y="1313"/>
                  <a:pt x="751" y="1316"/>
                  <a:pt x="749" y="1316"/>
                </a:cubicBezTo>
                <a:cubicBezTo>
                  <a:pt x="750" y="1317"/>
                  <a:pt x="751" y="1317"/>
                  <a:pt x="753" y="1317"/>
                </a:cubicBezTo>
                <a:cubicBezTo>
                  <a:pt x="754" y="1320"/>
                  <a:pt x="752" y="1321"/>
                  <a:pt x="752" y="1322"/>
                </a:cubicBezTo>
                <a:cubicBezTo>
                  <a:pt x="750" y="1322"/>
                  <a:pt x="750" y="1320"/>
                  <a:pt x="750" y="1319"/>
                </a:cubicBezTo>
                <a:cubicBezTo>
                  <a:pt x="749" y="1323"/>
                  <a:pt x="745" y="1324"/>
                  <a:pt x="743" y="1327"/>
                </a:cubicBezTo>
                <a:cubicBezTo>
                  <a:pt x="742" y="1327"/>
                  <a:pt x="742" y="1325"/>
                  <a:pt x="740" y="1325"/>
                </a:cubicBezTo>
                <a:cubicBezTo>
                  <a:pt x="743" y="1332"/>
                  <a:pt x="733" y="1337"/>
                  <a:pt x="732" y="1342"/>
                </a:cubicBezTo>
                <a:cubicBezTo>
                  <a:pt x="729" y="1341"/>
                  <a:pt x="727" y="1344"/>
                  <a:pt x="727" y="1340"/>
                </a:cubicBezTo>
                <a:cubicBezTo>
                  <a:pt x="726" y="1341"/>
                  <a:pt x="727" y="1342"/>
                  <a:pt x="728" y="1344"/>
                </a:cubicBezTo>
                <a:cubicBezTo>
                  <a:pt x="727" y="1346"/>
                  <a:pt x="722" y="1342"/>
                  <a:pt x="722" y="1346"/>
                </a:cubicBezTo>
                <a:cubicBezTo>
                  <a:pt x="724" y="1347"/>
                  <a:pt x="723" y="1345"/>
                  <a:pt x="725" y="1345"/>
                </a:cubicBezTo>
                <a:cubicBezTo>
                  <a:pt x="725" y="1346"/>
                  <a:pt x="725" y="1346"/>
                  <a:pt x="726" y="1346"/>
                </a:cubicBezTo>
                <a:cubicBezTo>
                  <a:pt x="724" y="1348"/>
                  <a:pt x="722" y="1350"/>
                  <a:pt x="720" y="1352"/>
                </a:cubicBezTo>
                <a:cubicBezTo>
                  <a:pt x="718" y="1353"/>
                  <a:pt x="717" y="1356"/>
                  <a:pt x="717" y="1359"/>
                </a:cubicBezTo>
                <a:cubicBezTo>
                  <a:pt x="715" y="1357"/>
                  <a:pt x="715" y="1358"/>
                  <a:pt x="711" y="1357"/>
                </a:cubicBezTo>
                <a:cubicBezTo>
                  <a:pt x="711" y="1359"/>
                  <a:pt x="714" y="1359"/>
                  <a:pt x="716" y="1359"/>
                </a:cubicBezTo>
                <a:cubicBezTo>
                  <a:pt x="718" y="1365"/>
                  <a:pt x="710" y="1362"/>
                  <a:pt x="712" y="1367"/>
                </a:cubicBezTo>
                <a:cubicBezTo>
                  <a:pt x="708" y="1368"/>
                  <a:pt x="709" y="1363"/>
                  <a:pt x="706" y="1362"/>
                </a:cubicBezTo>
                <a:cubicBezTo>
                  <a:pt x="707" y="1365"/>
                  <a:pt x="709" y="1366"/>
                  <a:pt x="710" y="1368"/>
                </a:cubicBezTo>
                <a:cubicBezTo>
                  <a:pt x="711" y="1372"/>
                  <a:pt x="707" y="1368"/>
                  <a:pt x="708" y="1370"/>
                </a:cubicBezTo>
                <a:cubicBezTo>
                  <a:pt x="707" y="1370"/>
                  <a:pt x="707" y="1368"/>
                  <a:pt x="706" y="1367"/>
                </a:cubicBezTo>
                <a:cubicBezTo>
                  <a:pt x="705" y="1367"/>
                  <a:pt x="704" y="1371"/>
                  <a:pt x="706" y="1372"/>
                </a:cubicBezTo>
                <a:cubicBezTo>
                  <a:pt x="701" y="1372"/>
                  <a:pt x="704" y="1374"/>
                  <a:pt x="699" y="1373"/>
                </a:cubicBezTo>
                <a:cubicBezTo>
                  <a:pt x="698" y="1377"/>
                  <a:pt x="697" y="1377"/>
                  <a:pt x="694" y="1379"/>
                </a:cubicBezTo>
                <a:cubicBezTo>
                  <a:pt x="695" y="1380"/>
                  <a:pt x="697" y="1380"/>
                  <a:pt x="697" y="1383"/>
                </a:cubicBezTo>
                <a:cubicBezTo>
                  <a:pt x="701" y="1383"/>
                  <a:pt x="701" y="1383"/>
                  <a:pt x="701" y="1383"/>
                </a:cubicBezTo>
                <a:cubicBezTo>
                  <a:pt x="702" y="1382"/>
                  <a:pt x="699" y="1380"/>
                  <a:pt x="703" y="1381"/>
                </a:cubicBezTo>
                <a:cubicBezTo>
                  <a:pt x="703" y="1379"/>
                  <a:pt x="702" y="1379"/>
                  <a:pt x="701" y="1379"/>
                </a:cubicBezTo>
                <a:cubicBezTo>
                  <a:pt x="703" y="1377"/>
                  <a:pt x="709" y="1368"/>
                  <a:pt x="712" y="1373"/>
                </a:cubicBezTo>
                <a:cubicBezTo>
                  <a:pt x="714" y="1374"/>
                  <a:pt x="712" y="1371"/>
                  <a:pt x="712" y="1369"/>
                </a:cubicBezTo>
                <a:cubicBezTo>
                  <a:pt x="715" y="1370"/>
                  <a:pt x="716" y="1372"/>
                  <a:pt x="715" y="1374"/>
                </a:cubicBezTo>
                <a:cubicBezTo>
                  <a:pt x="716" y="1374"/>
                  <a:pt x="720" y="1370"/>
                  <a:pt x="716" y="1369"/>
                </a:cubicBezTo>
                <a:cubicBezTo>
                  <a:pt x="717" y="1367"/>
                  <a:pt x="720" y="1367"/>
                  <a:pt x="719" y="1363"/>
                </a:cubicBezTo>
                <a:cubicBezTo>
                  <a:pt x="721" y="1363"/>
                  <a:pt x="720" y="1367"/>
                  <a:pt x="721" y="1367"/>
                </a:cubicBezTo>
                <a:cubicBezTo>
                  <a:pt x="724" y="1367"/>
                  <a:pt x="724" y="1360"/>
                  <a:pt x="727" y="1365"/>
                </a:cubicBezTo>
                <a:cubicBezTo>
                  <a:pt x="729" y="1365"/>
                  <a:pt x="727" y="1362"/>
                  <a:pt x="726" y="1362"/>
                </a:cubicBezTo>
                <a:cubicBezTo>
                  <a:pt x="727" y="1361"/>
                  <a:pt x="728" y="1359"/>
                  <a:pt x="731" y="1359"/>
                </a:cubicBezTo>
                <a:cubicBezTo>
                  <a:pt x="730" y="1358"/>
                  <a:pt x="729" y="1358"/>
                  <a:pt x="729" y="1357"/>
                </a:cubicBezTo>
                <a:cubicBezTo>
                  <a:pt x="729" y="1355"/>
                  <a:pt x="731" y="1355"/>
                  <a:pt x="731" y="1353"/>
                </a:cubicBezTo>
                <a:cubicBezTo>
                  <a:pt x="732" y="1354"/>
                  <a:pt x="732" y="1355"/>
                  <a:pt x="733" y="1356"/>
                </a:cubicBezTo>
                <a:cubicBezTo>
                  <a:pt x="734" y="1351"/>
                  <a:pt x="737" y="1347"/>
                  <a:pt x="741" y="1345"/>
                </a:cubicBezTo>
                <a:cubicBezTo>
                  <a:pt x="743" y="1345"/>
                  <a:pt x="740" y="1346"/>
                  <a:pt x="741" y="1348"/>
                </a:cubicBezTo>
                <a:cubicBezTo>
                  <a:pt x="743" y="1348"/>
                  <a:pt x="742" y="1345"/>
                  <a:pt x="745" y="1346"/>
                </a:cubicBezTo>
                <a:cubicBezTo>
                  <a:pt x="745" y="1341"/>
                  <a:pt x="751" y="1347"/>
                  <a:pt x="751" y="1342"/>
                </a:cubicBezTo>
                <a:cubicBezTo>
                  <a:pt x="750" y="1342"/>
                  <a:pt x="749" y="1343"/>
                  <a:pt x="748" y="1343"/>
                </a:cubicBezTo>
                <a:cubicBezTo>
                  <a:pt x="747" y="1340"/>
                  <a:pt x="751" y="1342"/>
                  <a:pt x="749" y="1339"/>
                </a:cubicBezTo>
                <a:cubicBezTo>
                  <a:pt x="751" y="1338"/>
                  <a:pt x="751" y="1340"/>
                  <a:pt x="751" y="1341"/>
                </a:cubicBezTo>
                <a:cubicBezTo>
                  <a:pt x="752" y="1341"/>
                  <a:pt x="752" y="1339"/>
                  <a:pt x="753" y="1340"/>
                </a:cubicBezTo>
                <a:cubicBezTo>
                  <a:pt x="751" y="1336"/>
                  <a:pt x="758" y="1331"/>
                  <a:pt x="762" y="1329"/>
                </a:cubicBezTo>
                <a:cubicBezTo>
                  <a:pt x="762" y="1329"/>
                  <a:pt x="762" y="1329"/>
                  <a:pt x="762" y="1329"/>
                </a:cubicBezTo>
                <a:cubicBezTo>
                  <a:pt x="766" y="1324"/>
                  <a:pt x="770" y="1320"/>
                  <a:pt x="775" y="1316"/>
                </a:cubicBezTo>
                <a:cubicBezTo>
                  <a:pt x="776" y="1317"/>
                  <a:pt x="776" y="1318"/>
                  <a:pt x="776" y="1320"/>
                </a:cubicBezTo>
                <a:cubicBezTo>
                  <a:pt x="780" y="1320"/>
                  <a:pt x="778" y="1316"/>
                  <a:pt x="776" y="1315"/>
                </a:cubicBezTo>
                <a:cubicBezTo>
                  <a:pt x="778" y="1312"/>
                  <a:pt x="779" y="1317"/>
                  <a:pt x="782" y="1316"/>
                </a:cubicBezTo>
                <a:cubicBezTo>
                  <a:pt x="783" y="1313"/>
                  <a:pt x="779" y="1315"/>
                  <a:pt x="779" y="1313"/>
                </a:cubicBezTo>
                <a:cubicBezTo>
                  <a:pt x="780" y="1311"/>
                  <a:pt x="781" y="1309"/>
                  <a:pt x="782" y="1307"/>
                </a:cubicBezTo>
                <a:cubicBezTo>
                  <a:pt x="783" y="1307"/>
                  <a:pt x="783" y="1307"/>
                  <a:pt x="783" y="1307"/>
                </a:cubicBezTo>
                <a:cubicBezTo>
                  <a:pt x="783" y="1307"/>
                  <a:pt x="783" y="1307"/>
                  <a:pt x="783" y="1307"/>
                </a:cubicBezTo>
                <a:cubicBezTo>
                  <a:pt x="783" y="1307"/>
                  <a:pt x="783" y="1306"/>
                  <a:pt x="783" y="1306"/>
                </a:cubicBezTo>
                <a:cubicBezTo>
                  <a:pt x="783" y="1306"/>
                  <a:pt x="783" y="1306"/>
                  <a:pt x="783" y="1307"/>
                </a:cubicBezTo>
                <a:cubicBezTo>
                  <a:pt x="785" y="1305"/>
                  <a:pt x="789" y="1305"/>
                  <a:pt x="789" y="1302"/>
                </a:cubicBezTo>
                <a:cubicBezTo>
                  <a:pt x="791" y="1303"/>
                  <a:pt x="793" y="1302"/>
                  <a:pt x="794" y="1302"/>
                </a:cubicBezTo>
                <a:cubicBezTo>
                  <a:pt x="793" y="1302"/>
                  <a:pt x="793" y="1302"/>
                  <a:pt x="793" y="1303"/>
                </a:cubicBezTo>
                <a:cubicBezTo>
                  <a:pt x="794" y="1303"/>
                  <a:pt x="796" y="1302"/>
                  <a:pt x="798" y="1300"/>
                </a:cubicBezTo>
                <a:cubicBezTo>
                  <a:pt x="798" y="1300"/>
                  <a:pt x="799" y="1300"/>
                  <a:pt x="800" y="1301"/>
                </a:cubicBezTo>
                <a:cubicBezTo>
                  <a:pt x="800" y="1299"/>
                  <a:pt x="800" y="1298"/>
                  <a:pt x="800" y="1297"/>
                </a:cubicBezTo>
                <a:cubicBezTo>
                  <a:pt x="800" y="1296"/>
                  <a:pt x="801" y="1296"/>
                  <a:pt x="801" y="1295"/>
                </a:cubicBezTo>
                <a:cubicBezTo>
                  <a:pt x="800" y="1295"/>
                  <a:pt x="800" y="1296"/>
                  <a:pt x="800" y="1296"/>
                </a:cubicBezTo>
                <a:cubicBezTo>
                  <a:pt x="800" y="1295"/>
                  <a:pt x="800" y="1294"/>
                  <a:pt x="801" y="1293"/>
                </a:cubicBezTo>
                <a:cubicBezTo>
                  <a:pt x="802" y="1293"/>
                  <a:pt x="802" y="1296"/>
                  <a:pt x="802" y="1297"/>
                </a:cubicBezTo>
                <a:cubicBezTo>
                  <a:pt x="807" y="1298"/>
                  <a:pt x="807" y="1294"/>
                  <a:pt x="810" y="1293"/>
                </a:cubicBezTo>
                <a:cubicBezTo>
                  <a:pt x="809" y="1291"/>
                  <a:pt x="808" y="1291"/>
                  <a:pt x="807" y="1292"/>
                </a:cubicBezTo>
                <a:cubicBezTo>
                  <a:pt x="807" y="1292"/>
                  <a:pt x="807" y="1291"/>
                  <a:pt x="807" y="1291"/>
                </a:cubicBezTo>
                <a:cubicBezTo>
                  <a:pt x="808" y="1290"/>
                  <a:pt x="809" y="1289"/>
                  <a:pt x="810" y="1288"/>
                </a:cubicBezTo>
                <a:cubicBezTo>
                  <a:pt x="810" y="1288"/>
                  <a:pt x="811" y="1288"/>
                  <a:pt x="811" y="1287"/>
                </a:cubicBezTo>
                <a:cubicBezTo>
                  <a:pt x="814" y="1287"/>
                  <a:pt x="812" y="1288"/>
                  <a:pt x="812" y="1290"/>
                </a:cubicBezTo>
                <a:cubicBezTo>
                  <a:pt x="816" y="1289"/>
                  <a:pt x="816" y="1285"/>
                  <a:pt x="821" y="1286"/>
                </a:cubicBezTo>
                <a:cubicBezTo>
                  <a:pt x="817" y="1280"/>
                  <a:pt x="826" y="1284"/>
                  <a:pt x="825" y="1278"/>
                </a:cubicBezTo>
                <a:cubicBezTo>
                  <a:pt x="827" y="1282"/>
                  <a:pt x="827" y="1277"/>
                  <a:pt x="830" y="1279"/>
                </a:cubicBezTo>
                <a:cubicBezTo>
                  <a:pt x="828" y="1281"/>
                  <a:pt x="827" y="1283"/>
                  <a:pt x="824" y="1283"/>
                </a:cubicBezTo>
                <a:cubicBezTo>
                  <a:pt x="826" y="1288"/>
                  <a:pt x="819" y="1289"/>
                  <a:pt x="815" y="1290"/>
                </a:cubicBezTo>
                <a:cubicBezTo>
                  <a:pt x="816" y="1292"/>
                  <a:pt x="817" y="1293"/>
                  <a:pt x="817" y="1296"/>
                </a:cubicBezTo>
                <a:cubicBezTo>
                  <a:pt x="817" y="1292"/>
                  <a:pt x="821" y="1290"/>
                  <a:pt x="825" y="1288"/>
                </a:cubicBezTo>
                <a:cubicBezTo>
                  <a:pt x="829" y="1286"/>
                  <a:pt x="832" y="1284"/>
                  <a:pt x="830" y="1277"/>
                </a:cubicBezTo>
                <a:cubicBezTo>
                  <a:pt x="833" y="1275"/>
                  <a:pt x="835" y="1271"/>
                  <a:pt x="840" y="1270"/>
                </a:cubicBezTo>
                <a:cubicBezTo>
                  <a:pt x="839" y="1268"/>
                  <a:pt x="838" y="1268"/>
                  <a:pt x="837" y="1269"/>
                </a:cubicBezTo>
                <a:cubicBezTo>
                  <a:pt x="837" y="1267"/>
                  <a:pt x="837" y="1266"/>
                  <a:pt x="837" y="1264"/>
                </a:cubicBezTo>
                <a:cubicBezTo>
                  <a:pt x="838" y="1263"/>
                  <a:pt x="839" y="1262"/>
                  <a:pt x="840" y="1262"/>
                </a:cubicBezTo>
                <a:cubicBezTo>
                  <a:pt x="840" y="1265"/>
                  <a:pt x="838" y="1265"/>
                  <a:pt x="839" y="1268"/>
                </a:cubicBezTo>
                <a:cubicBezTo>
                  <a:pt x="841" y="1268"/>
                  <a:pt x="842" y="1267"/>
                  <a:pt x="845" y="1267"/>
                </a:cubicBezTo>
                <a:cubicBezTo>
                  <a:pt x="845" y="1265"/>
                  <a:pt x="845" y="1264"/>
                  <a:pt x="845" y="1263"/>
                </a:cubicBezTo>
                <a:cubicBezTo>
                  <a:pt x="845" y="1262"/>
                  <a:pt x="846" y="1262"/>
                  <a:pt x="847" y="1261"/>
                </a:cubicBezTo>
                <a:cubicBezTo>
                  <a:pt x="849" y="1261"/>
                  <a:pt x="849" y="1264"/>
                  <a:pt x="849" y="1266"/>
                </a:cubicBezTo>
                <a:cubicBezTo>
                  <a:pt x="853" y="1263"/>
                  <a:pt x="846" y="1260"/>
                  <a:pt x="851" y="1258"/>
                </a:cubicBezTo>
                <a:cubicBezTo>
                  <a:pt x="851" y="1257"/>
                  <a:pt x="850" y="1256"/>
                  <a:pt x="849" y="1256"/>
                </a:cubicBezTo>
                <a:cubicBezTo>
                  <a:pt x="849" y="1254"/>
                  <a:pt x="849" y="1253"/>
                  <a:pt x="850" y="1252"/>
                </a:cubicBezTo>
                <a:cubicBezTo>
                  <a:pt x="853" y="1258"/>
                  <a:pt x="860" y="1252"/>
                  <a:pt x="864" y="1252"/>
                </a:cubicBezTo>
                <a:cubicBezTo>
                  <a:pt x="862" y="1256"/>
                  <a:pt x="854" y="1259"/>
                  <a:pt x="857" y="1262"/>
                </a:cubicBezTo>
                <a:cubicBezTo>
                  <a:pt x="855" y="1265"/>
                  <a:pt x="851" y="1266"/>
                  <a:pt x="849" y="1270"/>
                </a:cubicBezTo>
                <a:cubicBezTo>
                  <a:pt x="851" y="1272"/>
                  <a:pt x="853" y="1267"/>
                  <a:pt x="855" y="1267"/>
                </a:cubicBezTo>
                <a:cubicBezTo>
                  <a:pt x="854" y="1270"/>
                  <a:pt x="853" y="1269"/>
                  <a:pt x="854" y="1273"/>
                </a:cubicBezTo>
                <a:cubicBezTo>
                  <a:pt x="849" y="1270"/>
                  <a:pt x="851" y="1275"/>
                  <a:pt x="846" y="1272"/>
                </a:cubicBezTo>
                <a:cubicBezTo>
                  <a:pt x="846" y="1276"/>
                  <a:pt x="848" y="1277"/>
                  <a:pt x="851" y="1278"/>
                </a:cubicBezTo>
                <a:cubicBezTo>
                  <a:pt x="850" y="1280"/>
                  <a:pt x="847" y="1277"/>
                  <a:pt x="846" y="1278"/>
                </a:cubicBezTo>
                <a:cubicBezTo>
                  <a:pt x="846" y="1280"/>
                  <a:pt x="844" y="1280"/>
                  <a:pt x="845" y="1283"/>
                </a:cubicBezTo>
                <a:cubicBezTo>
                  <a:pt x="842" y="1284"/>
                  <a:pt x="843" y="1282"/>
                  <a:pt x="841" y="1282"/>
                </a:cubicBezTo>
                <a:cubicBezTo>
                  <a:pt x="841" y="1286"/>
                  <a:pt x="840" y="1283"/>
                  <a:pt x="837" y="1285"/>
                </a:cubicBezTo>
                <a:cubicBezTo>
                  <a:pt x="837" y="1288"/>
                  <a:pt x="834" y="1289"/>
                  <a:pt x="833" y="1293"/>
                </a:cubicBezTo>
                <a:cubicBezTo>
                  <a:pt x="830" y="1294"/>
                  <a:pt x="831" y="1291"/>
                  <a:pt x="830" y="1290"/>
                </a:cubicBezTo>
                <a:cubicBezTo>
                  <a:pt x="831" y="1287"/>
                  <a:pt x="837" y="1285"/>
                  <a:pt x="833" y="1282"/>
                </a:cubicBezTo>
                <a:cubicBezTo>
                  <a:pt x="832" y="1283"/>
                  <a:pt x="832" y="1286"/>
                  <a:pt x="831" y="1287"/>
                </a:cubicBezTo>
                <a:cubicBezTo>
                  <a:pt x="831" y="1287"/>
                  <a:pt x="830" y="1286"/>
                  <a:pt x="829" y="1287"/>
                </a:cubicBezTo>
                <a:cubicBezTo>
                  <a:pt x="829" y="1291"/>
                  <a:pt x="829" y="1291"/>
                  <a:pt x="826" y="1291"/>
                </a:cubicBezTo>
                <a:cubicBezTo>
                  <a:pt x="825" y="1295"/>
                  <a:pt x="829" y="1294"/>
                  <a:pt x="828" y="1298"/>
                </a:cubicBezTo>
                <a:cubicBezTo>
                  <a:pt x="828" y="1299"/>
                  <a:pt x="827" y="1299"/>
                  <a:pt x="827" y="1300"/>
                </a:cubicBezTo>
                <a:cubicBezTo>
                  <a:pt x="825" y="1301"/>
                  <a:pt x="825" y="1298"/>
                  <a:pt x="824" y="1297"/>
                </a:cubicBezTo>
                <a:cubicBezTo>
                  <a:pt x="821" y="1296"/>
                  <a:pt x="822" y="1299"/>
                  <a:pt x="819" y="1298"/>
                </a:cubicBezTo>
                <a:cubicBezTo>
                  <a:pt x="819" y="1300"/>
                  <a:pt x="820" y="1300"/>
                  <a:pt x="821" y="1300"/>
                </a:cubicBezTo>
                <a:cubicBezTo>
                  <a:pt x="819" y="1304"/>
                  <a:pt x="813" y="1303"/>
                  <a:pt x="814" y="1310"/>
                </a:cubicBezTo>
                <a:cubicBezTo>
                  <a:pt x="808" y="1313"/>
                  <a:pt x="807" y="1319"/>
                  <a:pt x="800" y="1320"/>
                </a:cubicBezTo>
                <a:cubicBezTo>
                  <a:pt x="801" y="1324"/>
                  <a:pt x="798" y="1324"/>
                  <a:pt x="797" y="1326"/>
                </a:cubicBezTo>
                <a:cubicBezTo>
                  <a:pt x="799" y="1329"/>
                  <a:pt x="800" y="1329"/>
                  <a:pt x="800" y="1331"/>
                </a:cubicBezTo>
                <a:cubicBezTo>
                  <a:pt x="804" y="1331"/>
                  <a:pt x="803" y="1331"/>
                  <a:pt x="807" y="1331"/>
                </a:cubicBezTo>
                <a:cubicBezTo>
                  <a:pt x="805" y="1328"/>
                  <a:pt x="805" y="1329"/>
                  <a:pt x="805" y="1326"/>
                </a:cubicBezTo>
                <a:cubicBezTo>
                  <a:pt x="806" y="1323"/>
                  <a:pt x="809" y="1322"/>
                  <a:pt x="809" y="1318"/>
                </a:cubicBezTo>
                <a:cubicBezTo>
                  <a:pt x="811" y="1318"/>
                  <a:pt x="810" y="1323"/>
                  <a:pt x="811" y="1325"/>
                </a:cubicBezTo>
                <a:cubicBezTo>
                  <a:pt x="814" y="1325"/>
                  <a:pt x="815" y="1320"/>
                  <a:pt x="817" y="1323"/>
                </a:cubicBezTo>
                <a:cubicBezTo>
                  <a:pt x="821" y="1321"/>
                  <a:pt x="820" y="1315"/>
                  <a:pt x="826" y="1315"/>
                </a:cubicBezTo>
                <a:cubicBezTo>
                  <a:pt x="826" y="1318"/>
                  <a:pt x="824" y="1319"/>
                  <a:pt x="823" y="1322"/>
                </a:cubicBezTo>
                <a:cubicBezTo>
                  <a:pt x="825" y="1322"/>
                  <a:pt x="825" y="1320"/>
                  <a:pt x="828" y="1320"/>
                </a:cubicBezTo>
                <a:cubicBezTo>
                  <a:pt x="827" y="1318"/>
                  <a:pt x="827" y="1318"/>
                  <a:pt x="830" y="1319"/>
                </a:cubicBezTo>
                <a:cubicBezTo>
                  <a:pt x="830" y="1312"/>
                  <a:pt x="837" y="1313"/>
                  <a:pt x="839" y="1309"/>
                </a:cubicBezTo>
                <a:cubicBezTo>
                  <a:pt x="842" y="1308"/>
                  <a:pt x="841" y="1311"/>
                  <a:pt x="841" y="1312"/>
                </a:cubicBezTo>
                <a:cubicBezTo>
                  <a:pt x="844" y="1313"/>
                  <a:pt x="843" y="1310"/>
                  <a:pt x="845" y="1309"/>
                </a:cubicBezTo>
                <a:cubicBezTo>
                  <a:pt x="843" y="1309"/>
                  <a:pt x="841" y="1307"/>
                  <a:pt x="838" y="1308"/>
                </a:cubicBezTo>
                <a:cubicBezTo>
                  <a:pt x="837" y="1307"/>
                  <a:pt x="836" y="1306"/>
                  <a:pt x="836" y="1305"/>
                </a:cubicBezTo>
                <a:cubicBezTo>
                  <a:pt x="837" y="1304"/>
                  <a:pt x="838" y="1303"/>
                  <a:pt x="839" y="1302"/>
                </a:cubicBezTo>
                <a:cubicBezTo>
                  <a:pt x="841" y="1303"/>
                  <a:pt x="840" y="1305"/>
                  <a:pt x="843" y="1304"/>
                </a:cubicBezTo>
                <a:cubicBezTo>
                  <a:pt x="843" y="1302"/>
                  <a:pt x="842" y="1302"/>
                  <a:pt x="842" y="1300"/>
                </a:cubicBezTo>
                <a:cubicBezTo>
                  <a:pt x="842" y="1299"/>
                  <a:pt x="843" y="1300"/>
                  <a:pt x="843" y="1299"/>
                </a:cubicBezTo>
                <a:cubicBezTo>
                  <a:pt x="846" y="1299"/>
                  <a:pt x="844" y="1301"/>
                  <a:pt x="845" y="1302"/>
                </a:cubicBezTo>
                <a:cubicBezTo>
                  <a:pt x="845" y="1305"/>
                  <a:pt x="841" y="1303"/>
                  <a:pt x="842" y="1307"/>
                </a:cubicBezTo>
                <a:cubicBezTo>
                  <a:pt x="856" y="1295"/>
                  <a:pt x="869" y="1281"/>
                  <a:pt x="885" y="1271"/>
                </a:cubicBezTo>
                <a:cubicBezTo>
                  <a:pt x="882" y="1266"/>
                  <a:pt x="888" y="1264"/>
                  <a:pt x="892" y="1266"/>
                </a:cubicBezTo>
                <a:cubicBezTo>
                  <a:pt x="891" y="1263"/>
                  <a:pt x="887" y="1262"/>
                  <a:pt x="887" y="1259"/>
                </a:cubicBezTo>
                <a:cubicBezTo>
                  <a:pt x="888" y="1256"/>
                  <a:pt x="891" y="1260"/>
                  <a:pt x="892" y="1256"/>
                </a:cubicBezTo>
                <a:cubicBezTo>
                  <a:pt x="893" y="1256"/>
                  <a:pt x="893" y="1258"/>
                  <a:pt x="893" y="1259"/>
                </a:cubicBezTo>
                <a:cubicBezTo>
                  <a:pt x="896" y="1257"/>
                  <a:pt x="896" y="1253"/>
                  <a:pt x="899" y="1252"/>
                </a:cubicBezTo>
                <a:cubicBezTo>
                  <a:pt x="901" y="1260"/>
                  <a:pt x="907" y="1250"/>
                  <a:pt x="913" y="1250"/>
                </a:cubicBezTo>
                <a:cubicBezTo>
                  <a:pt x="914" y="1248"/>
                  <a:pt x="911" y="1248"/>
                  <a:pt x="910" y="1248"/>
                </a:cubicBezTo>
                <a:cubicBezTo>
                  <a:pt x="914" y="1245"/>
                  <a:pt x="913" y="1247"/>
                  <a:pt x="917" y="1245"/>
                </a:cubicBezTo>
                <a:cubicBezTo>
                  <a:pt x="917" y="1244"/>
                  <a:pt x="914" y="1245"/>
                  <a:pt x="914" y="1243"/>
                </a:cubicBezTo>
                <a:cubicBezTo>
                  <a:pt x="915" y="1242"/>
                  <a:pt x="916" y="1241"/>
                  <a:pt x="918" y="1241"/>
                </a:cubicBezTo>
                <a:cubicBezTo>
                  <a:pt x="917" y="1240"/>
                  <a:pt x="917" y="1239"/>
                  <a:pt x="917" y="1237"/>
                </a:cubicBezTo>
                <a:cubicBezTo>
                  <a:pt x="917" y="1234"/>
                  <a:pt x="920" y="1238"/>
                  <a:pt x="920" y="1234"/>
                </a:cubicBezTo>
                <a:cubicBezTo>
                  <a:pt x="922" y="1234"/>
                  <a:pt x="922" y="1235"/>
                  <a:pt x="922" y="1237"/>
                </a:cubicBezTo>
                <a:cubicBezTo>
                  <a:pt x="928" y="1234"/>
                  <a:pt x="929" y="1236"/>
                  <a:pt x="934" y="1228"/>
                </a:cubicBezTo>
                <a:cubicBezTo>
                  <a:pt x="935" y="1229"/>
                  <a:pt x="935" y="1230"/>
                  <a:pt x="935" y="1231"/>
                </a:cubicBezTo>
                <a:cubicBezTo>
                  <a:pt x="937" y="1225"/>
                  <a:pt x="943" y="1223"/>
                  <a:pt x="946" y="1218"/>
                </a:cubicBezTo>
                <a:cubicBezTo>
                  <a:pt x="947" y="1218"/>
                  <a:pt x="947" y="1219"/>
                  <a:pt x="947" y="1220"/>
                </a:cubicBezTo>
                <a:cubicBezTo>
                  <a:pt x="949" y="1218"/>
                  <a:pt x="949" y="1215"/>
                  <a:pt x="949" y="1212"/>
                </a:cubicBezTo>
                <a:cubicBezTo>
                  <a:pt x="951" y="1212"/>
                  <a:pt x="952" y="1213"/>
                  <a:pt x="952" y="1215"/>
                </a:cubicBezTo>
                <a:cubicBezTo>
                  <a:pt x="956" y="1209"/>
                  <a:pt x="966" y="1209"/>
                  <a:pt x="967" y="1199"/>
                </a:cubicBezTo>
                <a:cubicBezTo>
                  <a:pt x="969" y="1199"/>
                  <a:pt x="968" y="1202"/>
                  <a:pt x="971" y="1202"/>
                </a:cubicBezTo>
                <a:cubicBezTo>
                  <a:pt x="971" y="1203"/>
                  <a:pt x="968" y="1202"/>
                  <a:pt x="969" y="1205"/>
                </a:cubicBezTo>
                <a:cubicBezTo>
                  <a:pt x="972" y="1200"/>
                  <a:pt x="975" y="1193"/>
                  <a:pt x="982" y="1190"/>
                </a:cubicBezTo>
                <a:cubicBezTo>
                  <a:pt x="981" y="1188"/>
                  <a:pt x="977" y="1192"/>
                  <a:pt x="978" y="1187"/>
                </a:cubicBezTo>
                <a:cubicBezTo>
                  <a:pt x="982" y="1187"/>
                  <a:pt x="985" y="1187"/>
                  <a:pt x="986" y="1185"/>
                </a:cubicBezTo>
                <a:cubicBezTo>
                  <a:pt x="985" y="1180"/>
                  <a:pt x="984" y="1186"/>
                  <a:pt x="982" y="1186"/>
                </a:cubicBezTo>
                <a:cubicBezTo>
                  <a:pt x="982" y="1182"/>
                  <a:pt x="985" y="1182"/>
                  <a:pt x="986" y="1180"/>
                </a:cubicBezTo>
                <a:cubicBezTo>
                  <a:pt x="987" y="1182"/>
                  <a:pt x="988" y="1184"/>
                  <a:pt x="989" y="1186"/>
                </a:cubicBezTo>
                <a:cubicBezTo>
                  <a:pt x="993" y="1181"/>
                  <a:pt x="993" y="1175"/>
                  <a:pt x="1000" y="1172"/>
                </a:cubicBezTo>
                <a:cubicBezTo>
                  <a:pt x="1001" y="1172"/>
                  <a:pt x="1000" y="1174"/>
                  <a:pt x="1001" y="1174"/>
                </a:cubicBezTo>
                <a:cubicBezTo>
                  <a:pt x="1003" y="1174"/>
                  <a:pt x="1003" y="1173"/>
                  <a:pt x="1005" y="1173"/>
                </a:cubicBezTo>
                <a:cubicBezTo>
                  <a:pt x="1005" y="1170"/>
                  <a:pt x="1004" y="1171"/>
                  <a:pt x="1005" y="1168"/>
                </a:cubicBezTo>
                <a:cubicBezTo>
                  <a:pt x="1006" y="1169"/>
                  <a:pt x="1007" y="1170"/>
                  <a:pt x="1009" y="1170"/>
                </a:cubicBezTo>
                <a:cubicBezTo>
                  <a:pt x="1011" y="1167"/>
                  <a:pt x="1013" y="1165"/>
                  <a:pt x="1015" y="1163"/>
                </a:cubicBezTo>
                <a:cubicBezTo>
                  <a:pt x="1017" y="1164"/>
                  <a:pt x="1015" y="1166"/>
                  <a:pt x="1014" y="1166"/>
                </a:cubicBezTo>
                <a:cubicBezTo>
                  <a:pt x="1019" y="1167"/>
                  <a:pt x="1019" y="1161"/>
                  <a:pt x="1018" y="1157"/>
                </a:cubicBezTo>
                <a:cubicBezTo>
                  <a:pt x="1022" y="1156"/>
                  <a:pt x="1021" y="1159"/>
                  <a:pt x="1021" y="1161"/>
                </a:cubicBezTo>
                <a:cubicBezTo>
                  <a:pt x="1024" y="1159"/>
                  <a:pt x="1024" y="1152"/>
                  <a:pt x="1028" y="1151"/>
                </a:cubicBezTo>
                <a:cubicBezTo>
                  <a:pt x="1030" y="1151"/>
                  <a:pt x="1029" y="1154"/>
                  <a:pt x="1027" y="1154"/>
                </a:cubicBezTo>
                <a:cubicBezTo>
                  <a:pt x="1030" y="1155"/>
                  <a:pt x="1032" y="1154"/>
                  <a:pt x="1034" y="1152"/>
                </a:cubicBezTo>
                <a:cubicBezTo>
                  <a:pt x="1033" y="1153"/>
                  <a:pt x="1032" y="1155"/>
                  <a:pt x="1034" y="1155"/>
                </a:cubicBezTo>
                <a:cubicBezTo>
                  <a:pt x="1034" y="1157"/>
                  <a:pt x="1032" y="1156"/>
                  <a:pt x="1033" y="1159"/>
                </a:cubicBezTo>
                <a:cubicBezTo>
                  <a:pt x="1035" y="1159"/>
                  <a:pt x="1035" y="1156"/>
                  <a:pt x="1038" y="1156"/>
                </a:cubicBezTo>
                <a:cubicBezTo>
                  <a:pt x="1036" y="1155"/>
                  <a:pt x="1035" y="1151"/>
                  <a:pt x="1038" y="1151"/>
                </a:cubicBezTo>
                <a:cubicBezTo>
                  <a:pt x="1038" y="1150"/>
                  <a:pt x="1037" y="1151"/>
                  <a:pt x="1036" y="1151"/>
                </a:cubicBezTo>
                <a:cubicBezTo>
                  <a:pt x="1037" y="1148"/>
                  <a:pt x="1038" y="1147"/>
                  <a:pt x="1038" y="1142"/>
                </a:cubicBezTo>
                <a:cubicBezTo>
                  <a:pt x="1041" y="1142"/>
                  <a:pt x="1039" y="1146"/>
                  <a:pt x="1042" y="1146"/>
                </a:cubicBezTo>
                <a:cubicBezTo>
                  <a:pt x="1042" y="1143"/>
                  <a:pt x="1044" y="1141"/>
                  <a:pt x="1042" y="1139"/>
                </a:cubicBezTo>
                <a:cubicBezTo>
                  <a:pt x="1047" y="1136"/>
                  <a:pt x="1052" y="1134"/>
                  <a:pt x="1054" y="1131"/>
                </a:cubicBezTo>
                <a:cubicBezTo>
                  <a:pt x="1053" y="1129"/>
                  <a:pt x="1052" y="1129"/>
                  <a:pt x="1053" y="1126"/>
                </a:cubicBezTo>
                <a:cubicBezTo>
                  <a:pt x="1056" y="1128"/>
                  <a:pt x="1055" y="1131"/>
                  <a:pt x="1059" y="1129"/>
                </a:cubicBezTo>
                <a:cubicBezTo>
                  <a:pt x="1060" y="1132"/>
                  <a:pt x="1057" y="1131"/>
                  <a:pt x="1056" y="1133"/>
                </a:cubicBezTo>
                <a:cubicBezTo>
                  <a:pt x="1058" y="1135"/>
                  <a:pt x="1060" y="1129"/>
                  <a:pt x="1063" y="1128"/>
                </a:cubicBezTo>
                <a:cubicBezTo>
                  <a:pt x="1062" y="1127"/>
                  <a:pt x="1061" y="1127"/>
                  <a:pt x="1061" y="1125"/>
                </a:cubicBezTo>
                <a:cubicBezTo>
                  <a:pt x="1063" y="1125"/>
                  <a:pt x="1064" y="1124"/>
                  <a:pt x="1067" y="1126"/>
                </a:cubicBezTo>
                <a:cubicBezTo>
                  <a:pt x="1068" y="1123"/>
                  <a:pt x="1066" y="1123"/>
                  <a:pt x="1067" y="1120"/>
                </a:cubicBezTo>
                <a:cubicBezTo>
                  <a:pt x="1068" y="1119"/>
                  <a:pt x="1073" y="1122"/>
                  <a:pt x="1072" y="1117"/>
                </a:cubicBezTo>
                <a:cubicBezTo>
                  <a:pt x="1074" y="1117"/>
                  <a:pt x="1074" y="1118"/>
                  <a:pt x="1076" y="1118"/>
                </a:cubicBezTo>
                <a:cubicBezTo>
                  <a:pt x="1076" y="1120"/>
                  <a:pt x="1075" y="1121"/>
                  <a:pt x="1073" y="1121"/>
                </a:cubicBezTo>
                <a:cubicBezTo>
                  <a:pt x="1084" y="1121"/>
                  <a:pt x="1091" y="1107"/>
                  <a:pt x="1100" y="1102"/>
                </a:cubicBezTo>
                <a:cubicBezTo>
                  <a:pt x="1102" y="1103"/>
                  <a:pt x="1102" y="1105"/>
                  <a:pt x="1102" y="1107"/>
                </a:cubicBezTo>
                <a:cubicBezTo>
                  <a:pt x="1104" y="1107"/>
                  <a:pt x="1104" y="1104"/>
                  <a:pt x="1107" y="1104"/>
                </a:cubicBezTo>
                <a:cubicBezTo>
                  <a:pt x="1107" y="1102"/>
                  <a:pt x="1106" y="1101"/>
                  <a:pt x="1105" y="1100"/>
                </a:cubicBezTo>
                <a:cubicBezTo>
                  <a:pt x="1109" y="1097"/>
                  <a:pt x="1120" y="1096"/>
                  <a:pt x="1119" y="1086"/>
                </a:cubicBezTo>
                <a:cubicBezTo>
                  <a:pt x="1122" y="1087"/>
                  <a:pt x="1119" y="1089"/>
                  <a:pt x="1120" y="1090"/>
                </a:cubicBezTo>
                <a:cubicBezTo>
                  <a:pt x="1123" y="1088"/>
                  <a:pt x="1124" y="1088"/>
                  <a:pt x="1127" y="1086"/>
                </a:cubicBezTo>
                <a:cubicBezTo>
                  <a:pt x="1127" y="1085"/>
                  <a:pt x="1125" y="1085"/>
                  <a:pt x="1125" y="1083"/>
                </a:cubicBezTo>
                <a:cubicBezTo>
                  <a:pt x="1128" y="1080"/>
                  <a:pt x="1137" y="1082"/>
                  <a:pt x="1135" y="1076"/>
                </a:cubicBezTo>
                <a:cubicBezTo>
                  <a:pt x="1137" y="1077"/>
                  <a:pt x="1138" y="1078"/>
                  <a:pt x="1140" y="1078"/>
                </a:cubicBezTo>
                <a:cubicBezTo>
                  <a:pt x="1141" y="1077"/>
                  <a:pt x="1141" y="1073"/>
                  <a:pt x="1144" y="1075"/>
                </a:cubicBezTo>
                <a:cubicBezTo>
                  <a:pt x="1142" y="1068"/>
                  <a:pt x="1153" y="1070"/>
                  <a:pt x="1154" y="1063"/>
                </a:cubicBezTo>
                <a:cubicBezTo>
                  <a:pt x="1154" y="1065"/>
                  <a:pt x="1157" y="1064"/>
                  <a:pt x="1157" y="1066"/>
                </a:cubicBezTo>
                <a:cubicBezTo>
                  <a:pt x="1159" y="1063"/>
                  <a:pt x="1160" y="1059"/>
                  <a:pt x="1165" y="1061"/>
                </a:cubicBezTo>
                <a:cubicBezTo>
                  <a:pt x="1165" y="1059"/>
                  <a:pt x="1165" y="1058"/>
                  <a:pt x="1166" y="1057"/>
                </a:cubicBezTo>
                <a:cubicBezTo>
                  <a:pt x="1167" y="1057"/>
                  <a:pt x="1167" y="1058"/>
                  <a:pt x="1168" y="1058"/>
                </a:cubicBezTo>
                <a:cubicBezTo>
                  <a:pt x="1168" y="1056"/>
                  <a:pt x="1170" y="1054"/>
                  <a:pt x="1170" y="1057"/>
                </a:cubicBezTo>
                <a:cubicBezTo>
                  <a:pt x="1171" y="1054"/>
                  <a:pt x="1173" y="1053"/>
                  <a:pt x="1177" y="1052"/>
                </a:cubicBezTo>
                <a:cubicBezTo>
                  <a:pt x="1175" y="1050"/>
                  <a:pt x="1176" y="1049"/>
                  <a:pt x="1177" y="1048"/>
                </a:cubicBezTo>
                <a:cubicBezTo>
                  <a:pt x="1178" y="1048"/>
                  <a:pt x="1178" y="1050"/>
                  <a:pt x="1178" y="1051"/>
                </a:cubicBezTo>
                <a:cubicBezTo>
                  <a:pt x="1181" y="1050"/>
                  <a:pt x="1182" y="1047"/>
                  <a:pt x="1185" y="1046"/>
                </a:cubicBezTo>
                <a:cubicBezTo>
                  <a:pt x="1185" y="1050"/>
                  <a:pt x="1182" y="1047"/>
                  <a:pt x="1184" y="1051"/>
                </a:cubicBezTo>
                <a:cubicBezTo>
                  <a:pt x="1185" y="1050"/>
                  <a:pt x="1187" y="1050"/>
                  <a:pt x="1188" y="1048"/>
                </a:cubicBezTo>
                <a:cubicBezTo>
                  <a:pt x="1189" y="1049"/>
                  <a:pt x="1189" y="1051"/>
                  <a:pt x="1189" y="1052"/>
                </a:cubicBezTo>
                <a:cubicBezTo>
                  <a:pt x="1187" y="1053"/>
                  <a:pt x="1183" y="1051"/>
                  <a:pt x="1183" y="1055"/>
                </a:cubicBezTo>
                <a:cubicBezTo>
                  <a:pt x="1185" y="1053"/>
                  <a:pt x="1187" y="1058"/>
                  <a:pt x="1188" y="1056"/>
                </a:cubicBezTo>
                <a:cubicBezTo>
                  <a:pt x="1190" y="1057"/>
                  <a:pt x="1189" y="1059"/>
                  <a:pt x="1188" y="1061"/>
                </a:cubicBezTo>
                <a:cubicBezTo>
                  <a:pt x="1186" y="1060"/>
                  <a:pt x="1186" y="1058"/>
                  <a:pt x="1185" y="1057"/>
                </a:cubicBezTo>
                <a:cubicBezTo>
                  <a:pt x="1183" y="1057"/>
                  <a:pt x="1184" y="1060"/>
                  <a:pt x="1184" y="1062"/>
                </a:cubicBezTo>
                <a:cubicBezTo>
                  <a:pt x="1182" y="1063"/>
                  <a:pt x="1181" y="1065"/>
                  <a:pt x="1179" y="1064"/>
                </a:cubicBezTo>
                <a:cubicBezTo>
                  <a:pt x="1182" y="1062"/>
                  <a:pt x="1179" y="1059"/>
                  <a:pt x="1182" y="1058"/>
                </a:cubicBezTo>
                <a:cubicBezTo>
                  <a:pt x="1182" y="1055"/>
                  <a:pt x="1178" y="1059"/>
                  <a:pt x="1180" y="1055"/>
                </a:cubicBezTo>
                <a:cubicBezTo>
                  <a:pt x="1180" y="1052"/>
                  <a:pt x="1182" y="1058"/>
                  <a:pt x="1182" y="1055"/>
                </a:cubicBezTo>
                <a:cubicBezTo>
                  <a:pt x="1183" y="1051"/>
                  <a:pt x="1182" y="1054"/>
                  <a:pt x="1179" y="1053"/>
                </a:cubicBezTo>
                <a:cubicBezTo>
                  <a:pt x="1180" y="1052"/>
                  <a:pt x="1180" y="1051"/>
                  <a:pt x="1181" y="1051"/>
                </a:cubicBezTo>
                <a:cubicBezTo>
                  <a:pt x="1178" y="1051"/>
                  <a:pt x="1174" y="1058"/>
                  <a:pt x="1169" y="1059"/>
                </a:cubicBezTo>
                <a:cubicBezTo>
                  <a:pt x="1172" y="1062"/>
                  <a:pt x="1168" y="1061"/>
                  <a:pt x="1169" y="1064"/>
                </a:cubicBezTo>
                <a:cubicBezTo>
                  <a:pt x="1171" y="1062"/>
                  <a:pt x="1173" y="1060"/>
                  <a:pt x="1174" y="1057"/>
                </a:cubicBezTo>
                <a:cubicBezTo>
                  <a:pt x="1180" y="1063"/>
                  <a:pt x="1171" y="1067"/>
                  <a:pt x="1170" y="1070"/>
                </a:cubicBezTo>
                <a:cubicBezTo>
                  <a:pt x="1165" y="1070"/>
                  <a:pt x="1166" y="1065"/>
                  <a:pt x="1162" y="1064"/>
                </a:cubicBezTo>
                <a:cubicBezTo>
                  <a:pt x="1165" y="1068"/>
                  <a:pt x="1159" y="1066"/>
                  <a:pt x="1159" y="1070"/>
                </a:cubicBezTo>
                <a:cubicBezTo>
                  <a:pt x="1160" y="1068"/>
                  <a:pt x="1165" y="1066"/>
                  <a:pt x="1166" y="1070"/>
                </a:cubicBezTo>
                <a:cubicBezTo>
                  <a:pt x="1161" y="1069"/>
                  <a:pt x="1165" y="1074"/>
                  <a:pt x="1159" y="1074"/>
                </a:cubicBezTo>
                <a:cubicBezTo>
                  <a:pt x="1156" y="1074"/>
                  <a:pt x="1158" y="1071"/>
                  <a:pt x="1155" y="1071"/>
                </a:cubicBezTo>
                <a:cubicBezTo>
                  <a:pt x="1154" y="1075"/>
                  <a:pt x="1154" y="1075"/>
                  <a:pt x="1154" y="1075"/>
                </a:cubicBezTo>
                <a:cubicBezTo>
                  <a:pt x="1156" y="1075"/>
                  <a:pt x="1157" y="1075"/>
                  <a:pt x="1157" y="1076"/>
                </a:cubicBezTo>
                <a:cubicBezTo>
                  <a:pt x="1154" y="1082"/>
                  <a:pt x="1149" y="1084"/>
                  <a:pt x="1146" y="1089"/>
                </a:cubicBezTo>
                <a:cubicBezTo>
                  <a:pt x="1149" y="1091"/>
                  <a:pt x="1149" y="1088"/>
                  <a:pt x="1151" y="1088"/>
                </a:cubicBezTo>
                <a:cubicBezTo>
                  <a:pt x="1150" y="1091"/>
                  <a:pt x="1146" y="1096"/>
                  <a:pt x="1142" y="1093"/>
                </a:cubicBezTo>
                <a:cubicBezTo>
                  <a:pt x="1144" y="1092"/>
                  <a:pt x="1144" y="1091"/>
                  <a:pt x="1144" y="1088"/>
                </a:cubicBezTo>
                <a:cubicBezTo>
                  <a:pt x="1143" y="1086"/>
                  <a:pt x="1142" y="1089"/>
                  <a:pt x="1141" y="1086"/>
                </a:cubicBezTo>
                <a:cubicBezTo>
                  <a:pt x="1139" y="1089"/>
                  <a:pt x="1139" y="1095"/>
                  <a:pt x="1134" y="1092"/>
                </a:cubicBezTo>
                <a:cubicBezTo>
                  <a:pt x="1134" y="1095"/>
                  <a:pt x="1132" y="1095"/>
                  <a:pt x="1131" y="1095"/>
                </a:cubicBezTo>
                <a:cubicBezTo>
                  <a:pt x="1131" y="1096"/>
                  <a:pt x="1131" y="1098"/>
                  <a:pt x="1132" y="1098"/>
                </a:cubicBezTo>
                <a:cubicBezTo>
                  <a:pt x="1128" y="1099"/>
                  <a:pt x="1124" y="1107"/>
                  <a:pt x="1120" y="1105"/>
                </a:cubicBezTo>
                <a:cubicBezTo>
                  <a:pt x="1118" y="1106"/>
                  <a:pt x="1117" y="1109"/>
                  <a:pt x="1115" y="1111"/>
                </a:cubicBezTo>
                <a:cubicBezTo>
                  <a:pt x="1114" y="1110"/>
                  <a:pt x="1114" y="1109"/>
                  <a:pt x="1113" y="1108"/>
                </a:cubicBezTo>
                <a:cubicBezTo>
                  <a:pt x="1111" y="1108"/>
                  <a:pt x="1114" y="1111"/>
                  <a:pt x="1113" y="1112"/>
                </a:cubicBezTo>
                <a:cubicBezTo>
                  <a:pt x="1110" y="1112"/>
                  <a:pt x="1110" y="1109"/>
                  <a:pt x="1109" y="1107"/>
                </a:cubicBezTo>
                <a:cubicBezTo>
                  <a:pt x="1107" y="1108"/>
                  <a:pt x="1105" y="1111"/>
                  <a:pt x="1102" y="1108"/>
                </a:cubicBezTo>
                <a:cubicBezTo>
                  <a:pt x="1102" y="1111"/>
                  <a:pt x="1106" y="1111"/>
                  <a:pt x="1105" y="1115"/>
                </a:cubicBezTo>
                <a:cubicBezTo>
                  <a:pt x="1109" y="1114"/>
                  <a:pt x="1103" y="1110"/>
                  <a:pt x="1108" y="1109"/>
                </a:cubicBezTo>
                <a:cubicBezTo>
                  <a:pt x="1110" y="1111"/>
                  <a:pt x="1110" y="1113"/>
                  <a:pt x="1109" y="1115"/>
                </a:cubicBezTo>
                <a:cubicBezTo>
                  <a:pt x="1107" y="1119"/>
                  <a:pt x="1099" y="1117"/>
                  <a:pt x="1097" y="1121"/>
                </a:cubicBezTo>
                <a:cubicBezTo>
                  <a:pt x="1094" y="1119"/>
                  <a:pt x="1097" y="1118"/>
                  <a:pt x="1097" y="1116"/>
                </a:cubicBezTo>
                <a:cubicBezTo>
                  <a:pt x="1095" y="1115"/>
                  <a:pt x="1095" y="1118"/>
                  <a:pt x="1094" y="1120"/>
                </a:cubicBezTo>
                <a:cubicBezTo>
                  <a:pt x="1094" y="1121"/>
                  <a:pt x="1095" y="1121"/>
                  <a:pt x="1096" y="1122"/>
                </a:cubicBezTo>
                <a:cubicBezTo>
                  <a:pt x="1095" y="1123"/>
                  <a:pt x="1094" y="1122"/>
                  <a:pt x="1095" y="1124"/>
                </a:cubicBezTo>
                <a:cubicBezTo>
                  <a:pt x="1091" y="1124"/>
                  <a:pt x="1092" y="1131"/>
                  <a:pt x="1086" y="1129"/>
                </a:cubicBezTo>
                <a:cubicBezTo>
                  <a:pt x="1088" y="1131"/>
                  <a:pt x="1084" y="1135"/>
                  <a:pt x="1082" y="1132"/>
                </a:cubicBezTo>
                <a:cubicBezTo>
                  <a:pt x="1083" y="1138"/>
                  <a:pt x="1079" y="1141"/>
                  <a:pt x="1075" y="1142"/>
                </a:cubicBezTo>
                <a:cubicBezTo>
                  <a:pt x="1075" y="1143"/>
                  <a:pt x="1076" y="1144"/>
                  <a:pt x="1076" y="1145"/>
                </a:cubicBezTo>
                <a:cubicBezTo>
                  <a:pt x="1072" y="1145"/>
                  <a:pt x="1070" y="1149"/>
                  <a:pt x="1068" y="1145"/>
                </a:cubicBezTo>
                <a:cubicBezTo>
                  <a:pt x="1068" y="1147"/>
                  <a:pt x="1068" y="1149"/>
                  <a:pt x="1067" y="1151"/>
                </a:cubicBezTo>
                <a:cubicBezTo>
                  <a:pt x="1063" y="1152"/>
                  <a:pt x="1066" y="1147"/>
                  <a:pt x="1063" y="1147"/>
                </a:cubicBezTo>
                <a:cubicBezTo>
                  <a:pt x="1062" y="1151"/>
                  <a:pt x="1060" y="1152"/>
                  <a:pt x="1057" y="1152"/>
                </a:cubicBezTo>
                <a:cubicBezTo>
                  <a:pt x="1058" y="1154"/>
                  <a:pt x="1058" y="1158"/>
                  <a:pt x="1058" y="1160"/>
                </a:cubicBezTo>
                <a:cubicBezTo>
                  <a:pt x="1056" y="1159"/>
                  <a:pt x="1058" y="1154"/>
                  <a:pt x="1054" y="1154"/>
                </a:cubicBezTo>
                <a:cubicBezTo>
                  <a:pt x="1058" y="1159"/>
                  <a:pt x="1052" y="1163"/>
                  <a:pt x="1047" y="1163"/>
                </a:cubicBezTo>
                <a:cubicBezTo>
                  <a:pt x="1046" y="1166"/>
                  <a:pt x="1048" y="1169"/>
                  <a:pt x="1045" y="1170"/>
                </a:cubicBezTo>
                <a:cubicBezTo>
                  <a:pt x="1044" y="1168"/>
                  <a:pt x="1044" y="1165"/>
                  <a:pt x="1042" y="1168"/>
                </a:cubicBezTo>
                <a:cubicBezTo>
                  <a:pt x="1040" y="1167"/>
                  <a:pt x="1040" y="1164"/>
                  <a:pt x="1041" y="1161"/>
                </a:cubicBezTo>
                <a:cubicBezTo>
                  <a:pt x="1040" y="1161"/>
                  <a:pt x="1040" y="1162"/>
                  <a:pt x="1040" y="1162"/>
                </a:cubicBezTo>
                <a:cubicBezTo>
                  <a:pt x="1039" y="1162"/>
                  <a:pt x="1039" y="1162"/>
                  <a:pt x="1038" y="1162"/>
                </a:cubicBezTo>
                <a:cubicBezTo>
                  <a:pt x="1038" y="1165"/>
                  <a:pt x="1040" y="1165"/>
                  <a:pt x="1039" y="1168"/>
                </a:cubicBezTo>
                <a:cubicBezTo>
                  <a:pt x="1038" y="1171"/>
                  <a:pt x="1036" y="1167"/>
                  <a:pt x="1032" y="1167"/>
                </a:cubicBezTo>
                <a:cubicBezTo>
                  <a:pt x="1032" y="1171"/>
                  <a:pt x="1028" y="1169"/>
                  <a:pt x="1027" y="1172"/>
                </a:cubicBezTo>
                <a:cubicBezTo>
                  <a:pt x="1031" y="1173"/>
                  <a:pt x="1033" y="1171"/>
                  <a:pt x="1034" y="1168"/>
                </a:cubicBezTo>
                <a:cubicBezTo>
                  <a:pt x="1034" y="1170"/>
                  <a:pt x="1036" y="1170"/>
                  <a:pt x="1039" y="1170"/>
                </a:cubicBezTo>
                <a:cubicBezTo>
                  <a:pt x="1036" y="1171"/>
                  <a:pt x="1038" y="1173"/>
                  <a:pt x="1034" y="1173"/>
                </a:cubicBezTo>
                <a:cubicBezTo>
                  <a:pt x="1033" y="1176"/>
                  <a:pt x="1037" y="1174"/>
                  <a:pt x="1036" y="1177"/>
                </a:cubicBezTo>
                <a:cubicBezTo>
                  <a:pt x="1032" y="1176"/>
                  <a:pt x="1028" y="1180"/>
                  <a:pt x="1024" y="1182"/>
                </a:cubicBezTo>
                <a:cubicBezTo>
                  <a:pt x="1025" y="1184"/>
                  <a:pt x="1028" y="1182"/>
                  <a:pt x="1029" y="1180"/>
                </a:cubicBezTo>
                <a:cubicBezTo>
                  <a:pt x="1032" y="1184"/>
                  <a:pt x="1028" y="1187"/>
                  <a:pt x="1025" y="1188"/>
                </a:cubicBezTo>
                <a:cubicBezTo>
                  <a:pt x="1022" y="1186"/>
                  <a:pt x="1028" y="1185"/>
                  <a:pt x="1025" y="1184"/>
                </a:cubicBezTo>
                <a:cubicBezTo>
                  <a:pt x="1021" y="1184"/>
                  <a:pt x="1025" y="1187"/>
                  <a:pt x="1021" y="1188"/>
                </a:cubicBezTo>
                <a:cubicBezTo>
                  <a:pt x="1020" y="1181"/>
                  <a:pt x="1015" y="1195"/>
                  <a:pt x="1009" y="1193"/>
                </a:cubicBezTo>
                <a:cubicBezTo>
                  <a:pt x="1009" y="1196"/>
                  <a:pt x="1007" y="1200"/>
                  <a:pt x="1006" y="1204"/>
                </a:cubicBezTo>
                <a:cubicBezTo>
                  <a:pt x="1003" y="1199"/>
                  <a:pt x="999" y="1210"/>
                  <a:pt x="999" y="1212"/>
                </a:cubicBezTo>
                <a:cubicBezTo>
                  <a:pt x="998" y="1212"/>
                  <a:pt x="997" y="1212"/>
                  <a:pt x="997" y="1211"/>
                </a:cubicBezTo>
                <a:cubicBezTo>
                  <a:pt x="998" y="1213"/>
                  <a:pt x="994" y="1213"/>
                  <a:pt x="994" y="1217"/>
                </a:cubicBezTo>
                <a:cubicBezTo>
                  <a:pt x="990" y="1214"/>
                  <a:pt x="991" y="1219"/>
                  <a:pt x="989" y="1223"/>
                </a:cubicBezTo>
                <a:cubicBezTo>
                  <a:pt x="987" y="1223"/>
                  <a:pt x="988" y="1221"/>
                  <a:pt x="985" y="1221"/>
                </a:cubicBezTo>
                <a:cubicBezTo>
                  <a:pt x="982" y="1229"/>
                  <a:pt x="977" y="1229"/>
                  <a:pt x="973" y="1236"/>
                </a:cubicBezTo>
                <a:cubicBezTo>
                  <a:pt x="971" y="1235"/>
                  <a:pt x="971" y="1233"/>
                  <a:pt x="969" y="1234"/>
                </a:cubicBezTo>
                <a:cubicBezTo>
                  <a:pt x="973" y="1238"/>
                  <a:pt x="968" y="1239"/>
                  <a:pt x="964" y="1237"/>
                </a:cubicBezTo>
                <a:cubicBezTo>
                  <a:pt x="968" y="1240"/>
                  <a:pt x="967" y="1244"/>
                  <a:pt x="963" y="1245"/>
                </a:cubicBezTo>
                <a:cubicBezTo>
                  <a:pt x="961" y="1244"/>
                  <a:pt x="966" y="1243"/>
                  <a:pt x="964" y="1241"/>
                </a:cubicBezTo>
                <a:cubicBezTo>
                  <a:pt x="962" y="1241"/>
                  <a:pt x="962" y="1242"/>
                  <a:pt x="960" y="1242"/>
                </a:cubicBezTo>
                <a:cubicBezTo>
                  <a:pt x="961" y="1243"/>
                  <a:pt x="963" y="1244"/>
                  <a:pt x="961" y="1245"/>
                </a:cubicBezTo>
                <a:cubicBezTo>
                  <a:pt x="960" y="1245"/>
                  <a:pt x="961" y="1243"/>
                  <a:pt x="959" y="1242"/>
                </a:cubicBezTo>
                <a:cubicBezTo>
                  <a:pt x="956" y="1244"/>
                  <a:pt x="956" y="1246"/>
                  <a:pt x="958" y="1248"/>
                </a:cubicBezTo>
                <a:cubicBezTo>
                  <a:pt x="956" y="1250"/>
                  <a:pt x="955" y="1244"/>
                  <a:pt x="953" y="1247"/>
                </a:cubicBezTo>
                <a:cubicBezTo>
                  <a:pt x="956" y="1249"/>
                  <a:pt x="954" y="1252"/>
                  <a:pt x="953" y="1254"/>
                </a:cubicBezTo>
                <a:cubicBezTo>
                  <a:pt x="950" y="1252"/>
                  <a:pt x="952" y="1255"/>
                  <a:pt x="948" y="1255"/>
                </a:cubicBezTo>
                <a:cubicBezTo>
                  <a:pt x="950" y="1257"/>
                  <a:pt x="948" y="1259"/>
                  <a:pt x="946" y="1259"/>
                </a:cubicBezTo>
                <a:cubicBezTo>
                  <a:pt x="945" y="1258"/>
                  <a:pt x="946" y="1258"/>
                  <a:pt x="944" y="1256"/>
                </a:cubicBezTo>
                <a:cubicBezTo>
                  <a:pt x="946" y="1260"/>
                  <a:pt x="937" y="1263"/>
                  <a:pt x="941" y="1267"/>
                </a:cubicBezTo>
                <a:cubicBezTo>
                  <a:pt x="939" y="1267"/>
                  <a:pt x="941" y="1273"/>
                  <a:pt x="938" y="1273"/>
                </a:cubicBezTo>
                <a:cubicBezTo>
                  <a:pt x="935" y="1272"/>
                  <a:pt x="938" y="1270"/>
                  <a:pt x="937" y="1266"/>
                </a:cubicBezTo>
                <a:cubicBezTo>
                  <a:pt x="935" y="1267"/>
                  <a:pt x="934" y="1270"/>
                  <a:pt x="932" y="1270"/>
                </a:cubicBezTo>
                <a:cubicBezTo>
                  <a:pt x="937" y="1277"/>
                  <a:pt x="929" y="1280"/>
                  <a:pt x="928" y="1283"/>
                </a:cubicBezTo>
                <a:cubicBezTo>
                  <a:pt x="927" y="1281"/>
                  <a:pt x="928" y="1278"/>
                  <a:pt x="928" y="1276"/>
                </a:cubicBezTo>
                <a:cubicBezTo>
                  <a:pt x="930" y="1276"/>
                  <a:pt x="930" y="1277"/>
                  <a:pt x="930" y="1278"/>
                </a:cubicBezTo>
                <a:cubicBezTo>
                  <a:pt x="933" y="1277"/>
                  <a:pt x="930" y="1275"/>
                  <a:pt x="931" y="1273"/>
                </a:cubicBezTo>
                <a:cubicBezTo>
                  <a:pt x="928" y="1275"/>
                  <a:pt x="928" y="1276"/>
                  <a:pt x="922" y="1275"/>
                </a:cubicBezTo>
                <a:cubicBezTo>
                  <a:pt x="922" y="1278"/>
                  <a:pt x="924" y="1277"/>
                  <a:pt x="925" y="1279"/>
                </a:cubicBezTo>
                <a:cubicBezTo>
                  <a:pt x="919" y="1278"/>
                  <a:pt x="913" y="1291"/>
                  <a:pt x="908" y="1294"/>
                </a:cubicBezTo>
                <a:cubicBezTo>
                  <a:pt x="908" y="1295"/>
                  <a:pt x="907" y="1299"/>
                  <a:pt x="909" y="1299"/>
                </a:cubicBezTo>
                <a:cubicBezTo>
                  <a:pt x="909" y="1303"/>
                  <a:pt x="903" y="1301"/>
                  <a:pt x="907" y="1305"/>
                </a:cubicBezTo>
                <a:cubicBezTo>
                  <a:pt x="904" y="1305"/>
                  <a:pt x="905" y="1303"/>
                  <a:pt x="903" y="1301"/>
                </a:cubicBezTo>
                <a:cubicBezTo>
                  <a:pt x="904" y="1300"/>
                  <a:pt x="905" y="1301"/>
                  <a:pt x="907" y="1301"/>
                </a:cubicBezTo>
                <a:cubicBezTo>
                  <a:pt x="906" y="1298"/>
                  <a:pt x="903" y="1299"/>
                  <a:pt x="905" y="1295"/>
                </a:cubicBezTo>
                <a:cubicBezTo>
                  <a:pt x="903" y="1297"/>
                  <a:pt x="904" y="1299"/>
                  <a:pt x="903" y="1303"/>
                </a:cubicBezTo>
                <a:cubicBezTo>
                  <a:pt x="902" y="1303"/>
                  <a:pt x="901" y="1302"/>
                  <a:pt x="900" y="1302"/>
                </a:cubicBezTo>
                <a:cubicBezTo>
                  <a:pt x="900" y="1305"/>
                  <a:pt x="902" y="1302"/>
                  <a:pt x="903" y="1305"/>
                </a:cubicBezTo>
                <a:cubicBezTo>
                  <a:pt x="903" y="1307"/>
                  <a:pt x="900" y="1307"/>
                  <a:pt x="901" y="1310"/>
                </a:cubicBezTo>
                <a:cubicBezTo>
                  <a:pt x="909" y="1306"/>
                  <a:pt x="916" y="1300"/>
                  <a:pt x="922" y="1294"/>
                </a:cubicBezTo>
                <a:cubicBezTo>
                  <a:pt x="925" y="1293"/>
                  <a:pt x="923" y="1297"/>
                  <a:pt x="926" y="1296"/>
                </a:cubicBezTo>
                <a:cubicBezTo>
                  <a:pt x="927" y="1294"/>
                  <a:pt x="926" y="1293"/>
                  <a:pt x="926" y="1291"/>
                </a:cubicBezTo>
                <a:cubicBezTo>
                  <a:pt x="929" y="1291"/>
                  <a:pt x="928" y="1296"/>
                  <a:pt x="928" y="1299"/>
                </a:cubicBezTo>
                <a:cubicBezTo>
                  <a:pt x="925" y="1303"/>
                  <a:pt x="917" y="1303"/>
                  <a:pt x="915" y="1310"/>
                </a:cubicBezTo>
                <a:cubicBezTo>
                  <a:pt x="914" y="1312"/>
                  <a:pt x="911" y="1311"/>
                  <a:pt x="910" y="1313"/>
                </a:cubicBezTo>
                <a:cubicBezTo>
                  <a:pt x="913" y="1313"/>
                  <a:pt x="913" y="1314"/>
                  <a:pt x="909" y="1315"/>
                </a:cubicBezTo>
                <a:cubicBezTo>
                  <a:pt x="909" y="1318"/>
                  <a:pt x="911" y="1317"/>
                  <a:pt x="911" y="1319"/>
                </a:cubicBezTo>
                <a:cubicBezTo>
                  <a:pt x="905" y="1318"/>
                  <a:pt x="907" y="1322"/>
                  <a:pt x="904" y="1325"/>
                </a:cubicBezTo>
                <a:cubicBezTo>
                  <a:pt x="902" y="1325"/>
                  <a:pt x="902" y="1323"/>
                  <a:pt x="900" y="1324"/>
                </a:cubicBezTo>
                <a:cubicBezTo>
                  <a:pt x="902" y="1325"/>
                  <a:pt x="902" y="1328"/>
                  <a:pt x="899" y="1329"/>
                </a:cubicBezTo>
                <a:cubicBezTo>
                  <a:pt x="897" y="1329"/>
                  <a:pt x="899" y="1325"/>
                  <a:pt x="896" y="1326"/>
                </a:cubicBezTo>
                <a:cubicBezTo>
                  <a:pt x="897" y="1328"/>
                  <a:pt x="896" y="1328"/>
                  <a:pt x="895" y="1328"/>
                </a:cubicBezTo>
                <a:cubicBezTo>
                  <a:pt x="895" y="1329"/>
                  <a:pt x="896" y="1330"/>
                  <a:pt x="896" y="1331"/>
                </a:cubicBezTo>
                <a:cubicBezTo>
                  <a:pt x="891" y="1334"/>
                  <a:pt x="889" y="1336"/>
                  <a:pt x="884" y="1336"/>
                </a:cubicBezTo>
                <a:cubicBezTo>
                  <a:pt x="887" y="1341"/>
                  <a:pt x="881" y="1338"/>
                  <a:pt x="881" y="1343"/>
                </a:cubicBezTo>
                <a:cubicBezTo>
                  <a:pt x="879" y="1342"/>
                  <a:pt x="882" y="1340"/>
                  <a:pt x="881" y="1338"/>
                </a:cubicBezTo>
                <a:cubicBezTo>
                  <a:pt x="880" y="1340"/>
                  <a:pt x="879" y="1342"/>
                  <a:pt x="876" y="1342"/>
                </a:cubicBezTo>
                <a:cubicBezTo>
                  <a:pt x="876" y="1344"/>
                  <a:pt x="877" y="1347"/>
                  <a:pt x="876" y="1347"/>
                </a:cubicBezTo>
                <a:cubicBezTo>
                  <a:pt x="878" y="1349"/>
                  <a:pt x="878" y="1349"/>
                  <a:pt x="878" y="1353"/>
                </a:cubicBezTo>
                <a:cubicBezTo>
                  <a:pt x="880" y="1349"/>
                  <a:pt x="884" y="1351"/>
                  <a:pt x="885" y="1346"/>
                </a:cubicBezTo>
                <a:cubicBezTo>
                  <a:pt x="888" y="1347"/>
                  <a:pt x="885" y="1349"/>
                  <a:pt x="888" y="1349"/>
                </a:cubicBezTo>
                <a:cubicBezTo>
                  <a:pt x="888" y="1346"/>
                  <a:pt x="887" y="1344"/>
                  <a:pt x="885" y="1344"/>
                </a:cubicBezTo>
                <a:cubicBezTo>
                  <a:pt x="886" y="1342"/>
                  <a:pt x="887" y="1341"/>
                  <a:pt x="887" y="1339"/>
                </a:cubicBezTo>
                <a:cubicBezTo>
                  <a:pt x="890" y="1342"/>
                  <a:pt x="891" y="1338"/>
                  <a:pt x="892" y="1336"/>
                </a:cubicBezTo>
                <a:cubicBezTo>
                  <a:pt x="895" y="1337"/>
                  <a:pt x="892" y="1339"/>
                  <a:pt x="894" y="1342"/>
                </a:cubicBezTo>
                <a:cubicBezTo>
                  <a:pt x="895" y="1341"/>
                  <a:pt x="895" y="1340"/>
                  <a:pt x="894" y="1338"/>
                </a:cubicBezTo>
                <a:cubicBezTo>
                  <a:pt x="895" y="1338"/>
                  <a:pt x="898" y="1338"/>
                  <a:pt x="901" y="1336"/>
                </a:cubicBezTo>
                <a:cubicBezTo>
                  <a:pt x="900" y="1335"/>
                  <a:pt x="900" y="1332"/>
                  <a:pt x="900" y="1330"/>
                </a:cubicBezTo>
                <a:cubicBezTo>
                  <a:pt x="902" y="1331"/>
                  <a:pt x="903" y="1333"/>
                  <a:pt x="906" y="1333"/>
                </a:cubicBezTo>
                <a:cubicBezTo>
                  <a:pt x="905" y="1330"/>
                  <a:pt x="908" y="1331"/>
                  <a:pt x="909" y="1329"/>
                </a:cubicBezTo>
                <a:cubicBezTo>
                  <a:pt x="909" y="1331"/>
                  <a:pt x="911" y="1331"/>
                  <a:pt x="912" y="1332"/>
                </a:cubicBezTo>
                <a:cubicBezTo>
                  <a:pt x="916" y="1327"/>
                  <a:pt x="921" y="1323"/>
                  <a:pt x="926" y="1320"/>
                </a:cubicBezTo>
                <a:cubicBezTo>
                  <a:pt x="926" y="1314"/>
                  <a:pt x="932" y="1316"/>
                  <a:pt x="932" y="1311"/>
                </a:cubicBezTo>
                <a:cubicBezTo>
                  <a:pt x="941" y="1312"/>
                  <a:pt x="940" y="1298"/>
                  <a:pt x="949" y="1301"/>
                </a:cubicBezTo>
                <a:cubicBezTo>
                  <a:pt x="948" y="1298"/>
                  <a:pt x="950" y="1299"/>
                  <a:pt x="950" y="1297"/>
                </a:cubicBezTo>
                <a:cubicBezTo>
                  <a:pt x="952" y="1297"/>
                  <a:pt x="953" y="1296"/>
                  <a:pt x="955" y="1296"/>
                </a:cubicBezTo>
                <a:cubicBezTo>
                  <a:pt x="955" y="1299"/>
                  <a:pt x="952" y="1298"/>
                  <a:pt x="954" y="1302"/>
                </a:cubicBezTo>
                <a:cubicBezTo>
                  <a:pt x="952" y="1299"/>
                  <a:pt x="952" y="1302"/>
                  <a:pt x="950" y="1303"/>
                </a:cubicBezTo>
                <a:cubicBezTo>
                  <a:pt x="950" y="1306"/>
                  <a:pt x="951" y="1304"/>
                  <a:pt x="953" y="1303"/>
                </a:cubicBezTo>
                <a:cubicBezTo>
                  <a:pt x="953" y="1307"/>
                  <a:pt x="950" y="1308"/>
                  <a:pt x="948" y="1310"/>
                </a:cubicBezTo>
                <a:cubicBezTo>
                  <a:pt x="946" y="1310"/>
                  <a:pt x="948" y="1306"/>
                  <a:pt x="950" y="1306"/>
                </a:cubicBezTo>
                <a:cubicBezTo>
                  <a:pt x="947" y="1305"/>
                  <a:pt x="945" y="1311"/>
                  <a:pt x="942" y="1313"/>
                </a:cubicBezTo>
                <a:cubicBezTo>
                  <a:pt x="945" y="1314"/>
                  <a:pt x="944" y="1311"/>
                  <a:pt x="946" y="1311"/>
                </a:cubicBezTo>
                <a:cubicBezTo>
                  <a:pt x="942" y="1315"/>
                  <a:pt x="943" y="1318"/>
                  <a:pt x="940" y="1322"/>
                </a:cubicBezTo>
                <a:cubicBezTo>
                  <a:pt x="938" y="1323"/>
                  <a:pt x="941" y="1317"/>
                  <a:pt x="937" y="1319"/>
                </a:cubicBezTo>
                <a:cubicBezTo>
                  <a:pt x="937" y="1320"/>
                  <a:pt x="937" y="1321"/>
                  <a:pt x="937" y="1322"/>
                </a:cubicBezTo>
                <a:cubicBezTo>
                  <a:pt x="932" y="1324"/>
                  <a:pt x="930" y="1330"/>
                  <a:pt x="929" y="1334"/>
                </a:cubicBezTo>
                <a:cubicBezTo>
                  <a:pt x="929" y="1329"/>
                  <a:pt x="925" y="1334"/>
                  <a:pt x="923" y="1335"/>
                </a:cubicBezTo>
                <a:cubicBezTo>
                  <a:pt x="924" y="1337"/>
                  <a:pt x="924" y="1339"/>
                  <a:pt x="925" y="1337"/>
                </a:cubicBezTo>
                <a:cubicBezTo>
                  <a:pt x="926" y="1344"/>
                  <a:pt x="921" y="1339"/>
                  <a:pt x="921" y="1344"/>
                </a:cubicBezTo>
                <a:cubicBezTo>
                  <a:pt x="918" y="1344"/>
                  <a:pt x="918" y="1342"/>
                  <a:pt x="917" y="1340"/>
                </a:cubicBezTo>
                <a:cubicBezTo>
                  <a:pt x="915" y="1341"/>
                  <a:pt x="916" y="1346"/>
                  <a:pt x="917" y="1347"/>
                </a:cubicBezTo>
                <a:cubicBezTo>
                  <a:pt x="916" y="1350"/>
                  <a:pt x="909" y="1349"/>
                  <a:pt x="912" y="1353"/>
                </a:cubicBezTo>
                <a:cubicBezTo>
                  <a:pt x="911" y="1353"/>
                  <a:pt x="908" y="1355"/>
                  <a:pt x="907" y="1353"/>
                </a:cubicBezTo>
                <a:cubicBezTo>
                  <a:pt x="908" y="1357"/>
                  <a:pt x="904" y="1362"/>
                  <a:pt x="899" y="1365"/>
                </a:cubicBezTo>
                <a:cubicBezTo>
                  <a:pt x="900" y="1361"/>
                  <a:pt x="900" y="1362"/>
                  <a:pt x="899" y="1357"/>
                </a:cubicBezTo>
                <a:cubicBezTo>
                  <a:pt x="897" y="1358"/>
                  <a:pt x="895" y="1359"/>
                  <a:pt x="893" y="1359"/>
                </a:cubicBezTo>
                <a:cubicBezTo>
                  <a:pt x="892" y="1361"/>
                  <a:pt x="897" y="1361"/>
                  <a:pt x="894" y="1362"/>
                </a:cubicBezTo>
                <a:cubicBezTo>
                  <a:pt x="896" y="1365"/>
                  <a:pt x="896" y="1360"/>
                  <a:pt x="897" y="1359"/>
                </a:cubicBezTo>
                <a:cubicBezTo>
                  <a:pt x="900" y="1362"/>
                  <a:pt x="897" y="1369"/>
                  <a:pt x="892" y="1368"/>
                </a:cubicBezTo>
                <a:cubicBezTo>
                  <a:pt x="890" y="1371"/>
                  <a:pt x="893" y="1379"/>
                  <a:pt x="887" y="1379"/>
                </a:cubicBezTo>
                <a:cubicBezTo>
                  <a:pt x="887" y="1380"/>
                  <a:pt x="887" y="1382"/>
                  <a:pt x="887" y="1383"/>
                </a:cubicBezTo>
                <a:cubicBezTo>
                  <a:pt x="885" y="1383"/>
                  <a:pt x="886" y="1381"/>
                  <a:pt x="885" y="1380"/>
                </a:cubicBezTo>
                <a:cubicBezTo>
                  <a:pt x="883" y="1381"/>
                  <a:pt x="885" y="1386"/>
                  <a:pt x="881" y="1386"/>
                </a:cubicBezTo>
                <a:cubicBezTo>
                  <a:pt x="879" y="1385"/>
                  <a:pt x="881" y="1383"/>
                  <a:pt x="881" y="1382"/>
                </a:cubicBezTo>
                <a:cubicBezTo>
                  <a:pt x="878" y="1388"/>
                  <a:pt x="876" y="1394"/>
                  <a:pt x="870" y="1394"/>
                </a:cubicBezTo>
                <a:cubicBezTo>
                  <a:pt x="868" y="1396"/>
                  <a:pt x="867" y="1397"/>
                  <a:pt x="868" y="1400"/>
                </a:cubicBezTo>
                <a:cubicBezTo>
                  <a:pt x="869" y="1400"/>
                  <a:pt x="870" y="1401"/>
                  <a:pt x="870" y="1402"/>
                </a:cubicBezTo>
                <a:cubicBezTo>
                  <a:pt x="867" y="1402"/>
                  <a:pt x="866" y="1409"/>
                  <a:pt x="861" y="1410"/>
                </a:cubicBezTo>
                <a:cubicBezTo>
                  <a:pt x="860" y="1408"/>
                  <a:pt x="860" y="1406"/>
                  <a:pt x="862" y="1406"/>
                </a:cubicBezTo>
                <a:cubicBezTo>
                  <a:pt x="859" y="1405"/>
                  <a:pt x="856" y="1410"/>
                  <a:pt x="854" y="1412"/>
                </a:cubicBezTo>
                <a:cubicBezTo>
                  <a:pt x="854" y="1416"/>
                  <a:pt x="855" y="1411"/>
                  <a:pt x="858" y="1412"/>
                </a:cubicBezTo>
                <a:cubicBezTo>
                  <a:pt x="858" y="1415"/>
                  <a:pt x="855" y="1415"/>
                  <a:pt x="856" y="1418"/>
                </a:cubicBezTo>
                <a:cubicBezTo>
                  <a:pt x="857" y="1419"/>
                  <a:pt x="858" y="1419"/>
                  <a:pt x="858" y="1421"/>
                </a:cubicBezTo>
                <a:cubicBezTo>
                  <a:pt x="860" y="1421"/>
                  <a:pt x="859" y="1419"/>
                  <a:pt x="861" y="1421"/>
                </a:cubicBezTo>
                <a:cubicBezTo>
                  <a:pt x="861" y="1421"/>
                  <a:pt x="861" y="1422"/>
                  <a:pt x="861" y="1423"/>
                </a:cubicBezTo>
                <a:cubicBezTo>
                  <a:pt x="856" y="1422"/>
                  <a:pt x="856" y="1424"/>
                  <a:pt x="853" y="1425"/>
                </a:cubicBezTo>
                <a:cubicBezTo>
                  <a:pt x="851" y="1422"/>
                  <a:pt x="856" y="1424"/>
                  <a:pt x="855" y="1420"/>
                </a:cubicBezTo>
                <a:cubicBezTo>
                  <a:pt x="852" y="1420"/>
                  <a:pt x="853" y="1422"/>
                  <a:pt x="850" y="1421"/>
                </a:cubicBezTo>
                <a:cubicBezTo>
                  <a:pt x="853" y="1422"/>
                  <a:pt x="851" y="1427"/>
                  <a:pt x="851" y="1428"/>
                </a:cubicBezTo>
                <a:cubicBezTo>
                  <a:pt x="850" y="1428"/>
                  <a:pt x="849" y="1427"/>
                  <a:pt x="849" y="1426"/>
                </a:cubicBezTo>
                <a:cubicBezTo>
                  <a:pt x="848" y="1426"/>
                  <a:pt x="847" y="1426"/>
                  <a:pt x="847" y="1427"/>
                </a:cubicBezTo>
                <a:cubicBezTo>
                  <a:pt x="847" y="1427"/>
                  <a:pt x="847" y="1427"/>
                  <a:pt x="847" y="1427"/>
                </a:cubicBezTo>
                <a:cubicBezTo>
                  <a:pt x="847" y="1427"/>
                  <a:pt x="847" y="1427"/>
                  <a:pt x="847" y="1427"/>
                </a:cubicBezTo>
                <a:cubicBezTo>
                  <a:pt x="846" y="1427"/>
                  <a:pt x="846" y="1427"/>
                  <a:pt x="846" y="1427"/>
                </a:cubicBezTo>
                <a:cubicBezTo>
                  <a:pt x="846" y="1427"/>
                  <a:pt x="846" y="1427"/>
                  <a:pt x="846" y="1427"/>
                </a:cubicBezTo>
                <a:cubicBezTo>
                  <a:pt x="846" y="1427"/>
                  <a:pt x="846" y="1427"/>
                  <a:pt x="846" y="1427"/>
                </a:cubicBezTo>
                <a:cubicBezTo>
                  <a:pt x="846" y="1427"/>
                  <a:pt x="846" y="1427"/>
                  <a:pt x="846" y="1427"/>
                </a:cubicBezTo>
                <a:cubicBezTo>
                  <a:pt x="846" y="1427"/>
                  <a:pt x="846" y="1427"/>
                  <a:pt x="846" y="1427"/>
                </a:cubicBezTo>
                <a:cubicBezTo>
                  <a:pt x="846" y="1427"/>
                  <a:pt x="846" y="1427"/>
                  <a:pt x="846" y="1427"/>
                </a:cubicBezTo>
                <a:cubicBezTo>
                  <a:pt x="846" y="1427"/>
                  <a:pt x="846" y="1427"/>
                  <a:pt x="846" y="1427"/>
                </a:cubicBezTo>
                <a:cubicBezTo>
                  <a:pt x="846" y="1427"/>
                  <a:pt x="846" y="1427"/>
                  <a:pt x="846" y="1427"/>
                </a:cubicBezTo>
                <a:cubicBezTo>
                  <a:pt x="846" y="1427"/>
                  <a:pt x="846" y="1426"/>
                  <a:pt x="845" y="1426"/>
                </a:cubicBezTo>
                <a:cubicBezTo>
                  <a:pt x="846" y="1427"/>
                  <a:pt x="846" y="1427"/>
                  <a:pt x="846" y="1427"/>
                </a:cubicBezTo>
                <a:cubicBezTo>
                  <a:pt x="845" y="1426"/>
                  <a:pt x="845" y="1426"/>
                  <a:pt x="845" y="1426"/>
                </a:cubicBezTo>
                <a:cubicBezTo>
                  <a:pt x="845" y="1426"/>
                  <a:pt x="845" y="1426"/>
                  <a:pt x="845" y="1426"/>
                </a:cubicBezTo>
                <a:cubicBezTo>
                  <a:pt x="845" y="1426"/>
                  <a:pt x="845" y="1426"/>
                  <a:pt x="845" y="1426"/>
                </a:cubicBezTo>
                <a:cubicBezTo>
                  <a:pt x="845" y="1426"/>
                  <a:pt x="845" y="1426"/>
                  <a:pt x="845" y="1426"/>
                </a:cubicBezTo>
                <a:cubicBezTo>
                  <a:pt x="845" y="1426"/>
                  <a:pt x="845" y="1426"/>
                  <a:pt x="845" y="1426"/>
                </a:cubicBezTo>
                <a:cubicBezTo>
                  <a:pt x="845" y="1426"/>
                  <a:pt x="845" y="1426"/>
                  <a:pt x="845" y="1426"/>
                </a:cubicBezTo>
                <a:cubicBezTo>
                  <a:pt x="845" y="1426"/>
                  <a:pt x="845" y="1426"/>
                  <a:pt x="845" y="1426"/>
                </a:cubicBezTo>
                <a:cubicBezTo>
                  <a:pt x="845" y="1426"/>
                  <a:pt x="845" y="1426"/>
                  <a:pt x="845" y="1426"/>
                </a:cubicBezTo>
                <a:cubicBezTo>
                  <a:pt x="845" y="1426"/>
                  <a:pt x="845" y="1426"/>
                  <a:pt x="846" y="1427"/>
                </a:cubicBezTo>
                <a:cubicBezTo>
                  <a:pt x="846" y="1427"/>
                  <a:pt x="846" y="1427"/>
                  <a:pt x="846" y="1427"/>
                </a:cubicBezTo>
                <a:cubicBezTo>
                  <a:pt x="846" y="1427"/>
                  <a:pt x="846" y="1427"/>
                  <a:pt x="846" y="1427"/>
                </a:cubicBezTo>
                <a:cubicBezTo>
                  <a:pt x="846" y="1427"/>
                  <a:pt x="846" y="1427"/>
                  <a:pt x="846" y="1427"/>
                </a:cubicBezTo>
                <a:cubicBezTo>
                  <a:pt x="847" y="1427"/>
                  <a:pt x="847" y="1427"/>
                  <a:pt x="847" y="1427"/>
                </a:cubicBezTo>
                <a:cubicBezTo>
                  <a:pt x="848" y="1428"/>
                  <a:pt x="848" y="1428"/>
                  <a:pt x="849" y="1428"/>
                </a:cubicBezTo>
                <a:cubicBezTo>
                  <a:pt x="849" y="1429"/>
                  <a:pt x="849" y="1429"/>
                  <a:pt x="850" y="1429"/>
                </a:cubicBezTo>
                <a:cubicBezTo>
                  <a:pt x="850" y="1429"/>
                  <a:pt x="851" y="1430"/>
                  <a:pt x="852" y="1430"/>
                </a:cubicBezTo>
                <a:cubicBezTo>
                  <a:pt x="852" y="1430"/>
                  <a:pt x="852" y="1430"/>
                  <a:pt x="852" y="1430"/>
                </a:cubicBezTo>
                <a:cubicBezTo>
                  <a:pt x="853" y="1431"/>
                  <a:pt x="854" y="1432"/>
                  <a:pt x="855" y="1432"/>
                </a:cubicBezTo>
                <a:cubicBezTo>
                  <a:pt x="856" y="1433"/>
                  <a:pt x="856" y="1433"/>
                  <a:pt x="856" y="1433"/>
                </a:cubicBezTo>
                <a:cubicBezTo>
                  <a:pt x="855" y="1432"/>
                  <a:pt x="855" y="1432"/>
                  <a:pt x="854" y="1432"/>
                </a:cubicBezTo>
                <a:cubicBezTo>
                  <a:pt x="854" y="1432"/>
                  <a:pt x="854" y="1432"/>
                  <a:pt x="854" y="1432"/>
                </a:cubicBezTo>
                <a:cubicBezTo>
                  <a:pt x="856" y="1433"/>
                  <a:pt x="856" y="1433"/>
                  <a:pt x="856" y="1433"/>
                </a:cubicBezTo>
                <a:cubicBezTo>
                  <a:pt x="856" y="1433"/>
                  <a:pt x="856" y="1433"/>
                  <a:pt x="856" y="1433"/>
                </a:cubicBezTo>
                <a:cubicBezTo>
                  <a:pt x="857" y="1433"/>
                  <a:pt x="856" y="1433"/>
                  <a:pt x="856" y="1433"/>
                </a:cubicBezTo>
                <a:cubicBezTo>
                  <a:pt x="856" y="1433"/>
                  <a:pt x="856" y="1433"/>
                  <a:pt x="856" y="1433"/>
                </a:cubicBezTo>
                <a:cubicBezTo>
                  <a:pt x="856" y="1433"/>
                  <a:pt x="856" y="1433"/>
                  <a:pt x="856" y="1433"/>
                </a:cubicBezTo>
                <a:cubicBezTo>
                  <a:pt x="856" y="1433"/>
                  <a:pt x="856" y="1433"/>
                  <a:pt x="856" y="1433"/>
                </a:cubicBezTo>
                <a:cubicBezTo>
                  <a:pt x="856" y="1433"/>
                  <a:pt x="856" y="1433"/>
                  <a:pt x="856" y="1433"/>
                </a:cubicBezTo>
                <a:cubicBezTo>
                  <a:pt x="856" y="1432"/>
                  <a:pt x="856" y="1432"/>
                  <a:pt x="856" y="1431"/>
                </a:cubicBezTo>
                <a:cubicBezTo>
                  <a:pt x="863" y="1432"/>
                  <a:pt x="861" y="1425"/>
                  <a:pt x="865" y="1423"/>
                </a:cubicBezTo>
                <a:cubicBezTo>
                  <a:pt x="868" y="1427"/>
                  <a:pt x="863" y="1429"/>
                  <a:pt x="866" y="1432"/>
                </a:cubicBezTo>
                <a:cubicBezTo>
                  <a:pt x="867" y="1430"/>
                  <a:pt x="868" y="1428"/>
                  <a:pt x="870" y="1426"/>
                </a:cubicBezTo>
                <a:cubicBezTo>
                  <a:pt x="872" y="1424"/>
                  <a:pt x="873" y="1422"/>
                  <a:pt x="874" y="1418"/>
                </a:cubicBezTo>
                <a:cubicBezTo>
                  <a:pt x="877" y="1419"/>
                  <a:pt x="879" y="1419"/>
                  <a:pt x="878" y="1414"/>
                </a:cubicBezTo>
                <a:cubicBezTo>
                  <a:pt x="881" y="1415"/>
                  <a:pt x="883" y="1418"/>
                  <a:pt x="882" y="1421"/>
                </a:cubicBezTo>
                <a:cubicBezTo>
                  <a:pt x="884" y="1421"/>
                  <a:pt x="883" y="1419"/>
                  <a:pt x="884" y="1419"/>
                </a:cubicBezTo>
                <a:cubicBezTo>
                  <a:pt x="882" y="1418"/>
                  <a:pt x="883" y="1414"/>
                  <a:pt x="880" y="1414"/>
                </a:cubicBezTo>
                <a:cubicBezTo>
                  <a:pt x="884" y="1414"/>
                  <a:pt x="884" y="1407"/>
                  <a:pt x="887" y="1405"/>
                </a:cubicBezTo>
                <a:cubicBezTo>
                  <a:pt x="885" y="1411"/>
                  <a:pt x="885" y="1415"/>
                  <a:pt x="885" y="1416"/>
                </a:cubicBezTo>
                <a:cubicBezTo>
                  <a:pt x="889" y="1418"/>
                  <a:pt x="888" y="1409"/>
                  <a:pt x="890" y="1405"/>
                </a:cubicBezTo>
                <a:cubicBezTo>
                  <a:pt x="892" y="1407"/>
                  <a:pt x="894" y="1403"/>
                  <a:pt x="895" y="1401"/>
                </a:cubicBezTo>
                <a:cubicBezTo>
                  <a:pt x="895" y="1401"/>
                  <a:pt x="894" y="1401"/>
                  <a:pt x="894" y="1400"/>
                </a:cubicBezTo>
                <a:cubicBezTo>
                  <a:pt x="894" y="1399"/>
                  <a:pt x="894" y="1399"/>
                  <a:pt x="894" y="1398"/>
                </a:cubicBezTo>
                <a:cubicBezTo>
                  <a:pt x="895" y="1399"/>
                  <a:pt x="895" y="1400"/>
                  <a:pt x="897" y="1400"/>
                </a:cubicBezTo>
                <a:cubicBezTo>
                  <a:pt x="900" y="1396"/>
                  <a:pt x="901" y="1391"/>
                  <a:pt x="904" y="1387"/>
                </a:cubicBezTo>
                <a:cubicBezTo>
                  <a:pt x="905" y="1387"/>
                  <a:pt x="905" y="1388"/>
                  <a:pt x="906" y="1388"/>
                </a:cubicBezTo>
                <a:cubicBezTo>
                  <a:pt x="903" y="1392"/>
                  <a:pt x="904" y="1395"/>
                  <a:pt x="902" y="1400"/>
                </a:cubicBezTo>
                <a:cubicBezTo>
                  <a:pt x="906" y="1399"/>
                  <a:pt x="907" y="1394"/>
                  <a:pt x="911" y="1392"/>
                </a:cubicBezTo>
                <a:cubicBezTo>
                  <a:pt x="910" y="1390"/>
                  <a:pt x="909" y="1393"/>
                  <a:pt x="908" y="1392"/>
                </a:cubicBezTo>
                <a:cubicBezTo>
                  <a:pt x="907" y="1390"/>
                  <a:pt x="908" y="1390"/>
                  <a:pt x="908" y="1389"/>
                </a:cubicBezTo>
                <a:cubicBezTo>
                  <a:pt x="911" y="1388"/>
                  <a:pt x="912" y="1392"/>
                  <a:pt x="914" y="1390"/>
                </a:cubicBezTo>
                <a:cubicBezTo>
                  <a:pt x="914" y="1388"/>
                  <a:pt x="913" y="1388"/>
                  <a:pt x="913" y="1386"/>
                </a:cubicBezTo>
                <a:cubicBezTo>
                  <a:pt x="912" y="1386"/>
                  <a:pt x="912" y="1387"/>
                  <a:pt x="912" y="1388"/>
                </a:cubicBezTo>
                <a:cubicBezTo>
                  <a:pt x="910" y="1388"/>
                  <a:pt x="907" y="1384"/>
                  <a:pt x="909" y="1388"/>
                </a:cubicBezTo>
                <a:cubicBezTo>
                  <a:pt x="904" y="1388"/>
                  <a:pt x="906" y="1384"/>
                  <a:pt x="908" y="1382"/>
                </a:cubicBezTo>
                <a:cubicBezTo>
                  <a:pt x="907" y="1386"/>
                  <a:pt x="912" y="1382"/>
                  <a:pt x="912" y="1385"/>
                </a:cubicBezTo>
                <a:cubicBezTo>
                  <a:pt x="914" y="1385"/>
                  <a:pt x="912" y="1381"/>
                  <a:pt x="913" y="1380"/>
                </a:cubicBezTo>
                <a:cubicBezTo>
                  <a:pt x="916" y="1381"/>
                  <a:pt x="915" y="1385"/>
                  <a:pt x="914" y="1386"/>
                </a:cubicBezTo>
                <a:cubicBezTo>
                  <a:pt x="914" y="1388"/>
                  <a:pt x="917" y="1388"/>
                  <a:pt x="917" y="1390"/>
                </a:cubicBezTo>
                <a:cubicBezTo>
                  <a:pt x="920" y="1389"/>
                  <a:pt x="919" y="1386"/>
                  <a:pt x="922" y="1386"/>
                </a:cubicBezTo>
                <a:cubicBezTo>
                  <a:pt x="924" y="1388"/>
                  <a:pt x="922" y="1389"/>
                  <a:pt x="923" y="1392"/>
                </a:cubicBezTo>
                <a:cubicBezTo>
                  <a:pt x="927" y="1393"/>
                  <a:pt x="925" y="1388"/>
                  <a:pt x="928" y="1389"/>
                </a:cubicBezTo>
                <a:cubicBezTo>
                  <a:pt x="928" y="1386"/>
                  <a:pt x="926" y="1390"/>
                  <a:pt x="924" y="1388"/>
                </a:cubicBezTo>
                <a:cubicBezTo>
                  <a:pt x="925" y="1387"/>
                  <a:pt x="926" y="1386"/>
                  <a:pt x="927" y="1385"/>
                </a:cubicBezTo>
                <a:cubicBezTo>
                  <a:pt x="924" y="1385"/>
                  <a:pt x="924" y="1383"/>
                  <a:pt x="922" y="1380"/>
                </a:cubicBezTo>
                <a:cubicBezTo>
                  <a:pt x="922" y="1380"/>
                  <a:pt x="923" y="1380"/>
                  <a:pt x="923" y="1379"/>
                </a:cubicBezTo>
                <a:cubicBezTo>
                  <a:pt x="926" y="1378"/>
                  <a:pt x="924" y="1382"/>
                  <a:pt x="926" y="1381"/>
                </a:cubicBezTo>
                <a:cubicBezTo>
                  <a:pt x="925" y="1376"/>
                  <a:pt x="936" y="1368"/>
                  <a:pt x="939" y="1373"/>
                </a:cubicBezTo>
                <a:cubicBezTo>
                  <a:pt x="938" y="1370"/>
                  <a:pt x="941" y="1369"/>
                  <a:pt x="939" y="1367"/>
                </a:cubicBezTo>
                <a:cubicBezTo>
                  <a:pt x="942" y="1366"/>
                  <a:pt x="942" y="1369"/>
                  <a:pt x="945" y="1369"/>
                </a:cubicBezTo>
                <a:cubicBezTo>
                  <a:pt x="942" y="1371"/>
                  <a:pt x="942" y="1375"/>
                  <a:pt x="939" y="1376"/>
                </a:cubicBezTo>
                <a:cubicBezTo>
                  <a:pt x="942" y="1377"/>
                  <a:pt x="947" y="1372"/>
                  <a:pt x="949" y="1369"/>
                </a:cubicBezTo>
                <a:cubicBezTo>
                  <a:pt x="950" y="1369"/>
                  <a:pt x="950" y="1371"/>
                  <a:pt x="952" y="1371"/>
                </a:cubicBezTo>
                <a:cubicBezTo>
                  <a:pt x="952" y="1368"/>
                  <a:pt x="952" y="1364"/>
                  <a:pt x="957" y="1364"/>
                </a:cubicBezTo>
                <a:cubicBezTo>
                  <a:pt x="955" y="1361"/>
                  <a:pt x="957" y="1360"/>
                  <a:pt x="954" y="1359"/>
                </a:cubicBezTo>
                <a:cubicBezTo>
                  <a:pt x="957" y="1359"/>
                  <a:pt x="956" y="1355"/>
                  <a:pt x="959" y="1355"/>
                </a:cubicBezTo>
                <a:cubicBezTo>
                  <a:pt x="955" y="1352"/>
                  <a:pt x="961" y="1350"/>
                  <a:pt x="959" y="1348"/>
                </a:cubicBezTo>
                <a:cubicBezTo>
                  <a:pt x="963" y="1346"/>
                  <a:pt x="960" y="1352"/>
                  <a:pt x="963" y="1351"/>
                </a:cubicBezTo>
                <a:cubicBezTo>
                  <a:pt x="963" y="1348"/>
                  <a:pt x="964" y="1347"/>
                  <a:pt x="966" y="1346"/>
                </a:cubicBezTo>
                <a:cubicBezTo>
                  <a:pt x="967" y="1347"/>
                  <a:pt x="967" y="1349"/>
                  <a:pt x="968" y="1350"/>
                </a:cubicBezTo>
                <a:cubicBezTo>
                  <a:pt x="965" y="1355"/>
                  <a:pt x="960" y="1358"/>
                  <a:pt x="959" y="1363"/>
                </a:cubicBezTo>
                <a:cubicBezTo>
                  <a:pt x="961" y="1364"/>
                  <a:pt x="960" y="1360"/>
                  <a:pt x="963" y="1362"/>
                </a:cubicBezTo>
                <a:cubicBezTo>
                  <a:pt x="963" y="1351"/>
                  <a:pt x="976" y="1354"/>
                  <a:pt x="977" y="1345"/>
                </a:cubicBezTo>
                <a:cubicBezTo>
                  <a:pt x="986" y="1344"/>
                  <a:pt x="991" y="1330"/>
                  <a:pt x="998" y="1333"/>
                </a:cubicBezTo>
                <a:cubicBezTo>
                  <a:pt x="1000" y="1331"/>
                  <a:pt x="1002" y="1330"/>
                  <a:pt x="1004" y="1329"/>
                </a:cubicBezTo>
                <a:cubicBezTo>
                  <a:pt x="1002" y="1324"/>
                  <a:pt x="1007" y="1324"/>
                  <a:pt x="1008" y="1321"/>
                </a:cubicBezTo>
                <a:cubicBezTo>
                  <a:pt x="1009" y="1322"/>
                  <a:pt x="1009" y="1323"/>
                  <a:pt x="1010" y="1323"/>
                </a:cubicBezTo>
                <a:cubicBezTo>
                  <a:pt x="1008" y="1321"/>
                  <a:pt x="1011" y="1318"/>
                  <a:pt x="1013" y="1320"/>
                </a:cubicBezTo>
                <a:cubicBezTo>
                  <a:pt x="1015" y="1313"/>
                  <a:pt x="1023" y="1313"/>
                  <a:pt x="1026" y="1307"/>
                </a:cubicBezTo>
                <a:cubicBezTo>
                  <a:pt x="1023" y="1307"/>
                  <a:pt x="1025" y="1304"/>
                  <a:pt x="1025" y="1302"/>
                </a:cubicBezTo>
                <a:cubicBezTo>
                  <a:pt x="1027" y="1303"/>
                  <a:pt x="1025" y="1306"/>
                  <a:pt x="1027" y="1307"/>
                </a:cubicBezTo>
                <a:cubicBezTo>
                  <a:pt x="1033" y="1306"/>
                  <a:pt x="1034" y="1299"/>
                  <a:pt x="1038" y="1295"/>
                </a:cubicBezTo>
                <a:cubicBezTo>
                  <a:pt x="1040" y="1299"/>
                  <a:pt x="1045" y="1295"/>
                  <a:pt x="1044" y="1292"/>
                </a:cubicBezTo>
                <a:cubicBezTo>
                  <a:pt x="1046" y="1293"/>
                  <a:pt x="1046" y="1291"/>
                  <a:pt x="1048" y="1291"/>
                </a:cubicBezTo>
                <a:cubicBezTo>
                  <a:pt x="1046" y="1284"/>
                  <a:pt x="1061" y="1284"/>
                  <a:pt x="1062" y="1275"/>
                </a:cubicBezTo>
                <a:cubicBezTo>
                  <a:pt x="1070" y="1277"/>
                  <a:pt x="1070" y="1262"/>
                  <a:pt x="1077" y="1265"/>
                </a:cubicBezTo>
                <a:cubicBezTo>
                  <a:pt x="1075" y="1265"/>
                  <a:pt x="1075" y="1267"/>
                  <a:pt x="1073" y="1269"/>
                </a:cubicBezTo>
                <a:cubicBezTo>
                  <a:pt x="1077" y="1270"/>
                  <a:pt x="1078" y="1263"/>
                  <a:pt x="1082" y="1261"/>
                </a:cubicBezTo>
                <a:cubicBezTo>
                  <a:pt x="1084" y="1260"/>
                  <a:pt x="1091" y="1259"/>
                  <a:pt x="1089" y="1256"/>
                </a:cubicBezTo>
                <a:cubicBezTo>
                  <a:pt x="1089" y="1254"/>
                  <a:pt x="1092" y="1256"/>
                  <a:pt x="1093" y="1256"/>
                </a:cubicBezTo>
                <a:cubicBezTo>
                  <a:pt x="1094" y="1251"/>
                  <a:pt x="1099" y="1250"/>
                  <a:pt x="1100" y="1246"/>
                </a:cubicBezTo>
                <a:cubicBezTo>
                  <a:pt x="1105" y="1244"/>
                  <a:pt x="1112" y="1237"/>
                  <a:pt x="1118" y="1233"/>
                </a:cubicBezTo>
                <a:cubicBezTo>
                  <a:pt x="1195" y="1177"/>
                  <a:pt x="1272" y="1122"/>
                  <a:pt x="1349" y="1068"/>
                </a:cubicBezTo>
                <a:cubicBezTo>
                  <a:pt x="1427" y="1014"/>
                  <a:pt x="1506" y="963"/>
                  <a:pt x="1589" y="917"/>
                </a:cubicBezTo>
                <a:cubicBezTo>
                  <a:pt x="1591" y="918"/>
                  <a:pt x="1590" y="920"/>
                  <a:pt x="1590" y="921"/>
                </a:cubicBezTo>
                <a:cubicBezTo>
                  <a:pt x="1576" y="924"/>
                  <a:pt x="1567" y="937"/>
                  <a:pt x="1553" y="941"/>
                </a:cubicBezTo>
                <a:cubicBezTo>
                  <a:pt x="1553" y="943"/>
                  <a:pt x="1552" y="943"/>
                  <a:pt x="1550" y="945"/>
                </a:cubicBezTo>
                <a:cubicBezTo>
                  <a:pt x="1549" y="944"/>
                  <a:pt x="1551" y="944"/>
                  <a:pt x="1551" y="943"/>
                </a:cubicBezTo>
                <a:cubicBezTo>
                  <a:pt x="1548" y="942"/>
                  <a:pt x="1549" y="948"/>
                  <a:pt x="1545" y="946"/>
                </a:cubicBezTo>
                <a:cubicBezTo>
                  <a:pt x="1544" y="948"/>
                  <a:pt x="1547" y="948"/>
                  <a:pt x="1546" y="951"/>
                </a:cubicBezTo>
                <a:cubicBezTo>
                  <a:pt x="1538" y="948"/>
                  <a:pt x="1531" y="954"/>
                  <a:pt x="1525" y="961"/>
                </a:cubicBezTo>
                <a:cubicBezTo>
                  <a:pt x="1519" y="963"/>
                  <a:pt x="1513" y="965"/>
                  <a:pt x="1509" y="971"/>
                </a:cubicBezTo>
                <a:cubicBezTo>
                  <a:pt x="1508" y="971"/>
                  <a:pt x="1508" y="970"/>
                  <a:pt x="1508" y="969"/>
                </a:cubicBezTo>
                <a:cubicBezTo>
                  <a:pt x="1501" y="977"/>
                  <a:pt x="1487" y="980"/>
                  <a:pt x="1484" y="988"/>
                </a:cubicBezTo>
                <a:cubicBezTo>
                  <a:pt x="1481" y="987"/>
                  <a:pt x="1482" y="986"/>
                  <a:pt x="1480" y="987"/>
                </a:cubicBezTo>
                <a:cubicBezTo>
                  <a:pt x="1480" y="988"/>
                  <a:pt x="1482" y="988"/>
                  <a:pt x="1483" y="988"/>
                </a:cubicBezTo>
                <a:cubicBezTo>
                  <a:pt x="1470" y="991"/>
                  <a:pt x="1465" y="1003"/>
                  <a:pt x="1451" y="1006"/>
                </a:cubicBezTo>
                <a:cubicBezTo>
                  <a:pt x="1452" y="1010"/>
                  <a:pt x="1445" y="1010"/>
                  <a:pt x="1442" y="1011"/>
                </a:cubicBezTo>
                <a:cubicBezTo>
                  <a:pt x="1438" y="1014"/>
                  <a:pt x="1437" y="1020"/>
                  <a:pt x="1433" y="1018"/>
                </a:cubicBezTo>
                <a:cubicBezTo>
                  <a:pt x="1431" y="1023"/>
                  <a:pt x="1427" y="1025"/>
                  <a:pt x="1422" y="1025"/>
                </a:cubicBezTo>
                <a:cubicBezTo>
                  <a:pt x="1420" y="1027"/>
                  <a:pt x="1424" y="1026"/>
                  <a:pt x="1423" y="1029"/>
                </a:cubicBezTo>
                <a:cubicBezTo>
                  <a:pt x="1423" y="1030"/>
                  <a:pt x="1419" y="1029"/>
                  <a:pt x="1419" y="1028"/>
                </a:cubicBezTo>
                <a:cubicBezTo>
                  <a:pt x="1418" y="1032"/>
                  <a:pt x="1415" y="1031"/>
                  <a:pt x="1413" y="1034"/>
                </a:cubicBezTo>
                <a:cubicBezTo>
                  <a:pt x="1412" y="1034"/>
                  <a:pt x="1412" y="1033"/>
                  <a:pt x="1412" y="1032"/>
                </a:cubicBezTo>
                <a:cubicBezTo>
                  <a:pt x="1410" y="1037"/>
                  <a:pt x="1406" y="1037"/>
                  <a:pt x="1403" y="1041"/>
                </a:cubicBezTo>
                <a:cubicBezTo>
                  <a:pt x="1400" y="1037"/>
                  <a:pt x="1403" y="1040"/>
                  <a:pt x="1399" y="1040"/>
                </a:cubicBezTo>
                <a:cubicBezTo>
                  <a:pt x="1400" y="1042"/>
                  <a:pt x="1400" y="1044"/>
                  <a:pt x="1398" y="1044"/>
                </a:cubicBezTo>
                <a:cubicBezTo>
                  <a:pt x="1398" y="1044"/>
                  <a:pt x="1397" y="1043"/>
                  <a:pt x="1395" y="1043"/>
                </a:cubicBezTo>
                <a:cubicBezTo>
                  <a:pt x="1396" y="1048"/>
                  <a:pt x="1388" y="1045"/>
                  <a:pt x="1386" y="1053"/>
                </a:cubicBezTo>
                <a:cubicBezTo>
                  <a:pt x="1384" y="1052"/>
                  <a:pt x="1384" y="1051"/>
                  <a:pt x="1384" y="1050"/>
                </a:cubicBezTo>
                <a:cubicBezTo>
                  <a:pt x="1379" y="1055"/>
                  <a:pt x="1365" y="1062"/>
                  <a:pt x="1366" y="1066"/>
                </a:cubicBezTo>
                <a:cubicBezTo>
                  <a:pt x="1363" y="1068"/>
                  <a:pt x="1358" y="1067"/>
                  <a:pt x="1358" y="1072"/>
                </a:cubicBezTo>
                <a:cubicBezTo>
                  <a:pt x="1354" y="1072"/>
                  <a:pt x="1348" y="1073"/>
                  <a:pt x="1349" y="1077"/>
                </a:cubicBezTo>
                <a:cubicBezTo>
                  <a:pt x="1330" y="1087"/>
                  <a:pt x="1316" y="1100"/>
                  <a:pt x="1297" y="1111"/>
                </a:cubicBezTo>
                <a:cubicBezTo>
                  <a:pt x="1297" y="1113"/>
                  <a:pt x="1298" y="1113"/>
                  <a:pt x="1298" y="1114"/>
                </a:cubicBezTo>
                <a:cubicBezTo>
                  <a:pt x="1295" y="1114"/>
                  <a:pt x="1295" y="1114"/>
                  <a:pt x="1292" y="1114"/>
                </a:cubicBezTo>
                <a:cubicBezTo>
                  <a:pt x="1285" y="1124"/>
                  <a:pt x="1267" y="1128"/>
                  <a:pt x="1260" y="1141"/>
                </a:cubicBezTo>
                <a:cubicBezTo>
                  <a:pt x="1259" y="1141"/>
                  <a:pt x="1259" y="1140"/>
                  <a:pt x="1257" y="1140"/>
                </a:cubicBezTo>
                <a:cubicBezTo>
                  <a:pt x="1253" y="1143"/>
                  <a:pt x="1250" y="1148"/>
                  <a:pt x="1245" y="1150"/>
                </a:cubicBezTo>
                <a:cubicBezTo>
                  <a:pt x="1246" y="1151"/>
                  <a:pt x="1250" y="1155"/>
                  <a:pt x="1247" y="1159"/>
                </a:cubicBezTo>
                <a:cubicBezTo>
                  <a:pt x="1245" y="1158"/>
                  <a:pt x="1245" y="1156"/>
                  <a:pt x="1242" y="1157"/>
                </a:cubicBezTo>
                <a:cubicBezTo>
                  <a:pt x="1240" y="1156"/>
                  <a:pt x="1241" y="1151"/>
                  <a:pt x="1244" y="1153"/>
                </a:cubicBezTo>
                <a:cubicBezTo>
                  <a:pt x="1244" y="1149"/>
                  <a:pt x="1238" y="1152"/>
                  <a:pt x="1240" y="1154"/>
                </a:cubicBezTo>
                <a:cubicBezTo>
                  <a:pt x="1232" y="1154"/>
                  <a:pt x="1230" y="1164"/>
                  <a:pt x="1222" y="1164"/>
                </a:cubicBezTo>
                <a:cubicBezTo>
                  <a:pt x="1223" y="1169"/>
                  <a:pt x="1218" y="1171"/>
                  <a:pt x="1214" y="1170"/>
                </a:cubicBezTo>
                <a:cubicBezTo>
                  <a:pt x="1213" y="1171"/>
                  <a:pt x="1214" y="1171"/>
                  <a:pt x="1215" y="1172"/>
                </a:cubicBezTo>
                <a:cubicBezTo>
                  <a:pt x="1209" y="1174"/>
                  <a:pt x="1205" y="1179"/>
                  <a:pt x="1199" y="1181"/>
                </a:cubicBezTo>
                <a:cubicBezTo>
                  <a:pt x="1199" y="1182"/>
                  <a:pt x="1200" y="1183"/>
                  <a:pt x="1200" y="1184"/>
                </a:cubicBezTo>
                <a:cubicBezTo>
                  <a:pt x="1192" y="1188"/>
                  <a:pt x="1184" y="1199"/>
                  <a:pt x="1176" y="1199"/>
                </a:cubicBezTo>
                <a:cubicBezTo>
                  <a:pt x="1175" y="1200"/>
                  <a:pt x="1176" y="1200"/>
                  <a:pt x="1177" y="1200"/>
                </a:cubicBezTo>
                <a:cubicBezTo>
                  <a:pt x="1169" y="1206"/>
                  <a:pt x="1162" y="1214"/>
                  <a:pt x="1152" y="1217"/>
                </a:cubicBezTo>
                <a:cubicBezTo>
                  <a:pt x="1148" y="1224"/>
                  <a:pt x="1137" y="1229"/>
                  <a:pt x="1130" y="1235"/>
                </a:cubicBezTo>
                <a:cubicBezTo>
                  <a:pt x="1129" y="1237"/>
                  <a:pt x="1132" y="1237"/>
                  <a:pt x="1132" y="1240"/>
                </a:cubicBezTo>
                <a:cubicBezTo>
                  <a:pt x="1131" y="1240"/>
                  <a:pt x="1131" y="1241"/>
                  <a:pt x="1130" y="1241"/>
                </a:cubicBezTo>
                <a:cubicBezTo>
                  <a:pt x="1127" y="1234"/>
                  <a:pt x="1122" y="1243"/>
                  <a:pt x="1119" y="1243"/>
                </a:cubicBezTo>
                <a:cubicBezTo>
                  <a:pt x="1120" y="1247"/>
                  <a:pt x="1121" y="1242"/>
                  <a:pt x="1123" y="1243"/>
                </a:cubicBezTo>
                <a:cubicBezTo>
                  <a:pt x="1125" y="1245"/>
                  <a:pt x="1122" y="1246"/>
                  <a:pt x="1122" y="1247"/>
                </a:cubicBezTo>
                <a:cubicBezTo>
                  <a:pt x="1114" y="1243"/>
                  <a:pt x="1112" y="1252"/>
                  <a:pt x="1105" y="1253"/>
                </a:cubicBezTo>
                <a:cubicBezTo>
                  <a:pt x="1105" y="1256"/>
                  <a:pt x="1107" y="1255"/>
                  <a:pt x="1107" y="1258"/>
                </a:cubicBezTo>
                <a:cubicBezTo>
                  <a:pt x="1107" y="1259"/>
                  <a:pt x="1105" y="1258"/>
                  <a:pt x="1105" y="1259"/>
                </a:cubicBezTo>
                <a:cubicBezTo>
                  <a:pt x="1104" y="1259"/>
                  <a:pt x="1104" y="1257"/>
                  <a:pt x="1104" y="1256"/>
                </a:cubicBezTo>
                <a:cubicBezTo>
                  <a:pt x="1102" y="1256"/>
                  <a:pt x="1101" y="1257"/>
                  <a:pt x="1101" y="1260"/>
                </a:cubicBezTo>
                <a:cubicBezTo>
                  <a:pt x="1102" y="1261"/>
                  <a:pt x="1104" y="1260"/>
                  <a:pt x="1103" y="1263"/>
                </a:cubicBezTo>
                <a:cubicBezTo>
                  <a:pt x="1105" y="1263"/>
                  <a:pt x="1104" y="1260"/>
                  <a:pt x="1107" y="1261"/>
                </a:cubicBezTo>
                <a:cubicBezTo>
                  <a:pt x="1107" y="1265"/>
                  <a:pt x="1103" y="1263"/>
                  <a:pt x="1104" y="1267"/>
                </a:cubicBezTo>
                <a:cubicBezTo>
                  <a:pt x="1100" y="1265"/>
                  <a:pt x="1100" y="1268"/>
                  <a:pt x="1098" y="1269"/>
                </a:cubicBezTo>
                <a:cubicBezTo>
                  <a:pt x="1096" y="1267"/>
                  <a:pt x="1101" y="1267"/>
                  <a:pt x="1101" y="1264"/>
                </a:cubicBezTo>
                <a:cubicBezTo>
                  <a:pt x="1095" y="1263"/>
                  <a:pt x="1101" y="1262"/>
                  <a:pt x="1101" y="1260"/>
                </a:cubicBezTo>
                <a:cubicBezTo>
                  <a:pt x="1094" y="1260"/>
                  <a:pt x="1098" y="1263"/>
                  <a:pt x="1092" y="1264"/>
                </a:cubicBezTo>
                <a:cubicBezTo>
                  <a:pt x="1092" y="1266"/>
                  <a:pt x="1094" y="1265"/>
                  <a:pt x="1095" y="1267"/>
                </a:cubicBezTo>
                <a:cubicBezTo>
                  <a:pt x="1095" y="1267"/>
                  <a:pt x="1094" y="1267"/>
                  <a:pt x="1093" y="1267"/>
                </a:cubicBezTo>
                <a:cubicBezTo>
                  <a:pt x="1094" y="1269"/>
                  <a:pt x="1094" y="1269"/>
                  <a:pt x="1096" y="1268"/>
                </a:cubicBezTo>
                <a:cubicBezTo>
                  <a:pt x="1096" y="1273"/>
                  <a:pt x="1093" y="1274"/>
                  <a:pt x="1093" y="1278"/>
                </a:cubicBezTo>
                <a:cubicBezTo>
                  <a:pt x="1091" y="1279"/>
                  <a:pt x="1090" y="1279"/>
                  <a:pt x="1089" y="1277"/>
                </a:cubicBezTo>
                <a:cubicBezTo>
                  <a:pt x="1087" y="1279"/>
                  <a:pt x="1088" y="1284"/>
                  <a:pt x="1085" y="1284"/>
                </a:cubicBezTo>
                <a:cubicBezTo>
                  <a:pt x="1084" y="1284"/>
                  <a:pt x="1085" y="1281"/>
                  <a:pt x="1085" y="1280"/>
                </a:cubicBezTo>
                <a:cubicBezTo>
                  <a:pt x="1082" y="1280"/>
                  <a:pt x="1083" y="1283"/>
                  <a:pt x="1084" y="1284"/>
                </a:cubicBezTo>
                <a:cubicBezTo>
                  <a:pt x="1084" y="1287"/>
                  <a:pt x="1080" y="1284"/>
                  <a:pt x="1080" y="1287"/>
                </a:cubicBezTo>
                <a:cubicBezTo>
                  <a:pt x="1079" y="1286"/>
                  <a:pt x="1080" y="1284"/>
                  <a:pt x="1077" y="1285"/>
                </a:cubicBezTo>
                <a:cubicBezTo>
                  <a:pt x="1078" y="1290"/>
                  <a:pt x="1073" y="1297"/>
                  <a:pt x="1070" y="1293"/>
                </a:cubicBezTo>
                <a:cubicBezTo>
                  <a:pt x="1068" y="1295"/>
                  <a:pt x="1065" y="1295"/>
                  <a:pt x="1065" y="1300"/>
                </a:cubicBezTo>
                <a:cubicBezTo>
                  <a:pt x="1060" y="1298"/>
                  <a:pt x="1060" y="1305"/>
                  <a:pt x="1056" y="1303"/>
                </a:cubicBezTo>
                <a:cubicBezTo>
                  <a:pt x="1059" y="1311"/>
                  <a:pt x="1046" y="1307"/>
                  <a:pt x="1046" y="1315"/>
                </a:cubicBezTo>
                <a:cubicBezTo>
                  <a:pt x="1042" y="1316"/>
                  <a:pt x="1040" y="1321"/>
                  <a:pt x="1035" y="1323"/>
                </a:cubicBezTo>
                <a:cubicBezTo>
                  <a:pt x="1033" y="1322"/>
                  <a:pt x="1037" y="1321"/>
                  <a:pt x="1033" y="1321"/>
                </a:cubicBezTo>
                <a:cubicBezTo>
                  <a:pt x="1032" y="1330"/>
                  <a:pt x="1021" y="1329"/>
                  <a:pt x="1018" y="1337"/>
                </a:cubicBezTo>
                <a:cubicBezTo>
                  <a:pt x="1019" y="1338"/>
                  <a:pt x="1019" y="1336"/>
                  <a:pt x="1021" y="1337"/>
                </a:cubicBezTo>
                <a:cubicBezTo>
                  <a:pt x="1022" y="1337"/>
                  <a:pt x="1022" y="1339"/>
                  <a:pt x="1023" y="1339"/>
                </a:cubicBezTo>
                <a:cubicBezTo>
                  <a:pt x="1020" y="1341"/>
                  <a:pt x="1015" y="1341"/>
                  <a:pt x="1013" y="1343"/>
                </a:cubicBezTo>
                <a:cubicBezTo>
                  <a:pt x="1014" y="1344"/>
                  <a:pt x="1014" y="1343"/>
                  <a:pt x="1015" y="1343"/>
                </a:cubicBezTo>
                <a:cubicBezTo>
                  <a:pt x="1018" y="1344"/>
                  <a:pt x="1013" y="1345"/>
                  <a:pt x="1015" y="1347"/>
                </a:cubicBezTo>
                <a:cubicBezTo>
                  <a:pt x="1013" y="1346"/>
                  <a:pt x="1013" y="1346"/>
                  <a:pt x="1011" y="1347"/>
                </a:cubicBezTo>
                <a:cubicBezTo>
                  <a:pt x="1014" y="1354"/>
                  <a:pt x="1003" y="1351"/>
                  <a:pt x="1003" y="1358"/>
                </a:cubicBezTo>
                <a:cubicBezTo>
                  <a:pt x="1001" y="1359"/>
                  <a:pt x="1000" y="1357"/>
                  <a:pt x="1000" y="1355"/>
                </a:cubicBezTo>
                <a:cubicBezTo>
                  <a:pt x="998" y="1354"/>
                  <a:pt x="998" y="1357"/>
                  <a:pt x="996" y="1357"/>
                </a:cubicBezTo>
                <a:cubicBezTo>
                  <a:pt x="996" y="1358"/>
                  <a:pt x="998" y="1358"/>
                  <a:pt x="999" y="1358"/>
                </a:cubicBezTo>
                <a:cubicBezTo>
                  <a:pt x="1000" y="1361"/>
                  <a:pt x="999" y="1362"/>
                  <a:pt x="998" y="1363"/>
                </a:cubicBezTo>
                <a:cubicBezTo>
                  <a:pt x="996" y="1363"/>
                  <a:pt x="996" y="1361"/>
                  <a:pt x="996" y="1359"/>
                </a:cubicBezTo>
                <a:cubicBezTo>
                  <a:pt x="995" y="1364"/>
                  <a:pt x="991" y="1365"/>
                  <a:pt x="988" y="1368"/>
                </a:cubicBezTo>
                <a:cubicBezTo>
                  <a:pt x="987" y="1368"/>
                  <a:pt x="988" y="1365"/>
                  <a:pt x="985" y="1366"/>
                </a:cubicBezTo>
                <a:cubicBezTo>
                  <a:pt x="988" y="1373"/>
                  <a:pt x="976" y="1378"/>
                  <a:pt x="976" y="1383"/>
                </a:cubicBezTo>
                <a:cubicBezTo>
                  <a:pt x="973" y="1382"/>
                  <a:pt x="970" y="1385"/>
                  <a:pt x="971" y="1381"/>
                </a:cubicBezTo>
                <a:cubicBezTo>
                  <a:pt x="969" y="1382"/>
                  <a:pt x="970" y="1383"/>
                  <a:pt x="971" y="1385"/>
                </a:cubicBezTo>
                <a:cubicBezTo>
                  <a:pt x="970" y="1387"/>
                  <a:pt x="965" y="1383"/>
                  <a:pt x="965" y="1387"/>
                </a:cubicBezTo>
                <a:cubicBezTo>
                  <a:pt x="967" y="1388"/>
                  <a:pt x="966" y="1386"/>
                  <a:pt x="968" y="1386"/>
                </a:cubicBezTo>
                <a:cubicBezTo>
                  <a:pt x="968" y="1387"/>
                  <a:pt x="968" y="1387"/>
                  <a:pt x="969" y="1388"/>
                </a:cubicBezTo>
                <a:cubicBezTo>
                  <a:pt x="965" y="1391"/>
                  <a:pt x="958" y="1393"/>
                  <a:pt x="958" y="1401"/>
                </a:cubicBezTo>
                <a:cubicBezTo>
                  <a:pt x="956" y="1398"/>
                  <a:pt x="956" y="1399"/>
                  <a:pt x="952" y="1398"/>
                </a:cubicBezTo>
                <a:cubicBezTo>
                  <a:pt x="952" y="1400"/>
                  <a:pt x="955" y="1400"/>
                  <a:pt x="957" y="1401"/>
                </a:cubicBezTo>
                <a:cubicBezTo>
                  <a:pt x="959" y="1407"/>
                  <a:pt x="951" y="1403"/>
                  <a:pt x="952" y="1408"/>
                </a:cubicBezTo>
                <a:cubicBezTo>
                  <a:pt x="948" y="1409"/>
                  <a:pt x="950" y="1404"/>
                  <a:pt x="947" y="1404"/>
                </a:cubicBezTo>
                <a:cubicBezTo>
                  <a:pt x="947" y="1407"/>
                  <a:pt x="950" y="1408"/>
                  <a:pt x="951" y="1410"/>
                </a:cubicBezTo>
                <a:cubicBezTo>
                  <a:pt x="951" y="1413"/>
                  <a:pt x="948" y="1410"/>
                  <a:pt x="948" y="1411"/>
                </a:cubicBezTo>
                <a:cubicBezTo>
                  <a:pt x="946" y="1411"/>
                  <a:pt x="947" y="1409"/>
                  <a:pt x="947" y="1408"/>
                </a:cubicBezTo>
                <a:cubicBezTo>
                  <a:pt x="945" y="1409"/>
                  <a:pt x="944" y="1412"/>
                  <a:pt x="946" y="1413"/>
                </a:cubicBezTo>
                <a:cubicBezTo>
                  <a:pt x="941" y="1413"/>
                  <a:pt x="943" y="1415"/>
                  <a:pt x="938" y="1414"/>
                </a:cubicBezTo>
                <a:cubicBezTo>
                  <a:pt x="937" y="1419"/>
                  <a:pt x="937" y="1418"/>
                  <a:pt x="933" y="1420"/>
                </a:cubicBezTo>
                <a:cubicBezTo>
                  <a:pt x="934" y="1422"/>
                  <a:pt x="936" y="1421"/>
                  <a:pt x="936" y="1425"/>
                </a:cubicBezTo>
                <a:cubicBezTo>
                  <a:pt x="940" y="1425"/>
                  <a:pt x="940" y="1425"/>
                  <a:pt x="940" y="1425"/>
                </a:cubicBezTo>
                <a:cubicBezTo>
                  <a:pt x="941" y="1423"/>
                  <a:pt x="938" y="1422"/>
                  <a:pt x="942" y="1422"/>
                </a:cubicBezTo>
                <a:cubicBezTo>
                  <a:pt x="942" y="1421"/>
                  <a:pt x="941" y="1421"/>
                  <a:pt x="940" y="1420"/>
                </a:cubicBezTo>
                <a:cubicBezTo>
                  <a:pt x="943" y="1418"/>
                  <a:pt x="949" y="1409"/>
                  <a:pt x="952" y="1415"/>
                </a:cubicBezTo>
                <a:cubicBezTo>
                  <a:pt x="954" y="1415"/>
                  <a:pt x="952" y="1412"/>
                  <a:pt x="952" y="1411"/>
                </a:cubicBezTo>
                <a:cubicBezTo>
                  <a:pt x="954" y="1411"/>
                  <a:pt x="955" y="1412"/>
                  <a:pt x="955" y="1413"/>
                </a:cubicBezTo>
                <a:cubicBezTo>
                  <a:pt x="953" y="1416"/>
                  <a:pt x="950" y="1419"/>
                  <a:pt x="952" y="1421"/>
                </a:cubicBezTo>
                <a:cubicBezTo>
                  <a:pt x="950" y="1424"/>
                  <a:pt x="949" y="1421"/>
                  <a:pt x="948" y="1422"/>
                </a:cubicBezTo>
                <a:cubicBezTo>
                  <a:pt x="944" y="1430"/>
                  <a:pt x="940" y="1433"/>
                  <a:pt x="935" y="1442"/>
                </a:cubicBezTo>
                <a:cubicBezTo>
                  <a:pt x="927" y="1449"/>
                  <a:pt x="919" y="1456"/>
                  <a:pt x="914" y="1467"/>
                </a:cubicBezTo>
                <a:cubicBezTo>
                  <a:pt x="909" y="1471"/>
                  <a:pt x="903" y="1479"/>
                  <a:pt x="902" y="1484"/>
                </a:cubicBezTo>
                <a:cubicBezTo>
                  <a:pt x="896" y="1489"/>
                  <a:pt x="891" y="1497"/>
                  <a:pt x="885" y="1505"/>
                </a:cubicBezTo>
                <a:cubicBezTo>
                  <a:pt x="879" y="1513"/>
                  <a:pt x="872" y="1521"/>
                  <a:pt x="864" y="1525"/>
                </a:cubicBezTo>
                <a:cubicBezTo>
                  <a:pt x="871" y="1526"/>
                  <a:pt x="858" y="1535"/>
                  <a:pt x="862" y="1538"/>
                </a:cubicBezTo>
                <a:cubicBezTo>
                  <a:pt x="859" y="1540"/>
                  <a:pt x="860" y="1547"/>
                  <a:pt x="855" y="1547"/>
                </a:cubicBezTo>
                <a:cubicBezTo>
                  <a:pt x="851" y="1554"/>
                  <a:pt x="847" y="1560"/>
                  <a:pt x="842" y="1565"/>
                </a:cubicBezTo>
                <a:cubicBezTo>
                  <a:pt x="837" y="1571"/>
                  <a:pt x="831" y="1575"/>
                  <a:pt x="825" y="1579"/>
                </a:cubicBezTo>
                <a:cubicBezTo>
                  <a:pt x="824" y="1581"/>
                  <a:pt x="824" y="1584"/>
                  <a:pt x="825" y="1584"/>
                </a:cubicBezTo>
                <a:cubicBezTo>
                  <a:pt x="824" y="1586"/>
                  <a:pt x="822" y="1588"/>
                  <a:pt x="819" y="1588"/>
                </a:cubicBezTo>
                <a:cubicBezTo>
                  <a:pt x="819" y="1591"/>
                  <a:pt x="817" y="1592"/>
                  <a:pt x="815" y="1593"/>
                </a:cubicBezTo>
                <a:cubicBezTo>
                  <a:pt x="816" y="1596"/>
                  <a:pt x="815" y="1597"/>
                  <a:pt x="815" y="1600"/>
                </a:cubicBezTo>
                <a:cubicBezTo>
                  <a:pt x="817" y="1599"/>
                  <a:pt x="816" y="1597"/>
                  <a:pt x="818" y="1597"/>
                </a:cubicBezTo>
                <a:cubicBezTo>
                  <a:pt x="813" y="1606"/>
                  <a:pt x="803" y="1617"/>
                  <a:pt x="792" y="1622"/>
                </a:cubicBezTo>
                <a:cubicBezTo>
                  <a:pt x="794" y="1625"/>
                  <a:pt x="791" y="1628"/>
                  <a:pt x="788" y="1631"/>
                </a:cubicBezTo>
                <a:cubicBezTo>
                  <a:pt x="787" y="1637"/>
                  <a:pt x="785" y="1642"/>
                  <a:pt x="782" y="1648"/>
                </a:cubicBezTo>
                <a:cubicBezTo>
                  <a:pt x="780" y="1653"/>
                  <a:pt x="777" y="1658"/>
                  <a:pt x="774" y="1663"/>
                </a:cubicBezTo>
                <a:cubicBezTo>
                  <a:pt x="773" y="1663"/>
                  <a:pt x="771" y="1664"/>
                  <a:pt x="770" y="1664"/>
                </a:cubicBezTo>
                <a:cubicBezTo>
                  <a:pt x="772" y="1665"/>
                  <a:pt x="767" y="1670"/>
                  <a:pt x="766" y="1674"/>
                </a:cubicBezTo>
                <a:cubicBezTo>
                  <a:pt x="765" y="1673"/>
                  <a:pt x="765" y="1673"/>
                  <a:pt x="765" y="1672"/>
                </a:cubicBezTo>
                <a:cubicBezTo>
                  <a:pt x="759" y="1681"/>
                  <a:pt x="753" y="1688"/>
                  <a:pt x="750" y="1697"/>
                </a:cubicBezTo>
                <a:cubicBezTo>
                  <a:pt x="743" y="1706"/>
                  <a:pt x="735" y="1717"/>
                  <a:pt x="733" y="1727"/>
                </a:cubicBezTo>
                <a:cubicBezTo>
                  <a:pt x="728" y="1732"/>
                  <a:pt x="722" y="1746"/>
                  <a:pt x="720" y="1752"/>
                </a:cubicBezTo>
                <a:cubicBezTo>
                  <a:pt x="716" y="1761"/>
                  <a:pt x="712" y="1770"/>
                  <a:pt x="710" y="1779"/>
                </a:cubicBezTo>
                <a:cubicBezTo>
                  <a:pt x="712" y="1777"/>
                  <a:pt x="713" y="1778"/>
                  <a:pt x="714" y="1778"/>
                </a:cubicBezTo>
                <a:cubicBezTo>
                  <a:pt x="714" y="1780"/>
                  <a:pt x="712" y="1781"/>
                  <a:pt x="712" y="1783"/>
                </a:cubicBezTo>
                <a:cubicBezTo>
                  <a:pt x="715" y="1781"/>
                  <a:pt x="715" y="1779"/>
                  <a:pt x="717" y="1778"/>
                </a:cubicBezTo>
                <a:cubicBezTo>
                  <a:pt x="717" y="1774"/>
                  <a:pt x="724" y="1772"/>
                  <a:pt x="723" y="1769"/>
                </a:cubicBezTo>
                <a:cubicBezTo>
                  <a:pt x="723" y="1767"/>
                  <a:pt x="726" y="1768"/>
                  <a:pt x="727" y="1767"/>
                </a:cubicBezTo>
                <a:cubicBezTo>
                  <a:pt x="730" y="1763"/>
                  <a:pt x="732" y="1760"/>
                  <a:pt x="735" y="1756"/>
                </a:cubicBezTo>
                <a:cubicBezTo>
                  <a:pt x="734" y="1761"/>
                  <a:pt x="733" y="1762"/>
                  <a:pt x="732" y="1769"/>
                </a:cubicBezTo>
                <a:cubicBezTo>
                  <a:pt x="733" y="1767"/>
                  <a:pt x="734" y="1766"/>
                  <a:pt x="736" y="1764"/>
                </a:cubicBezTo>
                <a:cubicBezTo>
                  <a:pt x="737" y="1762"/>
                  <a:pt x="738" y="1760"/>
                  <a:pt x="740" y="1758"/>
                </a:cubicBezTo>
                <a:cubicBezTo>
                  <a:pt x="743" y="1755"/>
                  <a:pt x="746" y="1751"/>
                  <a:pt x="749" y="1746"/>
                </a:cubicBezTo>
                <a:cubicBezTo>
                  <a:pt x="755" y="1738"/>
                  <a:pt x="761" y="1729"/>
                  <a:pt x="765" y="1720"/>
                </a:cubicBezTo>
                <a:cubicBezTo>
                  <a:pt x="766" y="1718"/>
                  <a:pt x="768" y="1717"/>
                  <a:pt x="769" y="1717"/>
                </a:cubicBezTo>
                <a:cubicBezTo>
                  <a:pt x="769" y="1716"/>
                  <a:pt x="768" y="1716"/>
                  <a:pt x="767" y="1715"/>
                </a:cubicBezTo>
                <a:cubicBezTo>
                  <a:pt x="769" y="1714"/>
                  <a:pt x="770" y="1712"/>
                  <a:pt x="771" y="1710"/>
                </a:cubicBezTo>
                <a:cubicBezTo>
                  <a:pt x="776" y="1711"/>
                  <a:pt x="777" y="1700"/>
                  <a:pt x="778" y="1695"/>
                </a:cubicBezTo>
                <a:cubicBezTo>
                  <a:pt x="780" y="1695"/>
                  <a:pt x="779" y="1698"/>
                  <a:pt x="778" y="1700"/>
                </a:cubicBezTo>
                <a:cubicBezTo>
                  <a:pt x="779" y="1699"/>
                  <a:pt x="782" y="1697"/>
                  <a:pt x="783" y="1699"/>
                </a:cubicBezTo>
                <a:cubicBezTo>
                  <a:pt x="782" y="1702"/>
                  <a:pt x="780" y="1702"/>
                  <a:pt x="781" y="1705"/>
                </a:cubicBezTo>
                <a:cubicBezTo>
                  <a:pt x="783" y="1705"/>
                  <a:pt x="781" y="1701"/>
                  <a:pt x="784" y="1701"/>
                </a:cubicBezTo>
                <a:cubicBezTo>
                  <a:pt x="785" y="1699"/>
                  <a:pt x="783" y="1700"/>
                  <a:pt x="784" y="1698"/>
                </a:cubicBezTo>
                <a:cubicBezTo>
                  <a:pt x="785" y="1697"/>
                  <a:pt x="785" y="1696"/>
                  <a:pt x="786" y="1696"/>
                </a:cubicBezTo>
                <a:cubicBezTo>
                  <a:pt x="787" y="1697"/>
                  <a:pt x="786" y="1700"/>
                  <a:pt x="787" y="1701"/>
                </a:cubicBezTo>
                <a:cubicBezTo>
                  <a:pt x="786" y="1702"/>
                  <a:pt x="786" y="1702"/>
                  <a:pt x="786" y="1703"/>
                </a:cubicBezTo>
                <a:cubicBezTo>
                  <a:pt x="785" y="1700"/>
                  <a:pt x="782" y="1705"/>
                  <a:pt x="781" y="1708"/>
                </a:cubicBezTo>
                <a:cubicBezTo>
                  <a:pt x="779" y="1708"/>
                  <a:pt x="779" y="1707"/>
                  <a:pt x="778" y="1707"/>
                </a:cubicBezTo>
                <a:cubicBezTo>
                  <a:pt x="775" y="1713"/>
                  <a:pt x="777" y="1717"/>
                  <a:pt x="774" y="1722"/>
                </a:cubicBezTo>
                <a:cubicBezTo>
                  <a:pt x="772" y="1721"/>
                  <a:pt x="775" y="1716"/>
                  <a:pt x="775" y="1714"/>
                </a:cubicBezTo>
                <a:cubicBezTo>
                  <a:pt x="773" y="1715"/>
                  <a:pt x="770" y="1720"/>
                  <a:pt x="773" y="1720"/>
                </a:cubicBezTo>
                <a:cubicBezTo>
                  <a:pt x="767" y="1724"/>
                  <a:pt x="765" y="1732"/>
                  <a:pt x="762" y="1739"/>
                </a:cubicBezTo>
                <a:cubicBezTo>
                  <a:pt x="765" y="1737"/>
                  <a:pt x="766" y="1731"/>
                  <a:pt x="768" y="1727"/>
                </a:cubicBezTo>
                <a:cubicBezTo>
                  <a:pt x="769" y="1732"/>
                  <a:pt x="764" y="1739"/>
                  <a:pt x="760" y="1741"/>
                </a:cubicBezTo>
                <a:cubicBezTo>
                  <a:pt x="758" y="1746"/>
                  <a:pt x="756" y="1752"/>
                  <a:pt x="751" y="1755"/>
                </a:cubicBezTo>
                <a:cubicBezTo>
                  <a:pt x="747" y="1763"/>
                  <a:pt x="742" y="1770"/>
                  <a:pt x="738" y="1777"/>
                </a:cubicBezTo>
                <a:cubicBezTo>
                  <a:pt x="733" y="1784"/>
                  <a:pt x="728" y="1791"/>
                  <a:pt x="724" y="1799"/>
                </a:cubicBezTo>
                <a:cubicBezTo>
                  <a:pt x="728" y="1797"/>
                  <a:pt x="729" y="1793"/>
                  <a:pt x="734" y="1793"/>
                </a:cubicBezTo>
                <a:cubicBezTo>
                  <a:pt x="736" y="1789"/>
                  <a:pt x="738" y="1786"/>
                  <a:pt x="742" y="1785"/>
                </a:cubicBezTo>
                <a:cubicBezTo>
                  <a:pt x="743" y="1784"/>
                  <a:pt x="742" y="1784"/>
                  <a:pt x="742" y="1783"/>
                </a:cubicBezTo>
                <a:cubicBezTo>
                  <a:pt x="746" y="1783"/>
                  <a:pt x="746" y="1778"/>
                  <a:pt x="749" y="1777"/>
                </a:cubicBezTo>
                <a:cubicBezTo>
                  <a:pt x="751" y="1777"/>
                  <a:pt x="750" y="1779"/>
                  <a:pt x="750" y="1781"/>
                </a:cubicBezTo>
                <a:cubicBezTo>
                  <a:pt x="753" y="1779"/>
                  <a:pt x="754" y="1775"/>
                  <a:pt x="757" y="1773"/>
                </a:cubicBezTo>
                <a:cubicBezTo>
                  <a:pt x="760" y="1771"/>
                  <a:pt x="757" y="1775"/>
                  <a:pt x="759" y="1775"/>
                </a:cubicBezTo>
                <a:cubicBezTo>
                  <a:pt x="764" y="1771"/>
                  <a:pt x="764" y="1767"/>
                  <a:pt x="767" y="1762"/>
                </a:cubicBezTo>
                <a:cubicBezTo>
                  <a:pt x="770" y="1762"/>
                  <a:pt x="767" y="1769"/>
                  <a:pt x="766" y="1771"/>
                </a:cubicBezTo>
                <a:cubicBezTo>
                  <a:pt x="767" y="1771"/>
                  <a:pt x="768" y="1770"/>
                  <a:pt x="769" y="1770"/>
                </a:cubicBezTo>
                <a:cubicBezTo>
                  <a:pt x="769" y="1769"/>
                  <a:pt x="768" y="1769"/>
                  <a:pt x="768" y="1769"/>
                </a:cubicBezTo>
                <a:cubicBezTo>
                  <a:pt x="769" y="1767"/>
                  <a:pt x="771" y="1767"/>
                  <a:pt x="770" y="1764"/>
                </a:cubicBezTo>
                <a:cubicBezTo>
                  <a:pt x="772" y="1764"/>
                  <a:pt x="772" y="1765"/>
                  <a:pt x="773" y="1764"/>
                </a:cubicBezTo>
                <a:cubicBezTo>
                  <a:pt x="775" y="1760"/>
                  <a:pt x="779" y="1756"/>
                  <a:pt x="782" y="1753"/>
                </a:cubicBezTo>
                <a:cubicBezTo>
                  <a:pt x="782" y="1751"/>
                  <a:pt x="782" y="1750"/>
                  <a:pt x="780" y="1751"/>
                </a:cubicBezTo>
                <a:cubicBezTo>
                  <a:pt x="780" y="1749"/>
                  <a:pt x="781" y="1748"/>
                  <a:pt x="781" y="1746"/>
                </a:cubicBezTo>
                <a:cubicBezTo>
                  <a:pt x="784" y="1747"/>
                  <a:pt x="785" y="1748"/>
                  <a:pt x="787" y="1748"/>
                </a:cubicBezTo>
                <a:cubicBezTo>
                  <a:pt x="783" y="1753"/>
                  <a:pt x="780" y="1762"/>
                  <a:pt x="781" y="1765"/>
                </a:cubicBezTo>
                <a:cubicBezTo>
                  <a:pt x="776" y="1772"/>
                  <a:pt x="771" y="1780"/>
                  <a:pt x="765" y="1785"/>
                </a:cubicBezTo>
                <a:cubicBezTo>
                  <a:pt x="768" y="1786"/>
                  <a:pt x="763" y="1790"/>
                  <a:pt x="761" y="1792"/>
                </a:cubicBezTo>
                <a:cubicBezTo>
                  <a:pt x="759" y="1792"/>
                  <a:pt x="763" y="1789"/>
                  <a:pt x="763" y="1788"/>
                </a:cubicBezTo>
                <a:cubicBezTo>
                  <a:pt x="760" y="1789"/>
                  <a:pt x="760" y="1795"/>
                  <a:pt x="758" y="1798"/>
                </a:cubicBezTo>
                <a:cubicBezTo>
                  <a:pt x="755" y="1799"/>
                  <a:pt x="757" y="1795"/>
                  <a:pt x="755" y="1798"/>
                </a:cubicBezTo>
                <a:cubicBezTo>
                  <a:pt x="756" y="1800"/>
                  <a:pt x="750" y="1808"/>
                  <a:pt x="746" y="1811"/>
                </a:cubicBezTo>
                <a:cubicBezTo>
                  <a:pt x="745" y="1816"/>
                  <a:pt x="742" y="1819"/>
                  <a:pt x="739" y="1824"/>
                </a:cubicBezTo>
                <a:cubicBezTo>
                  <a:pt x="740" y="1826"/>
                  <a:pt x="742" y="1821"/>
                  <a:pt x="744" y="1819"/>
                </a:cubicBezTo>
                <a:cubicBezTo>
                  <a:pt x="742" y="1824"/>
                  <a:pt x="736" y="1835"/>
                  <a:pt x="729" y="1840"/>
                </a:cubicBezTo>
                <a:cubicBezTo>
                  <a:pt x="728" y="1847"/>
                  <a:pt x="713" y="1860"/>
                  <a:pt x="717" y="1866"/>
                </a:cubicBezTo>
                <a:cubicBezTo>
                  <a:pt x="713" y="1869"/>
                  <a:pt x="714" y="1873"/>
                  <a:pt x="711" y="1876"/>
                </a:cubicBezTo>
                <a:cubicBezTo>
                  <a:pt x="710" y="1875"/>
                  <a:pt x="712" y="1873"/>
                  <a:pt x="710" y="1872"/>
                </a:cubicBezTo>
                <a:cubicBezTo>
                  <a:pt x="705" y="1882"/>
                  <a:pt x="701" y="1894"/>
                  <a:pt x="705" y="1899"/>
                </a:cubicBezTo>
                <a:cubicBezTo>
                  <a:pt x="707" y="1897"/>
                  <a:pt x="711" y="1895"/>
                  <a:pt x="712" y="1897"/>
                </a:cubicBezTo>
                <a:cubicBezTo>
                  <a:pt x="717" y="1894"/>
                  <a:pt x="722" y="1887"/>
                  <a:pt x="727" y="1889"/>
                </a:cubicBezTo>
                <a:cubicBezTo>
                  <a:pt x="727" y="1885"/>
                  <a:pt x="731" y="1882"/>
                  <a:pt x="730" y="1880"/>
                </a:cubicBezTo>
                <a:cubicBezTo>
                  <a:pt x="729" y="1880"/>
                  <a:pt x="729" y="1881"/>
                  <a:pt x="728" y="1882"/>
                </a:cubicBezTo>
                <a:cubicBezTo>
                  <a:pt x="726" y="1882"/>
                  <a:pt x="728" y="1881"/>
                  <a:pt x="728" y="1879"/>
                </a:cubicBezTo>
                <a:cubicBezTo>
                  <a:pt x="731" y="1879"/>
                  <a:pt x="732" y="1878"/>
                  <a:pt x="733" y="1876"/>
                </a:cubicBezTo>
                <a:cubicBezTo>
                  <a:pt x="735" y="1876"/>
                  <a:pt x="735" y="1877"/>
                  <a:pt x="735" y="1879"/>
                </a:cubicBezTo>
                <a:cubicBezTo>
                  <a:pt x="736" y="1878"/>
                  <a:pt x="737" y="1876"/>
                  <a:pt x="736" y="1876"/>
                </a:cubicBezTo>
                <a:cubicBezTo>
                  <a:pt x="741" y="1875"/>
                  <a:pt x="745" y="1865"/>
                  <a:pt x="748" y="1859"/>
                </a:cubicBezTo>
                <a:cubicBezTo>
                  <a:pt x="756" y="1856"/>
                  <a:pt x="757" y="1846"/>
                  <a:pt x="760" y="1838"/>
                </a:cubicBezTo>
                <a:cubicBezTo>
                  <a:pt x="761" y="1838"/>
                  <a:pt x="761" y="1837"/>
                  <a:pt x="762" y="1837"/>
                </a:cubicBezTo>
                <a:cubicBezTo>
                  <a:pt x="763" y="1843"/>
                  <a:pt x="758" y="1849"/>
                  <a:pt x="758" y="1854"/>
                </a:cubicBezTo>
                <a:cubicBezTo>
                  <a:pt x="759" y="1854"/>
                  <a:pt x="760" y="1852"/>
                  <a:pt x="761" y="1852"/>
                </a:cubicBezTo>
                <a:cubicBezTo>
                  <a:pt x="766" y="1840"/>
                  <a:pt x="772" y="1836"/>
                  <a:pt x="777" y="1825"/>
                </a:cubicBezTo>
                <a:cubicBezTo>
                  <a:pt x="778" y="1825"/>
                  <a:pt x="778" y="1825"/>
                  <a:pt x="778" y="1825"/>
                </a:cubicBezTo>
                <a:cubicBezTo>
                  <a:pt x="776" y="1829"/>
                  <a:pt x="773" y="1835"/>
                  <a:pt x="773" y="1838"/>
                </a:cubicBezTo>
                <a:cubicBezTo>
                  <a:pt x="775" y="1838"/>
                  <a:pt x="776" y="1835"/>
                  <a:pt x="778" y="1835"/>
                </a:cubicBezTo>
                <a:cubicBezTo>
                  <a:pt x="776" y="1834"/>
                  <a:pt x="777" y="1832"/>
                  <a:pt x="779" y="1831"/>
                </a:cubicBezTo>
                <a:cubicBezTo>
                  <a:pt x="778" y="1831"/>
                  <a:pt x="777" y="1830"/>
                  <a:pt x="777" y="1829"/>
                </a:cubicBezTo>
                <a:cubicBezTo>
                  <a:pt x="780" y="1827"/>
                  <a:pt x="785" y="1819"/>
                  <a:pt x="781" y="1817"/>
                </a:cubicBezTo>
                <a:cubicBezTo>
                  <a:pt x="782" y="1815"/>
                  <a:pt x="784" y="1819"/>
                  <a:pt x="784" y="1816"/>
                </a:cubicBezTo>
                <a:cubicBezTo>
                  <a:pt x="785" y="1816"/>
                  <a:pt x="783" y="1819"/>
                  <a:pt x="785" y="1819"/>
                </a:cubicBezTo>
                <a:cubicBezTo>
                  <a:pt x="787" y="1817"/>
                  <a:pt x="787" y="1813"/>
                  <a:pt x="785" y="1813"/>
                </a:cubicBezTo>
                <a:cubicBezTo>
                  <a:pt x="786" y="1811"/>
                  <a:pt x="788" y="1813"/>
                  <a:pt x="789" y="1812"/>
                </a:cubicBezTo>
                <a:cubicBezTo>
                  <a:pt x="791" y="1809"/>
                  <a:pt x="789" y="1810"/>
                  <a:pt x="789" y="1807"/>
                </a:cubicBezTo>
                <a:cubicBezTo>
                  <a:pt x="790" y="1805"/>
                  <a:pt x="792" y="1806"/>
                  <a:pt x="791" y="1807"/>
                </a:cubicBezTo>
                <a:cubicBezTo>
                  <a:pt x="794" y="1806"/>
                  <a:pt x="792" y="1804"/>
                  <a:pt x="792" y="1803"/>
                </a:cubicBezTo>
                <a:cubicBezTo>
                  <a:pt x="792" y="1803"/>
                  <a:pt x="795" y="1801"/>
                  <a:pt x="796" y="1802"/>
                </a:cubicBezTo>
                <a:cubicBezTo>
                  <a:pt x="796" y="1805"/>
                  <a:pt x="795" y="1805"/>
                  <a:pt x="794" y="1807"/>
                </a:cubicBezTo>
                <a:cubicBezTo>
                  <a:pt x="798" y="1805"/>
                  <a:pt x="797" y="1802"/>
                  <a:pt x="796" y="1801"/>
                </a:cubicBezTo>
                <a:cubicBezTo>
                  <a:pt x="799" y="1797"/>
                  <a:pt x="801" y="1793"/>
                  <a:pt x="801" y="1789"/>
                </a:cubicBezTo>
                <a:cubicBezTo>
                  <a:pt x="804" y="1787"/>
                  <a:pt x="803" y="1790"/>
                  <a:pt x="804" y="1790"/>
                </a:cubicBezTo>
                <a:cubicBezTo>
                  <a:pt x="803" y="1793"/>
                  <a:pt x="801" y="1795"/>
                  <a:pt x="800" y="1797"/>
                </a:cubicBezTo>
                <a:cubicBezTo>
                  <a:pt x="803" y="1797"/>
                  <a:pt x="804" y="1798"/>
                  <a:pt x="803" y="1801"/>
                </a:cubicBezTo>
                <a:cubicBezTo>
                  <a:pt x="805" y="1801"/>
                  <a:pt x="805" y="1799"/>
                  <a:pt x="805" y="1798"/>
                </a:cubicBezTo>
                <a:cubicBezTo>
                  <a:pt x="806" y="1799"/>
                  <a:pt x="807" y="1796"/>
                  <a:pt x="809" y="1797"/>
                </a:cubicBezTo>
                <a:cubicBezTo>
                  <a:pt x="810" y="1792"/>
                  <a:pt x="812" y="1790"/>
                  <a:pt x="816" y="1786"/>
                </a:cubicBezTo>
                <a:cubicBezTo>
                  <a:pt x="817" y="1786"/>
                  <a:pt x="815" y="1790"/>
                  <a:pt x="813" y="1790"/>
                </a:cubicBezTo>
                <a:cubicBezTo>
                  <a:pt x="813" y="1790"/>
                  <a:pt x="813" y="1790"/>
                  <a:pt x="813" y="1790"/>
                </a:cubicBezTo>
                <a:cubicBezTo>
                  <a:pt x="813" y="1791"/>
                  <a:pt x="813" y="1791"/>
                  <a:pt x="813" y="1792"/>
                </a:cubicBezTo>
                <a:cubicBezTo>
                  <a:pt x="816" y="1791"/>
                  <a:pt x="817" y="1788"/>
                  <a:pt x="818" y="1785"/>
                </a:cubicBezTo>
                <a:cubicBezTo>
                  <a:pt x="820" y="1786"/>
                  <a:pt x="820" y="1788"/>
                  <a:pt x="822" y="1788"/>
                </a:cubicBezTo>
                <a:cubicBezTo>
                  <a:pt x="822" y="1786"/>
                  <a:pt x="822" y="1786"/>
                  <a:pt x="823" y="1783"/>
                </a:cubicBezTo>
                <a:cubicBezTo>
                  <a:pt x="826" y="1782"/>
                  <a:pt x="826" y="1783"/>
                  <a:pt x="827" y="1783"/>
                </a:cubicBezTo>
                <a:cubicBezTo>
                  <a:pt x="828" y="1781"/>
                  <a:pt x="827" y="1781"/>
                  <a:pt x="828" y="1780"/>
                </a:cubicBezTo>
                <a:cubicBezTo>
                  <a:pt x="829" y="1779"/>
                  <a:pt x="829" y="1781"/>
                  <a:pt x="831" y="1780"/>
                </a:cubicBezTo>
                <a:cubicBezTo>
                  <a:pt x="833" y="1776"/>
                  <a:pt x="836" y="1773"/>
                  <a:pt x="839" y="1770"/>
                </a:cubicBezTo>
                <a:cubicBezTo>
                  <a:pt x="841" y="1771"/>
                  <a:pt x="839" y="1772"/>
                  <a:pt x="838" y="1775"/>
                </a:cubicBezTo>
                <a:cubicBezTo>
                  <a:pt x="841" y="1775"/>
                  <a:pt x="840" y="1771"/>
                  <a:pt x="843" y="1771"/>
                </a:cubicBezTo>
                <a:cubicBezTo>
                  <a:pt x="842" y="1771"/>
                  <a:pt x="843" y="1769"/>
                  <a:pt x="842" y="1769"/>
                </a:cubicBezTo>
                <a:cubicBezTo>
                  <a:pt x="849" y="1764"/>
                  <a:pt x="853" y="1755"/>
                  <a:pt x="860" y="1748"/>
                </a:cubicBezTo>
                <a:cubicBezTo>
                  <a:pt x="860" y="1748"/>
                  <a:pt x="861" y="1748"/>
                  <a:pt x="863" y="1747"/>
                </a:cubicBezTo>
                <a:cubicBezTo>
                  <a:pt x="862" y="1752"/>
                  <a:pt x="859" y="1751"/>
                  <a:pt x="858" y="1751"/>
                </a:cubicBezTo>
                <a:cubicBezTo>
                  <a:pt x="858" y="1755"/>
                  <a:pt x="861" y="1750"/>
                  <a:pt x="862" y="1752"/>
                </a:cubicBezTo>
                <a:cubicBezTo>
                  <a:pt x="862" y="1750"/>
                  <a:pt x="863" y="1749"/>
                  <a:pt x="865" y="1749"/>
                </a:cubicBezTo>
                <a:cubicBezTo>
                  <a:pt x="865" y="1746"/>
                  <a:pt x="867" y="1746"/>
                  <a:pt x="866" y="1745"/>
                </a:cubicBezTo>
                <a:cubicBezTo>
                  <a:pt x="864" y="1746"/>
                  <a:pt x="863" y="1748"/>
                  <a:pt x="862" y="1746"/>
                </a:cubicBezTo>
                <a:cubicBezTo>
                  <a:pt x="863" y="1744"/>
                  <a:pt x="865" y="1745"/>
                  <a:pt x="865" y="1743"/>
                </a:cubicBezTo>
                <a:cubicBezTo>
                  <a:pt x="867" y="1743"/>
                  <a:pt x="866" y="1745"/>
                  <a:pt x="869" y="1743"/>
                </a:cubicBezTo>
                <a:cubicBezTo>
                  <a:pt x="867" y="1743"/>
                  <a:pt x="868" y="1742"/>
                  <a:pt x="869" y="1741"/>
                </a:cubicBezTo>
                <a:cubicBezTo>
                  <a:pt x="869" y="1742"/>
                  <a:pt x="869" y="1742"/>
                  <a:pt x="869" y="1742"/>
                </a:cubicBezTo>
                <a:cubicBezTo>
                  <a:pt x="870" y="1742"/>
                  <a:pt x="871" y="1741"/>
                  <a:pt x="871" y="1740"/>
                </a:cubicBezTo>
                <a:cubicBezTo>
                  <a:pt x="872" y="1740"/>
                  <a:pt x="872" y="1740"/>
                  <a:pt x="872" y="1739"/>
                </a:cubicBezTo>
                <a:cubicBezTo>
                  <a:pt x="873" y="1739"/>
                  <a:pt x="873" y="1741"/>
                  <a:pt x="873" y="1742"/>
                </a:cubicBezTo>
                <a:cubicBezTo>
                  <a:pt x="874" y="1741"/>
                  <a:pt x="875" y="1741"/>
                  <a:pt x="876" y="1740"/>
                </a:cubicBezTo>
                <a:cubicBezTo>
                  <a:pt x="876" y="1741"/>
                  <a:pt x="876" y="1741"/>
                  <a:pt x="876" y="1742"/>
                </a:cubicBezTo>
                <a:cubicBezTo>
                  <a:pt x="879" y="1742"/>
                  <a:pt x="879" y="1739"/>
                  <a:pt x="879" y="1737"/>
                </a:cubicBezTo>
                <a:cubicBezTo>
                  <a:pt x="879" y="1737"/>
                  <a:pt x="879" y="1737"/>
                  <a:pt x="879" y="1737"/>
                </a:cubicBezTo>
                <a:cubicBezTo>
                  <a:pt x="883" y="1738"/>
                  <a:pt x="885" y="1733"/>
                  <a:pt x="888" y="1734"/>
                </a:cubicBezTo>
                <a:cubicBezTo>
                  <a:pt x="890" y="1731"/>
                  <a:pt x="888" y="1730"/>
                  <a:pt x="891" y="1727"/>
                </a:cubicBezTo>
                <a:cubicBezTo>
                  <a:pt x="892" y="1727"/>
                  <a:pt x="891" y="1729"/>
                  <a:pt x="891" y="1730"/>
                </a:cubicBezTo>
                <a:cubicBezTo>
                  <a:pt x="895" y="1730"/>
                  <a:pt x="895" y="1727"/>
                  <a:pt x="898" y="1726"/>
                </a:cubicBezTo>
                <a:cubicBezTo>
                  <a:pt x="898" y="1724"/>
                  <a:pt x="897" y="1724"/>
                  <a:pt x="896" y="1725"/>
                </a:cubicBezTo>
                <a:cubicBezTo>
                  <a:pt x="896" y="1722"/>
                  <a:pt x="899" y="1722"/>
                  <a:pt x="898" y="1720"/>
                </a:cubicBezTo>
                <a:cubicBezTo>
                  <a:pt x="898" y="1720"/>
                  <a:pt x="900" y="1722"/>
                  <a:pt x="901" y="1720"/>
                </a:cubicBezTo>
                <a:cubicBezTo>
                  <a:pt x="903" y="1720"/>
                  <a:pt x="901" y="1721"/>
                  <a:pt x="901" y="1723"/>
                </a:cubicBezTo>
                <a:cubicBezTo>
                  <a:pt x="904" y="1721"/>
                  <a:pt x="905" y="1717"/>
                  <a:pt x="909" y="1717"/>
                </a:cubicBezTo>
                <a:cubicBezTo>
                  <a:pt x="907" y="1713"/>
                  <a:pt x="914" y="1715"/>
                  <a:pt x="914" y="1710"/>
                </a:cubicBezTo>
                <a:cubicBezTo>
                  <a:pt x="915" y="1712"/>
                  <a:pt x="916" y="1709"/>
                  <a:pt x="918" y="1710"/>
                </a:cubicBezTo>
                <a:cubicBezTo>
                  <a:pt x="916" y="1712"/>
                  <a:pt x="915" y="1714"/>
                  <a:pt x="912" y="1714"/>
                </a:cubicBezTo>
                <a:cubicBezTo>
                  <a:pt x="913" y="1718"/>
                  <a:pt x="907" y="1721"/>
                  <a:pt x="903" y="1722"/>
                </a:cubicBezTo>
                <a:cubicBezTo>
                  <a:pt x="903" y="1723"/>
                  <a:pt x="904" y="1724"/>
                  <a:pt x="903" y="1726"/>
                </a:cubicBezTo>
                <a:cubicBezTo>
                  <a:pt x="906" y="1720"/>
                  <a:pt x="920" y="1718"/>
                  <a:pt x="919" y="1708"/>
                </a:cubicBezTo>
                <a:cubicBezTo>
                  <a:pt x="922" y="1705"/>
                  <a:pt x="924" y="1702"/>
                  <a:pt x="928" y="1700"/>
                </a:cubicBezTo>
                <a:cubicBezTo>
                  <a:pt x="928" y="1698"/>
                  <a:pt x="927" y="1698"/>
                  <a:pt x="926" y="1700"/>
                </a:cubicBezTo>
                <a:cubicBezTo>
                  <a:pt x="927" y="1698"/>
                  <a:pt x="927" y="1696"/>
                  <a:pt x="927" y="1695"/>
                </a:cubicBezTo>
                <a:cubicBezTo>
                  <a:pt x="928" y="1694"/>
                  <a:pt x="929" y="1693"/>
                  <a:pt x="930" y="1693"/>
                </a:cubicBezTo>
                <a:cubicBezTo>
                  <a:pt x="930" y="1695"/>
                  <a:pt x="928" y="1695"/>
                  <a:pt x="928" y="1698"/>
                </a:cubicBezTo>
                <a:cubicBezTo>
                  <a:pt x="930" y="1698"/>
                  <a:pt x="931" y="1696"/>
                  <a:pt x="933" y="1696"/>
                </a:cubicBezTo>
                <a:cubicBezTo>
                  <a:pt x="933" y="1695"/>
                  <a:pt x="934" y="1694"/>
                  <a:pt x="934" y="1693"/>
                </a:cubicBezTo>
                <a:cubicBezTo>
                  <a:pt x="935" y="1692"/>
                  <a:pt x="935" y="1691"/>
                  <a:pt x="936" y="1691"/>
                </a:cubicBezTo>
                <a:cubicBezTo>
                  <a:pt x="938" y="1690"/>
                  <a:pt x="937" y="1692"/>
                  <a:pt x="937" y="1694"/>
                </a:cubicBezTo>
                <a:cubicBezTo>
                  <a:pt x="941" y="1691"/>
                  <a:pt x="936" y="1689"/>
                  <a:pt x="941" y="1687"/>
                </a:cubicBezTo>
                <a:cubicBezTo>
                  <a:pt x="941" y="1686"/>
                  <a:pt x="940" y="1685"/>
                  <a:pt x="939" y="1686"/>
                </a:cubicBezTo>
                <a:cubicBezTo>
                  <a:pt x="939" y="1684"/>
                  <a:pt x="940" y="1683"/>
                  <a:pt x="941" y="1682"/>
                </a:cubicBezTo>
                <a:cubicBezTo>
                  <a:pt x="942" y="1687"/>
                  <a:pt x="949" y="1680"/>
                  <a:pt x="953" y="1679"/>
                </a:cubicBezTo>
                <a:cubicBezTo>
                  <a:pt x="951" y="1683"/>
                  <a:pt x="942" y="1687"/>
                  <a:pt x="945" y="1690"/>
                </a:cubicBezTo>
                <a:cubicBezTo>
                  <a:pt x="942" y="1693"/>
                  <a:pt x="939" y="1694"/>
                  <a:pt x="936" y="1698"/>
                </a:cubicBezTo>
                <a:cubicBezTo>
                  <a:pt x="937" y="1700"/>
                  <a:pt x="940" y="1695"/>
                  <a:pt x="942" y="1694"/>
                </a:cubicBezTo>
                <a:cubicBezTo>
                  <a:pt x="940" y="1697"/>
                  <a:pt x="940" y="1697"/>
                  <a:pt x="940" y="1700"/>
                </a:cubicBezTo>
                <a:cubicBezTo>
                  <a:pt x="936" y="1698"/>
                  <a:pt x="937" y="1702"/>
                  <a:pt x="934" y="1700"/>
                </a:cubicBezTo>
                <a:cubicBezTo>
                  <a:pt x="932" y="1704"/>
                  <a:pt x="934" y="1704"/>
                  <a:pt x="936" y="1704"/>
                </a:cubicBezTo>
                <a:cubicBezTo>
                  <a:pt x="935" y="1707"/>
                  <a:pt x="933" y="1705"/>
                  <a:pt x="932" y="1705"/>
                </a:cubicBezTo>
                <a:cubicBezTo>
                  <a:pt x="931" y="1707"/>
                  <a:pt x="930" y="1708"/>
                  <a:pt x="930" y="1710"/>
                </a:cubicBezTo>
                <a:cubicBezTo>
                  <a:pt x="928" y="1711"/>
                  <a:pt x="928" y="1709"/>
                  <a:pt x="927" y="1710"/>
                </a:cubicBezTo>
                <a:cubicBezTo>
                  <a:pt x="926" y="1714"/>
                  <a:pt x="925" y="1711"/>
                  <a:pt x="923" y="1713"/>
                </a:cubicBezTo>
                <a:cubicBezTo>
                  <a:pt x="922" y="1716"/>
                  <a:pt x="919" y="1718"/>
                  <a:pt x="918" y="1721"/>
                </a:cubicBezTo>
                <a:cubicBezTo>
                  <a:pt x="916" y="1722"/>
                  <a:pt x="917" y="1719"/>
                  <a:pt x="916" y="1719"/>
                </a:cubicBezTo>
                <a:cubicBezTo>
                  <a:pt x="917" y="1716"/>
                  <a:pt x="923" y="1714"/>
                  <a:pt x="920" y="1712"/>
                </a:cubicBezTo>
                <a:cubicBezTo>
                  <a:pt x="919" y="1713"/>
                  <a:pt x="919" y="1715"/>
                  <a:pt x="918" y="1717"/>
                </a:cubicBezTo>
                <a:cubicBezTo>
                  <a:pt x="917" y="1716"/>
                  <a:pt x="917" y="1716"/>
                  <a:pt x="916" y="1716"/>
                </a:cubicBezTo>
                <a:cubicBezTo>
                  <a:pt x="915" y="1720"/>
                  <a:pt x="915" y="1720"/>
                  <a:pt x="912" y="1721"/>
                </a:cubicBezTo>
                <a:cubicBezTo>
                  <a:pt x="910" y="1725"/>
                  <a:pt x="914" y="1723"/>
                  <a:pt x="913" y="1727"/>
                </a:cubicBezTo>
                <a:cubicBezTo>
                  <a:pt x="912" y="1728"/>
                  <a:pt x="912" y="1728"/>
                  <a:pt x="912" y="1729"/>
                </a:cubicBezTo>
                <a:cubicBezTo>
                  <a:pt x="909" y="1730"/>
                  <a:pt x="910" y="1727"/>
                  <a:pt x="910" y="1726"/>
                </a:cubicBezTo>
                <a:cubicBezTo>
                  <a:pt x="907" y="1726"/>
                  <a:pt x="907" y="1728"/>
                  <a:pt x="905" y="1729"/>
                </a:cubicBezTo>
                <a:cubicBezTo>
                  <a:pt x="904" y="1730"/>
                  <a:pt x="905" y="1730"/>
                  <a:pt x="906" y="1730"/>
                </a:cubicBezTo>
                <a:cubicBezTo>
                  <a:pt x="904" y="1734"/>
                  <a:pt x="899" y="1733"/>
                  <a:pt x="899" y="1739"/>
                </a:cubicBezTo>
                <a:cubicBezTo>
                  <a:pt x="893" y="1743"/>
                  <a:pt x="891" y="1749"/>
                  <a:pt x="885" y="1751"/>
                </a:cubicBezTo>
                <a:cubicBezTo>
                  <a:pt x="885" y="1754"/>
                  <a:pt x="882" y="1755"/>
                  <a:pt x="881" y="1756"/>
                </a:cubicBezTo>
                <a:cubicBezTo>
                  <a:pt x="882" y="1759"/>
                  <a:pt x="883" y="1758"/>
                  <a:pt x="882" y="1761"/>
                </a:cubicBezTo>
                <a:cubicBezTo>
                  <a:pt x="885" y="1760"/>
                  <a:pt x="885" y="1759"/>
                  <a:pt x="888" y="1759"/>
                </a:cubicBezTo>
                <a:cubicBezTo>
                  <a:pt x="887" y="1757"/>
                  <a:pt x="887" y="1758"/>
                  <a:pt x="887" y="1755"/>
                </a:cubicBezTo>
                <a:cubicBezTo>
                  <a:pt x="889" y="1752"/>
                  <a:pt x="892" y="1751"/>
                  <a:pt x="892" y="1748"/>
                </a:cubicBezTo>
                <a:cubicBezTo>
                  <a:pt x="894" y="1748"/>
                  <a:pt x="892" y="1752"/>
                  <a:pt x="893" y="1754"/>
                </a:cubicBezTo>
                <a:cubicBezTo>
                  <a:pt x="895" y="1753"/>
                  <a:pt x="897" y="1748"/>
                  <a:pt x="898" y="1751"/>
                </a:cubicBezTo>
                <a:cubicBezTo>
                  <a:pt x="902" y="1748"/>
                  <a:pt x="903" y="1742"/>
                  <a:pt x="908" y="1742"/>
                </a:cubicBezTo>
                <a:cubicBezTo>
                  <a:pt x="907" y="1745"/>
                  <a:pt x="904" y="1746"/>
                  <a:pt x="903" y="1749"/>
                </a:cubicBezTo>
                <a:cubicBezTo>
                  <a:pt x="905" y="1748"/>
                  <a:pt x="906" y="1746"/>
                  <a:pt x="908" y="1746"/>
                </a:cubicBezTo>
                <a:cubicBezTo>
                  <a:pt x="907" y="1744"/>
                  <a:pt x="908" y="1744"/>
                  <a:pt x="910" y="1744"/>
                </a:cubicBezTo>
                <a:cubicBezTo>
                  <a:pt x="911" y="1738"/>
                  <a:pt x="918" y="1738"/>
                  <a:pt x="920" y="1734"/>
                </a:cubicBezTo>
                <a:cubicBezTo>
                  <a:pt x="922" y="1732"/>
                  <a:pt x="921" y="1735"/>
                  <a:pt x="921" y="1737"/>
                </a:cubicBezTo>
                <a:cubicBezTo>
                  <a:pt x="923" y="1736"/>
                  <a:pt x="923" y="1734"/>
                  <a:pt x="925" y="1733"/>
                </a:cubicBezTo>
                <a:cubicBezTo>
                  <a:pt x="923" y="1733"/>
                  <a:pt x="922" y="1732"/>
                  <a:pt x="919" y="1733"/>
                </a:cubicBezTo>
                <a:cubicBezTo>
                  <a:pt x="918" y="1733"/>
                  <a:pt x="918" y="1732"/>
                  <a:pt x="918" y="1731"/>
                </a:cubicBezTo>
                <a:cubicBezTo>
                  <a:pt x="919" y="1730"/>
                  <a:pt x="920" y="1729"/>
                  <a:pt x="921" y="1728"/>
                </a:cubicBezTo>
                <a:cubicBezTo>
                  <a:pt x="922" y="1728"/>
                  <a:pt x="921" y="1730"/>
                  <a:pt x="924" y="1729"/>
                </a:cubicBezTo>
                <a:cubicBezTo>
                  <a:pt x="925" y="1727"/>
                  <a:pt x="924" y="1727"/>
                  <a:pt x="924" y="1726"/>
                </a:cubicBezTo>
                <a:cubicBezTo>
                  <a:pt x="924" y="1725"/>
                  <a:pt x="925" y="1725"/>
                  <a:pt x="926" y="1724"/>
                </a:cubicBezTo>
                <a:cubicBezTo>
                  <a:pt x="928" y="1724"/>
                  <a:pt x="925" y="1726"/>
                  <a:pt x="926" y="1727"/>
                </a:cubicBezTo>
                <a:cubicBezTo>
                  <a:pt x="926" y="1729"/>
                  <a:pt x="923" y="1729"/>
                  <a:pt x="923" y="1732"/>
                </a:cubicBezTo>
                <a:cubicBezTo>
                  <a:pt x="930" y="1725"/>
                  <a:pt x="937" y="1718"/>
                  <a:pt x="944" y="1711"/>
                </a:cubicBezTo>
                <a:cubicBezTo>
                  <a:pt x="952" y="1704"/>
                  <a:pt x="959" y="1698"/>
                  <a:pt x="967" y="1691"/>
                </a:cubicBezTo>
                <a:cubicBezTo>
                  <a:pt x="966" y="1688"/>
                  <a:pt x="971" y="1685"/>
                  <a:pt x="974" y="1686"/>
                </a:cubicBezTo>
                <a:cubicBezTo>
                  <a:pt x="974" y="1683"/>
                  <a:pt x="971" y="1683"/>
                  <a:pt x="971" y="1681"/>
                </a:cubicBezTo>
                <a:cubicBezTo>
                  <a:pt x="973" y="1678"/>
                  <a:pt x="975" y="1680"/>
                  <a:pt x="977" y="1677"/>
                </a:cubicBezTo>
                <a:cubicBezTo>
                  <a:pt x="977" y="1677"/>
                  <a:pt x="977" y="1678"/>
                  <a:pt x="977" y="1679"/>
                </a:cubicBezTo>
                <a:cubicBezTo>
                  <a:pt x="979" y="1677"/>
                  <a:pt x="980" y="1673"/>
                  <a:pt x="983" y="1672"/>
                </a:cubicBezTo>
                <a:cubicBezTo>
                  <a:pt x="983" y="1678"/>
                  <a:pt x="990" y="1668"/>
                  <a:pt x="996" y="1667"/>
                </a:cubicBezTo>
                <a:cubicBezTo>
                  <a:pt x="997" y="1665"/>
                  <a:pt x="995" y="1666"/>
                  <a:pt x="994" y="1666"/>
                </a:cubicBezTo>
                <a:cubicBezTo>
                  <a:pt x="997" y="1663"/>
                  <a:pt x="996" y="1665"/>
                  <a:pt x="1000" y="1662"/>
                </a:cubicBezTo>
                <a:cubicBezTo>
                  <a:pt x="1000" y="1661"/>
                  <a:pt x="998" y="1662"/>
                  <a:pt x="998" y="1661"/>
                </a:cubicBezTo>
                <a:cubicBezTo>
                  <a:pt x="999" y="1660"/>
                  <a:pt x="1000" y="1659"/>
                  <a:pt x="1002" y="1659"/>
                </a:cubicBezTo>
                <a:cubicBezTo>
                  <a:pt x="1001" y="1658"/>
                  <a:pt x="1001" y="1657"/>
                  <a:pt x="1002" y="1655"/>
                </a:cubicBezTo>
                <a:cubicBezTo>
                  <a:pt x="1003" y="1652"/>
                  <a:pt x="1005" y="1655"/>
                  <a:pt x="1005" y="1651"/>
                </a:cubicBezTo>
                <a:cubicBezTo>
                  <a:pt x="1007" y="1651"/>
                  <a:pt x="1007" y="1652"/>
                  <a:pt x="1006" y="1654"/>
                </a:cubicBezTo>
                <a:cubicBezTo>
                  <a:pt x="1012" y="1650"/>
                  <a:pt x="1012" y="1652"/>
                  <a:pt x="1018" y="1644"/>
                </a:cubicBezTo>
                <a:cubicBezTo>
                  <a:pt x="1019" y="1644"/>
                  <a:pt x="1020" y="1645"/>
                  <a:pt x="1019" y="1646"/>
                </a:cubicBezTo>
                <a:cubicBezTo>
                  <a:pt x="1022" y="1640"/>
                  <a:pt x="1028" y="1638"/>
                  <a:pt x="1031" y="1632"/>
                </a:cubicBezTo>
                <a:cubicBezTo>
                  <a:pt x="1032" y="1632"/>
                  <a:pt x="1032" y="1633"/>
                  <a:pt x="1032" y="1634"/>
                </a:cubicBezTo>
                <a:cubicBezTo>
                  <a:pt x="1034" y="1632"/>
                  <a:pt x="1035" y="1629"/>
                  <a:pt x="1035" y="1626"/>
                </a:cubicBezTo>
                <a:cubicBezTo>
                  <a:pt x="1037" y="1626"/>
                  <a:pt x="1038" y="1626"/>
                  <a:pt x="1037" y="1628"/>
                </a:cubicBezTo>
                <a:cubicBezTo>
                  <a:pt x="1042" y="1622"/>
                  <a:pt x="1050" y="1621"/>
                  <a:pt x="1053" y="1612"/>
                </a:cubicBezTo>
                <a:cubicBezTo>
                  <a:pt x="1056" y="1611"/>
                  <a:pt x="1054" y="1614"/>
                  <a:pt x="1056" y="1613"/>
                </a:cubicBezTo>
                <a:cubicBezTo>
                  <a:pt x="1056" y="1614"/>
                  <a:pt x="1054" y="1614"/>
                  <a:pt x="1054" y="1616"/>
                </a:cubicBezTo>
                <a:cubicBezTo>
                  <a:pt x="1058" y="1611"/>
                  <a:pt x="1062" y="1604"/>
                  <a:pt x="1069" y="1601"/>
                </a:cubicBezTo>
                <a:cubicBezTo>
                  <a:pt x="1068" y="1598"/>
                  <a:pt x="1064" y="1603"/>
                  <a:pt x="1066" y="1599"/>
                </a:cubicBezTo>
                <a:cubicBezTo>
                  <a:pt x="1069" y="1598"/>
                  <a:pt x="1072" y="1597"/>
                  <a:pt x="1074" y="1595"/>
                </a:cubicBezTo>
                <a:cubicBezTo>
                  <a:pt x="1074" y="1591"/>
                  <a:pt x="1072" y="1596"/>
                  <a:pt x="1070" y="1597"/>
                </a:cubicBezTo>
                <a:cubicBezTo>
                  <a:pt x="1070" y="1594"/>
                  <a:pt x="1073" y="1593"/>
                  <a:pt x="1074" y="1591"/>
                </a:cubicBezTo>
                <a:cubicBezTo>
                  <a:pt x="1075" y="1592"/>
                  <a:pt x="1076" y="1594"/>
                  <a:pt x="1076" y="1595"/>
                </a:cubicBezTo>
                <a:cubicBezTo>
                  <a:pt x="1080" y="1590"/>
                  <a:pt x="1082" y="1585"/>
                  <a:pt x="1088" y="1581"/>
                </a:cubicBezTo>
                <a:cubicBezTo>
                  <a:pt x="1089" y="1581"/>
                  <a:pt x="1088" y="1582"/>
                  <a:pt x="1089" y="1582"/>
                </a:cubicBezTo>
                <a:cubicBezTo>
                  <a:pt x="1091" y="1582"/>
                  <a:pt x="1091" y="1581"/>
                  <a:pt x="1092" y="1581"/>
                </a:cubicBezTo>
                <a:cubicBezTo>
                  <a:pt x="1093" y="1578"/>
                  <a:pt x="1092" y="1579"/>
                  <a:pt x="1094" y="1576"/>
                </a:cubicBezTo>
                <a:cubicBezTo>
                  <a:pt x="1094" y="1577"/>
                  <a:pt x="1095" y="1577"/>
                  <a:pt x="1097" y="1577"/>
                </a:cubicBezTo>
                <a:cubicBezTo>
                  <a:pt x="1099" y="1574"/>
                  <a:pt x="1102" y="1572"/>
                  <a:pt x="1104" y="1570"/>
                </a:cubicBezTo>
                <a:cubicBezTo>
                  <a:pt x="1106" y="1570"/>
                  <a:pt x="1104" y="1573"/>
                  <a:pt x="1103" y="1572"/>
                </a:cubicBezTo>
                <a:cubicBezTo>
                  <a:pt x="1106" y="1573"/>
                  <a:pt x="1108" y="1567"/>
                  <a:pt x="1108" y="1564"/>
                </a:cubicBezTo>
                <a:cubicBezTo>
                  <a:pt x="1111" y="1562"/>
                  <a:pt x="1110" y="1565"/>
                  <a:pt x="1109" y="1567"/>
                </a:cubicBezTo>
                <a:cubicBezTo>
                  <a:pt x="1113" y="1564"/>
                  <a:pt x="1114" y="1558"/>
                  <a:pt x="1118" y="1557"/>
                </a:cubicBezTo>
                <a:cubicBezTo>
                  <a:pt x="1119" y="1556"/>
                  <a:pt x="1118" y="1559"/>
                  <a:pt x="1117" y="1559"/>
                </a:cubicBezTo>
                <a:cubicBezTo>
                  <a:pt x="1118" y="1560"/>
                  <a:pt x="1121" y="1559"/>
                  <a:pt x="1123" y="1557"/>
                </a:cubicBezTo>
                <a:cubicBezTo>
                  <a:pt x="1122" y="1558"/>
                  <a:pt x="1120" y="1560"/>
                  <a:pt x="1123" y="1559"/>
                </a:cubicBezTo>
                <a:cubicBezTo>
                  <a:pt x="1122" y="1560"/>
                  <a:pt x="1120" y="1560"/>
                  <a:pt x="1120" y="1562"/>
                </a:cubicBezTo>
                <a:cubicBezTo>
                  <a:pt x="1123" y="1562"/>
                  <a:pt x="1124" y="1559"/>
                  <a:pt x="1126" y="1559"/>
                </a:cubicBezTo>
                <a:cubicBezTo>
                  <a:pt x="1124" y="1558"/>
                  <a:pt x="1124" y="1555"/>
                  <a:pt x="1127" y="1555"/>
                </a:cubicBezTo>
                <a:cubicBezTo>
                  <a:pt x="1127" y="1554"/>
                  <a:pt x="1126" y="1555"/>
                  <a:pt x="1125" y="1555"/>
                </a:cubicBezTo>
                <a:cubicBezTo>
                  <a:pt x="1126" y="1553"/>
                  <a:pt x="1128" y="1551"/>
                  <a:pt x="1129" y="1547"/>
                </a:cubicBezTo>
                <a:cubicBezTo>
                  <a:pt x="1131" y="1546"/>
                  <a:pt x="1129" y="1550"/>
                  <a:pt x="1131" y="1549"/>
                </a:cubicBezTo>
                <a:cubicBezTo>
                  <a:pt x="1132" y="1547"/>
                  <a:pt x="1135" y="1545"/>
                  <a:pt x="1133" y="1543"/>
                </a:cubicBezTo>
                <a:cubicBezTo>
                  <a:pt x="1138" y="1540"/>
                  <a:pt x="1143" y="1537"/>
                  <a:pt x="1145" y="1534"/>
                </a:cubicBezTo>
                <a:cubicBezTo>
                  <a:pt x="1145" y="1533"/>
                  <a:pt x="1144" y="1533"/>
                  <a:pt x="1145" y="1530"/>
                </a:cubicBezTo>
                <a:cubicBezTo>
                  <a:pt x="1148" y="1531"/>
                  <a:pt x="1146" y="1534"/>
                  <a:pt x="1151" y="1531"/>
                </a:cubicBezTo>
                <a:cubicBezTo>
                  <a:pt x="1150" y="1534"/>
                  <a:pt x="1148" y="1534"/>
                  <a:pt x="1147" y="1535"/>
                </a:cubicBezTo>
                <a:cubicBezTo>
                  <a:pt x="1149" y="1537"/>
                  <a:pt x="1151" y="1531"/>
                  <a:pt x="1154" y="1530"/>
                </a:cubicBezTo>
                <a:cubicBezTo>
                  <a:pt x="1153" y="1529"/>
                  <a:pt x="1152" y="1529"/>
                  <a:pt x="1153" y="1528"/>
                </a:cubicBezTo>
                <a:cubicBezTo>
                  <a:pt x="1155" y="1527"/>
                  <a:pt x="1156" y="1526"/>
                  <a:pt x="1158" y="1527"/>
                </a:cubicBezTo>
                <a:cubicBezTo>
                  <a:pt x="1160" y="1524"/>
                  <a:pt x="1158" y="1524"/>
                  <a:pt x="1159" y="1522"/>
                </a:cubicBezTo>
                <a:cubicBezTo>
                  <a:pt x="1160" y="1521"/>
                  <a:pt x="1164" y="1523"/>
                  <a:pt x="1165" y="1518"/>
                </a:cubicBezTo>
                <a:cubicBezTo>
                  <a:pt x="1166" y="1517"/>
                  <a:pt x="1166" y="1519"/>
                  <a:pt x="1168" y="1518"/>
                </a:cubicBezTo>
                <a:cubicBezTo>
                  <a:pt x="1168" y="1520"/>
                  <a:pt x="1166" y="1521"/>
                  <a:pt x="1165" y="1522"/>
                </a:cubicBezTo>
                <a:cubicBezTo>
                  <a:pt x="1175" y="1519"/>
                  <a:pt x="1184" y="1506"/>
                  <a:pt x="1193" y="1499"/>
                </a:cubicBezTo>
                <a:cubicBezTo>
                  <a:pt x="1194" y="1500"/>
                  <a:pt x="1194" y="1502"/>
                  <a:pt x="1193" y="1504"/>
                </a:cubicBezTo>
                <a:cubicBezTo>
                  <a:pt x="1195" y="1503"/>
                  <a:pt x="1196" y="1500"/>
                  <a:pt x="1199" y="1500"/>
                </a:cubicBezTo>
                <a:cubicBezTo>
                  <a:pt x="1200" y="1498"/>
                  <a:pt x="1199" y="1497"/>
                  <a:pt x="1198" y="1497"/>
                </a:cubicBezTo>
                <a:cubicBezTo>
                  <a:pt x="1202" y="1493"/>
                  <a:pt x="1213" y="1490"/>
                  <a:pt x="1214" y="1482"/>
                </a:cubicBezTo>
                <a:cubicBezTo>
                  <a:pt x="1216" y="1482"/>
                  <a:pt x="1213" y="1484"/>
                  <a:pt x="1214" y="1485"/>
                </a:cubicBezTo>
                <a:cubicBezTo>
                  <a:pt x="1217" y="1483"/>
                  <a:pt x="1218" y="1482"/>
                  <a:pt x="1221" y="1480"/>
                </a:cubicBezTo>
                <a:cubicBezTo>
                  <a:pt x="1221" y="1479"/>
                  <a:pt x="1220" y="1479"/>
                  <a:pt x="1220" y="1478"/>
                </a:cubicBezTo>
                <a:cubicBezTo>
                  <a:pt x="1223" y="1475"/>
                  <a:pt x="1231" y="1475"/>
                  <a:pt x="1231" y="1470"/>
                </a:cubicBezTo>
                <a:cubicBezTo>
                  <a:pt x="1232" y="1470"/>
                  <a:pt x="1232" y="1471"/>
                  <a:pt x="1235" y="1471"/>
                </a:cubicBezTo>
                <a:cubicBezTo>
                  <a:pt x="1236" y="1469"/>
                  <a:pt x="1236" y="1466"/>
                  <a:pt x="1239" y="1467"/>
                </a:cubicBezTo>
                <a:cubicBezTo>
                  <a:pt x="1239" y="1461"/>
                  <a:pt x="1248" y="1461"/>
                  <a:pt x="1250" y="1455"/>
                </a:cubicBezTo>
                <a:cubicBezTo>
                  <a:pt x="1250" y="1456"/>
                  <a:pt x="1253" y="1455"/>
                  <a:pt x="1253" y="1456"/>
                </a:cubicBezTo>
                <a:cubicBezTo>
                  <a:pt x="1255" y="1454"/>
                  <a:pt x="1256" y="1451"/>
                  <a:pt x="1260" y="1451"/>
                </a:cubicBezTo>
                <a:cubicBezTo>
                  <a:pt x="1261" y="1449"/>
                  <a:pt x="1262" y="1448"/>
                  <a:pt x="1262" y="1447"/>
                </a:cubicBezTo>
                <a:cubicBezTo>
                  <a:pt x="1263" y="1448"/>
                  <a:pt x="1263" y="1448"/>
                  <a:pt x="1264" y="1448"/>
                </a:cubicBezTo>
                <a:cubicBezTo>
                  <a:pt x="1264" y="1446"/>
                  <a:pt x="1267" y="1444"/>
                  <a:pt x="1266" y="1446"/>
                </a:cubicBezTo>
                <a:cubicBezTo>
                  <a:pt x="1267" y="1444"/>
                  <a:pt x="1270" y="1442"/>
                  <a:pt x="1273" y="1441"/>
                </a:cubicBezTo>
                <a:cubicBezTo>
                  <a:pt x="1272" y="1440"/>
                  <a:pt x="1273" y="1439"/>
                  <a:pt x="1275" y="1437"/>
                </a:cubicBezTo>
                <a:cubicBezTo>
                  <a:pt x="1276" y="1437"/>
                  <a:pt x="1275" y="1438"/>
                  <a:pt x="1275" y="1439"/>
                </a:cubicBezTo>
                <a:cubicBezTo>
                  <a:pt x="1278" y="1438"/>
                  <a:pt x="1280" y="1435"/>
                  <a:pt x="1283" y="1434"/>
                </a:cubicBezTo>
                <a:cubicBezTo>
                  <a:pt x="1282" y="1437"/>
                  <a:pt x="1280" y="1436"/>
                  <a:pt x="1280" y="1438"/>
                </a:cubicBezTo>
                <a:cubicBezTo>
                  <a:pt x="1282" y="1438"/>
                  <a:pt x="1284" y="1437"/>
                  <a:pt x="1285" y="1435"/>
                </a:cubicBezTo>
                <a:cubicBezTo>
                  <a:pt x="1286" y="1435"/>
                  <a:pt x="1285" y="1437"/>
                  <a:pt x="1285" y="1438"/>
                </a:cubicBezTo>
                <a:cubicBezTo>
                  <a:pt x="1283" y="1440"/>
                  <a:pt x="1279" y="1439"/>
                  <a:pt x="1279" y="1442"/>
                </a:cubicBezTo>
                <a:cubicBezTo>
                  <a:pt x="1281" y="1440"/>
                  <a:pt x="1282" y="1444"/>
                  <a:pt x="1283" y="1441"/>
                </a:cubicBezTo>
                <a:cubicBezTo>
                  <a:pt x="1285" y="1442"/>
                  <a:pt x="1283" y="1444"/>
                  <a:pt x="1282" y="1446"/>
                </a:cubicBezTo>
                <a:cubicBezTo>
                  <a:pt x="1280" y="1445"/>
                  <a:pt x="1281" y="1444"/>
                  <a:pt x="1281" y="1443"/>
                </a:cubicBezTo>
                <a:cubicBezTo>
                  <a:pt x="1278" y="1443"/>
                  <a:pt x="1279" y="1446"/>
                  <a:pt x="1278" y="1447"/>
                </a:cubicBezTo>
                <a:cubicBezTo>
                  <a:pt x="1277" y="1449"/>
                  <a:pt x="1275" y="1450"/>
                  <a:pt x="1273" y="1450"/>
                </a:cubicBezTo>
                <a:cubicBezTo>
                  <a:pt x="1277" y="1448"/>
                  <a:pt x="1274" y="1446"/>
                  <a:pt x="1277" y="1444"/>
                </a:cubicBezTo>
                <a:cubicBezTo>
                  <a:pt x="1277" y="1442"/>
                  <a:pt x="1274" y="1446"/>
                  <a:pt x="1276" y="1442"/>
                </a:cubicBezTo>
                <a:cubicBezTo>
                  <a:pt x="1277" y="1440"/>
                  <a:pt x="1277" y="1445"/>
                  <a:pt x="1278" y="1442"/>
                </a:cubicBezTo>
                <a:cubicBezTo>
                  <a:pt x="1280" y="1439"/>
                  <a:pt x="1278" y="1441"/>
                  <a:pt x="1276" y="1441"/>
                </a:cubicBezTo>
                <a:cubicBezTo>
                  <a:pt x="1276" y="1440"/>
                  <a:pt x="1277" y="1439"/>
                  <a:pt x="1278" y="1439"/>
                </a:cubicBezTo>
                <a:cubicBezTo>
                  <a:pt x="1275" y="1440"/>
                  <a:pt x="1269" y="1447"/>
                  <a:pt x="1265" y="1449"/>
                </a:cubicBezTo>
                <a:cubicBezTo>
                  <a:pt x="1267" y="1450"/>
                  <a:pt x="1263" y="1450"/>
                  <a:pt x="1264" y="1452"/>
                </a:cubicBezTo>
                <a:cubicBezTo>
                  <a:pt x="1267" y="1450"/>
                  <a:pt x="1269" y="1448"/>
                  <a:pt x="1270" y="1445"/>
                </a:cubicBezTo>
                <a:cubicBezTo>
                  <a:pt x="1275" y="1449"/>
                  <a:pt x="1265" y="1454"/>
                  <a:pt x="1264" y="1457"/>
                </a:cubicBezTo>
                <a:cubicBezTo>
                  <a:pt x="1259" y="1459"/>
                  <a:pt x="1261" y="1454"/>
                  <a:pt x="1258" y="1454"/>
                </a:cubicBezTo>
                <a:cubicBezTo>
                  <a:pt x="1259" y="1456"/>
                  <a:pt x="1254" y="1456"/>
                  <a:pt x="1254" y="1459"/>
                </a:cubicBezTo>
                <a:cubicBezTo>
                  <a:pt x="1255" y="1458"/>
                  <a:pt x="1260" y="1455"/>
                  <a:pt x="1260" y="1458"/>
                </a:cubicBezTo>
                <a:cubicBezTo>
                  <a:pt x="1256" y="1458"/>
                  <a:pt x="1258" y="1462"/>
                  <a:pt x="1253" y="1463"/>
                </a:cubicBezTo>
                <a:cubicBezTo>
                  <a:pt x="1250" y="1464"/>
                  <a:pt x="1252" y="1460"/>
                  <a:pt x="1250" y="1461"/>
                </a:cubicBezTo>
                <a:cubicBezTo>
                  <a:pt x="1248" y="1465"/>
                  <a:pt x="1248" y="1465"/>
                  <a:pt x="1248" y="1465"/>
                </a:cubicBezTo>
                <a:cubicBezTo>
                  <a:pt x="1249" y="1465"/>
                  <a:pt x="1250" y="1465"/>
                  <a:pt x="1250" y="1465"/>
                </a:cubicBezTo>
                <a:cubicBezTo>
                  <a:pt x="1247" y="1471"/>
                  <a:pt x="1242" y="1474"/>
                  <a:pt x="1238" y="1479"/>
                </a:cubicBezTo>
                <a:cubicBezTo>
                  <a:pt x="1240" y="1479"/>
                  <a:pt x="1241" y="1477"/>
                  <a:pt x="1243" y="1476"/>
                </a:cubicBezTo>
                <a:cubicBezTo>
                  <a:pt x="1241" y="1479"/>
                  <a:pt x="1236" y="1484"/>
                  <a:pt x="1233" y="1482"/>
                </a:cubicBezTo>
                <a:cubicBezTo>
                  <a:pt x="1235" y="1482"/>
                  <a:pt x="1236" y="1480"/>
                  <a:pt x="1236" y="1478"/>
                </a:cubicBezTo>
                <a:cubicBezTo>
                  <a:pt x="1236" y="1476"/>
                  <a:pt x="1234" y="1479"/>
                  <a:pt x="1234" y="1477"/>
                </a:cubicBezTo>
                <a:cubicBezTo>
                  <a:pt x="1231" y="1480"/>
                  <a:pt x="1230" y="1485"/>
                  <a:pt x="1226" y="1484"/>
                </a:cubicBezTo>
                <a:cubicBezTo>
                  <a:pt x="1226" y="1486"/>
                  <a:pt x="1224" y="1486"/>
                  <a:pt x="1223" y="1487"/>
                </a:cubicBezTo>
                <a:cubicBezTo>
                  <a:pt x="1223" y="1487"/>
                  <a:pt x="1222" y="1489"/>
                  <a:pt x="1223" y="1489"/>
                </a:cubicBezTo>
                <a:cubicBezTo>
                  <a:pt x="1219" y="1491"/>
                  <a:pt x="1214" y="1498"/>
                  <a:pt x="1211" y="1497"/>
                </a:cubicBezTo>
                <a:cubicBezTo>
                  <a:pt x="1208" y="1499"/>
                  <a:pt x="1207" y="1501"/>
                  <a:pt x="1205" y="1504"/>
                </a:cubicBezTo>
                <a:cubicBezTo>
                  <a:pt x="1204" y="1503"/>
                  <a:pt x="1204" y="1502"/>
                  <a:pt x="1204" y="1501"/>
                </a:cubicBezTo>
                <a:cubicBezTo>
                  <a:pt x="1202" y="1502"/>
                  <a:pt x="1204" y="1504"/>
                  <a:pt x="1203" y="1505"/>
                </a:cubicBezTo>
                <a:cubicBezTo>
                  <a:pt x="1200" y="1506"/>
                  <a:pt x="1200" y="1503"/>
                  <a:pt x="1200" y="1502"/>
                </a:cubicBezTo>
                <a:cubicBezTo>
                  <a:pt x="1198" y="1503"/>
                  <a:pt x="1196" y="1506"/>
                  <a:pt x="1193" y="1504"/>
                </a:cubicBezTo>
                <a:cubicBezTo>
                  <a:pt x="1193" y="1506"/>
                  <a:pt x="1196" y="1506"/>
                  <a:pt x="1195" y="1509"/>
                </a:cubicBezTo>
                <a:cubicBezTo>
                  <a:pt x="1199" y="1508"/>
                  <a:pt x="1194" y="1505"/>
                  <a:pt x="1199" y="1504"/>
                </a:cubicBezTo>
                <a:cubicBezTo>
                  <a:pt x="1201" y="1505"/>
                  <a:pt x="1200" y="1506"/>
                  <a:pt x="1199" y="1508"/>
                </a:cubicBezTo>
                <a:cubicBezTo>
                  <a:pt x="1196" y="1512"/>
                  <a:pt x="1190" y="1512"/>
                  <a:pt x="1187" y="1516"/>
                </a:cubicBezTo>
                <a:cubicBezTo>
                  <a:pt x="1184" y="1515"/>
                  <a:pt x="1187" y="1514"/>
                  <a:pt x="1188" y="1511"/>
                </a:cubicBezTo>
                <a:cubicBezTo>
                  <a:pt x="1186" y="1512"/>
                  <a:pt x="1185" y="1514"/>
                  <a:pt x="1184" y="1516"/>
                </a:cubicBezTo>
                <a:cubicBezTo>
                  <a:pt x="1184" y="1517"/>
                  <a:pt x="1185" y="1517"/>
                  <a:pt x="1186" y="1517"/>
                </a:cubicBezTo>
                <a:cubicBezTo>
                  <a:pt x="1185" y="1518"/>
                  <a:pt x="1183" y="1518"/>
                  <a:pt x="1184" y="1519"/>
                </a:cubicBezTo>
                <a:cubicBezTo>
                  <a:pt x="1180" y="1520"/>
                  <a:pt x="1180" y="1526"/>
                  <a:pt x="1175" y="1525"/>
                </a:cubicBezTo>
                <a:cubicBezTo>
                  <a:pt x="1176" y="1527"/>
                  <a:pt x="1172" y="1531"/>
                  <a:pt x="1170" y="1529"/>
                </a:cubicBezTo>
                <a:cubicBezTo>
                  <a:pt x="1171" y="1533"/>
                  <a:pt x="1166" y="1537"/>
                  <a:pt x="1162" y="1539"/>
                </a:cubicBezTo>
                <a:cubicBezTo>
                  <a:pt x="1162" y="1540"/>
                  <a:pt x="1162" y="1540"/>
                  <a:pt x="1162" y="1541"/>
                </a:cubicBezTo>
                <a:cubicBezTo>
                  <a:pt x="1159" y="1542"/>
                  <a:pt x="1157" y="1545"/>
                  <a:pt x="1155" y="1543"/>
                </a:cubicBezTo>
                <a:cubicBezTo>
                  <a:pt x="1155" y="1545"/>
                  <a:pt x="1154" y="1547"/>
                  <a:pt x="1154" y="1548"/>
                </a:cubicBezTo>
                <a:cubicBezTo>
                  <a:pt x="1149" y="1550"/>
                  <a:pt x="1153" y="1545"/>
                  <a:pt x="1150" y="1546"/>
                </a:cubicBezTo>
                <a:cubicBezTo>
                  <a:pt x="1149" y="1549"/>
                  <a:pt x="1147" y="1551"/>
                  <a:pt x="1144" y="1552"/>
                </a:cubicBezTo>
                <a:cubicBezTo>
                  <a:pt x="1145" y="1553"/>
                  <a:pt x="1143" y="1556"/>
                  <a:pt x="1144" y="1558"/>
                </a:cubicBezTo>
                <a:cubicBezTo>
                  <a:pt x="1141" y="1557"/>
                  <a:pt x="1144" y="1553"/>
                  <a:pt x="1141" y="1553"/>
                </a:cubicBezTo>
                <a:cubicBezTo>
                  <a:pt x="1143" y="1557"/>
                  <a:pt x="1137" y="1562"/>
                  <a:pt x="1133" y="1563"/>
                </a:cubicBezTo>
                <a:cubicBezTo>
                  <a:pt x="1131" y="1566"/>
                  <a:pt x="1133" y="1568"/>
                  <a:pt x="1130" y="1569"/>
                </a:cubicBezTo>
                <a:cubicBezTo>
                  <a:pt x="1129" y="1568"/>
                  <a:pt x="1130" y="1565"/>
                  <a:pt x="1127" y="1568"/>
                </a:cubicBezTo>
                <a:cubicBezTo>
                  <a:pt x="1126" y="1568"/>
                  <a:pt x="1126" y="1565"/>
                  <a:pt x="1127" y="1563"/>
                </a:cubicBezTo>
                <a:cubicBezTo>
                  <a:pt x="1127" y="1563"/>
                  <a:pt x="1126" y="1563"/>
                  <a:pt x="1126" y="1564"/>
                </a:cubicBezTo>
                <a:cubicBezTo>
                  <a:pt x="1126" y="1564"/>
                  <a:pt x="1125" y="1564"/>
                  <a:pt x="1125" y="1564"/>
                </a:cubicBezTo>
                <a:cubicBezTo>
                  <a:pt x="1124" y="1566"/>
                  <a:pt x="1126" y="1566"/>
                  <a:pt x="1125" y="1568"/>
                </a:cubicBezTo>
                <a:cubicBezTo>
                  <a:pt x="1123" y="1572"/>
                  <a:pt x="1122" y="1569"/>
                  <a:pt x="1118" y="1570"/>
                </a:cubicBezTo>
                <a:cubicBezTo>
                  <a:pt x="1117" y="1573"/>
                  <a:pt x="1114" y="1572"/>
                  <a:pt x="1113" y="1575"/>
                </a:cubicBezTo>
                <a:cubicBezTo>
                  <a:pt x="1117" y="1575"/>
                  <a:pt x="1118" y="1573"/>
                  <a:pt x="1119" y="1571"/>
                </a:cubicBezTo>
                <a:cubicBezTo>
                  <a:pt x="1120" y="1571"/>
                  <a:pt x="1122" y="1571"/>
                  <a:pt x="1124" y="1571"/>
                </a:cubicBezTo>
                <a:cubicBezTo>
                  <a:pt x="1121" y="1572"/>
                  <a:pt x="1123" y="1574"/>
                  <a:pt x="1119" y="1574"/>
                </a:cubicBezTo>
                <a:cubicBezTo>
                  <a:pt x="1117" y="1577"/>
                  <a:pt x="1121" y="1575"/>
                  <a:pt x="1120" y="1577"/>
                </a:cubicBezTo>
                <a:cubicBezTo>
                  <a:pt x="1116" y="1577"/>
                  <a:pt x="1112" y="1582"/>
                  <a:pt x="1108" y="1584"/>
                </a:cubicBezTo>
                <a:cubicBezTo>
                  <a:pt x="1108" y="1586"/>
                  <a:pt x="1112" y="1583"/>
                  <a:pt x="1113" y="1582"/>
                </a:cubicBezTo>
                <a:cubicBezTo>
                  <a:pt x="1115" y="1584"/>
                  <a:pt x="1110" y="1588"/>
                  <a:pt x="1108" y="1589"/>
                </a:cubicBezTo>
                <a:cubicBezTo>
                  <a:pt x="1105" y="1589"/>
                  <a:pt x="1111" y="1586"/>
                  <a:pt x="1109" y="1586"/>
                </a:cubicBezTo>
                <a:cubicBezTo>
                  <a:pt x="1105" y="1586"/>
                  <a:pt x="1108" y="1589"/>
                  <a:pt x="1105" y="1590"/>
                </a:cubicBezTo>
                <a:cubicBezTo>
                  <a:pt x="1105" y="1584"/>
                  <a:pt x="1098" y="1597"/>
                  <a:pt x="1092" y="1597"/>
                </a:cubicBezTo>
                <a:cubicBezTo>
                  <a:pt x="1092" y="1599"/>
                  <a:pt x="1089" y="1603"/>
                  <a:pt x="1088" y="1607"/>
                </a:cubicBezTo>
                <a:cubicBezTo>
                  <a:pt x="1087" y="1605"/>
                  <a:pt x="1085" y="1607"/>
                  <a:pt x="1083" y="1609"/>
                </a:cubicBezTo>
                <a:cubicBezTo>
                  <a:pt x="1082" y="1612"/>
                  <a:pt x="1080" y="1614"/>
                  <a:pt x="1080" y="1615"/>
                </a:cubicBezTo>
                <a:cubicBezTo>
                  <a:pt x="1079" y="1616"/>
                  <a:pt x="1078" y="1616"/>
                  <a:pt x="1078" y="1615"/>
                </a:cubicBezTo>
                <a:cubicBezTo>
                  <a:pt x="1078" y="1617"/>
                  <a:pt x="1075" y="1617"/>
                  <a:pt x="1074" y="1621"/>
                </a:cubicBezTo>
                <a:cubicBezTo>
                  <a:pt x="1071" y="1620"/>
                  <a:pt x="1071" y="1624"/>
                  <a:pt x="1068" y="1627"/>
                </a:cubicBezTo>
                <a:cubicBezTo>
                  <a:pt x="1067" y="1627"/>
                  <a:pt x="1068" y="1625"/>
                  <a:pt x="1065" y="1626"/>
                </a:cubicBezTo>
                <a:cubicBezTo>
                  <a:pt x="1061" y="1634"/>
                  <a:pt x="1057" y="1635"/>
                  <a:pt x="1051" y="1642"/>
                </a:cubicBezTo>
                <a:cubicBezTo>
                  <a:pt x="1050" y="1642"/>
                  <a:pt x="1051" y="1640"/>
                  <a:pt x="1049" y="1642"/>
                </a:cubicBezTo>
                <a:cubicBezTo>
                  <a:pt x="1051" y="1644"/>
                  <a:pt x="1046" y="1646"/>
                  <a:pt x="1044" y="1645"/>
                </a:cubicBezTo>
                <a:cubicBezTo>
                  <a:pt x="1046" y="1646"/>
                  <a:pt x="1044" y="1651"/>
                  <a:pt x="1041" y="1652"/>
                </a:cubicBezTo>
                <a:cubicBezTo>
                  <a:pt x="1039" y="1651"/>
                  <a:pt x="1044" y="1650"/>
                  <a:pt x="1042" y="1648"/>
                </a:cubicBezTo>
                <a:cubicBezTo>
                  <a:pt x="1041" y="1649"/>
                  <a:pt x="1040" y="1650"/>
                  <a:pt x="1039" y="1650"/>
                </a:cubicBezTo>
                <a:cubicBezTo>
                  <a:pt x="1039" y="1651"/>
                  <a:pt x="1041" y="1651"/>
                  <a:pt x="1039" y="1653"/>
                </a:cubicBezTo>
                <a:cubicBezTo>
                  <a:pt x="1038" y="1653"/>
                  <a:pt x="1039" y="1650"/>
                  <a:pt x="1038" y="1651"/>
                </a:cubicBezTo>
                <a:cubicBezTo>
                  <a:pt x="1035" y="1653"/>
                  <a:pt x="1034" y="1654"/>
                  <a:pt x="1035" y="1656"/>
                </a:cubicBezTo>
                <a:cubicBezTo>
                  <a:pt x="1034" y="1658"/>
                  <a:pt x="1034" y="1653"/>
                  <a:pt x="1032" y="1656"/>
                </a:cubicBezTo>
                <a:cubicBezTo>
                  <a:pt x="1033" y="1657"/>
                  <a:pt x="1032" y="1660"/>
                  <a:pt x="1030" y="1662"/>
                </a:cubicBezTo>
                <a:cubicBezTo>
                  <a:pt x="1028" y="1661"/>
                  <a:pt x="1029" y="1664"/>
                  <a:pt x="1026" y="1664"/>
                </a:cubicBezTo>
                <a:cubicBezTo>
                  <a:pt x="1027" y="1665"/>
                  <a:pt x="1025" y="1667"/>
                  <a:pt x="1023" y="1668"/>
                </a:cubicBezTo>
                <a:cubicBezTo>
                  <a:pt x="1022" y="1667"/>
                  <a:pt x="1023" y="1667"/>
                  <a:pt x="1022" y="1666"/>
                </a:cubicBezTo>
                <a:cubicBezTo>
                  <a:pt x="1023" y="1669"/>
                  <a:pt x="1014" y="1673"/>
                  <a:pt x="1017" y="1676"/>
                </a:cubicBezTo>
                <a:cubicBezTo>
                  <a:pt x="1015" y="1676"/>
                  <a:pt x="1016" y="1681"/>
                  <a:pt x="1013" y="1682"/>
                </a:cubicBezTo>
                <a:cubicBezTo>
                  <a:pt x="1011" y="1681"/>
                  <a:pt x="1014" y="1679"/>
                  <a:pt x="1014" y="1676"/>
                </a:cubicBezTo>
                <a:cubicBezTo>
                  <a:pt x="1012" y="1677"/>
                  <a:pt x="1011" y="1680"/>
                  <a:pt x="1009" y="1681"/>
                </a:cubicBezTo>
                <a:cubicBezTo>
                  <a:pt x="1011" y="1686"/>
                  <a:pt x="1003" y="1690"/>
                  <a:pt x="1002" y="1693"/>
                </a:cubicBezTo>
                <a:cubicBezTo>
                  <a:pt x="1001" y="1691"/>
                  <a:pt x="1003" y="1688"/>
                  <a:pt x="1004" y="1687"/>
                </a:cubicBezTo>
                <a:cubicBezTo>
                  <a:pt x="1005" y="1686"/>
                  <a:pt x="1005" y="1687"/>
                  <a:pt x="1005" y="1688"/>
                </a:cubicBezTo>
                <a:cubicBezTo>
                  <a:pt x="1007" y="1687"/>
                  <a:pt x="1005" y="1686"/>
                  <a:pt x="1007" y="1683"/>
                </a:cubicBezTo>
                <a:cubicBezTo>
                  <a:pt x="1004" y="1686"/>
                  <a:pt x="1004" y="1687"/>
                  <a:pt x="999" y="1687"/>
                </a:cubicBezTo>
                <a:cubicBezTo>
                  <a:pt x="998" y="1690"/>
                  <a:pt x="1000" y="1688"/>
                  <a:pt x="1000" y="1690"/>
                </a:cubicBezTo>
                <a:cubicBezTo>
                  <a:pt x="996" y="1690"/>
                  <a:pt x="987" y="1703"/>
                  <a:pt x="983" y="1707"/>
                </a:cubicBezTo>
                <a:cubicBezTo>
                  <a:pt x="982" y="1707"/>
                  <a:pt x="980" y="1712"/>
                  <a:pt x="982" y="1711"/>
                </a:cubicBezTo>
                <a:cubicBezTo>
                  <a:pt x="981" y="1715"/>
                  <a:pt x="977" y="1714"/>
                  <a:pt x="979" y="1717"/>
                </a:cubicBezTo>
                <a:cubicBezTo>
                  <a:pt x="977" y="1718"/>
                  <a:pt x="978" y="1715"/>
                  <a:pt x="977" y="1715"/>
                </a:cubicBezTo>
                <a:cubicBezTo>
                  <a:pt x="977" y="1713"/>
                  <a:pt x="979" y="1714"/>
                  <a:pt x="980" y="1713"/>
                </a:cubicBezTo>
                <a:cubicBezTo>
                  <a:pt x="980" y="1710"/>
                  <a:pt x="977" y="1712"/>
                  <a:pt x="979" y="1709"/>
                </a:cubicBezTo>
                <a:cubicBezTo>
                  <a:pt x="977" y="1711"/>
                  <a:pt x="978" y="1712"/>
                  <a:pt x="976" y="1716"/>
                </a:cubicBezTo>
                <a:cubicBezTo>
                  <a:pt x="975" y="1716"/>
                  <a:pt x="975" y="1716"/>
                  <a:pt x="974" y="1716"/>
                </a:cubicBezTo>
                <a:cubicBezTo>
                  <a:pt x="973" y="1718"/>
                  <a:pt x="975" y="1716"/>
                  <a:pt x="976" y="1718"/>
                </a:cubicBezTo>
                <a:cubicBezTo>
                  <a:pt x="975" y="1720"/>
                  <a:pt x="973" y="1720"/>
                  <a:pt x="973" y="1723"/>
                </a:cubicBezTo>
                <a:cubicBezTo>
                  <a:pt x="981" y="1717"/>
                  <a:pt x="988" y="1710"/>
                  <a:pt x="995" y="1704"/>
                </a:cubicBezTo>
                <a:cubicBezTo>
                  <a:pt x="997" y="1702"/>
                  <a:pt x="995" y="1706"/>
                  <a:pt x="997" y="1705"/>
                </a:cubicBezTo>
                <a:cubicBezTo>
                  <a:pt x="999" y="1703"/>
                  <a:pt x="998" y="1703"/>
                  <a:pt x="998" y="1701"/>
                </a:cubicBezTo>
                <a:cubicBezTo>
                  <a:pt x="1001" y="1700"/>
                  <a:pt x="999" y="1704"/>
                  <a:pt x="999" y="1707"/>
                </a:cubicBezTo>
                <a:cubicBezTo>
                  <a:pt x="995" y="1711"/>
                  <a:pt x="988" y="1713"/>
                  <a:pt x="985" y="1720"/>
                </a:cubicBezTo>
                <a:cubicBezTo>
                  <a:pt x="984" y="1721"/>
                  <a:pt x="981" y="1721"/>
                  <a:pt x="980" y="1723"/>
                </a:cubicBezTo>
                <a:cubicBezTo>
                  <a:pt x="983" y="1723"/>
                  <a:pt x="982" y="1723"/>
                  <a:pt x="979" y="1725"/>
                </a:cubicBezTo>
                <a:cubicBezTo>
                  <a:pt x="978" y="1728"/>
                  <a:pt x="980" y="1727"/>
                  <a:pt x="980" y="1728"/>
                </a:cubicBezTo>
                <a:cubicBezTo>
                  <a:pt x="974" y="1729"/>
                  <a:pt x="975" y="1732"/>
                  <a:pt x="972" y="1735"/>
                </a:cubicBezTo>
                <a:cubicBezTo>
                  <a:pt x="970" y="1736"/>
                  <a:pt x="971" y="1734"/>
                  <a:pt x="969" y="1735"/>
                </a:cubicBezTo>
                <a:cubicBezTo>
                  <a:pt x="970" y="1736"/>
                  <a:pt x="970" y="1739"/>
                  <a:pt x="967" y="1740"/>
                </a:cubicBezTo>
                <a:cubicBezTo>
                  <a:pt x="965" y="1740"/>
                  <a:pt x="968" y="1736"/>
                  <a:pt x="965" y="1738"/>
                </a:cubicBezTo>
                <a:cubicBezTo>
                  <a:pt x="965" y="1739"/>
                  <a:pt x="965" y="1739"/>
                  <a:pt x="964" y="1740"/>
                </a:cubicBezTo>
                <a:cubicBezTo>
                  <a:pt x="964" y="1740"/>
                  <a:pt x="964" y="1741"/>
                  <a:pt x="964" y="1743"/>
                </a:cubicBezTo>
                <a:cubicBezTo>
                  <a:pt x="959" y="1746"/>
                  <a:pt x="957" y="1748"/>
                  <a:pt x="953" y="1750"/>
                </a:cubicBezTo>
                <a:cubicBezTo>
                  <a:pt x="954" y="1753"/>
                  <a:pt x="949" y="1752"/>
                  <a:pt x="949" y="1756"/>
                </a:cubicBezTo>
                <a:cubicBezTo>
                  <a:pt x="947" y="1755"/>
                  <a:pt x="950" y="1753"/>
                  <a:pt x="950" y="1752"/>
                </a:cubicBezTo>
                <a:cubicBezTo>
                  <a:pt x="948" y="1753"/>
                  <a:pt x="947" y="1756"/>
                  <a:pt x="945" y="1757"/>
                </a:cubicBezTo>
                <a:cubicBezTo>
                  <a:pt x="944" y="1758"/>
                  <a:pt x="945" y="1760"/>
                  <a:pt x="943" y="1761"/>
                </a:cubicBezTo>
                <a:cubicBezTo>
                  <a:pt x="945" y="1762"/>
                  <a:pt x="944" y="1762"/>
                  <a:pt x="943" y="1766"/>
                </a:cubicBezTo>
                <a:cubicBezTo>
                  <a:pt x="946" y="1762"/>
                  <a:pt x="949" y="1762"/>
                  <a:pt x="951" y="1758"/>
                </a:cubicBezTo>
                <a:cubicBezTo>
                  <a:pt x="954" y="1758"/>
                  <a:pt x="951" y="1760"/>
                  <a:pt x="953" y="1760"/>
                </a:cubicBezTo>
                <a:cubicBezTo>
                  <a:pt x="954" y="1757"/>
                  <a:pt x="954" y="1756"/>
                  <a:pt x="952" y="1756"/>
                </a:cubicBezTo>
                <a:cubicBezTo>
                  <a:pt x="953" y="1754"/>
                  <a:pt x="954" y="1753"/>
                  <a:pt x="954" y="1751"/>
                </a:cubicBezTo>
                <a:cubicBezTo>
                  <a:pt x="956" y="1753"/>
                  <a:pt x="958" y="1749"/>
                  <a:pt x="959" y="1747"/>
                </a:cubicBezTo>
                <a:cubicBezTo>
                  <a:pt x="962" y="1748"/>
                  <a:pt x="959" y="1751"/>
                  <a:pt x="960" y="1753"/>
                </a:cubicBezTo>
                <a:cubicBezTo>
                  <a:pt x="962" y="1751"/>
                  <a:pt x="961" y="1750"/>
                  <a:pt x="961" y="1749"/>
                </a:cubicBezTo>
                <a:cubicBezTo>
                  <a:pt x="962" y="1748"/>
                  <a:pt x="965" y="1748"/>
                  <a:pt x="967" y="1746"/>
                </a:cubicBezTo>
                <a:cubicBezTo>
                  <a:pt x="966" y="1745"/>
                  <a:pt x="967" y="1743"/>
                  <a:pt x="968" y="1740"/>
                </a:cubicBezTo>
                <a:cubicBezTo>
                  <a:pt x="969" y="1741"/>
                  <a:pt x="969" y="1743"/>
                  <a:pt x="972" y="1742"/>
                </a:cubicBezTo>
                <a:cubicBezTo>
                  <a:pt x="972" y="1740"/>
                  <a:pt x="975" y="1739"/>
                  <a:pt x="976" y="1738"/>
                </a:cubicBezTo>
                <a:cubicBezTo>
                  <a:pt x="976" y="1739"/>
                  <a:pt x="977" y="1739"/>
                  <a:pt x="978" y="1740"/>
                </a:cubicBezTo>
                <a:cubicBezTo>
                  <a:pt x="982" y="1734"/>
                  <a:pt x="987" y="1730"/>
                  <a:pt x="993" y="1726"/>
                </a:cubicBezTo>
                <a:cubicBezTo>
                  <a:pt x="994" y="1721"/>
                  <a:pt x="999" y="1721"/>
                  <a:pt x="1000" y="1717"/>
                </a:cubicBezTo>
                <a:cubicBezTo>
                  <a:pt x="1008" y="1716"/>
                  <a:pt x="1010" y="1703"/>
                  <a:pt x="1017" y="1704"/>
                </a:cubicBezTo>
                <a:cubicBezTo>
                  <a:pt x="1017" y="1702"/>
                  <a:pt x="1018" y="1702"/>
                  <a:pt x="1018" y="1700"/>
                </a:cubicBezTo>
                <a:cubicBezTo>
                  <a:pt x="1020" y="1700"/>
                  <a:pt x="1022" y="1699"/>
                  <a:pt x="1023" y="1699"/>
                </a:cubicBezTo>
                <a:cubicBezTo>
                  <a:pt x="1022" y="1701"/>
                  <a:pt x="1020" y="1701"/>
                  <a:pt x="1021" y="1704"/>
                </a:cubicBezTo>
                <a:cubicBezTo>
                  <a:pt x="1020" y="1702"/>
                  <a:pt x="1019" y="1705"/>
                  <a:pt x="1017" y="1706"/>
                </a:cubicBezTo>
                <a:cubicBezTo>
                  <a:pt x="1017" y="1708"/>
                  <a:pt x="1018" y="1706"/>
                  <a:pt x="1020" y="1705"/>
                </a:cubicBezTo>
                <a:cubicBezTo>
                  <a:pt x="1019" y="1709"/>
                  <a:pt x="1016" y="1710"/>
                  <a:pt x="1014" y="1712"/>
                </a:cubicBezTo>
                <a:cubicBezTo>
                  <a:pt x="1013" y="1712"/>
                  <a:pt x="1015" y="1709"/>
                  <a:pt x="1016" y="1709"/>
                </a:cubicBezTo>
                <a:cubicBezTo>
                  <a:pt x="1014" y="1708"/>
                  <a:pt x="1011" y="1714"/>
                  <a:pt x="1008" y="1716"/>
                </a:cubicBezTo>
                <a:cubicBezTo>
                  <a:pt x="1010" y="1716"/>
                  <a:pt x="1010" y="1714"/>
                  <a:pt x="1012" y="1714"/>
                </a:cubicBezTo>
                <a:cubicBezTo>
                  <a:pt x="1008" y="1718"/>
                  <a:pt x="1008" y="1721"/>
                  <a:pt x="1004" y="1725"/>
                </a:cubicBezTo>
                <a:cubicBezTo>
                  <a:pt x="1002" y="1726"/>
                  <a:pt x="1006" y="1721"/>
                  <a:pt x="1003" y="1722"/>
                </a:cubicBezTo>
                <a:cubicBezTo>
                  <a:pt x="1003" y="1723"/>
                  <a:pt x="1002" y="1725"/>
                  <a:pt x="1002" y="1726"/>
                </a:cubicBezTo>
                <a:cubicBezTo>
                  <a:pt x="997" y="1728"/>
                  <a:pt x="994" y="1734"/>
                  <a:pt x="992" y="1738"/>
                </a:cubicBezTo>
                <a:cubicBezTo>
                  <a:pt x="993" y="1734"/>
                  <a:pt x="989" y="1738"/>
                  <a:pt x="987" y="1741"/>
                </a:cubicBezTo>
                <a:cubicBezTo>
                  <a:pt x="987" y="1742"/>
                  <a:pt x="987" y="1744"/>
                  <a:pt x="988" y="1742"/>
                </a:cubicBezTo>
                <a:cubicBezTo>
                  <a:pt x="987" y="1747"/>
                  <a:pt x="984" y="1744"/>
                  <a:pt x="983" y="1749"/>
                </a:cubicBezTo>
                <a:cubicBezTo>
                  <a:pt x="981" y="1749"/>
                  <a:pt x="981" y="1748"/>
                  <a:pt x="980" y="1746"/>
                </a:cubicBezTo>
                <a:cubicBezTo>
                  <a:pt x="978" y="1747"/>
                  <a:pt x="978" y="1751"/>
                  <a:pt x="979" y="1752"/>
                </a:cubicBezTo>
                <a:cubicBezTo>
                  <a:pt x="978" y="1755"/>
                  <a:pt x="972" y="1755"/>
                  <a:pt x="973" y="1758"/>
                </a:cubicBezTo>
                <a:cubicBezTo>
                  <a:pt x="973" y="1759"/>
                  <a:pt x="969" y="1761"/>
                  <a:pt x="969" y="1760"/>
                </a:cubicBezTo>
                <a:cubicBezTo>
                  <a:pt x="969" y="1763"/>
                  <a:pt x="964" y="1769"/>
                  <a:pt x="959" y="1772"/>
                </a:cubicBezTo>
                <a:cubicBezTo>
                  <a:pt x="961" y="1769"/>
                  <a:pt x="961" y="1769"/>
                  <a:pt x="961" y="1765"/>
                </a:cubicBezTo>
                <a:cubicBezTo>
                  <a:pt x="959" y="1766"/>
                  <a:pt x="957" y="1767"/>
                  <a:pt x="955" y="1768"/>
                </a:cubicBezTo>
                <a:cubicBezTo>
                  <a:pt x="954" y="1770"/>
                  <a:pt x="958" y="1769"/>
                  <a:pt x="956" y="1770"/>
                </a:cubicBezTo>
                <a:cubicBezTo>
                  <a:pt x="957" y="1773"/>
                  <a:pt x="958" y="1768"/>
                  <a:pt x="959" y="1767"/>
                </a:cubicBezTo>
                <a:cubicBezTo>
                  <a:pt x="961" y="1769"/>
                  <a:pt x="957" y="1776"/>
                  <a:pt x="953" y="1776"/>
                </a:cubicBezTo>
                <a:cubicBezTo>
                  <a:pt x="950" y="1779"/>
                  <a:pt x="951" y="1786"/>
                  <a:pt x="946" y="1787"/>
                </a:cubicBezTo>
                <a:cubicBezTo>
                  <a:pt x="946" y="1788"/>
                  <a:pt x="945" y="1789"/>
                  <a:pt x="945" y="1791"/>
                </a:cubicBezTo>
                <a:cubicBezTo>
                  <a:pt x="943" y="1791"/>
                  <a:pt x="944" y="1789"/>
                  <a:pt x="944" y="1789"/>
                </a:cubicBezTo>
                <a:cubicBezTo>
                  <a:pt x="941" y="1790"/>
                  <a:pt x="942" y="1794"/>
                  <a:pt x="939" y="1795"/>
                </a:cubicBezTo>
                <a:cubicBezTo>
                  <a:pt x="937" y="1795"/>
                  <a:pt x="940" y="1792"/>
                  <a:pt x="940" y="1791"/>
                </a:cubicBezTo>
                <a:cubicBezTo>
                  <a:pt x="936" y="1797"/>
                  <a:pt x="932" y="1803"/>
                  <a:pt x="927" y="1804"/>
                </a:cubicBezTo>
                <a:cubicBezTo>
                  <a:pt x="926" y="1806"/>
                  <a:pt x="924" y="1808"/>
                  <a:pt x="924" y="1811"/>
                </a:cubicBezTo>
                <a:cubicBezTo>
                  <a:pt x="926" y="1810"/>
                  <a:pt x="926" y="1810"/>
                  <a:pt x="926" y="1812"/>
                </a:cubicBezTo>
                <a:cubicBezTo>
                  <a:pt x="923" y="1812"/>
                  <a:pt x="920" y="1819"/>
                  <a:pt x="916" y="1821"/>
                </a:cubicBezTo>
                <a:cubicBezTo>
                  <a:pt x="916" y="1819"/>
                  <a:pt x="916" y="1817"/>
                  <a:pt x="918" y="1817"/>
                </a:cubicBezTo>
                <a:cubicBezTo>
                  <a:pt x="916" y="1817"/>
                  <a:pt x="911" y="1822"/>
                  <a:pt x="909" y="1824"/>
                </a:cubicBezTo>
                <a:cubicBezTo>
                  <a:pt x="908" y="1828"/>
                  <a:pt x="910" y="1822"/>
                  <a:pt x="912" y="1823"/>
                </a:cubicBezTo>
                <a:cubicBezTo>
                  <a:pt x="912" y="1826"/>
                  <a:pt x="910" y="1827"/>
                  <a:pt x="909" y="1829"/>
                </a:cubicBezTo>
                <a:cubicBezTo>
                  <a:pt x="910" y="1829"/>
                  <a:pt x="911" y="1830"/>
                  <a:pt x="910" y="1831"/>
                </a:cubicBezTo>
                <a:cubicBezTo>
                  <a:pt x="912" y="1831"/>
                  <a:pt x="912" y="1830"/>
                  <a:pt x="913" y="1831"/>
                </a:cubicBezTo>
                <a:cubicBezTo>
                  <a:pt x="913" y="1831"/>
                  <a:pt x="912" y="1832"/>
                  <a:pt x="912" y="1833"/>
                </a:cubicBezTo>
                <a:cubicBezTo>
                  <a:pt x="908" y="1833"/>
                  <a:pt x="908" y="1835"/>
                  <a:pt x="904" y="1837"/>
                </a:cubicBezTo>
                <a:cubicBezTo>
                  <a:pt x="904" y="1834"/>
                  <a:pt x="908" y="1834"/>
                  <a:pt x="908" y="1831"/>
                </a:cubicBezTo>
                <a:cubicBezTo>
                  <a:pt x="906" y="1831"/>
                  <a:pt x="905" y="1833"/>
                  <a:pt x="903" y="1833"/>
                </a:cubicBezTo>
                <a:cubicBezTo>
                  <a:pt x="905" y="1833"/>
                  <a:pt x="903" y="1839"/>
                  <a:pt x="901" y="1841"/>
                </a:cubicBezTo>
                <a:cubicBezTo>
                  <a:pt x="900" y="1841"/>
                  <a:pt x="900" y="1839"/>
                  <a:pt x="901" y="1838"/>
                </a:cubicBezTo>
                <a:cubicBezTo>
                  <a:pt x="898" y="1838"/>
                  <a:pt x="898" y="1841"/>
                  <a:pt x="896" y="1841"/>
                </a:cubicBezTo>
                <a:cubicBezTo>
                  <a:pt x="896" y="1843"/>
                  <a:pt x="898" y="1841"/>
                  <a:pt x="899" y="1842"/>
                </a:cubicBezTo>
                <a:cubicBezTo>
                  <a:pt x="897" y="1846"/>
                  <a:pt x="892" y="1848"/>
                  <a:pt x="890" y="1853"/>
                </a:cubicBezTo>
                <a:cubicBezTo>
                  <a:pt x="892" y="1854"/>
                  <a:pt x="892" y="1850"/>
                  <a:pt x="894" y="1849"/>
                </a:cubicBezTo>
                <a:cubicBezTo>
                  <a:pt x="895" y="1849"/>
                  <a:pt x="895" y="1850"/>
                  <a:pt x="895" y="1850"/>
                </a:cubicBezTo>
                <a:cubicBezTo>
                  <a:pt x="893" y="1852"/>
                  <a:pt x="893" y="1853"/>
                  <a:pt x="892" y="1857"/>
                </a:cubicBezTo>
                <a:cubicBezTo>
                  <a:pt x="893" y="1858"/>
                  <a:pt x="895" y="1856"/>
                  <a:pt x="894" y="1853"/>
                </a:cubicBezTo>
                <a:cubicBezTo>
                  <a:pt x="897" y="1852"/>
                  <a:pt x="894" y="1857"/>
                  <a:pt x="897" y="1854"/>
                </a:cubicBezTo>
                <a:cubicBezTo>
                  <a:pt x="896" y="1856"/>
                  <a:pt x="894" y="1860"/>
                  <a:pt x="897" y="1859"/>
                </a:cubicBezTo>
                <a:cubicBezTo>
                  <a:pt x="898" y="1858"/>
                  <a:pt x="898" y="1857"/>
                  <a:pt x="896" y="1857"/>
                </a:cubicBezTo>
                <a:cubicBezTo>
                  <a:pt x="896" y="1856"/>
                  <a:pt x="898" y="1856"/>
                  <a:pt x="898" y="1856"/>
                </a:cubicBezTo>
                <a:cubicBezTo>
                  <a:pt x="899" y="1853"/>
                  <a:pt x="898" y="1853"/>
                  <a:pt x="898" y="1851"/>
                </a:cubicBezTo>
                <a:cubicBezTo>
                  <a:pt x="901" y="1848"/>
                  <a:pt x="904" y="1846"/>
                  <a:pt x="905" y="1842"/>
                </a:cubicBezTo>
                <a:cubicBezTo>
                  <a:pt x="911" y="1841"/>
                  <a:pt x="912" y="1835"/>
                  <a:pt x="916" y="1832"/>
                </a:cubicBezTo>
                <a:cubicBezTo>
                  <a:pt x="918" y="1835"/>
                  <a:pt x="912" y="1839"/>
                  <a:pt x="913" y="1841"/>
                </a:cubicBezTo>
                <a:cubicBezTo>
                  <a:pt x="917" y="1835"/>
                  <a:pt x="922" y="1834"/>
                  <a:pt x="925" y="1826"/>
                </a:cubicBezTo>
                <a:cubicBezTo>
                  <a:pt x="927" y="1826"/>
                  <a:pt x="929" y="1826"/>
                  <a:pt x="929" y="1821"/>
                </a:cubicBezTo>
                <a:cubicBezTo>
                  <a:pt x="932" y="1822"/>
                  <a:pt x="933" y="1824"/>
                  <a:pt x="931" y="1826"/>
                </a:cubicBezTo>
                <a:cubicBezTo>
                  <a:pt x="933" y="1826"/>
                  <a:pt x="933" y="1825"/>
                  <a:pt x="934" y="1824"/>
                </a:cubicBezTo>
                <a:cubicBezTo>
                  <a:pt x="932" y="1824"/>
                  <a:pt x="934" y="1820"/>
                  <a:pt x="931" y="1821"/>
                </a:cubicBezTo>
                <a:cubicBezTo>
                  <a:pt x="935" y="1819"/>
                  <a:pt x="936" y="1814"/>
                  <a:pt x="939" y="1811"/>
                </a:cubicBezTo>
                <a:cubicBezTo>
                  <a:pt x="937" y="1817"/>
                  <a:pt x="936" y="1821"/>
                  <a:pt x="935" y="1822"/>
                </a:cubicBezTo>
                <a:cubicBezTo>
                  <a:pt x="938" y="1823"/>
                  <a:pt x="940" y="1814"/>
                  <a:pt x="942" y="1810"/>
                </a:cubicBezTo>
                <a:cubicBezTo>
                  <a:pt x="944" y="1812"/>
                  <a:pt x="946" y="1808"/>
                  <a:pt x="948" y="1806"/>
                </a:cubicBezTo>
                <a:cubicBezTo>
                  <a:pt x="948" y="1805"/>
                  <a:pt x="946" y="1806"/>
                  <a:pt x="947" y="1805"/>
                </a:cubicBezTo>
                <a:cubicBezTo>
                  <a:pt x="947" y="1804"/>
                  <a:pt x="947" y="1804"/>
                  <a:pt x="948" y="1803"/>
                </a:cubicBezTo>
                <a:cubicBezTo>
                  <a:pt x="948" y="1803"/>
                  <a:pt x="948" y="1805"/>
                  <a:pt x="949" y="1804"/>
                </a:cubicBezTo>
                <a:cubicBezTo>
                  <a:pt x="953" y="1800"/>
                  <a:pt x="955" y="1795"/>
                  <a:pt x="959" y="1791"/>
                </a:cubicBezTo>
                <a:cubicBezTo>
                  <a:pt x="959" y="1791"/>
                  <a:pt x="959" y="1791"/>
                  <a:pt x="960" y="1791"/>
                </a:cubicBezTo>
                <a:cubicBezTo>
                  <a:pt x="957" y="1796"/>
                  <a:pt x="956" y="1799"/>
                  <a:pt x="954" y="1803"/>
                </a:cubicBezTo>
                <a:cubicBezTo>
                  <a:pt x="958" y="1801"/>
                  <a:pt x="960" y="1797"/>
                  <a:pt x="963" y="1794"/>
                </a:cubicBezTo>
                <a:cubicBezTo>
                  <a:pt x="963" y="1792"/>
                  <a:pt x="962" y="1795"/>
                  <a:pt x="961" y="1795"/>
                </a:cubicBezTo>
                <a:cubicBezTo>
                  <a:pt x="961" y="1793"/>
                  <a:pt x="961" y="1793"/>
                  <a:pt x="962" y="1792"/>
                </a:cubicBezTo>
                <a:cubicBezTo>
                  <a:pt x="965" y="1790"/>
                  <a:pt x="965" y="1793"/>
                  <a:pt x="967" y="1791"/>
                </a:cubicBezTo>
                <a:cubicBezTo>
                  <a:pt x="967" y="1790"/>
                  <a:pt x="966" y="1790"/>
                  <a:pt x="967" y="1788"/>
                </a:cubicBezTo>
                <a:cubicBezTo>
                  <a:pt x="966" y="1788"/>
                  <a:pt x="966" y="1789"/>
                  <a:pt x="966" y="1790"/>
                </a:cubicBezTo>
                <a:cubicBezTo>
                  <a:pt x="964" y="1790"/>
                  <a:pt x="962" y="1788"/>
                  <a:pt x="963" y="1791"/>
                </a:cubicBezTo>
                <a:cubicBezTo>
                  <a:pt x="959" y="1792"/>
                  <a:pt x="961" y="1788"/>
                  <a:pt x="963" y="1786"/>
                </a:cubicBezTo>
                <a:cubicBezTo>
                  <a:pt x="962" y="1789"/>
                  <a:pt x="966" y="1784"/>
                  <a:pt x="966" y="1788"/>
                </a:cubicBezTo>
                <a:cubicBezTo>
                  <a:pt x="968" y="1787"/>
                  <a:pt x="967" y="1783"/>
                  <a:pt x="968" y="1783"/>
                </a:cubicBezTo>
                <a:cubicBezTo>
                  <a:pt x="971" y="1782"/>
                  <a:pt x="968" y="1787"/>
                  <a:pt x="967" y="1788"/>
                </a:cubicBezTo>
                <a:cubicBezTo>
                  <a:pt x="967" y="1790"/>
                  <a:pt x="970" y="1789"/>
                  <a:pt x="969" y="1791"/>
                </a:cubicBezTo>
                <a:cubicBezTo>
                  <a:pt x="972" y="1790"/>
                  <a:pt x="972" y="1787"/>
                  <a:pt x="974" y="1786"/>
                </a:cubicBezTo>
                <a:cubicBezTo>
                  <a:pt x="976" y="1787"/>
                  <a:pt x="974" y="1789"/>
                  <a:pt x="974" y="1791"/>
                </a:cubicBezTo>
                <a:cubicBezTo>
                  <a:pt x="977" y="1791"/>
                  <a:pt x="977" y="1787"/>
                  <a:pt x="980" y="1787"/>
                </a:cubicBezTo>
                <a:cubicBezTo>
                  <a:pt x="979" y="1785"/>
                  <a:pt x="977" y="1789"/>
                  <a:pt x="975" y="1788"/>
                </a:cubicBezTo>
                <a:cubicBezTo>
                  <a:pt x="977" y="1787"/>
                  <a:pt x="978" y="1785"/>
                  <a:pt x="980" y="1784"/>
                </a:cubicBezTo>
                <a:cubicBezTo>
                  <a:pt x="976" y="1785"/>
                  <a:pt x="977" y="1783"/>
                  <a:pt x="976" y="1781"/>
                </a:cubicBezTo>
                <a:cubicBezTo>
                  <a:pt x="976" y="1780"/>
                  <a:pt x="977" y="1780"/>
                  <a:pt x="977" y="1779"/>
                </a:cubicBezTo>
                <a:cubicBezTo>
                  <a:pt x="980" y="1778"/>
                  <a:pt x="977" y="1782"/>
                  <a:pt x="980" y="1780"/>
                </a:cubicBezTo>
                <a:cubicBezTo>
                  <a:pt x="980" y="1778"/>
                  <a:pt x="983" y="1775"/>
                  <a:pt x="986" y="1772"/>
                </a:cubicBezTo>
                <a:cubicBezTo>
                  <a:pt x="989" y="1770"/>
                  <a:pt x="992" y="1769"/>
                  <a:pt x="992" y="1770"/>
                </a:cubicBezTo>
                <a:cubicBezTo>
                  <a:pt x="993" y="1768"/>
                  <a:pt x="995" y="1767"/>
                  <a:pt x="993" y="1766"/>
                </a:cubicBezTo>
                <a:cubicBezTo>
                  <a:pt x="997" y="1764"/>
                  <a:pt x="996" y="1767"/>
                  <a:pt x="998" y="1766"/>
                </a:cubicBezTo>
                <a:cubicBezTo>
                  <a:pt x="996" y="1768"/>
                  <a:pt x="995" y="1772"/>
                  <a:pt x="992" y="1773"/>
                </a:cubicBezTo>
                <a:cubicBezTo>
                  <a:pt x="994" y="1773"/>
                  <a:pt x="1000" y="1768"/>
                  <a:pt x="1002" y="1765"/>
                </a:cubicBezTo>
                <a:cubicBezTo>
                  <a:pt x="1003" y="1764"/>
                  <a:pt x="1002" y="1767"/>
                  <a:pt x="1004" y="1766"/>
                </a:cubicBezTo>
                <a:cubicBezTo>
                  <a:pt x="1005" y="1763"/>
                  <a:pt x="1006" y="1760"/>
                  <a:pt x="1010" y="1759"/>
                </a:cubicBezTo>
                <a:cubicBezTo>
                  <a:pt x="1009" y="1757"/>
                  <a:pt x="1011" y="1755"/>
                  <a:pt x="1009" y="1754"/>
                </a:cubicBezTo>
                <a:cubicBezTo>
                  <a:pt x="1011" y="1754"/>
                  <a:pt x="1011" y="1751"/>
                  <a:pt x="1014" y="1750"/>
                </a:cubicBezTo>
                <a:cubicBezTo>
                  <a:pt x="1011" y="1749"/>
                  <a:pt x="1017" y="1745"/>
                  <a:pt x="1016" y="1743"/>
                </a:cubicBezTo>
                <a:cubicBezTo>
                  <a:pt x="1020" y="1741"/>
                  <a:pt x="1016" y="1747"/>
                  <a:pt x="1019" y="1746"/>
                </a:cubicBezTo>
                <a:cubicBezTo>
                  <a:pt x="1019" y="1743"/>
                  <a:pt x="1020" y="1742"/>
                  <a:pt x="1022" y="1741"/>
                </a:cubicBezTo>
                <a:cubicBezTo>
                  <a:pt x="1023" y="1741"/>
                  <a:pt x="1023" y="1743"/>
                  <a:pt x="1023" y="1744"/>
                </a:cubicBezTo>
                <a:cubicBezTo>
                  <a:pt x="1019" y="1749"/>
                  <a:pt x="1014" y="1752"/>
                  <a:pt x="1012" y="1758"/>
                </a:cubicBezTo>
                <a:cubicBezTo>
                  <a:pt x="1014" y="1758"/>
                  <a:pt x="1014" y="1755"/>
                  <a:pt x="1016" y="1755"/>
                </a:cubicBezTo>
                <a:cubicBezTo>
                  <a:pt x="1017" y="1751"/>
                  <a:pt x="1021" y="1748"/>
                  <a:pt x="1024" y="1746"/>
                </a:cubicBezTo>
                <a:cubicBezTo>
                  <a:pt x="1027" y="1743"/>
                  <a:pt x="1031" y="1741"/>
                  <a:pt x="1032" y="1737"/>
                </a:cubicBezTo>
                <a:cubicBezTo>
                  <a:pt x="1036" y="1736"/>
                  <a:pt x="1040" y="1731"/>
                  <a:pt x="1044" y="1728"/>
                </a:cubicBezTo>
                <a:cubicBezTo>
                  <a:pt x="1048" y="1724"/>
                  <a:pt x="1051" y="1721"/>
                  <a:pt x="1054" y="1721"/>
                </a:cubicBezTo>
                <a:cubicBezTo>
                  <a:pt x="1056" y="1720"/>
                  <a:pt x="1057" y="1718"/>
                  <a:pt x="1059" y="1717"/>
                </a:cubicBezTo>
                <a:cubicBezTo>
                  <a:pt x="1058" y="1713"/>
                  <a:pt x="1063" y="1712"/>
                  <a:pt x="1065" y="1709"/>
                </a:cubicBezTo>
                <a:cubicBezTo>
                  <a:pt x="1065" y="1710"/>
                  <a:pt x="1065" y="1711"/>
                  <a:pt x="1066" y="1710"/>
                </a:cubicBezTo>
                <a:cubicBezTo>
                  <a:pt x="1065" y="1708"/>
                  <a:pt x="1068" y="1705"/>
                  <a:pt x="1069" y="1707"/>
                </a:cubicBezTo>
                <a:cubicBezTo>
                  <a:pt x="1073" y="1700"/>
                  <a:pt x="1080" y="1698"/>
                  <a:pt x="1084" y="1692"/>
                </a:cubicBezTo>
                <a:cubicBezTo>
                  <a:pt x="1082" y="1693"/>
                  <a:pt x="1084" y="1690"/>
                  <a:pt x="1084" y="1688"/>
                </a:cubicBezTo>
                <a:cubicBezTo>
                  <a:pt x="1086" y="1688"/>
                  <a:pt x="1084" y="1692"/>
                  <a:pt x="1085" y="1692"/>
                </a:cubicBezTo>
                <a:cubicBezTo>
                  <a:pt x="1090" y="1690"/>
                  <a:pt x="1093" y="1683"/>
                  <a:pt x="1097" y="1679"/>
                </a:cubicBezTo>
                <a:cubicBezTo>
                  <a:pt x="1099" y="1682"/>
                  <a:pt x="1104" y="1677"/>
                  <a:pt x="1104" y="1675"/>
                </a:cubicBezTo>
                <a:cubicBezTo>
                  <a:pt x="1105" y="1675"/>
                  <a:pt x="1106" y="1673"/>
                  <a:pt x="1107" y="1673"/>
                </a:cubicBezTo>
                <a:cubicBezTo>
                  <a:pt x="1107" y="1668"/>
                  <a:pt x="1120" y="1664"/>
                  <a:pt x="1123" y="1656"/>
                </a:cubicBezTo>
                <a:cubicBezTo>
                  <a:pt x="1130" y="1656"/>
                  <a:pt x="1133" y="1643"/>
                  <a:pt x="1139" y="1644"/>
                </a:cubicBezTo>
                <a:cubicBezTo>
                  <a:pt x="1137" y="1645"/>
                  <a:pt x="1136" y="1646"/>
                  <a:pt x="1135" y="1648"/>
                </a:cubicBezTo>
                <a:cubicBezTo>
                  <a:pt x="1137" y="1649"/>
                  <a:pt x="1140" y="1642"/>
                  <a:pt x="1144" y="1639"/>
                </a:cubicBezTo>
                <a:cubicBezTo>
                  <a:pt x="1146" y="1638"/>
                  <a:pt x="1153" y="1636"/>
                  <a:pt x="1151" y="1633"/>
                </a:cubicBezTo>
                <a:cubicBezTo>
                  <a:pt x="1152" y="1632"/>
                  <a:pt x="1154" y="1633"/>
                  <a:pt x="1155" y="1632"/>
                </a:cubicBezTo>
                <a:cubicBezTo>
                  <a:pt x="1157" y="1628"/>
                  <a:pt x="1162" y="1626"/>
                  <a:pt x="1164" y="1622"/>
                </a:cubicBezTo>
                <a:cubicBezTo>
                  <a:pt x="1169" y="1620"/>
                  <a:pt x="1177" y="1612"/>
                  <a:pt x="1183" y="1607"/>
                </a:cubicBezTo>
                <a:cubicBezTo>
                  <a:pt x="1193" y="1598"/>
                  <a:pt x="1203" y="1590"/>
                  <a:pt x="1214" y="1582"/>
                </a:cubicBezTo>
                <a:cubicBezTo>
                  <a:pt x="1224" y="1574"/>
                  <a:pt x="1234" y="1566"/>
                  <a:pt x="1245" y="1558"/>
                </a:cubicBezTo>
                <a:cubicBezTo>
                  <a:pt x="1265" y="1542"/>
                  <a:pt x="1286" y="1525"/>
                  <a:pt x="1307" y="1510"/>
                </a:cubicBezTo>
                <a:cubicBezTo>
                  <a:pt x="1349" y="1478"/>
                  <a:pt x="1391" y="1446"/>
                  <a:pt x="1433" y="1415"/>
                </a:cubicBezTo>
                <a:cubicBezTo>
                  <a:pt x="1519" y="1354"/>
                  <a:pt x="1606" y="1296"/>
                  <a:pt x="1697" y="1242"/>
                </a:cubicBezTo>
                <a:cubicBezTo>
                  <a:pt x="1699" y="1242"/>
                  <a:pt x="1698" y="1244"/>
                  <a:pt x="1697" y="1245"/>
                </a:cubicBezTo>
                <a:cubicBezTo>
                  <a:pt x="1690" y="1248"/>
                  <a:pt x="1683" y="1252"/>
                  <a:pt x="1677" y="1257"/>
                </a:cubicBezTo>
                <a:cubicBezTo>
                  <a:pt x="1670" y="1261"/>
                  <a:pt x="1664" y="1266"/>
                  <a:pt x="1656" y="1269"/>
                </a:cubicBezTo>
                <a:cubicBezTo>
                  <a:pt x="1656" y="1271"/>
                  <a:pt x="1655" y="1271"/>
                  <a:pt x="1653" y="1273"/>
                </a:cubicBezTo>
                <a:cubicBezTo>
                  <a:pt x="1652" y="1272"/>
                  <a:pt x="1654" y="1272"/>
                  <a:pt x="1654" y="1270"/>
                </a:cubicBezTo>
                <a:cubicBezTo>
                  <a:pt x="1652" y="1271"/>
                  <a:pt x="1651" y="1275"/>
                  <a:pt x="1648" y="1274"/>
                </a:cubicBezTo>
                <a:cubicBezTo>
                  <a:pt x="1647" y="1276"/>
                  <a:pt x="1649" y="1276"/>
                  <a:pt x="1648" y="1278"/>
                </a:cubicBezTo>
                <a:cubicBezTo>
                  <a:pt x="1646" y="1278"/>
                  <a:pt x="1644" y="1278"/>
                  <a:pt x="1642" y="1279"/>
                </a:cubicBezTo>
                <a:cubicBezTo>
                  <a:pt x="1640" y="1279"/>
                  <a:pt x="1638" y="1280"/>
                  <a:pt x="1636" y="1282"/>
                </a:cubicBezTo>
                <a:cubicBezTo>
                  <a:pt x="1633" y="1284"/>
                  <a:pt x="1629" y="1287"/>
                  <a:pt x="1626" y="1290"/>
                </a:cubicBezTo>
                <a:cubicBezTo>
                  <a:pt x="1619" y="1293"/>
                  <a:pt x="1613" y="1296"/>
                  <a:pt x="1608" y="1302"/>
                </a:cubicBezTo>
                <a:cubicBezTo>
                  <a:pt x="1607" y="1302"/>
                  <a:pt x="1606" y="1301"/>
                  <a:pt x="1607" y="1301"/>
                </a:cubicBezTo>
                <a:cubicBezTo>
                  <a:pt x="1598" y="1309"/>
                  <a:pt x="1584" y="1314"/>
                  <a:pt x="1579" y="1321"/>
                </a:cubicBezTo>
                <a:cubicBezTo>
                  <a:pt x="1577" y="1321"/>
                  <a:pt x="1578" y="1320"/>
                  <a:pt x="1576" y="1321"/>
                </a:cubicBezTo>
                <a:cubicBezTo>
                  <a:pt x="1576" y="1321"/>
                  <a:pt x="1577" y="1321"/>
                  <a:pt x="1578" y="1322"/>
                </a:cubicBezTo>
                <a:cubicBezTo>
                  <a:pt x="1572" y="1324"/>
                  <a:pt x="1567" y="1328"/>
                  <a:pt x="1562" y="1332"/>
                </a:cubicBezTo>
                <a:cubicBezTo>
                  <a:pt x="1556" y="1336"/>
                  <a:pt x="1551" y="1340"/>
                  <a:pt x="1544" y="1342"/>
                </a:cubicBezTo>
                <a:cubicBezTo>
                  <a:pt x="1544" y="1344"/>
                  <a:pt x="1543" y="1345"/>
                  <a:pt x="1541" y="1346"/>
                </a:cubicBezTo>
                <a:cubicBezTo>
                  <a:pt x="1538" y="1347"/>
                  <a:pt x="1536" y="1348"/>
                  <a:pt x="1534" y="1349"/>
                </a:cubicBezTo>
                <a:cubicBezTo>
                  <a:pt x="1530" y="1352"/>
                  <a:pt x="1528" y="1357"/>
                  <a:pt x="1524" y="1356"/>
                </a:cubicBezTo>
                <a:cubicBezTo>
                  <a:pt x="1521" y="1360"/>
                  <a:pt x="1517" y="1363"/>
                  <a:pt x="1512" y="1364"/>
                </a:cubicBezTo>
                <a:cubicBezTo>
                  <a:pt x="1510" y="1366"/>
                  <a:pt x="1514" y="1365"/>
                  <a:pt x="1512" y="1367"/>
                </a:cubicBezTo>
                <a:cubicBezTo>
                  <a:pt x="1512" y="1368"/>
                  <a:pt x="1509" y="1368"/>
                  <a:pt x="1509" y="1367"/>
                </a:cubicBezTo>
                <a:cubicBezTo>
                  <a:pt x="1507" y="1370"/>
                  <a:pt x="1504" y="1371"/>
                  <a:pt x="1502" y="1374"/>
                </a:cubicBezTo>
                <a:cubicBezTo>
                  <a:pt x="1500" y="1374"/>
                  <a:pt x="1500" y="1373"/>
                  <a:pt x="1501" y="1372"/>
                </a:cubicBezTo>
                <a:cubicBezTo>
                  <a:pt x="1498" y="1377"/>
                  <a:pt x="1494" y="1378"/>
                  <a:pt x="1491" y="1381"/>
                </a:cubicBezTo>
                <a:cubicBezTo>
                  <a:pt x="1489" y="1379"/>
                  <a:pt x="1490" y="1381"/>
                  <a:pt x="1487" y="1382"/>
                </a:cubicBezTo>
                <a:cubicBezTo>
                  <a:pt x="1487" y="1383"/>
                  <a:pt x="1487" y="1384"/>
                  <a:pt x="1485" y="1385"/>
                </a:cubicBezTo>
                <a:cubicBezTo>
                  <a:pt x="1485" y="1385"/>
                  <a:pt x="1484" y="1384"/>
                  <a:pt x="1483" y="1384"/>
                </a:cubicBezTo>
                <a:cubicBezTo>
                  <a:pt x="1482" y="1389"/>
                  <a:pt x="1475" y="1388"/>
                  <a:pt x="1472" y="1395"/>
                </a:cubicBezTo>
                <a:cubicBezTo>
                  <a:pt x="1470" y="1395"/>
                  <a:pt x="1470" y="1394"/>
                  <a:pt x="1470" y="1393"/>
                </a:cubicBezTo>
                <a:cubicBezTo>
                  <a:pt x="1465" y="1398"/>
                  <a:pt x="1450" y="1407"/>
                  <a:pt x="1450" y="1410"/>
                </a:cubicBezTo>
                <a:cubicBezTo>
                  <a:pt x="1447" y="1413"/>
                  <a:pt x="1442" y="1412"/>
                  <a:pt x="1441" y="1417"/>
                </a:cubicBezTo>
                <a:cubicBezTo>
                  <a:pt x="1437" y="1417"/>
                  <a:pt x="1431" y="1420"/>
                  <a:pt x="1431" y="1423"/>
                </a:cubicBezTo>
                <a:cubicBezTo>
                  <a:pt x="1421" y="1429"/>
                  <a:pt x="1412" y="1435"/>
                  <a:pt x="1403" y="1442"/>
                </a:cubicBezTo>
                <a:cubicBezTo>
                  <a:pt x="1394" y="1449"/>
                  <a:pt x="1385" y="1456"/>
                  <a:pt x="1375" y="1463"/>
                </a:cubicBezTo>
                <a:cubicBezTo>
                  <a:pt x="1375" y="1464"/>
                  <a:pt x="1375" y="1464"/>
                  <a:pt x="1375" y="1465"/>
                </a:cubicBezTo>
                <a:cubicBezTo>
                  <a:pt x="1373" y="1465"/>
                  <a:pt x="1373" y="1466"/>
                  <a:pt x="1369" y="1467"/>
                </a:cubicBezTo>
                <a:cubicBezTo>
                  <a:pt x="1365" y="1472"/>
                  <a:pt x="1358" y="1476"/>
                  <a:pt x="1352" y="1480"/>
                </a:cubicBezTo>
                <a:cubicBezTo>
                  <a:pt x="1345" y="1485"/>
                  <a:pt x="1339" y="1490"/>
                  <a:pt x="1334" y="1496"/>
                </a:cubicBezTo>
                <a:cubicBezTo>
                  <a:pt x="1333" y="1496"/>
                  <a:pt x="1333" y="1495"/>
                  <a:pt x="1331" y="1496"/>
                </a:cubicBezTo>
                <a:cubicBezTo>
                  <a:pt x="1327" y="1499"/>
                  <a:pt x="1323" y="1504"/>
                  <a:pt x="1318" y="1507"/>
                </a:cubicBezTo>
                <a:cubicBezTo>
                  <a:pt x="1319" y="1508"/>
                  <a:pt x="1322" y="1510"/>
                  <a:pt x="1318" y="1514"/>
                </a:cubicBezTo>
                <a:cubicBezTo>
                  <a:pt x="1316" y="1514"/>
                  <a:pt x="1316" y="1512"/>
                  <a:pt x="1313" y="1514"/>
                </a:cubicBezTo>
                <a:cubicBezTo>
                  <a:pt x="1312" y="1513"/>
                  <a:pt x="1314" y="1509"/>
                  <a:pt x="1316" y="1510"/>
                </a:cubicBezTo>
                <a:cubicBezTo>
                  <a:pt x="1317" y="1507"/>
                  <a:pt x="1311" y="1510"/>
                  <a:pt x="1313" y="1511"/>
                </a:cubicBezTo>
                <a:cubicBezTo>
                  <a:pt x="1305" y="1514"/>
                  <a:pt x="1301" y="1522"/>
                  <a:pt x="1293" y="1525"/>
                </a:cubicBezTo>
                <a:cubicBezTo>
                  <a:pt x="1293" y="1528"/>
                  <a:pt x="1289" y="1531"/>
                  <a:pt x="1285" y="1531"/>
                </a:cubicBezTo>
                <a:cubicBezTo>
                  <a:pt x="1284" y="1532"/>
                  <a:pt x="1285" y="1532"/>
                  <a:pt x="1286" y="1532"/>
                </a:cubicBezTo>
                <a:cubicBezTo>
                  <a:pt x="1279" y="1535"/>
                  <a:pt x="1274" y="1541"/>
                  <a:pt x="1268" y="1544"/>
                </a:cubicBezTo>
                <a:cubicBezTo>
                  <a:pt x="1268" y="1545"/>
                  <a:pt x="1269" y="1545"/>
                  <a:pt x="1269" y="1546"/>
                </a:cubicBezTo>
                <a:cubicBezTo>
                  <a:pt x="1260" y="1551"/>
                  <a:pt x="1251" y="1563"/>
                  <a:pt x="1243" y="1564"/>
                </a:cubicBezTo>
                <a:cubicBezTo>
                  <a:pt x="1243" y="1565"/>
                  <a:pt x="1244" y="1565"/>
                  <a:pt x="1244" y="1565"/>
                </a:cubicBezTo>
                <a:cubicBezTo>
                  <a:pt x="1235" y="1572"/>
                  <a:pt x="1227" y="1580"/>
                  <a:pt x="1217" y="1585"/>
                </a:cubicBezTo>
                <a:cubicBezTo>
                  <a:pt x="1212" y="1592"/>
                  <a:pt x="1201" y="1599"/>
                  <a:pt x="1194" y="1606"/>
                </a:cubicBezTo>
                <a:cubicBezTo>
                  <a:pt x="1192" y="1608"/>
                  <a:pt x="1195" y="1607"/>
                  <a:pt x="1194" y="1609"/>
                </a:cubicBezTo>
                <a:cubicBezTo>
                  <a:pt x="1193" y="1610"/>
                  <a:pt x="1193" y="1611"/>
                  <a:pt x="1192" y="1611"/>
                </a:cubicBezTo>
                <a:cubicBezTo>
                  <a:pt x="1191" y="1606"/>
                  <a:pt x="1185" y="1614"/>
                  <a:pt x="1182" y="1616"/>
                </a:cubicBezTo>
                <a:cubicBezTo>
                  <a:pt x="1182" y="1618"/>
                  <a:pt x="1184" y="1614"/>
                  <a:pt x="1185" y="1615"/>
                </a:cubicBezTo>
                <a:cubicBezTo>
                  <a:pt x="1187" y="1615"/>
                  <a:pt x="1184" y="1617"/>
                  <a:pt x="1184" y="1618"/>
                </a:cubicBezTo>
                <a:cubicBezTo>
                  <a:pt x="1177" y="1617"/>
                  <a:pt x="1173" y="1625"/>
                  <a:pt x="1167" y="1627"/>
                </a:cubicBezTo>
                <a:cubicBezTo>
                  <a:pt x="1166" y="1630"/>
                  <a:pt x="1169" y="1629"/>
                  <a:pt x="1167" y="1631"/>
                </a:cubicBezTo>
                <a:cubicBezTo>
                  <a:pt x="1167" y="1632"/>
                  <a:pt x="1166" y="1632"/>
                  <a:pt x="1166" y="1633"/>
                </a:cubicBezTo>
                <a:cubicBezTo>
                  <a:pt x="1165" y="1633"/>
                  <a:pt x="1165" y="1631"/>
                  <a:pt x="1166" y="1630"/>
                </a:cubicBezTo>
                <a:cubicBezTo>
                  <a:pt x="1164" y="1630"/>
                  <a:pt x="1162" y="1631"/>
                  <a:pt x="1162" y="1634"/>
                </a:cubicBezTo>
                <a:cubicBezTo>
                  <a:pt x="1162" y="1635"/>
                  <a:pt x="1164" y="1634"/>
                  <a:pt x="1163" y="1636"/>
                </a:cubicBezTo>
                <a:cubicBezTo>
                  <a:pt x="1165" y="1636"/>
                  <a:pt x="1165" y="1634"/>
                  <a:pt x="1167" y="1634"/>
                </a:cubicBezTo>
                <a:cubicBezTo>
                  <a:pt x="1166" y="1637"/>
                  <a:pt x="1163" y="1636"/>
                  <a:pt x="1163" y="1640"/>
                </a:cubicBezTo>
                <a:cubicBezTo>
                  <a:pt x="1160" y="1639"/>
                  <a:pt x="1159" y="1641"/>
                  <a:pt x="1157" y="1642"/>
                </a:cubicBezTo>
                <a:cubicBezTo>
                  <a:pt x="1156" y="1641"/>
                  <a:pt x="1161" y="1640"/>
                  <a:pt x="1161" y="1638"/>
                </a:cubicBezTo>
                <a:cubicBezTo>
                  <a:pt x="1156" y="1638"/>
                  <a:pt x="1161" y="1636"/>
                  <a:pt x="1162" y="1634"/>
                </a:cubicBezTo>
                <a:cubicBezTo>
                  <a:pt x="1155" y="1635"/>
                  <a:pt x="1158" y="1638"/>
                  <a:pt x="1152" y="1640"/>
                </a:cubicBezTo>
                <a:cubicBezTo>
                  <a:pt x="1152" y="1641"/>
                  <a:pt x="1155" y="1640"/>
                  <a:pt x="1155" y="1641"/>
                </a:cubicBezTo>
                <a:cubicBezTo>
                  <a:pt x="1155" y="1642"/>
                  <a:pt x="1154" y="1642"/>
                  <a:pt x="1153" y="1642"/>
                </a:cubicBezTo>
                <a:cubicBezTo>
                  <a:pt x="1153" y="1644"/>
                  <a:pt x="1154" y="1644"/>
                  <a:pt x="1155" y="1643"/>
                </a:cubicBezTo>
                <a:cubicBezTo>
                  <a:pt x="1154" y="1647"/>
                  <a:pt x="1151" y="1648"/>
                  <a:pt x="1150" y="1652"/>
                </a:cubicBezTo>
                <a:cubicBezTo>
                  <a:pt x="1148" y="1653"/>
                  <a:pt x="1148" y="1653"/>
                  <a:pt x="1147" y="1652"/>
                </a:cubicBezTo>
                <a:cubicBezTo>
                  <a:pt x="1145" y="1653"/>
                  <a:pt x="1145" y="1658"/>
                  <a:pt x="1142" y="1659"/>
                </a:cubicBezTo>
                <a:cubicBezTo>
                  <a:pt x="1141" y="1659"/>
                  <a:pt x="1143" y="1656"/>
                  <a:pt x="1143" y="1655"/>
                </a:cubicBezTo>
                <a:cubicBezTo>
                  <a:pt x="1140" y="1656"/>
                  <a:pt x="1140" y="1658"/>
                  <a:pt x="1142" y="1659"/>
                </a:cubicBezTo>
                <a:cubicBezTo>
                  <a:pt x="1141" y="1661"/>
                  <a:pt x="1138" y="1660"/>
                  <a:pt x="1137" y="1662"/>
                </a:cubicBezTo>
                <a:cubicBezTo>
                  <a:pt x="1136" y="1662"/>
                  <a:pt x="1137" y="1660"/>
                  <a:pt x="1135" y="1661"/>
                </a:cubicBezTo>
                <a:cubicBezTo>
                  <a:pt x="1135" y="1666"/>
                  <a:pt x="1128" y="1673"/>
                  <a:pt x="1126" y="1670"/>
                </a:cubicBezTo>
                <a:cubicBezTo>
                  <a:pt x="1124" y="1672"/>
                  <a:pt x="1121" y="1673"/>
                  <a:pt x="1121" y="1677"/>
                </a:cubicBezTo>
                <a:cubicBezTo>
                  <a:pt x="1116" y="1676"/>
                  <a:pt x="1115" y="1683"/>
                  <a:pt x="1112" y="1682"/>
                </a:cubicBezTo>
                <a:cubicBezTo>
                  <a:pt x="1113" y="1688"/>
                  <a:pt x="1102" y="1688"/>
                  <a:pt x="1101" y="1694"/>
                </a:cubicBezTo>
                <a:cubicBezTo>
                  <a:pt x="1096" y="1697"/>
                  <a:pt x="1093" y="1702"/>
                  <a:pt x="1088" y="1704"/>
                </a:cubicBezTo>
                <a:cubicBezTo>
                  <a:pt x="1086" y="1704"/>
                  <a:pt x="1091" y="1702"/>
                  <a:pt x="1087" y="1703"/>
                </a:cubicBezTo>
                <a:cubicBezTo>
                  <a:pt x="1084" y="1712"/>
                  <a:pt x="1075" y="1713"/>
                  <a:pt x="1070" y="1721"/>
                </a:cubicBezTo>
                <a:cubicBezTo>
                  <a:pt x="1071" y="1721"/>
                  <a:pt x="1072" y="1720"/>
                  <a:pt x="1073" y="1720"/>
                </a:cubicBezTo>
                <a:cubicBezTo>
                  <a:pt x="1074" y="1720"/>
                  <a:pt x="1073" y="1721"/>
                  <a:pt x="1074" y="1721"/>
                </a:cubicBezTo>
                <a:cubicBezTo>
                  <a:pt x="1071" y="1723"/>
                  <a:pt x="1067" y="1724"/>
                  <a:pt x="1065" y="1727"/>
                </a:cubicBezTo>
                <a:cubicBezTo>
                  <a:pt x="1065" y="1728"/>
                  <a:pt x="1066" y="1727"/>
                  <a:pt x="1067" y="1727"/>
                </a:cubicBezTo>
                <a:cubicBezTo>
                  <a:pt x="1068" y="1727"/>
                  <a:pt x="1064" y="1728"/>
                  <a:pt x="1065" y="1731"/>
                </a:cubicBezTo>
                <a:cubicBezTo>
                  <a:pt x="1064" y="1730"/>
                  <a:pt x="1063" y="1730"/>
                  <a:pt x="1062" y="1731"/>
                </a:cubicBezTo>
                <a:cubicBezTo>
                  <a:pt x="1063" y="1737"/>
                  <a:pt x="1054" y="1737"/>
                  <a:pt x="1053" y="1743"/>
                </a:cubicBezTo>
                <a:cubicBezTo>
                  <a:pt x="1050" y="1744"/>
                  <a:pt x="1050" y="1743"/>
                  <a:pt x="1050" y="1740"/>
                </a:cubicBezTo>
                <a:cubicBezTo>
                  <a:pt x="1048" y="1740"/>
                  <a:pt x="1048" y="1743"/>
                  <a:pt x="1046" y="1743"/>
                </a:cubicBezTo>
                <a:cubicBezTo>
                  <a:pt x="1046" y="1744"/>
                  <a:pt x="1048" y="1744"/>
                  <a:pt x="1049" y="1744"/>
                </a:cubicBezTo>
                <a:cubicBezTo>
                  <a:pt x="1049" y="1746"/>
                  <a:pt x="1048" y="1747"/>
                  <a:pt x="1047" y="1749"/>
                </a:cubicBezTo>
                <a:cubicBezTo>
                  <a:pt x="1045" y="1749"/>
                  <a:pt x="1045" y="1747"/>
                  <a:pt x="1046" y="1746"/>
                </a:cubicBezTo>
                <a:cubicBezTo>
                  <a:pt x="1044" y="1750"/>
                  <a:pt x="1040" y="1752"/>
                  <a:pt x="1037" y="1755"/>
                </a:cubicBezTo>
                <a:cubicBezTo>
                  <a:pt x="1036" y="1755"/>
                  <a:pt x="1037" y="1753"/>
                  <a:pt x="1034" y="1754"/>
                </a:cubicBezTo>
                <a:cubicBezTo>
                  <a:pt x="1036" y="1759"/>
                  <a:pt x="1024" y="1767"/>
                  <a:pt x="1023" y="1771"/>
                </a:cubicBezTo>
                <a:cubicBezTo>
                  <a:pt x="1020" y="1771"/>
                  <a:pt x="1017" y="1775"/>
                  <a:pt x="1019" y="1771"/>
                </a:cubicBezTo>
                <a:cubicBezTo>
                  <a:pt x="1017" y="1772"/>
                  <a:pt x="1017" y="1773"/>
                  <a:pt x="1018" y="1774"/>
                </a:cubicBezTo>
                <a:cubicBezTo>
                  <a:pt x="1016" y="1777"/>
                  <a:pt x="1013" y="1774"/>
                  <a:pt x="1012" y="1778"/>
                </a:cubicBezTo>
                <a:cubicBezTo>
                  <a:pt x="1014" y="1778"/>
                  <a:pt x="1014" y="1776"/>
                  <a:pt x="1015" y="1776"/>
                </a:cubicBezTo>
                <a:cubicBezTo>
                  <a:pt x="1015" y="1777"/>
                  <a:pt x="1015" y="1777"/>
                  <a:pt x="1015" y="1777"/>
                </a:cubicBezTo>
                <a:cubicBezTo>
                  <a:pt x="1011" y="1782"/>
                  <a:pt x="1005" y="1784"/>
                  <a:pt x="1003" y="1792"/>
                </a:cubicBezTo>
                <a:cubicBezTo>
                  <a:pt x="1002" y="1790"/>
                  <a:pt x="1001" y="1790"/>
                  <a:pt x="999" y="1790"/>
                </a:cubicBezTo>
                <a:cubicBezTo>
                  <a:pt x="998" y="1793"/>
                  <a:pt x="1001" y="1792"/>
                  <a:pt x="1002" y="1792"/>
                </a:cubicBezTo>
                <a:cubicBezTo>
                  <a:pt x="1002" y="1797"/>
                  <a:pt x="996" y="1795"/>
                  <a:pt x="996" y="1800"/>
                </a:cubicBezTo>
                <a:cubicBezTo>
                  <a:pt x="992" y="1801"/>
                  <a:pt x="995" y="1796"/>
                  <a:pt x="993" y="1797"/>
                </a:cubicBezTo>
                <a:cubicBezTo>
                  <a:pt x="992" y="1799"/>
                  <a:pt x="994" y="1800"/>
                  <a:pt x="994" y="1802"/>
                </a:cubicBezTo>
                <a:cubicBezTo>
                  <a:pt x="994" y="1804"/>
                  <a:pt x="991" y="1802"/>
                  <a:pt x="991" y="1804"/>
                </a:cubicBezTo>
                <a:cubicBezTo>
                  <a:pt x="990" y="1804"/>
                  <a:pt x="991" y="1802"/>
                  <a:pt x="991" y="1801"/>
                </a:cubicBezTo>
                <a:cubicBezTo>
                  <a:pt x="989" y="1802"/>
                  <a:pt x="988" y="1805"/>
                  <a:pt x="989" y="1805"/>
                </a:cubicBezTo>
                <a:cubicBezTo>
                  <a:pt x="985" y="1807"/>
                  <a:pt x="986" y="1808"/>
                  <a:pt x="982" y="1808"/>
                </a:cubicBezTo>
                <a:cubicBezTo>
                  <a:pt x="980" y="1813"/>
                  <a:pt x="980" y="1813"/>
                  <a:pt x="976" y="1815"/>
                </a:cubicBezTo>
                <a:cubicBezTo>
                  <a:pt x="977" y="1816"/>
                  <a:pt x="979" y="1815"/>
                  <a:pt x="978" y="1818"/>
                </a:cubicBezTo>
                <a:cubicBezTo>
                  <a:pt x="981" y="1818"/>
                  <a:pt x="981" y="1818"/>
                  <a:pt x="981" y="1818"/>
                </a:cubicBezTo>
                <a:cubicBezTo>
                  <a:pt x="983" y="1816"/>
                  <a:pt x="980" y="1815"/>
                  <a:pt x="984" y="1815"/>
                </a:cubicBezTo>
                <a:cubicBezTo>
                  <a:pt x="984" y="1814"/>
                  <a:pt x="983" y="1814"/>
                  <a:pt x="982" y="1814"/>
                </a:cubicBezTo>
                <a:cubicBezTo>
                  <a:pt x="985" y="1811"/>
                  <a:pt x="993" y="1801"/>
                  <a:pt x="994" y="1806"/>
                </a:cubicBezTo>
                <a:cubicBezTo>
                  <a:pt x="995" y="1806"/>
                  <a:pt x="995" y="1803"/>
                  <a:pt x="995" y="1802"/>
                </a:cubicBezTo>
                <a:cubicBezTo>
                  <a:pt x="998" y="1802"/>
                  <a:pt x="998" y="1804"/>
                  <a:pt x="997" y="1806"/>
                </a:cubicBezTo>
                <a:cubicBezTo>
                  <a:pt x="998" y="1806"/>
                  <a:pt x="1002" y="1801"/>
                  <a:pt x="999" y="1801"/>
                </a:cubicBezTo>
                <a:cubicBezTo>
                  <a:pt x="1000" y="1799"/>
                  <a:pt x="1003" y="1798"/>
                  <a:pt x="1004" y="1794"/>
                </a:cubicBezTo>
                <a:cubicBezTo>
                  <a:pt x="1005" y="1794"/>
                  <a:pt x="1003" y="1798"/>
                  <a:pt x="1004" y="1798"/>
                </a:cubicBezTo>
                <a:cubicBezTo>
                  <a:pt x="1007" y="1798"/>
                  <a:pt x="1009" y="1791"/>
                  <a:pt x="1010" y="1795"/>
                </a:cubicBezTo>
                <a:cubicBezTo>
                  <a:pt x="1012" y="1794"/>
                  <a:pt x="1011" y="1792"/>
                  <a:pt x="1010" y="1792"/>
                </a:cubicBezTo>
                <a:cubicBezTo>
                  <a:pt x="1012" y="1791"/>
                  <a:pt x="1013" y="1789"/>
                  <a:pt x="1016" y="1788"/>
                </a:cubicBezTo>
                <a:cubicBezTo>
                  <a:pt x="1016" y="1787"/>
                  <a:pt x="1015" y="1787"/>
                  <a:pt x="1015" y="1786"/>
                </a:cubicBezTo>
                <a:cubicBezTo>
                  <a:pt x="1015" y="1785"/>
                  <a:pt x="1017" y="1784"/>
                  <a:pt x="1018" y="1783"/>
                </a:cubicBezTo>
                <a:cubicBezTo>
                  <a:pt x="1018" y="1783"/>
                  <a:pt x="1018" y="1784"/>
                  <a:pt x="1018" y="1785"/>
                </a:cubicBezTo>
                <a:cubicBezTo>
                  <a:pt x="1021" y="1780"/>
                  <a:pt x="1025" y="1776"/>
                  <a:pt x="1029" y="1772"/>
                </a:cubicBezTo>
                <a:cubicBezTo>
                  <a:pt x="1031" y="1772"/>
                  <a:pt x="1028" y="1774"/>
                  <a:pt x="1028" y="1776"/>
                </a:cubicBezTo>
                <a:cubicBezTo>
                  <a:pt x="1031" y="1775"/>
                  <a:pt x="1031" y="1772"/>
                  <a:pt x="1033" y="1772"/>
                </a:cubicBezTo>
                <a:cubicBezTo>
                  <a:pt x="1035" y="1768"/>
                  <a:pt x="1038" y="1772"/>
                  <a:pt x="1040" y="1768"/>
                </a:cubicBezTo>
                <a:cubicBezTo>
                  <a:pt x="1039" y="1768"/>
                  <a:pt x="1038" y="1769"/>
                  <a:pt x="1037" y="1770"/>
                </a:cubicBezTo>
                <a:cubicBezTo>
                  <a:pt x="1036" y="1767"/>
                  <a:pt x="1039" y="1768"/>
                  <a:pt x="1039" y="1765"/>
                </a:cubicBezTo>
                <a:cubicBezTo>
                  <a:pt x="1041" y="1764"/>
                  <a:pt x="1040" y="1766"/>
                  <a:pt x="1040" y="1767"/>
                </a:cubicBezTo>
                <a:cubicBezTo>
                  <a:pt x="1041" y="1766"/>
                  <a:pt x="1041" y="1765"/>
                  <a:pt x="1042" y="1765"/>
                </a:cubicBezTo>
                <a:cubicBezTo>
                  <a:pt x="1041" y="1762"/>
                  <a:pt x="1050" y="1756"/>
                  <a:pt x="1054" y="1753"/>
                </a:cubicBezTo>
                <a:cubicBezTo>
                  <a:pt x="1054" y="1753"/>
                  <a:pt x="1054" y="1753"/>
                  <a:pt x="1054" y="1753"/>
                </a:cubicBezTo>
                <a:cubicBezTo>
                  <a:pt x="1056" y="1751"/>
                  <a:pt x="1058" y="1748"/>
                  <a:pt x="1060" y="1746"/>
                </a:cubicBezTo>
                <a:cubicBezTo>
                  <a:pt x="1063" y="1743"/>
                  <a:pt x="1067" y="1741"/>
                  <a:pt x="1070" y="1738"/>
                </a:cubicBezTo>
                <a:cubicBezTo>
                  <a:pt x="1071" y="1738"/>
                  <a:pt x="1070" y="1740"/>
                  <a:pt x="1070" y="1741"/>
                </a:cubicBezTo>
                <a:cubicBezTo>
                  <a:pt x="1073" y="1741"/>
                  <a:pt x="1073" y="1737"/>
                  <a:pt x="1072" y="1736"/>
                </a:cubicBezTo>
                <a:cubicBezTo>
                  <a:pt x="1074" y="1733"/>
                  <a:pt x="1073" y="1738"/>
                  <a:pt x="1077" y="1736"/>
                </a:cubicBezTo>
                <a:cubicBezTo>
                  <a:pt x="1078" y="1733"/>
                  <a:pt x="1074" y="1737"/>
                  <a:pt x="1074" y="1734"/>
                </a:cubicBezTo>
                <a:cubicBezTo>
                  <a:pt x="1078" y="1731"/>
                  <a:pt x="1080" y="1725"/>
                  <a:pt x="1086" y="1724"/>
                </a:cubicBezTo>
                <a:cubicBezTo>
                  <a:pt x="1085" y="1720"/>
                  <a:pt x="1088" y="1720"/>
                  <a:pt x="1090" y="1717"/>
                </a:cubicBezTo>
                <a:cubicBezTo>
                  <a:pt x="1092" y="1716"/>
                  <a:pt x="1091" y="1717"/>
                  <a:pt x="1093" y="1717"/>
                </a:cubicBezTo>
                <a:cubicBezTo>
                  <a:pt x="1095" y="1713"/>
                  <a:pt x="1098" y="1710"/>
                  <a:pt x="1101" y="1708"/>
                </a:cubicBezTo>
                <a:cubicBezTo>
                  <a:pt x="1102" y="1708"/>
                  <a:pt x="1099" y="1711"/>
                  <a:pt x="1098" y="1712"/>
                </a:cubicBezTo>
                <a:cubicBezTo>
                  <a:pt x="1101" y="1711"/>
                  <a:pt x="1104" y="1707"/>
                  <a:pt x="1105" y="1703"/>
                </a:cubicBezTo>
                <a:cubicBezTo>
                  <a:pt x="1107" y="1702"/>
                  <a:pt x="1106" y="1705"/>
                  <a:pt x="1108" y="1704"/>
                </a:cubicBezTo>
                <a:cubicBezTo>
                  <a:pt x="1108" y="1707"/>
                  <a:pt x="1105" y="1708"/>
                  <a:pt x="1106" y="1709"/>
                </a:cubicBezTo>
                <a:cubicBezTo>
                  <a:pt x="1112" y="1704"/>
                  <a:pt x="1115" y="1699"/>
                  <a:pt x="1119" y="1693"/>
                </a:cubicBezTo>
                <a:cubicBezTo>
                  <a:pt x="1122" y="1691"/>
                  <a:pt x="1119" y="1696"/>
                  <a:pt x="1122" y="1695"/>
                </a:cubicBezTo>
                <a:cubicBezTo>
                  <a:pt x="1126" y="1690"/>
                  <a:pt x="1131" y="1685"/>
                  <a:pt x="1137" y="1683"/>
                </a:cubicBezTo>
                <a:cubicBezTo>
                  <a:pt x="1138" y="1678"/>
                  <a:pt x="1141" y="1679"/>
                  <a:pt x="1143" y="1678"/>
                </a:cubicBezTo>
                <a:cubicBezTo>
                  <a:pt x="1143" y="1676"/>
                  <a:pt x="1141" y="1677"/>
                  <a:pt x="1142" y="1675"/>
                </a:cubicBezTo>
                <a:cubicBezTo>
                  <a:pt x="1147" y="1674"/>
                  <a:pt x="1153" y="1663"/>
                  <a:pt x="1156" y="1665"/>
                </a:cubicBezTo>
                <a:cubicBezTo>
                  <a:pt x="1158" y="1663"/>
                  <a:pt x="1162" y="1660"/>
                  <a:pt x="1166" y="1657"/>
                </a:cubicBezTo>
                <a:cubicBezTo>
                  <a:pt x="1169" y="1654"/>
                  <a:pt x="1172" y="1652"/>
                  <a:pt x="1173" y="1649"/>
                </a:cubicBezTo>
                <a:cubicBezTo>
                  <a:pt x="1178" y="1648"/>
                  <a:pt x="1179" y="1643"/>
                  <a:pt x="1184" y="1643"/>
                </a:cubicBezTo>
                <a:cubicBezTo>
                  <a:pt x="1185" y="1639"/>
                  <a:pt x="1188" y="1639"/>
                  <a:pt x="1188" y="1635"/>
                </a:cubicBezTo>
                <a:cubicBezTo>
                  <a:pt x="1191" y="1635"/>
                  <a:pt x="1190" y="1636"/>
                  <a:pt x="1192" y="1636"/>
                </a:cubicBezTo>
                <a:cubicBezTo>
                  <a:pt x="1197" y="1631"/>
                  <a:pt x="1202" y="1626"/>
                  <a:pt x="1208" y="1621"/>
                </a:cubicBezTo>
                <a:cubicBezTo>
                  <a:pt x="1213" y="1617"/>
                  <a:pt x="1219" y="1612"/>
                  <a:pt x="1226" y="1609"/>
                </a:cubicBezTo>
                <a:cubicBezTo>
                  <a:pt x="1225" y="1608"/>
                  <a:pt x="1226" y="1607"/>
                  <a:pt x="1225" y="1607"/>
                </a:cubicBezTo>
                <a:cubicBezTo>
                  <a:pt x="1224" y="1607"/>
                  <a:pt x="1224" y="1607"/>
                  <a:pt x="1224" y="1607"/>
                </a:cubicBezTo>
                <a:cubicBezTo>
                  <a:pt x="1224" y="1607"/>
                  <a:pt x="1225" y="1607"/>
                  <a:pt x="1225" y="1607"/>
                </a:cubicBezTo>
                <a:cubicBezTo>
                  <a:pt x="1234" y="1600"/>
                  <a:pt x="1244" y="1594"/>
                  <a:pt x="1252" y="1585"/>
                </a:cubicBezTo>
                <a:cubicBezTo>
                  <a:pt x="1253" y="1582"/>
                  <a:pt x="1257" y="1583"/>
                  <a:pt x="1259" y="1581"/>
                </a:cubicBezTo>
                <a:cubicBezTo>
                  <a:pt x="1260" y="1580"/>
                  <a:pt x="1258" y="1580"/>
                  <a:pt x="1259" y="1579"/>
                </a:cubicBezTo>
                <a:cubicBezTo>
                  <a:pt x="1262" y="1578"/>
                  <a:pt x="1266" y="1576"/>
                  <a:pt x="1269" y="1571"/>
                </a:cubicBezTo>
                <a:cubicBezTo>
                  <a:pt x="1271" y="1571"/>
                  <a:pt x="1272" y="1571"/>
                  <a:pt x="1273" y="1571"/>
                </a:cubicBezTo>
                <a:cubicBezTo>
                  <a:pt x="1278" y="1566"/>
                  <a:pt x="1282" y="1562"/>
                  <a:pt x="1287" y="1558"/>
                </a:cubicBezTo>
                <a:cubicBezTo>
                  <a:pt x="1293" y="1554"/>
                  <a:pt x="1298" y="1551"/>
                  <a:pt x="1303" y="1547"/>
                </a:cubicBezTo>
                <a:cubicBezTo>
                  <a:pt x="1303" y="1547"/>
                  <a:pt x="1303" y="1547"/>
                  <a:pt x="1303" y="1546"/>
                </a:cubicBezTo>
                <a:cubicBezTo>
                  <a:pt x="1312" y="1540"/>
                  <a:pt x="1321" y="1533"/>
                  <a:pt x="1329" y="1526"/>
                </a:cubicBezTo>
                <a:cubicBezTo>
                  <a:pt x="1333" y="1523"/>
                  <a:pt x="1338" y="1519"/>
                  <a:pt x="1342" y="1516"/>
                </a:cubicBezTo>
                <a:cubicBezTo>
                  <a:pt x="1346" y="1513"/>
                  <a:pt x="1351" y="1510"/>
                  <a:pt x="1355" y="1507"/>
                </a:cubicBezTo>
                <a:cubicBezTo>
                  <a:pt x="1356" y="1502"/>
                  <a:pt x="1370" y="1495"/>
                  <a:pt x="1377" y="1490"/>
                </a:cubicBezTo>
                <a:cubicBezTo>
                  <a:pt x="1381" y="1487"/>
                  <a:pt x="1384" y="1483"/>
                  <a:pt x="1388" y="1482"/>
                </a:cubicBezTo>
                <a:cubicBezTo>
                  <a:pt x="1388" y="1481"/>
                  <a:pt x="1389" y="1480"/>
                  <a:pt x="1389" y="1479"/>
                </a:cubicBezTo>
                <a:cubicBezTo>
                  <a:pt x="1391" y="1480"/>
                  <a:pt x="1393" y="1478"/>
                  <a:pt x="1395" y="1476"/>
                </a:cubicBezTo>
                <a:cubicBezTo>
                  <a:pt x="1394" y="1477"/>
                  <a:pt x="1394" y="1477"/>
                  <a:pt x="1394" y="1477"/>
                </a:cubicBezTo>
                <a:cubicBezTo>
                  <a:pt x="1396" y="1476"/>
                  <a:pt x="1397" y="1475"/>
                  <a:pt x="1399" y="1474"/>
                </a:cubicBezTo>
                <a:cubicBezTo>
                  <a:pt x="1399" y="1474"/>
                  <a:pt x="1400" y="1474"/>
                  <a:pt x="1400" y="1474"/>
                </a:cubicBezTo>
                <a:cubicBezTo>
                  <a:pt x="1400" y="1473"/>
                  <a:pt x="1401" y="1473"/>
                  <a:pt x="1401" y="1473"/>
                </a:cubicBezTo>
                <a:cubicBezTo>
                  <a:pt x="1401" y="1473"/>
                  <a:pt x="1401" y="1473"/>
                  <a:pt x="1401" y="1473"/>
                </a:cubicBezTo>
                <a:cubicBezTo>
                  <a:pt x="1401" y="1473"/>
                  <a:pt x="1401" y="1473"/>
                  <a:pt x="1401" y="1473"/>
                </a:cubicBezTo>
                <a:cubicBezTo>
                  <a:pt x="1403" y="1470"/>
                  <a:pt x="1406" y="1468"/>
                  <a:pt x="1409" y="1466"/>
                </a:cubicBezTo>
                <a:cubicBezTo>
                  <a:pt x="1409" y="1467"/>
                  <a:pt x="1408" y="1468"/>
                  <a:pt x="1407" y="1469"/>
                </a:cubicBezTo>
                <a:cubicBezTo>
                  <a:pt x="1405" y="1470"/>
                  <a:pt x="1407" y="1470"/>
                  <a:pt x="1407" y="1469"/>
                </a:cubicBezTo>
                <a:cubicBezTo>
                  <a:pt x="1409" y="1469"/>
                  <a:pt x="1408" y="1471"/>
                  <a:pt x="1408" y="1472"/>
                </a:cubicBezTo>
                <a:cubicBezTo>
                  <a:pt x="1410" y="1471"/>
                  <a:pt x="1411" y="1468"/>
                  <a:pt x="1413" y="1469"/>
                </a:cubicBezTo>
                <a:cubicBezTo>
                  <a:pt x="1413" y="1464"/>
                  <a:pt x="1417" y="1464"/>
                  <a:pt x="1419" y="1462"/>
                </a:cubicBezTo>
                <a:cubicBezTo>
                  <a:pt x="1421" y="1459"/>
                  <a:pt x="1417" y="1461"/>
                  <a:pt x="1419" y="1459"/>
                </a:cubicBezTo>
                <a:cubicBezTo>
                  <a:pt x="1417" y="1462"/>
                  <a:pt x="1413" y="1462"/>
                  <a:pt x="1411" y="1466"/>
                </a:cubicBezTo>
                <a:cubicBezTo>
                  <a:pt x="1410" y="1466"/>
                  <a:pt x="1410" y="1465"/>
                  <a:pt x="1410" y="1465"/>
                </a:cubicBezTo>
                <a:cubicBezTo>
                  <a:pt x="1416" y="1460"/>
                  <a:pt x="1424" y="1456"/>
                  <a:pt x="1430" y="1450"/>
                </a:cubicBezTo>
                <a:cubicBezTo>
                  <a:pt x="1431" y="1450"/>
                  <a:pt x="1432" y="1450"/>
                  <a:pt x="1433" y="1450"/>
                </a:cubicBezTo>
                <a:cubicBezTo>
                  <a:pt x="1434" y="1448"/>
                  <a:pt x="1436" y="1446"/>
                  <a:pt x="1438" y="1445"/>
                </a:cubicBezTo>
                <a:cubicBezTo>
                  <a:pt x="1439" y="1445"/>
                  <a:pt x="1439" y="1445"/>
                  <a:pt x="1439" y="1445"/>
                </a:cubicBezTo>
                <a:cubicBezTo>
                  <a:pt x="1440" y="1446"/>
                  <a:pt x="1438" y="1448"/>
                  <a:pt x="1437" y="1452"/>
                </a:cubicBezTo>
                <a:cubicBezTo>
                  <a:pt x="1434" y="1452"/>
                  <a:pt x="1438" y="1449"/>
                  <a:pt x="1437" y="1447"/>
                </a:cubicBezTo>
                <a:cubicBezTo>
                  <a:pt x="1434" y="1448"/>
                  <a:pt x="1435" y="1449"/>
                  <a:pt x="1433" y="1451"/>
                </a:cubicBezTo>
                <a:cubicBezTo>
                  <a:pt x="1435" y="1452"/>
                  <a:pt x="1435" y="1453"/>
                  <a:pt x="1435" y="1454"/>
                </a:cubicBezTo>
                <a:cubicBezTo>
                  <a:pt x="1434" y="1455"/>
                  <a:pt x="1432" y="1454"/>
                  <a:pt x="1432" y="1456"/>
                </a:cubicBezTo>
                <a:cubicBezTo>
                  <a:pt x="1435" y="1456"/>
                  <a:pt x="1435" y="1452"/>
                  <a:pt x="1439" y="1453"/>
                </a:cubicBezTo>
                <a:cubicBezTo>
                  <a:pt x="1441" y="1450"/>
                  <a:pt x="1442" y="1447"/>
                  <a:pt x="1445" y="1446"/>
                </a:cubicBezTo>
                <a:cubicBezTo>
                  <a:pt x="1446" y="1446"/>
                  <a:pt x="1443" y="1448"/>
                  <a:pt x="1442" y="1448"/>
                </a:cubicBezTo>
                <a:cubicBezTo>
                  <a:pt x="1442" y="1450"/>
                  <a:pt x="1445" y="1448"/>
                  <a:pt x="1445" y="1447"/>
                </a:cubicBezTo>
                <a:cubicBezTo>
                  <a:pt x="1444" y="1447"/>
                  <a:pt x="1444" y="1447"/>
                  <a:pt x="1444" y="1447"/>
                </a:cubicBezTo>
                <a:cubicBezTo>
                  <a:pt x="1444" y="1447"/>
                  <a:pt x="1445" y="1447"/>
                  <a:pt x="1445" y="1447"/>
                </a:cubicBezTo>
                <a:cubicBezTo>
                  <a:pt x="1446" y="1451"/>
                  <a:pt x="1443" y="1453"/>
                  <a:pt x="1439" y="1456"/>
                </a:cubicBezTo>
                <a:cubicBezTo>
                  <a:pt x="1434" y="1458"/>
                  <a:pt x="1428" y="1462"/>
                  <a:pt x="1425" y="1465"/>
                </a:cubicBezTo>
                <a:cubicBezTo>
                  <a:pt x="1426" y="1465"/>
                  <a:pt x="1427" y="1465"/>
                  <a:pt x="1427" y="1466"/>
                </a:cubicBezTo>
                <a:cubicBezTo>
                  <a:pt x="1429" y="1466"/>
                  <a:pt x="1428" y="1463"/>
                  <a:pt x="1430" y="1464"/>
                </a:cubicBezTo>
                <a:cubicBezTo>
                  <a:pt x="1431" y="1465"/>
                  <a:pt x="1428" y="1469"/>
                  <a:pt x="1426" y="1468"/>
                </a:cubicBezTo>
                <a:cubicBezTo>
                  <a:pt x="1428" y="1469"/>
                  <a:pt x="1426" y="1474"/>
                  <a:pt x="1423" y="1474"/>
                </a:cubicBezTo>
                <a:cubicBezTo>
                  <a:pt x="1422" y="1474"/>
                  <a:pt x="1424" y="1470"/>
                  <a:pt x="1426" y="1470"/>
                </a:cubicBezTo>
                <a:cubicBezTo>
                  <a:pt x="1424" y="1469"/>
                  <a:pt x="1426" y="1468"/>
                  <a:pt x="1425" y="1465"/>
                </a:cubicBezTo>
                <a:cubicBezTo>
                  <a:pt x="1422" y="1466"/>
                  <a:pt x="1423" y="1465"/>
                  <a:pt x="1420" y="1466"/>
                </a:cubicBezTo>
                <a:cubicBezTo>
                  <a:pt x="1423" y="1463"/>
                  <a:pt x="1426" y="1463"/>
                  <a:pt x="1428" y="1457"/>
                </a:cubicBezTo>
                <a:cubicBezTo>
                  <a:pt x="1425" y="1457"/>
                  <a:pt x="1427" y="1455"/>
                  <a:pt x="1424" y="1456"/>
                </a:cubicBezTo>
                <a:cubicBezTo>
                  <a:pt x="1424" y="1457"/>
                  <a:pt x="1427" y="1457"/>
                  <a:pt x="1425" y="1460"/>
                </a:cubicBezTo>
                <a:cubicBezTo>
                  <a:pt x="1422" y="1463"/>
                  <a:pt x="1418" y="1464"/>
                  <a:pt x="1415" y="1467"/>
                </a:cubicBezTo>
                <a:cubicBezTo>
                  <a:pt x="1417" y="1467"/>
                  <a:pt x="1418" y="1468"/>
                  <a:pt x="1417" y="1469"/>
                </a:cubicBezTo>
                <a:cubicBezTo>
                  <a:pt x="1419" y="1468"/>
                  <a:pt x="1421" y="1467"/>
                  <a:pt x="1422" y="1466"/>
                </a:cubicBezTo>
                <a:cubicBezTo>
                  <a:pt x="1423" y="1467"/>
                  <a:pt x="1421" y="1469"/>
                  <a:pt x="1420" y="1470"/>
                </a:cubicBezTo>
                <a:cubicBezTo>
                  <a:pt x="1419" y="1470"/>
                  <a:pt x="1419" y="1470"/>
                  <a:pt x="1419" y="1469"/>
                </a:cubicBezTo>
                <a:cubicBezTo>
                  <a:pt x="1416" y="1470"/>
                  <a:pt x="1420" y="1471"/>
                  <a:pt x="1417" y="1473"/>
                </a:cubicBezTo>
                <a:cubicBezTo>
                  <a:pt x="1416" y="1472"/>
                  <a:pt x="1416" y="1470"/>
                  <a:pt x="1415" y="1469"/>
                </a:cubicBezTo>
                <a:cubicBezTo>
                  <a:pt x="1413" y="1475"/>
                  <a:pt x="1405" y="1477"/>
                  <a:pt x="1403" y="1482"/>
                </a:cubicBezTo>
                <a:cubicBezTo>
                  <a:pt x="1402" y="1482"/>
                  <a:pt x="1403" y="1480"/>
                  <a:pt x="1400" y="1480"/>
                </a:cubicBezTo>
                <a:cubicBezTo>
                  <a:pt x="1399" y="1483"/>
                  <a:pt x="1397" y="1483"/>
                  <a:pt x="1396" y="1486"/>
                </a:cubicBezTo>
                <a:cubicBezTo>
                  <a:pt x="1398" y="1486"/>
                  <a:pt x="1399" y="1486"/>
                  <a:pt x="1399" y="1487"/>
                </a:cubicBezTo>
                <a:cubicBezTo>
                  <a:pt x="1398" y="1489"/>
                  <a:pt x="1395" y="1490"/>
                  <a:pt x="1394" y="1493"/>
                </a:cubicBezTo>
                <a:cubicBezTo>
                  <a:pt x="1392" y="1493"/>
                  <a:pt x="1392" y="1488"/>
                  <a:pt x="1396" y="1488"/>
                </a:cubicBezTo>
                <a:cubicBezTo>
                  <a:pt x="1394" y="1488"/>
                  <a:pt x="1395" y="1486"/>
                  <a:pt x="1394" y="1485"/>
                </a:cubicBezTo>
                <a:cubicBezTo>
                  <a:pt x="1393" y="1489"/>
                  <a:pt x="1390" y="1490"/>
                  <a:pt x="1387" y="1495"/>
                </a:cubicBezTo>
                <a:cubicBezTo>
                  <a:pt x="1389" y="1495"/>
                  <a:pt x="1389" y="1492"/>
                  <a:pt x="1391" y="1492"/>
                </a:cubicBezTo>
                <a:cubicBezTo>
                  <a:pt x="1392" y="1494"/>
                  <a:pt x="1388" y="1495"/>
                  <a:pt x="1388" y="1497"/>
                </a:cubicBezTo>
                <a:cubicBezTo>
                  <a:pt x="1387" y="1497"/>
                  <a:pt x="1387" y="1496"/>
                  <a:pt x="1385" y="1497"/>
                </a:cubicBezTo>
                <a:cubicBezTo>
                  <a:pt x="1387" y="1501"/>
                  <a:pt x="1380" y="1501"/>
                  <a:pt x="1378" y="1504"/>
                </a:cubicBezTo>
                <a:cubicBezTo>
                  <a:pt x="1375" y="1503"/>
                  <a:pt x="1381" y="1500"/>
                  <a:pt x="1380" y="1498"/>
                </a:cubicBezTo>
                <a:cubicBezTo>
                  <a:pt x="1379" y="1498"/>
                  <a:pt x="1379" y="1499"/>
                  <a:pt x="1379" y="1499"/>
                </a:cubicBezTo>
                <a:cubicBezTo>
                  <a:pt x="1376" y="1500"/>
                  <a:pt x="1379" y="1497"/>
                  <a:pt x="1376" y="1498"/>
                </a:cubicBezTo>
                <a:cubicBezTo>
                  <a:pt x="1375" y="1500"/>
                  <a:pt x="1372" y="1501"/>
                  <a:pt x="1374" y="1502"/>
                </a:cubicBezTo>
                <a:cubicBezTo>
                  <a:pt x="1373" y="1505"/>
                  <a:pt x="1370" y="1504"/>
                  <a:pt x="1369" y="1506"/>
                </a:cubicBezTo>
                <a:cubicBezTo>
                  <a:pt x="1368" y="1505"/>
                  <a:pt x="1368" y="1503"/>
                  <a:pt x="1370" y="1503"/>
                </a:cubicBezTo>
                <a:cubicBezTo>
                  <a:pt x="1368" y="1501"/>
                  <a:pt x="1366" y="1510"/>
                  <a:pt x="1363" y="1507"/>
                </a:cubicBezTo>
                <a:cubicBezTo>
                  <a:pt x="1362" y="1508"/>
                  <a:pt x="1362" y="1509"/>
                  <a:pt x="1361" y="1511"/>
                </a:cubicBezTo>
                <a:cubicBezTo>
                  <a:pt x="1363" y="1511"/>
                  <a:pt x="1363" y="1511"/>
                  <a:pt x="1364" y="1512"/>
                </a:cubicBezTo>
                <a:cubicBezTo>
                  <a:pt x="1363" y="1514"/>
                  <a:pt x="1362" y="1512"/>
                  <a:pt x="1360" y="1512"/>
                </a:cubicBezTo>
                <a:cubicBezTo>
                  <a:pt x="1359" y="1517"/>
                  <a:pt x="1354" y="1517"/>
                  <a:pt x="1349" y="1520"/>
                </a:cubicBezTo>
                <a:cubicBezTo>
                  <a:pt x="1348" y="1522"/>
                  <a:pt x="1345" y="1523"/>
                  <a:pt x="1343" y="1525"/>
                </a:cubicBezTo>
                <a:cubicBezTo>
                  <a:pt x="1340" y="1526"/>
                  <a:pt x="1337" y="1528"/>
                  <a:pt x="1336" y="1530"/>
                </a:cubicBezTo>
                <a:cubicBezTo>
                  <a:pt x="1337" y="1532"/>
                  <a:pt x="1338" y="1529"/>
                  <a:pt x="1340" y="1529"/>
                </a:cubicBezTo>
                <a:cubicBezTo>
                  <a:pt x="1340" y="1531"/>
                  <a:pt x="1336" y="1535"/>
                  <a:pt x="1333" y="1536"/>
                </a:cubicBezTo>
                <a:cubicBezTo>
                  <a:pt x="1331" y="1535"/>
                  <a:pt x="1336" y="1534"/>
                  <a:pt x="1334" y="1533"/>
                </a:cubicBezTo>
                <a:cubicBezTo>
                  <a:pt x="1332" y="1533"/>
                  <a:pt x="1331" y="1533"/>
                  <a:pt x="1330" y="1533"/>
                </a:cubicBezTo>
                <a:cubicBezTo>
                  <a:pt x="1330" y="1534"/>
                  <a:pt x="1329" y="1538"/>
                  <a:pt x="1328" y="1541"/>
                </a:cubicBezTo>
                <a:cubicBezTo>
                  <a:pt x="1327" y="1543"/>
                  <a:pt x="1325" y="1540"/>
                  <a:pt x="1323" y="1541"/>
                </a:cubicBezTo>
                <a:cubicBezTo>
                  <a:pt x="1322" y="1541"/>
                  <a:pt x="1320" y="1546"/>
                  <a:pt x="1319" y="1544"/>
                </a:cubicBezTo>
                <a:cubicBezTo>
                  <a:pt x="1318" y="1546"/>
                  <a:pt x="1316" y="1548"/>
                  <a:pt x="1315" y="1549"/>
                </a:cubicBezTo>
                <a:cubicBezTo>
                  <a:pt x="1313" y="1551"/>
                  <a:pt x="1311" y="1552"/>
                  <a:pt x="1309" y="1553"/>
                </a:cubicBezTo>
                <a:cubicBezTo>
                  <a:pt x="1306" y="1554"/>
                  <a:pt x="1309" y="1550"/>
                  <a:pt x="1306" y="1551"/>
                </a:cubicBezTo>
                <a:cubicBezTo>
                  <a:pt x="1304" y="1554"/>
                  <a:pt x="1309" y="1552"/>
                  <a:pt x="1307" y="1555"/>
                </a:cubicBezTo>
                <a:cubicBezTo>
                  <a:pt x="1306" y="1558"/>
                  <a:pt x="1304" y="1555"/>
                  <a:pt x="1302" y="1555"/>
                </a:cubicBezTo>
                <a:cubicBezTo>
                  <a:pt x="1301" y="1557"/>
                  <a:pt x="1299" y="1557"/>
                  <a:pt x="1298" y="1558"/>
                </a:cubicBezTo>
                <a:cubicBezTo>
                  <a:pt x="1298" y="1557"/>
                  <a:pt x="1297" y="1557"/>
                  <a:pt x="1294" y="1557"/>
                </a:cubicBezTo>
                <a:cubicBezTo>
                  <a:pt x="1294" y="1558"/>
                  <a:pt x="1295" y="1559"/>
                  <a:pt x="1293" y="1559"/>
                </a:cubicBezTo>
                <a:cubicBezTo>
                  <a:pt x="1293" y="1561"/>
                  <a:pt x="1295" y="1558"/>
                  <a:pt x="1296" y="1559"/>
                </a:cubicBezTo>
                <a:cubicBezTo>
                  <a:pt x="1296" y="1561"/>
                  <a:pt x="1294" y="1561"/>
                  <a:pt x="1293" y="1562"/>
                </a:cubicBezTo>
                <a:cubicBezTo>
                  <a:pt x="1292" y="1564"/>
                  <a:pt x="1295" y="1562"/>
                  <a:pt x="1296" y="1561"/>
                </a:cubicBezTo>
                <a:cubicBezTo>
                  <a:pt x="1296" y="1562"/>
                  <a:pt x="1296" y="1563"/>
                  <a:pt x="1297" y="1564"/>
                </a:cubicBezTo>
                <a:cubicBezTo>
                  <a:pt x="1295" y="1566"/>
                  <a:pt x="1294" y="1564"/>
                  <a:pt x="1295" y="1567"/>
                </a:cubicBezTo>
                <a:cubicBezTo>
                  <a:pt x="1291" y="1567"/>
                  <a:pt x="1294" y="1565"/>
                  <a:pt x="1293" y="1564"/>
                </a:cubicBezTo>
                <a:cubicBezTo>
                  <a:pt x="1291" y="1565"/>
                  <a:pt x="1292" y="1566"/>
                  <a:pt x="1292" y="1568"/>
                </a:cubicBezTo>
                <a:cubicBezTo>
                  <a:pt x="1290" y="1570"/>
                  <a:pt x="1288" y="1571"/>
                  <a:pt x="1286" y="1573"/>
                </a:cubicBezTo>
                <a:cubicBezTo>
                  <a:pt x="1285" y="1572"/>
                  <a:pt x="1286" y="1570"/>
                  <a:pt x="1285" y="1569"/>
                </a:cubicBezTo>
                <a:cubicBezTo>
                  <a:pt x="1283" y="1570"/>
                  <a:pt x="1279" y="1569"/>
                  <a:pt x="1277" y="1572"/>
                </a:cubicBezTo>
                <a:cubicBezTo>
                  <a:pt x="1274" y="1572"/>
                  <a:pt x="1273" y="1571"/>
                  <a:pt x="1268" y="1574"/>
                </a:cubicBezTo>
                <a:cubicBezTo>
                  <a:pt x="1270" y="1574"/>
                  <a:pt x="1272" y="1573"/>
                  <a:pt x="1273" y="1574"/>
                </a:cubicBezTo>
                <a:cubicBezTo>
                  <a:pt x="1272" y="1576"/>
                  <a:pt x="1270" y="1577"/>
                  <a:pt x="1269" y="1578"/>
                </a:cubicBezTo>
                <a:cubicBezTo>
                  <a:pt x="1268" y="1579"/>
                  <a:pt x="1270" y="1579"/>
                  <a:pt x="1269" y="1581"/>
                </a:cubicBezTo>
                <a:cubicBezTo>
                  <a:pt x="1271" y="1579"/>
                  <a:pt x="1276" y="1578"/>
                  <a:pt x="1275" y="1576"/>
                </a:cubicBezTo>
                <a:cubicBezTo>
                  <a:pt x="1276" y="1577"/>
                  <a:pt x="1277" y="1577"/>
                  <a:pt x="1276" y="1579"/>
                </a:cubicBezTo>
                <a:cubicBezTo>
                  <a:pt x="1274" y="1580"/>
                  <a:pt x="1273" y="1578"/>
                  <a:pt x="1273" y="1582"/>
                </a:cubicBezTo>
                <a:cubicBezTo>
                  <a:pt x="1270" y="1583"/>
                  <a:pt x="1273" y="1580"/>
                  <a:pt x="1271" y="1581"/>
                </a:cubicBezTo>
                <a:cubicBezTo>
                  <a:pt x="1273" y="1582"/>
                  <a:pt x="1270" y="1585"/>
                  <a:pt x="1267" y="1585"/>
                </a:cubicBezTo>
                <a:cubicBezTo>
                  <a:pt x="1267" y="1588"/>
                  <a:pt x="1269" y="1586"/>
                  <a:pt x="1270" y="1585"/>
                </a:cubicBezTo>
                <a:cubicBezTo>
                  <a:pt x="1270" y="1586"/>
                  <a:pt x="1269" y="1587"/>
                  <a:pt x="1269" y="1588"/>
                </a:cubicBezTo>
                <a:cubicBezTo>
                  <a:pt x="1267" y="1588"/>
                  <a:pt x="1264" y="1589"/>
                  <a:pt x="1265" y="1588"/>
                </a:cubicBezTo>
                <a:cubicBezTo>
                  <a:pt x="1264" y="1588"/>
                  <a:pt x="1262" y="1593"/>
                  <a:pt x="1261" y="1590"/>
                </a:cubicBezTo>
                <a:cubicBezTo>
                  <a:pt x="1259" y="1591"/>
                  <a:pt x="1261" y="1595"/>
                  <a:pt x="1258" y="1596"/>
                </a:cubicBezTo>
                <a:cubicBezTo>
                  <a:pt x="1257" y="1596"/>
                  <a:pt x="1258" y="1594"/>
                  <a:pt x="1258" y="1593"/>
                </a:cubicBezTo>
                <a:cubicBezTo>
                  <a:pt x="1256" y="1595"/>
                  <a:pt x="1250" y="1597"/>
                  <a:pt x="1251" y="1599"/>
                </a:cubicBezTo>
                <a:cubicBezTo>
                  <a:pt x="1251" y="1600"/>
                  <a:pt x="1247" y="1603"/>
                  <a:pt x="1248" y="1600"/>
                </a:cubicBezTo>
                <a:cubicBezTo>
                  <a:pt x="1244" y="1604"/>
                  <a:pt x="1241" y="1610"/>
                  <a:pt x="1243" y="1615"/>
                </a:cubicBezTo>
                <a:cubicBezTo>
                  <a:pt x="1242" y="1616"/>
                  <a:pt x="1240" y="1617"/>
                  <a:pt x="1240" y="1619"/>
                </a:cubicBezTo>
                <a:cubicBezTo>
                  <a:pt x="1237" y="1619"/>
                  <a:pt x="1240" y="1615"/>
                  <a:pt x="1236" y="1616"/>
                </a:cubicBezTo>
                <a:cubicBezTo>
                  <a:pt x="1237" y="1613"/>
                  <a:pt x="1238" y="1614"/>
                  <a:pt x="1240" y="1613"/>
                </a:cubicBezTo>
                <a:cubicBezTo>
                  <a:pt x="1241" y="1610"/>
                  <a:pt x="1241" y="1608"/>
                  <a:pt x="1238" y="1609"/>
                </a:cubicBezTo>
                <a:cubicBezTo>
                  <a:pt x="1238" y="1609"/>
                  <a:pt x="1239" y="1609"/>
                  <a:pt x="1240" y="1609"/>
                </a:cubicBezTo>
                <a:cubicBezTo>
                  <a:pt x="1239" y="1611"/>
                  <a:pt x="1238" y="1613"/>
                  <a:pt x="1236" y="1613"/>
                </a:cubicBezTo>
                <a:cubicBezTo>
                  <a:pt x="1234" y="1613"/>
                  <a:pt x="1237" y="1612"/>
                  <a:pt x="1237" y="1610"/>
                </a:cubicBezTo>
                <a:cubicBezTo>
                  <a:pt x="1234" y="1610"/>
                  <a:pt x="1235" y="1613"/>
                  <a:pt x="1232" y="1613"/>
                </a:cubicBezTo>
                <a:cubicBezTo>
                  <a:pt x="1234" y="1617"/>
                  <a:pt x="1228" y="1619"/>
                  <a:pt x="1223" y="1620"/>
                </a:cubicBezTo>
                <a:cubicBezTo>
                  <a:pt x="1223" y="1623"/>
                  <a:pt x="1223" y="1626"/>
                  <a:pt x="1226" y="1624"/>
                </a:cubicBezTo>
                <a:cubicBezTo>
                  <a:pt x="1224" y="1622"/>
                  <a:pt x="1227" y="1621"/>
                  <a:pt x="1228" y="1620"/>
                </a:cubicBezTo>
                <a:cubicBezTo>
                  <a:pt x="1229" y="1621"/>
                  <a:pt x="1228" y="1622"/>
                  <a:pt x="1227" y="1622"/>
                </a:cubicBezTo>
                <a:cubicBezTo>
                  <a:pt x="1229" y="1623"/>
                  <a:pt x="1233" y="1617"/>
                  <a:pt x="1236" y="1616"/>
                </a:cubicBezTo>
                <a:cubicBezTo>
                  <a:pt x="1230" y="1625"/>
                  <a:pt x="1218" y="1633"/>
                  <a:pt x="1211" y="1643"/>
                </a:cubicBezTo>
                <a:cubicBezTo>
                  <a:pt x="1210" y="1643"/>
                  <a:pt x="1210" y="1641"/>
                  <a:pt x="1211" y="1640"/>
                </a:cubicBezTo>
                <a:cubicBezTo>
                  <a:pt x="1209" y="1641"/>
                  <a:pt x="1208" y="1642"/>
                  <a:pt x="1208" y="1644"/>
                </a:cubicBezTo>
                <a:cubicBezTo>
                  <a:pt x="1205" y="1643"/>
                  <a:pt x="1206" y="1646"/>
                  <a:pt x="1203" y="1647"/>
                </a:cubicBezTo>
                <a:cubicBezTo>
                  <a:pt x="1201" y="1647"/>
                  <a:pt x="1205" y="1642"/>
                  <a:pt x="1202" y="1644"/>
                </a:cubicBezTo>
                <a:cubicBezTo>
                  <a:pt x="1202" y="1647"/>
                  <a:pt x="1200" y="1647"/>
                  <a:pt x="1196" y="1650"/>
                </a:cubicBezTo>
                <a:cubicBezTo>
                  <a:pt x="1196" y="1652"/>
                  <a:pt x="1196" y="1655"/>
                  <a:pt x="1192" y="1655"/>
                </a:cubicBezTo>
                <a:cubicBezTo>
                  <a:pt x="1191" y="1658"/>
                  <a:pt x="1189" y="1659"/>
                  <a:pt x="1189" y="1661"/>
                </a:cubicBezTo>
                <a:cubicBezTo>
                  <a:pt x="1181" y="1662"/>
                  <a:pt x="1175" y="1673"/>
                  <a:pt x="1166" y="1679"/>
                </a:cubicBezTo>
                <a:cubicBezTo>
                  <a:pt x="1167" y="1680"/>
                  <a:pt x="1166" y="1683"/>
                  <a:pt x="1164" y="1682"/>
                </a:cubicBezTo>
                <a:cubicBezTo>
                  <a:pt x="1163" y="1685"/>
                  <a:pt x="1164" y="1685"/>
                  <a:pt x="1164" y="1686"/>
                </a:cubicBezTo>
                <a:cubicBezTo>
                  <a:pt x="1164" y="1686"/>
                  <a:pt x="1163" y="1687"/>
                  <a:pt x="1163" y="1687"/>
                </a:cubicBezTo>
                <a:cubicBezTo>
                  <a:pt x="1162" y="1686"/>
                  <a:pt x="1161" y="1686"/>
                  <a:pt x="1161" y="1683"/>
                </a:cubicBezTo>
                <a:cubicBezTo>
                  <a:pt x="1158" y="1685"/>
                  <a:pt x="1163" y="1687"/>
                  <a:pt x="1159" y="1687"/>
                </a:cubicBezTo>
                <a:cubicBezTo>
                  <a:pt x="1160" y="1690"/>
                  <a:pt x="1158" y="1690"/>
                  <a:pt x="1156" y="1693"/>
                </a:cubicBezTo>
                <a:cubicBezTo>
                  <a:pt x="1155" y="1693"/>
                  <a:pt x="1155" y="1691"/>
                  <a:pt x="1156" y="1689"/>
                </a:cubicBezTo>
                <a:cubicBezTo>
                  <a:pt x="1153" y="1695"/>
                  <a:pt x="1146" y="1700"/>
                  <a:pt x="1146" y="1707"/>
                </a:cubicBezTo>
                <a:cubicBezTo>
                  <a:pt x="1145" y="1710"/>
                  <a:pt x="1144" y="1709"/>
                  <a:pt x="1142" y="1710"/>
                </a:cubicBezTo>
                <a:cubicBezTo>
                  <a:pt x="1140" y="1711"/>
                  <a:pt x="1142" y="1707"/>
                  <a:pt x="1139" y="1708"/>
                </a:cubicBezTo>
                <a:cubicBezTo>
                  <a:pt x="1139" y="1710"/>
                  <a:pt x="1140" y="1711"/>
                  <a:pt x="1141" y="1711"/>
                </a:cubicBezTo>
                <a:cubicBezTo>
                  <a:pt x="1138" y="1713"/>
                  <a:pt x="1140" y="1714"/>
                  <a:pt x="1139" y="1716"/>
                </a:cubicBezTo>
                <a:cubicBezTo>
                  <a:pt x="1136" y="1716"/>
                  <a:pt x="1137" y="1711"/>
                  <a:pt x="1139" y="1709"/>
                </a:cubicBezTo>
                <a:cubicBezTo>
                  <a:pt x="1137" y="1709"/>
                  <a:pt x="1137" y="1708"/>
                  <a:pt x="1138" y="1708"/>
                </a:cubicBezTo>
                <a:cubicBezTo>
                  <a:pt x="1134" y="1709"/>
                  <a:pt x="1128" y="1712"/>
                  <a:pt x="1127" y="1720"/>
                </a:cubicBezTo>
                <a:cubicBezTo>
                  <a:pt x="1124" y="1721"/>
                  <a:pt x="1127" y="1716"/>
                  <a:pt x="1124" y="1717"/>
                </a:cubicBezTo>
                <a:cubicBezTo>
                  <a:pt x="1124" y="1721"/>
                  <a:pt x="1119" y="1723"/>
                  <a:pt x="1116" y="1727"/>
                </a:cubicBezTo>
                <a:cubicBezTo>
                  <a:pt x="1116" y="1728"/>
                  <a:pt x="1117" y="1728"/>
                  <a:pt x="1116" y="1730"/>
                </a:cubicBezTo>
                <a:cubicBezTo>
                  <a:pt x="1116" y="1729"/>
                  <a:pt x="1116" y="1728"/>
                  <a:pt x="1115" y="1728"/>
                </a:cubicBezTo>
                <a:cubicBezTo>
                  <a:pt x="1113" y="1730"/>
                  <a:pt x="1114" y="1729"/>
                  <a:pt x="1114" y="1732"/>
                </a:cubicBezTo>
                <a:cubicBezTo>
                  <a:pt x="1113" y="1732"/>
                  <a:pt x="1114" y="1730"/>
                  <a:pt x="1113" y="1730"/>
                </a:cubicBezTo>
                <a:cubicBezTo>
                  <a:pt x="1110" y="1731"/>
                  <a:pt x="1109" y="1734"/>
                  <a:pt x="1111" y="1735"/>
                </a:cubicBezTo>
                <a:cubicBezTo>
                  <a:pt x="1110" y="1735"/>
                  <a:pt x="1109" y="1736"/>
                  <a:pt x="1109" y="1736"/>
                </a:cubicBezTo>
                <a:cubicBezTo>
                  <a:pt x="1108" y="1736"/>
                  <a:pt x="1109" y="1735"/>
                  <a:pt x="1109" y="1734"/>
                </a:cubicBezTo>
                <a:cubicBezTo>
                  <a:pt x="1105" y="1738"/>
                  <a:pt x="1097" y="1743"/>
                  <a:pt x="1097" y="1748"/>
                </a:cubicBezTo>
                <a:cubicBezTo>
                  <a:pt x="1092" y="1751"/>
                  <a:pt x="1095" y="1752"/>
                  <a:pt x="1092" y="1753"/>
                </a:cubicBezTo>
                <a:cubicBezTo>
                  <a:pt x="1092" y="1758"/>
                  <a:pt x="1090" y="1759"/>
                  <a:pt x="1089" y="1764"/>
                </a:cubicBezTo>
                <a:cubicBezTo>
                  <a:pt x="1090" y="1763"/>
                  <a:pt x="1091" y="1762"/>
                  <a:pt x="1092" y="1761"/>
                </a:cubicBezTo>
                <a:cubicBezTo>
                  <a:pt x="1092" y="1764"/>
                  <a:pt x="1089" y="1764"/>
                  <a:pt x="1089" y="1766"/>
                </a:cubicBezTo>
                <a:cubicBezTo>
                  <a:pt x="1088" y="1766"/>
                  <a:pt x="1089" y="1765"/>
                  <a:pt x="1089" y="1764"/>
                </a:cubicBezTo>
                <a:cubicBezTo>
                  <a:pt x="1086" y="1767"/>
                  <a:pt x="1082" y="1768"/>
                  <a:pt x="1080" y="1771"/>
                </a:cubicBezTo>
                <a:cubicBezTo>
                  <a:pt x="1079" y="1771"/>
                  <a:pt x="1079" y="1770"/>
                  <a:pt x="1079" y="1769"/>
                </a:cubicBezTo>
                <a:cubicBezTo>
                  <a:pt x="1078" y="1770"/>
                  <a:pt x="1077" y="1771"/>
                  <a:pt x="1076" y="1774"/>
                </a:cubicBezTo>
                <a:cubicBezTo>
                  <a:pt x="1077" y="1776"/>
                  <a:pt x="1075" y="1779"/>
                  <a:pt x="1072" y="1781"/>
                </a:cubicBezTo>
                <a:cubicBezTo>
                  <a:pt x="1069" y="1784"/>
                  <a:pt x="1065" y="1787"/>
                  <a:pt x="1064" y="1791"/>
                </a:cubicBezTo>
                <a:cubicBezTo>
                  <a:pt x="1067" y="1788"/>
                  <a:pt x="1069" y="1786"/>
                  <a:pt x="1072" y="1783"/>
                </a:cubicBezTo>
                <a:cubicBezTo>
                  <a:pt x="1074" y="1780"/>
                  <a:pt x="1077" y="1778"/>
                  <a:pt x="1079" y="1775"/>
                </a:cubicBezTo>
                <a:cubicBezTo>
                  <a:pt x="1078" y="1778"/>
                  <a:pt x="1076" y="1779"/>
                  <a:pt x="1075" y="1781"/>
                </a:cubicBezTo>
                <a:cubicBezTo>
                  <a:pt x="1075" y="1783"/>
                  <a:pt x="1077" y="1779"/>
                  <a:pt x="1078" y="1779"/>
                </a:cubicBezTo>
                <a:cubicBezTo>
                  <a:pt x="1078" y="1780"/>
                  <a:pt x="1078" y="1782"/>
                  <a:pt x="1078" y="1783"/>
                </a:cubicBezTo>
                <a:cubicBezTo>
                  <a:pt x="1076" y="1784"/>
                  <a:pt x="1076" y="1783"/>
                  <a:pt x="1075" y="1783"/>
                </a:cubicBezTo>
                <a:cubicBezTo>
                  <a:pt x="1072" y="1788"/>
                  <a:pt x="1075" y="1791"/>
                  <a:pt x="1070" y="1794"/>
                </a:cubicBezTo>
                <a:cubicBezTo>
                  <a:pt x="1069" y="1794"/>
                  <a:pt x="1072" y="1790"/>
                  <a:pt x="1072" y="1788"/>
                </a:cubicBezTo>
                <a:cubicBezTo>
                  <a:pt x="1071" y="1787"/>
                  <a:pt x="1069" y="1788"/>
                  <a:pt x="1069" y="1786"/>
                </a:cubicBezTo>
                <a:cubicBezTo>
                  <a:pt x="1069" y="1788"/>
                  <a:pt x="1071" y="1794"/>
                  <a:pt x="1066" y="1796"/>
                </a:cubicBezTo>
                <a:cubicBezTo>
                  <a:pt x="1065" y="1797"/>
                  <a:pt x="1065" y="1795"/>
                  <a:pt x="1065" y="1794"/>
                </a:cubicBezTo>
                <a:cubicBezTo>
                  <a:pt x="1063" y="1795"/>
                  <a:pt x="1065" y="1800"/>
                  <a:pt x="1062" y="1802"/>
                </a:cubicBezTo>
                <a:cubicBezTo>
                  <a:pt x="1059" y="1804"/>
                  <a:pt x="1061" y="1799"/>
                  <a:pt x="1059" y="1801"/>
                </a:cubicBezTo>
                <a:cubicBezTo>
                  <a:pt x="1058" y="1802"/>
                  <a:pt x="1059" y="1802"/>
                  <a:pt x="1059" y="1801"/>
                </a:cubicBezTo>
                <a:cubicBezTo>
                  <a:pt x="1060" y="1802"/>
                  <a:pt x="1057" y="1804"/>
                  <a:pt x="1059" y="1805"/>
                </a:cubicBezTo>
                <a:cubicBezTo>
                  <a:pt x="1058" y="1806"/>
                  <a:pt x="1056" y="1809"/>
                  <a:pt x="1058" y="1810"/>
                </a:cubicBezTo>
                <a:cubicBezTo>
                  <a:pt x="1057" y="1811"/>
                  <a:pt x="1056" y="1812"/>
                  <a:pt x="1055" y="1813"/>
                </a:cubicBezTo>
                <a:cubicBezTo>
                  <a:pt x="1054" y="1812"/>
                  <a:pt x="1055" y="1807"/>
                  <a:pt x="1053" y="1807"/>
                </a:cubicBezTo>
                <a:cubicBezTo>
                  <a:pt x="1053" y="1809"/>
                  <a:pt x="1052" y="1811"/>
                  <a:pt x="1051" y="1813"/>
                </a:cubicBezTo>
                <a:cubicBezTo>
                  <a:pt x="1050" y="1814"/>
                  <a:pt x="1050" y="1812"/>
                  <a:pt x="1048" y="1813"/>
                </a:cubicBezTo>
                <a:cubicBezTo>
                  <a:pt x="1046" y="1817"/>
                  <a:pt x="1044" y="1819"/>
                  <a:pt x="1041" y="1822"/>
                </a:cubicBezTo>
                <a:cubicBezTo>
                  <a:pt x="1040" y="1823"/>
                  <a:pt x="1042" y="1820"/>
                  <a:pt x="1042" y="1818"/>
                </a:cubicBezTo>
                <a:cubicBezTo>
                  <a:pt x="1038" y="1821"/>
                  <a:pt x="1042" y="1826"/>
                  <a:pt x="1036" y="1828"/>
                </a:cubicBezTo>
                <a:cubicBezTo>
                  <a:pt x="1036" y="1829"/>
                  <a:pt x="1037" y="1832"/>
                  <a:pt x="1035" y="1832"/>
                </a:cubicBezTo>
                <a:cubicBezTo>
                  <a:pt x="1035" y="1834"/>
                  <a:pt x="1037" y="1831"/>
                  <a:pt x="1038" y="1831"/>
                </a:cubicBezTo>
                <a:cubicBezTo>
                  <a:pt x="1038" y="1832"/>
                  <a:pt x="1038" y="1833"/>
                  <a:pt x="1038" y="1834"/>
                </a:cubicBezTo>
                <a:cubicBezTo>
                  <a:pt x="1035" y="1836"/>
                  <a:pt x="1034" y="1840"/>
                  <a:pt x="1030" y="1842"/>
                </a:cubicBezTo>
                <a:cubicBezTo>
                  <a:pt x="1028" y="1840"/>
                  <a:pt x="1031" y="1836"/>
                  <a:pt x="1034" y="1836"/>
                </a:cubicBezTo>
                <a:cubicBezTo>
                  <a:pt x="1034" y="1834"/>
                  <a:pt x="1035" y="1832"/>
                  <a:pt x="1036" y="1831"/>
                </a:cubicBezTo>
                <a:cubicBezTo>
                  <a:pt x="1035" y="1832"/>
                  <a:pt x="1029" y="1834"/>
                  <a:pt x="1030" y="1839"/>
                </a:cubicBezTo>
                <a:cubicBezTo>
                  <a:pt x="1027" y="1840"/>
                  <a:pt x="1028" y="1836"/>
                  <a:pt x="1026" y="1838"/>
                </a:cubicBezTo>
                <a:cubicBezTo>
                  <a:pt x="1027" y="1842"/>
                  <a:pt x="1022" y="1848"/>
                  <a:pt x="1019" y="1853"/>
                </a:cubicBezTo>
                <a:cubicBezTo>
                  <a:pt x="1017" y="1853"/>
                  <a:pt x="1020" y="1851"/>
                  <a:pt x="1019" y="1850"/>
                </a:cubicBezTo>
                <a:cubicBezTo>
                  <a:pt x="1018" y="1852"/>
                  <a:pt x="1017" y="1850"/>
                  <a:pt x="1015" y="1851"/>
                </a:cubicBezTo>
                <a:cubicBezTo>
                  <a:pt x="1014" y="1855"/>
                  <a:pt x="1012" y="1857"/>
                  <a:pt x="1011" y="1861"/>
                </a:cubicBezTo>
                <a:cubicBezTo>
                  <a:pt x="1006" y="1863"/>
                  <a:pt x="1009" y="1865"/>
                  <a:pt x="1007" y="1872"/>
                </a:cubicBezTo>
                <a:cubicBezTo>
                  <a:pt x="1008" y="1870"/>
                  <a:pt x="1009" y="1867"/>
                  <a:pt x="1011" y="1865"/>
                </a:cubicBezTo>
                <a:cubicBezTo>
                  <a:pt x="1012" y="1864"/>
                  <a:pt x="1011" y="1864"/>
                  <a:pt x="1010" y="1864"/>
                </a:cubicBezTo>
                <a:cubicBezTo>
                  <a:pt x="1010" y="1862"/>
                  <a:pt x="1011" y="1861"/>
                  <a:pt x="1013" y="1860"/>
                </a:cubicBezTo>
                <a:cubicBezTo>
                  <a:pt x="1014" y="1859"/>
                  <a:pt x="1013" y="1862"/>
                  <a:pt x="1012" y="1863"/>
                </a:cubicBezTo>
                <a:cubicBezTo>
                  <a:pt x="1013" y="1863"/>
                  <a:pt x="1015" y="1862"/>
                  <a:pt x="1016" y="1861"/>
                </a:cubicBezTo>
                <a:cubicBezTo>
                  <a:pt x="1018" y="1860"/>
                  <a:pt x="1020" y="1858"/>
                  <a:pt x="1020" y="1856"/>
                </a:cubicBezTo>
                <a:cubicBezTo>
                  <a:pt x="1023" y="1856"/>
                  <a:pt x="1026" y="1850"/>
                  <a:pt x="1028" y="1846"/>
                </a:cubicBezTo>
                <a:cubicBezTo>
                  <a:pt x="1030" y="1845"/>
                  <a:pt x="1030" y="1847"/>
                  <a:pt x="1030" y="1843"/>
                </a:cubicBezTo>
                <a:cubicBezTo>
                  <a:pt x="1036" y="1840"/>
                  <a:pt x="1040" y="1835"/>
                  <a:pt x="1043" y="1829"/>
                </a:cubicBezTo>
                <a:cubicBezTo>
                  <a:pt x="1045" y="1831"/>
                  <a:pt x="1047" y="1824"/>
                  <a:pt x="1048" y="1827"/>
                </a:cubicBezTo>
                <a:cubicBezTo>
                  <a:pt x="1048" y="1826"/>
                  <a:pt x="1049" y="1824"/>
                  <a:pt x="1051" y="1822"/>
                </a:cubicBezTo>
                <a:cubicBezTo>
                  <a:pt x="1049" y="1822"/>
                  <a:pt x="1049" y="1823"/>
                  <a:pt x="1048" y="1823"/>
                </a:cubicBezTo>
                <a:cubicBezTo>
                  <a:pt x="1048" y="1822"/>
                  <a:pt x="1049" y="1821"/>
                  <a:pt x="1050" y="1820"/>
                </a:cubicBezTo>
                <a:cubicBezTo>
                  <a:pt x="1050" y="1820"/>
                  <a:pt x="1051" y="1820"/>
                  <a:pt x="1051" y="1822"/>
                </a:cubicBezTo>
                <a:cubicBezTo>
                  <a:pt x="1053" y="1821"/>
                  <a:pt x="1053" y="1819"/>
                  <a:pt x="1055" y="1819"/>
                </a:cubicBezTo>
                <a:cubicBezTo>
                  <a:pt x="1055" y="1818"/>
                  <a:pt x="1054" y="1818"/>
                  <a:pt x="1054" y="1817"/>
                </a:cubicBezTo>
                <a:cubicBezTo>
                  <a:pt x="1056" y="1817"/>
                  <a:pt x="1058" y="1816"/>
                  <a:pt x="1057" y="1814"/>
                </a:cubicBezTo>
                <a:cubicBezTo>
                  <a:pt x="1058" y="1813"/>
                  <a:pt x="1060" y="1813"/>
                  <a:pt x="1060" y="1812"/>
                </a:cubicBezTo>
                <a:cubicBezTo>
                  <a:pt x="1062" y="1811"/>
                  <a:pt x="1059" y="1816"/>
                  <a:pt x="1062" y="1814"/>
                </a:cubicBezTo>
                <a:cubicBezTo>
                  <a:pt x="1061" y="1810"/>
                  <a:pt x="1069" y="1802"/>
                  <a:pt x="1072" y="1802"/>
                </a:cubicBezTo>
                <a:cubicBezTo>
                  <a:pt x="1074" y="1801"/>
                  <a:pt x="1071" y="1800"/>
                  <a:pt x="1072" y="1799"/>
                </a:cubicBezTo>
                <a:cubicBezTo>
                  <a:pt x="1072" y="1798"/>
                  <a:pt x="1073" y="1798"/>
                  <a:pt x="1073" y="1797"/>
                </a:cubicBezTo>
                <a:cubicBezTo>
                  <a:pt x="1075" y="1796"/>
                  <a:pt x="1075" y="1798"/>
                  <a:pt x="1077" y="1797"/>
                </a:cubicBezTo>
                <a:cubicBezTo>
                  <a:pt x="1077" y="1794"/>
                  <a:pt x="1079" y="1792"/>
                  <a:pt x="1081" y="1789"/>
                </a:cubicBezTo>
                <a:cubicBezTo>
                  <a:pt x="1083" y="1787"/>
                  <a:pt x="1086" y="1785"/>
                  <a:pt x="1088" y="1783"/>
                </a:cubicBezTo>
                <a:cubicBezTo>
                  <a:pt x="1088" y="1781"/>
                  <a:pt x="1089" y="1780"/>
                  <a:pt x="1089" y="1778"/>
                </a:cubicBezTo>
                <a:cubicBezTo>
                  <a:pt x="1086" y="1779"/>
                  <a:pt x="1089" y="1781"/>
                  <a:pt x="1086" y="1783"/>
                </a:cubicBezTo>
                <a:cubicBezTo>
                  <a:pt x="1086" y="1781"/>
                  <a:pt x="1086" y="1781"/>
                  <a:pt x="1084" y="1781"/>
                </a:cubicBezTo>
                <a:cubicBezTo>
                  <a:pt x="1084" y="1776"/>
                  <a:pt x="1088" y="1774"/>
                  <a:pt x="1090" y="1775"/>
                </a:cubicBezTo>
                <a:cubicBezTo>
                  <a:pt x="1090" y="1777"/>
                  <a:pt x="1086" y="1776"/>
                  <a:pt x="1087" y="1779"/>
                </a:cubicBezTo>
                <a:cubicBezTo>
                  <a:pt x="1088" y="1777"/>
                  <a:pt x="1091" y="1777"/>
                  <a:pt x="1090" y="1780"/>
                </a:cubicBezTo>
                <a:cubicBezTo>
                  <a:pt x="1093" y="1777"/>
                  <a:pt x="1096" y="1775"/>
                  <a:pt x="1099" y="1772"/>
                </a:cubicBezTo>
                <a:cubicBezTo>
                  <a:pt x="1100" y="1774"/>
                  <a:pt x="1099" y="1773"/>
                  <a:pt x="1102" y="1772"/>
                </a:cubicBezTo>
                <a:cubicBezTo>
                  <a:pt x="1101" y="1774"/>
                  <a:pt x="1099" y="1775"/>
                  <a:pt x="1097" y="1775"/>
                </a:cubicBezTo>
                <a:cubicBezTo>
                  <a:pt x="1097" y="1777"/>
                  <a:pt x="1099" y="1775"/>
                  <a:pt x="1099" y="1777"/>
                </a:cubicBezTo>
                <a:cubicBezTo>
                  <a:pt x="1100" y="1775"/>
                  <a:pt x="1102" y="1774"/>
                  <a:pt x="1103" y="1772"/>
                </a:cubicBezTo>
                <a:cubicBezTo>
                  <a:pt x="1103" y="1770"/>
                  <a:pt x="1101" y="1771"/>
                  <a:pt x="1099" y="1772"/>
                </a:cubicBezTo>
                <a:cubicBezTo>
                  <a:pt x="1101" y="1769"/>
                  <a:pt x="1104" y="1767"/>
                  <a:pt x="1105" y="1763"/>
                </a:cubicBezTo>
                <a:cubicBezTo>
                  <a:pt x="1105" y="1762"/>
                  <a:pt x="1103" y="1762"/>
                  <a:pt x="1103" y="1760"/>
                </a:cubicBezTo>
                <a:cubicBezTo>
                  <a:pt x="1105" y="1757"/>
                  <a:pt x="1105" y="1762"/>
                  <a:pt x="1107" y="1760"/>
                </a:cubicBezTo>
                <a:cubicBezTo>
                  <a:pt x="1108" y="1760"/>
                  <a:pt x="1107" y="1761"/>
                  <a:pt x="1107" y="1762"/>
                </a:cubicBezTo>
                <a:cubicBezTo>
                  <a:pt x="1111" y="1762"/>
                  <a:pt x="1115" y="1754"/>
                  <a:pt x="1120" y="1753"/>
                </a:cubicBezTo>
                <a:cubicBezTo>
                  <a:pt x="1121" y="1748"/>
                  <a:pt x="1126" y="1746"/>
                  <a:pt x="1129" y="1742"/>
                </a:cubicBezTo>
                <a:cubicBezTo>
                  <a:pt x="1131" y="1742"/>
                  <a:pt x="1128" y="1746"/>
                  <a:pt x="1129" y="1748"/>
                </a:cubicBezTo>
                <a:cubicBezTo>
                  <a:pt x="1133" y="1746"/>
                  <a:pt x="1130" y="1742"/>
                  <a:pt x="1134" y="1745"/>
                </a:cubicBezTo>
                <a:cubicBezTo>
                  <a:pt x="1133" y="1743"/>
                  <a:pt x="1133" y="1742"/>
                  <a:pt x="1131" y="1741"/>
                </a:cubicBezTo>
                <a:cubicBezTo>
                  <a:pt x="1133" y="1738"/>
                  <a:pt x="1136" y="1735"/>
                  <a:pt x="1140" y="1732"/>
                </a:cubicBezTo>
                <a:cubicBezTo>
                  <a:pt x="1138" y="1729"/>
                  <a:pt x="1142" y="1727"/>
                  <a:pt x="1144" y="1725"/>
                </a:cubicBezTo>
                <a:cubicBezTo>
                  <a:pt x="1145" y="1725"/>
                  <a:pt x="1145" y="1726"/>
                  <a:pt x="1145" y="1727"/>
                </a:cubicBezTo>
                <a:cubicBezTo>
                  <a:pt x="1144" y="1728"/>
                  <a:pt x="1143" y="1728"/>
                  <a:pt x="1142" y="1728"/>
                </a:cubicBezTo>
                <a:cubicBezTo>
                  <a:pt x="1141" y="1729"/>
                  <a:pt x="1142" y="1730"/>
                  <a:pt x="1142" y="1730"/>
                </a:cubicBezTo>
                <a:cubicBezTo>
                  <a:pt x="1142" y="1730"/>
                  <a:pt x="1142" y="1731"/>
                  <a:pt x="1142" y="1731"/>
                </a:cubicBezTo>
                <a:cubicBezTo>
                  <a:pt x="1144" y="1730"/>
                  <a:pt x="1144" y="1727"/>
                  <a:pt x="1147" y="1727"/>
                </a:cubicBezTo>
                <a:cubicBezTo>
                  <a:pt x="1147" y="1729"/>
                  <a:pt x="1145" y="1729"/>
                  <a:pt x="1145" y="1731"/>
                </a:cubicBezTo>
                <a:cubicBezTo>
                  <a:pt x="1146" y="1733"/>
                  <a:pt x="1148" y="1729"/>
                  <a:pt x="1149" y="1728"/>
                </a:cubicBezTo>
                <a:cubicBezTo>
                  <a:pt x="1149" y="1734"/>
                  <a:pt x="1153" y="1725"/>
                  <a:pt x="1156" y="1724"/>
                </a:cubicBezTo>
                <a:cubicBezTo>
                  <a:pt x="1155" y="1723"/>
                  <a:pt x="1154" y="1721"/>
                  <a:pt x="1155" y="1719"/>
                </a:cubicBezTo>
                <a:cubicBezTo>
                  <a:pt x="1156" y="1722"/>
                  <a:pt x="1158" y="1719"/>
                  <a:pt x="1159" y="1721"/>
                </a:cubicBezTo>
                <a:cubicBezTo>
                  <a:pt x="1160" y="1720"/>
                  <a:pt x="1160" y="1720"/>
                  <a:pt x="1160" y="1720"/>
                </a:cubicBezTo>
                <a:cubicBezTo>
                  <a:pt x="1158" y="1719"/>
                  <a:pt x="1161" y="1716"/>
                  <a:pt x="1160" y="1714"/>
                </a:cubicBezTo>
                <a:cubicBezTo>
                  <a:pt x="1162" y="1713"/>
                  <a:pt x="1167" y="1711"/>
                  <a:pt x="1168" y="1707"/>
                </a:cubicBezTo>
                <a:cubicBezTo>
                  <a:pt x="1170" y="1706"/>
                  <a:pt x="1169" y="1708"/>
                  <a:pt x="1170" y="1709"/>
                </a:cubicBezTo>
                <a:cubicBezTo>
                  <a:pt x="1173" y="1708"/>
                  <a:pt x="1175" y="1705"/>
                  <a:pt x="1177" y="1705"/>
                </a:cubicBezTo>
                <a:cubicBezTo>
                  <a:pt x="1177" y="1704"/>
                  <a:pt x="1178" y="1703"/>
                  <a:pt x="1178" y="1702"/>
                </a:cubicBezTo>
                <a:cubicBezTo>
                  <a:pt x="1175" y="1702"/>
                  <a:pt x="1175" y="1702"/>
                  <a:pt x="1175" y="1702"/>
                </a:cubicBezTo>
                <a:cubicBezTo>
                  <a:pt x="1175" y="1706"/>
                  <a:pt x="1172" y="1705"/>
                  <a:pt x="1170" y="1707"/>
                </a:cubicBezTo>
                <a:cubicBezTo>
                  <a:pt x="1171" y="1703"/>
                  <a:pt x="1175" y="1703"/>
                  <a:pt x="1175" y="1700"/>
                </a:cubicBezTo>
                <a:cubicBezTo>
                  <a:pt x="1179" y="1704"/>
                  <a:pt x="1181" y="1697"/>
                  <a:pt x="1186" y="1696"/>
                </a:cubicBezTo>
                <a:cubicBezTo>
                  <a:pt x="1185" y="1696"/>
                  <a:pt x="1184" y="1699"/>
                  <a:pt x="1182" y="1699"/>
                </a:cubicBezTo>
                <a:cubicBezTo>
                  <a:pt x="1183" y="1701"/>
                  <a:pt x="1186" y="1697"/>
                  <a:pt x="1188" y="1695"/>
                </a:cubicBezTo>
                <a:cubicBezTo>
                  <a:pt x="1187" y="1694"/>
                  <a:pt x="1186" y="1693"/>
                  <a:pt x="1186" y="1692"/>
                </a:cubicBezTo>
                <a:cubicBezTo>
                  <a:pt x="1188" y="1689"/>
                  <a:pt x="1189" y="1692"/>
                  <a:pt x="1190" y="1692"/>
                </a:cubicBezTo>
                <a:cubicBezTo>
                  <a:pt x="1190" y="1691"/>
                  <a:pt x="1191" y="1691"/>
                  <a:pt x="1192" y="1690"/>
                </a:cubicBezTo>
                <a:cubicBezTo>
                  <a:pt x="1190" y="1688"/>
                  <a:pt x="1192" y="1686"/>
                  <a:pt x="1196" y="1686"/>
                </a:cubicBezTo>
                <a:cubicBezTo>
                  <a:pt x="1193" y="1685"/>
                  <a:pt x="1196" y="1685"/>
                  <a:pt x="1197" y="1681"/>
                </a:cubicBezTo>
                <a:cubicBezTo>
                  <a:pt x="1201" y="1680"/>
                  <a:pt x="1195" y="1686"/>
                  <a:pt x="1199" y="1684"/>
                </a:cubicBezTo>
                <a:cubicBezTo>
                  <a:pt x="1198" y="1681"/>
                  <a:pt x="1200" y="1680"/>
                  <a:pt x="1200" y="1678"/>
                </a:cubicBezTo>
                <a:cubicBezTo>
                  <a:pt x="1203" y="1677"/>
                  <a:pt x="1199" y="1681"/>
                  <a:pt x="1201" y="1682"/>
                </a:cubicBezTo>
                <a:cubicBezTo>
                  <a:pt x="1203" y="1680"/>
                  <a:pt x="1203" y="1679"/>
                  <a:pt x="1203" y="1676"/>
                </a:cubicBezTo>
                <a:cubicBezTo>
                  <a:pt x="1206" y="1676"/>
                  <a:pt x="1202" y="1679"/>
                  <a:pt x="1204" y="1679"/>
                </a:cubicBezTo>
                <a:cubicBezTo>
                  <a:pt x="1209" y="1678"/>
                  <a:pt x="1208" y="1674"/>
                  <a:pt x="1211" y="1670"/>
                </a:cubicBezTo>
                <a:cubicBezTo>
                  <a:pt x="1213" y="1669"/>
                  <a:pt x="1213" y="1671"/>
                  <a:pt x="1215" y="1670"/>
                </a:cubicBezTo>
                <a:cubicBezTo>
                  <a:pt x="1216" y="1666"/>
                  <a:pt x="1219" y="1666"/>
                  <a:pt x="1220" y="1663"/>
                </a:cubicBezTo>
                <a:cubicBezTo>
                  <a:pt x="1221" y="1664"/>
                  <a:pt x="1221" y="1665"/>
                  <a:pt x="1222" y="1666"/>
                </a:cubicBezTo>
                <a:cubicBezTo>
                  <a:pt x="1222" y="1667"/>
                  <a:pt x="1221" y="1667"/>
                  <a:pt x="1221" y="1668"/>
                </a:cubicBezTo>
                <a:cubicBezTo>
                  <a:pt x="1219" y="1669"/>
                  <a:pt x="1220" y="1667"/>
                  <a:pt x="1219" y="1666"/>
                </a:cubicBezTo>
                <a:cubicBezTo>
                  <a:pt x="1217" y="1669"/>
                  <a:pt x="1217" y="1671"/>
                  <a:pt x="1214" y="1674"/>
                </a:cubicBezTo>
                <a:cubicBezTo>
                  <a:pt x="1216" y="1672"/>
                  <a:pt x="1219" y="1672"/>
                  <a:pt x="1220" y="1669"/>
                </a:cubicBezTo>
                <a:cubicBezTo>
                  <a:pt x="1222" y="1669"/>
                  <a:pt x="1218" y="1672"/>
                  <a:pt x="1220" y="1671"/>
                </a:cubicBezTo>
                <a:cubicBezTo>
                  <a:pt x="1218" y="1673"/>
                  <a:pt x="1216" y="1675"/>
                  <a:pt x="1214" y="1677"/>
                </a:cubicBezTo>
                <a:cubicBezTo>
                  <a:pt x="1214" y="1677"/>
                  <a:pt x="1215" y="1677"/>
                  <a:pt x="1215" y="1678"/>
                </a:cubicBezTo>
                <a:cubicBezTo>
                  <a:pt x="1214" y="1680"/>
                  <a:pt x="1213" y="1677"/>
                  <a:pt x="1211" y="1678"/>
                </a:cubicBezTo>
                <a:cubicBezTo>
                  <a:pt x="1211" y="1680"/>
                  <a:pt x="1210" y="1680"/>
                  <a:pt x="1209" y="1681"/>
                </a:cubicBezTo>
                <a:cubicBezTo>
                  <a:pt x="1213" y="1685"/>
                  <a:pt x="1205" y="1684"/>
                  <a:pt x="1204" y="1689"/>
                </a:cubicBezTo>
                <a:cubicBezTo>
                  <a:pt x="1202" y="1689"/>
                  <a:pt x="1203" y="1686"/>
                  <a:pt x="1201" y="1688"/>
                </a:cubicBezTo>
                <a:cubicBezTo>
                  <a:pt x="1201" y="1691"/>
                  <a:pt x="1204" y="1691"/>
                  <a:pt x="1204" y="1693"/>
                </a:cubicBezTo>
                <a:cubicBezTo>
                  <a:pt x="1205" y="1693"/>
                  <a:pt x="1206" y="1691"/>
                  <a:pt x="1207" y="1690"/>
                </a:cubicBezTo>
                <a:cubicBezTo>
                  <a:pt x="1207" y="1690"/>
                  <a:pt x="1206" y="1690"/>
                  <a:pt x="1206" y="1690"/>
                </a:cubicBezTo>
                <a:cubicBezTo>
                  <a:pt x="1206" y="1687"/>
                  <a:pt x="1208" y="1687"/>
                  <a:pt x="1210" y="1686"/>
                </a:cubicBezTo>
                <a:cubicBezTo>
                  <a:pt x="1211" y="1687"/>
                  <a:pt x="1209" y="1688"/>
                  <a:pt x="1210" y="1689"/>
                </a:cubicBezTo>
                <a:cubicBezTo>
                  <a:pt x="1208" y="1691"/>
                  <a:pt x="1206" y="1692"/>
                  <a:pt x="1205" y="1695"/>
                </a:cubicBezTo>
                <a:cubicBezTo>
                  <a:pt x="1203" y="1696"/>
                  <a:pt x="1204" y="1693"/>
                  <a:pt x="1202" y="1695"/>
                </a:cubicBezTo>
                <a:cubicBezTo>
                  <a:pt x="1203" y="1702"/>
                  <a:pt x="1191" y="1708"/>
                  <a:pt x="1186" y="1714"/>
                </a:cubicBezTo>
                <a:cubicBezTo>
                  <a:pt x="1185" y="1713"/>
                  <a:pt x="1186" y="1710"/>
                  <a:pt x="1185" y="1710"/>
                </a:cubicBezTo>
                <a:cubicBezTo>
                  <a:pt x="1190" y="1706"/>
                  <a:pt x="1196" y="1702"/>
                  <a:pt x="1201" y="1696"/>
                </a:cubicBezTo>
                <a:cubicBezTo>
                  <a:pt x="1201" y="1694"/>
                  <a:pt x="1198" y="1697"/>
                  <a:pt x="1198" y="1699"/>
                </a:cubicBezTo>
                <a:cubicBezTo>
                  <a:pt x="1196" y="1699"/>
                  <a:pt x="1195" y="1701"/>
                  <a:pt x="1195" y="1698"/>
                </a:cubicBezTo>
                <a:cubicBezTo>
                  <a:pt x="1194" y="1700"/>
                  <a:pt x="1193" y="1701"/>
                  <a:pt x="1192" y="1703"/>
                </a:cubicBezTo>
                <a:cubicBezTo>
                  <a:pt x="1190" y="1702"/>
                  <a:pt x="1191" y="1700"/>
                  <a:pt x="1189" y="1701"/>
                </a:cubicBezTo>
                <a:cubicBezTo>
                  <a:pt x="1189" y="1704"/>
                  <a:pt x="1188" y="1704"/>
                  <a:pt x="1186" y="1706"/>
                </a:cubicBezTo>
                <a:cubicBezTo>
                  <a:pt x="1183" y="1707"/>
                  <a:pt x="1185" y="1704"/>
                  <a:pt x="1182" y="1705"/>
                </a:cubicBezTo>
                <a:cubicBezTo>
                  <a:pt x="1179" y="1707"/>
                  <a:pt x="1176" y="1712"/>
                  <a:pt x="1176" y="1716"/>
                </a:cubicBezTo>
                <a:cubicBezTo>
                  <a:pt x="1175" y="1715"/>
                  <a:pt x="1174" y="1715"/>
                  <a:pt x="1174" y="1714"/>
                </a:cubicBezTo>
                <a:cubicBezTo>
                  <a:pt x="1174" y="1712"/>
                  <a:pt x="1176" y="1716"/>
                  <a:pt x="1176" y="1713"/>
                </a:cubicBezTo>
                <a:cubicBezTo>
                  <a:pt x="1172" y="1714"/>
                  <a:pt x="1171" y="1718"/>
                  <a:pt x="1167" y="1719"/>
                </a:cubicBezTo>
                <a:cubicBezTo>
                  <a:pt x="1167" y="1721"/>
                  <a:pt x="1166" y="1723"/>
                  <a:pt x="1166" y="1724"/>
                </a:cubicBezTo>
                <a:cubicBezTo>
                  <a:pt x="1165" y="1724"/>
                  <a:pt x="1164" y="1724"/>
                  <a:pt x="1161" y="1725"/>
                </a:cubicBezTo>
                <a:cubicBezTo>
                  <a:pt x="1162" y="1729"/>
                  <a:pt x="1164" y="1725"/>
                  <a:pt x="1166" y="1726"/>
                </a:cubicBezTo>
                <a:cubicBezTo>
                  <a:pt x="1165" y="1729"/>
                  <a:pt x="1161" y="1727"/>
                  <a:pt x="1161" y="1731"/>
                </a:cubicBezTo>
                <a:cubicBezTo>
                  <a:pt x="1158" y="1731"/>
                  <a:pt x="1161" y="1726"/>
                  <a:pt x="1157" y="1728"/>
                </a:cubicBezTo>
                <a:cubicBezTo>
                  <a:pt x="1157" y="1728"/>
                  <a:pt x="1158" y="1728"/>
                  <a:pt x="1158" y="1728"/>
                </a:cubicBezTo>
                <a:cubicBezTo>
                  <a:pt x="1156" y="1733"/>
                  <a:pt x="1152" y="1735"/>
                  <a:pt x="1149" y="1738"/>
                </a:cubicBezTo>
                <a:cubicBezTo>
                  <a:pt x="1148" y="1741"/>
                  <a:pt x="1152" y="1740"/>
                  <a:pt x="1153" y="1738"/>
                </a:cubicBezTo>
                <a:cubicBezTo>
                  <a:pt x="1152" y="1740"/>
                  <a:pt x="1153" y="1745"/>
                  <a:pt x="1151" y="1745"/>
                </a:cubicBezTo>
                <a:cubicBezTo>
                  <a:pt x="1149" y="1745"/>
                  <a:pt x="1152" y="1743"/>
                  <a:pt x="1151" y="1742"/>
                </a:cubicBezTo>
                <a:cubicBezTo>
                  <a:pt x="1148" y="1742"/>
                  <a:pt x="1150" y="1745"/>
                  <a:pt x="1148" y="1744"/>
                </a:cubicBezTo>
                <a:cubicBezTo>
                  <a:pt x="1148" y="1746"/>
                  <a:pt x="1149" y="1746"/>
                  <a:pt x="1147" y="1749"/>
                </a:cubicBezTo>
                <a:cubicBezTo>
                  <a:pt x="1146" y="1749"/>
                  <a:pt x="1145" y="1748"/>
                  <a:pt x="1146" y="1747"/>
                </a:cubicBezTo>
                <a:cubicBezTo>
                  <a:pt x="1142" y="1748"/>
                  <a:pt x="1146" y="1751"/>
                  <a:pt x="1143" y="1752"/>
                </a:cubicBezTo>
                <a:cubicBezTo>
                  <a:pt x="1141" y="1752"/>
                  <a:pt x="1143" y="1748"/>
                  <a:pt x="1141" y="1749"/>
                </a:cubicBezTo>
                <a:cubicBezTo>
                  <a:pt x="1140" y="1752"/>
                  <a:pt x="1141" y="1752"/>
                  <a:pt x="1141" y="1754"/>
                </a:cubicBezTo>
                <a:cubicBezTo>
                  <a:pt x="1140" y="1754"/>
                  <a:pt x="1140" y="1755"/>
                  <a:pt x="1139" y="1755"/>
                </a:cubicBezTo>
                <a:cubicBezTo>
                  <a:pt x="1138" y="1755"/>
                  <a:pt x="1140" y="1752"/>
                  <a:pt x="1139" y="1751"/>
                </a:cubicBezTo>
                <a:cubicBezTo>
                  <a:pt x="1137" y="1754"/>
                  <a:pt x="1136" y="1752"/>
                  <a:pt x="1133" y="1753"/>
                </a:cubicBezTo>
                <a:cubicBezTo>
                  <a:pt x="1128" y="1756"/>
                  <a:pt x="1126" y="1762"/>
                  <a:pt x="1123" y="1765"/>
                </a:cubicBezTo>
                <a:cubicBezTo>
                  <a:pt x="1123" y="1761"/>
                  <a:pt x="1116" y="1772"/>
                  <a:pt x="1112" y="1774"/>
                </a:cubicBezTo>
                <a:cubicBezTo>
                  <a:pt x="1111" y="1772"/>
                  <a:pt x="1116" y="1770"/>
                  <a:pt x="1116" y="1766"/>
                </a:cubicBezTo>
                <a:cubicBezTo>
                  <a:pt x="1111" y="1769"/>
                  <a:pt x="1111" y="1775"/>
                  <a:pt x="1107" y="1776"/>
                </a:cubicBezTo>
                <a:cubicBezTo>
                  <a:pt x="1107" y="1777"/>
                  <a:pt x="1108" y="1776"/>
                  <a:pt x="1109" y="1776"/>
                </a:cubicBezTo>
                <a:cubicBezTo>
                  <a:pt x="1110" y="1779"/>
                  <a:pt x="1107" y="1779"/>
                  <a:pt x="1107" y="1781"/>
                </a:cubicBezTo>
                <a:cubicBezTo>
                  <a:pt x="1102" y="1782"/>
                  <a:pt x="1100" y="1789"/>
                  <a:pt x="1096" y="1789"/>
                </a:cubicBezTo>
                <a:cubicBezTo>
                  <a:pt x="1094" y="1795"/>
                  <a:pt x="1091" y="1796"/>
                  <a:pt x="1090" y="1801"/>
                </a:cubicBezTo>
                <a:cubicBezTo>
                  <a:pt x="1091" y="1800"/>
                  <a:pt x="1091" y="1801"/>
                  <a:pt x="1092" y="1801"/>
                </a:cubicBezTo>
                <a:cubicBezTo>
                  <a:pt x="1090" y="1808"/>
                  <a:pt x="1086" y="1806"/>
                  <a:pt x="1083" y="1804"/>
                </a:cubicBezTo>
                <a:cubicBezTo>
                  <a:pt x="1083" y="1806"/>
                  <a:pt x="1085" y="1807"/>
                  <a:pt x="1086" y="1809"/>
                </a:cubicBezTo>
                <a:cubicBezTo>
                  <a:pt x="1084" y="1810"/>
                  <a:pt x="1082" y="1813"/>
                  <a:pt x="1080" y="1814"/>
                </a:cubicBezTo>
                <a:cubicBezTo>
                  <a:pt x="1079" y="1814"/>
                  <a:pt x="1081" y="1811"/>
                  <a:pt x="1081" y="1809"/>
                </a:cubicBezTo>
                <a:cubicBezTo>
                  <a:pt x="1080" y="1811"/>
                  <a:pt x="1074" y="1816"/>
                  <a:pt x="1074" y="1817"/>
                </a:cubicBezTo>
                <a:cubicBezTo>
                  <a:pt x="1073" y="1818"/>
                  <a:pt x="1071" y="1816"/>
                  <a:pt x="1073" y="1816"/>
                </a:cubicBezTo>
                <a:cubicBezTo>
                  <a:pt x="1071" y="1815"/>
                  <a:pt x="1071" y="1818"/>
                  <a:pt x="1070" y="1819"/>
                </a:cubicBezTo>
                <a:cubicBezTo>
                  <a:pt x="1070" y="1820"/>
                  <a:pt x="1072" y="1819"/>
                  <a:pt x="1072" y="1819"/>
                </a:cubicBezTo>
                <a:cubicBezTo>
                  <a:pt x="1069" y="1823"/>
                  <a:pt x="1061" y="1826"/>
                  <a:pt x="1059" y="1833"/>
                </a:cubicBezTo>
                <a:cubicBezTo>
                  <a:pt x="1058" y="1834"/>
                  <a:pt x="1056" y="1834"/>
                  <a:pt x="1055" y="1834"/>
                </a:cubicBezTo>
                <a:cubicBezTo>
                  <a:pt x="1055" y="1836"/>
                  <a:pt x="1053" y="1836"/>
                  <a:pt x="1054" y="1838"/>
                </a:cubicBezTo>
                <a:cubicBezTo>
                  <a:pt x="1047" y="1839"/>
                  <a:pt x="1047" y="1847"/>
                  <a:pt x="1041" y="1848"/>
                </a:cubicBezTo>
                <a:cubicBezTo>
                  <a:pt x="1040" y="1854"/>
                  <a:pt x="1035" y="1858"/>
                  <a:pt x="1030" y="1861"/>
                </a:cubicBezTo>
                <a:cubicBezTo>
                  <a:pt x="1031" y="1857"/>
                  <a:pt x="1031" y="1856"/>
                  <a:pt x="1031" y="1853"/>
                </a:cubicBezTo>
                <a:cubicBezTo>
                  <a:pt x="1028" y="1858"/>
                  <a:pt x="1026" y="1866"/>
                  <a:pt x="1023" y="1866"/>
                </a:cubicBezTo>
                <a:cubicBezTo>
                  <a:pt x="1025" y="1869"/>
                  <a:pt x="1024" y="1874"/>
                  <a:pt x="1028" y="1875"/>
                </a:cubicBezTo>
                <a:cubicBezTo>
                  <a:pt x="1026" y="1877"/>
                  <a:pt x="1024" y="1879"/>
                  <a:pt x="1021" y="1881"/>
                </a:cubicBezTo>
                <a:cubicBezTo>
                  <a:pt x="1024" y="1883"/>
                  <a:pt x="1029" y="1873"/>
                  <a:pt x="1032" y="1876"/>
                </a:cubicBezTo>
                <a:cubicBezTo>
                  <a:pt x="1032" y="1877"/>
                  <a:pt x="1030" y="1877"/>
                  <a:pt x="1029" y="1878"/>
                </a:cubicBezTo>
                <a:cubicBezTo>
                  <a:pt x="1030" y="1880"/>
                  <a:pt x="1026" y="1882"/>
                  <a:pt x="1026" y="1886"/>
                </a:cubicBezTo>
                <a:cubicBezTo>
                  <a:pt x="1026" y="1884"/>
                  <a:pt x="1025" y="1883"/>
                  <a:pt x="1022" y="1885"/>
                </a:cubicBezTo>
                <a:cubicBezTo>
                  <a:pt x="1024" y="1886"/>
                  <a:pt x="1023" y="1888"/>
                  <a:pt x="1022" y="1891"/>
                </a:cubicBezTo>
                <a:cubicBezTo>
                  <a:pt x="1020" y="1892"/>
                  <a:pt x="1017" y="1893"/>
                  <a:pt x="1018" y="1895"/>
                </a:cubicBezTo>
                <a:cubicBezTo>
                  <a:pt x="1016" y="1896"/>
                  <a:pt x="1016" y="1894"/>
                  <a:pt x="1014" y="1897"/>
                </a:cubicBezTo>
                <a:cubicBezTo>
                  <a:pt x="1013" y="1897"/>
                  <a:pt x="1014" y="1896"/>
                  <a:pt x="1014" y="1894"/>
                </a:cubicBezTo>
                <a:cubicBezTo>
                  <a:pt x="1012" y="1896"/>
                  <a:pt x="1010" y="1898"/>
                  <a:pt x="1010" y="1901"/>
                </a:cubicBezTo>
                <a:cubicBezTo>
                  <a:pt x="1008" y="1902"/>
                  <a:pt x="1009" y="1897"/>
                  <a:pt x="1007" y="1898"/>
                </a:cubicBezTo>
                <a:cubicBezTo>
                  <a:pt x="1007" y="1900"/>
                  <a:pt x="1009" y="1903"/>
                  <a:pt x="1006" y="1903"/>
                </a:cubicBezTo>
                <a:cubicBezTo>
                  <a:pt x="1006" y="1904"/>
                  <a:pt x="1006" y="1906"/>
                  <a:pt x="1008" y="1905"/>
                </a:cubicBezTo>
                <a:cubicBezTo>
                  <a:pt x="1007" y="1908"/>
                  <a:pt x="1007" y="1908"/>
                  <a:pt x="1008" y="1910"/>
                </a:cubicBezTo>
                <a:cubicBezTo>
                  <a:pt x="1009" y="1912"/>
                  <a:pt x="1005" y="1911"/>
                  <a:pt x="1006" y="1913"/>
                </a:cubicBezTo>
                <a:cubicBezTo>
                  <a:pt x="1005" y="1917"/>
                  <a:pt x="1008" y="1913"/>
                  <a:pt x="1009" y="1913"/>
                </a:cubicBezTo>
                <a:cubicBezTo>
                  <a:pt x="1008" y="1914"/>
                  <a:pt x="1007" y="1915"/>
                  <a:pt x="1006" y="1917"/>
                </a:cubicBezTo>
                <a:cubicBezTo>
                  <a:pt x="1005" y="1917"/>
                  <a:pt x="1006" y="1913"/>
                  <a:pt x="1004" y="1915"/>
                </a:cubicBezTo>
                <a:cubicBezTo>
                  <a:pt x="1005" y="1917"/>
                  <a:pt x="1002" y="1919"/>
                  <a:pt x="1002" y="1917"/>
                </a:cubicBezTo>
                <a:cubicBezTo>
                  <a:pt x="1002" y="1920"/>
                  <a:pt x="1001" y="1922"/>
                  <a:pt x="999" y="1925"/>
                </a:cubicBezTo>
                <a:cubicBezTo>
                  <a:pt x="998" y="1927"/>
                  <a:pt x="995" y="1929"/>
                  <a:pt x="993" y="1930"/>
                </a:cubicBezTo>
                <a:cubicBezTo>
                  <a:pt x="993" y="1931"/>
                  <a:pt x="993" y="1933"/>
                  <a:pt x="994" y="1934"/>
                </a:cubicBezTo>
                <a:cubicBezTo>
                  <a:pt x="996" y="1932"/>
                  <a:pt x="996" y="1933"/>
                  <a:pt x="998" y="1932"/>
                </a:cubicBezTo>
                <a:cubicBezTo>
                  <a:pt x="998" y="1930"/>
                  <a:pt x="997" y="1931"/>
                  <a:pt x="996" y="1931"/>
                </a:cubicBezTo>
                <a:cubicBezTo>
                  <a:pt x="998" y="1926"/>
                  <a:pt x="1003" y="1923"/>
                  <a:pt x="1006" y="1919"/>
                </a:cubicBezTo>
                <a:cubicBezTo>
                  <a:pt x="1005" y="1924"/>
                  <a:pt x="1000" y="1926"/>
                  <a:pt x="999" y="1931"/>
                </a:cubicBezTo>
                <a:cubicBezTo>
                  <a:pt x="1001" y="1929"/>
                  <a:pt x="1002" y="1927"/>
                  <a:pt x="1004" y="1926"/>
                </a:cubicBezTo>
                <a:cubicBezTo>
                  <a:pt x="1004" y="1929"/>
                  <a:pt x="1001" y="1929"/>
                  <a:pt x="1002" y="1933"/>
                </a:cubicBezTo>
                <a:cubicBezTo>
                  <a:pt x="1000" y="1934"/>
                  <a:pt x="1001" y="1931"/>
                  <a:pt x="999" y="1932"/>
                </a:cubicBezTo>
                <a:cubicBezTo>
                  <a:pt x="999" y="1934"/>
                  <a:pt x="998" y="1935"/>
                  <a:pt x="998" y="1936"/>
                </a:cubicBezTo>
                <a:cubicBezTo>
                  <a:pt x="997" y="1937"/>
                  <a:pt x="997" y="1935"/>
                  <a:pt x="997" y="1934"/>
                </a:cubicBezTo>
                <a:cubicBezTo>
                  <a:pt x="995" y="1935"/>
                  <a:pt x="996" y="1937"/>
                  <a:pt x="994" y="1937"/>
                </a:cubicBezTo>
                <a:cubicBezTo>
                  <a:pt x="996" y="1939"/>
                  <a:pt x="992" y="1942"/>
                  <a:pt x="994" y="1943"/>
                </a:cubicBezTo>
                <a:cubicBezTo>
                  <a:pt x="991" y="1946"/>
                  <a:pt x="992" y="1942"/>
                  <a:pt x="990" y="1943"/>
                </a:cubicBezTo>
                <a:cubicBezTo>
                  <a:pt x="989" y="1946"/>
                  <a:pt x="985" y="1950"/>
                  <a:pt x="984" y="1950"/>
                </a:cubicBezTo>
                <a:cubicBezTo>
                  <a:pt x="983" y="1954"/>
                  <a:pt x="981" y="1953"/>
                  <a:pt x="980" y="1957"/>
                </a:cubicBezTo>
                <a:cubicBezTo>
                  <a:pt x="978" y="1957"/>
                  <a:pt x="981" y="1955"/>
                  <a:pt x="980" y="1953"/>
                </a:cubicBezTo>
                <a:cubicBezTo>
                  <a:pt x="977" y="1955"/>
                  <a:pt x="977" y="1960"/>
                  <a:pt x="974" y="1962"/>
                </a:cubicBezTo>
                <a:cubicBezTo>
                  <a:pt x="975" y="1964"/>
                  <a:pt x="975" y="1965"/>
                  <a:pt x="976" y="1966"/>
                </a:cubicBezTo>
                <a:cubicBezTo>
                  <a:pt x="975" y="1968"/>
                  <a:pt x="974" y="1972"/>
                  <a:pt x="975" y="1974"/>
                </a:cubicBezTo>
                <a:cubicBezTo>
                  <a:pt x="973" y="1976"/>
                  <a:pt x="975" y="1971"/>
                  <a:pt x="973" y="1973"/>
                </a:cubicBezTo>
                <a:cubicBezTo>
                  <a:pt x="971" y="1975"/>
                  <a:pt x="972" y="1977"/>
                  <a:pt x="970" y="1978"/>
                </a:cubicBezTo>
                <a:cubicBezTo>
                  <a:pt x="970" y="1981"/>
                  <a:pt x="971" y="1980"/>
                  <a:pt x="970" y="1982"/>
                </a:cubicBezTo>
                <a:cubicBezTo>
                  <a:pt x="968" y="1983"/>
                  <a:pt x="969" y="1978"/>
                  <a:pt x="968" y="1978"/>
                </a:cubicBezTo>
                <a:cubicBezTo>
                  <a:pt x="968" y="1975"/>
                  <a:pt x="971" y="1976"/>
                  <a:pt x="970" y="1974"/>
                </a:cubicBezTo>
                <a:cubicBezTo>
                  <a:pt x="968" y="1973"/>
                  <a:pt x="966" y="1978"/>
                  <a:pt x="966" y="1981"/>
                </a:cubicBezTo>
                <a:cubicBezTo>
                  <a:pt x="964" y="1983"/>
                  <a:pt x="964" y="1981"/>
                  <a:pt x="963" y="1982"/>
                </a:cubicBezTo>
                <a:cubicBezTo>
                  <a:pt x="963" y="1986"/>
                  <a:pt x="961" y="1993"/>
                  <a:pt x="959" y="1993"/>
                </a:cubicBezTo>
                <a:cubicBezTo>
                  <a:pt x="958" y="1993"/>
                  <a:pt x="959" y="1994"/>
                  <a:pt x="960" y="1994"/>
                </a:cubicBezTo>
                <a:cubicBezTo>
                  <a:pt x="959" y="1996"/>
                  <a:pt x="958" y="1999"/>
                  <a:pt x="956" y="2000"/>
                </a:cubicBezTo>
                <a:cubicBezTo>
                  <a:pt x="956" y="2002"/>
                  <a:pt x="955" y="2003"/>
                  <a:pt x="955" y="2005"/>
                </a:cubicBezTo>
                <a:cubicBezTo>
                  <a:pt x="956" y="2002"/>
                  <a:pt x="960" y="2002"/>
                  <a:pt x="959" y="1998"/>
                </a:cubicBezTo>
                <a:cubicBezTo>
                  <a:pt x="962" y="1997"/>
                  <a:pt x="961" y="2000"/>
                  <a:pt x="964" y="1997"/>
                </a:cubicBezTo>
                <a:cubicBezTo>
                  <a:pt x="965" y="2002"/>
                  <a:pt x="962" y="2001"/>
                  <a:pt x="962" y="2002"/>
                </a:cubicBezTo>
                <a:cubicBezTo>
                  <a:pt x="962" y="2005"/>
                  <a:pt x="964" y="2000"/>
                  <a:pt x="965" y="2001"/>
                </a:cubicBezTo>
                <a:cubicBezTo>
                  <a:pt x="965" y="1999"/>
                  <a:pt x="965" y="1998"/>
                  <a:pt x="967" y="1998"/>
                </a:cubicBezTo>
                <a:cubicBezTo>
                  <a:pt x="967" y="1995"/>
                  <a:pt x="968" y="1994"/>
                  <a:pt x="967" y="1993"/>
                </a:cubicBezTo>
                <a:cubicBezTo>
                  <a:pt x="965" y="1995"/>
                  <a:pt x="965" y="1997"/>
                  <a:pt x="964" y="1995"/>
                </a:cubicBezTo>
                <a:cubicBezTo>
                  <a:pt x="964" y="1993"/>
                  <a:pt x="966" y="1994"/>
                  <a:pt x="966" y="1991"/>
                </a:cubicBezTo>
                <a:cubicBezTo>
                  <a:pt x="968" y="1991"/>
                  <a:pt x="967" y="1994"/>
                  <a:pt x="969" y="1991"/>
                </a:cubicBezTo>
                <a:cubicBezTo>
                  <a:pt x="966" y="1991"/>
                  <a:pt x="970" y="1989"/>
                  <a:pt x="971" y="1987"/>
                </a:cubicBezTo>
                <a:cubicBezTo>
                  <a:pt x="972" y="1987"/>
                  <a:pt x="973" y="1988"/>
                  <a:pt x="973" y="1989"/>
                </a:cubicBezTo>
                <a:cubicBezTo>
                  <a:pt x="974" y="1987"/>
                  <a:pt x="977" y="1985"/>
                  <a:pt x="978" y="1982"/>
                </a:cubicBezTo>
                <a:cubicBezTo>
                  <a:pt x="982" y="1982"/>
                  <a:pt x="981" y="1977"/>
                  <a:pt x="985" y="1978"/>
                </a:cubicBezTo>
                <a:cubicBezTo>
                  <a:pt x="986" y="1974"/>
                  <a:pt x="984" y="1974"/>
                  <a:pt x="986" y="1971"/>
                </a:cubicBezTo>
                <a:cubicBezTo>
                  <a:pt x="987" y="1970"/>
                  <a:pt x="987" y="1972"/>
                  <a:pt x="987" y="1974"/>
                </a:cubicBezTo>
                <a:cubicBezTo>
                  <a:pt x="990" y="1973"/>
                  <a:pt x="990" y="1969"/>
                  <a:pt x="992" y="1967"/>
                </a:cubicBezTo>
                <a:cubicBezTo>
                  <a:pt x="992" y="1966"/>
                  <a:pt x="991" y="1966"/>
                  <a:pt x="990" y="1968"/>
                </a:cubicBezTo>
                <a:cubicBezTo>
                  <a:pt x="989" y="1965"/>
                  <a:pt x="992" y="1964"/>
                  <a:pt x="991" y="1962"/>
                </a:cubicBezTo>
                <a:cubicBezTo>
                  <a:pt x="991" y="1962"/>
                  <a:pt x="993" y="1963"/>
                  <a:pt x="993" y="1961"/>
                </a:cubicBezTo>
                <a:cubicBezTo>
                  <a:pt x="995" y="1961"/>
                  <a:pt x="994" y="1962"/>
                  <a:pt x="994" y="1964"/>
                </a:cubicBezTo>
                <a:cubicBezTo>
                  <a:pt x="997" y="1962"/>
                  <a:pt x="997" y="1958"/>
                  <a:pt x="1001" y="1957"/>
                </a:cubicBezTo>
                <a:cubicBezTo>
                  <a:pt x="998" y="1953"/>
                  <a:pt x="1005" y="1954"/>
                  <a:pt x="1003" y="1949"/>
                </a:cubicBezTo>
                <a:cubicBezTo>
                  <a:pt x="1005" y="1951"/>
                  <a:pt x="1005" y="1947"/>
                  <a:pt x="1007" y="1948"/>
                </a:cubicBezTo>
                <a:cubicBezTo>
                  <a:pt x="1006" y="1950"/>
                  <a:pt x="1005" y="1953"/>
                  <a:pt x="1003" y="1953"/>
                </a:cubicBezTo>
                <a:cubicBezTo>
                  <a:pt x="1004" y="1957"/>
                  <a:pt x="999" y="1961"/>
                  <a:pt x="996" y="1963"/>
                </a:cubicBezTo>
                <a:cubicBezTo>
                  <a:pt x="997" y="1964"/>
                  <a:pt x="997" y="1965"/>
                  <a:pt x="997" y="1967"/>
                </a:cubicBezTo>
                <a:cubicBezTo>
                  <a:pt x="998" y="1964"/>
                  <a:pt x="1001" y="1961"/>
                  <a:pt x="1003" y="1958"/>
                </a:cubicBezTo>
                <a:cubicBezTo>
                  <a:pt x="1006" y="1955"/>
                  <a:pt x="1009" y="1951"/>
                  <a:pt x="1008" y="1946"/>
                </a:cubicBezTo>
                <a:cubicBezTo>
                  <a:pt x="1010" y="1943"/>
                  <a:pt x="1011" y="1939"/>
                  <a:pt x="1014" y="1937"/>
                </a:cubicBezTo>
                <a:cubicBezTo>
                  <a:pt x="1014" y="1935"/>
                  <a:pt x="1013" y="1936"/>
                  <a:pt x="1013" y="1937"/>
                </a:cubicBezTo>
                <a:cubicBezTo>
                  <a:pt x="1013" y="1935"/>
                  <a:pt x="1013" y="1934"/>
                  <a:pt x="1013" y="1932"/>
                </a:cubicBezTo>
                <a:cubicBezTo>
                  <a:pt x="1013" y="1931"/>
                  <a:pt x="1014" y="1930"/>
                  <a:pt x="1015" y="1929"/>
                </a:cubicBezTo>
                <a:cubicBezTo>
                  <a:pt x="1015" y="1932"/>
                  <a:pt x="1013" y="1932"/>
                  <a:pt x="1014" y="1935"/>
                </a:cubicBezTo>
                <a:cubicBezTo>
                  <a:pt x="1016" y="1935"/>
                  <a:pt x="1017" y="1933"/>
                  <a:pt x="1018" y="1932"/>
                </a:cubicBezTo>
                <a:cubicBezTo>
                  <a:pt x="1018" y="1931"/>
                  <a:pt x="1018" y="1930"/>
                  <a:pt x="1018" y="1929"/>
                </a:cubicBezTo>
                <a:cubicBezTo>
                  <a:pt x="1019" y="1928"/>
                  <a:pt x="1020" y="1927"/>
                  <a:pt x="1020" y="1926"/>
                </a:cubicBezTo>
                <a:cubicBezTo>
                  <a:pt x="1022" y="1926"/>
                  <a:pt x="1022" y="1928"/>
                  <a:pt x="1022" y="1930"/>
                </a:cubicBezTo>
                <a:cubicBezTo>
                  <a:pt x="1024" y="1926"/>
                  <a:pt x="1020" y="1925"/>
                  <a:pt x="1023" y="1922"/>
                </a:cubicBezTo>
                <a:cubicBezTo>
                  <a:pt x="1023" y="1921"/>
                  <a:pt x="1023" y="1921"/>
                  <a:pt x="1022" y="1921"/>
                </a:cubicBezTo>
                <a:cubicBezTo>
                  <a:pt x="1022" y="1919"/>
                  <a:pt x="1022" y="1918"/>
                  <a:pt x="1023" y="1917"/>
                </a:cubicBezTo>
                <a:cubicBezTo>
                  <a:pt x="1024" y="1922"/>
                  <a:pt x="1030" y="1914"/>
                  <a:pt x="1033" y="1912"/>
                </a:cubicBezTo>
                <a:cubicBezTo>
                  <a:pt x="1032" y="1916"/>
                  <a:pt x="1025" y="1922"/>
                  <a:pt x="1028" y="1924"/>
                </a:cubicBezTo>
                <a:cubicBezTo>
                  <a:pt x="1026" y="1927"/>
                  <a:pt x="1023" y="1930"/>
                  <a:pt x="1021" y="1933"/>
                </a:cubicBezTo>
                <a:cubicBezTo>
                  <a:pt x="1023" y="1935"/>
                  <a:pt x="1024" y="1930"/>
                  <a:pt x="1026" y="1929"/>
                </a:cubicBezTo>
                <a:cubicBezTo>
                  <a:pt x="1025" y="1932"/>
                  <a:pt x="1025" y="1931"/>
                  <a:pt x="1025" y="1935"/>
                </a:cubicBezTo>
                <a:cubicBezTo>
                  <a:pt x="1022" y="1934"/>
                  <a:pt x="1023" y="1938"/>
                  <a:pt x="1020" y="1936"/>
                </a:cubicBezTo>
                <a:cubicBezTo>
                  <a:pt x="1019" y="1940"/>
                  <a:pt x="1021" y="1940"/>
                  <a:pt x="1023" y="1940"/>
                </a:cubicBezTo>
                <a:cubicBezTo>
                  <a:pt x="1022" y="1942"/>
                  <a:pt x="1020" y="1941"/>
                  <a:pt x="1019" y="1941"/>
                </a:cubicBezTo>
                <a:cubicBezTo>
                  <a:pt x="1019" y="1943"/>
                  <a:pt x="1018" y="1944"/>
                  <a:pt x="1018" y="1947"/>
                </a:cubicBezTo>
                <a:cubicBezTo>
                  <a:pt x="1017" y="1948"/>
                  <a:pt x="1017" y="1946"/>
                  <a:pt x="1015" y="1947"/>
                </a:cubicBezTo>
                <a:cubicBezTo>
                  <a:pt x="1015" y="1951"/>
                  <a:pt x="1014" y="1948"/>
                  <a:pt x="1013" y="1951"/>
                </a:cubicBezTo>
                <a:cubicBezTo>
                  <a:pt x="1012" y="1954"/>
                  <a:pt x="1010" y="1956"/>
                  <a:pt x="1010" y="1959"/>
                </a:cubicBezTo>
                <a:cubicBezTo>
                  <a:pt x="1008" y="1961"/>
                  <a:pt x="1008" y="1958"/>
                  <a:pt x="1007" y="1958"/>
                </a:cubicBezTo>
                <a:cubicBezTo>
                  <a:pt x="1008" y="1955"/>
                  <a:pt x="1012" y="1951"/>
                  <a:pt x="1010" y="1950"/>
                </a:cubicBezTo>
                <a:cubicBezTo>
                  <a:pt x="1009" y="1951"/>
                  <a:pt x="1009" y="1953"/>
                  <a:pt x="1008" y="1955"/>
                </a:cubicBezTo>
                <a:cubicBezTo>
                  <a:pt x="1008" y="1955"/>
                  <a:pt x="1007" y="1955"/>
                  <a:pt x="1006" y="1955"/>
                </a:cubicBezTo>
                <a:cubicBezTo>
                  <a:pt x="1007" y="1959"/>
                  <a:pt x="1006" y="1959"/>
                  <a:pt x="1004" y="1960"/>
                </a:cubicBezTo>
                <a:cubicBezTo>
                  <a:pt x="1004" y="1964"/>
                  <a:pt x="1007" y="1962"/>
                  <a:pt x="1006" y="1966"/>
                </a:cubicBezTo>
                <a:cubicBezTo>
                  <a:pt x="1006" y="1966"/>
                  <a:pt x="1005" y="1967"/>
                  <a:pt x="1006" y="1968"/>
                </a:cubicBezTo>
                <a:cubicBezTo>
                  <a:pt x="1004" y="1969"/>
                  <a:pt x="1004" y="1967"/>
                  <a:pt x="1003" y="1966"/>
                </a:cubicBezTo>
                <a:cubicBezTo>
                  <a:pt x="1001" y="1966"/>
                  <a:pt x="1001" y="1969"/>
                  <a:pt x="999" y="1969"/>
                </a:cubicBezTo>
                <a:cubicBezTo>
                  <a:pt x="999" y="1971"/>
                  <a:pt x="1000" y="1970"/>
                  <a:pt x="1001" y="1970"/>
                </a:cubicBezTo>
                <a:cubicBezTo>
                  <a:pt x="1000" y="1974"/>
                  <a:pt x="995" y="1975"/>
                  <a:pt x="996" y="1981"/>
                </a:cubicBezTo>
                <a:cubicBezTo>
                  <a:pt x="992" y="1986"/>
                  <a:pt x="991" y="1992"/>
                  <a:pt x="986" y="1995"/>
                </a:cubicBezTo>
                <a:cubicBezTo>
                  <a:pt x="987" y="1998"/>
                  <a:pt x="984" y="1999"/>
                  <a:pt x="984" y="2001"/>
                </a:cubicBezTo>
                <a:cubicBezTo>
                  <a:pt x="985" y="2003"/>
                  <a:pt x="986" y="2002"/>
                  <a:pt x="986" y="2005"/>
                </a:cubicBezTo>
                <a:cubicBezTo>
                  <a:pt x="989" y="2003"/>
                  <a:pt x="988" y="2003"/>
                  <a:pt x="991" y="2002"/>
                </a:cubicBezTo>
                <a:cubicBezTo>
                  <a:pt x="990" y="2000"/>
                  <a:pt x="990" y="2001"/>
                  <a:pt x="989" y="1998"/>
                </a:cubicBezTo>
                <a:cubicBezTo>
                  <a:pt x="990" y="1995"/>
                  <a:pt x="992" y="1994"/>
                  <a:pt x="992" y="1990"/>
                </a:cubicBezTo>
                <a:cubicBezTo>
                  <a:pt x="994" y="1990"/>
                  <a:pt x="993" y="1994"/>
                  <a:pt x="994" y="1996"/>
                </a:cubicBezTo>
                <a:cubicBezTo>
                  <a:pt x="996" y="1995"/>
                  <a:pt x="997" y="1990"/>
                  <a:pt x="998" y="1992"/>
                </a:cubicBezTo>
                <a:cubicBezTo>
                  <a:pt x="1001" y="1988"/>
                  <a:pt x="1000" y="1983"/>
                  <a:pt x="1005" y="1981"/>
                </a:cubicBezTo>
                <a:cubicBezTo>
                  <a:pt x="1005" y="1984"/>
                  <a:pt x="1003" y="1986"/>
                  <a:pt x="1003" y="1989"/>
                </a:cubicBezTo>
                <a:cubicBezTo>
                  <a:pt x="1004" y="1988"/>
                  <a:pt x="1004" y="1986"/>
                  <a:pt x="1006" y="1985"/>
                </a:cubicBezTo>
                <a:cubicBezTo>
                  <a:pt x="1005" y="1984"/>
                  <a:pt x="1005" y="1983"/>
                  <a:pt x="1007" y="1983"/>
                </a:cubicBezTo>
                <a:cubicBezTo>
                  <a:pt x="1007" y="1977"/>
                  <a:pt x="1013" y="1976"/>
                  <a:pt x="1014" y="1971"/>
                </a:cubicBezTo>
                <a:cubicBezTo>
                  <a:pt x="1016" y="1969"/>
                  <a:pt x="1016" y="1972"/>
                  <a:pt x="1016" y="1974"/>
                </a:cubicBezTo>
                <a:cubicBezTo>
                  <a:pt x="1018" y="1973"/>
                  <a:pt x="1017" y="1971"/>
                  <a:pt x="1019" y="1970"/>
                </a:cubicBezTo>
                <a:cubicBezTo>
                  <a:pt x="1017" y="1970"/>
                  <a:pt x="1016" y="1969"/>
                  <a:pt x="1013" y="1971"/>
                </a:cubicBezTo>
                <a:cubicBezTo>
                  <a:pt x="1013" y="1970"/>
                  <a:pt x="1012" y="1970"/>
                  <a:pt x="1012" y="1969"/>
                </a:cubicBezTo>
                <a:cubicBezTo>
                  <a:pt x="1012" y="1967"/>
                  <a:pt x="1013" y="1966"/>
                  <a:pt x="1014" y="1965"/>
                </a:cubicBezTo>
                <a:cubicBezTo>
                  <a:pt x="1015" y="1965"/>
                  <a:pt x="1015" y="1968"/>
                  <a:pt x="1017" y="1966"/>
                </a:cubicBezTo>
                <a:cubicBezTo>
                  <a:pt x="1017" y="1964"/>
                  <a:pt x="1016" y="1964"/>
                  <a:pt x="1016" y="1963"/>
                </a:cubicBezTo>
                <a:cubicBezTo>
                  <a:pt x="1016" y="1962"/>
                  <a:pt x="1017" y="1962"/>
                  <a:pt x="1017" y="1961"/>
                </a:cubicBezTo>
                <a:cubicBezTo>
                  <a:pt x="1019" y="1960"/>
                  <a:pt x="1017" y="1962"/>
                  <a:pt x="1019" y="1963"/>
                </a:cubicBezTo>
                <a:cubicBezTo>
                  <a:pt x="1019" y="1966"/>
                  <a:pt x="1016" y="1966"/>
                  <a:pt x="1016" y="1968"/>
                </a:cubicBezTo>
                <a:cubicBezTo>
                  <a:pt x="1027" y="1953"/>
                  <a:pt x="1037" y="1936"/>
                  <a:pt x="1049" y="1922"/>
                </a:cubicBezTo>
                <a:cubicBezTo>
                  <a:pt x="1047" y="1919"/>
                  <a:pt x="1052" y="1915"/>
                  <a:pt x="1054" y="1916"/>
                </a:cubicBezTo>
                <a:cubicBezTo>
                  <a:pt x="1053" y="1913"/>
                  <a:pt x="1051" y="1914"/>
                  <a:pt x="1050" y="1911"/>
                </a:cubicBezTo>
                <a:cubicBezTo>
                  <a:pt x="1052" y="1908"/>
                  <a:pt x="1054" y="1910"/>
                  <a:pt x="1055" y="1907"/>
                </a:cubicBezTo>
                <a:cubicBezTo>
                  <a:pt x="1056" y="1907"/>
                  <a:pt x="1055" y="1908"/>
                  <a:pt x="1056" y="1909"/>
                </a:cubicBezTo>
                <a:cubicBezTo>
                  <a:pt x="1058" y="1907"/>
                  <a:pt x="1058" y="1903"/>
                  <a:pt x="1060" y="1901"/>
                </a:cubicBezTo>
                <a:cubicBezTo>
                  <a:pt x="1061" y="1904"/>
                  <a:pt x="1062" y="1903"/>
                  <a:pt x="1064" y="1901"/>
                </a:cubicBezTo>
                <a:cubicBezTo>
                  <a:pt x="1066" y="1899"/>
                  <a:pt x="1069" y="1896"/>
                  <a:pt x="1071" y="1895"/>
                </a:cubicBezTo>
                <a:cubicBezTo>
                  <a:pt x="1072" y="1892"/>
                  <a:pt x="1070" y="1894"/>
                  <a:pt x="1069" y="1894"/>
                </a:cubicBezTo>
                <a:cubicBezTo>
                  <a:pt x="1072" y="1890"/>
                  <a:pt x="1071" y="1892"/>
                  <a:pt x="1074" y="1889"/>
                </a:cubicBezTo>
                <a:cubicBezTo>
                  <a:pt x="1074" y="1888"/>
                  <a:pt x="1072" y="1890"/>
                  <a:pt x="1072" y="1888"/>
                </a:cubicBezTo>
                <a:cubicBezTo>
                  <a:pt x="1073" y="1887"/>
                  <a:pt x="1074" y="1886"/>
                  <a:pt x="1075" y="1886"/>
                </a:cubicBezTo>
                <a:cubicBezTo>
                  <a:pt x="1074" y="1885"/>
                  <a:pt x="1074" y="1884"/>
                  <a:pt x="1075" y="1882"/>
                </a:cubicBezTo>
                <a:cubicBezTo>
                  <a:pt x="1075" y="1879"/>
                  <a:pt x="1077" y="1882"/>
                  <a:pt x="1077" y="1878"/>
                </a:cubicBezTo>
                <a:cubicBezTo>
                  <a:pt x="1078" y="1878"/>
                  <a:pt x="1079" y="1879"/>
                  <a:pt x="1078" y="1881"/>
                </a:cubicBezTo>
                <a:cubicBezTo>
                  <a:pt x="1084" y="1876"/>
                  <a:pt x="1084" y="1878"/>
                  <a:pt x="1088" y="1870"/>
                </a:cubicBezTo>
                <a:cubicBezTo>
                  <a:pt x="1089" y="1870"/>
                  <a:pt x="1089" y="1870"/>
                  <a:pt x="1089" y="1872"/>
                </a:cubicBezTo>
                <a:cubicBezTo>
                  <a:pt x="1090" y="1868"/>
                  <a:pt x="1092" y="1866"/>
                  <a:pt x="1093" y="1864"/>
                </a:cubicBezTo>
                <a:cubicBezTo>
                  <a:pt x="1095" y="1862"/>
                  <a:pt x="1097" y="1860"/>
                  <a:pt x="1098" y="1857"/>
                </a:cubicBezTo>
                <a:cubicBezTo>
                  <a:pt x="1099" y="1857"/>
                  <a:pt x="1099" y="1857"/>
                  <a:pt x="1099" y="1858"/>
                </a:cubicBezTo>
                <a:cubicBezTo>
                  <a:pt x="1101" y="1856"/>
                  <a:pt x="1101" y="1854"/>
                  <a:pt x="1101" y="1851"/>
                </a:cubicBezTo>
                <a:cubicBezTo>
                  <a:pt x="1103" y="1850"/>
                  <a:pt x="1103" y="1850"/>
                  <a:pt x="1103" y="1852"/>
                </a:cubicBezTo>
                <a:cubicBezTo>
                  <a:pt x="1106" y="1846"/>
                  <a:pt x="1114" y="1844"/>
                  <a:pt x="1115" y="1835"/>
                </a:cubicBezTo>
                <a:cubicBezTo>
                  <a:pt x="1117" y="1834"/>
                  <a:pt x="1116" y="1837"/>
                  <a:pt x="1119" y="1836"/>
                </a:cubicBezTo>
                <a:cubicBezTo>
                  <a:pt x="1118" y="1837"/>
                  <a:pt x="1117" y="1837"/>
                  <a:pt x="1117" y="1839"/>
                </a:cubicBezTo>
                <a:cubicBezTo>
                  <a:pt x="1120" y="1834"/>
                  <a:pt x="1122" y="1827"/>
                  <a:pt x="1128" y="1823"/>
                </a:cubicBezTo>
                <a:cubicBezTo>
                  <a:pt x="1128" y="1821"/>
                  <a:pt x="1124" y="1825"/>
                  <a:pt x="1125" y="1821"/>
                </a:cubicBezTo>
                <a:cubicBezTo>
                  <a:pt x="1128" y="1820"/>
                  <a:pt x="1131" y="1819"/>
                  <a:pt x="1132" y="1816"/>
                </a:cubicBezTo>
                <a:cubicBezTo>
                  <a:pt x="1131" y="1813"/>
                  <a:pt x="1130" y="1818"/>
                  <a:pt x="1129" y="1819"/>
                </a:cubicBezTo>
                <a:cubicBezTo>
                  <a:pt x="1129" y="1816"/>
                  <a:pt x="1131" y="1815"/>
                  <a:pt x="1132" y="1813"/>
                </a:cubicBezTo>
                <a:cubicBezTo>
                  <a:pt x="1133" y="1814"/>
                  <a:pt x="1134" y="1815"/>
                  <a:pt x="1134" y="1817"/>
                </a:cubicBezTo>
                <a:cubicBezTo>
                  <a:pt x="1136" y="1814"/>
                  <a:pt x="1137" y="1812"/>
                  <a:pt x="1138" y="1809"/>
                </a:cubicBezTo>
                <a:cubicBezTo>
                  <a:pt x="1139" y="1806"/>
                  <a:pt x="1141" y="1804"/>
                  <a:pt x="1144" y="1802"/>
                </a:cubicBezTo>
                <a:cubicBezTo>
                  <a:pt x="1144" y="1802"/>
                  <a:pt x="1144" y="1803"/>
                  <a:pt x="1145" y="1803"/>
                </a:cubicBezTo>
                <a:cubicBezTo>
                  <a:pt x="1146" y="1803"/>
                  <a:pt x="1146" y="1802"/>
                  <a:pt x="1148" y="1802"/>
                </a:cubicBezTo>
                <a:cubicBezTo>
                  <a:pt x="1148" y="1799"/>
                  <a:pt x="1147" y="1800"/>
                  <a:pt x="1148" y="1797"/>
                </a:cubicBezTo>
                <a:cubicBezTo>
                  <a:pt x="1149" y="1798"/>
                  <a:pt x="1150" y="1798"/>
                  <a:pt x="1151" y="1797"/>
                </a:cubicBezTo>
                <a:cubicBezTo>
                  <a:pt x="1153" y="1794"/>
                  <a:pt x="1155" y="1793"/>
                  <a:pt x="1157" y="1790"/>
                </a:cubicBezTo>
                <a:cubicBezTo>
                  <a:pt x="1158" y="1790"/>
                  <a:pt x="1157" y="1793"/>
                  <a:pt x="1156" y="1793"/>
                </a:cubicBezTo>
                <a:cubicBezTo>
                  <a:pt x="1159" y="1793"/>
                  <a:pt x="1160" y="1787"/>
                  <a:pt x="1160" y="1784"/>
                </a:cubicBezTo>
                <a:cubicBezTo>
                  <a:pt x="1163" y="1782"/>
                  <a:pt x="1161" y="1785"/>
                  <a:pt x="1161" y="1787"/>
                </a:cubicBezTo>
                <a:cubicBezTo>
                  <a:pt x="1164" y="1784"/>
                  <a:pt x="1164" y="1778"/>
                  <a:pt x="1168" y="1776"/>
                </a:cubicBezTo>
                <a:cubicBezTo>
                  <a:pt x="1169" y="1776"/>
                  <a:pt x="1169" y="1779"/>
                  <a:pt x="1167" y="1779"/>
                </a:cubicBezTo>
                <a:cubicBezTo>
                  <a:pt x="1169" y="1779"/>
                  <a:pt x="1171" y="1778"/>
                  <a:pt x="1173" y="1776"/>
                </a:cubicBezTo>
                <a:cubicBezTo>
                  <a:pt x="1172" y="1777"/>
                  <a:pt x="1171" y="1779"/>
                  <a:pt x="1173" y="1778"/>
                </a:cubicBezTo>
                <a:cubicBezTo>
                  <a:pt x="1172" y="1780"/>
                  <a:pt x="1171" y="1779"/>
                  <a:pt x="1171" y="1782"/>
                </a:cubicBezTo>
                <a:cubicBezTo>
                  <a:pt x="1173" y="1781"/>
                  <a:pt x="1174" y="1779"/>
                  <a:pt x="1176" y="1778"/>
                </a:cubicBezTo>
                <a:cubicBezTo>
                  <a:pt x="1174" y="1778"/>
                  <a:pt x="1174" y="1775"/>
                  <a:pt x="1176" y="1774"/>
                </a:cubicBezTo>
                <a:cubicBezTo>
                  <a:pt x="1176" y="1773"/>
                  <a:pt x="1175" y="1775"/>
                  <a:pt x="1174" y="1775"/>
                </a:cubicBezTo>
                <a:cubicBezTo>
                  <a:pt x="1175" y="1772"/>
                  <a:pt x="1177" y="1770"/>
                  <a:pt x="1177" y="1767"/>
                </a:cubicBezTo>
                <a:cubicBezTo>
                  <a:pt x="1179" y="1765"/>
                  <a:pt x="1177" y="1769"/>
                  <a:pt x="1180" y="1768"/>
                </a:cubicBezTo>
                <a:cubicBezTo>
                  <a:pt x="1180" y="1766"/>
                  <a:pt x="1182" y="1764"/>
                  <a:pt x="1181" y="1762"/>
                </a:cubicBezTo>
                <a:cubicBezTo>
                  <a:pt x="1184" y="1759"/>
                  <a:pt x="1189" y="1756"/>
                  <a:pt x="1191" y="1753"/>
                </a:cubicBezTo>
                <a:cubicBezTo>
                  <a:pt x="1190" y="1752"/>
                  <a:pt x="1189" y="1752"/>
                  <a:pt x="1190" y="1749"/>
                </a:cubicBezTo>
                <a:cubicBezTo>
                  <a:pt x="1193" y="1750"/>
                  <a:pt x="1192" y="1753"/>
                  <a:pt x="1195" y="1750"/>
                </a:cubicBezTo>
                <a:cubicBezTo>
                  <a:pt x="1195" y="1752"/>
                  <a:pt x="1193" y="1752"/>
                  <a:pt x="1193" y="1754"/>
                </a:cubicBezTo>
                <a:cubicBezTo>
                  <a:pt x="1193" y="1755"/>
                  <a:pt x="1194" y="1753"/>
                  <a:pt x="1195" y="1752"/>
                </a:cubicBezTo>
                <a:cubicBezTo>
                  <a:pt x="1196" y="1751"/>
                  <a:pt x="1197" y="1749"/>
                  <a:pt x="1198" y="1749"/>
                </a:cubicBezTo>
                <a:cubicBezTo>
                  <a:pt x="1198" y="1748"/>
                  <a:pt x="1197" y="1748"/>
                  <a:pt x="1197" y="1747"/>
                </a:cubicBezTo>
                <a:cubicBezTo>
                  <a:pt x="1199" y="1746"/>
                  <a:pt x="1200" y="1744"/>
                  <a:pt x="1202" y="1745"/>
                </a:cubicBezTo>
                <a:cubicBezTo>
                  <a:pt x="1203" y="1743"/>
                  <a:pt x="1201" y="1743"/>
                  <a:pt x="1202" y="1741"/>
                </a:cubicBezTo>
                <a:cubicBezTo>
                  <a:pt x="1203" y="1739"/>
                  <a:pt x="1207" y="1741"/>
                  <a:pt x="1207" y="1736"/>
                </a:cubicBezTo>
                <a:cubicBezTo>
                  <a:pt x="1209" y="1736"/>
                  <a:pt x="1208" y="1737"/>
                  <a:pt x="1210" y="1737"/>
                </a:cubicBezTo>
                <a:cubicBezTo>
                  <a:pt x="1210" y="1738"/>
                  <a:pt x="1209" y="1739"/>
                  <a:pt x="1208" y="1740"/>
                </a:cubicBezTo>
                <a:cubicBezTo>
                  <a:pt x="1212" y="1738"/>
                  <a:pt x="1216" y="1734"/>
                  <a:pt x="1220" y="1730"/>
                </a:cubicBezTo>
                <a:cubicBezTo>
                  <a:pt x="1224" y="1725"/>
                  <a:pt x="1228" y="1720"/>
                  <a:pt x="1232" y="1717"/>
                </a:cubicBezTo>
                <a:cubicBezTo>
                  <a:pt x="1233" y="1718"/>
                  <a:pt x="1233" y="1719"/>
                  <a:pt x="1232" y="1721"/>
                </a:cubicBezTo>
                <a:cubicBezTo>
                  <a:pt x="1234" y="1720"/>
                  <a:pt x="1235" y="1718"/>
                  <a:pt x="1237" y="1717"/>
                </a:cubicBezTo>
                <a:cubicBezTo>
                  <a:pt x="1238" y="1715"/>
                  <a:pt x="1237" y="1715"/>
                  <a:pt x="1236" y="1714"/>
                </a:cubicBezTo>
                <a:cubicBezTo>
                  <a:pt x="1239" y="1711"/>
                  <a:pt x="1249" y="1707"/>
                  <a:pt x="1249" y="1699"/>
                </a:cubicBezTo>
                <a:cubicBezTo>
                  <a:pt x="1251" y="1700"/>
                  <a:pt x="1248" y="1702"/>
                  <a:pt x="1249" y="1703"/>
                </a:cubicBezTo>
                <a:cubicBezTo>
                  <a:pt x="1252" y="1700"/>
                  <a:pt x="1253" y="1700"/>
                  <a:pt x="1255" y="1698"/>
                </a:cubicBezTo>
                <a:cubicBezTo>
                  <a:pt x="1255" y="1697"/>
                  <a:pt x="1254" y="1697"/>
                  <a:pt x="1254" y="1696"/>
                </a:cubicBezTo>
                <a:cubicBezTo>
                  <a:pt x="1255" y="1694"/>
                  <a:pt x="1258" y="1693"/>
                  <a:pt x="1260" y="1692"/>
                </a:cubicBezTo>
                <a:cubicBezTo>
                  <a:pt x="1262" y="1691"/>
                  <a:pt x="1264" y="1690"/>
                  <a:pt x="1263" y="1688"/>
                </a:cubicBezTo>
                <a:cubicBezTo>
                  <a:pt x="1265" y="1688"/>
                  <a:pt x="1265" y="1689"/>
                  <a:pt x="1267" y="1688"/>
                </a:cubicBezTo>
                <a:cubicBezTo>
                  <a:pt x="1268" y="1686"/>
                  <a:pt x="1268" y="1684"/>
                  <a:pt x="1271" y="1684"/>
                </a:cubicBezTo>
                <a:cubicBezTo>
                  <a:pt x="1270" y="1679"/>
                  <a:pt x="1279" y="1678"/>
                  <a:pt x="1280" y="1673"/>
                </a:cubicBezTo>
                <a:cubicBezTo>
                  <a:pt x="1281" y="1674"/>
                  <a:pt x="1283" y="1672"/>
                  <a:pt x="1283" y="1674"/>
                </a:cubicBezTo>
                <a:cubicBezTo>
                  <a:pt x="1284" y="1671"/>
                  <a:pt x="1286" y="1668"/>
                  <a:pt x="1290" y="1668"/>
                </a:cubicBezTo>
                <a:cubicBezTo>
                  <a:pt x="1290" y="1667"/>
                  <a:pt x="1290" y="1666"/>
                  <a:pt x="1291" y="1665"/>
                </a:cubicBezTo>
                <a:cubicBezTo>
                  <a:pt x="1292" y="1665"/>
                  <a:pt x="1292" y="1665"/>
                  <a:pt x="1293" y="1665"/>
                </a:cubicBezTo>
                <a:cubicBezTo>
                  <a:pt x="1293" y="1664"/>
                  <a:pt x="1295" y="1662"/>
                  <a:pt x="1295" y="1664"/>
                </a:cubicBezTo>
                <a:cubicBezTo>
                  <a:pt x="1295" y="1662"/>
                  <a:pt x="1298" y="1660"/>
                  <a:pt x="1301" y="1658"/>
                </a:cubicBezTo>
                <a:cubicBezTo>
                  <a:pt x="1299" y="1657"/>
                  <a:pt x="1300" y="1656"/>
                  <a:pt x="1302" y="1655"/>
                </a:cubicBezTo>
                <a:cubicBezTo>
                  <a:pt x="1302" y="1655"/>
                  <a:pt x="1302" y="1656"/>
                  <a:pt x="1302" y="1657"/>
                </a:cubicBezTo>
                <a:cubicBezTo>
                  <a:pt x="1304" y="1655"/>
                  <a:pt x="1306" y="1653"/>
                  <a:pt x="1309" y="1651"/>
                </a:cubicBezTo>
                <a:cubicBezTo>
                  <a:pt x="1308" y="1654"/>
                  <a:pt x="1306" y="1653"/>
                  <a:pt x="1307" y="1656"/>
                </a:cubicBezTo>
                <a:cubicBezTo>
                  <a:pt x="1308" y="1655"/>
                  <a:pt x="1310" y="1654"/>
                  <a:pt x="1311" y="1653"/>
                </a:cubicBezTo>
                <a:cubicBezTo>
                  <a:pt x="1312" y="1653"/>
                  <a:pt x="1311" y="1654"/>
                  <a:pt x="1311" y="1655"/>
                </a:cubicBezTo>
                <a:cubicBezTo>
                  <a:pt x="1309" y="1657"/>
                  <a:pt x="1306" y="1656"/>
                  <a:pt x="1306" y="1659"/>
                </a:cubicBezTo>
                <a:cubicBezTo>
                  <a:pt x="1307" y="1657"/>
                  <a:pt x="1309" y="1661"/>
                  <a:pt x="1310" y="1658"/>
                </a:cubicBezTo>
                <a:cubicBezTo>
                  <a:pt x="1312" y="1659"/>
                  <a:pt x="1310" y="1661"/>
                  <a:pt x="1309" y="1663"/>
                </a:cubicBezTo>
                <a:cubicBezTo>
                  <a:pt x="1308" y="1663"/>
                  <a:pt x="1308" y="1661"/>
                  <a:pt x="1308" y="1660"/>
                </a:cubicBezTo>
                <a:cubicBezTo>
                  <a:pt x="1305" y="1661"/>
                  <a:pt x="1306" y="1663"/>
                  <a:pt x="1306" y="1664"/>
                </a:cubicBezTo>
                <a:cubicBezTo>
                  <a:pt x="1305" y="1666"/>
                  <a:pt x="1304" y="1668"/>
                  <a:pt x="1301" y="1668"/>
                </a:cubicBezTo>
                <a:cubicBezTo>
                  <a:pt x="1305" y="1665"/>
                  <a:pt x="1302" y="1663"/>
                  <a:pt x="1305" y="1662"/>
                </a:cubicBezTo>
                <a:cubicBezTo>
                  <a:pt x="1305" y="1660"/>
                  <a:pt x="1301" y="1663"/>
                  <a:pt x="1303" y="1660"/>
                </a:cubicBezTo>
                <a:cubicBezTo>
                  <a:pt x="1304" y="1657"/>
                  <a:pt x="1304" y="1662"/>
                  <a:pt x="1305" y="1659"/>
                </a:cubicBezTo>
                <a:cubicBezTo>
                  <a:pt x="1306" y="1656"/>
                  <a:pt x="1305" y="1658"/>
                  <a:pt x="1303" y="1658"/>
                </a:cubicBezTo>
                <a:cubicBezTo>
                  <a:pt x="1303" y="1657"/>
                  <a:pt x="1304" y="1657"/>
                  <a:pt x="1305" y="1657"/>
                </a:cubicBezTo>
                <a:cubicBezTo>
                  <a:pt x="1302" y="1657"/>
                  <a:pt x="1298" y="1664"/>
                  <a:pt x="1293" y="1666"/>
                </a:cubicBezTo>
                <a:cubicBezTo>
                  <a:pt x="1296" y="1667"/>
                  <a:pt x="1292" y="1668"/>
                  <a:pt x="1293" y="1669"/>
                </a:cubicBezTo>
                <a:cubicBezTo>
                  <a:pt x="1295" y="1668"/>
                  <a:pt x="1297" y="1666"/>
                  <a:pt x="1298" y="1663"/>
                </a:cubicBezTo>
                <a:cubicBezTo>
                  <a:pt x="1303" y="1666"/>
                  <a:pt x="1295" y="1671"/>
                  <a:pt x="1293" y="1674"/>
                </a:cubicBezTo>
                <a:cubicBezTo>
                  <a:pt x="1289" y="1676"/>
                  <a:pt x="1291" y="1671"/>
                  <a:pt x="1287" y="1671"/>
                </a:cubicBezTo>
                <a:cubicBezTo>
                  <a:pt x="1289" y="1674"/>
                  <a:pt x="1284" y="1673"/>
                  <a:pt x="1284" y="1677"/>
                </a:cubicBezTo>
                <a:cubicBezTo>
                  <a:pt x="1285" y="1675"/>
                  <a:pt x="1290" y="1672"/>
                  <a:pt x="1290" y="1675"/>
                </a:cubicBezTo>
                <a:cubicBezTo>
                  <a:pt x="1286" y="1675"/>
                  <a:pt x="1288" y="1679"/>
                  <a:pt x="1284" y="1680"/>
                </a:cubicBezTo>
                <a:cubicBezTo>
                  <a:pt x="1281" y="1681"/>
                  <a:pt x="1283" y="1678"/>
                  <a:pt x="1280" y="1678"/>
                </a:cubicBezTo>
                <a:cubicBezTo>
                  <a:pt x="1280" y="1682"/>
                  <a:pt x="1280" y="1682"/>
                  <a:pt x="1280" y="1682"/>
                </a:cubicBezTo>
                <a:cubicBezTo>
                  <a:pt x="1281" y="1682"/>
                  <a:pt x="1281" y="1682"/>
                  <a:pt x="1281" y="1683"/>
                </a:cubicBezTo>
                <a:cubicBezTo>
                  <a:pt x="1279" y="1688"/>
                  <a:pt x="1274" y="1691"/>
                  <a:pt x="1271" y="1696"/>
                </a:cubicBezTo>
                <a:cubicBezTo>
                  <a:pt x="1274" y="1696"/>
                  <a:pt x="1274" y="1694"/>
                  <a:pt x="1276" y="1693"/>
                </a:cubicBezTo>
                <a:cubicBezTo>
                  <a:pt x="1274" y="1696"/>
                  <a:pt x="1271" y="1701"/>
                  <a:pt x="1267" y="1699"/>
                </a:cubicBezTo>
                <a:cubicBezTo>
                  <a:pt x="1269" y="1699"/>
                  <a:pt x="1270" y="1697"/>
                  <a:pt x="1270" y="1695"/>
                </a:cubicBezTo>
                <a:cubicBezTo>
                  <a:pt x="1269" y="1693"/>
                  <a:pt x="1267" y="1696"/>
                  <a:pt x="1267" y="1694"/>
                </a:cubicBezTo>
                <a:cubicBezTo>
                  <a:pt x="1265" y="1697"/>
                  <a:pt x="1265" y="1702"/>
                  <a:pt x="1260" y="1701"/>
                </a:cubicBezTo>
                <a:cubicBezTo>
                  <a:pt x="1261" y="1703"/>
                  <a:pt x="1259" y="1703"/>
                  <a:pt x="1258" y="1704"/>
                </a:cubicBezTo>
                <a:cubicBezTo>
                  <a:pt x="1258" y="1705"/>
                  <a:pt x="1258" y="1706"/>
                  <a:pt x="1259" y="1706"/>
                </a:cubicBezTo>
                <a:cubicBezTo>
                  <a:pt x="1255" y="1708"/>
                  <a:pt x="1251" y="1715"/>
                  <a:pt x="1248" y="1714"/>
                </a:cubicBezTo>
                <a:cubicBezTo>
                  <a:pt x="1246" y="1716"/>
                  <a:pt x="1245" y="1719"/>
                  <a:pt x="1243" y="1721"/>
                </a:cubicBezTo>
                <a:cubicBezTo>
                  <a:pt x="1242" y="1720"/>
                  <a:pt x="1242" y="1719"/>
                  <a:pt x="1242" y="1719"/>
                </a:cubicBezTo>
                <a:cubicBezTo>
                  <a:pt x="1240" y="1720"/>
                  <a:pt x="1242" y="1721"/>
                  <a:pt x="1241" y="1722"/>
                </a:cubicBezTo>
                <a:cubicBezTo>
                  <a:pt x="1239" y="1723"/>
                  <a:pt x="1239" y="1721"/>
                  <a:pt x="1239" y="1719"/>
                </a:cubicBezTo>
                <a:cubicBezTo>
                  <a:pt x="1236" y="1720"/>
                  <a:pt x="1235" y="1723"/>
                  <a:pt x="1232" y="1722"/>
                </a:cubicBezTo>
                <a:cubicBezTo>
                  <a:pt x="1233" y="1724"/>
                  <a:pt x="1235" y="1724"/>
                  <a:pt x="1235" y="1727"/>
                </a:cubicBezTo>
                <a:cubicBezTo>
                  <a:pt x="1238" y="1725"/>
                  <a:pt x="1233" y="1723"/>
                  <a:pt x="1238" y="1721"/>
                </a:cubicBezTo>
                <a:cubicBezTo>
                  <a:pt x="1239" y="1722"/>
                  <a:pt x="1239" y="1724"/>
                  <a:pt x="1238" y="1726"/>
                </a:cubicBezTo>
                <a:cubicBezTo>
                  <a:pt x="1235" y="1729"/>
                  <a:pt x="1230" y="1729"/>
                  <a:pt x="1227" y="1734"/>
                </a:cubicBezTo>
                <a:cubicBezTo>
                  <a:pt x="1225" y="1733"/>
                  <a:pt x="1228" y="1731"/>
                  <a:pt x="1228" y="1729"/>
                </a:cubicBezTo>
                <a:cubicBezTo>
                  <a:pt x="1226" y="1730"/>
                  <a:pt x="1225" y="1732"/>
                  <a:pt x="1225" y="1734"/>
                </a:cubicBezTo>
                <a:cubicBezTo>
                  <a:pt x="1225" y="1734"/>
                  <a:pt x="1225" y="1734"/>
                  <a:pt x="1226" y="1734"/>
                </a:cubicBezTo>
                <a:cubicBezTo>
                  <a:pt x="1226" y="1736"/>
                  <a:pt x="1224" y="1735"/>
                  <a:pt x="1225" y="1737"/>
                </a:cubicBezTo>
                <a:cubicBezTo>
                  <a:pt x="1222" y="1738"/>
                  <a:pt x="1222" y="1743"/>
                  <a:pt x="1218" y="1743"/>
                </a:cubicBezTo>
                <a:cubicBezTo>
                  <a:pt x="1219" y="1745"/>
                  <a:pt x="1215" y="1748"/>
                  <a:pt x="1214" y="1747"/>
                </a:cubicBezTo>
                <a:cubicBezTo>
                  <a:pt x="1215" y="1751"/>
                  <a:pt x="1211" y="1755"/>
                  <a:pt x="1207" y="1757"/>
                </a:cubicBezTo>
                <a:cubicBezTo>
                  <a:pt x="1207" y="1758"/>
                  <a:pt x="1208" y="1758"/>
                  <a:pt x="1208" y="1759"/>
                </a:cubicBezTo>
                <a:cubicBezTo>
                  <a:pt x="1206" y="1759"/>
                  <a:pt x="1205" y="1760"/>
                  <a:pt x="1204" y="1761"/>
                </a:cubicBezTo>
                <a:cubicBezTo>
                  <a:pt x="1203" y="1762"/>
                  <a:pt x="1202" y="1762"/>
                  <a:pt x="1201" y="1761"/>
                </a:cubicBezTo>
                <a:cubicBezTo>
                  <a:pt x="1201" y="1763"/>
                  <a:pt x="1201" y="1765"/>
                  <a:pt x="1200" y="1766"/>
                </a:cubicBezTo>
                <a:cubicBezTo>
                  <a:pt x="1197" y="1768"/>
                  <a:pt x="1199" y="1763"/>
                  <a:pt x="1197" y="1764"/>
                </a:cubicBezTo>
                <a:cubicBezTo>
                  <a:pt x="1196" y="1767"/>
                  <a:pt x="1194" y="1769"/>
                  <a:pt x="1192" y="1770"/>
                </a:cubicBezTo>
                <a:cubicBezTo>
                  <a:pt x="1193" y="1771"/>
                  <a:pt x="1192" y="1774"/>
                  <a:pt x="1192" y="1776"/>
                </a:cubicBezTo>
                <a:cubicBezTo>
                  <a:pt x="1190" y="1776"/>
                  <a:pt x="1192" y="1771"/>
                  <a:pt x="1189" y="1772"/>
                </a:cubicBezTo>
                <a:cubicBezTo>
                  <a:pt x="1192" y="1775"/>
                  <a:pt x="1186" y="1780"/>
                  <a:pt x="1183" y="1782"/>
                </a:cubicBezTo>
                <a:cubicBezTo>
                  <a:pt x="1181" y="1785"/>
                  <a:pt x="1183" y="1786"/>
                  <a:pt x="1181" y="1788"/>
                </a:cubicBezTo>
                <a:cubicBezTo>
                  <a:pt x="1180" y="1787"/>
                  <a:pt x="1180" y="1784"/>
                  <a:pt x="1178" y="1787"/>
                </a:cubicBezTo>
                <a:cubicBezTo>
                  <a:pt x="1177" y="1787"/>
                  <a:pt x="1177" y="1784"/>
                  <a:pt x="1178" y="1782"/>
                </a:cubicBezTo>
                <a:cubicBezTo>
                  <a:pt x="1177" y="1782"/>
                  <a:pt x="1177" y="1782"/>
                  <a:pt x="1177" y="1783"/>
                </a:cubicBezTo>
                <a:cubicBezTo>
                  <a:pt x="1176" y="1783"/>
                  <a:pt x="1176" y="1783"/>
                  <a:pt x="1176" y="1783"/>
                </a:cubicBezTo>
                <a:cubicBezTo>
                  <a:pt x="1175" y="1785"/>
                  <a:pt x="1177" y="1785"/>
                  <a:pt x="1176" y="1787"/>
                </a:cubicBezTo>
                <a:cubicBezTo>
                  <a:pt x="1175" y="1791"/>
                  <a:pt x="1173" y="1788"/>
                  <a:pt x="1170" y="1789"/>
                </a:cubicBezTo>
                <a:cubicBezTo>
                  <a:pt x="1170" y="1792"/>
                  <a:pt x="1167" y="1792"/>
                  <a:pt x="1166" y="1794"/>
                </a:cubicBezTo>
                <a:cubicBezTo>
                  <a:pt x="1169" y="1794"/>
                  <a:pt x="1170" y="1792"/>
                  <a:pt x="1171" y="1790"/>
                </a:cubicBezTo>
                <a:cubicBezTo>
                  <a:pt x="1172" y="1790"/>
                  <a:pt x="1174" y="1790"/>
                  <a:pt x="1175" y="1790"/>
                </a:cubicBezTo>
                <a:cubicBezTo>
                  <a:pt x="1173" y="1791"/>
                  <a:pt x="1175" y="1793"/>
                  <a:pt x="1171" y="1793"/>
                </a:cubicBezTo>
                <a:cubicBezTo>
                  <a:pt x="1170" y="1796"/>
                  <a:pt x="1173" y="1794"/>
                  <a:pt x="1172" y="1796"/>
                </a:cubicBezTo>
                <a:cubicBezTo>
                  <a:pt x="1169" y="1797"/>
                  <a:pt x="1166" y="1801"/>
                  <a:pt x="1163" y="1804"/>
                </a:cubicBezTo>
                <a:cubicBezTo>
                  <a:pt x="1163" y="1805"/>
                  <a:pt x="1166" y="1802"/>
                  <a:pt x="1166" y="1801"/>
                </a:cubicBezTo>
                <a:cubicBezTo>
                  <a:pt x="1169" y="1803"/>
                  <a:pt x="1165" y="1807"/>
                  <a:pt x="1163" y="1808"/>
                </a:cubicBezTo>
                <a:cubicBezTo>
                  <a:pt x="1160" y="1808"/>
                  <a:pt x="1165" y="1805"/>
                  <a:pt x="1163" y="1805"/>
                </a:cubicBezTo>
                <a:cubicBezTo>
                  <a:pt x="1160" y="1806"/>
                  <a:pt x="1163" y="1808"/>
                  <a:pt x="1160" y="1810"/>
                </a:cubicBezTo>
                <a:cubicBezTo>
                  <a:pt x="1160" y="1804"/>
                  <a:pt x="1155" y="1817"/>
                  <a:pt x="1150" y="1817"/>
                </a:cubicBezTo>
                <a:cubicBezTo>
                  <a:pt x="1150" y="1819"/>
                  <a:pt x="1148" y="1823"/>
                  <a:pt x="1147" y="1827"/>
                </a:cubicBezTo>
                <a:cubicBezTo>
                  <a:pt x="1145" y="1824"/>
                  <a:pt x="1141" y="1834"/>
                  <a:pt x="1141" y="1836"/>
                </a:cubicBezTo>
                <a:cubicBezTo>
                  <a:pt x="1140" y="1836"/>
                  <a:pt x="1139" y="1837"/>
                  <a:pt x="1139" y="1836"/>
                </a:cubicBezTo>
                <a:cubicBezTo>
                  <a:pt x="1139" y="1837"/>
                  <a:pt x="1137" y="1838"/>
                  <a:pt x="1137" y="1841"/>
                </a:cubicBezTo>
                <a:cubicBezTo>
                  <a:pt x="1133" y="1841"/>
                  <a:pt x="1134" y="1845"/>
                  <a:pt x="1132" y="1849"/>
                </a:cubicBezTo>
                <a:cubicBezTo>
                  <a:pt x="1131" y="1849"/>
                  <a:pt x="1131" y="1847"/>
                  <a:pt x="1129" y="1848"/>
                </a:cubicBezTo>
                <a:cubicBezTo>
                  <a:pt x="1127" y="1852"/>
                  <a:pt x="1126" y="1854"/>
                  <a:pt x="1124" y="1856"/>
                </a:cubicBezTo>
                <a:cubicBezTo>
                  <a:pt x="1123" y="1857"/>
                  <a:pt x="1122" y="1858"/>
                  <a:pt x="1121" y="1860"/>
                </a:cubicBezTo>
                <a:cubicBezTo>
                  <a:pt x="1120" y="1861"/>
                  <a:pt x="1119" y="1862"/>
                  <a:pt x="1119" y="1864"/>
                </a:cubicBezTo>
                <a:cubicBezTo>
                  <a:pt x="1117" y="1864"/>
                  <a:pt x="1117" y="1862"/>
                  <a:pt x="1116" y="1864"/>
                </a:cubicBezTo>
                <a:cubicBezTo>
                  <a:pt x="1118" y="1866"/>
                  <a:pt x="1115" y="1868"/>
                  <a:pt x="1112" y="1868"/>
                </a:cubicBezTo>
                <a:cubicBezTo>
                  <a:pt x="1114" y="1869"/>
                  <a:pt x="1113" y="1873"/>
                  <a:pt x="1111" y="1875"/>
                </a:cubicBezTo>
                <a:cubicBezTo>
                  <a:pt x="1109" y="1875"/>
                  <a:pt x="1113" y="1872"/>
                  <a:pt x="1111" y="1871"/>
                </a:cubicBezTo>
                <a:cubicBezTo>
                  <a:pt x="1110" y="1872"/>
                  <a:pt x="1110" y="1873"/>
                  <a:pt x="1108" y="1873"/>
                </a:cubicBezTo>
                <a:cubicBezTo>
                  <a:pt x="1109" y="1874"/>
                  <a:pt x="1110" y="1874"/>
                  <a:pt x="1109" y="1876"/>
                </a:cubicBezTo>
                <a:cubicBezTo>
                  <a:pt x="1108" y="1876"/>
                  <a:pt x="1109" y="1874"/>
                  <a:pt x="1108" y="1874"/>
                </a:cubicBezTo>
                <a:cubicBezTo>
                  <a:pt x="1105" y="1876"/>
                  <a:pt x="1105" y="1878"/>
                  <a:pt x="1106" y="1879"/>
                </a:cubicBezTo>
                <a:cubicBezTo>
                  <a:pt x="1105" y="1882"/>
                  <a:pt x="1104" y="1877"/>
                  <a:pt x="1103" y="1880"/>
                </a:cubicBezTo>
                <a:cubicBezTo>
                  <a:pt x="1104" y="1881"/>
                  <a:pt x="1103" y="1883"/>
                  <a:pt x="1102" y="1886"/>
                </a:cubicBezTo>
                <a:cubicBezTo>
                  <a:pt x="1100" y="1885"/>
                  <a:pt x="1101" y="1887"/>
                  <a:pt x="1098" y="1888"/>
                </a:cubicBezTo>
                <a:cubicBezTo>
                  <a:pt x="1100" y="1889"/>
                  <a:pt x="1098" y="1891"/>
                  <a:pt x="1096" y="1892"/>
                </a:cubicBezTo>
                <a:cubicBezTo>
                  <a:pt x="1095" y="1892"/>
                  <a:pt x="1097" y="1891"/>
                  <a:pt x="1095" y="1890"/>
                </a:cubicBezTo>
                <a:cubicBezTo>
                  <a:pt x="1096" y="1892"/>
                  <a:pt x="1094" y="1894"/>
                  <a:pt x="1093" y="1896"/>
                </a:cubicBezTo>
                <a:cubicBezTo>
                  <a:pt x="1092" y="1898"/>
                  <a:pt x="1091" y="1899"/>
                  <a:pt x="1093" y="1900"/>
                </a:cubicBezTo>
                <a:cubicBezTo>
                  <a:pt x="1091" y="1901"/>
                  <a:pt x="1092" y="1906"/>
                  <a:pt x="1090" y="1906"/>
                </a:cubicBezTo>
                <a:cubicBezTo>
                  <a:pt x="1088" y="1907"/>
                  <a:pt x="1090" y="1904"/>
                  <a:pt x="1090" y="1901"/>
                </a:cubicBezTo>
                <a:cubicBezTo>
                  <a:pt x="1088" y="1903"/>
                  <a:pt x="1087" y="1905"/>
                  <a:pt x="1086" y="1906"/>
                </a:cubicBezTo>
                <a:cubicBezTo>
                  <a:pt x="1089" y="1911"/>
                  <a:pt x="1082" y="1916"/>
                  <a:pt x="1082" y="1918"/>
                </a:cubicBezTo>
                <a:cubicBezTo>
                  <a:pt x="1081" y="1917"/>
                  <a:pt x="1082" y="1914"/>
                  <a:pt x="1082" y="1913"/>
                </a:cubicBezTo>
                <a:cubicBezTo>
                  <a:pt x="1083" y="1912"/>
                  <a:pt x="1083" y="1913"/>
                  <a:pt x="1083" y="1914"/>
                </a:cubicBezTo>
                <a:cubicBezTo>
                  <a:pt x="1085" y="1912"/>
                  <a:pt x="1083" y="1912"/>
                  <a:pt x="1085" y="1909"/>
                </a:cubicBezTo>
                <a:cubicBezTo>
                  <a:pt x="1082" y="1912"/>
                  <a:pt x="1082" y="1913"/>
                  <a:pt x="1078" y="1914"/>
                </a:cubicBezTo>
                <a:cubicBezTo>
                  <a:pt x="1077" y="1916"/>
                  <a:pt x="1079" y="1915"/>
                  <a:pt x="1079" y="1916"/>
                </a:cubicBezTo>
                <a:cubicBezTo>
                  <a:pt x="1075" y="1917"/>
                  <a:pt x="1070" y="1931"/>
                  <a:pt x="1066" y="1934"/>
                </a:cubicBezTo>
                <a:cubicBezTo>
                  <a:pt x="1066" y="1935"/>
                  <a:pt x="1065" y="1940"/>
                  <a:pt x="1067" y="1939"/>
                </a:cubicBezTo>
                <a:cubicBezTo>
                  <a:pt x="1067" y="1943"/>
                  <a:pt x="1063" y="1943"/>
                  <a:pt x="1065" y="1945"/>
                </a:cubicBezTo>
                <a:cubicBezTo>
                  <a:pt x="1063" y="1946"/>
                  <a:pt x="1064" y="1943"/>
                  <a:pt x="1063" y="1943"/>
                </a:cubicBezTo>
                <a:cubicBezTo>
                  <a:pt x="1063" y="1942"/>
                  <a:pt x="1064" y="1942"/>
                  <a:pt x="1065" y="1941"/>
                </a:cubicBezTo>
                <a:cubicBezTo>
                  <a:pt x="1065" y="1939"/>
                  <a:pt x="1062" y="1941"/>
                  <a:pt x="1064" y="1937"/>
                </a:cubicBezTo>
                <a:cubicBezTo>
                  <a:pt x="1062" y="1940"/>
                  <a:pt x="1063" y="1941"/>
                  <a:pt x="1062" y="1945"/>
                </a:cubicBezTo>
                <a:cubicBezTo>
                  <a:pt x="1061" y="1944"/>
                  <a:pt x="1061" y="1944"/>
                  <a:pt x="1060" y="1945"/>
                </a:cubicBezTo>
                <a:cubicBezTo>
                  <a:pt x="1060" y="1947"/>
                  <a:pt x="1062" y="1944"/>
                  <a:pt x="1063" y="1946"/>
                </a:cubicBezTo>
                <a:cubicBezTo>
                  <a:pt x="1062" y="1948"/>
                  <a:pt x="1060" y="1949"/>
                  <a:pt x="1061" y="1951"/>
                </a:cubicBezTo>
                <a:cubicBezTo>
                  <a:pt x="1064" y="1948"/>
                  <a:pt x="1067" y="1945"/>
                  <a:pt x="1069" y="1941"/>
                </a:cubicBezTo>
                <a:cubicBezTo>
                  <a:pt x="1072" y="1937"/>
                  <a:pt x="1075" y="1934"/>
                  <a:pt x="1077" y="1930"/>
                </a:cubicBezTo>
                <a:cubicBezTo>
                  <a:pt x="1079" y="1928"/>
                  <a:pt x="1078" y="1932"/>
                  <a:pt x="1080" y="1931"/>
                </a:cubicBezTo>
                <a:cubicBezTo>
                  <a:pt x="1081" y="1929"/>
                  <a:pt x="1080" y="1929"/>
                  <a:pt x="1080" y="1927"/>
                </a:cubicBezTo>
                <a:cubicBezTo>
                  <a:pt x="1082" y="1926"/>
                  <a:pt x="1082" y="1930"/>
                  <a:pt x="1082" y="1933"/>
                </a:cubicBezTo>
                <a:cubicBezTo>
                  <a:pt x="1079" y="1937"/>
                  <a:pt x="1073" y="1939"/>
                  <a:pt x="1071" y="1947"/>
                </a:cubicBezTo>
                <a:cubicBezTo>
                  <a:pt x="1071" y="1948"/>
                  <a:pt x="1068" y="1949"/>
                  <a:pt x="1068" y="1950"/>
                </a:cubicBezTo>
                <a:cubicBezTo>
                  <a:pt x="1070" y="1950"/>
                  <a:pt x="1069" y="1950"/>
                  <a:pt x="1067" y="1953"/>
                </a:cubicBezTo>
                <a:cubicBezTo>
                  <a:pt x="1067" y="1955"/>
                  <a:pt x="1068" y="1954"/>
                  <a:pt x="1068" y="1956"/>
                </a:cubicBezTo>
                <a:cubicBezTo>
                  <a:pt x="1064" y="1957"/>
                  <a:pt x="1065" y="1960"/>
                  <a:pt x="1063" y="1963"/>
                </a:cubicBezTo>
                <a:cubicBezTo>
                  <a:pt x="1061" y="1964"/>
                  <a:pt x="1061" y="1962"/>
                  <a:pt x="1060" y="1964"/>
                </a:cubicBezTo>
                <a:cubicBezTo>
                  <a:pt x="1061" y="1965"/>
                  <a:pt x="1061" y="1967"/>
                  <a:pt x="1059" y="1969"/>
                </a:cubicBezTo>
                <a:cubicBezTo>
                  <a:pt x="1058" y="1969"/>
                  <a:pt x="1059" y="1965"/>
                  <a:pt x="1057" y="1967"/>
                </a:cubicBezTo>
                <a:cubicBezTo>
                  <a:pt x="1057" y="1968"/>
                  <a:pt x="1057" y="1969"/>
                  <a:pt x="1056" y="1969"/>
                </a:cubicBezTo>
                <a:cubicBezTo>
                  <a:pt x="1056" y="1969"/>
                  <a:pt x="1057" y="1970"/>
                  <a:pt x="1057" y="1972"/>
                </a:cubicBezTo>
                <a:cubicBezTo>
                  <a:pt x="1053" y="1976"/>
                  <a:pt x="1052" y="1978"/>
                  <a:pt x="1048" y="1980"/>
                </a:cubicBezTo>
                <a:cubicBezTo>
                  <a:pt x="1050" y="1983"/>
                  <a:pt x="1046" y="1983"/>
                  <a:pt x="1046" y="1987"/>
                </a:cubicBezTo>
                <a:cubicBezTo>
                  <a:pt x="1044" y="1987"/>
                  <a:pt x="1047" y="1984"/>
                  <a:pt x="1046" y="1983"/>
                </a:cubicBezTo>
                <a:cubicBezTo>
                  <a:pt x="1045" y="1985"/>
                  <a:pt x="1044" y="1987"/>
                  <a:pt x="1042" y="1988"/>
                </a:cubicBezTo>
                <a:cubicBezTo>
                  <a:pt x="1042" y="1990"/>
                  <a:pt x="1043" y="1992"/>
                  <a:pt x="1042" y="1992"/>
                </a:cubicBezTo>
                <a:cubicBezTo>
                  <a:pt x="1044" y="1993"/>
                  <a:pt x="1043" y="1994"/>
                  <a:pt x="1043" y="1997"/>
                </a:cubicBezTo>
                <a:cubicBezTo>
                  <a:pt x="1045" y="1993"/>
                  <a:pt x="1048" y="1993"/>
                  <a:pt x="1048" y="1989"/>
                </a:cubicBezTo>
                <a:cubicBezTo>
                  <a:pt x="1051" y="1988"/>
                  <a:pt x="1049" y="1991"/>
                  <a:pt x="1051" y="1990"/>
                </a:cubicBezTo>
                <a:cubicBezTo>
                  <a:pt x="1051" y="1987"/>
                  <a:pt x="1050" y="1986"/>
                  <a:pt x="1049" y="1986"/>
                </a:cubicBezTo>
                <a:cubicBezTo>
                  <a:pt x="1049" y="1984"/>
                  <a:pt x="1050" y="1984"/>
                  <a:pt x="1050" y="1982"/>
                </a:cubicBezTo>
                <a:cubicBezTo>
                  <a:pt x="1052" y="1983"/>
                  <a:pt x="1053" y="1979"/>
                  <a:pt x="1054" y="1977"/>
                </a:cubicBezTo>
                <a:cubicBezTo>
                  <a:pt x="1056" y="1977"/>
                  <a:pt x="1054" y="1980"/>
                  <a:pt x="1055" y="1982"/>
                </a:cubicBezTo>
                <a:cubicBezTo>
                  <a:pt x="1057" y="1980"/>
                  <a:pt x="1056" y="1980"/>
                  <a:pt x="1056" y="1978"/>
                </a:cubicBezTo>
                <a:cubicBezTo>
                  <a:pt x="1056" y="1978"/>
                  <a:pt x="1059" y="1977"/>
                  <a:pt x="1060" y="1974"/>
                </a:cubicBezTo>
                <a:cubicBezTo>
                  <a:pt x="1060" y="1974"/>
                  <a:pt x="1060" y="1971"/>
                  <a:pt x="1060" y="1969"/>
                </a:cubicBezTo>
                <a:cubicBezTo>
                  <a:pt x="1061" y="1969"/>
                  <a:pt x="1062" y="1971"/>
                  <a:pt x="1064" y="1970"/>
                </a:cubicBezTo>
                <a:cubicBezTo>
                  <a:pt x="1064" y="1968"/>
                  <a:pt x="1066" y="1967"/>
                  <a:pt x="1067" y="1966"/>
                </a:cubicBezTo>
                <a:cubicBezTo>
                  <a:pt x="1067" y="1967"/>
                  <a:pt x="1068" y="1966"/>
                  <a:pt x="1069" y="1967"/>
                </a:cubicBezTo>
                <a:cubicBezTo>
                  <a:pt x="1070" y="1964"/>
                  <a:pt x="1072" y="1961"/>
                  <a:pt x="1074" y="1959"/>
                </a:cubicBezTo>
                <a:cubicBezTo>
                  <a:pt x="1076" y="1956"/>
                  <a:pt x="1078" y="1954"/>
                  <a:pt x="1080" y="1951"/>
                </a:cubicBezTo>
                <a:cubicBezTo>
                  <a:pt x="1079" y="1947"/>
                  <a:pt x="1084" y="1946"/>
                  <a:pt x="1085" y="1942"/>
                </a:cubicBezTo>
                <a:cubicBezTo>
                  <a:pt x="1091" y="1940"/>
                  <a:pt x="1091" y="1928"/>
                  <a:pt x="1097" y="1928"/>
                </a:cubicBezTo>
                <a:cubicBezTo>
                  <a:pt x="1097" y="1926"/>
                  <a:pt x="1098" y="1925"/>
                  <a:pt x="1098" y="1924"/>
                </a:cubicBezTo>
                <a:cubicBezTo>
                  <a:pt x="1100" y="1923"/>
                  <a:pt x="1101" y="1922"/>
                  <a:pt x="1103" y="1921"/>
                </a:cubicBezTo>
                <a:cubicBezTo>
                  <a:pt x="1102" y="1924"/>
                  <a:pt x="1100" y="1925"/>
                  <a:pt x="1101" y="1927"/>
                </a:cubicBezTo>
                <a:cubicBezTo>
                  <a:pt x="1100" y="1925"/>
                  <a:pt x="1100" y="1928"/>
                  <a:pt x="1098" y="1929"/>
                </a:cubicBezTo>
                <a:cubicBezTo>
                  <a:pt x="1099" y="1931"/>
                  <a:pt x="1099" y="1929"/>
                  <a:pt x="1101" y="1928"/>
                </a:cubicBezTo>
                <a:cubicBezTo>
                  <a:pt x="1101" y="1932"/>
                  <a:pt x="1098" y="1933"/>
                  <a:pt x="1097" y="1936"/>
                </a:cubicBezTo>
                <a:cubicBezTo>
                  <a:pt x="1095" y="1936"/>
                  <a:pt x="1097" y="1932"/>
                  <a:pt x="1098" y="1932"/>
                </a:cubicBezTo>
                <a:cubicBezTo>
                  <a:pt x="1096" y="1931"/>
                  <a:pt x="1094" y="1938"/>
                  <a:pt x="1092" y="1940"/>
                </a:cubicBezTo>
                <a:cubicBezTo>
                  <a:pt x="1094" y="1940"/>
                  <a:pt x="1093" y="1938"/>
                  <a:pt x="1095" y="1938"/>
                </a:cubicBezTo>
                <a:cubicBezTo>
                  <a:pt x="1092" y="1942"/>
                  <a:pt x="1092" y="1945"/>
                  <a:pt x="1090" y="1949"/>
                </a:cubicBezTo>
                <a:cubicBezTo>
                  <a:pt x="1089" y="1950"/>
                  <a:pt x="1091" y="1945"/>
                  <a:pt x="1088" y="1947"/>
                </a:cubicBezTo>
                <a:cubicBezTo>
                  <a:pt x="1088" y="1948"/>
                  <a:pt x="1088" y="1949"/>
                  <a:pt x="1088" y="1950"/>
                </a:cubicBezTo>
                <a:cubicBezTo>
                  <a:pt x="1084" y="1953"/>
                  <a:pt x="1082" y="1959"/>
                  <a:pt x="1082" y="1963"/>
                </a:cubicBezTo>
                <a:cubicBezTo>
                  <a:pt x="1082" y="1959"/>
                  <a:pt x="1079" y="1964"/>
                  <a:pt x="1077" y="1966"/>
                </a:cubicBezTo>
                <a:cubicBezTo>
                  <a:pt x="1078" y="1967"/>
                  <a:pt x="1078" y="1969"/>
                  <a:pt x="1079" y="1967"/>
                </a:cubicBezTo>
                <a:cubicBezTo>
                  <a:pt x="1079" y="1973"/>
                  <a:pt x="1075" y="1970"/>
                  <a:pt x="1076" y="1975"/>
                </a:cubicBezTo>
                <a:cubicBezTo>
                  <a:pt x="1074" y="1975"/>
                  <a:pt x="1073" y="1974"/>
                  <a:pt x="1072" y="1973"/>
                </a:cubicBezTo>
                <a:cubicBezTo>
                  <a:pt x="1071" y="1974"/>
                  <a:pt x="1072" y="1978"/>
                  <a:pt x="1072" y="1978"/>
                </a:cubicBezTo>
                <a:cubicBezTo>
                  <a:pt x="1072" y="1981"/>
                  <a:pt x="1067" y="1982"/>
                  <a:pt x="1069" y="1985"/>
                </a:cubicBezTo>
                <a:cubicBezTo>
                  <a:pt x="1068" y="1986"/>
                  <a:pt x="1066" y="1989"/>
                  <a:pt x="1065" y="1987"/>
                </a:cubicBezTo>
                <a:cubicBezTo>
                  <a:pt x="1066" y="1989"/>
                  <a:pt x="1065" y="1991"/>
                  <a:pt x="1064" y="1993"/>
                </a:cubicBezTo>
                <a:cubicBezTo>
                  <a:pt x="1063" y="1996"/>
                  <a:pt x="1061" y="1998"/>
                  <a:pt x="1059" y="2000"/>
                </a:cubicBezTo>
                <a:cubicBezTo>
                  <a:pt x="1060" y="1997"/>
                  <a:pt x="1060" y="1997"/>
                  <a:pt x="1059" y="1994"/>
                </a:cubicBezTo>
                <a:cubicBezTo>
                  <a:pt x="1058" y="1995"/>
                  <a:pt x="1056" y="1996"/>
                  <a:pt x="1055" y="1997"/>
                </a:cubicBezTo>
                <a:cubicBezTo>
                  <a:pt x="1054" y="1999"/>
                  <a:pt x="1058" y="1997"/>
                  <a:pt x="1056" y="1999"/>
                </a:cubicBezTo>
                <a:cubicBezTo>
                  <a:pt x="1057" y="2001"/>
                  <a:pt x="1057" y="1997"/>
                  <a:pt x="1058" y="1996"/>
                </a:cubicBezTo>
                <a:cubicBezTo>
                  <a:pt x="1060" y="1997"/>
                  <a:pt x="1058" y="2004"/>
                  <a:pt x="1054" y="2005"/>
                </a:cubicBezTo>
                <a:cubicBezTo>
                  <a:pt x="1052" y="2009"/>
                  <a:pt x="1055" y="2015"/>
                  <a:pt x="1051" y="2017"/>
                </a:cubicBezTo>
                <a:cubicBezTo>
                  <a:pt x="1051" y="2018"/>
                  <a:pt x="1051" y="2019"/>
                  <a:pt x="1051" y="2020"/>
                </a:cubicBezTo>
                <a:cubicBezTo>
                  <a:pt x="1049" y="2022"/>
                  <a:pt x="1050" y="2019"/>
                  <a:pt x="1049" y="2019"/>
                </a:cubicBezTo>
                <a:cubicBezTo>
                  <a:pt x="1047" y="2020"/>
                  <a:pt x="1049" y="2025"/>
                  <a:pt x="1046" y="2026"/>
                </a:cubicBezTo>
                <a:cubicBezTo>
                  <a:pt x="1045" y="2026"/>
                  <a:pt x="1047" y="2023"/>
                  <a:pt x="1046" y="2022"/>
                </a:cubicBezTo>
                <a:cubicBezTo>
                  <a:pt x="1044" y="2028"/>
                  <a:pt x="1043" y="2035"/>
                  <a:pt x="1038" y="2037"/>
                </a:cubicBezTo>
                <a:cubicBezTo>
                  <a:pt x="1037" y="2039"/>
                  <a:pt x="1036" y="2040"/>
                  <a:pt x="1037" y="2043"/>
                </a:cubicBezTo>
                <a:cubicBezTo>
                  <a:pt x="1038" y="2042"/>
                  <a:pt x="1039" y="2042"/>
                  <a:pt x="1039" y="2044"/>
                </a:cubicBezTo>
                <a:cubicBezTo>
                  <a:pt x="1038" y="2044"/>
                  <a:pt x="1037" y="2046"/>
                  <a:pt x="1036" y="2049"/>
                </a:cubicBezTo>
                <a:cubicBezTo>
                  <a:pt x="1035" y="2051"/>
                  <a:pt x="1034" y="2053"/>
                  <a:pt x="1032" y="2055"/>
                </a:cubicBezTo>
                <a:cubicBezTo>
                  <a:pt x="1032" y="2053"/>
                  <a:pt x="1031" y="2051"/>
                  <a:pt x="1033" y="2050"/>
                </a:cubicBezTo>
                <a:cubicBezTo>
                  <a:pt x="1031" y="2051"/>
                  <a:pt x="1028" y="2056"/>
                  <a:pt x="1027" y="2059"/>
                </a:cubicBezTo>
                <a:cubicBezTo>
                  <a:pt x="1028" y="2063"/>
                  <a:pt x="1028" y="2057"/>
                  <a:pt x="1030" y="2058"/>
                </a:cubicBezTo>
                <a:cubicBezTo>
                  <a:pt x="1030" y="2060"/>
                  <a:pt x="1028" y="2061"/>
                  <a:pt x="1029" y="2064"/>
                </a:cubicBezTo>
                <a:cubicBezTo>
                  <a:pt x="1030" y="2064"/>
                  <a:pt x="1030" y="2064"/>
                  <a:pt x="1030" y="2066"/>
                </a:cubicBezTo>
                <a:cubicBezTo>
                  <a:pt x="1032" y="2065"/>
                  <a:pt x="1031" y="2064"/>
                  <a:pt x="1033" y="2064"/>
                </a:cubicBezTo>
                <a:cubicBezTo>
                  <a:pt x="1032" y="2065"/>
                  <a:pt x="1032" y="2066"/>
                  <a:pt x="1032" y="2067"/>
                </a:cubicBezTo>
                <a:cubicBezTo>
                  <a:pt x="1029" y="2068"/>
                  <a:pt x="1029" y="2069"/>
                  <a:pt x="1026" y="2072"/>
                </a:cubicBezTo>
                <a:cubicBezTo>
                  <a:pt x="1025" y="2069"/>
                  <a:pt x="1029" y="2069"/>
                  <a:pt x="1028" y="2066"/>
                </a:cubicBezTo>
                <a:cubicBezTo>
                  <a:pt x="1026" y="2067"/>
                  <a:pt x="1026" y="2068"/>
                  <a:pt x="1025" y="2069"/>
                </a:cubicBezTo>
                <a:cubicBezTo>
                  <a:pt x="1026" y="2069"/>
                  <a:pt x="1025" y="2074"/>
                  <a:pt x="1024" y="2076"/>
                </a:cubicBezTo>
                <a:cubicBezTo>
                  <a:pt x="1024" y="2077"/>
                  <a:pt x="1024" y="2075"/>
                  <a:pt x="1024" y="2074"/>
                </a:cubicBezTo>
                <a:cubicBezTo>
                  <a:pt x="1021" y="2075"/>
                  <a:pt x="1022" y="2077"/>
                  <a:pt x="1020" y="2078"/>
                </a:cubicBezTo>
                <a:cubicBezTo>
                  <a:pt x="1021" y="2079"/>
                  <a:pt x="1022" y="2077"/>
                  <a:pt x="1023" y="2078"/>
                </a:cubicBezTo>
                <a:cubicBezTo>
                  <a:pt x="1023" y="2081"/>
                  <a:pt x="1022" y="2082"/>
                  <a:pt x="1021" y="2084"/>
                </a:cubicBezTo>
                <a:cubicBezTo>
                  <a:pt x="1020" y="2086"/>
                  <a:pt x="1019" y="2088"/>
                  <a:pt x="1019" y="2090"/>
                </a:cubicBezTo>
                <a:cubicBezTo>
                  <a:pt x="1020" y="2091"/>
                  <a:pt x="1019" y="2087"/>
                  <a:pt x="1021" y="2086"/>
                </a:cubicBezTo>
                <a:cubicBezTo>
                  <a:pt x="1021" y="2086"/>
                  <a:pt x="1022" y="2086"/>
                  <a:pt x="1022" y="2086"/>
                </a:cubicBezTo>
                <a:cubicBezTo>
                  <a:pt x="1020" y="2089"/>
                  <a:pt x="1022" y="2090"/>
                  <a:pt x="1021" y="2094"/>
                </a:cubicBezTo>
                <a:cubicBezTo>
                  <a:pt x="1023" y="2095"/>
                  <a:pt x="1024" y="2092"/>
                  <a:pt x="1022" y="2090"/>
                </a:cubicBezTo>
                <a:cubicBezTo>
                  <a:pt x="1024" y="2088"/>
                  <a:pt x="1023" y="2093"/>
                  <a:pt x="1025" y="2090"/>
                </a:cubicBezTo>
                <a:cubicBezTo>
                  <a:pt x="1025" y="2092"/>
                  <a:pt x="1024" y="2096"/>
                  <a:pt x="1027" y="2094"/>
                </a:cubicBezTo>
                <a:cubicBezTo>
                  <a:pt x="1027" y="2093"/>
                  <a:pt x="1027" y="2092"/>
                  <a:pt x="1025" y="2093"/>
                </a:cubicBezTo>
                <a:cubicBezTo>
                  <a:pt x="1025" y="2092"/>
                  <a:pt x="1026" y="2092"/>
                  <a:pt x="1027" y="2091"/>
                </a:cubicBezTo>
                <a:cubicBezTo>
                  <a:pt x="1027" y="2088"/>
                  <a:pt x="1026" y="2089"/>
                  <a:pt x="1025" y="2087"/>
                </a:cubicBezTo>
                <a:cubicBezTo>
                  <a:pt x="1027" y="2083"/>
                  <a:pt x="1029" y="2081"/>
                  <a:pt x="1029" y="2076"/>
                </a:cubicBezTo>
                <a:cubicBezTo>
                  <a:pt x="1034" y="2075"/>
                  <a:pt x="1033" y="2069"/>
                  <a:pt x="1035" y="2065"/>
                </a:cubicBezTo>
                <a:cubicBezTo>
                  <a:pt x="1038" y="2067"/>
                  <a:pt x="1034" y="2072"/>
                  <a:pt x="1036" y="2074"/>
                </a:cubicBezTo>
                <a:cubicBezTo>
                  <a:pt x="1037" y="2071"/>
                  <a:pt x="1038" y="2069"/>
                  <a:pt x="1039" y="2066"/>
                </a:cubicBezTo>
                <a:cubicBezTo>
                  <a:pt x="1040" y="2064"/>
                  <a:pt x="1041" y="2061"/>
                  <a:pt x="1042" y="2057"/>
                </a:cubicBezTo>
                <a:cubicBezTo>
                  <a:pt x="1044" y="2057"/>
                  <a:pt x="1046" y="2056"/>
                  <a:pt x="1045" y="2052"/>
                </a:cubicBezTo>
                <a:cubicBezTo>
                  <a:pt x="1047" y="2052"/>
                  <a:pt x="1048" y="2054"/>
                  <a:pt x="1048" y="2056"/>
                </a:cubicBezTo>
                <a:cubicBezTo>
                  <a:pt x="1049" y="2056"/>
                  <a:pt x="1048" y="2055"/>
                  <a:pt x="1049" y="2054"/>
                </a:cubicBezTo>
                <a:cubicBezTo>
                  <a:pt x="1048" y="2054"/>
                  <a:pt x="1048" y="2050"/>
                  <a:pt x="1046" y="2052"/>
                </a:cubicBezTo>
                <a:cubicBezTo>
                  <a:pt x="1049" y="2049"/>
                  <a:pt x="1049" y="2044"/>
                  <a:pt x="1051" y="2040"/>
                </a:cubicBezTo>
                <a:cubicBezTo>
                  <a:pt x="1050" y="2046"/>
                  <a:pt x="1050" y="2050"/>
                  <a:pt x="1050" y="2051"/>
                </a:cubicBezTo>
                <a:cubicBezTo>
                  <a:pt x="1053" y="2052"/>
                  <a:pt x="1052" y="2043"/>
                  <a:pt x="1053" y="2039"/>
                </a:cubicBezTo>
                <a:cubicBezTo>
                  <a:pt x="1055" y="2040"/>
                  <a:pt x="1056" y="2036"/>
                  <a:pt x="1057" y="2034"/>
                </a:cubicBezTo>
                <a:cubicBezTo>
                  <a:pt x="1057" y="2033"/>
                  <a:pt x="1056" y="2034"/>
                  <a:pt x="1056" y="2033"/>
                </a:cubicBezTo>
                <a:cubicBezTo>
                  <a:pt x="1056" y="2033"/>
                  <a:pt x="1056" y="2032"/>
                  <a:pt x="1056" y="2031"/>
                </a:cubicBezTo>
                <a:cubicBezTo>
                  <a:pt x="1057" y="2032"/>
                  <a:pt x="1057" y="2033"/>
                  <a:pt x="1058" y="2032"/>
                </a:cubicBezTo>
                <a:cubicBezTo>
                  <a:pt x="1060" y="2028"/>
                  <a:pt x="1061" y="2023"/>
                  <a:pt x="1063" y="2018"/>
                </a:cubicBezTo>
                <a:cubicBezTo>
                  <a:pt x="1064" y="2018"/>
                  <a:pt x="1064" y="2018"/>
                  <a:pt x="1064" y="2018"/>
                </a:cubicBezTo>
                <a:cubicBezTo>
                  <a:pt x="1063" y="2023"/>
                  <a:pt x="1063" y="2026"/>
                  <a:pt x="1062" y="2031"/>
                </a:cubicBezTo>
                <a:cubicBezTo>
                  <a:pt x="1065" y="2028"/>
                  <a:pt x="1066" y="2023"/>
                  <a:pt x="1068" y="2020"/>
                </a:cubicBezTo>
                <a:cubicBezTo>
                  <a:pt x="1068" y="2018"/>
                  <a:pt x="1067" y="2022"/>
                  <a:pt x="1066" y="2022"/>
                </a:cubicBezTo>
                <a:cubicBezTo>
                  <a:pt x="1066" y="2020"/>
                  <a:pt x="1066" y="2019"/>
                  <a:pt x="1066" y="2018"/>
                </a:cubicBezTo>
                <a:cubicBezTo>
                  <a:pt x="1069" y="2017"/>
                  <a:pt x="1069" y="2020"/>
                  <a:pt x="1071" y="2017"/>
                </a:cubicBezTo>
                <a:cubicBezTo>
                  <a:pt x="1071" y="2016"/>
                  <a:pt x="1070" y="2016"/>
                  <a:pt x="1070" y="2014"/>
                </a:cubicBezTo>
                <a:cubicBezTo>
                  <a:pt x="1069" y="2015"/>
                  <a:pt x="1069" y="2016"/>
                  <a:pt x="1069" y="2016"/>
                </a:cubicBezTo>
                <a:cubicBezTo>
                  <a:pt x="1068" y="2017"/>
                  <a:pt x="1065" y="2014"/>
                  <a:pt x="1067" y="2017"/>
                </a:cubicBezTo>
                <a:cubicBezTo>
                  <a:pt x="1063" y="2019"/>
                  <a:pt x="1065" y="2015"/>
                  <a:pt x="1066" y="2013"/>
                </a:cubicBezTo>
                <a:cubicBezTo>
                  <a:pt x="1066" y="2016"/>
                  <a:pt x="1069" y="2011"/>
                  <a:pt x="1069" y="2014"/>
                </a:cubicBezTo>
                <a:cubicBezTo>
                  <a:pt x="1070" y="2013"/>
                  <a:pt x="1069" y="2010"/>
                  <a:pt x="1070" y="2009"/>
                </a:cubicBezTo>
                <a:cubicBezTo>
                  <a:pt x="1072" y="2008"/>
                  <a:pt x="1071" y="2013"/>
                  <a:pt x="1070" y="2014"/>
                </a:cubicBezTo>
                <a:cubicBezTo>
                  <a:pt x="1071" y="2016"/>
                  <a:pt x="1073" y="2014"/>
                  <a:pt x="1073" y="2016"/>
                </a:cubicBezTo>
                <a:cubicBezTo>
                  <a:pt x="1075" y="2015"/>
                  <a:pt x="1074" y="2012"/>
                  <a:pt x="1076" y="2011"/>
                </a:cubicBezTo>
                <a:cubicBezTo>
                  <a:pt x="1078" y="2012"/>
                  <a:pt x="1076" y="2014"/>
                  <a:pt x="1077" y="2016"/>
                </a:cubicBezTo>
                <a:cubicBezTo>
                  <a:pt x="1080" y="2016"/>
                  <a:pt x="1079" y="2012"/>
                  <a:pt x="1081" y="2011"/>
                </a:cubicBezTo>
                <a:cubicBezTo>
                  <a:pt x="1081" y="2009"/>
                  <a:pt x="1080" y="2013"/>
                  <a:pt x="1078" y="2013"/>
                </a:cubicBezTo>
                <a:cubicBezTo>
                  <a:pt x="1079" y="2011"/>
                  <a:pt x="1079" y="2009"/>
                  <a:pt x="1081" y="2008"/>
                </a:cubicBezTo>
                <a:cubicBezTo>
                  <a:pt x="1078" y="2010"/>
                  <a:pt x="1078" y="2008"/>
                  <a:pt x="1077" y="2006"/>
                </a:cubicBezTo>
                <a:cubicBezTo>
                  <a:pt x="1077" y="2005"/>
                  <a:pt x="1077" y="2005"/>
                  <a:pt x="1077" y="2004"/>
                </a:cubicBezTo>
                <a:cubicBezTo>
                  <a:pt x="1079" y="2002"/>
                  <a:pt x="1078" y="2007"/>
                  <a:pt x="1080" y="2005"/>
                </a:cubicBezTo>
                <a:cubicBezTo>
                  <a:pt x="1079" y="2001"/>
                  <a:pt x="1087" y="1990"/>
                  <a:pt x="1089" y="1993"/>
                </a:cubicBezTo>
                <a:cubicBezTo>
                  <a:pt x="1089" y="1991"/>
                  <a:pt x="1090" y="1990"/>
                  <a:pt x="1089" y="1989"/>
                </a:cubicBezTo>
                <a:cubicBezTo>
                  <a:pt x="1092" y="1987"/>
                  <a:pt x="1091" y="1990"/>
                  <a:pt x="1093" y="1989"/>
                </a:cubicBezTo>
                <a:cubicBezTo>
                  <a:pt x="1092" y="1991"/>
                  <a:pt x="1091" y="1994"/>
                  <a:pt x="1089" y="1996"/>
                </a:cubicBezTo>
                <a:cubicBezTo>
                  <a:pt x="1090" y="1996"/>
                  <a:pt x="1092" y="1995"/>
                  <a:pt x="1093" y="1993"/>
                </a:cubicBezTo>
                <a:cubicBezTo>
                  <a:pt x="1095" y="1991"/>
                  <a:pt x="1096" y="1989"/>
                  <a:pt x="1096" y="1987"/>
                </a:cubicBezTo>
                <a:cubicBezTo>
                  <a:pt x="1098" y="1986"/>
                  <a:pt x="1097" y="1989"/>
                  <a:pt x="1099" y="1987"/>
                </a:cubicBezTo>
                <a:cubicBezTo>
                  <a:pt x="1099" y="1985"/>
                  <a:pt x="1099" y="1982"/>
                  <a:pt x="1103" y="1980"/>
                </a:cubicBezTo>
                <a:cubicBezTo>
                  <a:pt x="1102" y="1978"/>
                  <a:pt x="1103" y="1976"/>
                  <a:pt x="1100" y="1976"/>
                </a:cubicBezTo>
                <a:cubicBezTo>
                  <a:pt x="1103" y="1976"/>
                  <a:pt x="1102" y="1972"/>
                  <a:pt x="1105" y="1971"/>
                </a:cubicBezTo>
                <a:cubicBezTo>
                  <a:pt x="1102" y="1970"/>
                  <a:pt x="1106" y="1966"/>
                  <a:pt x="1105" y="1965"/>
                </a:cubicBezTo>
                <a:cubicBezTo>
                  <a:pt x="1108" y="1962"/>
                  <a:pt x="1105" y="1969"/>
                  <a:pt x="1108" y="1967"/>
                </a:cubicBezTo>
                <a:cubicBezTo>
                  <a:pt x="1107" y="1964"/>
                  <a:pt x="1108" y="1963"/>
                  <a:pt x="1110" y="1962"/>
                </a:cubicBezTo>
                <a:cubicBezTo>
                  <a:pt x="1110" y="1962"/>
                  <a:pt x="1111" y="1963"/>
                  <a:pt x="1112" y="1964"/>
                </a:cubicBezTo>
                <a:cubicBezTo>
                  <a:pt x="1109" y="1970"/>
                  <a:pt x="1105" y="1974"/>
                  <a:pt x="1104" y="1979"/>
                </a:cubicBezTo>
                <a:cubicBezTo>
                  <a:pt x="1106" y="1979"/>
                  <a:pt x="1105" y="1976"/>
                  <a:pt x="1107" y="1976"/>
                </a:cubicBezTo>
                <a:cubicBezTo>
                  <a:pt x="1108" y="1967"/>
                  <a:pt x="1117" y="1965"/>
                  <a:pt x="1118" y="1957"/>
                </a:cubicBezTo>
                <a:cubicBezTo>
                  <a:pt x="1122" y="1955"/>
                  <a:pt x="1125" y="1951"/>
                  <a:pt x="1127" y="1947"/>
                </a:cubicBezTo>
                <a:cubicBezTo>
                  <a:pt x="1130" y="1943"/>
                  <a:pt x="1132" y="1939"/>
                  <a:pt x="1135" y="1940"/>
                </a:cubicBezTo>
                <a:cubicBezTo>
                  <a:pt x="1136" y="1938"/>
                  <a:pt x="1138" y="1936"/>
                  <a:pt x="1139" y="1935"/>
                </a:cubicBezTo>
                <a:cubicBezTo>
                  <a:pt x="1138" y="1931"/>
                  <a:pt x="1142" y="1930"/>
                  <a:pt x="1143" y="1927"/>
                </a:cubicBezTo>
                <a:cubicBezTo>
                  <a:pt x="1143" y="1927"/>
                  <a:pt x="1143" y="1928"/>
                  <a:pt x="1145" y="1928"/>
                </a:cubicBezTo>
                <a:cubicBezTo>
                  <a:pt x="1143" y="1926"/>
                  <a:pt x="1145" y="1923"/>
                  <a:pt x="1147" y="1924"/>
                </a:cubicBezTo>
                <a:cubicBezTo>
                  <a:pt x="1148" y="1921"/>
                  <a:pt x="1150" y="1919"/>
                  <a:pt x="1152" y="1916"/>
                </a:cubicBezTo>
                <a:cubicBezTo>
                  <a:pt x="1154" y="1914"/>
                  <a:pt x="1156" y="1912"/>
                  <a:pt x="1157" y="1909"/>
                </a:cubicBezTo>
                <a:cubicBezTo>
                  <a:pt x="1155" y="1910"/>
                  <a:pt x="1157" y="1907"/>
                  <a:pt x="1157" y="1905"/>
                </a:cubicBezTo>
                <a:cubicBezTo>
                  <a:pt x="1158" y="1905"/>
                  <a:pt x="1157" y="1909"/>
                  <a:pt x="1158" y="1909"/>
                </a:cubicBezTo>
                <a:cubicBezTo>
                  <a:pt x="1163" y="1906"/>
                  <a:pt x="1164" y="1900"/>
                  <a:pt x="1167" y="1896"/>
                </a:cubicBezTo>
                <a:cubicBezTo>
                  <a:pt x="1169" y="1898"/>
                  <a:pt x="1173" y="1893"/>
                  <a:pt x="1172" y="1891"/>
                </a:cubicBezTo>
                <a:cubicBezTo>
                  <a:pt x="1174" y="1891"/>
                  <a:pt x="1174" y="1889"/>
                  <a:pt x="1176" y="1889"/>
                </a:cubicBezTo>
                <a:cubicBezTo>
                  <a:pt x="1175" y="1886"/>
                  <a:pt x="1178" y="1884"/>
                  <a:pt x="1180" y="1881"/>
                </a:cubicBezTo>
                <a:cubicBezTo>
                  <a:pt x="1183" y="1878"/>
                  <a:pt x="1187" y="1875"/>
                  <a:pt x="1187" y="1871"/>
                </a:cubicBezTo>
                <a:cubicBezTo>
                  <a:pt x="1194" y="1871"/>
                  <a:pt x="1194" y="1858"/>
                  <a:pt x="1200" y="1859"/>
                </a:cubicBezTo>
                <a:cubicBezTo>
                  <a:pt x="1199" y="1860"/>
                  <a:pt x="1198" y="1861"/>
                  <a:pt x="1197" y="1863"/>
                </a:cubicBezTo>
                <a:cubicBezTo>
                  <a:pt x="1199" y="1864"/>
                  <a:pt x="1201" y="1857"/>
                  <a:pt x="1204" y="1854"/>
                </a:cubicBezTo>
                <a:cubicBezTo>
                  <a:pt x="1206" y="1853"/>
                  <a:pt x="1212" y="1850"/>
                  <a:pt x="1210" y="1848"/>
                </a:cubicBezTo>
                <a:cubicBezTo>
                  <a:pt x="1210" y="1847"/>
                  <a:pt x="1212" y="1847"/>
                  <a:pt x="1213" y="1847"/>
                </a:cubicBezTo>
                <a:cubicBezTo>
                  <a:pt x="1215" y="1843"/>
                  <a:pt x="1219" y="1841"/>
                  <a:pt x="1220" y="1836"/>
                </a:cubicBezTo>
                <a:cubicBezTo>
                  <a:pt x="1224" y="1834"/>
                  <a:pt x="1230" y="1826"/>
                  <a:pt x="1235" y="1821"/>
                </a:cubicBezTo>
                <a:cubicBezTo>
                  <a:pt x="1269" y="1788"/>
                  <a:pt x="1304" y="1755"/>
                  <a:pt x="1339" y="1724"/>
                </a:cubicBezTo>
                <a:cubicBezTo>
                  <a:pt x="1342" y="1722"/>
                  <a:pt x="1344" y="1719"/>
                  <a:pt x="1347" y="1717"/>
                </a:cubicBezTo>
                <a:cubicBezTo>
                  <a:pt x="1348" y="1717"/>
                  <a:pt x="1349" y="1717"/>
                  <a:pt x="1349" y="1716"/>
                </a:cubicBezTo>
                <a:cubicBezTo>
                  <a:pt x="1352" y="1718"/>
                  <a:pt x="1352" y="1715"/>
                  <a:pt x="1355" y="1717"/>
                </a:cubicBezTo>
                <a:cubicBezTo>
                  <a:pt x="1353" y="1718"/>
                  <a:pt x="1351" y="1720"/>
                  <a:pt x="1349" y="1721"/>
                </a:cubicBezTo>
                <a:cubicBezTo>
                  <a:pt x="1350" y="1722"/>
                  <a:pt x="1353" y="1724"/>
                  <a:pt x="1350" y="1728"/>
                </a:cubicBezTo>
                <a:cubicBezTo>
                  <a:pt x="1348" y="1728"/>
                  <a:pt x="1348" y="1726"/>
                  <a:pt x="1345" y="1728"/>
                </a:cubicBezTo>
                <a:cubicBezTo>
                  <a:pt x="1344" y="1727"/>
                  <a:pt x="1346" y="1724"/>
                  <a:pt x="1348" y="1724"/>
                </a:cubicBezTo>
                <a:cubicBezTo>
                  <a:pt x="1348" y="1721"/>
                  <a:pt x="1343" y="1724"/>
                  <a:pt x="1345" y="1726"/>
                </a:cubicBezTo>
                <a:cubicBezTo>
                  <a:pt x="1341" y="1727"/>
                  <a:pt x="1339" y="1730"/>
                  <a:pt x="1336" y="1732"/>
                </a:cubicBezTo>
                <a:cubicBezTo>
                  <a:pt x="1334" y="1735"/>
                  <a:pt x="1331" y="1738"/>
                  <a:pt x="1328" y="1739"/>
                </a:cubicBezTo>
                <a:cubicBezTo>
                  <a:pt x="1328" y="1742"/>
                  <a:pt x="1324" y="1745"/>
                  <a:pt x="1321" y="1745"/>
                </a:cubicBezTo>
                <a:cubicBezTo>
                  <a:pt x="1320" y="1746"/>
                  <a:pt x="1321" y="1746"/>
                  <a:pt x="1322" y="1746"/>
                </a:cubicBezTo>
                <a:cubicBezTo>
                  <a:pt x="1319" y="1748"/>
                  <a:pt x="1316" y="1750"/>
                  <a:pt x="1314" y="1752"/>
                </a:cubicBezTo>
                <a:cubicBezTo>
                  <a:pt x="1312" y="1754"/>
                  <a:pt x="1309" y="1756"/>
                  <a:pt x="1307" y="1758"/>
                </a:cubicBezTo>
                <a:cubicBezTo>
                  <a:pt x="1307" y="1759"/>
                  <a:pt x="1308" y="1759"/>
                  <a:pt x="1308" y="1760"/>
                </a:cubicBezTo>
                <a:cubicBezTo>
                  <a:pt x="1300" y="1765"/>
                  <a:pt x="1293" y="1776"/>
                  <a:pt x="1286" y="1778"/>
                </a:cubicBezTo>
                <a:cubicBezTo>
                  <a:pt x="1286" y="1779"/>
                  <a:pt x="1286" y="1779"/>
                  <a:pt x="1287" y="1779"/>
                </a:cubicBezTo>
                <a:cubicBezTo>
                  <a:pt x="1279" y="1785"/>
                  <a:pt x="1273" y="1794"/>
                  <a:pt x="1265" y="1799"/>
                </a:cubicBezTo>
                <a:cubicBezTo>
                  <a:pt x="1263" y="1802"/>
                  <a:pt x="1259" y="1806"/>
                  <a:pt x="1256" y="1809"/>
                </a:cubicBezTo>
                <a:cubicBezTo>
                  <a:pt x="1254" y="1811"/>
                  <a:pt x="1252" y="1813"/>
                  <a:pt x="1250" y="1815"/>
                </a:cubicBezTo>
                <a:cubicBezTo>
                  <a:pt x="1249" y="1816"/>
                  <a:pt x="1247" y="1818"/>
                  <a:pt x="1245" y="1820"/>
                </a:cubicBezTo>
                <a:cubicBezTo>
                  <a:pt x="1244" y="1822"/>
                  <a:pt x="1247" y="1821"/>
                  <a:pt x="1246" y="1823"/>
                </a:cubicBezTo>
                <a:cubicBezTo>
                  <a:pt x="1246" y="1824"/>
                  <a:pt x="1245" y="1824"/>
                  <a:pt x="1245" y="1825"/>
                </a:cubicBezTo>
                <a:cubicBezTo>
                  <a:pt x="1243" y="1820"/>
                  <a:pt x="1238" y="1828"/>
                  <a:pt x="1235" y="1830"/>
                </a:cubicBezTo>
                <a:cubicBezTo>
                  <a:pt x="1236" y="1832"/>
                  <a:pt x="1237" y="1828"/>
                  <a:pt x="1239" y="1828"/>
                </a:cubicBezTo>
                <a:cubicBezTo>
                  <a:pt x="1241" y="1829"/>
                  <a:pt x="1238" y="1831"/>
                  <a:pt x="1238" y="1832"/>
                </a:cubicBezTo>
                <a:cubicBezTo>
                  <a:pt x="1232" y="1831"/>
                  <a:pt x="1229" y="1839"/>
                  <a:pt x="1224" y="1841"/>
                </a:cubicBezTo>
                <a:cubicBezTo>
                  <a:pt x="1223" y="1844"/>
                  <a:pt x="1225" y="1843"/>
                  <a:pt x="1225" y="1845"/>
                </a:cubicBezTo>
                <a:cubicBezTo>
                  <a:pt x="1224" y="1846"/>
                  <a:pt x="1223" y="1846"/>
                  <a:pt x="1223" y="1847"/>
                </a:cubicBezTo>
                <a:cubicBezTo>
                  <a:pt x="1222" y="1847"/>
                  <a:pt x="1223" y="1845"/>
                  <a:pt x="1223" y="1844"/>
                </a:cubicBezTo>
                <a:cubicBezTo>
                  <a:pt x="1221" y="1844"/>
                  <a:pt x="1220" y="1846"/>
                  <a:pt x="1220" y="1848"/>
                </a:cubicBezTo>
                <a:cubicBezTo>
                  <a:pt x="1220" y="1849"/>
                  <a:pt x="1222" y="1848"/>
                  <a:pt x="1221" y="1850"/>
                </a:cubicBezTo>
                <a:cubicBezTo>
                  <a:pt x="1223" y="1850"/>
                  <a:pt x="1222" y="1848"/>
                  <a:pt x="1224" y="1848"/>
                </a:cubicBezTo>
                <a:cubicBezTo>
                  <a:pt x="1224" y="1851"/>
                  <a:pt x="1221" y="1850"/>
                  <a:pt x="1222" y="1853"/>
                </a:cubicBezTo>
                <a:cubicBezTo>
                  <a:pt x="1219" y="1853"/>
                  <a:pt x="1218" y="1855"/>
                  <a:pt x="1217" y="1856"/>
                </a:cubicBezTo>
                <a:cubicBezTo>
                  <a:pt x="1215" y="1855"/>
                  <a:pt x="1220" y="1854"/>
                  <a:pt x="1219" y="1852"/>
                </a:cubicBezTo>
                <a:cubicBezTo>
                  <a:pt x="1215" y="1852"/>
                  <a:pt x="1220" y="1850"/>
                  <a:pt x="1220" y="1848"/>
                </a:cubicBezTo>
                <a:cubicBezTo>
                  <a:pt x="1214" y="1850"/>
                  <a:pt x="1217" y="1852"/>
                  <a:pt x="1212" y="1854"/>
                </a:cubicBezTo>
                <a:cubicBezTo>
                  <a:pt x="1212" y="1856"/>
                  <a:pt x="1214" y="1854"/>
                  <a:pt x="1214" y="1855"/>
                </a:cubicBezTo>
                <a:cubicBezTo>
                  <a:pt x="1214" y="1856"/>
                  <a:pt x="1214" y="1856"/>
                  <a:pt x="1213" y="1856"/>
                </a:cubicBezTo>
                <a:cubicBezTo>
                  <a:pt x="1213" y="1858"/>
                  <a:pt x="1214" y="1858"/>
                  <a:pt x="1215" y="1857"/>
                </a:cubicBezTo>
                <a:cubicBezTo>
                  <a:pt x="1215" y="1861"/>
                  <a:pt x="1212" y="1862"/>
                  <a:pt x="1212" y="1866"/>
                </a:cubicBezTo>
                <a:cubicBezTo>
                  <a:pt x="1210" y="1867"/>
                  <a:pt x="1210" y="1867"/>
                  <a:pt x="1209" y="1866"/>
                </a:cubicBezTo>
                <a:cubicBezTo>
                  <a:pt x="1207" y="1868"/>
                  <a:pt x="1208" y="1872"/>
                  <a:pt x="1206" y="1873"/>
                </a:cubicBezTo>
                <a:cubicBezTo>
                  <a:pt x="1204" y="1873"/>
                  <a:pt x="1205" y="1870"/>
                  <a:pt x="1205" y="1869"/>
                </a:cubicBezTo>
                <a:cubicBezTo>
                  <a:pt x="1203" y="1870"/>
                  <a:pt x="1204" y="1873"/>
                  <a:pt x="1205" y="1873"/>
                </a:cubicBezTo>
                <a:cubicBezTo>
                  <a:pt x="1205" y="1875"/>
                  <a:pt x="1202" y="1874"/>
                  <a:pt x="1201" y="1877"/>
                </a:cubicBezTo>
                <a:cubicBezTo>
                  <a:pt x="1200" y="1876"/>
                  <a:pt x="1201" y="1874"/>
                  <a:pt x="1199" y="1876"/>
                </a:cubicBezTo>
                <a:cubicBezTo>
                  <a:pt x="1200" y="1880"/>
                  <a:pt x="1195" y="1887"/>
                  <a:pt x="1192" y="1885"/>
                </a:cubicBezTo>
                <a:cubicBezTo>
                  <a:pt x="1191" y="1887"/>
                  <a:pt x="1189" y="1888"/>
                  <a:pt x="1189" y="1891"/>
                </a:cubicBezTo>
                <a:cubicBezTo>
                  <a:pt x="1185" y="1891"/>
                  <a:pt x="1185" y="1898"/>
                  <a:pt x="1181" y="1897"/>
                </a:cubicBezTo>
                <a:cubicBezTo>
                  <a:pt x="1182" y="1900"/>
                  <a:pt x="1180" y="1901"/>
                  <a:pt x="1178" y="1903"/>
                </a:cubicBezTo>
                <a:cubicBezTo>
                  <a:pt x="1176" y="1905"/>
                  <a:pt x="1173" y="1906"/>
                  <a:pt x="1173" y="1910"/>
                </a:cubicBezTo>
                <a:cubicBezTo>
                  <a:pt x="1169" y="1913"/>
                  <a:pt x="1168" y="1917"/>
                  <a:pt x="1164" y="1920"/>
                </a:cubicBezTo>
                <a:cubicBezTo>
                  <a:pt x="1162" y="1920"/>
                  <a:pt x="1165" y="1918"/>
                  <a:pt x="1163" y="1919"/>
                </a:cubicBezTo>
                <a:cubicBezTo>
                  <a:pt x="1162" y="1923"/>
                  <a:pt x="1159" y="1926"/>
                  <a:pt x="1157" y="1929"/>
                </a:cubicBezTo>
                <a:cubicBezTo>
                  <a:pt x="1154" y="1931"/>
                  <a:pt x="1151" y="1934"/>
                  <a:pt x="1150" y="1938"/>
                </a:cubicBezTo>
                <a:cubicBezTo>
                  <a:pt x="1151" y="1937"/>
                  <a:pt x="1151" y="1936"/>
                  <a:pt x="1152" y="1936"/>
                </a:cubicBezTo>
                <a:cubicBezTo>
                  <a:pt x="1153" y="1936"/>
                  <a:pt x="1153" y="1937"/>
                  <a:pt x="1154" y="1937"/>
                </a:cubicBezTo>
                <a:cubicBezTo>
                  <a:pt x="1153" y="1939"/>
                  <a:pt x="1151" y="1939"/>
                  <a:pt x="1150" y="1940"/>
                </a:cubicBezTo>
                <a:cubicBezTo>
                  <a:pt x="1148" y="1941"/>
                  <a:pt x="1147" y="1942"/>
                  <a:pt x="1146" y="1944"/>
                </a:cubicBezTo>
                <a:cubicBezTo>
                  <a:pt x="1146" y="1945"/>
                  <a:pt x="1147" y="1944"/>
                  <a:pt x="1148" y="1943"/>
                </a:cubicBezTo>
                <a:cubicBezTo>
                  <a:pt x="1150" y="1943"/>
                  <a:pt x="1146" y="1945"/>
                  <a:pt x="1147" y="1947"/>
                </a:cubicBezTo>
                <a:cubicBezTo>
                  <a:pt x="1146" y="1947"/>
                  <a:pt x="1146" y="1947"/>
                  <a:pt x="1145" y="1948"/>
                </a:cubicBezTo>
                <a:cubicBezTo>
                  <a:pt x="1147" y="1954"/>
                  <a:pt x="1138" y="1954"/>
                  <a:pt x="1138" y="1960"/>
                </a:cubicBezTo>
                <a:cubicBezTo>
                  <a:pt x="1136" y="1961"/>
                  <a:pt x="1135" y="1960"/>
                  <a:pt x="1136" y="1958"/>
                </a:cubicBezTo>
                <a:cubicBezTo>
                  <a:pt x="1134" y="1958"/>
                  <a:pt x="1134" y="1960"/>
                  <a:pt x="1133" y="1961"/>
                </a:cubicBezTo>
                <a:cubicBezTo>
                  <a:pt x="1133" y="1962"/>
                  <a:pt x="1134" y="1961"/>
                  <a:pt x="1135" y="1961"/>
                </a:cubicBezTo>
                <a:cubicBezTo>
                  <a:pt x="1136" y="1964"/>
                  <a:pt x="1134" y="1964"/>
                  <a:pt x="1134" y="1966"/>
                </a:cubicBezTo>
                <a:cubicBezTo>
                  <a:pt x="1133" y="1966"/>
                  <a:pt x="1133" y="1965"/>
                  <a:pt x="1133" y="1963"/>
                </a:cubicBezTo>
                <a:cubicBezTo>
                  <a:pt x="1132" y="1968"/>
                  <a:pt x="1128" y="1970"/>
                  <a:pt x="1126" y="1973"/>
                </a:cubicBezTo>
                <a:cubicBezTo>
                  <a:pt x="1126" y="1973"/>
                  <a:pt x="1126" y="1971"/>
                  <a:pt x="1124" y="1973"/>
                </a:cubicBezTo>
                <a:cubicBezTo>
                  <a:pt x="1126" y="1978"/>
                  <a:pt x="1117" y="1986"/>
                  <a:pt x="1117" y="1990"/>
                </a:cubicBezTo>
                <a:cubicBezTo>
                  <a:pt x="1115" y="1990"/>
                  <a:pt x="1113" y="1994"/>
                  <a:pt x="1113" y="1990"/>
                </a:cubicBezTo>
                <a:cubicBezTo>
                  <a:pt x="1112" y="1992"/>
                  <a:pt x="1112" y="1993"/>
                  <a:pt x="1113" y="1994"/>
                </a:cubicBezTo>
                <a:cubicBezTo>
                  <a:pt x="1112" y="1996"/>
                  <a:pt x="1109" y="1994"/>
                  <a:pt x="1109" y="1998"/>
                </a:cubicBezTo>
                <a:cubicBezTo>
                  <a:pt x="1110" y="1998"/>
                  <a:pt x="1110" y="1996"/>
                  <a:pt x="1111" y="1995"/>
                </a:cubicBezTo>
                <a:cubicBezTo>
                  <a:pt x="1111" y="1996"/>
                  <a:pt x="1111" y="1997"/>
                  <a:pt x="1112" y="1997"/>
                </a:cubicBezTo>
                <a:cubicBezTo>
                  <a:pt x="1110" y="1999"/>
                  <a:pt x="1108" y="2001"/>
                  <a:pt x="1107" y="2003"/>
                </a:cubicBezTo>
                <a:cubicBezTo>
                  <a:pt x="1105" y="2006"/>
                  <a:pt x="1104" y="2008"/>
                  <a:pt x="1104" y="2012"/>
                </a:cubicBezTo>
                <a:cubicBezTo>
                  <a:pt x="1102" y="2010"/>
                  <a:pt x="1102" y="2011"/>
                  <a:pt x="1099" y="2011"/>
                </a:cubicBezTo>
                <a:cubicBezTo>
                  <a:pt x="1099" y="2013"/>
                  <a:pt x="1102" y="2012"/>
                  <a:pt x="1103" y="2012"/>
                </a:cubicBezTo>
                <a:cubicBezTo>
                  <a:pt x="1104" y="2017"/>
                  <a:pt x="1098" y="2016"/>
                  <a:pt x="1099" y="2020"/>
                </a:cubicBezTo>
                <a:cubicBezTo>
                  <a:pt x="1096" y="2022"/>
                  <a:pt x="1097" y="2017"/>
                  <a:pt x="1095" y="2018"/>
                </a:cubicBezTo>
                <a:cubicBezTo>
                  <a:pt x="1096" y="2021"/>
                  <a:pt x="1097" y="2021"/>
                  <a:pt x="1098" y="2022"/>
                </a:cubicBezTo>
                <a:cubicBezTo>
                  <a:pt x="1098" y="2025"/>
                  <a:pt x="1096" y="2023"/>
                  <a:pt x="1096" y="2025"/>
                </a:cubicBezTo>
                <a:cubicBezTo>
                  <a:pt x="1095" y="2025"/>
                  <a:pt x="1095" y="2023"/>
                  <a:pt x="1095" y="2022"/>
                </a:cubicBezTo>
                <a:cubicBezTo>
                  <a:pt x="1094" y="2023"/>
                  <a:pt x="1093" y="2027"/>
                  <a:pt x="1095" y="2027"/>
                </a:cubicBezTo>
                <a:cubicBezTo>
                  <a:pt x="1091" y="2028"/>
                  <a:pt x="1093" y="2030"/>
                  <a:pt x="1089" y="2031"/>
                </a:cubicBezTo>
                <a:cubicBezTo>
                  <a:pt x="1088" y="2035"/>
                  <a:pt x="1088" y="2035"/>
                  <a:pt x="1085" y="2038"/>
                </a:cubicBezTo>
                <a:cubicBezTo>
                  <a:pt x="1086" y="2039"/>
                  <a:pt x="1088" y="2037"/>
                  <a:pt x="1087" y="2041"/>
                </a:cubicBezTo>
                <a:cubicBezTo>
                  <a:pt x="1090" y="2039"/>
                  <a:pt x="1090" y="2039"/>
                  <a:pt x="1090" y="2039"/>
                </a:cubicBezTo>
                <a:cubicBezTo>
                  <a:pt x="1091" y="2038"/>
                  <a:pt x="1089" y="2037"/>
                  <a:pt x="1092" y="2036"/>
                </a:cubicBezTo>
                <a:cubicBezTo>
                  <a:pt x="1092" y="2035"/>
                  <a:pt x="1091" y="2035"/>
                  <a:pt x="1090" y="2035"/>
                </a:cubicBezTo>
                <a:cubicBezTo>
                  <a:pt x="1092" y="2032"/>
                  <a:pt x="1097" y="2022"/>
                  <a:pt x="1099" y="2026"/>
                </a:cubicBezTo>
                <a:cubicBezTo>
                  <a:pt x="1100" y="2026"/>
                  <a:pt x="1099" y="2024"/>
                  <a:pt x="1099" y="2023"/>
                </a:cubicBezTo>
                <a:cubicBezTo>
                  <a:pt x="1102" y="2022"/>
                  <a:pt x="1102" y="2024"/>
                  <a:pt x="1101" y="2026"/>
                </a:cubicBezTo>
                <a:cubicBezTo>
                  <a:pt x="1102" y="2026"/>
                  <a:pt x="1105" y="2020"/>
                  <a:pt x="1102" y="2021"/>
                </a:cubicBezTo>
                <a:cubicBezTo>
                  <a:pt x="1103" y="2019"/>
                  <a:pt x="1106" y="2018"/>
                  <a:pt x="1105" y="2014"/>
                </a:cubicBezTo>
                <a:cubicBezTo>
                  <a:pt x="1106" y="2014"/>
                  <a:pt x="1105" y="2017"/>
                  <a:pt x="1106" y="2018"/>
                </a:cubicBezTo>
                <a:cubicBezTo>
                  <a:pt x="1109" y="2017"/>
                  <a:pt x="1109" y="2010"/>
                  <a:pt x="1111" y="2013"/>
                </a:cubicBezTo>
                <a:cubicBezTo>
                  <a:pt x="1113" y="2013"/>
                  <a:pt x="1111" y="2011"/>
                  <a:pt x="1110" y="2011"/>
                </a:cubicBezTo>
                <a:cubicBezTo>
                  <a:pt x="1111" y="2010"/>
                  <a:pt x="1112" y="2008"/>
                  <a:pt x="1114" y="2007"/>
                </a:cubicBezTo>
                <a:cubicBezTo>
                  <a:pt x="1114" y="2006"/>
                  <a:pt x="1113" y="2006"/>
                  <a:pt x="1113" y="2005"/>
                </a:cubicBezTo>
                <a:cubicBezTo>
                  <a:pt x="1113" y="2004"/>
                  <a:pt x="1115" y="2003"/>
                  <a:pt x="1115" y="2002"/>
                </a:cubicBezTo>
                <a:cubicBezTo>
                  <a:pt x="1115" y="2002"/>
                  <a:pt x="1116" y="2003"/>
                  <a:pt x="1116" y="2003"/>
                </a:cubicBezTo>
                <a:cubicBezTo>
                  <a:pt x="1117" y="1998"/>
                  <a:pt x="1120" y="1994"/>
                  <a:pt x="1123" y="1990"/>
                </a:cubicBezTo>
                <a:cubicBezTo>
                  <a:pt x="1125" y="1990"/>
                  <a:pt x="1122" y="1992"/>
                  <a:pt x="1123" y="1993"/>
                </a:cubicBezTo>
                <a:cubicBezTo>
                  <a:pt x="1125" y="1993"/>
                  <a:pt x="1124" y="1990"/>
                  <a:pt x="1127" y="1990"/>
                </a:cubicBezTo>
                <a:cubicBezTo>
                  <a:pt x="1127" y="1985"/>
                  <a:pt x="1131" y="1989"/>
                  <a:pt x="1132" y="1985"/>
                </a:cubicBezTo>
                <a:cubicBezTo>
                  <a:pt x="1131" y="1985"/>
                  <a:pt x="1130" y="1986"/>
                  <a:pt x="1129" y="1987"/>
                </a:cubicBezTo>
                <a:cubicBezTo>
                  <a:pt x="1128" y="1984"/>
                  <a:pt x="1131" y="1985"/>
                  <a:pt x="1130" y="1982"/>
                </a:cubicBezTo>
                <a:cubicBezTo>
                  <a:pt x="1132" y="1981"/>
                  <a:pt x="1132" y="1983"/>
                  <a:pt x="1132" y="1984"/>
                </a:cubicBezTo>
                <a:cubicBezTo>
                  <a:pt x="1132" y="1983"/>
                  <a:pt x="1132" y="1982"/>
                  <a:pt x="1133" y="1982"/>
                </a:cubicBezTo>
                <a:cubicBezTo>
                  <a:pt x="1132" y="1979"/>
                  <a:pt x="1138" y="1972"/>
                  <a:pt x="1141" y="1969"/>
                </a:cubicBezTo>
                <a:cubicBezTo>
                  <a:pt x="1142" y="1969"/>
                  <a:pt x="1142" y="1969"/>
                  <a:pt x="1142" y="1969"/>
                </a:cubicBezTo>
                <a:cubicBezTo>
                  <a:pt x="1143" y="1967"/>
                  <a:pt x="1145" y="1965"/>
                  <a:pt x="1146" y="1962"/>
                </a:cubicBezTo>
                <a:cubicBezTo>
                  <a:pt x="1148" y="1959"/>
                  <a:pt x="1151" y="1956"/>
                  <a:pt x="1153" y="1954"/>
                </a:cubicBezTo>
                <a:cubicBezTo>
                  <a:pt x="1154" y="1954"/>
                  <a:pt x="1154" y="1955"/>
                  <a:pt x="1154" y="1956"/>
                </a:cubicBezTo>
                <a:cubicBezTo>
                  <a:pt x="1157" y="1956"/>
                  <a:pt x="1156" y="1952"/>
                  <a:pt x="1155" y="1952"/>
                </a:cubicBezTo>
                <a:cubicBezTo>
                  <a:pt x="1156" y="1949"/>
                  <a:pt x="1156" y="1953"/>
                  <a:pt x="1159" y="1951"/>
                </a:cubicBezTo>
                <a:cubicBezTo>
                  <a:pt x="1160" y="1948"/>
                  <a:pt x="1156" y="1952"/>
                  <a:pt x="1156" y="1950"/>
                </a:cubicBezTo>
                <a:cubicBezTo>
                  <a:pt x="1159" y="1946"/>
                  <a:pt x="1160" y="1941"/>
                  <a:pt x="1165" y="1939"/>
                </a:cubicBezTo>
                <a:cubicBezTo>
                  <a:pt x="1164" y="1935"/>
                  <a:pt x="1166" y="1935"/>
                  <a:pt x="1167" y="1932"/>
                </a:cubicBezTo>
                <a:cubicBezTo>
                  <a:pt x="1169" y="1930"/>
                  <a:pt x="1169" y="1932"/>
                  <a:pt x="1170" y="1932"/>
                </a:cubicBezTo>
                <a:cubicBezTo>
                  <a:pt x="1171" y="1927"/>
                  <a:pt x="1173" y="1925"/>
                  <a:pt x="1176" y="1922"/>
                </a:cubicBezTo>
                <a:cubicBezTo>
                  <a:pt x="1177" y="1923"/>
                  <a:pt x="1175" y="1925"/>
                  <a:pt x="1174" y="1926"/>
                </a:cubicBezTo>
                <a:cubicBezTo>
                  <a:pt x="1177" y="1925"/>
                  <a:pt x="1178" y="1921"/>
                  <a:pt x="1179" y="1918"/>
                </a:cubicBezTo>
                <a:cubicBezTo>
                  <a:pt x="1181" y="1917"/>
                  <a:pt x="1180" y="1919"/>
                  <a:pt x="1182" y="1918"/>
                </a:cubicBezTo>
                <a:cubicBezTo>
                  <a:pt x="1182" y="1921"/>
                  <a:pt x="1180" y="1922"/>
                  <a:pt x="1181" y="1923"/>
                </a:cubicBezTo>
                <a:cubicBezTo>
                  <a:pt x="1183" y="1920"/>
                  <a:pt x="1185" y="1918"/>
                  <a:pt x="1186" y="1915"/>
                </a:cubicBezTo>
                <a:cubicBezTo>
                  <a:pt x="1187" y="1913"/>
                  <a:pt x="1188" y="1910"/>
                  <a:pt x="1190" y="1907"/>
                </a:cubicBezTo>
                <a:cubicBezTo>
                  <a:pt x="1192" y="1905"/>
                  <a:pt x="1190" y="1910"/>
                  <a:pt x="1193" y="1909"/>
                </a:cubicBezTo>
                <a:cubicBezTo>
                  <a:pt x="1196" y="1904"/>
                  <a:pt x="1199" y="1899"/>
                  <a:pt x="1205" y="1896"/>
                </a:cubicBezTo>
                <a:cubicBezTo>
                  <a:pt x="1205" y="1892"/>
                  <a:pt x="1208" y="1892"/>
                  <a:pt x="1209" y="1891"/>
                </a:cubicBezTo>
                <a:cubicBezTo>
                  <a:pt x="1209" y="1889"/>
                  <a:pt x="1207" y="1890"/>
                  <a:pt x="1208" y="1888"/>
                </a:cubicBezTo>
                <a:cubicBezTo>
                  <a:pt x="1210" y="1888"/>
                  <a:pt x="1212" y="1884"/>
                  <a:pt x="1214" y="1882"/>
                </a:cubicBezTo>
                <a:cubicBezTo>
                  <a:pt x="1216" y="1879"/>
                  <a:pt x="1217" y="1877"/>
                  <a:pt x="1219" y="1878"/>
                </a:cubicBezTo>
                <a:cubicBezTo>
                  <a:pt x="1223" y="1873"/>
                  <a:pt x="1231" y="1867"/>
                  <a:pt x="1233" y="1861"/>
                </a:cubicBezTo>
                <a:cubicBezTo>
                  <a:pt x="1237" y="1861"/>
                  <a:pt x="1237" y="1856"/>
                  <a:pt x="1242" y="1856"/>
                </a:cubicBezTo>
                <a:cubicBezTo>
                  <a:pt x="1242" y="1852"/>
                  <a:pt x="1245" y="1852"/>
                  <a:pt x="1245" y="1848"/>
                </a:cubicBezTo>
                <a:cubicBezTo>
                  <a:pt x="1246" y="1847"/>
                  <a:pt x="1246" y="1849"/>
                  <a:pt x="1248" y="1848"/>
                </a:cubicBezTo>
                <a:cubicBezTo>
                  <a:pt x="1252" y="1844"/>
                  <a:pt x="1256" y="1839"/>
                  <a:pt x="1261" y="1834"/>
                </a:cubicBezTo>
                <a:cubicBezTo>
                  <a:pt x="1263" y="1832"/>
                  <a:pt x="1265" y="1829"/>
                  <a:pt x="1268" y="1827"/>
                </a:cubicBezTo>
                <a:cubicBezTo>
                  <a:pt x="1270" y="1825"/>
                  <a:pt x="1273" y="1823"/>
                  <a:pt x="1275" y="1821"/>
                </a:cubicBezTo>
                <a:cubicBezTo>
                  <a:pt x="1275" y="1820"/>
                  <a:pt x="1275" y="1819"/>
                  <a:pt x="1274" y="1819"/>
                </a:cubicBezTo>
                <a:cubicBezTo>
                  <a:pt x="1274" y="1820"/>
                  <a:pt x="1274" y="1820"/>
                  <a:pt x="1273" y="1820"/>
                </a:cubicBezTo>
                <a:cubicBezTo>
                  <a:pt x="1274" y="1820"/>
                  <a:pt x="1274" y="1820"/>
                  <a:pt x="1274" y="1819"/>
                </a:cubicBezTo>
                <a:cubicBezTo>
                  <a:pt x="1278" y="1816"/>
                  <a:pt x="1282" y="1813"/>
                  <a:pt x="1286" y="1810"/>
                </a:cubicBezTo>
                <a:cubicBezTo>
                  <a:pt x="1290" y="1806"/>
                  <a:pt x="1293" y="1802"/>
                  <a:pt x="1297" y="1798"/>
                </a:cubicBezTo>
                <a:cubicBezTo>
                  <a:pt x="1298" y="1795"/>
                  <a:pt x="1301" y="1796"/>
                  <a:pt x="1303" y="1794"/>
                </a:cubicBezTo>
                <a:cubicBezTo>
                  <a:pt x="1303" y="1793"/>
                  <a:pt x="1302" y="1793"/>
                  <a:pt x="1302" y="1792"/>
                </a:cubicBezTo>
                <a:cubicBezTo>
                  <a:pt x="1303" y="1791"/>
                  <a:pt x="1305" y="1790"/>
                  <a:pt x="1307" y="1789"/>
                </a:cubicBezTo>
                <a:cubicBezTo>
                  <a:pt x="1308" y="1788"/>
                  <a:pt x="1310" y="1786"/>
                  <a:pt x="1311" y="1784"/>
                </a:cubicBezTo>
                <a:cubicBezTo>
                  <a:pt x="1312" y="1784"/>
                  <a:pt x="1313" y="1783"/>
                  <a:pt x="1315" y="1783"/>
                </a:cubicBezTo>
                <a:cubicBezTo>
                  <a:pt x="1318" y="1779"/>
                  <a:pt x="1322" y="1775"/>
                  <a:pt x="1326" y="1771"/>
                </a:cubicBezTo>
                <a:cubicBezTo>
                  <a:pt x="1330" y="1767"/>
                  <a:pt x="1335" y="1764"/>
                  <a:pt x="1340" y="1761"/>
                </a:cubicBezTo>
                <a:cubicBezTo>
                  <a:pt x="1340" y="1760"/>
                  <a:pt x="1339" y="1760"/>
                  <a:pt x="1339" y="1759"/>
                </a:cubicBezTo>
                <a:cubicBezTo>
                  <a:pt x="1343" y="1756"/>
                  <a:pt x="1347" y="1753"/>
                  <a:pt x="1350" y="1750"/>
                </a:cubicBezTo>
                <a:cubicBezTo>
                  <a:pt x="1354" y="1747"/>
                  <a:pt x="1358" y="1743"/>
                  <a:pt x="1361" y="1740"/>
                </a:cubicBezTo>
                <a:cubicBezTo>
                  <a:pt x="1364" y="1737"/>
                  <a:pt x="1367" y="1735"/>
                  <a:pt x="1370" y="1732"/>
                </a:cubicBezTo>
                <a:cubicBezTo>
                  <a:pt x="1370" y="1733"/>
                  <a:pt x="1370" y="1733"/>
                  <a:pt x="1370" y="1733"/>
                </a:cubicBezTo>
                <a:cubicBezTo>
                  <a:pt x="1370" y="1733"/>
                  <a:pt x="1371" y="1732"/>
                  <a:pt x="1372" y="1733"/>
                </a:cubicBezTo>
                <a:cubicBezTo>
                  <a:pt x="1371" y="1731"/>
                  <a:pt x="1372" y="1731"/>
                  <a:pt x="1373" y="1732"/>
                </a:cubicBezTo>
                <a:cubicBezTo>
                  <a:pt x="1373" y="1728"/>
                  <a:pt x="1377" y="1730"/>
                  <a:pt x="1378" y="1728"/>
                </a:cubicBezTo>
                <a:cubicBezTo>
                  <a:pt x="1379" y="1728"/>
                  <a:pt x="1379" y="1729"/>
                  <a:pt x="1379" y="1730"/>
                </a:cubicBezTo>
                <a:cubicBezTo>
                  <a:pt x="1381" y="1731"/>
                  <a:pt x="1380" y="1729"/>
                  <a:pt x="1381" y="1730"/>
                </a:cubicBezTo>
                <a:cubicBezTo>
                  <a:pt x="1380" y="1729"/>
                  <a:pt x="1379" y="1728"/>
                  <a:pt x="1377" y="1727"/>
                </a:cubicBezTo>
                <a:cubicBezTo>
                  <a:pt x="1377" y="1727"/>
                  <a:pt x="1377" y="1727"/>
                  <a:pt x="1376" y="1727"/>
                </a:cubicBezTo>
                <a:cubicBezTo>
                  <a:pt x="1377" y="1726"/>
                  <a:pt x="1378" y="1726"/>
                  <a:pt x="1378" y="1725"/>
                </a:cubicBezTo>
                <a:cubicBezTo>
                  <a:pt x="1378" y="1726"/>
                  <a:pt x="1379" y="1726"/>
                  <a:pt x="1380" y="1726"/>
                </a:cubicBezTo>
                <a:cubicBezTo>
                  <a:pt x="1380" y="1725"/>
                  <a:pt x="1379" y="1725"/>
                  <a:pt x="1379" y="1724"/>
                </a:cubicBezTo>
                <a:cubicBezTo>
                  <a:pt x="1379" y="1724"/>
                  <a:pt x="1380" y="1724"/>
                  <a:pt x="1380" y="1724"/>
                </a:cubicBezTo>
                <a:cubicBezTo>
                  <a:pt x="1381" y="1724"/>
                  <a:pt x="1380" y="1725"/>
                  <a:pt x="1381" y="1726"/>
                </a:cubicBezTo>
                <a:cubicBezTo>
                  <a:pt x="1381" y="1727"/>
                  <a:pt x="1379" y="1725"/>
                  <a:pt x="1379" y="1727"/>
                </a:cubicBezTo>
                <a:cubicBezTo>
                  <a:pt x="1387" y="1723"/>
                  <a:pt x="1393" y="1718"/>
                  <a:pt x="1402" y="1715"/>
                </a:cubicBezTo>
                <a:cubicBezTo>
                  <a:pt x="1400" y="1712"/>
                  <a:pt x="1403" y="1711"/>
                  <a:pt x="1405" y="1713"/>
                </a:cubicBezTo>
                <a:cubicBezTo>
                  <a:pt x="1404" y="1711"/>
                  <a:pt x="1402" y="1710"/>
                  <a:pt x="1402" y="1708"/>
                </a:cubicBezTo>
                <a:cubicBezTo>
                  <a:pt x="1402" y="1707"/>
                  <a:pt x="1404" y="1709"/>
                  <a:pt x="1405" y="1707"/>
                </a:cubicBezTo>
                <a:cubicBezTo>
                  <a:pt x="1405" y="1708"/>
                  <a:pt x="1405" y="1708"/>
                  <a:pt x="1405" y="1709"/>
                </a:cubicBezTo>
                <a:cubicBezTo>
                  <a:pt x="1407" y="1709"/>
                  <a:pt x="1407" y="1706"/>
                  <a:pt x="1408" y="1706"/>
                </a:cubicBezTo>
                <a:cubicBezTo>
                  <a:pt x="1410" y="1711"/>
                  <a:pt x="1412" y="1706"/>
                  <a:pt x="1416" y="1707"/>
                </a:cubicBezTo>
                <a:cubicBezTo>
                  <a:pt x="1416" y="1706"/>
                  <a:pt x="1415" y="1706"/>
                  <a:pt x="1414" y="1706"/>
                </a:cubicBezTo>
                <a:cubicBezTo>
                  <a:pt x="1416" y="1704"/>
                  <a:pt x="1415" y="1705"/>
                  <a:pt x="1418" y="1705"/>
                </a:cubicBezTo>
                <a:cubicBezTo>
                  <a:pt x="1418" y="1704"/>
                  <a:pt x="1416" y="1704"/>
                  <a:pt x="1416" y="1703"/>
                </a:cubicBezTo>
                <a:cubicBezTo>
                  <a:pt x="1416" y="1703"/>
                  <a:pt x="1417" y="1703"/>
                  <a:pt x="1418" y="1703"/>
                </a:cubicBezTo>
                <a:cubicBezTo>
                  <a:pt x="1418" y="1702"/>
                  <a:pt x="1417" y="1702"/>
                  <a:pt x="1417" y="1700"/>
                </a:cubicBezTo>
                <a:cubicBezTo>
                  <a:pt x="1417" y="1699"/>
                  <a:pt x="1419" y="1702"/>
                  <a:pt x="1419" y="1699"/>
                </a:cubicBezTo>
                <a:cubicBezTo>
                  <a:pt x="1420" y="1699"/>
                  <a:pt x="1420" y="1700"/>
                  <a:pt x="1420" y="1701"/>
                </a:cubicBezTo>
                <a:cubicBezTo>
                  <a:pt x="1423" y="1700"/>
                  <a:pt x="1424" y="1702"/>
                  <a:pt x="1426" y="1698"/>
                </a:cubicBezTo>
                <a:cubicBezTo>
                  <a:pt x="1427" y="1699"/>
                  <a:pt x="1427" y="1699"/>
                  <a:pt x="1427" y="1700"/>
                </a:cubicBezTo>
                <a:cubicBezTo>
                  <a:pt x="1428" y="1696"/>
                  <a:pt x="1431" y="1697"/>
                  <a:pt x="1432" y="1694"/>
                </a:cubicBezTo>
                <a:cubicBezTo>
                  <a:pt x="1432" y="1694"/>
                  <a:pt x="1433" y="1695"/>
                  <a:pt x="1433" y="1695"/>
                </a:cubicBezTo>
                <a:cubicBezTo>
                  <a:pt x="1434" y="1695"/>
                  <a:pt x="1434" y="1693"/>
                  <a:pt x="1434" y="1691"/>
                </a:cubicBezTo>
                <a:cubicBezTo>
                  <a:pt x="1435" y="1691"/>
                  <a:pt x="1435" y="1692"/>
                  <a:pt x="1435" y="1693"/>
                </a:cubicBezTo>
                <a:cubicBezTo>
                  <a:pt x="1437" y="1690"/>
                  <a:pt x="1442" y="1692"/>
                  <a:pt x="1442" y="1686"/>
                </a:cubicBezTo>
                <a:cubicBezTo>
                  <a:pt x="1444" y="1686"/>
                  <a:pt x="1443" y="1688"/>
                  <a:pt x="1445" y="1688"/>
                </a:cubicBezTo>
                <a:cubicBezTo>
                  <a:pt x="1445" y="1689"/>
                  <a:pt x="1443" y="1688"/>
                  <a:pt x="1444" y="1690"/>
                </a:cubicBezTo>
                <a:cubicBezTo>
                  <a:pt x="1445" y="1688"/>
                  <a:pt x="1446" y="1684"/>
                  <a:pt x="1450" y="1683"/>
                </a:cubicBezTo>
                <a:cubicBezTo>
                  <a:pt x="1449" y="1682"/>
                  <a:pt x="1448" y="1684"/>
                  <a:pt x="1448" y="1681"/>
                </a:cubicBezTo>
                <a:cubicBezTo>
                  <a:pt x="1450" y="1682"/>
                  <a:pt x="1452" y="1682"/>
                  <a:pt x="1452" y="1681"/>
                </a:cubicBezTo>
                <a:cubicBezTo>
                  <a:pt x="1451" y="1678"/>
                  <a:pt x="1451" y="1681"/>
                  <a:pt x="1450" y="1681"/>
                </a:cubicBezTo>
                <a:cubicBezTo>
                  <a:pt x="1450" y="1679"/>
                  <a:pt x="1451" y="1679"/>
                  <a:pt x="1451" y="1678"/>
                </a:cubicBezTo>
                <a:cubicBezTo>
                  <a:pt x="1452" y="1679"/>
                  <a:pt x="1453" y="1680"/>
                  <a:pt x="1454" y="1682"/>
                </a:cubicBezTo>
                <a:cubicBezTo>
                  <a:pt x="1455" y="1680"/>
                  <a:pt x="1455" y="1676"/>
                  <a:pt x="1459" y="1675"/>
                </a:cubicBezTo>
                <a:cubicBezTo>
                  <a:pt x="1459" y="1676"/>
                  <a:pt x="1459" y="1676"/>
                  <a:pt x="1460" y="1677"/>
                </a:cubicBezTo>
                <a:cubicBezTo>
                  <a:pt x="1460" y="1677"/>
                  <a:pt x="1460" y="1676"/>
                  <a:pt x="1461" y="1677"/>
                </a:cubicBezTo>
                <a:cubicBezTo>
                  <a:pt x="1461" y="1675"/>
                  <a:pt x="1461" y="1675"/>
                  <a:pt x="1461" y="1674"/>
                </a:cubicBezTo>
                <a:cubicBezTo>
                  <a:pt x="1462" y="1674"/>
                  <a:pt x="1462" y="1675"/>
                  <a:pt x="1463" y="1675"/>
                </a:cubicBezTo>
                <a:cubicBezTo>
                  <a:pt x="1464" y="1674"/>
                  <a:pt x="1465" y="1673"/>
                  <a:pt x="1466" y="1672"/>
                </a:cubicBezTo>
                <a:cubicBezTo>
                  <a:pt x="1468" y="1673"/>
                  <a:pt x="1467" y="1674"/>
                  <a:pt x="1466" y="1674"/>
                </a:cubicBezTo>
                <a:cubicBezTo>
                  <a:pt x="1468" y="1675"/>
                  <a:pt x="1468" y="1671"/>
                  <a:pt x="1468" y="1669"/>
                </a:cubicBezTo>
                <a:cubicBezTo>
                  <a:pt x="1469" y="1669"/>
                  <a:pt x="1469" y="1671"/>
                  <a:pt x="1469" y="1672"/>
                </a:cubicBezTo>
                <a:cubicBezTo>
                  <a:pt x="1471" y="1671"/>
                  <a:pt x="1470" y="1667"/>
                  <a:pt x="1472" y="1667"/>
                </a:cubicBezTo>
                <a:cubicBezTo>
                  <a:pt x="1473" y="1667"/>
                  <a:pt x="1473" y="1669"/>
                  <a:pt x="1472" y="1668"/>
                </a:cubicBezTo>
                <a:cubicBezTo>
                  <a:pt x="1474" y="1669"/>
                  <a:pt x="1475" y="1669"/>
                  <a:pt x="1476" y="1669"/>
                </a:cubicBezTo>
                <a:cubicBezTo>
                  <a:pt x="1475" y="1669"/>
                  <a:pt x="1475" y="1670"/>
                  <a:pt x="1476" y="1670"/>
                </a:cubicBezTo>
                <a:cubicBezTo>
                  <a:pt x="1476" y="1671"/>
                  <a:pt x="1475" y="1670"/>
                  <a:pt x="1475" y="1672"/>
                </a:cubicBezTo>
                <a:cubicBezTo>
                  <a:pt x="1477" y="1673"/>
                  <a:pt x="1477" y="1671"/>
                  <a:pt x="1478" y="1671"/>
                </a:cubicBezTo>
                <a:cubicBezTo>
                  <a:pt x="1477" y="1670"/>
                  <a:pt x="1477" y="1668"/>
                  <a:pt x="1478" y="1669"/>
                </a:cubicBezTo>
                <a:cubicBezTo>
                  <a:pt x="1478" y="1668"/>
                  <a:pt x="1477" y="1669"/>
                  <a:pt x="1477" y="1668"/>
                </a:cubicBezTo>
                <a:cubicBezTo>
                  <a:pt x="1477" y="1667"/>
                  <a:pt x="1478" y="1666"/>
                  <a:pt x="1477" y="1663"/>
                </a:cubicBezTo>
                <a:cubicBezTo>
                  <a:pt x="1479" y="1664"/>
                  <a:pt x="1478" y="1666"/>
                  <a:pt x="1480" y="1666"/>
                </a:cubicBezTo>
                <a:cubicBezTo>
                  <a:pt x="1479" y="1664"/>
                  <a:pt x="1480" y="1663"/>
                  <a:pt x="1479" y="1662"/>
                </a:cubicBezTo>
                <a:cubicBezTo>
                  <a:pt x="1481" y="1661"/>
                  <a:pt x="1484" y="1660"/>
                  <a:pt x="1485" y="1659"/>
                </a:cubicBezTo>
                <a:cubicBezTo>
                  <a:pt x="1484" y="1658"/>
                  <a:pt x="1484" y="1657"/>
                  <a:pt x="1484" y="1656"/>
                </a:cubicBezTo>
                <a:cubicBezTo>
                  <a:pt x="1486" y="1657"/>
                  <a:pt x="1486" y="1659"/>
                  <a:pt x="1488" y="1658"/>
                </a:cubicBezTo>
                <a:cubicBezTo>
                  <a:pt x="1488" y="1660"/>
                  <a:pt x="1487" y="1660"/>
                  <a:pt x="1486" y="1660"/>
                </a:cubicBezTo>
                <a:cubicBezTo>
                  <a:pt x="1488" y="1662"/>
                  <a:pt x="1488" y="1658"/>
                  <a:pt x="1490" y="1659"/>
                </a:cubicBezTo>
                <a:cubicBezTo>
                  <a:pt x="1489" y="1658"/>
                  <a:pt x="1488" y="1658"/>
                  <a:pt x="1488" y="1657"/>
                </a:cubicBezTo>
                <a:cubicBezTo>
                  <a:pt x="1490" y="1657"/>
                  <a:pt x="1490" y="1656"/>
                  <a:pt x="1492" y="1657"/>
                </a:cubicBezTo>
                <a:cubicBezTo>
                  <a:pt x="1492" y="1656"/>
                  <a:pt x="1491" y="1656"/>
                  <a:pt x="1491" y="1654"/>
                </a:cubicBezTo>
                <a:cubicBezTo>
                  <a:pt x="1492" y="1654"/>
                  <a:pt x="1495" y="1656"/>
                  <a:pt x="1494" y="1653"/>
                </a:cubicBezTo>
                <a:cubicBezTo>
                  <a:pt x="1495" y="1653"/>
                  <a:pt x="1495" y="1654"/>
                  <a:pt x="1496" y="1654"/>
                </a:cubicBezTo>
                <a:cubicBezTo>
                  <a:pt x="1496" y="1656"/>
                  <a:pt x="1495" y="1656"/>
                  <a:pt x="1495" y="1656"/>
                </a:cubicBezTo>
                <a:cubicBezTo>
                  <a:pt x="1501" y="1657"/>
                  <a:pt x="1503" y="1650"/>
                  <a:pt x="1508" y="1648"/>
                </a:cubicBezTo>
                <a:cubicBezTo>
                  <a:pt x="1509" y="1649"/>
                  <a:pt x="1509" y="1650"/>
                  <a:pt x="1509" y="1651"/>
                </a:cubicBezTo>
                <a:cubicBezTo>
                  <a:pt x="1510" y="1651"/>
                  <a:pt x="1510" y="1649"/>
                  <a:pt x="1512" y="1650"/>
                </a:cubicBezTo>
                <a:cubicBezTo>
                  <a:pt x="1512" y="1649"/>
                  <a:pt x="1511" y="1648"/>
                  <a:pt x="1510" y="1647"/>
                </a:cubicBezTo>
                <a:cubicBezTo>
                  <a:pt x="1512" y="1646"/>
                  <a:pt x="1518" y="1647"/>
                  <a:pt x="1517" y="1641"/>
                </a:cubicBezTo>
                <a:cubicBezTo>
                  <a:pt x="1518" y="1642"/>
                  <a:pt x="1517" y="1643"/>
                  <a:pt x="1518" y="1644"/>
                </a:cubicBezTo>
                <a:cubicBezTo>
                  <a:pt x="1519" y="1643"/>
                  <a:pt x="1519" y="1642"/>
                  <a:pt x="1521" y="1642"/>
                </a:cubicBezTo>
                <a:cubicBezTo>
                  <a:pt x="1521" y="1641"/>
                  <a:pt x="1520" y="1641"/>
                  <a:pt x="1520" y="1640"/>
                </a:cubicBezTo>
                <a:cubicBezTo>
                  <a:pt x="1521" y="1639"/>
                  <a:pt x="1526" y="1641"/>
                  <a:pt x="1525" y="1637"/>
                </a:cubicBezTo>
                <a:cubicBezTo>
                  <a:pt x="1526" y="1638"/>
                  <a:pt x="1526" y="1639"/>
                  <a:pt x="1527" y="1639"/>
                </a:cubicBezTo>
                <a:cubicBezTo>
                  <a:pt x="1528" y="1638"/>
                  <a:pt x="1527" y="1636"/>
                  <a:pt x="1529" y="1637"/>
                </a:cubicBezTo>
                <a:cubicBezTo>
                  <a:pt x="1528" y="1633"/>
                  <a:pt x="1534" y="1636"/>
                  <a:pt x="1534" y="1632"/>
                </a:cubicBezTo>
                <a:cubicBezTo>
                  <a:pt x="1534" y="1633"/>
                  <a:pt x="1535" y="1633"/>
                  <a:pt x="1535" y="1634"/>
                </a:cubicBezTo>
                <a:cubicBezTo>
                  <a:pt x="1536" y="1632"/>
                  <a:pt x="1536" y="1630"/>
                  <a:pt x="1539" y="1632"/>
                </a:cubicBezTo>
                <a:cubicBezTo>
                  <a:pt x="1539" y="1631"/>
                  <a:pt x="1539" y="1630"/>
                  <a:pt x="1539" y="1629"/>
                </a:cubicBezTo>
                <a:cubicBezTo>
                  <a:pt x="1540" y="1630"/>
                  <a:pt x="1540" y="1630"/>
                  <a:pt x="1541" y="1631"/>
                </a:cubicBezTo>
                <a:cubicBezTo>
                  <a:pt x="1540" y="1629"/>
                  <a:pt x="1541" y="1629"/>
                  <a:pt x="1542" y="1630"/>
                </a:cubicBezTo>
                <a:cubicBezTo>
                  <a:pt x="1542" y="1629"/>
                  <a:pt x="1543" y="1628"/>
                  <a:pt x="1545" y="1628"/>
                </a:cubicBezTo>
                <a:cubicBezTo>
                  <a:pt x="1543" y="1627"/>
                  <a:pt x="1544" y="1626"/>
                  <a:pt x="1545" y="1625"/>
                </a:cubicBezTo>
                <a:cubicBezTo>
                  <a:pt x="1545" y="1626"/>
                  <a:pt x="1545" y="1627"/>
                  <a:pt x="1545" y="1627"/>
                </a:cubicBezTo>
                <a:cubicBezTo>
                  <a:pt x="1547" y="1627"/>
                  <a:pt x="1547" y="1626"/>
                  <a:pt x="1549" y="1625"/>
                </a:cubicBezTo>
                <a:cubicBezTo>
                  <a:pt x="1549" y="1628"/>
                  <a:pt x="1547" y="1626"/>
                  <a:pt x="1548" y="1628"/>
                </a:cubicBezTo>
                <a:cubicBezTo>
                  <a:pt x="1549" y="1628"/>
                  <a:pt x="1550" y="1628"/>
                  <a:pt x="1551" y="1627"/>
                </a:cubicBezTo>
                <a:cubicBezTo>
                  <a:pt x="1551" y="1628"/>
                  <a:pt x="1551" y="1629"/>
                  <a:pt x="1551" y="1629"/>
                </a:cubicBezTo>
                <a:cubicBezTo>
                  <a:pt x="1550" y="1630"/>
                  <a:pt x="1548" y="1628"/>
                  <a:pt x="1548" y="1631"/>
                </a:cubicBezTo>
                <a:cubicBezTo>
                  <a:pt x="1549" y="1629"/>
                  <a:pt x="1551" y="1633"/>
                  <a:pt x="1551" y="1631"/>
                </a:cubicBezTo>
                <a:cubicBezTo>
                  <a:pt x="1553" y="1633"/>
                  <a:pt x="1552" y="1633"/>
                  <a:pt x="1551" y="1634"/>
                </a:cubicBezTo>
                <a:cubicBezTo>
                  <a:pt x="1550" y="1634"/>
                  <a:pt x="1550" y="1633"/>
                  <a:pt x="1550" y="1632"/>
                </a:cubicBezTo>
                <a:cubicBezTo>
                  <a:pt x="1548" y="1631"/>
                  <a:pt x="1549" y="1633"/>
                  <a:pt x="1549" y="1634"/>
                </a:cubicBezTo>
                <a:cubicBezTo>
                  <a:pt x="1549" y="1635"/>
                  <a:pt x="1548" y="1636"/>
                  <a:pt x="1547" y="1635"/>
                </a:cubicBezTo>
                <a:cubicBezTo>
                  <a:pt x="1549" y="1634"/>
                  <a:pt x="1546" y="1632"/>
                  <a:pt x="1548" y="1632"/>
                </a:cubicBezTo>
                <a:cubicBezTo>
                  <a:pt x="1548" y="1630"/>
                  <a:pt x="1546" y="1632"/>
                  <a:pt x="1547" y="1630"/>
                </a:cubicBezTo>
                <a:cubicBezTo>
                  <a:pt x="1547" y="1628"/>
                  <a:pt x="1548" y="1632"/>
                  <a:pt x="1548" y="1630"/>
                </a:cubicBezTo>
                <a:cubicBezTo>
                  <a:pt x="1548" y="1628"/>
                  <a:pt x="1548" y="1629"/>
                  <a:pt x="1546" y="1629"/>
                </a:cubicBezTo>
                <a:cubicBezTo>
                  <a:pt x="1546" y="1628"/>
                  <a:pt x="1546" y="1628"/>
                  <a:pt x="1547" y="1628"/>
                </a:cubicBezTo>
                <a:cubicBezTo>
                  <a:pt x="1545" y="1627"/>
                  <a:pt x="1544" y="1631"/>
                  <a:pt x="1541" y="1631"/>
                </a:cubicBezTo>
                <a:cubicBezTo>
                  <a:pt x="1543" y="1633"/>
                  <a:pt x="1541" y="1632"/>
                  <a:pt x="1542" y="1634"/>
                </a:cubicBezTo>
                <a:cubicBezTo>
                  <a:pt x="1543" y="1633"/>
                  <a:pt x="1544" y="1632"/>
                  <a:pt x="1544" y="1631"/>
                </a:cubicBezTo>
                <a:cubicBezTo>
                  <a:pt x="1548" y="1635"/>
                  <a:pt x="1543" y="1636"/>
                  <a:pt x="1543" y="1638"/>
                </a:cubicBezTo>
                <a:cubicBezTo>
                  <a:pt x="1540" y="1637"/>
                  <a:pt x="1540" y="1634"/>
                  <a:pt x="1538" y="1633"/>
                </a:cubicBezTo>
                <a:cubicBezTo>
                  <a:pt x="1540" y="1636"/>
                  <a:pt x="1536" y="1634"/>
                  <a:pt x="1537" y="1636"/>
                </a:cubicBezTo>
                <a:cubicBezTo>
                  <a:pt x="1537" y="1635"/>
                  <a:pt x="1540" y="1635"/>
                  <a:pt x="1541" y="1637"/>
                </a:cubicBezTo>
                <a:cubicBezTo>
                  <a:pt x="1538" y="1636"/>
                  <a:pt x="1540" y="1639"/>
                  <a:pt x="1537" y="1639"/>
                </a:cubicBezTo>
                <a:cubicBezTo>
                  <a:pt x="1536" y="1638"/>
                  <a:pt x="1536" y="1637"/>
                  <a:pt x="1535" y="1636"/>
                </a:cubicBezTo>
                <a:cubicBezTo>
                  <a:pt x="1535" y="1639"/>
                  <a:pt x="1535" y="1639"/>
                  <a:pt x="1535" y="1639"/>
                </a:cubicBezTo>
                <a:cubicBezTo>
                  <a:pt x="1535" y="1639"/>
                  <a:pt x="1536" y="1639"/>
                  <a:pt x="1536" y="1640"/>
                </a:cubicBezTo>
                <a:cubicBezTo>
                  <a:pt x="1535" y="1643"/>
                  <a:pt x="1533" y="1644"/>
                  <a:pt x="1531" y="1646"/>
                </a:cubicBezTo>
                <a:cubicBezTo>
                  <a:pt x="1533" y="1647"/>
                  <a:pt x="1533" y="1646"/>
                  <a:pt x="1534" y="1646"/>
                </a:cubicBezTo>
                <a:cubicBezTo>
                  <a:pt x="1534" y="1648"/>
                  <a:pt x="1532" y="1650"/>
                  <a:pt x="1530" y="1648"/>
                </a:cubicBezTo>
                <a:cubicBezTo>
                  <a:pt x="1530" y="1648"/>
                  <a:pt x="1531" y="1647"/>
                  <a:pt x="1530" y="1645"/>
                </a:cubicBezTo>
                <a:cubicBezTo>
                  <a:pt x="1530" y="1644"/>
                  <a:pt x="1529" y="1645"/>
                  <a:pt x="1529" y="1644"/>
                </a:cubicBezTo>
                <a:cubicBezTo>
                  <a:pt x="1527" y="1645"/>
                  <a:pt x="1528" y="1649"/>
                  <a:pt x="1525" y="1646"/>
                </a:cubicBezTo>
                <a:cubicBezTo>
                  <a:pt x="1526" y="1648"/>
                  <a:pt x="1524" y="1648"/>
                  <a:pt x="1524" y="1648"/>
                </a:cubicBezTo>
                <a:cubicBezTo>
                  <a:pt x="1524" y="1648"/>
                  <a:pt x="1524" y="1649"/>
                  <a:pt x="1525" y="1650"/>
                </a:cubicBezTo>
                <a:cubicBezTo>
                  <a:pt x="1522" y="1649"/>
                  <a:pt x="1521" y="1654"/>
                  <a:pt x="1519" y="1652"/>
                </a:cubicBezTo>
                <a:cubicBezTo>
                  <a:pt x="1518" y="1653"/>
                  <a:pt x="1517" y="1654"/>
                  <a:pt x="1516" y="1655"/>
                </a:cubicBezTo>
                <a:cubicBezTo>
                  <a:pt x="1516" y="1654"/>
                  <a:pt x="1516" y="1654"/>
                  <a:pt x="1515" y="1653"/>
                </a:cubicBezTo>
                <a:cubicBezTo>
                  <a:pt x="1514" y="1653"/>
                  <a:pt x="1516" y="1655"/>
                  <a:pt x="1516" y="1655"/>
                </a:cubicBezTo>
                <a:cubicBezTo>
                  <a:pt x="1514" y="1655"/>
                  <a:pt x="1514" y="1653"/>
                  <a:pt x="1513" y="1652"/>
                </a:cubicBezTo>
                <a:cubicBezTo>
                  <a:pt x="1512" y="1652"/>
                  <a:pt x="1511" y="1654"/>
                  <a:pt x="1509" y="1652"/>
                </a:cubicBezTo>
                <a:cubicBezTo>
                  <a:pt x="1510" y="1653"/>
                  <a:pt x="1512" y="1654"/>
                  <a:pt x="1512" y="1656"/>
                </a:cubicBezTo>
                <a:cubicBezTo>
                  <a:pt x="1514" y="1656"/>
                  <a:pt x="1510" y="1653"/>
                  <a:pt x="1513" y="1653"/>
                </a:cubicBezTo>
                <a:cubicBezTo>
                  <a:pt x="1514" y="1654"/>
                  <a:pt x="1514" y="1656"/>
                  <a:pt x="1514" y="1657"/>
                </a:cubicBezTo>
                <a:cubicBezTo>
                  <a:pt x="1513" y="1658"/>
                  <a:pt x="1509" y="1656"/>
                  <a:pt x="1508" y="1658"/>
                </a:cubicBezTo>
                <a:cubicBezTo>
                  <a:pt x="1506" y="1657"/>
                  <a:pt x="1508" y="1657"/>
                  <a:pt x="1507" y="1655"/>
                </a:cubicBezTo>
                <a:cubicBezTo>
                  <a:pt x="1506" y="1655"/>
                  <a:pt x="1506" y="1657"/>
                  <a:pt x="1506" y="1658"/>
                </a:cubicBezTo>
                <a:cubicBezTo>
                  <a:pt x="1506" y="1658"/>
                  <a:pt x="1507" y="1659"/>
                  <a:pt x="1507" y="1659"/>
                </a:cubicBezTo>
                <a:cubicBezTo>
                  <a:pt x="1507" y="1660"/>
                  <a:pt x="1506" y="1659"/>
                  <a:pt x="1507" y="1660"/>
                </a:cubicBezTo>
                <a:cubicBezTo>
                  <a:pt x="1505" y="1660"/>
                  <a:pt x="1506" y="1664"/>
                  <a:pt x="1502" y="1662"/>
                </a:cubicBezTo>
                <a:cubicBezTo>
                  <a:pt x="1503" y="1663"/>
                  <a:pt x="1502" y="1665"/>
                  <a:pt x="1500" y="1663"/>
                </a:cubicBezTo>
                <a:cubicBezTo>
                  <a:pt x="1502" y="1667"/>
                  <a:pt x="1500" y="1668"/>
                  <a:pt x="1497" y="1668"/>
                </a:cubicBezTo>
                <a:cubicBezTo>
                  <a:pt x="1497" y="1669"/>
                  <a:pt x="1498" y="1669"/>
                  <a:pt x="1498" y="1670"/>
                </a:cubicBezTo>
                <a:cubicBezTo>
                  <a:pt x="1496" y="1669"/>
                  <a:pt x="1495" y="1671"/>
                  <a:pt x="1494" y="1669"/>
                </a:cubicBezTo>
                <a:cubicBezTo>
                  <a:pt x="1494" y="1670"/>
                  <a:pt x="1494" y="1671"/>
                  <a:pt x="1494" y="1672"/>
                </a:cubicBezTo>
                <a:cubicBezTo>
                  <a:pt x="1492" y="1672"/>
                  <a:pt x="1493" y="1670"/>
                  <a:pt x="1491" y="1669"/>
                </a:cubicBezTo>
                <a:cubicBezTo>
                  <a:pt x="1491" y="1671"/>
                  <a:pt x="1490" y="1672"/>
                  <a:pt x="1489" y="1672"/>
                </a:cubicBezTo>
                <a:cubicBezTo>
                  <a:pt x="1489" y="1673"/>
                  <a:pt x="1489" y="1675"/>
                  <a:pt x="1490" y="1676"/>
                </a:cubicBezTo>
                <a:cubicBezTo>
                  <a:pt x="1488" y="1675"/>
                  <a:pt x="1489" y="1673"/>
                  <a:pt x="1487" y="1672"/>
                </a:cubicBezTo>
                <a:cubicBezTo>
                  <a:pt x="1489" y="1675"/>
                  <a:pt x="1486" y="1677"/>
                  <a:pt x="1484" y="1677"/>
                </a:cubicBezTo>
                <a:cubicBezTo>
                  <a:pt x="1483" y="1678"/>
                  <a:pt x="1485" y="1680"/>
                  <a:pt x="1483" y="1680"/>
                </a:cubicBezTo>
                <a:cubicBezTo>
                  <a:pt x="1483" y="1679"/>
                  <a:pt x="1482" y="1677"/>
                  <a:pt x="1481" y="1679"/>
                </a:cubicBezTo>
                <a:cubicBezTo>
                  <a:pt x="1480" y="1678"/>
                  <a:pt x="1480" y="1676"/>
                  <a:pt x="1480" y="1675"/>
                </a:cubicBezTo>
                <a:cubicBezTo>
                  <a:pt x="1480" y="1674"/>
                  <a:pt x="1480" y="1675"/>
                  <a:pt x="1480" y="1675"/>
                </a:cubicBezTo>
                <a:cubicBezTo>
                  <a:pt x="1479" y="1675"/>
                  <a:pt x="1479" y="1675"/>
                  <a:pt x="1479" y="1675"/>
                </a:cubicBezTo>
                <a:cubicBezTo>
                  <a:pt x="1479" y="1676"/>
                  <a:pt x="1480" y="1677"/>
                  <a:pt x="1480" y="1678"/>
                </a:cubicBezTo>
                <a:cubicBezTo>
                  <a:pt x="1480" y="1680"/>
                  <a:pt x="1478" y="1677"/>
                  <a:pt x="1476" y="1677"/>
                </a:cubicBezTo>
                <a:cubicBezTo>
                  <a:pt x="1476" y="1679"/>
                  <a:pt x="1474" y="1678"/>
                  <a:pt x="1474" y="1679"/>
                </a:cubicBezTo>
                <a:cubicBezTo>
                  <a:pt x="1476" y="1680"/>
                  <a:pt x="1477" y="1679"/>
                  <a:pt x="1477" y="1678"/>
                </a:cubicBezTo>
                <a:cubicBezTo>
                  <a:pt x="1477" y="1679"/>
                  <a:pt x="1479" y="1679"/>
                  <a:pt x="1480" y="1679"/>
                </a:cubicBezTo>
                <a:cubicBezTo>
                  <a:pt x="1479" y="1680"/>
                  <a:pt x="1480" y="1681"/>
                  <a:pt x="1478" y="1680"/>
                </a:cubicBezTo>
                <a:cubicBezTo>
                  <a:pt x="1477" y="1682"/>
                  <a:pt x="1479" y="1681"/>
                  <a:pt x="1479" y="1683"/>
                </a:cubicBezTo>
                <a:cubicBezTo>
                  <a:pt x="1476" y="1682"/>
                  <a:pt x="1475" y="1684"/>
                  <a:pt x="1473" y="1685"/>
                </a:cubicBezTo>
                <a:cubicBezTo>
                  <a:pt x="1473" y="1686"/>
                  <a:pt x="1475" y="1685"/>
                  <a:pt x="1475" y="1684"/>
                </a:cubicBezTo>
                <a:cubicBezTo>
                  <a:pt x="1477" y="1686"/>
                  <a:pt x="1475" y="1688"/>
                  <a:pt x="1474" y="1688"/>
                </a:cubicBezTo>
                <a:cubicBezTo>
                  <a:pt x="1472" y="1687"/>
                  <a:pt x="1475" y="1686"/>
                  <a:pt x="1473" y="1686"/>
                </a:cubicBezTo>
                <a:cubicBezTo>
                  <a:pt x="1471" y="1685"/>
                  <a:pt x="1473" y="1688"/>
                  <a:pt x="1472" y="1687"/>
                </a:cubicBezTo>
                <a:cubicBezTo>
                  <a:pt x="1471" y="1683"/>
                  <a:pt x="1469" y="1690"/>
                  <a:pt x="1465" y="1688"/>
                </a:cubicBezTo>
                <a:cubicBezTo>
                  <a:pt x="1466" y="1690"/>
                  <a:pt x="1465" y="1692"/>
                  <a:pt x="1465" y="1694"/>
                </a:cubicBezTo>
                <a:cubicBezTo>
                  <a:pt x="1463" y="1691"/>
                  <a:pt x="1461" y="1697"/>
                  <a:pt x="1461" y="1698"/>
                </a:cubicBezTo>
                <a:cubicBezTo>
                  <a:pt x="1461" y="1698"/>
                  <a:pt x="1460" y="1698"/>
                  <a:pt x="1460" y="1697"/>
                </a:cubicBezTo>
                <a:cubicBezTo>
                  <a:pt x="1460" y="1698"/>
                  <a:pt x="1459" y="1698"/>
                  <a:pt x="1459" y="1700"/>
                </a:cubicBezTo>
                <a:cubicBezTo>
                  <a:pt x="1456" y="1698"/>
                  <a:pt x="1457" y="1701"/>
                  <a:pt x="1456" y="1703"/>
                </a:cubicBezTo>
                <a:cubicBezTo>
                  <a:pt x="1456" y="1702"/>
                  <a:pt x="1455" y="1701"/>
                  <a:pt x="1454" y="1701"/>
                </a:cubicBezTo>
                <a:cubicBezTo>
                  <a:pt x="1453" y="1705"/>
                  <a:pt x="1450" y="1705"/>
                  <a:pt x="1448" y="1708"/>
                </a:cubicBezTo>
                <a:cubicBezTo>
                  <a:pt x="1447" y="1707"/>
                  <a:pt x="1447" y="1706"/>
                  <a:pt x="1446" y="1707"/>
                </a:cubicBezTo>
                <a:cubicBezTo>
                  <a:pt x="1448" y="1709"/>
                  <a:pt x="1446" y="1709"/>
                  <a:pt x="1444" y="1708"/>
                </a:cubicBezTo>
                <a:cubicBezTo>
                  <a:pt x="1446" y="1709"/>
                  <a:pt x="1446" y="1712"/>
                  <a:pt x="1444" y="1712"/>
                </a:cubicBezTo>
                <a:cubicBezTo>
                  <a:pt x="1442" y="1711"/>
                  <a:pt x="1445" y="1711"/>
                  <a:pt x="1444" y="1709"/>
                </a:cubicBezTo>
                <a:cubicBezTo>
                  <a:pt x="1443" y="1709"/>
                  <a:pt x="1443" y="1710"/>
                  <a:pt x="1442" y="1709"/>
                </a:cubicBezTo>
                <a:cubicBezTo>
                  <a:pt x="1442" y="1710"/>
                  <a:pt x="1443" y="1711"/>
                  <a:pt x="1442" y="1711"/>
                </a:cubicBezTo>
                <a:cubicBezTo>
                  <a:pt x="1442" y="1711"/>
                  <a:pt x="1442" y="1710"/>
                  <a:pt x="1441" y="1710"/>
                </a:cubicBezTo>
                <a:cubicBezTo>
                  <a:pt x="1439" y="1710"/>
                  <a:pt x="1440" y="1711"/>
                  <a:pt x="1441" y="1712"/>
                </a:cubicBezTo>
                <a:cubicBezTo>
                  <a:pt x="1440" y="1714"/>
                  <a:pt x="1439" y="1710"/>
                  <a:pt x="1438" y="1711"/>
                </a:cubicBezTo>
                <a:cubicBezTo>
                  <a:pt x="1440" y="1713"/>
                  <a:pt x="1439" y="1714"/>
                  <a:pt x="1439" y="1715"/>
                </a:cubicBezTo>
                <a:cubicBezTo>
                  <a:pt x="1437" y="1714"/>
                  <a:pt x="1438" y="1716"/>
                  <a:pt x="1436" y="1715"/>
                </a:cubicBezTo>
                <a:cubicBezTo>
                  <a:pt x="1437" y="1716"/>
                  <a:pt x="1436" y="1717"/>
                  <a:pt x="1435" y="1717"/>
                </a:cubicBezTo>
                <a:cubicBezTo>
                  <a:pt x="1434" y="1716"/>
                  <a:pt x="1435" y="1716"/>
                  <a:pt x="1434" y="1715"/>
                </a:cubicBezTo>
                <a:cubicBezTo>
                  <a:pt x="1435" y="1718"/>
                  <a:pt x="1430" y="1718"/>
                  <a:pt x="1433" y="1721"/>
                </a:cubicBezTo>
                <a:cubicBezTo>
                  <a:pt x="1432" y="1720"/>
                  <a:pt x="1433" y="1724"/>
                  <a:pt x="1432" y="1724"/>
                </a:cubicBezTo>
                <a:cubicBezTo>
                  <a:pt x="1430" y="1723"/>
                  <a:pt x="1431" y="1722"/>
                  <a:pt x="1431" y="1720"/>
                </a:cubicBezTo>
                <a:cubicBezTo>
                  <a:pt x="1430" y="1720"/>
                  <a:pt x="1429" y="1721"/>
                  <a:pt x="1428" y="1721"/>
                </a:cubicBezTo>
                <a:cubicBezTo>
                  <a:pt x="1431" y="1726"/>
                  <a:pt x="1427" y="1726"/>
                  <a:pt x="1427" y="1728"/>
                </a:cubicBezTo>
                <a:cubicBezTo>
                  <a:pt x="1426" y="1726"/>
                  <a:pt x="1426" y="1725"/>
                  <a:pt x="1426" y="1724"/>
                </a:cubicBezTo>
                <a:cubicBezTo>
                  <a:pt x="1427" y="1724"/>
                  <a:pt x="1427" y="1725"/>
                  <a:pt x="1427" y="1725"/>
                </a:cubicBezTo>
                <a:cubicBezTo>
                  <a:pt x="1429" y="1725"/>
                  <a:pt x="1427" y="1724"/>
                  <a:pt x="1428" y="1723"/>
                </a:cubicBezTo>
                <a:cubicBezTo>
                  <a:pt x="1426" y="1723"/>
                  <a:pt x="1426" y="1724"/>
                  <a:pt x="1423" y="1723"/>
                </a:cubicBezTo>
                <a:cubicBezTo>
                  <a:pt x="1423" y="1724"/>
                  <a:pt x="1424" y="1724"/>
                  <a:pt x="1424" y="1725"/>
                </a:cubicBezTo>
                <a:cubicBezTo>
                  <a:pt x="1421" y="1724"/>
                  <a:pt x="1419" y="1730"/>
                  <a:pt x="1416" y="1731"/>
                </a:cubicBezTo>
                <a:cubicBezTo>
                  <a:pt x="1416" y="1731"/>
                  <a:pt x="1416" y="1734"/>
                  <a:pt x="1417" y="1734"/>
                </a:cubicBezTo>
                <a:cubicBezTo>
                  <a:pt x="1417" y="1736"/>
                  <a:pt x="1414" y="1734"/>
                  <a:pt x="1416" y="1737"/>
                </a:cubicBezTo>
                <a:cubicBezTo>
                  <a:pt x="1415" y="1737"/>
                  <a:pt x="1415" y="1735"/>
                  <a:pt x="1414" y="1734"/>
                </a:cubicBezTo>
                <a:cubicBezTo>
                  <a:pt x="1414" y="1734"/>
                  <a:pt x="1415" y="1734"/>
                  <a:pt x="1416" y="1735"/>
                </a:cubicBezTo>
                <a:cubicBezTo>
                  <a:pt x="1415" y="1733"/>
                  <a:pt x="1414" y="1733"/>
                  <a:pt x="1414" y="1731"/>
                </a:cubicBezTo>
                <a:cubicBezTo>
                  <a:pt x="1413" y="1732"/>
                  <a:pt x="1414" y="1733"/>
                  <a:pt x="1414" y="1735"/>
                </a:cubicBezTo>
                <a:cubicBezTo>
                  <a:pt x="1413" y="1735"/>
                  <a:pt x="1413" y="1735"/>
                  <a:pt x="1412" y="1734"/>
                </a:cubicBezTo>
                <a:cubicBezTo>
                  <a:pt x="1412" y="1736"/>
                  <a:pt x="1413" y="1735"/>
                  <a:pt x="1414" y="1736"/>
                </a:cubicBezTo>
                <a:cubicBezTo>
                  <a:pt x="1414" y="1738"/>
                  <a:pt x="1412" y="1737"/>
                  <a:pt x="1413" y="1739"/>
                </a:cubicBezTo>
                <a:cubicBezTo>
                  <a:pt x="1418" y="1738"/>
                  <a:pt x="1421" y="1735"/>
                  <a:pt x="1424" y="1733"/>
                </a:cubicBezTo>
                <a:cubicBezTo>
                  <a:pt x="1426" y="1733"/>
                  <a:pt x="1425" y="1735"/>
                  <a:pt x="1426" y="1735"/>
                </a:cubicBezTo>
                <a:cubicBezTo>
                  <a:pt x="1427" y="1734"/>
                  <a:pt x="1426" y="1733"/>
                  <a:pt x="1426" y="1732"/>
                </a:cubicBezTo>
                <a:cubicBezTo>
                  <a:pt x="1428" y="1733"/>
                  <a:pt x="1427" y="1735"/>
                  <a:pt x="1428" y="1737"/>
                </a:cubicBezTo>
                <a:cubicBezTo>
                  <a:pt x="1426" y="1738"/>
                  <a:pt x="1422" y="1737"/>
                  <a:pt x="1421" y="1741"/>
                </a:cubicBezTo>
                <a:cubicBezTo>
                  <a:pt x="1420" y="1742"/>
                  <a:pt x="1419" y="1741"/>
                  <a:pt x="1418" y="1742"/>
                </a:cubicBezTo>
                <a:cubicBezTo>
                  <a:pt x="1420" y="1743"/>
                  <a:pt x="1420" y="1743"/>
                  <a:pt x="1418" y="1743"/>
                </a:cubicBezTo>
                <a:cubicBezTo>
                  <a:pt x="1418" y="1744"/>
                  <a:pt x="1419" y="1744"/>
                  <a:pt x="1419" y="1745"/>
                </a:cubicBezTo>
                <a:cubicBezTo>
                  <a:pt x="1416" y="1744"/>
                  <a:pt x="1417" y="1746"/>
                  <a:pt x="1416" y="1747"/>
                </a:cubicBezTo>
                <a:cubicBezTo>
                  <a:pt x="1414" y="1747"/>
                  <a:pt x="1414" y="1746"/>
                  <a:pt x="1413" y="1746"/>
                </a:cubicBezTo>
                <a:cubicBezTo>
                  <a:pt x="1414" y="1747"/>
                  <a:pt x="1415" y="1749"/>
                  <a:pt x="1413" y="1749"/>
                </a:cubicBezTo>
                <a:cubicBezTo>
                  <a:pt x="1412" y="1749"/>
                  <a:pt x="1413" y="1747"/>
                  <a:pt x="1411" y="1747"/>
                </a:cubicBezTo>
                <a:cubicBezTo>
                  <a:pt x="1412" y="1748"/>
                  <a:pt x="1411" y="1748"/>
                  <a:pt x="1411" y="1748"/>
                </a:cubicBezTo>
                <a:cubicBezTo>
                  <a:pt x="1411" y="1748"/>
                  <a:pt x="1411" y="1749"/>
                  <a:pt x="1411" y="1750"/>
                </a:cubicBezTo>
                <a:cubicBezTo>
                  <a:pt x="1409" y="1751"/>
                  <a:pt x="1408" y="1751"/>
                  <a:pt x="1405" y="1751"/>
                </a:cubicBezTo>
                <a:cubicBezTo>
                  <a:pt x="1407" y="1754"/>
                  <a:pt x="1403" y="1751"/>
                  <a:pt x="1404" y="1754"/>
                </a:cubicBezTo>
                <a:cubicBezTo>
                  <a:pt x="1402" y="1753"/>
                  <a:pt x="1404" y="1753"/>
                  <a:pt x="1403" y="1751"/>
                </a:cubicBezTo>
                <a:cubicBezTo>
                  <a:pt x="1403" y="1752"/>
                  <a:pt x="1402" y="1753"/>
                  <a:pt x="1401" y="1753"/>
                </a:cubicBezTo>
                <a:cubicBezTo>
                  <a:pt x="1401" y="1753"/>
                  <a:pt x="1402" y="1756"/>
                  <a:pt x="1401" y="1755"/>
                </a:cubicBezTo>
                <a:cubicBezTo>
                  <a:pt x="1402" y="1757"/>
                  <a:pt x="1402" y="1757"/>
                  <a:pt x="1402" y="1759"/>
                </a:cubicBezTo>
                <a:cubicBezTo>
                  <a:pt x="1403" y="1757"/>
                  <a:pt x="1406" y="1759"/>
                  <a:pt x="1406" y="1756"/>
                </a:cubicBezTo>
                <a:cubicBezTo>
                  <a:pt x="1408" y="1757"/>
                  <a:pt x="1406" y="1758"/>
                  <a:pt x="1408" y="1758"/>
                </a:cubicBezTo>
                <a:cubicBezTo>
                  <a:pt x="1408" y="1757"/>
                  <a:pt x="1407" y="1756"/>
                  <a:pt x="1406" y="1755"/>
                </a:cubicBezTo>
                <a:cubicBezTo>
                  <a:pt x="1406" y="1754"/>
                  <a:pt x="1407" y="1754"/>
                  <a:pt x="1407" y="1753"/>
                </a:cubicBezTo>
                <a:cubicBezTo>
                  <a:pt x="1409" y="1755"/>
                  <a:pt x="1409" y="1753"/>
                  <a:pt x="1409" y="1752"/>
                </a:cubicBezTo>
                <a:cubicBezTo>
                  <a:pt x="1411" y="1753"/>
                  <a:pt x="1409" y="1754"/>
                  <a:pt x="1411" y="1755"/>
                </a:cubicBezTo>
                <a:cubicBezTo>
                  <a:pt x="1412" y="1755"/>
                  <a:pt x="1411" y="1754"/>
                  <a:pt x="1411" y="1753"/>
                </a:cubicBezTo>
                <a:cubicBezTo>
                  <a:pt x="1412" y="1753"/>
                  <a:pt x="1413" y="1754"/>
                  <a:pt x="1415" y="1753"/>
                </a:cubicBezTo>
                <a:cubicBezTo>
                  <a:pt x="1414" y="1752"/>
                  <a:pt x="1414" y="1751"/>
                  <a:pt x="1414" y="1750"/>
                </a:cubicBezTo>
                <a:cubicBezTo>
                  <a:pt x="1415" y="1750"/>
                  <a:pt x="1415" y="1752"/>
                  <a:pt x="1417" y="1752"/>
                </a:cubicBezTo>
                <a:cubicBezTo>
                  <a:pt x="1417" y="1751"/>
                  <a:pt x="1418" y="1751"/>
                  <a:pt x="1419" y="1751"/>
                </a:cubicBezTo>
                <a:cubicBezTo>
                  <a:pt x="1419" y="1752"/>
                  <a:pt x="1420" y="1752"/>
                  <a:pt x="1421" y="1753"/>
                </a:cubicBezTo>
                <a:cubicBezTo>
                  <a:pt x="1422" y="1750"/>
                  <a:pt x="1425" y="1749"/>
                  <a:pt x="1428" y="1748"/>
                </a:cubicBezTo>
                <a:cubicBezTo>
                  <a:pt x="1427" y="1745"/>
                  <a:pt x="1431" y="1747"/>
                  <a:pt x="1431" y="1744"/>
                </a:cubicBezTo>
                <a:cubicBezTo>
                  <a:pt x="1436" y="1746"/>
                  <a:pt x="1434" y="1738"/>
                  <a:pt x="1439" y="1741"/>
                </a:cubicBezTo>
                <a:cubicBezTo>
                  <a:pt x="1439" y="1739"/>
                  <a:pt x="1440" y="1740"/>
                  <a:pt x="1440" y="1739"/>
                </a:cubicBezTo>
                <a:cubicBezTo>
                  <a:pt x="1441" y="1739"/>
                  <a:pt x="1442" y="1739"/>
                  <a:pt x="1443" y="1739"/>
                </a:cubicBezTo>
                <a:cubicBezTo>
                  <a:pt x="1443" y="1741"/>
                  <a:pt x="1441" y="1740"/>
                  <a:pt x="1442" y="1742"/>
                </a:cubicBezTo>
                <a:cubicBezTo>
                  <a:pt x="1441" y="1740"/>
                  <a:pt x="1441" y="1742"/>
                  <a:pt x="1440" y="1742"/>
                </a:cubicBezTo>
                <a:cubicBezTo>
                  <a:pt x="1441" y="1744"/>
                  <a:pt x="1441" y="1743"/>
                  <a:pt x="1442" y="1743"/>
                </a:cubicBezTo>
                <a:cubicBezTo>
                  <a:pt x="1442" y="1745"/>
                  <a:pt x="1441" y="1745"/>
                  <a:pt x="1440" y="1746"/>
                </a:cubicBezTo>
                <a:cubicBezTo>
                  <a:pt x="1439" y="1745"/>
                  <a:pt x="1440" y="1744"/>
                  <a:pt x="1440" y="1744"/>
                </a:cubicBezTo>
                <a:cubicBezTo>
                  <a:pt x="1439" y="1743"/>
                  <a:pt x="1438" y="1746"/>
                  <a:pt x="1437" y="1747"/>
                </a:cubicBezTo>
                <a:cubicBezTo>
                  <a:pt x="1438" y="1748"/>
                  <a:pt x="1437" y="1746"/>
                  <a:pt x="1439" y="1746"/>
                </a:cubicBezTo>
                <a:cubicBezTo>
                  <a:pt x="1437" y="1748"/>
                  <a:pt x="1437" y="1750"/>
                  <a:pt x="1436" y="1752"/>
                </a:cubicBezTo>
                <a:cubicBezTo>
                  <a:pt x="1435" y="1751"/>
                  <a:pt x="1436" y="1749"/>
                  <a:pt x="1434" y="1749"/>
                </a:cubicBezTo>
                <a:cubicBezTo>
                  <a:pt x="1434" y="1750"/>
                  <a:pt x="1434" y="1751"/>
                  <a:pt x="1434" y="1751"/>
                </a:cubicBezTo>
                <a:cubicBezTo>
                  <a:pt x="1432" y="1751"/>
                  <a:pt x="1430" y="1754"/>
                  <a:pt x="1430" y="1756"/>
                </a:cubicBezTo>
                <a:cubicBezTo>
                  <a:pt x="1430" y="1754"/>
                  <a:pt x="1428" y="1756"/>
                  <a:pt x="1427" y="1756"/>
                </a:cubicBezTo>
                <a:cubicBezTo>
                  <a:pt x="1428" y="1757"/>
                  <a:pt x="1428" y="1758"/>
                  <a:pt x="1429" y="1758"/>
                </a:cubicBezTo>
                <a:cubicBezTo>
                  <a:pt x="1429" y="1761"/>
                  <a:pt x="1426" y="1758"/>
                  <a:pt x="1426" y="1761"/>
                </a:cubicBezTo>
                <a:cubicBezTo>
                  <a:pt x="1425" y="1760"/>
                  <a:pt x="1424" y="1759"/>
                  <a:pt x="1424" y="1758"/>
                </a:cubicBezTo>
                <a:cubicBezTo>
                  <a:pt x="1423" y="1758"/>
                  <a:pt x="1424" y="1761"/>
                  <a:pt x="1424" y="1762"/>
                </a:cubicBezTo>
                <a:cubicBezTo>
                  <a:pt x="1424" y="1763"/>
                  <a:pt x="1420" y="1762"/>
                  <a:pt x="1422" y="1764"/>
                </a:cubicBezTo>
                <a:cubicBezTo>
                  <a:pt x="1421" y="1764"/>
                  <a:pt x="1419" y="1765"/>
                  <a:pt x="1419" y="1764"/>
                </a:cubicBezTo>
                <a:cubicBezTo>
                  <a:pt x="1420" y="1766"/>
                  <a:pt x="1418" y="1768"/>
                  <a:pt x="1415" y="1769"/>
                </a:cubicBezTo>
                <a:cubicBezTo>
                  <a:pt x="1415" y="1767"/>
                  <a:pt x="1415" y="1767"/>
                  <a:pt x="1415" y="1765"/>
                </a:cubicBezTo>
                <a:cubicBezTo>
                  <a:pt x="1413" y="1765"/>
                  <a:pt x="1412" y="1765"/>
                  <a:pt x="1411" y="1765"/>
                </a:cubicBezTo>
                <a:cubicBezTo>
                  <a:pt x="1411" y="1765"/>
                  <a:pt x="1414" y="1766"/>
                  <a:pt x="1412" y="1766"/>
                </a:cubicBezTo>
                <a:cubicBezTo>
                  <a:pt x="1413" y="1768"/>
                  <a:pt x="1413" y="1765"/>
                  <a:pt x="1413" y="1765"/>
                </a:cubicBezTo>
                <a:cubicBezTo>
                  <a:pt x="1415" y="1767"/>
                  <a:pt x="1414" y="1771"/>
                  <a:pt x="1411" y="1769"/>
                </a:cubicBezTo>
                <a:cubicBezTo>
                  <a:pt x="1410" y="1770"/>
                  <a:pt x="1412" y="1776"/>
                  <a:pt x="1409" y="1775"/>
                </a:cubicBezTo>
                <a:cubicBezTo>
                  <a:pt x="1409" y="1775"/>
                  <a:pt x="1409" y="1776"/>
                  <a:pt x="1409" y="1777"/>
                </a:cubicBezTo>
                <a:cubicBezTo>
                  <a:pt x="1408" y="1777"/>
                  <a:pt x="1408" y="1775"/>
                  <a:pt x="1408" y="1775"/>
                </a:cubicBezTo>
                <a:cubicBezTo>
                  <a:pt x="1406" y="1775"/>
                  <a:pt x="1408" y="1778"/>
                  <a:pt x="1406" y="1778"/>
                </a:cubicBezTo>
                <a:cubicBezTo>
                  <a:pt x="1404" y="1777"/>
                  <a:pt x="1406" y="1776"/>
                  <a:pt x="1406" y="1775"/>
                </a:cubicBezTo>
                <a:cubicBezTo>
                  <a:pt x="1404" y="1778"/>
                  <a:pt x="1403" y="1781"/>
                  <a:pt x="1400" y="1780"/>
                </a:cubicBezTo>
                <a:cubicBezTo>
                  <a:pt x="1399" y="1781"/>
                  <a:pt x="1398" y="1781"/>
                  <a:pt x="1399" y="1783"/>
                </a:cubicBezTo>
                <a:cubicBezTo>
                  <a:pt x="1400" y="1783"/>
                  <a:pt x="1400" y="1783"/>
                  <a:pt x="1400" y="1784"/>
                </a:cubicBezTo>
                <a:cubicBezTo>
                  <a:pt x="1398" y="1784"/>
                  <a:pt x="1398" y="1788"/>
                  <a:pt x="1395" y="1787"/>
                </a:cubicBezTo>
                <a:cubicBezTo>
                  <a:pt x="1395" y="1786"/>
                  <a:pt x="1394" y="1785"/>
                  <a:pt x="1395" y="1785"/>
                </a:cubicBezTo>
                <a:cubicBezTo>
                  <a:pt x="1394" y="1784"/>
                  <a:pt x="1392" y="1786"/>
                  <a:pt x="1391" y="1787"/>
                </a:cubicBezTo>
                <a:cubicBezTo>
                  <a:pt x="1391" y="1789"/>
                  <a:pt x="1391" y="1786"/>
                  <a:pt x="1393" y="1787"/>
                </a:cubicBezTo>
                <a:cubicBezTo>
                  <a:pt x="1393" y="1789"/>
                  <a:pt x="1392" y="1789"/>
                  <a:pt x="1392" y="1790"/>
                </a:cubicBezTo>
                <a:cubicBezTo>
                  <a:pt x="1393" y="1791"/>
                  <a:pt x="1393" y="1791"/>
                  <a:pt x="1393" y="1792"/>
                </a:cubicBezTo>
                <a:cubicBezTo>
                  <a:pt x="1395" y="1793"/>
                  <a:pt x="1394" y="1792"/>
                  <a:pt x="1395" y="1793"/>
                </a:cubicBezTo>
                <a:cubicBezTo>
                  <a:pt x="1395" y="1793"/>
                  <a:pt x="1395" y="1793"/>
                  <a:pt x="1395" y="1794"/>
                </a:cubicBezTo>
                <a:cubicBezTo>
                  <a:pt x="1392" y="1793"/>
                  <a:pt x="1392" y="1794"/>
                  <a:pt x="1390" y="1794"/>
                </a:cubicBezTo>
                <a:cubicBezTo>
                  <a:pt x="1389" y="1791"/>
                  <a:pt x="1392" y="1793"/>
                  <a:pt x="1391" y="1791"/>
                </a:cubicBezTo>
                <a:cubicBezTo>
                  <a:pt x="1390" y="1790"/>
                  <a:pt x="1390" y="1792"/>
                  <a:pt x="1389" y="1791"/>
                </a:cubicBezTo>
                <a:cubicBezTo>
                  <a:pt x="1390" y="1792"/>
                  <a:pt x="1389" y="1794"/>
                  <a:pt x="1389" y="1795"/>
                </a:cubicBezTo>
                <a:cubicBezTo>
                  <a:pt x="1388" y="1795"/>
                  <a:pt x="1388" y="1794"/>
                  <a:pt x="1388" y="1793"/>
                </a:cubicBezTo>
                <a:cubicBezTo>
                  <a:pt x="1386" y="1792"/>
                  <a:pt x="1387" y="1794"/>
                  <a:pt x="1385" y="1794"/>
                </a:cubicBezTo>
                <a:cubicBezTo>
                  <a:pt x="1385" y="1795"/>
                  <a:pt x="1387" y="1794"/>
                  <a:pt x="1387" y="1795"/>
                </a:cubicBezTo>
                <a:cubicBezTo>
                  <a:pt x="1387" y="1798"/>
                  <a:pt x="1384" y="1797"/>
                  <a:pt x="1383" y="1799"/>
                </a:cubicBezTo>
                <a:cubicBezTo>
                  <a:pt x="1385" y="1801"/>
                  <a:pt x="1384" y="1798"/>
                  <a:pt x="1386" y="1798"/>
                </a:cubicBezTo>
                <a:cubicBezTo>
                  <a:pt x="1386" y="1799"/>
                  <a:pt x="1386" y="1799"/>
                  <a:pt x="1387" y="1799"/>
                </a:cubicBezTo>
                <a:cubicBezTo>
                  <a:pt x="1385" y="1800"/>
                  <a:pt x="1386" y="1801"/>
                  <a:pt x="1385" y="1803"/>
                </a:cubicBezTo>
                <a:cubicBezTo>
                  <a:pt x="1387" y="1804"/>
                  <a:pt x="1387" y="1803"/>
                  <a:pt x="1386" y="1801"/>
                </a:cubicBezTo>
                <a:cubicBezTo>
                  <a:pt x="1388" y="1801"/>
                  <a:pt x="1387" y="1804"/>
                  <a:pt x="1388" y="1803"/>
                </a:cubicBezTo>
                <a:cubicBezTo>
                  <a:pt x="1389" y="1804"/>
                  <a:pt x="1388" y="1806"/>
                  <a:pt x="1390" y="1806"/>
                </a:cubicBezTo>
                <a:cubicBezTo>
                  <a:pt x="1391" y="1806"/>
                  <a:pt x="1390" y="1805"/>
                  <a:pt x="1389" y="1805"/>
                </a:cubicBezTo>
                <a:cubicBezTo>
                  <a:pt x="1389" y="1804"/>
                  <a:pt x="1390" y="1804"/>
                  <a:pt x="1390" y="1804"/>
                </a:cubicBezTo>
                <a:cubicBezTo>
                  <a:pt x="1390" y="1803"/>
                  <a:pt x="1389" y="1803"/>
                  <a:pt x="1389" y="1801"/>
                </a:cubicBezTo>
                <a:cubicBezTo>
                  <a:pt x="1390" y="1800"/>
                  <a:pt x="1392" y="1800"/>
                  <a:pt x="1392" y="1798"/>
                </a:cubicBezTo>
                <a:cubicBezTo>
                  <a:pt x="1396" y="1799"/>
                  <a:pt x="1395" y="1795"/>
                  <a:pt x="1397" y="1795"/>
                </a:cubicBezTo>
                <a:cubicBezTo>
                  <a:pt x="1400" y="1797"/>
                  <a:pt x="1396" y="1798"/>
                  <a:pt x="1398" y="1800"/>
                </a:cubicBezTo>
                <a:cubicBezTo>
                  <a:pt x="1399" y="1797"/>
                  <a:pt x="1402" y="1798"/>
                  <a:pt x="1403" y="1794"/>
                </a:cubicBezTo>
                <a:cubicBezTo>
                  <a:pt x="1404" y="1794"/>
                  <a:pt x="1406" y="1795"/>
                  <a:pt x="1405" y="1792"/>
                </a:cubicBezTo>
                <a:cubicBezTo>
                  <a:pt x="1407" y="1793"/>
                  <a:pt x="1408" y="1795"/>
                  <a:pt x="1408" y="1796"/>
                </a:cubicBezTo>
                <a:cubicBezTo>
                  <a:pt x="1409" y="1797"/>
                  <a:pt x="1408" y="1796"/>
                  <a:pt x="1409" y="1796"/>
                </a:cubicBezTo>
                <a:cubicBezTo>
                  <a:pt x="1407" y="1795"/>
                  <a:pt x="1408" y="1793"/>
                  <a:pt x="1406" y="1793"/>
                </a:cubicBezTo>
                <a:cubicBezTo>
                  <a:pt x="1409" y="1793"/>
                  <a:pt x="1408" y="1790"/>
                  <a:pt x="1410" y="1789"/>
                </a:cubicBezTo>
                <a:cubicBezTo>
                  <a:pt x="1409" y="1792"/>
                  <a:pt x="1409" y="1794"/>
                  <a:pt x="1409" y="1795"/>
                </a:cubicBezTo>
                <a:cubicBezTo>
                  <a:pt x="1412" y="1796"/>
                  <a:pt x="1411" y="1791"/>
                  <a:pt x="1412" y="1789"/>
                </a:cubicBezTo>
                <a:cubicBezTo>
                  <a:pt x="1413" y="1791"/>
                  <a:pt x="1414" y="1789"/>
                  <a:pt x="1415" y="1788"/>
                </a:cubicBezTo>
                <a:cubicBezTo>
                  <a:pt x="1414" y="1788"/>
                  <a:pt x="1414" y="1788"/>
                  <a:pt x="1414" y="1787"/>
                </a:cubicBezTo>
                <a:cubicBezTo>
                  <a:pt x="1414" y="1787"/>
                  <a:pt x="1414" y="1787"/>
                  <a:pt x="1414" y="1786"/>
                </a:cubicBezTo>
                <a:cubicBezTo>
                  <a:pt x="1414" y="1787"/>
                  <a:pt x="1415" y="1787"/>
                  <a:pt x="1415" y="1788"/>
                </a:cubicBezTo>
                <a:cubicBezTo>
                  <a:pt x="1417" y="1786"/>
                  <a:pt x="1418" y="1783"/>
                  <a:pt x="1419" y="1782"/>
                </a:cubicBezTo>
                <a:cubicBezTo>
                  <a:pt x="1419" y="1782"/>
                  <a:pt x="1420" y="1782"/>
                  <a:pt x="1420" y="1782"/>
                </a:cubicBezTo>
                <a:cubicBezTo>
                  <a:pt x="1419" y="1785"/>
                  <a:pt x="1419" y="1786"/>
                  <a:pt x="1418" y="1788"/>
                </a:cubicBezTo>
                <a:cubicBezTo>
                  <a:pt x="1421" y="1789"/>
                  <a:pt x="1421" y="1786"/>
                  <a:pt x="1423" y="1786"/>
                </a:cubicBezTo>
                <a:cubicBezTo>
                  <a:pt x="1423" y="1784"/>
                  <a:pt x="1422" y="1786"/>
                  <a:pt x="1421" y="1785"/>
                </a:cubicBezTo>
                <a:cubicBezTo>
                  <a:pt x="1421" y="1784"/>
                  <a:pt x="1421" y="1784"/>
                  <a:pt x="1422" y="1783"/>
                </a:cubicBezTo>
                <a:cubicBezTo>
                  <a:pt x="1423" y="1784"/>
                  <a:pt x="1424" y="1786"/>
                  <a:pt x="1425" y="1785"/>
                </a:cubicBezTo>
                <a:cubicBezTo>
                  <a:pt x="1425" y="1784"/>
                  <a:pt x="1424" y="1784"/>
                  <a:pt x="1424" y="1783"/>
                </a:cubicBezTo>
                <a:cubicBezTo>
                  <a:pt x="1424" y="1783"/>
                  <a:pt x="1424" y="1783"/>
                  <a:pt x="1424" y="1784"/>
                </a:cubicBezTo>
                <a:cubicBezTo>
                  <a:pt x="1423" y="1783"/>
                  <a:pt x="1421" y="1781"/>
                  <a:pt x="1422" y="1783"/>
                </a:cubicBezTo>
                <a:cubicBezTo>
                  <a:pt x="1419" y="1782"/>
                  <a:pt x="1420" y="1780"/>
                  <a:pt x="1421" y="1780"/>
                </a:cubicBezTo>
                <a:cubicBezTo>
                  <a:pt x="1421" y="1782"/>
                  <a:pt x="1423" y="1780"/>
                  <a:pt x="1424" y="1782"/>
                </a:cubicBezTo>
                <a:cubicBezTo>
                  <a:pt x="1425" y="1782"/>
                  <a:pt x="1423" y="1780"/>
                  <a:pt x="1424" y="1779"/>
                </a:cubicBezTo>
                <a:cubicBezTo>
                  <a:pt x="1426" y="1780"/>
                  <a:pt x="1425" y="1782"/>
                  <a:pt x="1425" y="1783"/>
                </a:cubicBezTo>
                <a:cubicBezTo>
                  <a:pt x="1425" y="1784"/>
                  <a:pt x="1426" y="1784"/>
                  <a:pt x="1427" y="1786"/>
                </a:cubicBezTo>
                <a:cubicBezTo>
                  <a:pt x="1428" y="1786"/>
                  <a:pt x="1428" y="1784"/>
                  <a:pt x="1429" y="1784"/>
                </a:cubicBezTo>
                <a:cubicBezTo>
                  <a:pt x="1430" y="1785"/>
                  <a:pt x="1429" y="1786"/>
                  <a:pt x="1430" y="1788"/>
                </a:cubicBezTo>
                <a:cubicBezTo>
                  <a:pt x="1432" y="1789"/>
                  <a:pt x="1431" y="1786"/>
                  <a:pt x="1433" y="1787"/>
                </a:cubicBezTo>
                <a:cubicBezTo>
                  <a:pt x="1432" y="1785"/>
                  <a:pt x="1432" y="1787"/>
                  <a:pt x="1430" y="1786"/>
                </a:cubicBezTo>
                <a:cubicBezTo>
                  <a:pt x="1431" y="1785"/>
                  <a:pt x="1431" y="1784"/>
                  <a:pt x="1432" y="1784"/>
                </a:cubicBezTo>
                <a:cubicBezTo>
                  <a:pt x="1430" y="1784"/>
                  <a:pt x="1430" y="1783"/>
                  <a:pt x="1429" y="1781"/>
                </a:cubicBezTo>
                <a:cubicBezTo>
                  <a:pt x="1429" y="1781"/>
                  <a:pt x="1430" y="1781"/>
                  <a:pt x="1430" y="1780"/>
                </a:cubicBezTo>
                <a:cubicBezTo>
                  <a:pt x="1431" y="1780"/>
                  <a:pt x="1430" y="1782"/>
                  <a:pt x="1432" y="1782"/>
                </a:cubicBezTo>
                <a:cubicBezTo>
                  <a:pt x="1431" y="1779"/>
                  <a:pt x="1437" y="1777"/>
                  <a:pt x="1438" y="1779"/>
                </a:cubicBezTo>
                <a:cubicBezTo>
                  <a:pt x="1438" y="1778"/>
                  <a:pt x="1439" y="1778"/>
                  <a:pt x="1438" y="1776"/>
                </a:cubicBezTo>
                <a:cubicBezTo>
                  <a:pt x="1440" y="1777"/>
                  <a:pt x="1440" y="1778"/>
                  <a:pt x="1441" y="1779"/>
                </a:cubicBezTo>
                <a:cubicBezTo>
                  <a:pt x="1440" y="1779"/>
                  <a:pt x="1440" y="1781"/>
                  <a:pt x="1439" y="1781"/>
                </a:cubicBezTo>
                <a:cubicBezTo>
                  <a:pt x="1440" y="1782"/>
                  <a:pt x="1443" y="1780"/>
                  <a:pt x="1444" y="1779"/>
                </a:cubicBezTo>
                <a:cubicBezTo>
                  <a:pt x="1444" y="1779"/>
                  <a:pt x="1444" y="1780"/>
                  <a:pt x="1446" y="1780"/>
                </a:cubicBezTo>
                <a:cubicBezTo>
                  <a:pt x="1446" y="1779"/>
                  <a:pt x="1445" y="1777"/>
                  <a:pt x="1448" y="1778"/>
                </a:cubicBezTo>
                <a:cubicBezTo>
                  <a:pt x="1447" y="1776"/>
                  <a:pt x="1448" y="1775"/>
                  <a:pt x="1446" y="1774"/>
                </a:cubicBezTo>
                <a:cubicBezTo>
                  <a:pt x="1448" y="1775"/>
                  <a:pt x="1447" y="1772"/>
                  <a:pt x="1449" y="1773"/>
                </a:cubicBezTo>
                <a:cubicBezTo>
                  <a:pt x="1446" y="1771"/>
                  <a:pt x="1450" y="1770"/>
                  <a:pt x="1448" y="1769"/>
                </a:cubicBezTo>
                <a:cubicBezTo>
                  <a:pt x="1451" y="1768"/>
                  <a:pt x="1449" y="1771"/>
                  <a:pt x="1451" y="1771"/>
                </a:cubicBezTo>
                <a:cubicBezTo>
                  <a:pt x="1450" y="1770"/>
                  <a:pt x="1451" y="1769"/>
                  <a:pt x="1452" y="1769"/>
                </a:cubicBezTo>
                <a:cubicBezTo>
                  <a:pt x="1453" y="1770"/>
                  <a:pt x="1453" y="1771"/>
                  <a:pt x="1454" y="1771"/>
                </a:cubicBezTo>
                <a:cubicBezTo>
                  <a:pt x="1452" y="1774"/>
                  <a:pt x="1449" y="1774"/>
                  <a:pt x="1449" y="1777"/>
                </a:cubicBezTo>
                <a:cubicBezTo>
                  <a:pt x="1451" y="1778"/>
                  <a:pt x="1449" y="1776"/>
                  <a:pt x="1451" y="1777"/>
                </a:cubicBezTo>
                <a:cubicBezTo>
                  <a:pt x="1451" y="1771"/>
                  <a:pt x="1458" y="1775"/>
                  <a:pt x="1458" y="1770"/>
                </a:cubicBezTo>
                <a:cubicBezTo>
                  <a:pt x="1463" y="1771"/>
                  <a:pt x="1465" y="1764"/>
                  <a:pt x="1469" y="1766"/>
                </a:cubicBezTo>
                <a:cubicBezTo>
                  <a:pt x="1470" y="1766"/>
                  <a:pt x="1471" y="1765"/>
                  <a:pt x="1472" y="1765"/>
                </a:cubicBezTo>
                <a:cubicBezTo>
                  <a:pt x="1471" y="1762"/>
                  <a:pt x="1473" y="1763"/>
                  <a:pt x="1474" y="1761"/>
                </a:cubicBezTo>
                <a:cubicBezTo>
                  <a:pt x="1475" y="1762"/>
                  <a:pt x="1475" y="1762"/>
                  <a:pt x="1476" y="1763"/>
                </a:cubicBezTo>
                <a:cubicBezTo>
                  <a:pt x="1474" y="1761"/>
                  <a:pt x="1476" y="1760"/>
                  <a:pt x="1477" y="1761"/>
                </a:cubicBezTo>
                <a:cubicBezTo>
                  <a:pt x="1477" y="1757"/>
                  <a:pt x="1482" y="1758"/>
                  <a:pt x="1483" y="1755"/>
                </a:cubicBezTo>
                <a:cubicBezTo>
                  <a:pt x="1482" y="1755"/>
                  <a:pt x="1482" y="1754"/>
                  <a:pt x="1482" y="1753"/>
                </a:cubicBezTo>
                <a:cubicBezTo>
                  <a:pt x="1483" y="1753"/>
                  <a:pt x="1483" y="1755"/>
                  <a:pt x="1484" y="1756"/>
                </a:cubicBezTo>
                <a:cubicBezTo>
                  <a:pt x="1487" y="1756"/>
                  <a:pt x="1487" y="1752"/>
                  <a:pt x="1489" y="1751"/>
                </a:cubicBezTo>
                <a:cubicBezTo>
                  <a:pt x="1491" y="1753"/>
                  <a:pt x="1493" y="1751"/>
                  <a:pt x="1492" y="1749"/>
                </a:cubicBezTo>
                <a:cubicBezTo>
                  <a:pt x="1493" y="1750"/>
                  <a:pt x="1493" y="1749"/>
                  <a:pt x="1494" y="1750"/>
                </a:cubicBezTo>
                <a:cubicBezTo>
                  <a:pt x="1493" y="1745"/>
                  <a:pt x="1501" y="1747"/>
                  <a:pt x="1501" y="1742"/>
                </a:cubicBezTo>
                <a:cubicBezTo>
                  <a:pt x="1505" y="1745"/>
                  <a:pt x="1504" y="1736"/>
                  <a:pt x="1508" y="1739"/>
                </a:cubicBezTo>
                <a:cubicBezTo>
                  <a:pt x="1507" y="1739"/>
                  <a:pt x="1507" y="1740"/>
                  <a:pt x="1507" y="1740"/>
                </a:cubicBezTo>
                <a:cubicBezTo>
                  <a:pt x="1508" y="1742"/>
                  <a:pt x="1509" y="1738"/>
                  <a:pt x="1511" y="1737"/>
                </a:cubicBezTo>
                <a:cubicBezTo>
                  <a:pt x="1512" y="1737"/>
                  <a:pt x="1516" y="1737"/>
                  <a:pt x="1514" y="1735"/>
                </a:cubicBezTo>
                <a:cubicBezTo>
                  <a:pt x="1514" y="1734"/>
                  <a:pt x="1516" y="1736"/>
                  <a:pt x="1516" y="1736"/>
                </a:cubicBezTo>
                <a:cubicBezTo>
                  <a:pt x="1517" y="1733"/>
                  <a:pt x="1519" y="1733"/>
                  <a:pt x="1519" y="1731"/>
                </a:cubicBezTo>
                <a:cubicBezTo>
                  <a:pt x="1522" y="1731"/>
                  <a:pt x="1525" y="1728"/>
                  <a:pt x="1528" y="1726"/>
                </a:cubicBezTo>
                <a:cubicBezTo>
                  <a:pt x="1566" y="1704"/>
                  <a:pt x="1602" y="1680"/>
                  <a:pt x="1638" y="1656"/>
                </a:cubicBezTo>
                <a:cubicBezTo>
                  <a:pt x="1673" y="1632"/>
                  <a:pt x="1709" y="1609"/>
                  <a:pt x="1746" y="1587"/>
                </a:cubicBezTo>
                <a:cubicBezTo>
                  <a:pt x="1747" y="1587"/>
                  <a:pt x="1747" y="1588"/>
                  <a:pt x="1747" y="1589"/>
                </a:cubicBezTo>
                <a:cubicBezTo>
                  <a:pt x="1740" y="1590"/>
                  <a:pt x="1736" y="1597"/>
                  <a:pt x="1730" y="1598"/>
                </a:cubicBezTo>
                <a:cubicBezTo>
                  <a:pt x="1730" y="1600"/>
                  <a:pt x="1730" y="1600"/>
                  <a:pt x="1729" y="1601"/>
                </a:cubicBezTo>
                <a:cubicBezTo>
                  <a:pt x="1728" y="1600"/>
                  <a:pt x="1729" y="1600"/>
                  <a:pt x="1729" y="1599"/>
                </a:cubicBezTo>
                <a:cubicBezTo>
                  <a:pt x="1728" y="1599"/>
                  <a:pt x="1728" y="1602"/>
                  <a:pt x="1726" y="1601"/>
                </a:cubicBezTo>
                <a:cubicBezTo>
                  <a:pt x="1726" y="1602"/>
                  <a:pt x="1728" y="1603"/>
                  <a:pt x="1728" y="1604"/>
                </a:cubicBezTo>
                <a:cubicBezTo>
                  <a:pt x="1725" y="1603"/>
                  <a:pt x="1723" y="1603"/>
                  <a:pt x="1722" y="1604"/>
                </a:cubicBezTo>
                <a:cubicBezTo>
                  <a:pt x="1720" y="1605"/>
                  <a:pt x="1719" y="1607"/>
                  <a:pt x="1718" y="1609"/>
                </a:cubicBezTo>
                <a:cubicBezTo>
                  <a:pt x="1715" y="1609"/>
                  <a:pt x="1712" y="1610"/>
                  <a:pt x="1711" y="1613"/>
                </a:cubicBezTo>
                <a:cubicBezTo>
                  <a:pt x="1710" y="1613"/>
                  <a:pt x="1710" y="1613"/>
                  <a:pt x="1710" y="1612"/>
                </a:cubicBezTo>
                <a:cubicBezTo>
                  <a:pt x="1707" y="1616"/>
                  <a:pt x="1700" y="1617"/>
                  <a:pt x="1699" y="1621"/>
                </a:cubicBezTo>
                <a:cubicBezTo>
                  <a:pt x="1698" y="1621"/>
                  <a:pt x="1698" y="1620"/>
                  <a:pt x="1698" y="1620"/>
                </a:cubicBezTo>
                <a:cubicBezTo>
                  <a:pt x="1698" y="1621"/>
                  <a:pt x="1698" y="1621"/>
                  <a:pt x="1699" y="1621"/>
                </a:cubicBezTo>
                <a:cubicBezTo>
                  <a:pt x="1693" y="1622"/>
                  <a:pt x="1691" y="1629"/>
                  <a:pt x="1685" y="1629"/>
                </a:cubicBezTo>
                <a:cubicBezTo>
                  <a:pt x="1686" y="1632"/>
                  <a:pt x="1682" y="1631"/>
                  <a:pt x="1681" y="1632"/>
                </a:cubicBezTo>
                <a:cubicBezTo>
                  <a:pt x="1679" y="1633"/>
                  <a:pt x="1679" y="1636"/>
                  <a:pt x="1677" y="1635"/>
                </a:cubicBezTo>
                <a:cubicBezTo>
                  <a:pt x="1676" y="1637"/>
                  <a:pt x="1674" y="1639"/>
                  <a:pt x="1671" y="1638"/>
                </a:cubicBezTo>
                <a:cubicBezTo>
                  <a:pt x="1671" y="1639"/>
                  <a:pt x="1673" y="1639"/>
                  <a:pt x="1672" y="1640"/>
                </a:cubicBezTo>
                <a:cubicBezTo>
                  <a:pt x="1672" y="1641"/>
                  <a:pt x="1670" y="1640"/>
                  <a:pt x="1670" y="1639"/>
                </a:cubicBezTo>
                <a:cubicBezTo>
                  <a:pt x="1670" y="1642"/>
                  <a:pt x="1668" y="1641"/>
                  <a:pt x="1668" y="1643"/>
                </a:cubicBezTo>
                <a:cubicBezTo>
                  <a:pt x="1667" y="1642"/>
                  <a:pt x="1667" y="1642"/>
                  <a:pt x="1667" y="1641"/>
                </a:cubicBezTo>
                <a:cubicBezTo>
                  <a:pt x="1666" y="1644"/>
                  <a:pt x="1664" y="1644"/>
                  <a:pt x="1663" y="1646"/>
                </a:cubicBezTo>
                <a:cubicBezTo>
                  <a:pt x="1661" y="1643"/>
                  <a:pt x="1663" y="1645"/>
                  <a:pt x="1661" y="1645"/>
                </a:cubicBezTo>
                <a:cubicBezTo>
                  <a:pt x="1662" y="1646"/>
                  <a:pt x="1662" y="1647"/>
                  <a:pt x="1661" y="1647"/>
                </a:cubicBezTo>
                <a:cubicBezTo>
                  <a:pt x="1661" y="1647"/>
                  <a:pt x="1660" y="1646"/>
                  <a:pt x="1659" y="1646"/>
                </a:cubicBezTo>
                <a:cubicBezTo>
                  <a:pt x="1660" y="1649"/>
                  <a:pt x="1655" y="1647"/>
                  <a:pt x="1655" y="1651"/>
                </a:cubicBezTo>
                <a:cubicBezTo>
                  <a:pt x="1654" y="1651"/>
                  <a:pt x="1654" y="1650"/>
                  <a:pt x="1654" y="1649"/>
                </a:cubicBezTo>
                <a:cubicBezTo>
                  <a:pt x="1652" y="1652"/>
                  <a:pt x="1646" y="1655"/>
                  <a:pt x="1646" y="1657"/>
                </a:cubicBezTo>
                <a:cubicBezTo>
                  <a:pt x="1645" y="1658"/>
                  <a:pt x="1642" y="1656"/>
                  <a:pt x="1643" y="1660"/>
                </a:cubicBezTo>
                <a:cubicBezTo>
                  <a:pt x="1640" y="1659"/>
                  <a:pt x="1638" y="1659"/>
                  <a:pt x="1638" y="1661"/>
                </a:cubicBezTo>
                <a:cubicBezTo>
                  <a:pt x="1629" y="1665"/>
                  <a:pt x="1623" y="1672"/>
                  <a:pt x="1614" y="1677"/>
                </a:cubicBezTo>
                <a:cubicBezTo>
                  <a:pt x="1614" y="1677"/>
                  <a:pt x="1615" y="1678"/>
                  <a:pt x="1615" y="1678"/>
                </a:cubicBezTo>
                <a:cubicBezTo>
                  <a:pt x="1613" y="1678"/>
                  <a:pt x="1614" y="1678"/>
                  <a:pt x="1612" y="1678"/>
                </a:cubicBezTo>
                <a:cubicBezTo>
                  <a:pt x="1609" y="1683"/>
                  <a:pt x="1600" y="1683"/>
                  <a:pt x="1597" y="1690"/>
                </a:cubicBezTo>
                <a:cubicBezTo>
                  <a:pt x="1596" y="1690"/>
                  <a:pt x="1596" y="1689"/>
                  <a:pt x="1595" y="1689"/>
                </a:cubicBezTo>
                <a:cubicBezTo>
                  <a:pt x="1594" y="1690"/>
                  <a:pt x="1592" y="1693"/>
                  <a:pt x="1590" y="1693"/>
                </a:cubicBezTo>
                <a:cubicBezTo>
                  <a:pt x="1591" y="1694"/>
                  <a:pt x="1593" y="1697"/>
                  <a:pt x="1592" y="1699"/>
                </a:cubicBezTo>
                <a:cubicBezTo>
                  <a:pt x="1590" y="1698"/>
                  <a:pt x="1590" y="1697"/>
                  <a:pt x="1589" y="1697"/>
                </a:cubicBezTo>
                <a:cubicBezTo>
                  <a:pt x="1588" y="1696"/>
                  <a:pt x="1588" y="1694"/>
                  <a:pt x="1590" y="1695"/>
                </a:cubicBezTo>
                <a:cubicBezTo>
                  <a:pt x="1589" y="1693"/>
                  <a:pt x="1586" y="1693"/>
                  <a:pt x="1588" y="1695"/>
                </a:cubicBezTo>
                <a:cubicBezTo>
                  <a:pt x="1583" y="1694"/>
                  <a:pt x="1583" y="1700"/>
                  <a:pt x="1579" y="1699"/>
                </a:cubicBezTo>
                <a:cubicBezTo>
                  <a:pt x="1580" y="1702"/>
                  <a:pt x="1578" y="1702"/>
                  <a:pt x="1575" y="1701"/>
                </a:cubicBezTo>
                <a:cubicBezTo>
                  <a:pt x="1575" y="1702"/>
                  <a:pt x="1575" y="1702"/>
                  <a:pt x="1576" y="1703"/>
                </a:cubicBezTo>
                <a:cubicBezTo>
                  <a:pt x="1573" y="1703"/>
                  <a:pt x="1571" y="1706"/>
                  <a:pt x="1568" y="1706"/>
                </a:cubicBezTo>
                <a:cubicBezTo>
                  <a:pt x="1568" y="1707"/>
                  <a:pt x="1569" y="1707"/>
                  <a:pt x="1569" y="1708"/>
                </a:cubicBezTo>
                <a:cubicBezTo>
                  <a:pt x="1565" y="1709"/>
                  <a:pt x="1562" y="1715"/>
                  <a:pt x="1557" y="1714"/>
                </a:cubicBezTo>
                <a:cubicBezTo>
                  <a:pt x="1557" y="1714"/>
                  <a:pt x="1557" y="1714"/>
                  <a:pt x="1558" y="1714"/>
                </a:cubicBezTo>
                <a:cubicBezTo>
                  <a:pt x="1554" y="1717"/>
                  <a:pt x="1551" y="1720"/>
                  <a:pt x="1545" y="1721"/>
                </a:cubicBezTo>
                <a:cubicBezTo>
                  <a:pt x="1544" y="1725"/>
                  <a:pt x="1539" y="1726"/>
                  <a:pt x="1535" y="1729"/>
                </a:cubicBezTo>
                <a:cubicBezTo>
                  <a:pt x="1535" y="1730"/>
                  <a:pt x="1536" y="1730"/>
                  <a:pt x="1536" y="1731"/>
                </a:cubicBezTo>
                <a:cubicBezTo>
                  <a:pt x="1536" y="1732"/>
                  <a:pt x="1536" y="1732"/>
                  <a:pt x="1535" y="1732"/>
                </a:cubicBezTo>
                <a:cubicBezTo>
                  <a:pt x="1533" y="1728"/>
                  <a:pt x="1532" y="1732"/>
                  <a:pt x="1530" y="1732"/>
                </a:cubicBezTo>
                <a:cubicBezTo>
                  <a:pt x="1531" y="1734"/>
                  <a:pt x="1531" y="1732"/>
                  <a:pt x="1532" y="1732"/>
                </a:cubicBezTo>
                <a:cubicBezTo>
                  <a:pt x="1533" y="1734"/>
                  <a:pt x="1532" y="1734"/>
                  <a:pt x="1532" y="1735"/>
                </a:cubicBezTo>
                <a:cubicBezTo>
                  <a:pt x="1527" y="1731"/>
                  <a:pt x="1526" y="1736"/>
                  <a:pt x="1523" y="1736"/>
                </a:cubicBezTo>
                <a:cubicBezTo>
                  <a:pt x="1523" y="1737"/>
                  <a:pt x="1524" y="1737"/>
                  <a:pt x="1524" y="1739"/>
                </a:cubicBezTo>
                <a:cubicBezTo>
                  <a:pt x="1524" y="1739"/>
                  <a:pt x="1523" y="1739"/>
                  <a:pt x="1523" y="1739"/>
                </a:cubicBezTo>
                <a:cubicBezTo>
                  <a:pt x="1523" y="1739"/>
                  <a:pt x="1523" y="1738"/>
                  <a:pt x="1523" y="1737"/>
                </a:cubicBezTo>
                <a:cubicBezTo>
                  <a:pt x="1521" y="1737"/>
                  <a:pt x="1521" y="1737"/>
                  <a:pt x="1521" y="1739"/>
                </a:cubicBezTo>
                <a:cubicBezTo>
                  <a:pt x="1522" y="1740"/>
                  <a:pt x="1523" y="1740"/>
                  <a:pt x="1523" y="1741"/>
                </a:cubicBezTo>
                <a:cubicBezTo>
                  <a:pt x="1523" y="1741"/>
                  <a:pt x="1523" y="1740"/>
                  <a:pt x="1524" y="1741"/>
                </a:cubicBezTo>
                <a:cubicBezTo>
                  <a:pt x="1525" y="1743"/>
                  <a:pt x="1523" y="1741"/>
                  <a:pt x="1523" y="1744"/>
                </a:cubicBezTo>
                <a:cubicBezTo>
                  <a:pt x="1521" y="1742"/>
                  <a:pt x="1521" y="1744"/>
                  <a:pt x="1520" y="1744"/>
                </a:cubicBezTo>
                <a:cubicBezTo>
                  <a:pt x="1519" y="1742"/>
                  <a:pt x="1522" y="1743"/>
                  <a:pt x="1521" y="1741"/>
                </a:cubicBezTo>
                <a:cubicBezTo>
                  <a:pt x="1518" y="1740"/>
                  <a:pt x="1521" y="1740"/>
                  <a:pt x="1521" y="1739"/>
                </a:cubicBezTo>
                <a:cubicBezTo>
                  <a:pt x="1517" y="1738"/>
                  <a:pt x="1520" y="1741"/>
                  <a:pt x="1516" y="1740"/>
                </a:cubicBezTo>
                <a:cubicBezTo>
                  <a:pt x="1517" y="1741"/>
                  <a:pt x="1518" y="1741"/>
                  <a:pt x="1518" y="1742"/>
                </a:cubicBezTo>
                <a:cubicBezTo>
                  <a:pt x="1518" y="1743"/>
                  <a:pt x="1518" y="1742"/>
                  <a:pt x="1517" y="1742"/>
                </a:cubicBezTo>
                <a:cubicBezTo>
                  <a:pt x="1518" y="1743"/>
                  <a:pt x="1518" y="1744"/>
                  <a:pt x="1519" y="1743"/>
                </a:cubicBezTo>
                <a:cubicBezTo>
                  <a:pt x="1519" y="1746"/>
                  <a:pt x="1518" y="1746"/>
                  <a:pt x="1518" y="1749"/>
                </a:cubicBezTo>
                <a:cubicBezTo>
                  <a:pt x="1517" y="1748"/>
                  <a:pt x="1517" y="1749"/>
                  <a:pt x="1516" y="1747"/>
                </a:cubicBezTo>
                <a:cubicBezTo>
                  <a:pt x="1515" y="1748"/>
                  <a:pt x="1516" y="1751"/>
                  <a:pt x="1514" y="1751"/>
                </a:cubicBezTo>
                <a:cubicBezTo>
                  <a:pt x="1513" y="1751"/>
                  <a:pt x="1514" y="1749"/>
                  <a:pt x="1514" y="1748"/>
                </a:cubicBezTo>
                <a:cubicBezTo>
                  <a:pt x="1512" y="1748"/>
                  <a:pt x="1513" y="1750"/>
                  <a:pt x="1514" y="1751"/>
                </a:cubicBezTo>
                <a:cubicBezTo>
                  <a:pt x="1514" y="1752"/>
                  <a:pt x="1512" y="1750"/>
                  <a:pt x="1512" y="1752"/>
                </a:cubicBezTo>
                <a:cubicBezTo>
                  <a:pt x="1511" y="1751"/>
                  <a:pt x="1511" y="1750"/>
                  <a:pt x="1510" y="1750"/>
                </a:cubicBezTo>
                <a:cubicBezTo>
                  <a:pt x="1511" y="1753"/>
                  <a:pt x="1508" y="1756"/>
                  <a:pt x="1506" y="1754"/>
                </a:cubicBezTo>
                <a:cubicBezTo>
                  <a:pt x="1506" y="1755"/>
                  <a:pt x="1504" y="1754"/>
                  <a:pt x="1504" y="1757"/>
                </a:cubicBezTo>
                <a:cubicBezTo>
                  <a:pt x="1501" y="1755"/>
                  <a:pt x="1502" y="1760"/>
                  <a:pt x="1500" y="1757"/>
                </a:cubicBezTo>
                <a:cubicBezTo>
                  <a:pt x="1502" y="1762"/>
                  <a:pt x="1494" y="1758"/>
                  <a:pt x="1495" y="1763"/>
                </a:cubicBezTo>
                <a:cubicBezTo>
                  <a:pt x="1493" y="1763"/>
                  <a:pt x="1492" y="1766"/>
                  <a:pt x="1489" y="1766"/>
                </a:cubicBezTo>
                <a:cubicBezTo>
                  <a:pt x="1488" y="1765"/>
                  <a:pt x="1490" y="1765"/>
                  <a:pt x="1488" y="1764"/>
                </a:cubicBezTo>
                <a:cubicBezTo>
                  <a:pt x="1488" y="1770"/>
                  <a:pt x="1482" y="1768"/>
                  <a:pt x="1481" y="1772"/>
                </a:cubicBezTo>
                <a:cubicBezTo>
                  <a:pt x="1481" y="1772"/>
                  <a:pt x="1482" y="1771"/>
                  <a:pt x="1482" y="1772"/>
                </a:cubicBezTo>
                <a:cubicBezTo>
                  <a:pt x="1483" y="1772"/>
                  <a:pt x="1483" y="1773"/>
                  <a:pt x="1483" y="1773"/>
                </a:cubicBezTo>
                <a:cubicBezTo>
                  <a:pt x="1482" y="1774"/>
                  <a:pt x="1480" y="1773"/>
                  <a:pt x="1478" y="1774"/>
                </a:cubicBezTo>
                <a:cubicBezTo>
                  <a:pt x="1479" y="1775"/>
                  <a:pt x="1479" y="1774"/>
                  <a:pt x="1480" y="1774"/>
                </a:cubicBezTo>
                <a:cubicBezTo>
                  <a:pt x="1481" y="1775"/>
                  <a:pt x="1479" y="1775"/>
                  <a:pt x="1480" y="1777"/>
                </a:cubicBezTo>
                <a:cubicBezTo>
                  <a:pt x="1479" y="1776"/>
                  <a:pt x="1478" y="1776"/>
                  <a:pt x="1478" y="1776"/>
                </a:cubicBezTo>
                <a:cubicBezTo>
                  <a:pt x="1480" y="1781"/>
                  <a:pt x="1473" y="1777"/>
                  <a:pt x="1474" y="1781"/>
                </a:cubicBezTo>
                <a:cubicBezTo>
                  <a:pt x="1473" y="1781"/>
                  <a:pt x="1472" y="1780"/>
                  <a:pt x="1472" y="1779"/>
                </a:cubicBezTo>
                <a:cubicBezTo>
                  <a:pt x="1470" y="1778"/>
                  <a:pt x="1471" y="1780"/>
                  <a:pt x="1470" y="1779"/>
                </a:cubicBezTo>
                <a:cubicBezTo>
                  <a:pt x="1470" y="1780"/>
                  <a:pt x="1471" y="1780"/>
                  <a:pt x="1472" y="1780"/>
                </a:cubicBezTo>
                <a:cubicBezTo>
                  <a:pt x="1472" y="1782"/>
                  <a:pt x="1471" y="1782"/>
                  <a:pt x="1471" y="1783"/>
                </a:cubicBezTo>
                <a:cubicBezTo>
                  <a:pt x="1470" y="1783"/>
                  <a:pt x="1470" y="1782"/>
                  <a:pt x="1470" y="1781"/>
                </a:cubicBezTo>
                <a:cubicBezTo>
                  <a:pt x="1470" y="1783"/>
                  <a:pt x="1467" y="1783"/>
                  <a:pt x="1466" y="1785"/>
                </a:cubicBezTo>
                <a:cubicBezTo>
                  <a:pt x="1465" y="1784"/>
                  <a:pt x="1465" y="1783"/>
                  <a:pt x="1464" y="1783"/>
                </a:cubicBezTo>
                <a:cubicBezTo>
                  <a:pt x="1466" y="1787"/>
                  <a:pt x="1460" y="1788"/>
                  <a:pt x="1460" y="1791"/>
                </a:cubicBezTo>
                <a:cubicBezTo>
                  <a:pt x="1458" y="1790"/>
                  <a:pt x="1457" y="1791"/>
                  <a:pt x="1457" y="1789"/>
                </a:cubicBezTo>
                <a:cubicBezTo>
                  <a:pt x="1456" y="1789"/>
                  <a:pt x="1456" y="1790"/>
                  <a:pt x="1457" y="1791"/>
                </a:cubicBezTo>
                <a:cubicBezTo>
                  <a:pt x="1457" y="1792"/>
                  <a:pt x="1454" y="1789"/>
                  <a:pt x="1454" y="1792"/>
                </a:cubicBezTo>
                <a:cubicBezTo>
                  <a:pt x="1455" y="1792"/>
                  <a:pt x="1455" y="1791"/>
                  <a:pt x="1455" y="1791"/>
                </a:cubicBezTo>
                <a:cubicBezTo>
                  <a:pt x="1455" y="1792"/>
                  <a:pt x="1456" y="1792"/>
                  <a:pt x="1456" y="1792"/>
                </a:cubicBezTo>
                <a:cubicBezTo>
                  <a:pt x="1454" y="1794"/>
                  <a:pt x="1451" y="1794"/>
                  <a:pt x="1451" y="1798"/>
                </a:cubicBezTo>
                <a:cubicBezTo>
                  <a:pt x="1449" y="1796"/>
                  <a:pt x="1449" y="1797"/>
                  <a:pt x="1447" y="1796"/>
                </a:cubicBezTo>
                <a:cubicBezTo>
                  <a:pt x="1448" y="1797"/>
                  <a:pt x="1449" y="1797"/>
                  <a:pt x="1450" y="1798"/>
                </a:cubicBezTo>
                <a:cubicBezTo>
                  <a:pt x="1451" y="1801"/>
                  <a:pt x="1447" y="1798"/>
                  <a:pt x="1448" y="1801"/>
                </a:cubicBezTo>
                <a:cubicBezTo>
                  <a:pt x="1446" y="1801"/>
                  <a:pt x="1446" y="1798"/>
                  <a:pt x="1445" y="1798"/>
                </a:cubicBezTo>
                <a:cubicBezTo>
                  <a:pt x="1445" y="1800"/>
                  <a:pt x="1446" y="1801"/>
                  <a:pt x="1447" y="1802"/>
                </a:cubicBezTo>
                <a:cubicBezTo>
                  <a:pt x="1447" y="1804"/>
                  <a:pt x="1445" y="1801"/>
                  <a:pt x="1445" y="1802"/>
                </a:cubicBezTo>
                <a:cubicBezTo>
                  <a:pt x="1445" y="1802"/>
                  <a:pt x="1445" y="1801"/>
                  <a:pt x="1444" y="1800"/>
                </a:cubicBezTo>
                <a:cubicBezTo>
                  <a:pt x="1443" y="1800"/>
                  <a:pt x="1443" y="1802"/>
                  <a:pt x="1444" y="1803"/>
                </a:cubicBezTo>
                <a:cubicBezTo>
                  <a:pt x="1441" y="1802"/>
                  <a:pt x="1443" y="1804"/>
                  <a:pt x="1440" y="1802"/>
                </a:cubicBezTo>
                <a:cubicBezTo>
                  <a:pt x="1440" y="1805"/>
                  <a:pt x="1439" y="1804"/>
                  <a:pt x="1437" y="1805"/>
                </a:cubicBezTo>
                <a:cubicBezTo>
                  <a:pt x="1438" y="1806"/>
                  <a:pt x="1439" y="1806"/>
                  <a:pt x="1439" y="1808"/>
                </a:cubicBezTo>
                <a:cubicBezTo>
                  <a:pt x="1441" y="1808"/>
                  <a:pt x="1441" y="1808"/>
                  <a:pt x="1441" y="1808"/>
                </a:cubicBezTo>
                <a:cubicBezTo>
                  <a:pt x="1442" y="1808"/>
                  <a:pt x="1440" y="1806"/>
                  <a:pt x="1443" y="1807"/>
                </a:cubicBezTo>
                <a:cubicBezTo>
                  <a:pt x="1443" y="1807"/>
                  <a:pt x="1442" y="1806"/>
                  <a:pt x="1441" y="1806"/>
                </a:cubicBezTo>
                <a:cubicBezTo>
                  <a:pt x="1443" y="1805"/>
                  <a:pt x="1446" y="1801"/>
                  <a:pt x="1448" y="1805"/>
                </a:cubicBezTo>
                <a:cubicBezTo>
                  <a:pt x="1449" y="1805"/>
                  <a:pt x="1448" y="1803"/>
                  <a:pt x="1448" y="1803"/>
                </a:cubicBezTo>
                <a:cubicBezTo>
                  <a:pt x="1450" y="1803"/>
                  <a:pt x="1450" y="1805"/>
                  <a:pt x="1450" y="1806"/>
                </a:cubicBezTo>
                <a:cubicBezTo>
                  <a:pt x="1451" y="1806"/>
                  <a:pt x="1452" y="1804"/>
                  <a:pt x="1450" y="1803"/>
                </a:cubicBezTo>
                <a:cubicBezTo>
                  <a:pt x="1451" y="1802"/>
                  <a:pt x="1453" y="1803"/>
                  <a:pt x="1452" y="1800"/>
                </a:cubicBezTo>
                <a:cubicBezTo>
                  <a:pt x="1453" y="1801"/>
                  <a:pt x="1452" y="1803"/>
                  <a:pt x="1453" y="1803"/>
                </a:cubicBezTo>
                <a:cubicBezTo>
                  <a:pt x="1455" y="1804"/>
                  <a:pt x="1455" y="1800"/>
                  <a:pt x="1457" y="1803"/>
                </a:cubicBezTo>
                <a:cubicBezTo>
                  <a:pt x="1458" y="1803"/>
                  <a:pt x="1457" y="1801"/>
                  <a:pt x="1456" y="1801"/>
                </a:cubicBezTo>
                <a:cubicBezTo>
                  <a:pt x="1457" y="1801"/>
                  <a:pt x="1458" y="1800"/>
                  <a:pt x="1459" y="1800"/>
                </a:cubicBezTo>
                <a:cubicBezTo>
                  <a:pt x="1459" y="1800"/>
                  <a:pt x="1458" y="1799"/>
                  <a:pt x="1458" y="1799"/>
                </a:cubicBezTo>
                <a:cubicBezTo>
                  <a:pt x="1458" y="1798"/>
                  <a:pt x="1459" y="1798"/>
                  <a:pt x="1459" y="1797"/>
                </a:cubicBezTo>
                <a:cubicBezTo>
                  <a:pt x="1459" y="1798"/>
                  <a:pt x="1460" y="1798"/>
                  <a:pt x="1460" y="1799"/>
                </a:cubicBezTo>
                <a:cubicBezTo>
                  <a:pt x="1461" y="1796"/>
                  <a:pt x="1463" y="1795"/>
                  <a:pt x="1465" y="1794"/>
                </a:cubicBezTo>
                <a:cubicBezTo>
                  <a:pt x="1466" y="1794"/>
                  <a:pt x="1464" y="1795"/>
                  <a:pt x="1465" y="1796"/>
                </a:cubicBezTo>
                <a:cubicBezTo>
                  <a:pt x="1466" y="1796"/>
                  <a:pt x="1466" y="1794"/>
                  <a:pt x="1468" y="1795"/>
                </a:cubicBezTo>
                <a:cubicBezTo>
                  <a:pt x="1467" y="1793"/>
                  <a:pt x="1471" y="1797"/>
                  <a:pt x="1471" y="1794"/>
                </a:cubicBezTo>
                <a:cubicBezTo>
                  <a:pt x="1470" y="1794"/>
                  <a:pt x="1470" y="1795"/>
                  <a:pt x="1469" y="1795"/>
                </a:cubicBezTo>
                <a:cubicBezTo>
                  <a:pt x="1468" y="1792"/>
                  <a:pt x="1471" y="1794"/>
                  <a:pt x="1470" y="1792"/>
                </a:cubicBezTo>
                <a:cubicBezTo>
                  <a:pt x="1471" y="1792"/>
                  <a:pt x="1471" y="1793"/>
                  <a:pt x="1471" y="1794"/>
                </a:cubicBezTo>
                <a:cubicBezTo>
                  <a:pt x="1471" y="1794"/>
                  <a:pt x="1471" y="1793"/>
                  <a:pt x="1472" y="1793"/>
                </a:cubicBezTo>
                <a:cubicBezTo>
                  <a:pt x="1471" y="1791"/>
                  <a:pt x="1475" y="1789"/>
                  <a:pt x="1477" y="1789"/>
                </a:cubicBezTo>
                <a:cubicBezTo>
                  <a:pt x="1477" y="1789"/>
                  <a:pt x="1477" y="1789"/>
                  <a:pt x="1478" y="1789"/>
                </a:cubicBezTo>
                <a:cubicBezTo>
                  <a:pt x="1480" y="1787"/>
                  <a:pt x="1482" y="1785"/>
                  <a:pt x="1485" y="1784"/>
                </a:cubicBezTo>
                <a:cubicBezTo>
                  <a:pt x="1485" y="1784"/>
                  <a:pt x="1485" y="1785"/>
                  <a:pt x="1486" y="1786"/>
                </a:cubicBezTo>
                <a:cubicBezTo>
                  <a:pt x="1488" y="1787"/>
                  <a:pt x="1487" y="1784"/>
                  <a:pt x="1486" y="1783"/>
                </a:cubicBezTo>
                <a:cubicBezTo>
                  <a:pt x="1486" y="1782"/>
                  <a:pt x="1487" y="1785"/>
                  <a:pt x="1489" y="1785"/>
                </a:cubicBezTo>
                <a:cubicBezTo>
                  <a:pt x="1489" y="1783"/>
                  <a:pt x="1487" y="1784"/>
                  <a:pt x="1487" y="1783"/>
                </a:cubicBezTo>
                <a:cubicBezTo>
                  <a:pt x="1489" y="1781"/>
                  <a:pt x="1489" y="1778"/>
                  <a:pt x="1492" y="1779"/>
                </a:cubicBezTo>
                <a:cubicBezTo>
                  <a:pt x="1491" y="1776"/>
                  <a:pt x="1492" y="1777"/>
                  <a:pt x="1493" y="1775"/>
                </a:cubicBezTo>
                <a:cubicBezTo>
                  <a:pt x="1494" y="1775"/>
                  <a:pt x="1494" y="1776"/>
                  <a:pt x="1495" y="1776"/>
                </a:cubicBezTo>
                <a:cubicBezTo>
                  <a:pt x="1495" y="1774"/>
                  <a:pt x="1497" y="1773"/>
                  <a:pt x="1498" y="1772"/>
                </a:cubicBezTo>
                <a:cubicBezTo>
                  <a:pt x="1500" y="1773"/>
                  <a:pt x="1498" y="1774"/>
                  <a:pt x="1498" y="1775"/>
                </a:cubicBezTo>
                <a:cubicBezTo>
                  <a:pt x="1500" y="1775"/>
                  <a:pt x="1500" y="1773"/>
                  <a:pt x="1500" y="1771"/>
                </a:cubicBezTo>
                <a:cubicBezTo>
                  <a:pt x="1502" y="1771"/>
                  <a:pt x="1501" y="1773"/>
                  <a:pt x="1503" y="1773"/>
                </a:cubicBezTo>
                <a:cubicBezTo>
                  <a:pt x="1503" y="1774"/>
                  <a:pt x="1502" y="1774"/>
                  <a:pt x="1503" y="1775"/>
                </a:cubicBezTo>
                <a:cubicBezTo>
                  <a:pt x="1505" y="1774"/>
                  <a:pt x="1506" y="1771"/>
                  <a:pt x="1507" y="1768"/>
                </a:cubicBezTo>
                <a:cubicBezTo>
                  <a:pt x="1509" y="1768"/>
                  <a:pt x="1508" y="1770"/>
                  <a:pt x="1510" y="1771"/>
                </a:cubicBezTo>
                <a:cubicBezTo>
                  <a:pt x="1512" y="1769"/>
                  <a:pt x="1513" y="1767"/>
                  <a:pt x="1517" y="1767"/>
                </a:cubicBezTo>
                <a:cubicBezTo>
                  <a:pt x="1516" y="1764"/>
                  <a:pt x="1519" y="1765"/>
                  <a:pt x="1519" y="1765"/>
                </a:cubicBezTo>
                <a:cubicBezTo>
                  <a:pt x="1519" y="1764"/>
                  <a:pt x="1518" y="1764"/>
                  <a:pt x="1518" y="1763"/>
                </a:cubicBezTo>
                <a:cubicBezTo>
                  <a:pt x="1522" y="1764"/>
                  <a:pt x="1522" y="1757"/>
                  <a:pt x="1525" y="1760"/>
                </a:cubicBezTo>
                <a:cubicBezTo>
                  <a:pt x="1527" y="1758"/>
                  <a:pt x="1532" y="1757"/>
                  <a:pt x="1533" y="1754"/>
                </a:cubicBezTo>
                <a:cubicBezTo>
                  <a:pt x="1535" y="1755"/>
                  <a:pt x="1535" y="1752"/>
                  <a:pt x="1538" y="1753"/>
                </a:cubicBezTo>
                <a:cubicBezTo>
                  <a:pt x="1538" y="1751"/>
                  <a:pt x="1540" y="1752"/>
                  <a:pt x="1539" y="1749"/>
                </a:cubicBezTo>
                <a:cubicBezTo>
                  <a:pt x="1540" y="1749"/>
                  <a:pt x="1540" y="1750"/>
                  <a:pt x="1542" y="1751"/>
                </a:cubicBezTo>
                <a:cubicBezTo>
                  <a:pt x="1546" y="1747"/>
                  <a:pt x="1551" y="1743"/>
                  <a:pt x="1557" y="1741"/>
                </a:cubicBezTo>
                <a:cubicBezTo>
                  <a:pt x="1556" y="1741"/>
                  <a:pt x="1556" y="1740"/>
                  <a:pt x="1556" y="1740"/>
                </a:cubicBezTo>
                <a:cubicBezTo>
                  <a:pt x="1556" y="1740"/>
                  <a:pt x="1556" y="1740"/>
                  <a:pt x="1555" y="1740"/>
                </a:cubicBezTo>
                <a:cubicBezTo>
                  <a:pt x="1556" y="1740"/>
                  <a:pt x="1556" y="1740"/>
                  <a:pt x="1556" y="1740"/>
                </a:cubicBezTo>
                <a:cubicBezTo>
                  <a:pt x="1561" y="1738"/>
                  <a:pt x="1565" y="1736"/>
                  <a:pt x="1568" y="1732"/>
                </a:cubicBezTo>
                <a:cubicBezTo>
                  <a:pt x="1568" y="1731"/>
                  <a:pt x="1571" y="1732"/>
                  <a:pt x="1572" y="1731"/>
                </a:cubicBezTo>
                <a:cubicBezTo>
                  <a:pt x="1572" y="1731"/>
                  <a:pt x="1571" y="1731"/>
                  <a:pt x="1571" y="1730"/>
                </a:cubicBezTo>
                <a:cubicBezTo>
                  <a:pt x="1573" y="1730"/>
                  <a:pt x="1575" y="1730"/>
                  <a:pt x="1575" y="1727"/>
                </a:cubicBezTo>
                <a:cubicBezTo>
                  <a:pt x="1576" y="1727"/>
                  <a:pt x="1577" y="1728"/>
                  <a:pt x="1578" y="1728"/>
                </a:cubicBezTo>
                <a:cubicBezTo>
                  <a:pt x="1581" y="1723"/>
                  <a:pt x="1586" y="1722"/>
                  <a:pt x="1591" y="1720"/>
                </a:cubicBezTo>
                <a:cubicBezTo>
                  <a:pt x="1591" y="1719"/>
                  <a:pt x="1591" y="1719"/>
                  <a:pt x="1591" y="1719"/>
                </a:cubicBezTo>
                <a:cubicBezTo>
                  <a:pt x="1599" y="1715"/>
                  <a:pt x="1605" y="1709"/>
                  <a:pt x="1613" y="1705"/>
                </a:cubicBezTo>
                <a:cubicBezTo>
                  <a:pt x="1613" y="1702"/>
                  <a:pt x="1619" y="1700"/>
                  <a:pt x="1623" y="1698"/>
                </a:cubicBezTo>
                <a:cubicBezTo>
                  <a:pt x="1624" y="1697"/>
                  <a:pt x="1625" y="1695"/>
                  <a:pt x="1627" y="1696"/>
                </a:cubicBezTo>
                <a:cubicBezTo>
                  <a:pt x="1627" y="1694"/>
                  <a:pt x="1627" y="1694"/>
                  <a:pt x="1627" y="1694"/>
                </a:cubicBezTo>
                <a:cubicBezTo>
                  <a:pt x="1630" y="1696"/>
                  <a:pt x="1629" y="1691"/>
                  <a:pt x="1632" y="1693"/>
                </a:cubicBezTo>
                <a:cubicBezTo>
                  <a:pt x="1634" y="1688"/>
                  <a:pt x="1641" y="1688"/>
                  <a:pt x="1644" y="1683"/>
                </a:cubicBezTo>
                <a:cubicBezTo>
                  <a:pt x="1645" y="1683"/>
                  <a:pt x="1646" y="1683"/>
                  <a:pt x="1646" y="1684"/>
                </a:cubicBezTo>
                <a:cubicBezTo>
                  <a:pt x="1648" y="1681"/>
                  <a:pt x="1651" y="1679"/>
                  <a:pt x="1654" y="1678"/>
                </a:cubicBezTo>
                <a:cubicBezTo>
                  <a:pt x="1657" y="1676"/>
                  <a:pt x="1659" y="1674"/>
                  <a:pt x="1661" y="1671"/>
                </a:cubicBezTo>
                <a:cubicBezTo>
                  <a:pt x="1665" y="1672"/>
                  <a:pt x="1665" y="1667"/>
                  <a:pt x="1669" y="1668"/>
                </a:cubicBezTo>
                <a:cubicBezTo>
                  <a:pt x="1669" y="1665"/>
                  <a:pt x="1672" y="1667"/>
                  <a:pt x="1672" y="1664"/>
                </a:cubicBezTo>
                <a:cubicBezTo>
                  <a:pt x="1677" y="1663"/>
                  <a:pt x="1681" y="1660"/>
                  <a:pt x="1684" y="1656"/>
                </a:cubicBezTo>
                <a:cubicBezTo>
                  <a:pt x="1694" y="1652"/>
                  <a:pt x="1701" y="1644"/>
                  <a:pt x="1710" y="1640"/>
                </a:cubicBezTo>
                <a:cubicBezTo>
                  <a:pt x="1710" y="1638"/>
                  <a:pt x="1710" y="1638"/>
                  <a:pt x="1710" y="1638"/>
                </a:cubicBezTo>
                <a:cubicBezTo>
                  <a:pt x="1711" y="1637"/>
                  <a:pt x="1711" y="1638"/>
                  <a:pt x="1711" y="1639"/>
                </a:cubicBezTo>
                <a:cubicBezTo>
                  <a:pt x="1715" y="1635"/>
                  <a:pt x="1719" y="1633"/>
                  <a:pt x="1723" y="1629"/>
                </a:cubicBezTo>
                <a:cubicBezTo>
                  <a:pt x="1724" y="1629"/>
                  <a:pt x="1724" y="1630"/>
                  <a:pt x="1725" y="1630"/>
                </a:cubicBezTo>
                <a:cubicBezTo>
                  <a:pt x="1725" y="1629"/>
                  <a:pt x="1723" y="1627"/>
                  <a:pt x="1726" y="1628"/>
                </a:cubicBezTo>
                <a:cubicBezTo>
                  <a:pt x="1726" y="1628"/>
                  <a:pt x="1725" y="1628"/>
                  <a:pt x="1726" y="1629"/>
                </a:cubicBezTo>
                <a:cubicBezTo>
                  <a:pt x="1726" y="1629"/>
                  <a:pt x="1727" y="1628"/>
                  <a:pt x="1727" y="1627"/>
                </a:cubicBezTo>
                <a:cubicBezTo>
                  <a:pt x="1744" y="1617"/>
                  <a:pt x="1761" y="1606"/>
                  <a:pt x="1777" y="1595"/>
                </a:cubicBezTo>
                <a:cubicBezTo>
                  <a:pt x="1794" y="1584"/>
                  <a:pt x="1811" y="1573"/>
                  <a:pt x="1828" y="1564"/>
                </a:cubicBezTo>
                <a:cubicBezTo>
                  <a:pt x="1828" y="1563"/>
                  <a:pt x="1829" y="1563"/>
                  <a:pt x="1829" y="1562"/>
                </a:cubicBezTo>
                <a:cubicBezTo>
                  <a:pt x="1834" y="1561"/>
                  <a:pt x="1837" y="1555"/>
                  <a:pt x="1843" y="1555"/>
                </a:cubicBezTo>
                <a:cubicBezTo>
                  <a:pt x="1844" y="1555"/>
                  <a:pt x="1844" y="1552"/>
                  <a:pt x="1845" y="1554"/>
                </a:cubicBezTo>
                <a:cubicBezTo>
                  <a:pt x="1845" y="1553"/>
                  <a:pt x="1847" y="1551"/>
                  <a:pt x="1849" y="1552"/>
                </a:cubicBezTo>
                <a:cubicBezTo>
                  <a:pt x="1849" y="1551"/>
                  <a:pt x="1849" y="1550"/>
                  <a:pt x="1849" y="1550"/>
                </a:cubicBezTo>
                <a:cubicBezTo>
                  <a:pt x="1851" y="1549"/>
                  <a:pt x="1853" y="1549"/>
                  <a:pt x="1854" y="1547"/>
                </a:cubicBezTo>
                <a:cubicBezTo>
                  <a:pt x="1859" y="1546"/>
                  <a:pt x="1863" y="1544"/>
                  <a:pt x="1867" y="1542"/>
                </a:cubicBezTo>
                <a:cubicBezTo>
                  <a:pt x="1871" y="1539"/>
                  <a:pt x="1875" y="1537"/>
                  <a:pt x="1880" y="1538"/>
                </a:cubicBezTo>
                <a:cubicBezTo>
                  <a:pt x="1880" y="1537"/>
                  <a:pt x="1881" y="1537"/>
                  <a:pt x="1881" y="1536"/>
                </a:cubicBezTo>
                <a:cubicBezTo>
                  <a:pt x="1883" y="1537"/>
                  <a:pt x="1885" y="1536"/>
                  <a:pt x="1885" y="1534"/>
                </a:cubicBezTo>
                <a:cubicBezTo>
                  <a:pt x="1886" y="1534"/>
                  <a:pt x="1886" y="1535"/>
                  <a:pt x="1887" y="1536"/>
                </a:cubicBezTo>
                <a:cubicBezTo>
                  <a:pt x="1886" y="1532"/>
                  <a:pt x="1888" y="1534"/>
                  <a:pt x="1889" y="1535"/>
                </a:cubicBezTo>
                <a:cubicBezTo>
                  <a:pt x="1890" y="1531"/>
                  <a:pt x="1893" y="1531"/>
                  <a:pt x="1896" y="1530"/>
                </a:cubicBezTo>
                <a:cubicBezTo>
                  <a:pt x="1897" y="1531"/>
                  <a:pt x="1897" y="1531"/>
                  <a:pt x="1897" y="1532"/>
                </a:cubicBezTo>
                <a:cubicBezTo>
                  <a:pt x="1898" y="1532"/>
                  <a:pt x="1897" y="1529"/>
                  <a:pt x="1899" y="1530"/>
                </a:cubicBezTo>
                <a:cubicBezTo>
                  <a:pt x="1899" y="1530"/>
                  <a:pt x="1898" y="1529"/>
                  <a:pt x="1898" y="1529"/>
                </a:cubicBezTo>
                <a:cubicBezTo>
                  <a:pt x="1898" y="1528"/>
                  <a:pt x="1900" y="1529"/>
                  <a:pt x="1900" y="1527"/>
                </a:cubicBezTo>
                <a:cubicBezTo>
                  <a:pt x="1900" y="1528"/>
                  <a:pt x="1900" y="1528"/>
                  <a:pt x="1900" y="1529"/>
                </a:cubicBezTo>
                <a:cubicBezTo>
                  <a:pt x="1901" y="1528"/>
                  <a:pt x="1902" y="1526"/>
                  <a:pt x="1903" y="1526"/>
                </a:cubicBezTo>
                <a:cubicBezTo>
                  <a:pt x="1905" y="1527"/>
                  <a:pt x="1903" y="1527"/>
                  <a:pt x="1903" y="1528"/>
                </a:cubicBezTo>
                <a:cubicBezTo>
                  <a:pt x="1905" y="1526"/>
                  <a:pt x="1907" y="1524"/>
                  <a:pt x="1910" y="1521"/>
                </a:cubicBezTo>
                <a:cubicBezTo>
                  <a:pt x="1910" y="1522"/>
                  <a:pt x="1911" y="1523"/>
                  <a:pt x="1912" y="1523"/>
                </a:cubicBezTo>
                <a:cubicBezTo>
                  <a:pt x="1912" y="1525"/>
                  <a:pt x="1912" y="1522"/>
                  <a:pt x="1911" y="1522"/>
                </a:cubicBezTo>
                <a:cubicBezTo>
                  <a:pt x="1911" y="1519"/>
                  <a:pt x="1913" y="1519"/>
                  <a:pt x="1914" y="1517"/>
                </a:cubicBezTo>
                <a:cubicBezTo>
                  <a:pt x="1915" y="1519"/>
                  <a:pt x="1916" y="1518"/>
                  <a:pt x="1916" y="1520"/>
                </a:cubicBezTo>
                <a:cubicBezTo>
                  <a:pt x="1917" y="1520"/>
                  <a:pt x="1916" y="1517"/>
                  <a:pt x="1918" y="1519"/>
                </a:cubicBezTo>
                <a:cubicBezTo>
                  <a:pt x="1919" y="1517"/>
                  <a:pt x="1917" y="1518"/>
                  <a:pt x="1917" y="1518"/>
                </a:cubicBezTo>
                <a:cubicBezTo>
                  <a:pt x="1918" y="1515"/>
                  <a:pt x="1920" y="1517"/>
                  <a:pt x="1921" y="1514"/>
                </a:cubicBezTo>
                <a:cubicBezTo>
                  <a:pt x="1921" y="1514"/>
                  <a:pt x="1921" y="1515"/>
                  <a:pt x="1921" y="1515"/>
                </a:cubicBezTo>
                <a:cubicBezTo>
                  <a:pt x="1921" y="1516"/>
                  <a:pt x="1921" y="1514"/>
                  <a:pt x="1923" y="1516"/>
                </a:cubicBezTo>
                <a:cubicBezTo>
                  <a:pt x="1921" y="1514"/>
                  <a:pt x="1923" y="1515"/>
                  <a:pt x="1923" y="1513"/>
                </a:cubicBezTo>
                <a:cubicBezTo>
                  <a:pt x="1929" y="1514"/>
                  <a:pt x="1930" y="1505"/>
                  <a:pt x="1936" y="1508"/>
                </a:cubicBezTo>
                <a:cubicBezTo>
                  <a:pt x="1935" y="1505"/>
                  <a:pt x="1938" y="1505"/>
                  <a:pt x="1939" y="1503"/>
                </a:cubicBezTo>
                <a:cubicBezTo>
                  <a:pt x="1940" y="1506"/>
                  <a:pt x="1937" y="1505"/>
                  <a:pt x="1937" y="1506"/>
                </a:cubicBezTo>
                <a:cubicBezTo>
                  <a:pt x="1938" y="1507"/>
                  <a:pt x="1938" y="1507"/>
                  <a:pt x="1939" y="1507"/>
                </a:cubicBezTo>
                <a:cubicBezTo>
                  <a:pt x="1938" y="1509"/>
                  <a:pt x="1937" y="1511"/>
                  <a:pt x="1936" y="1513"/>
                </a:cubicBezTo>
                <a:cubicBezTo>
                  <a:pt x="1935" y="1508"/>
                  <a:pt x="1932" y="1514"/>
                  <a:pt x="1932" y="1514"/>
                </a:cubicBezTo>
                <a:cubicBezTo>
                  <a:pt x="1935" y="1516"/>
                  <a:pt x="1939" y="1513"/>
                  <a:pt x="1941" y="1509"/>
                </a:cubicBezTo>
                <a:cubicBezTo>
                  <a:pt x="1941" y="1509"/>
                  <a:pt x="1941" y="1510"/>
                  <a:pt x="1941" y="1511"/>
                </a:cubicBezTo>
                <a:cubicBezTo>
                  <a:pt x="1942" y="1510"/>
                  <a:pt x="1945" y="1509"/>
                  <a:pt x="1944" y="1505"/>
                </a:cubicBezTo>
                <a:cubicBezTo>
                  <a:pt x="1945" y="1504"/>
                  <a:pt x="1945" y="1507"/>
                  <a:pt x="1946" y="1507"/>
                </a:cubicBezTo>
                <a:cubicBezTo>
                  <a:pt x="1948" y="1504"/>
                  <a:pt x="1949" y="1504"/>
                  <a:pt x="1951" y="1500"/>
                </a:cubicBezTo>
                <a:cubicBezTo>
                  <a:pt x="1955" y="1499"/>
                  <a:pt x="1959" y="1498"/>
                  <a:pt x="1961" y="1493"/>
                </a:cubicBezTo>
                <a:cubicBezTo>
                  <a:pt x="1964" y="1493"/>
                  <a:pt x="1967" y="1490"/>
                  <a:pt x="1967" y="1487"/>
                </a:cubicBezTo>
                <a:cubicBezTo>
                  <a:pt x="1970" y="1488"/>
                  <a:pt x="1973" y="1485"/>
                  <a:pt x="1976" y="1482"/>
                </a:cubicBezTo>
                <a:cubicBezTo>
                  <a:pt x="1979" y="1480"/>
                  <a:pt x="1982" y="1478"/>
                  <a:pt x="1986" y="1481"/>
                </a:cubicBezTo>
                <a:cubicBezTo>
                  <a:pt x="1983" y="1476"/>
                  <a:pt x="1989" y="1477"/>
                  <a:pt x="1987" y="1472"/>
                </a:cubicBezTo>
                <a:cubicBezTo>
                  <a:pt x="1989" y="1473"/>
                  <a:pt x="1989" y="1468"/>
                  <a:pt x="1991" y="1470"/>
                </a:cubicBezTo>
                <a:cubicBezTo>
                  <a:pt x="1995" y="1465"/>
                  <a:pt x="2000" y="1464"/>
                  <a:pt x="2007" y="1466"/>
                </a:cubicBezTo>
                <a:cubicBezTo>
                  <a:pt x="2007" y="1465"/>
                  <a:pt x="2007" y="1464"/>
                  <a:pt x="2007" y="1462"/>
                </a:cubicBezTo>
                <a:cubicBezTo>
                  <a:pt x="2007" y="1462"/>
                  <a:pt x="2008" y="1462"/>
                  <a:pt x="2010" y="1464"/>
                </a:cubicBezTo>
                <a:cubicBezTo>
                  <a:pt x="2010" y="1462"/>
                  <a:pt x="2011" y="1462"/>
                  <a:pt x="2012" y="1462"/>
                </a:cubicBezTo>
                <a:cubicBezTo>
                  <a:pt x="2011" y="1460"/>
                  <a:pt x="2012" y="1460"/>
                  <a:pt x="2012" y="1458"/>
                </a:cubicBezTo>
                <a:cubicBezTo>
                  <a:pt x="2011" y="1457"/>
                  <a:pt x="2011" y="1459"/>
                  <a:pt x="2011" y="1458"/>
                </a:cubicBezTo>
                <a:cubicBezTo>
                  <a:pt x="2013" y="1455"/>
                  <a:pt x="2019" y="1454"/>
                  <a:pt x="2024" y="1458"/>
                </a:cubicBezTo>
                <a:cubicBezTo>
                  <a:pt x="2024" y="1454"/>
                  <a:pt x="2025" y="1454"/>
                  <a:pt x="2027" y="1454"/>
                </a:cubicBezTo>
                <a:cubicBezTo>
                  <a:pt x="2029" y="1448"/>
                  <a:pt x="2032" y="1444"/>
                  <a:pt x="2036" y="1441"/>
                </a:cubicBezTo>
                <a:cubicBezTo>
                  <a:pt x="2037" y="1442"/>
                  <a:pt x="2037" y="1443"/>
                  <a:pt x="2038" y="1443"/>
                </a:cubicBezTo>
                <a:cubicBezTo>
                  <a:pt x="2037" y="1441"/>
                  <a:pt x="2040" y="1441"/>
                  <a:pt x="2041" y="1440"/>
                </a:cubicBezTo>
                <a:cubicBezTo>
                  <a:pt x="2041" y="1440"/>
                  <a:pt x="2041" y="1441"/>
                  <a:pt x="2041" y="1441"/>
                </a:cubicBezTo>
                <a:cubicBezTo>
                  <a:pt x="2045" y="1440"/>
                  <a:pt x="2048" y="1439"/>
                  <a:pt x="2050" y="1435"/>
                </a:cubicBezTo>
                <a:cubicBezTo>
                  <a:pt x="2054" y="1434"/>
                  <a:pt x="2059" y="1432"/>
                  <a:pt x="2061" y="1427"/>
                </a:cubicBezTo>
                <a:cubicBezTo>
                  <a:pt x="2064" y="1427"/>
                  <a:pt x="2068" y="1422"/>
                  <a:pt x="2070" y="1420"/>
                </a:cubicBezTo>
                <a:cubicBezTo>
                  <a:pt x="2072" y="1418"/>
                  <a:pt x="2073" y="1416"/>
                  <a:pt x="2075" y="1415"/>
                </a:cubicBezTo>
                <a:cubicBezTo>
                  <a:pt x="2076" y="1413"/>
                  <a:pt x="2077" y="1411"/>
                  <a:pt x="2079" y="1409"/>
                </a:cubicBezTo>
                <a:cubicBezTo>
                  <a:pt x="2077" y="1409"/>
                  <a:pt x="2077" y="1408"/>
                  <a:pt x="2077" y="1407"/>
                </a:cubicBezTo>
                <a:cubicBezTo>
                  <a:pt x="2077" y="1405"/>
                  <a:pt x="2078" y="1406"/>
                  <a:pt x="2078" y="1405"/>
                </a:cubicBezTo>
                <a:cubicBezTo>
                  <a:pt x="2077" y="1404"/>
                  <a:pt x="2077" y="1406"/>
                  <a:pt x="2076" y="1404"/>
                </a:cubicBezTo>
                <a:cubicBezTo>
                  <a:pt x="2075" y="1407"/>
                  <a:pt x="2072" y="1403"/>
                  <a:pt x="2072" y="1406"/>
                </a:cubicBezTo>
                <a:cubicBezTo>
                  <a:pt x="2071" y="1407"/>
                  <a:pt x="2070" y="1405"/>
                  <a:pt x="2070" y="1404"/>
                </a:cubicBezTo>
                <a:cubicBezTo>
                  <a:pt x="2068" y="1405"/>
                  <a:pt x="2066" y="1405"/>
                  <a:pt x="2064" y="1406"/>
                </a:cubicBezTo>
                <a:cubicBezTo>
                  <a:pt x="2066" y="1403"/>
                  <a:pt x="2066" y="1403"/>
                  <a:pt x="2068" y="1400"/>
                </a:cubicBezTo>
                <a:cubicBezTo>
                  <a:pt x="2065" y="1401"/>
                  <a:pt x="2061" y="1401"/>
                  <a:pt x="2057" y="1403"/>
                </a:cubicBezTo>
                <a:cubicBezTo>
                  <a:pt x="2055" y="1403"/>
                  <a:pt x="2053" y="1404"/>
                  <a:pt x="2052" y="1405"/>
                </a:cubicBezTo>
                <a:cubicBezTo>
                  <a:pt x="2050" y="1406"/>
                  <a:pt x="2048" y="1407"/>
                  <a:pt x="2047" y="1409"/>
                </a:cubicBezTo>
                <a:cubicBezTo>
                  <a:pt x="2046" y="1409"/>
                  <a:pt x="2045" y="1409"/>
                  <a:pt x="2044" y="1408"/>
                </a:cubicBezTo>
                <a:cubicBezTo>
                  <a:pt x="2044" y="1409"/>
                  <a:pt x="2044" y="1409"/>
                  <a:pt x="2045" y="1410"/>
                </a:cubicBezTo>
                <a:cubicBezTo>
                  <a:pt x="2044" y="1410"/>
                  <a:pt x="2043" y="1411"/>
                  <a:pt x="2043" y="1411"/>
                </a:cubicBezTo>
                <a:cubicBezTo>
                  <a:pt x="2041" y="1408"/>
                  <a:pt x="2039" y="1414"/>
                  <a:pt x="2038" y="1417"/>
                </a:cubicBezTo>
                <a:cubicBezTo>
                  <a:pt x="2037" y="1416"/>
                  <a:pt x="2038" y="1414"/>
                  <a:pt x="2038" y="1413"/>
                </a:cubicBezTo>
                <a:cubicBezTo>
                  <a:pt x="2038" y="1413"/>
                  <a:pt x="2036" y="1412"/>
                  <a:pt x="2036" y="1411"/>
                </a:cubicBezTo>
                <a:cubicBezTo>
                  <a:pt x="2037" y="1409"/>
                  <a:pt x="2037" y="1410"/>
                  <a:pt x="2038" y="1408"/>
                </a:cubicBezTo>
                <a:cubicBezTo>
                  <a:pt x="2037" y="1407"/>
                  <a:pt x="2037" y="1411"/>
                  <a:pt x="2036" y="1408"/>
                </a:cubicBezTo>
                <a:cubicBezTo>
                  <a:pt x="2035" y="1409"/>
                  <a:pt x="2036" y="1410"/>
                  <a:pt x="2035" y="1411"/>
                </a:cubicBezTo>
                <a:cubicBezTo>
                  <a:pt x="2035" y="1411"/>
                  <a:pt x="2035" y="1411"/>
                  <a:pt x="2034" y="1411"/>
                </a:cubicBezTo>
                <a:cubicBezTo>
                  <a:pt x="2034" y="1410"/>
                  <a:pt x="2035" y="1408"/>
                  <a:pt x="2035" y="1407"/>
                </a:cubicBezTo>
                <a:cubicBezTo>
                  <a:pt x="2035" y="1406"/>
                  <a:pt x="2035" y="1407"/>
                  <a:pt x="2035" y="1406"/>
                </a:cubicBezTo>
                <a:cubicBezTo>
                  <a:pt x="2035" y="1409"/>
                  <a:pt x="2037" y="1407"/>
                  <a:pt x="2038" y="1406"/>
                </a:cubicBezTo>
                <a:cubicBezTo>
                  <a:pt x="2039" y="1407"/>
                  <a:pt x="2038" y="1408"/>
                  <a:pt x="2039" y="1408"/>
                </a:cubicBezTo>
                <a:cubicBezTo>
                  <a:pt x="2041" y="1407"/>
                  <a:pt x="2041" y="1403"/>
                  <a:pt x="2043" y="1402"/>
                </a:cubicBezTo>
                <a:cubicBezTo>
                  <a:pt x="2043" y="1403"/>
                  <a:pt x="2042" y="1405"/>
                  <a:pt x="2041" y="1406"/>
                </a:cubicBezTo>
                <a:cubicBezTo>
                  <a:pt x="2042" y="1406"/>
                  <a:pt x="2044" y="1405"/>
                  <a:pt x="2043" y="1403"/>
                </a:cubicBezTo>
                <a:cubicBezTo>
                  <a:pt x="2046" y="1404"/>
                  <a:pt x="2048" y="1401"/>
                  <a:pt x="2050" y="1398"/>
                </a:cubicBezTo>
                <a:cubicBezTo>
                  <a:pt x="2049" y="1397"/>
                  <a:pt x="2047" y="1401"/>
                  <a:pt x="2046" y="1402"/>
                </a:cubicBezTo>
                <a:cubicBezTo>
                  <a:pt x="2046" y="1398"/>
                  <a:pt x="2049" y="1396"/>
                  <a:pt x="2052" y="1398"/>
                </a:cubicBezTo>
                <a:cubicBezTo>
                  <a:pt x="2053" y="1396"/>
                  <a:pt x="2055" y="1394"/>
                  <a:pt x="2057" y="1395"/>
                </a:cubicBezTo>
                <a:cubicBezTo>
                  <a:pt x="2063" y="1390"/>
                  <a:pt x="2070" y="1391"/>
                  <a:pt x="2076" y="1386"/>
                </a:cubicBezTo>
                <a:cubicBezTo>
                  <a:pt x="2074" y="1384"/>
                  <a:pt x="2073" y="1385"/>
                  <a:pt x="2071" y="1383"/>
                </a:cubicBezTo>
                <a:cubicBezTo>
                  <a:pt x="2069" y="1383"/>
                  <a:pt x="2068" y="1383"/>
                  <a:pt x="2066" y="1381"/>
                </a:cubicBezTo>
                <a:cubicBezTo>
                  <a:pt x="2065" y="1382"/>
                  <a:pt x="2066" y="1383"/>
                  <a:pt x="2066" y="1383"/>
                </a:cubicBezTo>
                <a:cubicBezTo>
                  <a:pt x="2064" y="1380"/>
                  <a:pt x="2063" y="1383"/>
                  <a:pt x="2062" y="1382"/>
                </a:cubicBezTo>
                <a:cubicBezTo>
                  <a:pt x="2061" y="1381"/>
                  <a:pt x="2062" y="1380"/>
                  <a:pt x="2062" y="1379"/>
                </a:cubicBezTo>
                <a:cubicBezTo>
                  <a:pt x="2060" y="1377"/>
                  <a:pt x="2059" y="1380"/>
                  <a:pt x="2058" y="1379"/>
                </a:cubicBezTo>
                <a:cubicBezTo>
                  <a:pt x="2056" y="1378"/>
                  <a:pt x="2058" y="1377"/>
                  <a:pt x="2057" y="1376"/>
                </a:cubicBezTo>
                <a:cubicBezTo>
                  <a:pt x="2054" y="1375"/>
                  <a:pt x="2054" y="1378"/>
                  <a:pt x="2051" y="1379"/>
                </a:cubicBezTo>
                <a:cubicBezTo>
                  <a:pt x="2050" y="1377"/>
                  <a:pt x="2053" y="1375"/>
                  <a:pt x="2054" y="1374"/>
                </a:cubicBezTo>
                <a:cubicBezTo>
                  <a:pt x="2053" y="1374"/>
                  <a:pt x="2053" y="1373"/>
                  <a:pt x="2052" y="1373"/>
                </a:cubicBezTo>
                <a:cubicBezTo>
                  <a:pt x="2052" y="1373"/>
                  <a:pt x="2052" y="1373"/>
                  <a:pt x="2052" y="1374"/>
                </a:cubicBezTo>
                <a:cubicBezTo>
                  <a:pt x="2051" y="1375"/>
                  <a:pt x="2051" y="1373"/>
                  <a:pt x="2050" y="1376"/>
                </a:cubicBezTo>
                <a:cubicBezTo>
                  <a:pt x="2050" y="1375"/>
                  <a:pt x="2050" y="1374"/>
                  <a:pt x="2049" y="1374"/>
                </a:cubicBezTo>
                <a:cubicBezTo>
                  <a:pt x="2048" y="1375"/>
                  <a:pt x="2046" y="1375"/>
                  <a:pt x="2044" y="1374"/>
                </a:cubicBezTo>
                <a:cubicBezTo>
                  <a:pt x="2043" y="1376"/>
                  <a:pt x="2043" y="1377"/>
                  <a:pt x="2044" y="1378"/>
                </a:cubicBezTo>
                <a:cubicBezTo>
                  <a:pt x="2044" y="1379"/>
                  <a:pt x="2043" y="1379"/>
                  <a:pt x="2043" y="1379"/>
                </a:cubicBezTo>
                <a:cubicBezTo>
                  <a:pt x="2042" y="1378"/>
                  <a:pt x="2041" y="1376"/>
                  <a:pt x="2041" y="1375"/>
                </a:cubicBezTo>
                <a:cubicBezTo>
                  <a:pt x="2043" y="1374"/>
                  <a:pt x="2046" y="1370"/>
                  <a:pt x="2046" y="1367"/>
                </a:cubicBezTo>
                <a:cubicBezTo>
                  <a:pt x="2049" y="1366"/>
                  <a:pt x="2053" y="1364"/>
                  <a:pt x="2056" y="1366"/>
                </a:cubicBezTo>
                <a:cubicBezTo>
                  <a:pt x="2055" y="1362"/>
                  <a:pt x="2058" y="1363"/>
                  <a:pt x="2059" y="1364"/>
                </a:cubicBezTo>
                <a:cubicBezTo>
                  <a:pt x="2060" y="1365"/>
                  <a:pt x="2058" y="1364"/>
                  <a:pt x="2057" y="1365"/>
                </a:cubicBezTo>
                <a:cubicBezTo>
                  <a:pt x="2059" y="1367"/>
                  <a:pt x="2060" y="1363"/>
                  <a:pt x="2062" y="1362"/>
                </a:cubicBezTo>
                <a:cubicBezTo>
                  <a:pt x="2063" y="1363"/>
                  <a:pt x="2061" y="1364"/>
                  <a:pt x="2063" y="1364"/>
                </a:cubicBezTo>
                <a:cubicBezTo>
                  <a:pt x="2063" y="1363"/>
                  <a:pt x="2064" y="1362"/>
                  <a:pt x="2065" y="1362"/>
                </a:cubicBezTo>
                <a:cubicBezTo>
                  <a:pt x="2066" y="1361"/>
                  <a:pt x="2068" y="1362"/>
                  <a:pt x="2069" y="1362"/>
                </a:cubicBezTo>
                <a:cubicBezTo>
                  <a:pt x="2070" y="1359"/>
                  <a:pt x="2072" y="1360"/>
                  <a:pt x="2074" y="1359"/>
                </a:cubicBezTo>
                <a:cubicBezTo>
                  <a:pt x="2074" y="1356"/>
                  <a:pt x="2072" y="1359"/>
                  <a:pt x="2071" y="1358"/>
                </a:cubicBezTo>
                <a:cubicBezTo>
                  <a:pt x="2073" y="1357"/>
                  <a:pt x="2078" y="1353"/>
                  <a:pt x="2082" y="1356"/>
                </a:cubicBezTo>
                <a:cubicBezTo>
                  <a:pt x="2083" y="1352"/>
                  <a:pt x="2092" y="1356"/>
                  <a:pt x="2092" y="1349"/>
                </a:cubicBezTo>
                <a:cubicBezTo>
                  <a:pt x="2094" y="1350"/>
                  <a:pt x="2095" y="1346"/>
                  <a:pt x="2097" y="1347"/>
                </a:cubicBezTo>
                <a:cubicBezTo>
                  <a:pt x="2097" y="1349"/>
                  <a:pt x="2096" y="1348"/>
                  <a:pt x="2096" y="1350"/>
                </a:cubicBezTo>
                <a:cubicBezTo>
                  <a:pt x="2100" y="1347"/>
                  <a:pt x="2104" y="1343"/>
                  <a:pt x="2104" y="1337"/>
                </a:cubicBezTo>
                <a:cubicBezTo>
                  <a:pt x="2103" y="1336"/>
                  <a:pt x="2101" y="1335"/>
                  <a:pt x="2101" y="1333"/>
                </a:cubicBezTo>
                <a:cubicBezTo>
                  <a:pt x="2098" y="1331"/>
                  <a:pt x="2094" y="1331"/>
                  <a:pt x="2093" y="1326"/>
                </a:cubicBezTo>
                <a:cubicBezTo>
                  <a:pt x="2092" y="1329"/>
                  <a:pt x="2089" y="1328"/>
                  <a:pt x="2089" y="1330"/>
                </a:cubicBezTo>
                <a:cubicBezTo>
                  <a:pt x="2090" y="1331"/>
                  <a:pt x="2090" y="1330"/>
                  <a:pt x="2091" y="1329"/>
                </a:cubicBezTo>
                <a:cubicBezTo>
                  <a:pt x="2091" y="1331"/>
                  <a:pt x="2091" y="1331"/>
                  <a:pt x="2090" y="1331"/>
                </a:cubicBezTo>
                <a:cubicBezTo>
                  <a:pt x="2089" y="1330"/>
                  <a:pt x="2088" y="1329"/>
                  <a:pt x="2087" y="1330"/>
                </a:cubicBezTo>
                <a:cubicBezTo>
                  <a:pt x="2086" y="1329"/>
                  <a:pt x="2087" y="1328"/>
                  <a:pt x="2087" y="1327"/>
                </a:cubicBezTo>
                <a:cubicBezTo>
                  <a:pt x="2086" y="1327"/>
                  <a:pt x="2086" y="1327"/>
                  <a:pt x="2086" y="1328"/>
                </a:cubicBezTo>
                <a:cubicBezTo>
                  <a:pt x="2084" y="1325"/>
                  <a:pt x="2080" y="1328"/>
                  <a:pt x="2077" y="1329"/>
                </a:cubicBezTo>
                <a:cubicBezTo>
                  <a:pt x="2073" y="1326"/>
                  <a:pt x="2071" y="1331"/>
                  <a:pt x="2068" y="1334"/>
                </a:cubicBezTo>
                <a:cubicBezTo>
                  <a:pt x="2067" y="1334"/>
                  <a:pt x="2067" y="1334"/>
                  <a:pt x="2067" y="1333"/>
                </a:cubicBezTo>
                <a:cubicBezTo>
                  <a:pt x="2068" y="1329"/>
                  <a:pt x="2071" y="1329"/>
                  <a:pt x="2072" y="1326"/>
                </a:cubicBezTo>
                <a:cubicBezTo>
                  <a:pt x="2071" y="1325"/>
                  <a:pt x="2071" y="1326"/>
                  <a:pt x="2070" y="1324"/>
                </a:cubicBezTo>
                <a:cubicBezTo>
                  <a:pt x="2066" y="1329"/>
                  <a:pt x="2062" y="1327"/>
                  <a:pt x="2058" y="1331"/>
                </a:cubicBezTo>
                <a:cubicBezTo>
                  <a:pt x="2058" y="1330"/>
                  <a:pt x="2058" y="1330"/>
                  <a:pt x="2057" y="1329"/>
                </a:cubicBezTo>
                <a:cubicBezTo>
                  <a:pt x="2059" y="1329"/>
                  <a:pt x="2061" y="1327"/>
                  <a:pt x="2062" y="1324"/>
                </a:cubicBezTo>
                <a:cubicBezTo>
                  <a:pt x="2061" y="1323"/>
                  <a:pt x="2060" y="1325"/>
                  <a:pt x="2059" y="1324"/>
                </a:cubicBezTo>
                <a:cubicBezTo>
                  <a:pt x="2060" y="1325"/>
                  <a:pt x="2059" y="1326"/>
                  <a:pt x="2058" y="1325"/>
                </a:cubicBezTo>
                <a:cubicBezTo>
                  <a:pt x="2059" y="1326"/>
                  <a:pt x="2059" y="1327"/>
                  <a:pt x="2059" y="1328"/>
                </a:cubicBezTo>
                <a:cubicBezTo>
                  <a:pt x="2057" y="1327"/>
                  <a:pt x="2053" y="1329"/>
                  <a:pt x="2054" y="1332"/>
                </a:cubicBezTo>
                <a:cubicBezTo>
                  <a:pt x="2054" y="1334"/>
                  <a:pt x="2054" y="1330"/>
                  <a:pt x="2053" y="1331"/>
                </a:cubicBezTo>
                <a:cubicBezTo>
                  <a:pt x="2052" y="1330"/>
                  <a:pt x="2054" y="1330"/>
                  <a:pt x="2053" y="1329"/>
                </a:cubicBezTo>
                <a:cubicBezTo>
                  <a:pt x="2052" y="1328"/>
                  <a:pt x="2051" y="1332"/>
                  <a:pt x="2052" y="1333"/>
                </a:cubicBezTo>
                <a:cubicBezTo>
                  <a:pt x="2051" y="1333"/>
                  <a:pt x="2051" y="1331"/>
                  <a:pt x="2050" y="1330"/>
                </a:cubicBezTo>
                <a:cubicBezTo>
                  <a:pt x="2049" y="1331"/>
                  <a:pt x="2050" y="1332"/>
                  <a:pt x="2049" y="1334"/>
                </a:cubicBezTo>
                <a:cubicBezTo>
                  <a:pt x="2048" y="1335"/>
                  <a:pt x="2048" y="1332"/>
                  <a:pt x="2048" y="1332"/>
                </a:cubicBezTo>
                <a:cubicBezTo>
                  <a:pt x="2047" y="1331"/>
                  <a:pt x="2047" y="1334"/>
                  <a:pt x="2047" y="1334"/>
                </a:cubicBezTo>
                <a:cubicBezTo>
                  <a:pt x="2047" y="1334"/>
                  <a:pt x="2046" y="1333"/>
                  <a:pt x="2045" y="1332"/>
                </a:cubicBezTo>
                <a:cubicBezTo>
                  <a:pt x="2046" y="1330"/>
                  <a:pt x="2046" y="1331"/>
                  <a:pt x="2047" y="1330"/>
                </a:cubicBezTo>
                <a:cubicBezTo>
                  <a:pt x="2045" y="1329"/>
                  <a:pt x="2045" y="1332"/>
                  <a:pt x="2045" y="1333"/>
                </a:cubicBezTo>
                <a:cubicBezTo>
                  <a:pt x="2043" y="1334"/>
                  <a:pt x="2041" y="1334"/>
                  <a:pt x="2040" y="1337"/>
                </a:cubicBezTo>
                <a:cubicBezTo>
                  <a:pt x="2039" y="1336"/>
                  <a:pt x="2040" y="1335"/>
                  <a:pt x="2039" y="1334"/>
                </a:cubicBezTo>
                <a:cubicBezTo>
                  <a:pt x="2040" y="1333"/>
                  <a:pt x="2041" y="1333"/>
                  <a:pt x="2043" y="1332"/>
                </a:cubicBezTo>
                <a:cubicBezTo>
                  <a:pt x="2041" y="1331"/>
                  <a:pt x="2041" y="1329"/>
                  <a:pt x="2042" y="1328"/>
                </a:cubicBezTo>
                <a:cubicBezTo>
                  <a:pt x="2041" y="1327"/>
                  <a:pt x="2040" y="1328"/>
                  <a:pt x="2040" y="1329"/>
                </a:cubicBezTo>
                <a:cubicBezTo>
                  <a:pt x="2040" y="1327"/>
                  <a:pt x="2039" y="1329"/>
                  <a:pt x="2038" y="1326"/>
                </a:cubicBezTo>
                <a:cubicBezTo>
                  <a:pt x="2037" y="1329"/>
                  <a:pt x="2035" y="1329"/>
                  <a:pt x="2033" y="1329"/>
                </a:cubicBezTo>
                <a:cubicBezTo>
                  <a:pt x="2033" y="1328"/>
                  <a:pt x="2034" y="1327"/>
                  <a:pt x="2035" y="1329"/>
                </a:cubicBezTo>
                <a:cubicBezTo>
                  <a:pt x="2035" y="1328"/>
                  <a:pt x="2035" y="1328"/>
                  <a:pt x="2035" y="1328"/>
                </a:cubicBezTo>
                <a:cubicBezTo>
                  <a:pt x="2035" y="1327"/>
                  <a:pt x="2035" y="1327"/>
                  <a:pt x="2036" y="1327"/>
                </a:cubicBezTo>
                <a:cubicBezTo>
                  <a:pt x="2034" y="1326"/>
                  <a:pt x="2033" y="1327"/>
                  <a:pt x="2032" y="1328"/>
                </a:cubicBezTo>
                <a:cubicBezTo>
                  <a:pt x="2031" y="1326"/>
                  <a:pt x="2032" y="1325"/>
                  <a:pt x="2031" y="1323"/>
                </a:cubicBezTo>
                <a:cubicBezTo>
                  <a:pt x="2030" y="1325"/>
                  <a:pt x="2030" y="1324"/>
                  <a:pt x="2029" y="1326"/>
                </a:cubicBezTo>
                <a:cubicBezTo>
                  <a:pt x="2028" y="1325"/>
                  <a:pt x="2028" y="1324"/>
                  <a:pt x="2027" y="1323"/>
                </a:cubicBezTo>
                <a:cubicBezTo>
                  <a:pt x="2027" y="1323"/>
                  <a:pt x="2027" y="1324"/>
                  <a:pt x="2027" y="1325"/>
                </a:cubicBezTo>
                <a:cubicBezTo>
                  <a:pt x="2026" y="1324"/>
                  <a:pt x="2026" y="1323"/>
                  <a:pt x="2025" y="1322"/>
                </a:cubicBezTo>
                <a:cubicBezTo>
                  <a:pt x="2023" y="1324"/>
                  <a:pt x="2022" y="1323"/>
                  <a:pt x="2020" y="1323"/>
                </a:cubicBezTo>
                <a:cubicBezTo>
                  <a:pt x="2019" y="1322"/>
                  <a:pt x="2020" y="1322"/>
                  <a:pt x="2021" y="1321"/>
                </a:cubicBezTo>
                <a:cubicBezTo>
                  <a:pt x="2020" y="1320"/>
                  <a:pt x="2019" y="1322"/>
                  <a:pt x="2018" y="1320"/>
                </a:cubicBezTo>
                <a:cubicBezTo>
                  <a:pt x="2018" y="1321"/>
                  <a:pt x="2018" y="1322"/>
                  <a:pt x="2018" y="1322"/>
                </a:cubicBezTo>
                <a:cubicBezTo>
                  <a:pt x="2013" y="1321"/>
                  <a:pt x="2010" y="1325"/>
                  <a:pt x="2005" y="1325"/>
                </a:cubicBezTo>
                <a:cubicBezTo>
                  <a:pt x="2005" y="1325"/>
                  <a:pt x="2006" y="1326"/>
                  <a:pt x="2006" y="1326"/>
                </a:cubicBezTo>
                <a:cubicBezTo>
                  <a:pt x="2006" y="1327"/>
                  <a:pt x="2005" y="1328"/>
                  <a:pt x="2005" y="1329"/>
                </a:cubicBezTo>
                <a:cubicBezTo>
                  <a:pt x="2002" y="1322"/>
                  <a:pt x="1999" y="1331"/>
                  <a:pt x="1996" y="1330"/>
                </a:cubicBezTo>
                <a:cubicBezTo>
                  <a:pt x="1996" y="1324"/>
                  <a:pt x="1999" y="1325"/>
                  <a:pt x="2001" y="1323"/>
                </a:cubicBezTo>
                <a:cubicBezTo>
                  <a:pt x="2000" y="1321"/>
                  <a:pt x="1999" y="1324"/>
                  <a:pt x="1998" y="1322"/>
                </a:cubicBezTo>
                <a:cubicBezTo>
                  <a:pt x="1996" y="1324"/>
                  <a:pt x="1996" y="1324"/>
                  <a:pt x="1996" y="1324"/>
                </a:cubicBezTo>
                <a:cubicBezTo>
                  <a:pt x="1995" y="1324"/>
                  <a:pt x="1995" y="1323"/>
                  <a:pt x="1995" y="1322"/>
                </a:cubicBezTo>
                <a:cubicBezTo>
                  <a:pt x="1996" y="1322"/>
                  <a:pt x="1996" y="1320"/>
                  <a:pt x="1997" y="1321"/>
                </a:cubicBezTo>
                <a:cubicBezTo>
                  <a:pt x="1996" y="1319"/>
                  <a:pt x="1998" y="1320"/>
                  <a:pt x="1998" y="1318"/>
                </a:cubicBezTo>
                <a:cubicBezTo>
                  <a:pt x="1995" y="1315"/>
                  <a:pt x="1996" y="1323"/>
                  <a:pt x="1994" y="1319"/>
                </a:cubicBezTo>
                <a:cubicBezTo>
                  <a:pt x="1993" y="1322"/>
                  <a:pt x="1992" y="1324"/>
                  <a:pt x="1991" y="1327"/>
                </a:cubicBezTo>
                <a:cubicBezTo>
                  <a:pt x="1990" y="1326"/>
                  <a:pt x="1990" y="1325"/>
                  <a:pt x="1990" y="1323"/>
                </a:cubicBezTo>
                <a:cubicBezTo>
                  <a:pt x="1989" y="1321"/>
                  <a:pt x="1988" y="1323"/>
                  <a:pt x="1987" y="1323"/>
                </a:cubicBezTo>
                <a:cubicBezTo>
                  <a:pt x="1988" y="1324"/>
                  <a:pt x="1988" y="1325"/>
                  <a:pt x="1987" y="1326"/>
                </a:cubicBezTo>
                <a:cubicBezTo>
                  <a:pt x="1988" y="1327"/>
                  <a:pt x="1988" y="1325"/>
                  <a:pt x="1989" y="1327"/>
                </a:cubicBezTo>
                <a:cubicBezTo>
                  <a:pt x="1988" y="1328"/>
                  <a:pt x="1987" y="1328"/>
                  <a:pt x="1986" y="1327"/>
                </a:cubicBezTo>
                <a:cubicBezTo>
                  <a:pt x="1984" y="1331"/>
                  <a:pt x="1984" y="1331"/>
                  <a:pt x="1984" y="1331"/>
                </a:cubicBezTo>
                <a:cubicBezTo>
                  <a:pt x="1983" y="1329"/>
                  <a:pt x="1984" y="1329"/>
                  <a:pt x="1982" y="1329"/>
                </a:cubicBezTo>
                <a:cubicBezTo>
                  <a:pt x="1980" y="1328"/>
                  <a:pt x="1982" y="1327"/>
                  <a:pt x="1981" y="1326"/>
                </a:cubicBezTo>
                <a:cubicBezTo>
                  <a:pt x="1981" y="1330"/>
                  <a:pt x="1979" y="1329"/>
                  <a:pt x="1978" y="1332"/>
                </a:cubicBezTo>
                <a:cubicBezTo>
                  <a:pt x="1976" y="1332"/>
                  <a:pt x="1975" y="1332"/>
                  <a:pt x="1973" y="1331"/>
                </a:cubicBezTo>
                <a:cubicBezTo>
                  <a:pt x="1972" y="1335"/>
                  <a:pt x="1971" y="1336"/>
                  <a:pt x="1969" y="1339"/>
                </a:cubicBezTo>
                <a:cubicBezTo>
                  <a:pt x="1968" y="1338"/>
                  <a:pt x="1970" y="1336"/>
                  <a:pt x="1969" y="1335"/>
                </a:cubicBezTo>
                <a:cubicBezTo>
                  <a:pt x="1966" y="1336"/>
                  <a:pt x="1965" y="1342"/>
                  <a:pt x="1965" y="1345"/>
                </a:cubicBezTo>
                <a:cubicBezTo>
                  <a:pt x="1968" y="1346"/>
                  <a:pt x="1967" y="1340"/>
                  <a:pt x="1969" y="1339"/>
                </a:cubicBezTo>
                <a:cubicBezTo>
                  <a:pt x="1969" y="1339"/>
                  <a:pt x="1970" y="1340"/>
                  <a:pt x="1969" y="1341"/>
                </a:cubicBezTo>
                <a:cubicBezTo>
                  <a:pt x="1970" y="1341"/>
                  <a:pt x="1971" y="1339"/>
                  <a:pt x="1970" y="1338"/>
                </a:cubicBezTo>
                <a:cubicBezTo>
                  <a:pt x="1973" y="1341"/>
                  <a:pt x="1976" y="1331"/>
                  <a:pt x="1980" y="1335"/>
                </a:cubicBezTo>
                <a:cubicBezTo>
                  <a:pt x="1979" y="1340"/>
                  <a:pt x="1975" y="1341"/>
                  <a:pt x="1972" y="1341"/>
                </a:cubicBezTo>
                <a:cubicBezTo>
                  <a:pt x="1971" y="1346"/>
                  <a:pt x="1967" y="1347"/>
                  <a:pt x="1964" y="1348"/>
                </a:cubicBezTo>
                <a:cubicBezTo>
                  <a:pt x="1964" y="1345"/>
                  <a:pt x="1964" y="1343"/>
                  <a:pt x="1964" y="1340"/>
                </a:cubicBezTo>
                <a:cubicBezTo>
                  <a:pt x="1963" y="1342"/>
                  <a:pt x="1962" y="1341"/>
                  <a:pt x="1962" y="1343"/>
                </a:cubicBezTo>
                <a:cubicBezTo>
                  <a:pt x="1958" y="1339"/>
                  <a:pt x="1959" y="1346"/>
                  <a:pt x="1955" y="1342"/>
                </a:cubicBezTo>
                <a:cubicBezTo>
                  <a:pt x="1953" y="1345"/>
                  <a:pt x="1954" y="1344"/>
                  <a:pt x="1952" y="1346"/>
                </a:cubicBezTo>
                <a:cubicBezTo>
                  <a:pt x="1953" y="1346"/>
                  <a:pt x="1952" y="1347"/>
                  <a:pt x="1953" y="1348"/>
                </a:cubicBezTo>
                <a:cubicBezTo>
                  <a:pt x="1952" y="1349"/>
                  <a:pt x="1951" y="1348"/>
                  <a:pt x="1951" y="1350"/>
                </a:cubicBezTo>
                <a:cubicBezTo>
                  <a:pt x="1949" y="1348"/>
                  <a:pt x="1950" y="1347"/>
                  <a:pt x="1951" y="1347"/>
                </a:cubicBezTo>
                <a:cubicBezTo>
                  <a:pt x="1950" y="1345"/>
                  <a:pt x="1948" y="1348"/>
                  <a:pt x="1948" y="1350"/>
                </a:cubicBezTo>
                <a:cubicBezTo>
                  <a:pt x="1947" y="1350"/>
                  <a:pt x="1947" y="1352"/>
                  <a:pt x="1945" y="1350"/>
                </a:cubicBezTo>
                <a:cubicBezTo>
                  <a:pt x="1943" y="1350"/>
                  <a:pt x="1943" y="1354"/>
                  <a:pt x="1941" y="1353"/>
                </a:cubicBezTo>
                <a:cubicBezTo>
                  <a:pt x="1939" y="1351"/>
                  <a:pt x="1940" y="1349"/>
                  <a:pt x="1940" y="1346"/>
                </a:cubicBezTo>
                <a:cubicBezTo>
                  <a:pt x="1938" y="1347"/>
                  <a:pt x="1938" y="1350"/>
                  <a:pt x="1935" y="1350"/>
                </a:cubicBezTo>
                <a:cubicBezTo>
                  <a:pt x="1934" y="1349"/>
                  <a:pt x="1934" y="1349"/>
                  <a:pt x="1933" y="1349"/>
                </a:cubicBezTo>
                <a:cubicBezTo>
                  <a:pt x="1933" y="1351"/>
                  <a:pt x="1935" y="1349"/>
                  <a:pt x="1935" y="1351"/>
                </a:cubicBezTo>
                <a:cubicBezTo>
                  <a:pt x="1935" y="1351"/>
                  <a:pt x="1936" y="1351"/>
                  <a:pt x="1937" y="1350"/>
                </a:cubicBezTo>
                <a:cubicBezTo>
                  <a:pt x="1938" y="1352"/>
                  <a:pt x="1938" y="1352"/>
                  <a:pt x="1939" y="1351"/>
                </a:cubicBezTo>
                <a:cubicBezTo>
                  <a:pt x="1940" y="1352"/>
                  <a:pt x="1939" y="1353"/>
                  <a:pt x="1939" y="1353"/>
                </a:cubicBezTo>
                <a:cubicBezTo>
                  <a:pt x="1939" y="1354"/>
                  <a:pt x="1937" y="1351"/>
                  <a:pt x="1936" y="1352"/>
                </a:cubicBezTo>
                <a:cubicBezTo>
                  <a:pt x="1937" y="1353"/>
                  <a:pt x="1936" y="1353"/>
                  <a:pt x="1937" y="1354"/>
                </a:cubicBezTo>
                <a:cubicBezTo>
                  <a:pt x="1936" y="1355"/>
                  <a:pt x="1935" y="1354"/>
                  <a:pt x="1934" y="1354"/>
                </a:cubicBezTo>
                <a:cubicBezTo>
                  <a:pt x="1933" y="1353"/>
                  <a:pt x="1933" y="1353"/>
                  <a:pt x="1934" y="1353"/>
                </a:cubicBezTo>
                <a:cubicBezTo>
                  <a:pt x="1934" y="1352"/>
                  <a:pt x="1934" y="1353"/>
                  <a:pt x="1935" y="1354"/>
                </a:cubicBezTo>
                <a:cubicBezTo>
                  <a:pt x="1935" y="1353"/>
                  <a:pt x="1935" y="1351"/>
                  <a:pt x="1934" y="1350"/>
                </a:cubicBezTo>
                <a:cubicBezTo>
                  <a:pt x="1932" y="1357"/>
                  <a:pt x="1928" y="1358"/>
                  <a:pt x="1925" y="1362"/>
                </a:cubicBezTo>
                <a:cubicBezTo>
                  <a:pt x="1925" y="1361"/>
                  <a:pt x="1924" y="1361"/>
                  <a:pt x="1924" y="1360"/>
                </a:cubicBezTo>
                <a:cubicBezTo>
                  <a:pt x="1924" y="1362"/>
                  <a:pt x="1922" y="1364"/>
                  <a:pt x="1920" y="1365"/>
                </a:cubicBezTo>
                <a:cubicBezTo>
                  <a:pt x="1919" y="1363"/>
                  <a:pt x="1922" y="1361"/>
                  <a:pt x="1921" y="1360"/>
                </a:cubicBezTo>
                <a:cubicBezTo>
                  <a:pt x="1923" y="1362"/>
                  <a:pt x="1923" y="1361"/>
                  <a:pt x="1922" y="1360"/>
                </a:cubicBezTo>
                <a:cubicBezTo>
                  <a:pt x="1919" y="1362"/>
                  <a:pt x="1916" y="1364"/>
                  <a:pt x="1914" y="1364"/>
                </a:cubicBezTo>
                <a:cubicBezTo>
                  <a:pt x="1912" y="1362"/>
                  <a:pt x="1916" y="1362"/>
                  <a:pt x="1915" y="1359"/>
                </a:cubicBezTo>
                <a:cubicBezTo>
                  <a:pt x="1914" y="1359"/>
                  <a:pt x="1914" y="1359"/>
                  <a:pt x="1914" y="1361"/>
                </a:cubicBezTo>
                <a:cubicBezTo>
                  <a:pt x="1909" y="1359"/>
                  <a:pt x="1905" y="1367"/>
                  <a:pt x="1901" y="1369"/>
                </a:cubicBezTo>
                <a:cubicBezTo>
                  <a:pt x="1900" y="1368"/>
                  <a:pt x="1903" y="1366"/>
                  <a:pt x="1901" y="1366"/>
                </a:cubicBezTo>
                <a:cubicBezTo>
                  <a:pt x="1901" y="1368"/>
                  <a:pt x="1900" y="1369"/>
                  <a:pt x="1899" y="1370"/>
                </a:cubicBezTo>
                <a:cubicBezTo>
                  <a:pt x="1900" y="1370"/>
                  <a:pt x="1901" y="1371"/>
                  <a:pt x="1902" y="1370"/>
                </a:cubicBezTo>
                <a:cubicBezTo>
                  <a:pt x="1902" y="1370"/>
                  <a:pt x="1902" y="1371"/>
                  <a:pt x="1902" y="1371"/>
                </a:cubicBezTo>
                <a:cubicBezTo>
                  <a:pt x="1901" y="1373"/>
                  <a:pt x="1898" y="1370"/>
                  <a:pt x="1898" y="1373"/>
                </a:cubicBezTo>
                <a:cubicBezTo>
                  <a:pt x="1897" y="1373"/>
                  <a:pt x="1897" y="1372"/>
                  <a:pt x="1896" y="1372"/>
                </a:cubicBezTo>
                <a:cubicBezTo>
                  <a:pt x="1896" y="1374"/>
                  <a:pt x="1894" y="1373"/>
                  <a:pt x="1893" y="1374"/>
                </a:cubicBezTo>
                <a:cubicBezTo>
                  <a:pt x="1892" y="1374"/>
                  <a:pt x="1892" y="1373"/>
                  <a:pt x="1892" y="1372"/>
                </a:cubicBezTo>
                <a:cubicBezTo>
                  <a:pt x="1891" y="1372"/>
                  <a:pt x="1891" y="1374"/>
                  <a:pt x="1890" y="1372"/>
                </a:cubicBezTo>
                <a:cubicBezTo>
                  <a:pt x="1889" y="1373"/>
                  <a:pt x="1890" y="1373"/>
                  <a:pt x="1890" y="1374"/>
                </a:cubicBezTo>
                <a:cubicBezTo>
                  <a:pt x="1885" y="1375"/>
                  <a:pt x="1882" y="1376"/>
                  <a:pt x="1877" y="1379"/>
                </a:cubicBezTo>
                <a:cubicBezTo>
                  <a:pt x="1877" y="1378"/>
                  <a:pt x="1877" y="1377"/>
                  <a:pt x="1877" y="1376"/>
                </a:cubicBezTo>
                <a:cubicBezTo>
                  <a:pt x="1876" y="1376"/>
                  <a:pt x="1876" y="1377"/>
                  <a:pt x="1875" y="1377"/>
                </a:cubicBezTo>
                <a:cubicBezTo>
                  <a:pt x="1874" y="1379"/>
                  <a:pt x="1876" y="1379"/>
                  <a:pt x="1875" y="1381"/>
                </a:cubicBezTo>
                <a:cubicBezTo>
                  <a:pt x="1873" y="1379"/>
                  <a:pt x="1872" y="1380"/>
                  <a:pt x="1872" y="1382"/>
                </a:cubicBezTo>
                <a:cubicBezTo>
                  <a:pt x="1871" y="1382"/>
                  <a:pt x="1871" y="1381"/>
                  <a:pt x="1870" y="1380"/>
                </a:cubicBezTo>
                <a:cubicBezTo>
                  <a:pt x="1870" y="1381"/>
                  <a:pt x="1871" y="1382"/>
                  <a:pt x="1870" y="1383"/>
                </a:cubicBezTo>
                <a:cubicBezTo>
                  <a:pt x="1868" y="1381"/>
                  <a:pt x="1869" y="1383"/>
                  <a:pt x="1867" y="1385"/>
                </a:cubicBezTo>
                <a:cubicBezTo>
                  <a:pt x="1866" y="1384"/>
                  <a:pt x="1867" y="1383"/>
                  <a:pt x="1865" y="1382"/>
                </a:cubicBezTo>
                <a:cubicBezTo>
                  <a:pt x="1866" y="1383"/>
                  <a:pt x="1866" y="1384"/>
                  <a:pt x="1866" y="1384"/>
                </a:cubicBezTo>
                <a:cubicBezTo>
                  <a:pt x="1865" y="1386"/>
                  <a:pt x="1860" y="1384"/>
                  <a:pt x="1860" y="1382"/>
                </a:cubicBezTo>
                <a:cubicBezTo>
                  <a:pt x="1858" y="1384"/>
                  <a:pt x="1862" y="1383"/>
                  <a:pt x="1862" y="1386"/>
                </a:cubicBezTo>
                <a:cubicBezTo>
                  <a:pt x="1861" y="1387"/>
                  <a:pt x="1861" y="1385"/>
                  <a:pt x="1859" y="1385"/>
                </a:cubicBezTo>
                <a:cubicBezTo>
                  <a:pt x="1858" y="1387"/>
                  <a:pt x="1856" y="1386"/>
                  <a:pt x="1857" y="1389"/>
                </a:cubicBezTo>
                <a:cubicBezTo>
                  <a:pt x="1856" y="1389"/>
                  <a:pt x="1855" y="1390"/>
                  <a:pt x="1853" y="1388"/>
                </a:cubicBezTo>
                <a:cubicBezTo>
                  <a:pt x="1853" y="1388"/>
                  <a:pt x="1853" y="1389"/>
                  <a:pt x="1853" y="1390"/>
                </a:cubicBezTo>
                <a:cubicBezTo>
                  <a:pt x="1854" y="1392"/>
                  <a:pt x="1852" y="1388"/>
                  <a:pt x="1854" y="1390"/>
                </a:cubicBezTo>
                <a:cubicBezTo>
                  <a:pt x="1855" y="1393"/>
                  <a:pt x="1850" y="1392"/>
                  <a:pt x="1848" y="1395"/>
                </a:cubicBezTo>
                <a:cubicBezTo>
                  <a:pt x="1848" y="1393"/>
                  <a:pt x="1847" y="1392"/>
                  <a:pt x="1848" y="1391"/>
                </a:cubicBezTo>
                <a:cubicBezTo>
                  <a:pt x="1846" y="1389"/>
                  <a:pt x="1847" y="1395"/>
                  <a:pt x="1845" y="1396"/>
                </a:cubicBezTo>
                <a:cubicBezTo>
                  <a:pt x="1843" y="1394"/>
                  <a:pt x="1843" y="1396"/>
                  <a:pt x="1842" y="1397"/>
                </a:cubicBezTo>
                <a:cubicBezTo>
                  <a:pt x="1840" y="1396"/>
                  <a:pt x="1838" y="1397"/>
                  <a:pt x="1837" y="1398"/>
                </a:cubicBezTo>
                <a:cubicBezTo>
                  <a:pt x="1836" y="1397"/>
                  <a:pt x="1838" y="1397"/>
                  <a:pt x="1838" y="1396"/>
                </a:cubicBezTo>
                <a:cubicBezTo>
                  <a:pt x="1838" y="1396"/>
                  <a:pt x="1838" y="1395"/>
                  <a:pt x="1838" y="1395"/>
                </a:cubicBezTo>
                <a:cubicBezTo>
                  <a:pt x="1839" y="1394"/>
                  <a:pt x="1839" y="1394"/>
                  <a:pt x="1840" y="1394"/>
                </a:cubicBezTo>
                <a:cubicBezTo>
                  <a:pt x="1840" y="1394"/>
                  <a:pt x="1841" y="1395"/>
                  <a:pt x="1841" y="1395"/>
                </a:cubicBezTo>
                <a:cubicBezTo>
                  <a:pt x="1841" y="1395"/>
                  <a:pt x="1841" y="1394"/>
                  <a:pt x="1841" y="1393"/>
                </a:cubicBezTo>
                <a:cubicBezTo>
                  <a:pt x="1845" y="1391"/>
                  <a:pt x="1849" y="1388"/>
                  <a:pt x="1853" y="1386"/>
                </a:cubicBezTo>
                <a:cubicBezTo>
                  <a:pt x="1854" y="1385"/>
                  <a:pt x="1854" y="1385"/>
                  <a:pt x="1854" y="1384"/>
                </a:cubicBezTo>
                <a:cubicBezTo>
                  <a:pt x="1860" y="1382"/>
                  <a:pt x="1865" y="1378"/>
                  <a:pt x="1871" y="1375"/>
                </a:cubicBezTo>
                <a:cubicBezTo>
                  <a:pt x="1876" y="1371"/>
                  <a:pt x="1881" y="1368"/>
                  <a:pt x="1887" y="1366"/>
                </a:cubicBezTo>
                <a:cubicBezTo>
                  <a:pt x="1889" y="1365"/>
                  <a:pt x="1890" y="1362"/>
                  <a:pt x="1891" y="1364"/>
                </a:cubicBezTo>
                <a:cubicBezTo>
                  <a:pt x="1892" y="1362"/>
                  <a:pt x="1896" y="1359"/>
                  <a:pt x="1900" y="1359"/>
                </a:cubicBezTo>
                <a:cubicBezTo>
                  <a:pt x="1900" y="1358"/>
                  <a:pt x="1901" y="1357"/>
                  <a:pt x="1901" y="1356"/>
                </a:cubicBezTo>
                <a:cubicBezTo>
                  <a:pt x="1901" y="1356"/>
                  <a:pt x="1901" y="1357"/>
                  <a:pt x="1901" y="1357"/>
                </a:cubicBezTo>
                <a:cubicBezTo>
                  <a:pt x="1902" y="1357"/>
                  <a:pt x="1902" y="1356"/>
                  <a:pt x="1902" y="1356"/>
                </a:cubicBezTo>
                <a:cubicBezTo>
                  <a:pt x="1906" y="1354"/>
                  <a:pt x="1910" y="1353"/>
                  <a:pt x="1913" y="1349"/>
                </a:cubicBezTo>
                <a:cubicBezTo>
                  <a:pt x="1913" y="1349"/>
                  <a:pt x="1914" y="1349"/>
                  <a:pt x="1914" y="1349"/>
                </a:cubicBezTo>
                <a:cubicBezTo>
                  <a:pt x="1915" y="1350"/>
                  <a:pt x="1913" y="1351"/>
                  <a:pt x="1915" y="1352"/>
                </a:cubicBezTo>
                <a:cubicBezTo>
                  <a:pt x="1916" y="1350"/>
                  <a:pt x="1914" y="1350"/>
                  <a:pt x="1915" y="1349"/>
                </a:cubicBezTo>
                <a:cubicBezTo>
                  <a:pt x="1934" y="1341"/>
                  <a:pt x="1950" y="1327"/>
                  <a:pt x="1970" y="1323"/>
                </a:cubicBezTo>
                <a:cubicBezTo>
                  <a:pt x="1970" y="1322"/>
                  <a:pt x="1971" y="1321"/>
                  <a:pt x="1971" y="1320"/>
                </a:cubicBezTo>
                <a:cubicBezTo>
                  <a:pt x="1975" y="1321"/>
                  <a:pt x="1981" y="1317"/>
                  <a:pt x="1981" y="1315"/>
                </a:cubicBezTo>
                <a:cubicBezTo>
                  <a:pt x="1983" y="1315"/>
                  <a:pt x="1982" y="1316"/>
                  <a:pt x="1984" y="1316"/>
                </a:cubicBezTo>
                <a:cubicBezTo>
                  <a:pt x="1984" y="1313"/>
                  <a:pt x="1986" y="1314"/>
                  <a:pt x="1988" y="1314"/>
                </a:cubicBezTo>
                <a:cubicBezTo>
                  <a:pt x="1990" y="1311"/>
                  <a:pt x="1993" y="1310"/>
                  <a:pt x="1996" y="1308"/>
                </a:cubicBezTo>
                <a:cubicBezTo>
                  <a:pt x="1998" y="1307"/>
                  <a:pt x="2002" y="1305"/>
                  <a:pt x="2005" y="1304"/>
                </a:cubicBezTo>
                <a:cubicBezTo>
                  <a:pt x="2006" y="1304"/>
                  <a:pt x="2007" y="1305"/>
                  <a:pt x="2006" y="1305"/>
                </a:cubicBezTo>
                <a:cubicBezTo>
                  <a:pt x="2008" y="1305"/>
                  <a:pt x="2007" y="1302"/>
                  <a:pt x="2011" y="1302"/>
                </a:cubicBezTo>
                <a:cubicBezTo>
                  <a:pt x="2011" y="1302"/>
                  <a:pt x="2010" y="1302"/>
                  <a:pt x="2010" y="1301"/>
                </a:cubicBezTo>
                <a:cubicBezTo>
                  <a:pt x="2011" y="1300"/>
                  <a:pt x="2013" y="1301"/>
                  <a:pt x="2014" y="1298"/>
                </a:cubicBezTo>
                <a:cubicBezTo>
                  <a:pt x="2015" y="1298"/>
                  <a:pt x="2015" y="1299"/>
                  <a:pt x="2014" y="1300"/>
                </a:cubicBezTo>
                <a:cubicBezTo>
                  <a:pt x="2016" y="1298"/>
                  <a:pt x="2019" y="1295"/>
                  <a:pt x="2022" y="1294"/>
                </a:cubicBezTo>
                <a:cubicBezTo>
                  <a:pt x="2024" y="1295"/>
                  <a:pt x="2021" y="1296"/>
                  <a:pt x="2020" y="1298"/>
                </a:cubicBezTo>
                <a:cubicBezTo>
                  <a:pt x="2025" y="1293"/>
                  <a:pt x="2031" y="1289"/>
                  <a:pt x="2037" y="1285"/>
                </a:cubicBezTo>
                <a:cubicBezTo>
                  <a:pt x="2038" y="1285"/>
                  <a:pt x="2039" y="1286"/>
                  <a:pt x="2040" y="1286"/>
                </a:cubicBezTo>
                <a:cubicBezTo>
                  <a:pt x="2040" y="1288"/>
                  <a:pt x="2041" y="1284"/>
                  <a:pt x="2038" y="1285"/>
                </a:cubicBezTo>
                <a:cubicBezTo>
                  <a:pt x="2040" y="1282"/>
                  <a:pt x="2043" y="1281"/>
                  <a:pt x="2047" y="1278"/>
                </a:cubicBezTo>
                <a:cubicBezTo>
                  <a:pt x="2048" y="1279"/>
                  <a:pt x="2052" y="1277"/>
                  <a:pt x="2050" y="1279"/>
                </a:cubicBezTo>
                <a:cubicBezTo>
                  <a:pt x="2052" y="1279"/>
                  <a:pt x="2050" y="1276"/>
                  <a:pt x="2055" y="1277"/>
                </a:cubicBezTo>
                <a:cubicBezTo>
                  <a:pt x="2057" y="1274"/>
                  <a:pt x="2053" y="1276"/>
                  <a:pt x="2052" y="1276"/>
                </a:cubicBezTo>
                <a:cubicBezTo>
                  <a:pt x="2055" y="1273"/>
                  <a:pt x="2060" y="1273"/>
                  <a:pt x="2062" y="1269"/>
                </a:cubicBezTo>
                <a:cubicBezTo>
                  <a:pt x="2063" y="1270"/>
                  <a:pt x="2062" y="1270"/>
                  <a:pt x="2062" y="1271"/>
                </a:cubicBezTo>
                <a:cubicBezTo>
                  <a:pt x="2063" y="1271"/>
                  <a:pt x="2064" y="1269"/>
                  <a:pt x="2065" y="1271"/>
                </a:cubicBezTo>
                <a:cubicBezTo>
                  <a:pt x="2063" y="1269"/>
                  <a:pt x="2067" y="1269"/>
                  <a:pt x="2068" y="1267"/>
                </a:cubicBezTo>
                <a:cubicBezTo>
                  <a:pt x="2078" y="1266"/>
                  <a:pt x="2085" y="1253"/>
                  <a:pt x="2095" y="1254"/>
                </a:cubicBezTo>
                <a:cubicBezTo>
                  <a:pt x="2095" y="1250"/>
                  <a:pt x="2101" y="1248"/>
                  <a:pt x="2104" y="1246"/>
                </a:cubicBezTo>
                <a:cubicBezTo>
                  <a:pt x="2105" y="1248"/>
                  <a:pt x="2100" y="1248"/>
                  <a:pt x="2099" y="1251"/>
                </a:cubicBezTo>
                <a:cubicBezTo>
                  <a:pt x="2100" y="1251"/>
                  <a:pt x="2101" y="1250"/>
                  <a:pt x="2102" y="1251"/>
                </a:cubicBezTo>
                <a:cubicBezTo>
                  <a:pt x="2099" y="1253"/>
                  <a:pt x="2097" y="1257"/>
                  <a:pt x="2094" y="1259"/>
                </a:cubicBezTo>
                <a:cubicBezTo>
                  <a:pt x="2093" y="1255"/>
                  <a:pt x="2087" y="1262"/>
                  <a:pt x="2085" y="1263"/>
                </a:cubicBezTo>
                <a:cubicBezTo>
                  <a:pt x="2089" y="1263"/>
                  <a:pt x="2093" y="1261"/>
                  <a:pt x="2096" y="1259"/>
                </a:cubicBezTo>
                <a:cubicBezTo>
                  <a:pt x="2100" y="1257"/>
                  <a:pt x="2103" y="1254"/>
                  <a:pt x="2106" y="1251"/>
                </a:cubicBezTo>
                <a:cubicBezTo>
                  <a:pt x="2106" y="1252"/>
                  <a:pt x="2105" y="1253"/>
                  <a:pt x="2105" y="1254"/>
                </a:cubicBezTo>
                <a:cubicBezTo>
                  <a:pt x="2108" y="1252"/>
                  <a:pt x="2115" y="1249"/>
                  <a:pt x="2113" y="1246"/>
                </a:cubicBezTo>
                <a:cubicBezTo>
                  <a:pt x="2115" y="1244"/>
                  <a:pt x="2115" y="1247"/>
                  <a:pt x="2117" y="1247"/>
                </a:cubicBezTo>
                <a:cubicBezTo>
                  <a:pt x="2122" y="1242"/>
                  <a:pt x="2125" y="1240"/>
                  <a:pt x="2131" y="1234"/>
                </a:cubicBezTo>
                <a:cubicBezTo>
                  <a:pt x="2139" y="1231"/>
                  <a:pt x="2147" y="1228"/>
                  <a:pt x="2154" y="1220"/>
                </a:cubicBezTo>
                <a:cubicBezTo>
                  <a:pt x="2159" y="1219"/>
                  <a:pt x="2166" y="1214"/>
                  <a:pt x="2168" y="1210"/>
                </a:cubicBezTo>
                <a:cubicBezTo>
                  <a:pt x="2173" y="1209"/>
                  <a:pt x="2179" y="1204"/>
                  <a:pt x="2186" y="1200"/>
                </a:cubicBezTo>
                <a:cubicBezTo>
                  <a:pt x="2190" y="1197"/>
                  <a:pt x="2193" y="1195"/>
                  <a:pt x="2197" y="1194"/>
                </a:cubicBezTo>
                <a:cubicBezTo>
                  <a:pt x="2200" y="1192"/>
                  <a:pt x="2204" y="1191"/>
                  <a:pt x="2208" y="1191"/>
                </a:cubicBezTo>
                <a:cubicBezTo>
                  <a:pt x="2203" y="1187"/>
                  <a:pt x="2215" y="1185"/>
                  <a:pt x="2213" y="1181"/>
                </a:cubicBezTo>
                <a:cubicBezTo>
                  <a:pt x="2216" y="1180"/>
                  <a:pt x="2217" y="1175"/>
                  <a:pt x="2221" y="1176"/>
                </a:cubicBezTo>
                <a:cubicBezTo>
                  <a:pt x="2230" y="1168"/>
                  <a:pt x="2242" y="1163"/>
                  <a:pt x="2254" y="1163"/>
                </a:cubicBezTo>
                <a:cubicBezTo>
                  <a:pt x="2255" y="1161"/>
                  <a:pt x="2256" y="1159"/>
                  <a:pt x="2255" y="1158"/>
                </a:cubicBezTo>
                <a:cubicBezTo>
                  <a:pt x="2257" y="1157"/>
                  <a:pt x="2259" y="1157"/>
                  <a:pt x="2261" y="1158"/>
                </a:cubicBezTo>
                <a:cubicBezTo>
                  <a:pt x="2262" y="1155"/>
                  <a:pt x="2264" y="1155"/>
                  <a:pt x="2266" y="1155"/>
                </a:cubicBezTo>
                <a:cubicBezTo>
                  <a:pt x="2265" y="1152"/>
                  <a:pt x="2267" y="1152"/>
                  <a:pt x="2267" y="1150"/>
                </a:cubicBezTo>
                <a:cubicBezTo>
                  <a:pt x="2266" y="1149"/>
                  <a:pt x="2266" y="1151"/>
                  <a:pt x="2264" y="1151"/>
                </a:cubicBezTo>
                <a:cubicBezTo>
                  <a:pt x="2270" y="1145"/>
                  <a:pt x="2282" y="1141"/>
                  <a:pt x="2292" y="1142"/>
                </a:cubicBezTo>
                <a:cubicBezTo>
                  <a:pt x="2292" y="1139"/>
                  <a:pt x="2295" y="1137"/>
                  <a:pt x="2299" y="1136"/>
                </a:cubicBezTo>
                <a:cubicBezTo>
                  <a:pt x="2303" y="1128"/>
                  <a:pt x="2311" y="1122"/>
                  <a:pt x="2319" y="1116"/>
                </a:cubicBezTo>
                <a:cubicBezTo>
                  <a:pt x="2320" y="1117"/>
                  <a:pt x="2322" y="1117"/>
                  <a:pt x="2323" y="1118"/>
                </a:cubicBezTo>
                <a:cubicBezTo>
                  <a:pt x="2321" y="1116"/>
                  <a:pt x="2327" y="1114"/>
                  <a:pt x="2329" y="1112"/>
                </a:cubicBezTo>
                <a:cubicBezTo>
                  <a:pt x="2329" y="1112"/>
                  <a:pt x="2330" y="1113"/>
                  <a:pt x="2329" y="1113"/>
                </a:cubicBezTo>
                <a:cubicBezTo>
                  <a:pt x="2337" y="1110"/>
                  <a:pt x="2344" y="1106"/>
                  <a:pt x="2349" y="1101"/>
                </a:cubicBezTo>
                <a:cubicBezTo>
                  <a:pt x="2353" y="1099"/>
                  <a:pt x="2358" y="1096"/>
                  <a:pt x="2362" y="1094"/>
                </a:cubicBezTo>
                <a:cubicBezTo>
                  <a:pt x="2366" y="1091"/>
                  <a:pt x="2370" y="1088"/>
                  <a:pt x="2372" y="1085"/>
                </a:cubicBezTo>
                <a:cubicBezTo>
                  <a:pt x="2378" y="1083"/>
                  <a:pt x="2387" y="1075"/>
                  <a:pt x="2391" y="1072"/>
                </a:cubicBezTo>
                <a:cubicBezTo>
                  <a:pt x="2397" y="1066"/>
                  <a:pt x="2403" y="1062"/>
                  <a:pt x="2407" y="1055"/>
                </a:cubicBezTo>
                <a:cubicBezTo>
                  <a:pt x="2405" y="1056"/>
                  <a:pt x="2405" y="1055"/>
                  <a:pt x="2403" y="1054"/>
                </a:cubicBezTo>
                <a:cubicBezTo>
                  <a:pt x="2404" y="1052"/>
                  <a:pt x="2406" y="1053"/>
                  <a:pt x="2407" y="1051"/>
                </a:cubicBezTo>
                <a:cubicBezTo>
                  <a:pt x="2404" y="1051"/>
                  <a:pt x="2404" y="1053"/>
                  <a:pt x="2401" y="1052"/>
                </a:cubicBezTo>
                <a:cubicBezTo>
                  <a:pt x="2400" y="1056"/>
                  <a:pt x="2394" y="1053"/>
                  <a:pt x="2394" y="1057"/>
                </a:cubicBezTo>
                <a:cubicBezTo>
                  <a:pt x="2393" y="1058"/>
                  <a:pt x="2391" y="1056"/>
                  <a:pt x="2389" y="1056"/>
                </a:cubicBezTo>
                <a:cubicBezTo>
                  <a:pt x="2386" y="1058"/>
                  <a:pt x="2382" y="1059"/>
                  <a:pt x="2379" y="1060"/>
                </a:cubicBezTo>
                <a:cubicBezTo>
                  <a:pt x="2381" y="1057"/>
                  <a:pt x="2383" y="1057"/>
                  <a:pt x="2386" y="1052"/>
                </a:cubicBezTo>
                <a:cubicBezTo>
                  <a:pt x="2380" y="1055"/>
                  <a:pt x="2372" y="1058"/>
                  <a:pt x="2364" y="1061"/>
                </a:cubicBezTo>
                <a:cubicBezTo>
                  <a:pt x="2357" y="1065"/>
                  <a:pt x="2349" y="1069"/>
                  <a:pt x="2343" y="1074"/>
                </a:cubicBezTo>
                <a:cubicBezTo>
                  <a:pt x="2341" y="1075"/>
                  <a:pt x="2340" y="1075"/>
                  <a:pt x="2338" y="1075"/>
                </a:cubicBezTo>
                <a:cubicBezTo>
                  <a:pt x="2338" y="1076"/>
                  <a:pt x="2338" y="1076"/>
                  <a:pt x="2339" y="1077"/>
                </a:cubicBezTo>
                <a:cubicBezTo>
                  <a:pt x="2337" y="1077"/>
                  <a:pt x="2336" y="1079"/>
                  <a:pt x="2334" y="1080"/>
                </a:cubicBezTo>
                <a:cubicBezTo>
                  <a:pt x="2331" y="1077"/>
                  <a:pt x="2327" y="1085"/>
                  <a:pt x="2325" y="1089"/>
                </a:cubicBezTo>
                <a:cubicBezTo>
                  <a:pt x="2323" y="1088"/>
                  <a:pt x="2324" y="1086"/>
                  <a:pt x="2325" y="1084"/>
                </a:cubicBezTo>
                <a:cubicBezTo>
                  <a:pt x="2324" y="1085"/>
                  <a:pt x="2321" y="1085"/>
                  <a:pt x="2321" y="1083"/>
                </a:cubicBezTo>
                <a:cubicBezTo>
                  <a:pt x="2323" y="1080"/>
                  <a:pt x="2324" y="1082"/>
                  <a:pt x="2325" y="1079"/>
                </a:cubicBezTo>
                <a:cubicBezTo>
                  <a:pt x="2323" y="1078"/>
                  <a:pt x="2323" y="1082"/>
                  <a:pt x="2321" y="1080"/>
                </a:cubicBezTo>
                <a:cubicBezTo>
                  <a:pt x="2319" y="1082"/>
                  <a:pt x="2321" y="1082"/>
                  <a:pt x="2320" y="1083"/>
                </a:cubicBezTo>
                <a:cubicBezTo>
                  <a:pt x="2319" y="1084"/>
                  <a:pt x="2318" y="1084"/>
                  <a:pt x="2318" y="1084"/>
                </a:cubicBezTo>
                <a:cubicBezTo>
                  <a:pt x="2317" y="1083"/>
                  <a:pt x="2319" y="1081"/>
                  <a:pt x="2318" y="1079"/>
                </a:cubicBezTo>
                <a:cubicBezTo>
                  <a:pt x="2319" y="1079"/>
                  <a:pt x="2320" y="1079"/>
                  <a:pt x="2320" y="1079"/>
                </a:cubicBezTo>
                <a:cubicBezTo>
                  <a:pt x="2320" y="1081"/>
                  <a:pt x="2324" y="1078"/>
                  <a:pt x="2326" y="1077"/>
                </a:cubicBezTo>
                <a:cubicBezTo>
                  <a:pt x="2327" y="1077"/>
                  <a:pt x="2326" y="1078"/>
                  <a:pt x="2328" y="1078"/>
                </a:cubicBezTo>
                <a:cubicBezTo>
                  <a:pt x="2332" y="1075"/>
                  <a:pt x="2332" y="1071"/>
                  <a:pt x="2336" y="1069"/>
                </a:cubicBezTo>
                <a:cubicBezTo>
                  <a:pt x="2337" y="1070"/>
                  <a:pt x="2333" y="1073"/>
                  <a:pt x="2332" y="1075"/>
                </a:cubicBezTo>
                <a:cubicBezTo>
                  <a:pt x="2334" y="1074"/>
                  <a:pt x="2338" y="1072"/>
                  <a:pt x="2336" y="1070"/>
                </a:cubicBezTo>
                <a:cubicBezTo>
                  <a:pt x="2342" y="1070"/>
                  <a:pt x="2346" y="1065"/>
                  <a:pt x="2351" y="1061"/>
                </a:cubicBezTo>
                <a:cubicBezTo>
                  <a:pt x="2347" y="1061"/>
                  <a:pt x="2345" y="1065"/>
                  <a:pt x="2342" y="1067"/>
                </a:cubicBezTo>
                <a:cubicBezTo>
                  <a:pt x="2342" y="1063"/>
                  <a:pt x="2349" y="1059"/>
                  <a:pt x="2353" y="1060"/>
                </a:cubicBezTo>
                <a:cubicBezTo>
                  <a:pt x="2357" y="1057"/>
                  <a:pt x="2360" y="1053"/>
                  <a:pt x="2365" y="1053"/>
                </a:cubicBezTo>
                <a:cubicBezTo>
                  <a:pt x="2376" y="1044"/>
                  <a:pt x="2390" y="1041"/>
                  <a:pt x="2402" y="1032"/>
                </a:cubicBezTo>
                <a:cubicBezTo>
                  <a:pt x="2398" y="1031"/>
                  <a:pt x="2396" y="1034"/>
                  <a:pt x="2392" y="1032"/>
                </a:cubicBezTo>
                <a:cubicBezTo>
                  <a:pt x="2389" y="1034"/>
                  <a:pt x="2386" y="1034"/>
                  <a:pt x="2382" y="1033"/>
                </a:cubicBezTo>
                <a:cubicBezTo>
                  <a:pt x="2381" y="1034"/>
                  <a:pt x="2382" y="1035"/>
                  <a:pt x="2381" y="1035"/>
                </a:cubicBezTo>
                <a:cubicBezTo>
                  <a:pt x="2378" y="1033"/>
                  <a:pt x="2376" y="1037"/>
                  <a:pt x="2373" y="1036"/>
                </a:cubicBezTo>
                <a:cubicBezTo>
                  <a:pt x="2372" y="1036"/>
                  <a:pt x="2373" y="1034"/>
                  <a:pt x="2374" y="1033"/>
                </a:cubicBezTo>
                <a:cubicBezTo>
                  <a:pt x="2371" y="1032"/>
                  <a:pt x="2368" y="1035"/>
                  <a:pt x="2365" y="1036"/>
                </a:cubicBezTo>
                <a:cubicBezTo>
                  <a:pt x="2363" y="1036"/>
                  <a:pt x="2366" y="1034"/>
                  <a:pt x="2364" y="1033"/>
                </a:cubicBezTo>
                <a:cubicBezTo>
                  <a:pt x="2359" y="1033"/>
                  <a:pt x="2358" y="1037"/>
                  <a:pt x="2353" y="1040"/>
                </a:cubicBezTo>
                <a:cubicBezTo>
                  <a:pt x="2351" y="1038"/>
                  <a:pt x="2356" y="1034"/>
                  <a:pt x="2357" y="1033"/>
                </a:cubicBezTo>
                <a:cubicBezTo>
                  <a:pt x="2356" y="1033"/>
                  <a:pt x="2355" y="1033"/>
                  <a:pt x="2354" y="1032"/>
                </a:cubicBezTo>
                <a:cubicBezTo>
                  <a:pt x="2354" y="1033"/>
                  <a:pt x="2355" y="1033"/>
                  <a:pt x="2355" y="1033"/>
                </a:cubicBezTo>
                <a:cubicBezTo>
                  <a:pt x="2353" y="1035"/>
                  <a:pt x="2351" y="1034"/>
                  <a:pt x="2351" y="1036"/>
                </a:cubicBezTo>
                <a:cubicBezTo>
                  <a:pt x="2350" y="1036"/>
                  <a:pt x="2350" y="1035"/>
                  <a:pt x="2349" y="1035"/>
                </a:cubicBezTo>
                <a:cubicBezTo>
                  <a:pt x="2346" y="1037"/>
                  <a:pt x="2342" y="1038"/>
                  <a:pt x="2338" y="1039"/>
                </a:cubicBezTo>
                <a:cubicBezTo>
                  <a:pt x="2337" y="1040"/>
                  <a:pt x="2337" y="1041"/>
                  <a:pt x="2339" y="1042"/>
                </a:cubicBezTo>
                <a:cubicBezTo>
                  <a:pt x="2338" y="1043"/>
                  <a:pt x="2337" y="1044"/>
                  <a:pt x="2336" y="1045"/>
                </a:cubicBezTo>
                <a:cubicBezTo>
                  <a:pt x="2334" y="1044"/>
                  <a:pt x="2333" y="1042"/>
                  <a:pt x="2332" y="1041"/>
                </a:cubicBezTo>
                <a:cubicBezTo>
                  <a:pt x="2337" y="1039"/>
                  <a:pt x="2342" y="1033"/>
                  <a:pt x="2342" y="1030"/>
                </a:cubicBezTo>
                <a:cubicBezTo>
                  <a:pt x="2349" y="1026"/>
                  <a:pt x="2355" y="1023"/>
                  <a:pt x="2363" y="1022"/>
                </a:cubicBezTo>
                <a:cubicBezTo>
                  <a:pt x="2360" y="1020"/>
                  <a:pt x="2365" y="1019"/>
                  <a:pt x="2368" y="1018"/>
                </a:cubicBezTo>
                <a:cubicBezTo>
                  <a:pt x="2370" y="1020"/>
                  <a:pt x="2365" y="1019"/>
                  <a:pt x="2365" y="1021"/>
                </a:cubicBezTo>
                <a:cubicBezTo>
                  <a:pt x="2368" y="1021"/>
                  <a:pt x="2370" y="1017"/>
                  <a:pt x="2373" y="1016"/>
                </a:cubicBezTo>
                <a:cubicBezTo>
                  <a:pt x="2375" y="1016"/>
                  <a:pt x="2372" y="1018"/>
                  <a:pt x="2375" y="1017"/>
                </a:cubicBezTo>
                <a:cubicBezTo>
                  <a:pt x="2375" y="1014"/>
                  <a:pt x="2382" y="1011"/>
                  <a:pt x="2387" y="1011"/>
                </a:cubicBezTo>
                <a:cubicBezTo>
                  <a:pt x="2389" y="1007"/>
                  <a:pt x="2393" y="1007"/>
                  <a:pt x="2398" y="1004"/>
                </a:cubicBezTo>
                <a:cubicBezTo>
                  <a:pt x="2397" y="1002"/>
                  <a:pt x="2393" y="1005"/>
                  <a:pt x="2392" y="1005"/>
                </a:cubicBezTo>
                <a:cubicBezTo>
                  <a:pt x="2395" y="1003"/>
                  <a:pt x="2403" y="997"/>
                  <a:pt x="2411" y="997"/>
                </a:cubicBezTo>
                <a:cubicBezTo>
                  <a:pt x="2415" y="992"/>
                  <a:pt x="2432" y="990"/>
                  <a:pt x="2431" y="983"/>
                </a:cubicBezTo>
                <a:cubicBezTo>
                  <a:pt x="2435" y="983"/>
                  <a:pt x="2435" y="979"/>
                  <a:pt x="2439" y="979"/>
                </a:cubicBezTo>
                <a:cubicBezTo>
                  <a:pt x="2440" y="980"/>
                  <a:pt x="2437" y="980"/>
                  <a:pt x="2438" y="982"/>
                </a:cubicBezTo>
                <a:cubicBezTo>
                  <a:pt x="2446" y="976"/>
                  <a:pt x="2454" y="970"/>
                  <a:pt x="2452" y="964"/>
                </a:cubicBezTo>
                <a:cubicBezTo>
                  <a:pt x="2450" y="963"/>
                  <a:pt x="2446" y="963"/>
                  <a:pt x="2446" y="961"/>
                </a:cubicBezTo>
                <a:cubicBezTo>
                  <a:pt x="2441" y="961"/>
                  <a:pt x="2433" y="964"/>
                  <a:pt x="2430" y="959"/>
                </a:cubicBezTo>
                <a:cubicBezTo>
                  <a:pt x="2428" y="962"/>
                  <a:pt x="2424" y="963"/>
                  <a:pt x="2424" y="965"/>
                </a:cubicBezTo>
                <a:cubicBezTo>
                  <a:pt x="2425" y="965"/>
                  <a:pt x="2426" y="964"/>
                  <a:pt x="2426" y="964"/>
                </a:cubicBezTo>
                <a:cubicBezTo>
                  <a:pt x="2428" y="965"/>
                  <a:pt x="2427" y="965"/>
                  <a:pt x="2425" y="966"/>
                </a:cubicBezTo>
                <a:cubicBezTo>
                  <a:pt x="2423" y="965"/>
                  <a:pt x="2422" y="965"/>
                  <a:pt x="2420" y="966"/>
                </a:cubicBezTo>
                <a:cubicBezTo>
                  <a:pt x="2418" y="966"/>
                  <a:pt x="2419" y="964"/>
                  <a:pt x="2420" y="963"/>
                </a:cubicBezTo>
                <a:cubicBezTo>
                  <a:pt x="2418" y="963"/>
                  <a:pt x="2417" y="964"/>
                  <a:pt x="2418" y="965"/>
                </a:cubicBezTo>
                <a:cubicBezTo>
                  <a:pt x="2413" y="963"/>
                  <a:pt x="2406" y="968"/>
                  <a:pt x="2401" y="972"/>
                </a:cubicBezTo>
                <a:cubicBezTo>
                  <a:pt x="2394" y="970"/>
                  <a:pt x="2389" y="977"/>
                  <a:pt x="2383" y="982"/>
                </a:cubicBezTo>
                <a:cubicBezTo>
                  <a:pt x="2383" y="982"/>
                  <a:pt x="2383" y="982"/>
                  <a:pt x="2382" y="982"/>
                </a:cubicBezTo>
                <a:cubicBezTo>
                  <a:pt x="2383" y="976"/>
                  <a:pt x="2389" y="974"/>
                  <a:pt x="2391" y="970"/>
                </a:cubicBezTo>
                <a:cubicBezTo>
                  <a:pt x="2390" y="970"/>
                  <a:pt x="2389" y="971"/>
                  <a:pt x="2388" y="970"/>
                </a:cubicBezTo>
                <a:cubicBezTo>
                  <a:pt x="2384" y="974"/>
                  <a:pt x="2380" y="976"/>
                  <a:pt x="2376" y="977"/>
                </a:cubicBezTo>
                <a:cubicBezTo>
                  <a:pt x="2373" y="979"/>
                  <a:pt x="2369" y="981"/>
                  <a:pt x="2365" y="984"/>
                </a:cubicBezTo>
                <a:cubicBezTo>
                  <a:pt x="2364" y="983"/>
                  <a:pt x="2365" y="983"/>
                  <a:pt x="2364" y="983"/>
                </a:cubicBezTo>
                <a:cubicBezTo>
                  <a:pt x="2367" y="981"/>
                  <a:pt x="2371" y="977"/>
                  <a:pt x="2372" y="975"/>
                </a:cubicBezTo>
                <a:cubicBezTo>
                  <a:pt x="2371" y="974"/>
                  <a:pt x="2370" y="976"/>
                  <a:pt x="2368" y="975"/>
                </a:cubicBezTo>
                <a:cubicBezTo>
                  <a:pt x="2369" y="977"/>
                  <a:pt x="2368" y="978"/>
                  <a:pt x="2365" y="977"/>
                </a:cubicBezTo>
                <a:cubicBezTo>
                  <a:pt x="2366" y="978"/>
                  <a:pt x="2366" y="979"/>
                  <a:pt x="2366" y="981"/>
                </a:cubicBezTo>
                <a:cubicBezTo>
                  <a:pt x="2363" y="981"/>
                  <a:pt x="2356" y="985"/>
                  <a:pt x="2359" y="987"/>
                </a:cubicBezTo>
                <a:cubicBezTo>
                  <a:pt x="2358" y="989"/>
                  <a:pt x="2357" y="985"/>
                  <a:pt x="2355" y="987"/>
                </a:cubicBezTo>
                <a:cubicBezTo>
                  <a:pt x="2355" y="986"/>
                  <a:pt x="2357" y="986"/>
                  <a:pt x="2356" y="984"/>
                </a:cubicBezTo>
                <a:cubicBezTo>
                  <a:pt x="2353" y="985"/>
                  <a:pt x="2352" y="988"/>
                  <a:pt x="2354" y="989"/>
                </a:cubicBezTo>
                <a:cubicBezTo>
                  <a:pt x="2352" y="990"/>
                  <a:pt x="2352" y="988"/>
                  <a:pt x="2350" y="987"/>
                </a:cubicBezTo>
                <a:cubicBezTo>
                  <a:pt x="2347" y="990"/>
                  <a:pt x="2350" y="990"/>
                  <a:pt x="2348" y="992"/>
                </a:cubicBezTo>
                <a:cubicBezTo>
                  <a:pt x="2347" y="993"/>
                  <a:pt x="2346" y="991"/>
                  <a:pt x="2347" y="991"/>
                </a:cubicBezTo>
                <a:cubicBezTo>
                  <a:pt x="2344" y="991"/>
                  <a:pt x="2345" y="993"/>
                  <a:pt x="2345" y="994"/>
                </a:cubicBezTo>
                <a:cubicBezTo>
                  <a:pt x="2344" y="994"/>
                  <a:pt x="2342" y="993"/>
                  <a:pt x="2341" y="992"/>
                </a:cubicBezTo>
                <a:cubicBezTo>
                  <a:pt x="2342" y="990"/>
                  <a:pt x="2343" y="990"/>
                  <a:pt x="2344" y="989"/>
                </a:cubicBezTo>
                <a:cubicBezTo>
                  <a:pt x="2340" y="989"/>
                  <a:pt x="2340" y="992"/>
                  <a:pt x="2341" y="994"/>
                </a:cubicBezTo>
                <a:cubicBezTo>
                  <a:pt x="2337" y="995"/>
                  <a:pt x="2333" y="997"/>
                  <a:pt x="2332" y="1001"/>
                </a:cubicBezTo>
                <a:cubicBezTo>
                  <a:pt x="2329" y="1001"/>
                  <a:pt x="2332" y="999"/>
                  <a:pt x="2330" y="998"/>
                </a:cubicBezTo>
                <a:cubicBezTo>
                  <a:pt x="2332" y="997"/>
                  <a:pt x="2334" y="996"/>
                  <a:pt x="2336" y="994"/>
                </a:cubicBezTo>
                <a:cubicBezTo>
                  <a:pt x="2333" y="993"/>
                  <a:pt x="2333" y="992"/>
                  <a:pt x="2334" y="990"/>
                </a:cubicBezTo>
                <a:cubicBezTo>
                  <a:pt x="2333" y="989"/>
                  <a:pt x="2332" y="991"/>
                  <a:pt x="2332" y="992"/>
                </a:cubicBezTo>
                <a:cubicBezTo>
                  <a:pt x="2331" y="990"/>
                  <a:pt x="2329" y="992"/>
                  <a:pt x="2328" y="990"/>
                </a:cubicBezTo>
                <a:cubicBezTo>
                  <a:pt x="2326" y="993"/>
                  <a:pt x="2323" y="994"/>
                  <a:pt x="2318" y="996"/>
                </a:cubicBezTo>
                <a:cubicBezTo>
                  <a:pt x="2317" y="995"/>
                  <a:pt x="2321" y="993"/>
                  <a:pt x="2322" y="994"/>
                </a:cubicBezTo>
                <a:cubicBezTo>
                  <a:pt x="2323" y="994"/>
                  <a:pt x="2322" y="993"/>
                  <a:pt x="2322" y="993"/>
                </a:cubicBezTo>
                <a:cubicBezTo>
                  <a:pt x="2322" y="993"/>
                  <a:pt x="2323" y="993"/>
                  <a:pt x="2323" y="992"/>
                </a:cubicBezTo>
                <a:cubicBezTo>
                  <a:pt x="2320" y="991"/>
                  <a:pt x="2318" y="994"/>
                  <a:pt x="2316" y="995"/>
                </a:cubicBezTo>
                <a:cubicBezTo>
                  <a:pt x="2315" y="994"/>
                  <a:pt x="2315" y="992"/>
                  <a:pt x="2314" y="991"/>
                </a:cubicBezTo>
                <a:cubicBezTo>
                  <a:pt x="2313" y="993"/>
                  <a:pt x="2313" y="992"/>
                  <a:pt x="2311" y="994"/>
                </a:cubicBezTo>
                <a:cubicBezTo>
                  <a:pt x="2309" y="994"/>
                  <a:pt x="2309" y="993"/>
                  <a:pt x="2307" y="992"/>
                </a:cubicBezTo>
                <a:cubicBezTo>
                  <a:pt x="2306" y="993"/>
                  <a:pt x="2307" y="994"/>
                  <a:pt x="2306" y="995"/>
                </a:cubicBezTo>
                <a:cubicBezTo>
                  <a:pt x="2305" y="994"/>
                  <a:pt x="2306" y="993"/>
                  <a:pt x="2303" y="993"/>
                </a:cubicBezTo>
                <a:cubicBezTo>
                  <a:pt x="2300" y="995"/>
                  <a:pt x="2297" y="996"/>
                  <a:pt x="2293" y="997"/>
                </a:cubicBezTo>
                <a:cubicBezTo>
                  <a:pt x="2291" y="996"/>
                  <a:pt x="2294" y="996"/>
                  <a:pt x="2295" y="993"/>
                </a:cubicBezTo>
                <a:cubicBezTo>
                  <a:pt x="2293" y="993"/>
                  <a:pt x="2292" y="996"/>
                  <a:pt x="2290" y="995"/>
                </a:cubicBezTo>
                <a:cubicBezTo>
                  <a:pt x="2290" y="995"/>
                  <a:pt x="2289" y="996"/>
                  <a:pt x="2290" y="997"/>
                </a:cubicBezTo>
                <a:cubicBezTo>
                  <a:pt x="2282" y="998"/>
                  <a:pt x="2275" y="1005"/>
                  <a:pt x="2266" y="1006"/>
                </a:cubicBezTo>
                <a:cubicBezTo>
                  <a:pt x="2266" y="1007"/>
                  <a:pt x="2267" y="1007"/>
                  <a:pt x="2268" y="1008"/>
                </a:cubicBezTo>
                <a:cubicBezTo>
                  <a:pt x="2267" y="1009"/>
                  <a:pt x="2266" y="1010"/>
                  <a:pt x="2264" y="1011"/>
                </a:cubicBezTo>
                <a:cubicBezTo>
                  <a:pt x="2260" y="1005"/>
                  <a:pt x="2254" y="1016"/>
                  <a:pt x="2249" y="1017"/>
                </a:cubicBezTo>
                <a:cubicBezTo>
                  <a:pt x="2249" y="1014"/>
                  <a:pt x="2250" y="1012"/>
                  <a:pt x="2252" y="1011"/>
                </a:cubicBezTo>
                <a:cubicBezTo>
                  <a:pt x="2254" y="1009"/>
                  <a:pt x="2257" y="1008"/>
                  <a:pt x="2259" y="1006"/>
                </a:cubicBezTo>
                <a:cubicBezTo>
                  <a:pt x="2256" y="1006"/>
                  <a:pt x="2254" y="1009"/>
                  <a:pt x="2252" y="1007"/>
                </a:cubicBezTo>
                <a:cubicBezTo>
                  <a:pt x="2251" y="1008"/>
                  <a:pt x="2250" y="1009"/>
                  <a:pt x="2249" y="1010"/>
                </a:cubicBezTo>
                <a:cubicBezTo>
                  <a:pt x="2248" y="1010"/>
                  <a:pt x="2248" y="1009"/>
                  <a:pt x="2247" y="1009"/>
                </a:cubicBezTo>
                <a:cubicBezTo>
                  <a:pt x="2249" y="1009"/>
                  <a:pt x="2249" y="1006"/>
                  <a:pt x="2251" y="1007"/>
                </a:cubicBezTo>
                <a:cubicBezTo>
                  <a:pt x="2250" y="1005"/>
                  <a:pt x="2252" y="1005"/>
                  <a:pt x="2252" y="1003"/>
                </a:cubicBezTo>
                <a:cubicBezTo>
                  <a:pt x="2248" y="1001"/>
                  <a:pt x="2248" y="1009"/>
                  <a:pt x="2244" y="1007"/>
                </a:cubicBezTo>
                <a:cubicBezTo>
                  <a:pt x="2243" y="1010"/>
                  <a:pt x="2241" y="1013"/>
                  <a:pt x="2239" y="1016"/>
                </a:cubicBezTo>
                <a:cubicBezTo>
                  <a:pt x="2237" y="1016"/>
                  <a:pt x="2238" y="1014"/>
                  <a:pt x="2238" y="1013"/>
                </a:cubicBezTo>
                <a:cubicBezTo>
                  <a:pt x="2236" y="1011"/>
                  <a:pt x="2234" y="1014"/>
                  <a:pt x="2232" y="1014"/>
                </a:cubicBezTo>
                <a:cubicBezTo>
                  <a:pt x="2233" y="1015"/>
                  <a:pt x="2233" y="1016"/>
                  <a:pt x="2231" y="1018"/>
                </a:cubicBezTo>
                <a:cubicBezTo>
                  <a:pt x="2233" y="1018"/>
                  <a:pt x="2233" y="1016"/>
                  <a:pt x="2235" y="1017"/>
                </a:cubicBezTo>
                <a:cubicBezTo>
                  <a:pt x="2233" y="1019"/>
                  <a:pt x="2232" y="1020"/>
                  <a:pt x="2229" y="1019"/>
                </a:cubicBezTo>
                <a:cubicBezTo>
                  <a:pt x="2226" y="1025"/>
                  <a:pt x="2226" y="1025"/>
                  <a:pt x="2226" y="1025"/>
                </a:cubicBezTo>
                <a:cubicBezTo>
                  <a:pt x="2224" y="1023"/>
                  <a:pt x="2226" y="1022"/>
                  <a:pt x="2222" y="1024"/>
                </a:cubicBezTo>
                <a:cubicBezTo>
                  <a:pt x="2219" y="1023"/>
                  <a:pt x="2223" y="1021"/>
                  <a:pt x="2220" y="1021"/>
                </a:cubicBezTo>
                <a:cubicBezTo>
                  <a:pt x="2221" y="1025"/>
                  <a:pt x="2217" y="1025"/>
                  <a:pt x="2215" y="1029"/>
                </a:cubicBezTo>
                <a:cubicBezTo>
                  <a:pt x="2211" y="1030"/>
                  <a:pt x="2208" y="1031"/>
                  <a:pt x="2204" y="1031"/>
                </a:cubicBezTo>
                <a:cubicBezTo>
                  <a:pt x="2203" y="1036"/>
                  <a:pt x="2200" y="1037"/>
                  <a:pt x="2197" y="1041"/>
                </a:cubicBezTo>
                <a:cubicBezTo>
                  <a:pt x="2194" y="1041"/>
                  <a:pt x="2198" y="1038"/>
                  <a:pt x="2197" y="1037"/>
                </a:cubicBezTo>
                <a:cubicBezTo>
                  <a:pt x="2192" y="1039"/>
                  <a:pt x="2189" y="1047"/>
                  <a:pt x="2188" y="1050"/>
                </a:cubicBezTo>
                <a:cubicBezTo>
                  <a:pt x="2193" y="1049"/>
                  <a:pt x="2193" y="1044"/>
                  <a:pt x="2196" y="1041"/>
                </a:cubicBezTo>
                <a:cubicBezTo>
                  <a:pt x="2197" y="1042"/>
                  <a:pt x="2197" y="1042"/>
                  <a:pt x="2197" y="1043"/>
                </a:cubicBezTo>
                <a:cubicBezTo>
                  <a:pt x="2199" y="1043"/>
                  <a:pt x="2200" y="1040"/>
                  <a:pt x="2199" y="1040"/>
                </a:cubicBezTo>
                <a:cubicBezTo>
                  <a:pt x="2204" y="1041"/>
                  <a:pt x="2210" y="1029"/>
                  <a:pt x="2218" y="1031"/>
                </a:cubicBezTo>
                <a:cubicBezTo>
                  <a:pt x="2216" y="1037"/>
                  <a:pt x="2207" y="1040"/>
                  <a:pt x="2202" y="1042"/>
                </a:cubicBezTo>
                <a:cubicBezTo>
                  <a:pt x="2200" y="1048"/>
                  <a:pt x="2192" y="1051"/>
                  <a:pt x="2185" y="1054"/>
                </a:cubicBezTo>
                <a:cubicBezTo>
                  <a:pt x="2186" y="1051"/>
                  <a:pt x="2187" y="1049"/>
                  <a:pt x="2186" y="1046"/>
                </a:cubicBezTo>
                <a:cubicBezTo>
                  <a:pt x="2185" y="1048"/>
                  <a:pt x="2184" y="1048"/>
                  <a:pt x="2183" y="1049"/>
                </a:cubicBezTo>
                <a:cubicBezTo>
                  <a:pt x="2176" y="1047"/>
                  <a:pt x="2177" y="1054"/>
                  <a:pt x="2170" y="1052"/>
                </a:cubicBezTo>
                <a:cubicBezTo>
                  <a:pt x="2166" y="1056"/>
                  <a:pt x="2168" y="1055"/>
                  <a:pt x="2163" y="1058"/>
                </a:cubicBezTo>
                <a:cubicBezTo>
                  <a:pt x="2165" y="1058"/>
                  <a:pt x="2163" y="1059"/>
                  <a:pt x="2164" y="1060"/>
                </a:cubicBezTo>
                <a:cubicBezTo>
                  <a:pt x="2163" y="1061"/>
                  <a:pt x="2162" y="1061"/>
                  <a:pt x="2161" y="1063"/>
                </a:cubicBezTo>
                <a:cubicBezTo>
                  <a:pt x="2157" y="1062"/>
                  <a:pt x="2160" y="1060"/>
                  <a:pt x="2162" y="1060"/>
                </a:cubicBezTo>
                <a:cubicBezTo>
                  <a:pt x="2161" y="1058"/>
                  <a:pt x="2155" y="1063"/>
                  <a:pt x="2156" y="1065"/>
                </a:cubicBezTo>
                <a:cubicBezTo>
                  <a:pt x="2154" y="1065"/>
                  <a:pt x="2152" y="1068"/>
                  <a:pt x="2149" y="1066"/>
                </a:cubicBezTo>
                <a:cubicBezTo>
                  <a:pt x="2146" y="1067"/>
                  <a:pt x="2144" y="1072"/>
                  <a:pt x="2141" y="1072"/>
                </a:cubicBezTo>
                <a:cubicBezTo>
                  <a:pt x="2138" y="1071"/>
                  <a:pt x="2140" y="1067"/>
                  <a:pt x="2141" y="1064"/>
                </a:cubicBezTo>
                <a:cubicBezTo>
                  <a:pt x="2137" y="1066"/>
                  <a:pt x="2137" y="1070"/>
                  <a:pt x="2131" y="1072"/>
                </a:cubicBezTo>
                <a:cubicBezTo>
                  <a:pt x="2129" y="1071"/>
                  <a:pt x="2130" y="1070"/>
                  <a:pt x="2127" y="1071"/>
                </a:cubicBezTo>
                <a:cubicBezTo>
                  <a:pt x="2126" y="1073"/>
                  <a:pt x="2131" y="1071"/>
                  <a:pt x="2130" y="1073"/>
                </a:cubicBezTo>
                <a:cubicBezTo>
                  <a:pt x="2131" y="1072"/>
                  <a:pt x="2133" y="1072"/>
                  <a:pt x="2134" y="1070"/>
                </a:cubicBezTo>
                <a:cubicBezTo>
                  <a:pt x="2136" y="1072"/>
                  <a:pt x="2136" y="1072"/>
                  <a:pt x="2138" y="1071"/>
                </a:cubicBezTo>
                <a:cubicBezTo>
                  <a:pt x="2139" y="1071"/>
                  <a:pt x="2138" y="1072"/>
                  <a:pt x="2138" y="1073"/>
                </a:cubicBezTo>
                <a:cubicBezTo>
                  <a:pt x="2137" y="1074"/>
                  <a:pt x="2134" y="1072"/>
                  <a:pt x="2133" y="1073"/>
                </a:cubicBezTo>
                <a:cubicBezTo>
                  <a:pt x="2133" y="1074"/>
                  <a:pt x="2132" y="1075"/>
                  <a:pt x="2133" y="1075"/>
                </a:cubicBezTo>
                <a:cubicBezTo>
                  <a:pt x="2131" y="1076"/>
                  <a:pt x="2129" y="1076"/>
                  <a:pt x="2128" y="1077"/>
                </a:cubicBezTo>
                <a:cubicBezTo>
                  <a:pt x="2126" y="1076"/>
                  <a:pt x="2127" y="1076"/>
                  <a:pt x="2128" y="1075"/>
                </a:cubicBezTo>
                <a:cubicBezTo>
                  <a:pt x="2129" y="1074"/>
                  <a:pt x="2129" y="1076"/>
                  <a:pt x="2130" y="1076"/>
                </a:cubicBezTo>
                <a:cubicBezTo>
                  <a:pt x="2130" y="1074"/>
                  <a:pt x="2130" y="1073"/>
                  <a:pt x="2128" y="1072"/>
                </a:cubicBezTo>
                <a:cubicBezTo>
                  <a:pt x="2123" y="1081"/>
                  <a:pt x="2116" y="1084"/>
                  <a:pt x="2110" y="1090"/>
                </a:cubicBezTo>
                <a:cubicBezTo>
                  <a:pt x="2109" y="1090"/>
                  <a:pt x="2108" y="1089"/>
                  <a:pt x="2108" y="1089"/>
                </a:cubicBezTo>
                <a:cubicBezTo>
                  <a:pt x="2107" y="1091"/>
                  <a:pt x="2103" y="1095"/>
                  <a:pt x="2100" y="1096"/>
                </a:cubicBezTo>
                <a:cubicBezTo>
                  <a:pt x="2098" y="1094"/>
                  <a:pt x="2104" y="1091"/>
                  <a:pt x="2103" y="1090"/>
                </a:cubicBezTo>
                <a:cubicBezTo>
                  <a:pt x="2105" y="1091"/>
                  <a:pt x="2106" y="1090"/>
                  <a:pt x="2103" y="1090"/>
                </a:cubicBezTo>
                <a:cubicBezTo>
                  <a:pt x="2098" y="1094"/>
                  <a:pt x="2093" y="1097"/>
                  <a:pt x="2088" y="1099"/>
                </a:cubicBezTo>
                <a:cubicBezTo>
                  <a:pt x="2085" y="1097"/>
                  <a:pt x="2093" y="1095"/>
                  <a:pt x="2092" y="1092"/>
                </a:cubicBezTo>
                <a:cubicBezTo>
                  <a:pt x="2090" y="1093"/>
                  <a:pt x="2089" y="1092"/>
                  <a:pt x="2088" y="1095"/>
                </a:cubicBezTo>
                <a:cubicBezTo>
                  <a:pt x="2080" y="1095"/>
                  <a:pt x="2070" y="1107"/>
                  <a:pt x="2063" y="1111"/>
                </a:cubicBezTo>
                <a:cubicBezTo>
                  <a:pt x="2061" y="1110"/>
                  <a:pt x="2066" y="1107"/>
                  <a:pt x="2063" y="1107"/>
                </a:cubicBezTo>
                <a:cubicBezTo>
                  <a:pt x="2063" y="1110"/>
                  <a:pt x="2060" y="1111"/>
                  <a:pt x="2058" y="1113"/>
                </a:cubicBezTo>
                <a:cubicBezTo>
                  <a:pt x="2060" y="1113"/>
                  <a:pt x="2062" y="1113"/>
                  <a:pt x="2063" y="1111"/>
                </a:cubicBezTo>
                <a:cubicBezTo>
                  <a:pt x="2064" y="1112"/>
                  <a:pt x="2064" y="1112"/>
                  <a:pt x="2064" y="1112"/>
                </a:cubicBezTo>
                <a:cubicBezTo>
                  <a:pt x="2062" y="1115"/>
                  <a:pt x="2057" y="1114"/>
                  <a:pt x="2055" y="1118"/>
                </a:cubicBezTo>
                <a:cubicBezTo>
                  <a:pt x="2054" y="1117"/>
                  <a:pt x="2054" y="1117"/>
                  <a:pt x="2053" y="1116"/>
                </a:cubicBezTo>
                <a:cubicBezTo>
                  <a:pt x="2051" y="1119"/>
                  <a:pt x="2048" y="1119"/>
                  <a:pt x="2046" y="1121"/>
                </a:cubicBezTo>
                <a:cubicBezTo>
                  <a:pt x="2044" y="1121"/>
                  <a:pt x="2044" y="1120"/>
                  <a:pt x="2044" y="1119"/>
                </a:cubicBezTo>
                <a:cubicBezTo>
                  <a:pt x="2043" y="1119"/>
                  <a:pt x="2042" y="1121"/>
                  <a:pt x="2040" y="1120"/>
                </a:cubicBezTo>
                <a:cubicBezTo>
                  <a:pt x="2039" y="1121"/>
                  <a:pt x="2040" y="1121"/>
                  <a:pt x="2041" y="1122"/>
                </a:cubicBezTo>
                <a:cubicBezTo>
                  <a:pt x="2031" y="1125"/>
                  <a:pt x="2024" y="1129"/>
                  <a:pt x="2015" y="1134"/>
                </a:cubicBezTo>
                <a:cubicBezTo>
                  <a:pt x="2014" y="1134"/>
                  <a:pt x="2014" y="1133"/>
                  <a:pt x="2015" y="1132"/>
                </a:cubicBezTo>
                <a:cubicBezTo>
                  <a:pt x="2013" y="1132"/>
                  <a:pt x="2012" y="1134"/>
                  <a:pt x="2010" y="1134"/>
                </a:cubicBezTo>
                <a:cubicBezTo>
                  <a:pt x="2008" y="1136"/>
                  <a:pt x="2012" y="1136"/>
                  <a:pt x="2010" y="1137"/>
                </a:cubicBezTo>
                <a:cubicBezTo>
                  <a:pt x="2007" y="1137"/>
                  <a:pt x="2005" y="1139"/>
                  <a:pt x="2003" y="1141"/>
                </a:cubicBezTo>
                <a:cubicBezTo>
                  <a:pt x="2001" y="1141"/>
                  <a:pt x="2002" y="1140"/>
                  <a:pt x="2000" y="1140"/>
                </a:cubicBezTo>
                <a:cubicBezTo>
                  <a:pt x="1999" y="1141"/>
                  <a:pt x="2001" y="1141"/>
                  <a:pt x="2001" y="1143"/>
                </a:cubicBezTo>
                <a:cubicBezTo>
                  <a:pt x="1997" y="1142"/>
                  <a:pt x="1998" y="1144"/>
                  <a:pt x="1994" y="1146"/>
                </a:cubicBezTo>
                <a:cubicBezTo>
                  <a:pt x="1992" y="1146"/>
                  <a:pt x="1994" y="1145"/>
                  <a:pt x="1991" y="1145"/>
                </a:cubicBezTo>
                <a:cubicBezTo>
                  <a:pt x="1991" y="1146"/>
                  <a:pt x="1991" y="1146"/>
                  <a:pt x="1993" y="1146"/>
                </a:cubicBezTo>
                <a:cubicBezTo>
                  <a:pt x="1990" y="1149"/>
                  <a:pt x="1981" y="1150"/>
                  <a:pt x="1980" y="1147"/>
                </a:cubicBezTo>
                <a:cubicBezTo>
                  <a:pt x="1976" y="1151"/>
                  <a:pt x="1985" y="1147"/>
                  <a:pt x="1983" y="1151"/>
                </a:cubicBezTo>
                <a:cubicBezTo>
                  <a:pt x="1981" y="1152"/>
                  <a:pt x="1981" y="1151"/>
                  <a:pt x="1978" y="1151"/>
                </a:cubicBezTo>
                <a:cubicBezTo>
                  <a:pt x="1977" y="1153"/>
                  <a:pt x="1973" y="1153"/>
                  <a:pt x="1973" y="1157"/>
                </a:cubicBezTo>
                <a:cubicBezTo>
                  <a:pt x="1971" y="1158"/>
                  <a:pt x="1968" y="1159"/>
                  <a:pt x="1966" y="1157"/>
                </a:cubicBezTo>
                <a:cubicBezTo>
                  <a:pt x="1966" y="1158"/>
                  <a:pt x="1965" y="1159"/>
                  <a:pt x="1965" y="1160"/>
                </a:cubicBezTo>
                <a:cubicBezTo>
                  <a:pt x="1967" y="1161"/>
                  <a:pt x="1965" y="1158"/>
                  <a:pt x="1967" y="1159"/>
                </a:cubicBezTo>
                <a:cubicBezTo>
                  <a:pt x="1967" y="1163"/>
                  <a:pt x="1958" y="1164"/>
                  <a:pt x="1955" y="1168"/>
                </a:cubicBezTo>
                <a:cubicBezTo>
                  <a:pt x="1955" y="1167"/>
                  <a:pt x="1954" y="1166"/>
                  <a:pt x="1956" y="1164"/>
                </a:cubicBezTo>
                <a:cubicBezTo>
                  <a:pt x="1951" y="1163"/>
                  <a:pt x="1953" y="1169"/>
                  <a:pt x="1949" y="1171"/>
                </a:cubicBezTo>
                <a:cubicBezTo>
                  <a:pt x="1946" y="1169"/>
                  <a:pt x="1944" y="1173"/>
                  <a:pt x="1942" y="1175"/>
                </a:cubicBezTo>
                <a:cubicBezTo>
                  <a:pt x="1938" y="1174"/>
                  <a:pt x="1935" y="1176"/>
                  <a:pt x="1933" y="1178"/>
                </a:cubicBezTo>
                <a:cubicBezTo>
                  <a:pt x="1931" y="1177"/>
                  <a:pt x="1935" y="1176"/>
                  <a:pt x="1936" y="1175"/>
                </a:cubicBezTo>
                <a:cubicBezTo>
                  <a:pt x="1934" y="1174"/>
                  <a:pt x="1936" y="1172"/>
                  <a:pt x="1935" y="1171"/>
                </a:cubicBezTo>
                <a:cubicBezTo>
                  <a:pt x="1934" y="1173"/>
                  <a:pt x="1932" y="1174"/>
                  <a:pt x="1931" y="1176"/>
                </a:cubicBezTo>
                <a:cubicBezTo>
                  <a:pt x="1929" y="1177"/>
                  <a:pt x="1928" y="1179"/>
                  <a:pt x="1927" y="1180"/>
                </a:cubicBezTo>
                <a:cubicBezTo>
                  <a:pt x="1926" y="1180"/>
                  <a:pt x="1925" y="1181"/>
                  <a:pt x="1923" y="1182"/>
                </a:cubicBezTo>
                <a:cubicBezTo>
                  <a:pt x="1920" y="1180"/>
                  <a:pt x="1929" y="1178"/>
                  <a:pt x="1924" y="1178"/>
                </a:cubicBezTo>
                <a:cubicBezTo>
                  <a:pt x="1924" y="1175"/>
                  <a:pt x="1927" y="1177"/>
                  <a:pt x="1928" y="1174"/>
                </a:cubicBezTo>
                <a:cubicBezTo>
                  <a:pt x="1925" y="1173"/>
                  <a:pt x="1922" y="1178"/>
                  <a:pt x="1921" y="1176"/>
                </a:cubicBezTo>
                <a:cubicBezTo>
                  <a:pt x="1920" y="1178"/>
                  <a:pt x="1918" y="1178"/>
                  <a:pt x="1916" y="1181"/>
                </a:cubicBezTo>
                <a:cubicBezTo>
                  <a:pt x="1915" y="1178"/>
                  <a:pt x="1913" y="1182"/>
                  <a:pt x="1909" y="1181"/>
                </a:cubicBezTo>
                <a:cubicBezTo>
                  <a:pt x="1907" y="1185"/>
                  <a:pt x="1904" y="1186"/>
                  <a:pt x="1901" y="1189"/>
                </a:cubicBezTo>
                <a:cubicBezTo>
                  <a:pt x="1902" y="1190"/>
                  <a:pt x="1905" y="1190"/>
                  <a:pt x="1906" y="1188"/>
                </a:cubicBezTo>
                <a:cubicBezTo>
                  <a:pt x="1907" y="1191"/>
                  <a:pt x="1901" y="1192"/>
                  <a:pt x="1899" y="1193"/>
                </a:cubicBezTo>
                <a:cubicBezTo>
                  <a:pt x="1898" y="1192"/>
                  <a:pt x="1899" y="1190"/>
                  <a:pt x="1900" y="1189"/>
                </a:cubicBezTo>
                <a:cubicBezTo>
                  <a:pt x="1899" y="1188"/>
                  <a:pt x="1897" y="1189"/>
                  <a:pt x="1896" y="1187"/>
                </a:cubicBezTo>
                <a:cubicBezTo>
                  <a:pt x="1898" y="1191"/>
                  <a:pt x="1894" y="1189"/>
                  <a:pt x="1892" y="1193"/>
                </a:cubicBezTo>
                <a:cubicBezTo>
                  <a:pt x="1894" y="1195"/>
                  <a:pt x="1894" y="1192"/>
                  <a:pt x="1896" y="1193"/>
                </a:cubicBezTo>
                <a:cubicBezTo>
                  <a:pt x="1894" y="1194"/>
                  <a:pt x="1893" y="1196"/>
                  <a:pt x="1891" y="1195"/>
                </a:cubicBezTo>
                <a:cubicBezTo>
                  <a:pt x="1890" y="1195"/>
                  <a:pt x="1892" y="1194"/>
                  <a:pt x="1892" y="1193"/>
                </a:cubicBezTo>
                <a:cubicBezTo>
                  <a:pt x="1891" y="1193"/>
                  <a:pt x="1889" y="1194"/>
                  <a:pt x="1890" y="1193"/>
                </a:cubicBezTo>
                <a:cubicBezTo>
                  <a:pt x="1887" y="1192"/>
                  <a:pt x="1890" y="1196"/>
                  <a:pt x="1887" y="1194"/>
                </a:cubicBezTo>
                <a:cubicBezTo>
                  <a:pt x="1888" y="1195"/>
                  <a:pt x="1890" y="1196"/>
                  <a:pt x="1889" y="1198"/>
                </a:cubicBezTo>
                <a:cubicBezTo>
                  <a:pt x="1886" y="1199"/>
                  <a:pt x="1888" y="1197"/>
                  <a:pt x="1886" y="1197"/>
                </a:cubicBezTo>
                <a:cubicBezTo>
                  <a:pt x="1885" y="1198"/>
                  <a:pt x="1886" y="1199"/>
                  <a:pt x="1886" y="1200"/>
                </a:cubicBezTo>
                <a:cubicBezTo>
                  <a:pt x="1886" y="1200"/>
                  <a:pt x="1884" y="1200"/>
                  <a:pt x="1884" y="1201"/>
                </a:cubicBezTo>
                <a:cubicBezTo>
                  <a:pt x="1880" y="1201"/>
                  <a:pt x="1884" y="1197"/>
                  <a:pt x="1881" y="1196"/>
                </a:cubicBezTo>
                <a:cubicBezTo>
                  <a:pt x="1881" y="1198"/>
                  <a:pt x="1881" y="1199"/>
                  <a:pt x="1881" y="1200"/>
                </a:cubicBezTo>
                <a:cubicBezTo>
                  <a:pt x="1880" y="1203"/>
                  <a:pt x="1877" y="1200"/>
                  <a:pt x="1876" y="1203"/>
                </a:cubicBezTo>
                <a:cubicBezTo>
                  <a:pt x="1874" y="1203"/>
                  <a:pt x="1874" y="1202"/>
                  <a:pt x="1873" y="1202"/>
                </a:cubicBezTo>
                <a:cubicBezTo>
                  <a:pt x="1871" y="1204"/>
                  <a:pt x="1868" y="1204"/>
                  <a:pt x="1866" y="1205"/>
                </a:cubicBezTo>
                <a:cubicBezTo>
                  <a:pt x="1866" y="1209"/>
                  <a:pt x="1862" y="1210"/>
                  <a:pt x="1859" y="1211"/>
                </a:cubicBezTo>
                <a:cubicBezTo>
                  <a:pt x="1857" y="1211"/>
                  <a:pt x="1861" y="1208"/>
                  <a:pt x="1858" y="1209"/>
                </a:cubicBezTo>
                <a:cubicBezTo>
                  <a:pt x="1856" y="1212"/>
                  <a:pt x="1853" y="1212"/>
                  <a:pt x="1850" y="1214"/>
                </a:cubicBezTo>
                <a:cubicBezTo>
                  <a:pt x="1848" y="1216"/>
                  <a:pt x="1852" y="1215"/>
                  <a:pt x="1850" y="1217"/>
                </a:cubicBezTo>
                <a:cubicBezTo>
                  <a:pt x="1848" y="1219"/>
                  <a:pt x="1849" y="1215"/>
                  <a:pt x="1846" y="1215"/>
                </a:cubicBezTo>
                <a:cubicBezTo>
                  <a:pt x="1845" y="1216"/>
                  <a:pt x="1844" y="1217"/>
                  <a:pt x="1844" y="1218"/>
                </a:cubicBezTo>
                <a:cubicBezTo>
                  <a:pt x="1837" y="1216"/>
                  <a:pt x="1835" y="1225"/>
                  <a:pt x="1828" y="1225"/>
                </a:cubicBezTo>
                <a:cubicBezTo>
                  <a:pt x="1828" y="1229"/>
                  <a:pt x="1827" y="1229"/>
                  <a:pt x="1824" y="1232"/>
                </a:cubicBezTo>
                <a:cubicBezTo>
                  <a:pt x="1823" y="1233"/>
                  <a:pt x="1821" y="1231"/>
                  <a:pt x="1820" y="1233"/>
                </a:cubicBezTo>
                <a:cubicBezTo>
                  <a:pt x="1818" y="1231"/>
                  <a:pt x="1822" y="1230"/>
                  <a:pt x="1823" y="1228"/>
                </a:cubicBezTo>
                <a:cubicBezTo>
                  <a:pt x="1819" y="1229"/>
                  <a:pt x="1817" y="1231"/>
                  <a:pt x="1816" y="1234"/>
                </a:cubicBezTo>
                <a:cubicBezTo>
                  <a:pt x="1813" y="1235"/>
                  <a:pt x="1814" y="1233"/>
                  <a:pt x="1811" y="1232"/>
                </a:cubicBezTo>
                <a:cubicBezTo>
                  <a:pt x="1809" y="1234"/>
                  <a:pt x="1808" y="1233"/>
                  <a:pt x="1808" y="1236"/>
                </a:cubicBezTo>
                <a:cubicBezTo>
                  <a:pt x="1807" y="1236"/>
                  <a:pt x="1806" y="1236"/>
                  <a:pt x="1805" y="1235"/>
                </a:cubicBezTo>
                <a:cubicBezTo>
                  <a:pt x="1807" y="1237"/>
                  <a:pt x="1801" y="1241"/>
                  <a:pt x="1798" y="1239"/>
                </a:cubicBezTo>
                <a:cubicBezTo>
                  <a:pt x="1798" y="1243"/>
                  <a:pt x="1796" y="1242"/>
                  <a:pt x="1793" y="1243"/>
                </a:cubicBezTo>
                <a:cubicBezTo>
                  <a:pt x="1791" y="1245"/>
                  <a:pt x="1793" y="1243"/>
                  <a:pt x="1794" y="1244"/>
                </a:cubicBezTo>
                <a:cubicBezTo>
                  <a:pt x="1794" y="1246"/>
                  <a:pt x="1792" y="1245"/>
                  <a:pt x="1791" y="1246"/>
                </a:cubicBezTo>
                <a:cubicBezTo>
                  <a:pt x="1788" y="1245"/>
                  <a:pt x="1789" y="1245"/>
                  <a:pt x="1790" y="1243"/>
                </a:cubicBezTo>
                <a:cubicBezTo>
                  <a:pt x="1787" y="1244"/>
                  <a:pt x="1785" y="1245"/>
                  <a:pt x="1781" y="1244"/>
                </a:cubicBezTo>
                <a:cubicBezTo>
                  <a:pt x="1782" y="1243"/>
                  <a:pt x="1782" y="1243"/>
                  <a:pt x="1783" y="1243"/>
                </a:cubicBezTo>
                <a:cubicBezTo>
                  <a:pt x="1782" y="1241"/>
                  <a:pt x="1777" y="1245"/>
                  <a:pt x="1775" y="1245"/>
                </a:cubicBezTo>
                <a:cubicBezTo>
                  <a:pt x="1781" y="1244"/>
                  <a:pt x="1781" y="1247"/>
                  <a:pt x="1787" y="1245"/>
                </a:cubicBezTo>
                <a:cubicBezTo>
                  <a:pt x="1784" y="1250"/>
                  <a:pt x="1780" y="1245"/>
                  <a:pt x="1777" y="1248"/>
                </a:cubicBezTo>
                <a:cubicBezTo>
                  <a:pt x="1778" y="1249"/>
                  <a:pt x="1783" y="1249"/>
                  <a:pt x="1783" y="1251"/>
                </a:cubicBezTo>
                <a:cubicBezTo>
                  <a:pt x="1781" y="1250"/>
                  <a:pt x="1777" y="1252"/>
                  <a:pt x="1775" y="1251"/>
                </a:cubicBezTo>
                <a:cubicBezTo>
                  <a:pt x="1775" y="1253"/>
                  <a:pt x="1775" y="1255"/>
                  <a:pt x="1775" y="1257"/>
                </a:cubicBezTo>
                <a:cubicBezTo>
                  <a:pt x="1774" y="1254"/>
                  <a:pt x="1772" y="1256"/>
                  <a:pt x="1769" y="1256"/>
                </a:cubicBezTo>
                <a:cubicBezTo>
                  <a:pt x="1767" y="1255"/>
                  <a:pt x="1770" y="1252"/>
                  <a:pt x="1767" y="1253"/>
                </a:cubicBezTo>
                <a:cubicBezTo>
                  <a:pt x="1767" y="1254"/>
                  <a:pt x="1767" y="1254"/>
                  <a:pt x="1768" y="1256"/>
                </a:cubicBezTo>
                <a:cubicBezTo>
                  <a:pt x="1766" y="1257"/>
                  <a:pt x="1764" y="1256"/>
                  <a:pt x="1766" y="1258"/>
                </a:cubicBezTo>
                <a:cubicBezTo>
                  <a:pt x="1764" y="1259"/>
                  <a:pt x="1762" y="1258"/>
                  <a:pt x="1760" y="1258"/>
                </a:cubicBezTo>
                <a:cubicBezTo>
                  <a:pt x="1760" y="1257"/>
                  <a:pt x="1765" y="1256"/>
                  <a:pt x="1763" y="1254"/>
                </a:cubicBezTo>
                <a:cubicBezTo>
                  <a:pt x="1761" y="1257"/>
                  <a:pt x="1750" y="1266"/>
                  <a:pt x="1750" y="1261"/>
                </a:cubicBezTo>
                <a:cubicBezTo>
                  <a:pt x="1748" y="1261"/>
                  <a:pt x="1747" y="1264"/>
                  <a:pt x="1745" y="1263"/>
                </a:cubicBezTo>
                <a:cubicBezTo>
                  <a:pt x="1745" y="1266"/>
                  <a:pt x="1743" y="1267"/>
                  <a:pt x="1741" y="1268"/>
                </a:cubicBezTo>
                <a:cubicBezTo>
                  <a:pt x="1739" y="1270"/>
                  <a:pt x="1737" y="1271"/>
                  <a:pt x="1736" y="1274"/>
                </a:cubicBezTo>
                <a:cubicBezTo>
                  <a:pt x="1734" y="1272"/>
                  <a:pt x="1731" y="1275"/>
                  <a:pt x="1731" y="1272"/>
                </a:cubicBezTo>
                <a:cubicBezTo>
                  <a:pt x="1729" y="1273"/>
                  <a:pt x="1731" y="1275"/>
                  <a:pt x="1729" y="1277"/>
                </a:cubicBezTo>
                <a:cubicBezTo>
                  <a:pt x="1725" y="1279"/>
                  <a:pt x="1720" y="1280"/>
                  <a:pt x="1717" y="1284"/>
                </a:cubicBezTo>
                <a:cubicBezTo>
                  <a:pt x="1716" y="1282"/>
                  <a:pt x="1713" y="1285"/>
                  <a:pt x="1713" y="1286"/>
                </a:cubicBezTo>
                <a:cubicBezTo>
                  <a:pt x="1711" y="1285"/>
                  <a:pt x="1710" y="1287"/>
                  <a:pt x="1708" y="1287"/>
                </a:cubicBezTo>
                <a:cubicBezTo>
                  <a:pt x="1709" y="1288"/>
                  <a:pt x="1710" y="1288"/>
                  <a:pt x="1711" y="1289"/>
                </a:cubicBezTo>
                <a:cubicBezTo>
                  <a:pt x="1709" y="1290"/>
                  <a:pt x="1706" y="1290"/>
                  <a:pt x="1705" y="1289"/>
                </a:cubicBezTo>
                <a:cubicBezTo>
                  <a:pt x="1702" y="1290"/>
                  <a:pt x="1705" y="1292"/>
                  <a:pt x="1700" y="1292"/>
                </a:cubicBezTo>
                <a:cubicBezTo>
                  <a:pt x="1700" y="1293"/>
                  <a:pt x="1701" y="1293"/>
                  <a:pt x="1700" y="1294"/>
                </a:cubicBezTo>
                <a:cubicBezTo>
                  <a:pt x="1702" y="1292"/>
                  <a:pt x="1705" y="1292"/>
                  <a:pt x="1707" y="1292"/>
                </a:cubicBezTo>
                <a:cubicBezTo>
                  <a:pt x="1704" y="1294"/>
                  <a:pt x="1700" y="1295"/>
                  <a:pt x="1696" y="1298"/>
                </a:cubicBezTo>
                <a:cubicBezTo>
                  <a:pt x="1695" y="1298"/>
                  <a:pt x="1696" y="1297"/>
                  <a:pt x="1695" y="1297"/>
                </a:cubicBezTo>
                <a:cubicBezTo>
                  <a:pt x="1696" y="1295"/>
                  <a:pt x="1700" y="1295"/>
                  <a:pt x="1699" y="1293"/>
                </a:cubicBezTo>
                <a:cubicBezTo>
                  <a:pt x="1696" y="1293"/>
                  <a:pt x="1695" y="1297"/>
                  <a:pt x="1690" y="1297"/>
                </a:cubicBezTo>
                <a:cubicBezTo>
                  <a:pt x="1690" y="1298"/>
                  <a:pt x="1690" y="1299"/>
                  <a:pt x="1689" y="1299"/>
                </a:cubicBezTo>
                <a:cubicBezTo>
                  <a:pt x="1689" y="1300"/>
                  <a:pt x="1689" y="1300"/>
                  <a:pt x="1690" y="1300"/>
                </a:cubicBezTo>
                <a:cubicBezTo>
                  <a:pt x="1689" y="1303"/>
                  <a:pt x="1686" y="1303"/>
                  <a:pt x="1684" y="1305"/>
                </a:cubicBezTo>
                <a:cubicBezTo>
                  <a:pt x="1682" y="1305"/>
                  <a:pt x="1683" y="1304"/>
                  <a:pt x="1681" y="1304"/>
                </a:cubicBezTo>
                <a:cubicBezTo>
                  <a:pt x="1679" y="1306"/>
                  <a:pt x="1683" y="1305"/>
                  <a:pt x="1680" y="1307"/>
                </a:cubicBezTo>
                <a:cubicBezTo>
                  <a:pt x="1678" y="1307"/>
                  <a:pt x="1680" y="1304"/>
                  <a:pt x="1678" y="1306"/>
                </a:cubicBezTo>
                <a:cubicBezTo>
                  <a:pt x="1677" y="1307"/>
                  <a:pt x="1679" y="1307"/>
                  <a:pt x="1678" y="1308"/>
                </a:cubicBezTo>
                <a:cubicBezTo>
                  <a:pt x="1668" y="1308"/>
                  <a:pt x="1660" y="1317"/>
                  <a:pt x="1653" y="1319"/>
                </a:cubicBezTo>
                <a:cubicBezTo>
                  <a:pt x="1652" y="1319"/>
                  <a:pt x="1653" y="1317"/>
                  <a:pt x="1653" y="1316"/>
                </a:cubicBezTo>
                <a:cubicBezTo>
                  <a:pt x="1649" y="1317"/>
                  <a:pt x="1648" y="1322"/>
                  <a:pt x="1644" y="1321"/>
                </a:cubicBezTo>
                <a:cubicBezTo>
                  <a:pt x="1644" y="1322"/>
                  <a:pt x="1644" y="1322"/>
                  <a:pt x="1645" y="1322"/>
                </a:cubicBezTo>
                <a:cubicBezTo>
                  <a:pt x="1645" y="1324"/>
                  <a:pt x="1643" y="1324"/>
                  <a:pt x="1643" y="1326"/>
                </a:cubicBezTo>
                <a:cubicBezTo>
                  <a:pt x="1641" y="1326"/>
                  <a:pt x="1642" y="1324"/>
                  <a:pt x="1642" y="1323"/>
                </a:cubicBezTo>
                <a:cubicBezTo>
                  <a:pt x="1640" y="1323"/>
                  <a:pt x="1640" y="1325"/>
                  <a:pt x="1638" y="1326"/>
                </a:cubicBezTo>
                <a:cubicBezTo>
                  <a:pt x="1637" y="1326"/>
                  <a:pt x="1639" y="1326"/>
                  <a:pt x="1639" y="1326"/>
                </a:cubicBezTo>
                <a:cubicBezTo>
                  <a:pt x="1639" y="1328"/>
                  <a:pt x="1637" y="1328"/>
                  <a:pt x="1637" y="1329"/>
                </a:cubicBezTo>
                <a:cubicBezTo>
                  <a:pt x="1636" y="1328"/>
                  <a:pt x="1637" y="1327"/>
                  <a:pt x="1635" y="1327"/>
                </a:cubicBezTo>
                <a:cubicBezTo>
                  <a:pt x="1635" y="1328"/>
                  <a:pt x="1634" y="1329"/>
                  <a:pt x="1634" y="1330"/>
                </a:cubicBezTo>
                <a:cubicBezTo>
                  <a:pt x="1632" y="1330"/>
                  <a:pt x="1633" y="1329"/>
                  <a:pt x="1631" y="1329"/>
                </a:cubicBezTo>
                <a:cubicBezTo>
                  <a:pt x="1626" y="1332"/>
                  <a:pt x="1621" y="1336"/>
                  <a:pt x="1616" y="1338"/>
                </a:cubicBezTo>
                <a:cubicBezTo>
                  <a:pt x="1617" y="1338"/>
                  <a:pt x="1618" y="1339"/>
                  <a:pt x="1619" y="1339"/>
                </a:cubicBezTo>
                <a:cubicBezTo>
                  <a:pt x="1617" y="1339"/>
                  <a:pt x="1617" y="1342"/>
                  <a:pt x="1615" y="1342"/>
                </a:cubicBezTo>
                <a:cubicBezTo>
                  <a:pt x="1613" y="1342"/>
                  <a:pt x="1614" y="1341"/>
                  <a:pt x="1614" y="1339"/>
                </a:cubicBezTo>
                <a:cubicBezTo>
                  <a:pt x="1611" y="1340"/>
                  <a:pt x="1607" y="1345"/>
                  <a:pt x="1606" y="1347"/>
                </a:cubicBezTo>
                <a:cubicBezTo>
                  <a:pt x="1604" y="1346"/>
                  <a:pt x="1603" y="1346"/>
                  <a:pt x="1601" y="1349"/>
                </a:cubicBezTo>
                <a:cubicBezTo>
                  <a:pt x="1605" y="1348"/>
                  <a:pt x="1602" y="1350"/>
                  <a:pt x="1601" y="1351"/>
                </a:cubicBezTo>
                <a:cubicBezTo>
                  <a:pt x="1606" y="1348"/>
                  <a:pt x="1609" y="1349"/>
                  <a:pt x="1613" y="1345"/>
                </a:cubicBezTo>
                <a:cubicBezTo>
                  <a:pt x="1613" y="1344"/>
                  <a:pt x="1613" y="1345"/>
                  <a:pt x="1612" y="1345"/>
                </a:cubicBezTo>
                <a:cubicBezTo>
                  <a:pt x="1612" y="1343"/>
                  <a:pt x="1614" y="1345"/>
                  <a:pt x="1615" y="1342"/>
                </a:cubicBezTo>
                <a:cubicBezTo>
                  <a:pt x="1617" y="1343"/>
                  <a:pt x="1617" y="1343"/>
                  <a:pt x="1620" y="1343"/>
                </a:cubicBezTo>
                <a:cubicBezTo>
                  <a:pt x="1613" y="1345"/>
                  <a:pt x="1607" y="1353"/>
                  <a:pt x="1602" y="1353"/>
                </a:cubicBezTo>
                <a:cubicBezTo>
                  <a:pt x="1601" y="1353"/>
                  <a:pt x="1602" y="1354"/>
                  <a:pt x="1602" y="1354"/>
                </a:cubicBezTo>
                <a:cubicBezTo>
                  <a:pt x="1600" y="1356"/>
                  <a:pt x="1601" y="1353"/>
                  <a:pt x="1599" y="1353"/>
                </a:cubicBezTo>
                <a:cubicBezTo>
                  <a:pt x="1598" y="1358"/>
                  <a:pt x="1594" y="1358"/>
                  <a:pt x="1590" y="1359"/>
                </a:cubicBezTo>
                <a:cubicBezTo>
                  <a:pt x="1591" y="1362"/>
                  <a:pt x="1588" y="1363"/>
                  <a:pt x="1586" y="1364"/>
                </a:cubicBezTo>
                <a:cubicBezTo>
                  <a:pt x="1586" y="1362"/>
                  <a:pt x="1587" y="1359"/>
                  <a:pt x="1585" y="1359"/>
                </a:cubicBezTo>
                <a:cubicBezTo>
                  <a:pt x="1586" y="1357"/>
                  <a:pt x="1589" y="1356"/>
                  <a:pt x="1588" y="1355"/>
                </a:cubicBezTo>
                <a:cubicBezTo>
                  <a:pt x="1586" y="1356"/>
                  <a:pt x="1586" y="1356"/>
                  <a:pt x="1584" y="1355"/>
                </a:cubicBezTo>
                <a:cubicBezTo>
                  <a:pt x="1584" y="1357"/>
                  <a:pt x="1583" y="1358"/>
                  <a:pt x="1583" y="1359"/>
                </a:cubicBezTo>
                <a:cubicBezTo>
                  <a:pt x="1582" y="1361"/>
                  <a:pt x="1579" y="1360"/>
                  <a:pt x="1578" y="1363"/>
                </a:cubicBezTo>
                <a:cubicBezTo>
                  <a:pt x="1575" y="1361"/>
                  <a:pt x="1571" y="1366"/>
                  <a:pt x="1568" y="1369"/>
                </a:cubicBezTo>
                <a:cubicBezTo>
                  <a:pt x="1567" y="1367"/>
                  <a:pt x="1565" y="1368"/>
                  <a:pt x="1563" y="1371"/>
                </a:cubicBezTo>
                <a:cubicBezTo>
                  <a:pt x="1563" y="1371"/>
                  <a:pt x="1562" y="1370"/>
                  <a:pt x="1563" y="1369"/>
                </a:cubicBezTo>
                <a:cubicBezTo>
                  <a:pt x="1559" y="1370"/>
                  <a:pt x="1557" y="1375"/>
                  <a:pt x="1553" y="1376"/>
                </a:cubicBezTo>
                <a:cubicBezTo>
                  <a:pt x="1553" y="1377"/>
                  <a:pt x="1555" y="1377"/>
                  <a:pt x="1554" y="1378"/>
                </a:cubicBezTo>
                <a:cubicBezTo>
                  <a:pt x="1554" y="1380"/>
                  <a:pt x="1551" y="1378"/>
                  <a:pt x="1551" y="1380"/>
                </a:cubicBezTo>
                <a:cubicBezTo>
                  <a:pt x="1550" y="1380"/>
                  <a:pt x="1550" y="1379"/>
                  <a:pt x="1550" y="1379"/>
                </a:cubicBezTo>
                <a:cubicBezTo>
                  <a:pt x="1548" y="1379"/>
                  <a:pt x="1551" y="1380"/>
                  <a:pt x="1548" y="1381"/>
                </a:cubicBezTo>
                <a:cubicBezTo>
                  <a:pt x="1546" y="1381"/>
                  <a:pt x="1545" y="1381"/>
                  <a:pt x="1546" y="1380"/>
                </a:cubicBezTo>
                <a:cubicBezTo>
                  <a:pt x="1544" y="1382"/>
                  <a:pt x="1538" y="1383"/>
                  <a:pt x="1538" y="1386"/>
                </a:cubicBezTo>
                <a:cubicBezTo>
                  <a:pt x="1537" y="1386"/>
                  <a:pt x="1537" y="1385"/>
                  <a:pt x="1535" y="1385"/>
                </a:cubicBezTo>
                <a:cubicBezTo>
                  <a:pt x="1536" y="1387"/>
                  <a:pt x="1533" y="1387"/>
                  <a:pt x="1533" y="1387"/>
                </a:cubicBezTo>
                <a:cubicBezTo>
                  <a:pt x="1530" y="1389"/>
                  <a:pt x="1530" y="1393"/>
                  <a:pt x="1525" y="1393"/>
                </a:cubicBezTo>
                <a:cubicBezTo>
                  <a:pt x="1526" y="1396"/>
                  <a:pt x="1521" y="1397"/>
                  <a:pt x="1519" y="1399"/>
                </a:cubicBezTo>
                <a:cubicBezTo>
                  <a:pt x="1518" y="1399"/>
                  <a:pt x="1519" y="1398"/>
                  <a:pt x="1517" y="1398"/>
                </a:cubicBezTo>
                <a:cubicBezTo>
                  <a:pt x="1517" y="1401"/>
                  <a:pt x="1513" y="1400"/>
                  <a:pt x="1512" y="1404"/>
                </a:cubicBezTo>
                <a:cubicBezTo>
                  <a:pt x="1512" y="1406"/>
                  <a:pt x="1516" y="1405"/>
                  <a:pt x="1516" y="1403"/>
                </a:cubicBezTo>
                <a:cubicBezTo>
                  <a:pt x="1517" y="1403"/>
                  <a:pt x="1515" y="1406"/>
                  <a:pt x="1514" y="1407"/>
                </a:cubicBezTo>
                <a:cubicBezTo>
                  <a:pt x="1514" y="1409"/>
                  <a:pt x="1517" y="1406"/>
                  <a:pt x="1518" y="1405"/>
                </a:cubicBezTo>
                <a:cubicBezTo>
                  <a:pt x="1519" y="1406"/>
                  <a:pt x="1518" y="1407"/>
                  <a:pt x="1517" y="1408"/>
                </a:cubicBezTo>
                <a:cubicBezTo>
                  <a:pt x="1517" y="1409"/>
                  <a:pt x="1513" y="1408"/>
                  <a:pt x="1512" y="1411"/>
                </a:cubicBezTo>
                <a:cubicBezTo>
                  <a:pt x="1510" y="1411"/>
                  <a:pt x="1509" y="1411"/>
                  <a:pt x="1509" y="1410"/>
                </a:cubicBezTo>
                <a:cubicBezTo>
                  <a:pt x="1507" y="1410"/>
                  <a:pt x="1506" y="1413"/>
                  <a:pt x="1503" y="1412"/>
                </a:cubicBezTo>
                <a:cubicBezTo>
                  <a:pt x="1503" y="1413"/>
                  <a:pt x="1505" y="1414"/>
                  <a:pt x="1502" y="1416"/>
                </a:cubicBezTo>
                <a:cubicBezTo>
                  <a:pt x="1502" y="1412"/>
                  <a:pt x="1504" y="1408"/>
                  <a:pt x="1507" y="1404"/>
                </a:cubicBezTo>
                <a:cubicBezTo>
                  <a:pt x="1506" y="1405"/>
                  <a:pt x="1503" y="1405"/>
                  <a:pt x="1501" y="1406"/>
                </a:cubicBezTo>
                <a:cubicBezTo>
                  <a:pt x="1501" y="1407"/>
                  <a:pt x="1502" y="1408"/>
                  <a:pt x="1500" y="1408"/>
                </a:cubicBezTo>
                <a:cubicBezTo>
                  <a:pt x="1499" y="1409"/>
                  <a:pt x="1500" y="1409"/>
                  <a:pt x="1500" y="1410"/>
                </a:cubicBezTo>
                <a:cubicBezTo>
                  <a:pt x="1499" y="1413"/>
                  <a:pt x="1498" y="1410"/>
                  <a:pt x="1496" y="1411"/>
                </a:cubicBezTo>
                <a:cubicBezTo>
                  <a:pt x="1498" y="1414"/>
                  <a:pt x="1489" y="1420"/>
                  <a:pt x="1486" y="1417"/>
                </a:cubicBezTo>
                <a:cubicBezTo>
                  <a:pt x="1488" y="1419"/>
                  <a:pt x="1484" y="1419"/>
                  <a:pt x="1484" y="1421"/>
                </a:cubicBezTo>
                <a:cubicBezTo>
                  <a:pt x="1486" y="1422"/>
                  <a:pt x="1487" y="1419"/>
                  <a:pt x="1489" y="1419"/>
                </a:cubicBezTo>
                <a:cubicBezTo>
                  <a:pt x="1490" y="1420"/>
                  <a:pt x="1485" y="1422"/>
                  <a:pt x="1483" y="1423"/>
                </a:cubicBezTo>
                <a:cubicBezTo>
                  <a:pt x="1484" y="1424"/>
                  <a:pt x="1484" y="1425"/>
                  <a:pt x="1483" y="1426"/>
                </a:cubicBezTo>
                <a:cubicBezTo>
                  <a:pt x="1482" y="1428"/>
                  <a:pt x="1481" y="1426"/>
                  <a:pt x="1482" y="1425"/>
                </a:cubicBezTo>
                <a:cubicBezTo>
                  <a:pt x="1480" y="1425"/>
                  <a:pt x="1481" y="1428"/>
                  <a:pt x="1483" y="1428"/>
                </a:cubicBezTo>
                <a:cubicBezTo>
                  <a:pt x="1484" y="1426"/>
                  <a:pt x="1485" y="1427"/>
                  <a:pt x="1486" y="1424"/>
                </a:cubicBezTo>
                <a:cubicBezTo>
                  <a:pt x="1487" y="1425"/>
                  <a:pt x="1487" y="1426"/>
                  <a:pt x="1488" y="1426"/>
                </a:cubicBezTo>
                <a:cubicBezTo>
                  <a:pt x="1486" y="1429"/>
                  <a:pt x="1483" y="1428"/>
                  <a:pt x="1481" y="1430"/>
                </a:cubicBezTo>
                <a:cubicBezTo>
                  <a:pt x="1480" y="1429"/>
                  <a:pt x="1482" y="1424"/>
                  <a:pt x="1479" y="1426"/>
                </a:cubicBezTo>
                <a:cubicBezTo>
                  <a:pt x="1480" y="1428"/>
                  <a:pt x="1478" y="1428"/>
                  <a:pt x="1477" y="1430"/>
                </a:cubicBezTo>
                <a:cubicBezTo>
                  <a:pt x="1476" y="1428"/>
                  <a:pt x="1478" y="1427"/>
                  <a:pt x="1474" y="1429"/>
                </a:cubicBezTo>
                <a:cubicBezTo>
                  <a:pt x="1475" y="1430"/>
                  <a:pt x="1475" y="1431"/>
                  <a:pt x="1473" y="1433"/>
                </a:cubicBezTo>
                <a:cubicBezTo>
                  <a:pt x="1470" y="1431"/>
                  <a:pt x="1470" y="1436"/>
                  <a:pt x="1466" y="1435"/>
                </a:cubicBezTo>
                <a:cubicBezTo>
                  <a:pt x="1472" y="1431"/>
                  <a:pt x="1475" y="1426"/>
                  <a:pt x="1483" y="1423"/>
                </a:cubicBezTo>
                <a:cubicBezTo>
                  <a:pt x="1479" y="1422"/>
                  <a:pt x="1487" y="1419"/>
                  <a:pt x="1484" y="1417"/>
                </a:cubicBezTo>
                <a:cubicBezTo>
                  <a:pt x="1483" y="1416"/>
                  <a:pt x="1482" y="1417"/>
                  <a:pt x="1481" y="1417"/>
                </a:cubicBezTo>
                <a:cubicBezTo>
                  <a:pt x="1481" y="1420"/>
                  <a:pt x="1476" y="1421"/>
                  <a:pt x="1474" y="1420"/>
                </a:cubicBezTo>
                <a:cubicBezTo>
                  <a:pt x="1477" y="1421"/>
                  <a:pt x="1473" y="1424"/>
                  <a:pt x="1476" y="1425"/>
                </a:cubicBezTo>
                <a:cubicBezTo>
                  <a:pt x="1475" y="1425"/>
                  <a:pt x="1474" y="1427"/>
                  <a:pt x="1472" y="1427"/>
                </a:cubicBezTo>
                <a:cubicBezTo>
                  <a:pt x="1471" y="1427"/>
                  <a:pt x="1476" y="1425"/>
                  <a:pt x="1472" y="1425"/>
                </a:cubicBezTo>
                <a:cubicBezTo>
                  <a:pt x="1472" y="1423"/>
                  <a:pt x="1474" y="1425"/>
                  <a:pt x="1474" y="1422"/>
                </a:cubicBezTo>
                <a:cubicBezTo>
                  <a:pt x="1473" y="1422"/>
                  <a:pt x="1473" y="1421"/>
                  <a:pt x="1472" y="1421"/>
                </a:cubicBezTo>
                <a:cubicBezTo>
                  <a:pt x="1470" y="1425"/>
                  <a:pt x="1469" y="1425"/>
                  <a:pt x="1467" y="1424"/>
                </a:cubicBezTo>
                <a:cubicBezTo>
                  <a:pt x="1468" y="1423"/>
                  <a:pt x="1469" y="1422"/>
                  <a:pt x="1470" y="1421"/>
                </a:cubicBezTo>
                <a:cubicBezTo>
                  <a:pt x="1477" y="1419"/>
                  <a:pt x="1481" y="1411"/>
                  <a:pt x="1488" y="1410"/>
                </a:cubicBezTo>
                <a:cubicBezTo>
                  <a:pt x="1490" y="1405"/>
                  <a:pt x="1495" y="1406"/>
                  <a:pt x="1498" y="1401"/>
                </a:cubicBezTo>
                <a:cubicBezTo>
                  <a:pt x="1503" y="1399"/>
                  <a:pt x="1508" y="1396"/>
                  <a:pt x="1512" y="1393"/>
                </a:cubicBezTo>
                <a:cubicBezTo>
                  <a:pt x="1515" y="1391"/>
                  <a:pt x="1517" y="1389"/>
                  <a:pt x="1519" y="1387"/>
                </a:cubicBezTo>
                <a:cubicBezTo>
                  <a:pt x="1522" y="1386"/>
                  <a:pt x="1524" y="1384"/>
                  <a:pt x="1526" y="1382"/>
                </a:cubicBezTo>
                <a:cubicBezTo>
                  <a:pt x="1532" y="1379"/>
                  <a:pt x="1537" y="1375"/>
                  <a:pt x="1542" y="1372"/>
                </a:cubicBezTo>
                <a:cubicBezTo>
                  <a:pt x="1547" y="1368"/>
                  <a:pt x="1553" y="1364"/>
                  <a:pt x="1558" y="1361"/>
                </a:cubicBezTo>
                <a:cubicBezTo>
                  <a:pt x="1563" y="1357"/>
                  <a:pt x="1568" y="1353"/>
                  <a:pt x="1574" y="1350"/>
                </a:cubicBezTo>
                <a:cubicBezTo>
                  <a:pt x="1579" y="1346"/>
                  <a:pt x="1584" y="1343"/>
                  <a:pt x="1590" y="1340"/>
                </a:cubicBezTo>
                <a:cubicBezTo>
                  <a:pt x="1590" y="1339"/>
                  <a:pt x="1591" y="1338"/>
                  <a:pt x="1591" y="1337"/>
                </a:cubicBezTo>
                <a:cubicBezTo>
                  <a:pt x="1592" y="1336"/>
                  <a:pt x="1593" y="1337"/>
                  <a:pt x="1592" y="1338"/>
                </a:cubicBezTo>
                <a:cubicBezTo>
                  <a:pt x="1598" y="1333"/>
                  <a:pt x="1603" y="1330"/>
                  <a:pt x="1608" y="1327"/>
                </a:cubicBezTo>
                <a:cubicBezTo>
                  <a:pt x="1613" y="1324"/>
                  <a:pt x="1617" y="1320"/>
                  <a:pt x="1623" y="1316"/>
                </a:cubicBezTo>
                <a:cubicBezTo>
                  <a:pt x="1624" y="1316"/>
                  <a:pt x="1625" y="1316"/>
                  <a:pt x="1626" y="1316"/>
                </a:cubicBezTo>
                <a:cubicBezTo>
                  <a:pt x="1628" y="1315"/>
                  <a:pt x="1625" y="1313"/>
                  <a:pt x="1629" y="1312"/>
                </a:cubicBezTo>
                <a:cubicBezTo>
                  <a:pt x="1630" y="1313"/>
                  <a:pt x="1629" y="1313"/>
                  <a:pt x="1628" y="1314"/>
                </a:cubicBezTo>
                <a:cubicBezTo>
                  <a:pt x="1630" y="1314"/>
                  <a:pt x="1632" y="1312"/>
                  <a:pt x="1631" y="1311"/>
                </a:cubicBezTo>
                <a:cubicBezTo>
                  <a:pt x="1674" y="1285"/>
                  <a:pt x="1716" y="1259"/>
                  <a:pt x="1759" y="1233"/>
                </a:cubicBezTo>
                <a:cubicBezTo>
                  <a:pt x="1801" y="1208"/>
                  <a:pt x="1844" y="1184"/>
                  <a:pt x="1889" y="1161"/>
                </a:cubicBezTo>
                <a:cubicBezTo>
                  <a:pt x="1890" y="1161"/>
                  <a:pt x="1890" y="1160"/>
                  <a:pt x="1890" y="1159"/>
                </a:cubicBezTo>
                <a:cubicBezTo>
                  <a:pt x="1897" y="1157"/>
                  <a:pt x="1903" y="1154"/>
                  <a:pt x="1909" y="1150"/>
                </a:cubicBezTo>
                <a:cubicBezTo>
                  <a:pt x="1912" y="1148"/>
                  <a:pt x="1915" y="1147"/>
                  <a:pt x="1918" y="1145"/>
                </a:cubicBezTo>
                <a:cubicBezTo>
                  <a:pt x="1921" y="1144"/>
                  <a:pt x="1924" y="1143"/>
                  <a:pt x="1928" y="1142"/>
                </a:cubicBezTo>
                <a:cubicBezTo>
                  <a:pt x="1930" y="1141"/>
                  <a:pt x="1930" y="1137"/>
                  <a:pt x="1932" y="1139"/>
                </a:cubicBezTo>
                <a:cubicBezTo>
                  <a:pt x="1933" y="1137"/>
                  <a:pt x="1938" y="1134"/>
                  <a:pt x="1942" y="1134"/>
                </a:cubicBezTo>
                <a:cubicBezTo>
                  <a:pt x="1942" y="1134"/>
                  <a:pt x="1943" y="1133"/>
                  <a:pt x="1944" y="1132"/>
                </a:cubicBezTo>
                <a:cubicBezTo>
                  <a:pt x="1948" y="1130"/>
                  <a:pt x="1953" y="1129"/>
                  <a:pt x="1956" y="1125"/>
                </a:cubicBezTo>
                <a:cubicBezTo>
                  <a:pt x="1967" y="1122"/>
                  <a:pt x="1978" y="1117"/>
                  <a:pt x="1988" y="1112"/>
                </a:cubicBezTo>
                <a:cubicBezTo>
                  <a:pt x="1993" y="1109"/>
                  <a:pt x="1998" y="1107"/>
                  <a:pt x="2004" y="1105"/>
                </a:cubicBezTo>
                <a:cubicBezTo>
                  <a:pt x="2009" y="1103"/>
                  <a:pt x="2015" y="1101"/>
                  <a:pt x="2020" y="1100"/>
                </a:cubicBezTo>
                <a:cubicBezTo>
                  <a:pt x="2021" y="1099"/>
                  <a:pt x="2022" y="1098"/>
                  <a:pt x="2022" y="1097"/>
                </a:cubicBezTo>
                <a:cubicBezTo>
                  <a:pt x="2027" y="1098"/>
                  <a:pt x="2033" y="1095"/>
                  <a:pt x="2034" y="1092"/>
                </a:cubicBezTo>
                <a:cubicBezTo>
                  <a:pt x="2035" y="1093"/>
                  <a:pt x="2035" y="1093"/>
                  <a:pt x="2036" y="1094"/>
                </a:cubicBezTo>
                <a:cubicBezTo>
                  <a:pt x="2036" y="1090"/>
                  <a:pt x="2039" y="1091"/>
                  <a:pt x="2041" y="1091"/>
                </a:cubicBezTo>
                <a:cubicBezTo>
                  <a:pt x="2046" y="1087"/>
                  <a:pt x="2053" y="1085"/>
                  <a:pt x="2060" y="1082"/>
                </a:cubicBezTo>
                <a:cubicBezTo>
                  <a:pt x="2062" y="1082"/>
                  <a:pt x="2062" y="1083"/>
                  <a:pt x="2062" y="1084"/>
                </a:cubicBezTo>
                <a:cubicBezTo>
                  <a:pt x="2064" y="1084"/>
                  <a:pt x="2063" y="1080"/>
                  <a:pt x="2066" y="1081"/>
                </a:cubicBezTo>
                <a:cubicBezTo>
                  <a:pt x="2067" y="1080"/>
                  <a:pt x="2066" y="1080"/>
                  <a:pt x="2065" y="1080"/>
                </a:cubicBezTo>
                <a:cubicBezTo>
                  <a:pt x="2067" y="1079"/>
                  <a:pt x="2069" y="1079"/>
                  <a:pt x="2070" y="1077"/>
                </a:cubicBezTo>
                <a:cubicBezTo>
                  <a:pt x="2072" y="1077"/>
                  <a:pt x="2071" y="1078"/>
                  <a:pt x="2071" y="1078"/>
                </a:cubicBezTo>
                <a:cubicBezTo>
                  <a:pt x="2073" y="1077"/>
                  <a:pt x="2076" y="1074"/>
                  <a:pt x="2080" y="1073"/>
                </a:cubicBezTo>
                <a:cubicBezTo>
                  <a:pt x="2082" y="1074"/>
                  <a:pt x="2078" y="1075"/>
                  <a:pt x="2077" y="1076"/>
                </a:cubicBezTo>
                <a:cubicBezTo>
                  <a:pt x="2080" y="1074"/>
                  <a:pt x="2083" y="1072"/>
                  <a:pt x="2087" y="1070"/>
                </a:cubicBezTo>
                <a:cubicBezTo>
                  <a:pt x="2090" y="1068"/>
                  <a:pt x="2093" y="1067"/>
                  <a:pt x="2096" y="1065"/>
                </a:cubicBezTo>
                <a:cubicBezTo>
                  <a:pt x="2098" y="1065"/>
                  <a:pt x="2099" y="1065"/>
                  <a:pt x="2100" y="1066"/>
                </a:cubicBezTo>
                <a:cubicBezTo>
                  <a:pt x="2100" y="1068"/>
                  <a:pt x="2101" y="1064"/>
                  <a:pt x="2098" y="1064"/>
                </a:cubicBezTo>
                <a:cubicBezTo>
                  <a:pt x="2100" y="1063"/>
                  <a:pt x="2101" y="1062"/>
                  <a:pt x="2103" y="1061"/>
                </a:cubicBezTo>
                <a:cubicBezTo>
                  <a:pt x="2104" y="1061"/>
                  <a:pt x="2106" y="1060"/>
                  <a:pt x="2107" y="1059"/>
                </a:cubicBezTo>
                <a:cubicBezTo>
                  <a:pt x="2107" y="1059"/>
                  <a:pt x="2107" y="1059"/>
                  <a:pt x="2107" y="1059"/>
                </a:cubicBezTo>
                <a:cubicBezTo>
                  <a:pt x="2107" y="1058"/>
                  <a:pt x="2108" y="1058"/>
                  <a:pt x="2108" y="1058"/>
                </a:cubicBezTo>
                <a:cubicBezTo>
                  <a:pt x="2109" y="1059"/>
                  <a:pt x="2113" y="1057"/>
                  <a:pt x="2111" y="1059"/>
                </a:cubicBezTo>
                <a:cubicBezTo>
                  <a:pt x="2113" y="1059"/>
                  <a:pt x="2112" y="1056"/>
                  <a:pt x="2117" y="1058"/>
                </a:cubicBezTo>
                <a:cubicBezTo>
                  <a:pt x="2119" y="1055"/>
                  <a:pt x="2115" y="1057"/>
                  <a:pt x="2114" y="1057"/>
                </a:cubicBezTo>
                <a:cubicBezTo>
                  <a:pt x="2118" y="1053"/>
                  <a:pt x="2122" y="1054"/>
                  <a:pt x="2126" y="1050"/>
                </a:cubicBezTo>
                <a:cubicBezTo>
                  <a:pt x="2127" y="1050"/>
                  <a:pt x="2126" y="1051"/>
                  <a:pt x="2125" y="1052"/>
                </a:cubicBezTo>
                <a:cubicBezTo>
                  <a:pt x="2126" y="1052"/>
                  <a:pt x="2127" y="1050"/>
                  <a:pt x="2129" y="1052"/>
                </a:cubicBezTo>
                <a:cubicBezTo>
                  <a:pt x="2127" y="1050"/>
                  <a:pt x="2131" y="1050"/>
                  <a:pt x="2132" y="1047"/>
                </a:cubicBezTo>
                <a:cubicBezTo>
                  <a:pt x="2144" y="1047"/>
                  <a:pt x="2152" y="1035"/>
                  <a:pt x="2163" y="1037"/>
                </a:cubicBezTo>
                <a:cubicBezTo>
                  <a:pt x="2163" y="1032"/>
                  <a:pt x="2170" y="1031"/>
                  <a:pt x="2174" y="1029"/>
                </a:cubicBezTo>
                <a:cubicBezTo>
                  <a:pt x="2174" y="1031"/>
                  <a:pt x="2169" y="1031"/>
                  <a:pt x="2167" y="1033"/>
                </a:cubicBezTo>
                <a:cubicBezTo>
                  <a:pt x="2168" y="1034"/>
                  <a:pt x="2169" y="1033"/>
                  <a:pt x="2170" y="1034"/>
                </a:cubicBezTo>
                <a:cubicBezTo>
                  <a:pt x="2167" y="1036"/>
                  <a:pt x="2165" y="1039"/>
                  <a:pt x="2162" y="1041"/>
                </a:cubicBezTo>
                <a:cubicBezTo>
                  <a:pt x="2160" y="1037"/>
                  <a:pt x="2153" y="1044"/>
                  <a:pt x="2151" y="1045"/>
                </a:cubicBezTo>
                <a:cubicBezTo>
                  <a:pt x="2157" y="1045"/>
                  <a:pt x="2163" y="1042"/>
                  <a:pt x="2169" y="1039"/>
                </a:cubicBezTo>
                <a:cubicBezTo>
                  <a:pt x="2170" y="1040"/>
                  <a:pt x="2173" y="1037"/>
                  <a:pt x="2174" y="1036"/>
                </a:cubicBezTo>
                <a:cubicBezTo>
                  <a:pt x="2174" y="1036"/>
                  <a:pt x="2173" y="1036"/>
                  <a:pt x="2173" y="1036"/>
                </a:cubicBezTo>
                <a:cubicBezTo>
                  <a:pt x="2174" y="1035"/>
                  <a:pt x="2174" y="1035"/>
                  <a:pt x="2175" y="1034"/>
                </a:cubicBezTo>
                <a:cubicBezTo>
                  <a:pt x="2175" y="1035"/>
                  <a:pt x="2174" y="1036"/>
                  <a:pt x="2173" y="1037"/>
                </a:cubicBezTo>
                <a:cubicBezTo>
                  <a:pt x="2177" y="1035"/>
                  <a:pt x="2185" y="1033"/>
                  <a:pt x="2183" y="1029"/>
                </a:cubicBezTo>
                <a:cubicBezTo>
                  <a:pt x="2185" y="1028"/>
                  <a:pt x="2185" y="1030"/>
                  <a:pt x="2187" y="1030"/>
                </a:cubicBezTo>
                <a:cubicBezTo>
                  <a:pt x="2193" y="1026"/>
                  <a:pt x="2197" y="1024"/>
                  <a:pt x="2204" y="1019"/>
                </a:cubicBezTo>
                <a:cubicBezTo>
                  <a:pt x="2213" y="1016"/>
                  <a:pt x="2222" y="1013"/>
                  <a:pt x="2230" y="1007"/>
                </a:cubicBezTo>
                <a:cubicBezTo>
                  <a:pt x="2236" y="1006"/>
                  <a:pt x="2244" y="1001"/>
                  <a:pt x="2247" y="998"/>
                </a:cubicBezTo>
                <a:cubicBezTo>
                  <a:pt x="2253" y="997"/>
                  <a:pt x="2260" y="992"/>
                  <a:pt x="2268" y="988"/>
                </a:cubicBezTo>
                <a:cubicBezTo>
                  <a:pt x="2276" y="985"/>
                  <a:pt x="2285" y="981"/>
                  <a:pt x="2293" y="982"/>
                </a:cubicBezTo>
                <a:cubicBezTo>
                  <a:pt x="2288" y="978"/>
                  <a:pt x="2302" y="977"/>
                  <a:pt x="2299" y="972"/>
                </a:cubicBezTo>
                <a:cubicBezTo>
                  <a:pt x="2303" y="972"/>
                  <a:pt x="2305" y="966"/>
                  <a:pt x="2309" y="968"/>
                </a:cubicBezTo>
                <a:cubicBezTo>
                  <a:pt x="2312" y="966"/>
                  <a:pt x="2315" y="965"/>
                  <a:pt x="2318" y="963"/>
                </a:cubicBezTo>
                <a:cubicBezTo>
                  <a:pt x="2321" y="962"/>
                  <a:pt x="2324" y="961"/>
                  <a:pt x="2327" y="960"/>
                </a:cubicBezTo>
                <a:cubicBezTo>
                  <a:pt x="2333" y="958"/>
                  <a:pt x="2340" y="957"/>
                  <a:pt x="2347" y="958"/>
                </a:cubicBezTo>
                <a:cubicBezTo>
                  <a:pt x="2348" y="956"/>
                  <a:pt x="2350" y="954"/>
                  <a:pt x="2349" y="953"/>
                </a:cubicBezTo>
                <a:cubicBezTo>
                  <a:pt x="2350" y="952"/>
                  <a:pt x="2353" y="952"/>
                  <a:pt x="2355" y="954"/>
                </a:cubicBezTo>
                <a:cubicBezTo>
                  <a:pt x="2357" y="951"/>
                  <a:pt x="2359" y="952"/>
                  <a:pt x="2360" y="951"/>
                </a:cubicBezTo>
                <a:cubicBezTo>
                  <a:pt x="2361" y="949"/>
                  <a:pt x="2362" y="949"/>
                  <a:pt x="2363" y="946"/>
                </a:cubicBezTo>
                <a:cubicBezTo>
                  <a:pt x="2362" y="946"/>
                  <a:pt x="2361" y="947"/>
                  <a:pt x="2359" y="947"/>
                </a:cubicBezTo>
                <a:cubicBezTo>
                  <a:pt x="2367" y="942"/>
                  <a:pt x="2380" y="939"/>
                  <a:pt x="2391" y="941"/>
                </a:cubicBezTo>
                <a:cubicBezTo>
                  <a:pt x="2392" y="938"/>
                  <a:pt x="2395" y="937"/>
                  <a:pt x="2399" y="936"/>
                </a:cubicBezTo>
                <a:cubicBezTo>
                  <a:pt x="2402" y="932"/>
                  <a:pt x="2406" y="929"/>
                  <a:pt x="2410" y="926"/>
                </a:cubicBezTo>
                <a:cubicBezTo>
                  <a:pt x="2415" y="923"/>
                  <a:pt x="2419" y="921"/>
                  <a:pt x="2424" y="919"/>
                </a:cubicBezTo>
                <a:cubicBezTo>
                  <a:pt x="2426" y="920"/>
                  <a:pt x="2427" y="920"/>
                  <a:pt x="2428" y="921"/>
                </a:cubicBezTo>
                <a:cubicBezTo>
                  <a:pt x="2427" y="918"/>
                  <a:pt x="2434" y="918"/>
                  <a:pt x="2436" y="916"/>
                </a:cubicBezTo>
                <a:cubicBezTo>
                  <a:pt x="2436" y="916"/>
                  <a:pt x="2437" y="917"/>
                  <a:pt x="2436" y="917"/>
                </a:cubicBezTo>
                <a:cubicBezTo>
                  <a:pt x="2445" y="914"/>
                  <a:pt x="2453" y="912"/>
                  <a:pt x="2459" y="907"/>
                </a:cubicBezTo>
                <a:cubicBezTo>
                  <a:pt x="2469" y="904"/>
                  <a:pt x="2481" y="901"/>
                  <a:pt x="2488" y="895"/>
                </a:cubicBezTo>
                <a:cubicBezTo>
                  <a:pt x="2494" y="894"/>
                  <a:pt x="2505" y="887"/>
                  <a:pt x="2510" y="884"/>
                </a:cubicBezTo>
                <a:cubicBezTo>
                  <a:pt x="2518" y="880"/>
                  <a:pt x="2525" y="876"/>
                  <a:pt x="2531" y="871"/>
                </a:cubicBezTo>
                <a:cubicBezTo>
                  <a:pt x="2529" y="871"/>
                  <a:pt x="2528" y="869"/>
                  <a:pt x="2527" y="869"/>
                </a:cubicBezTo>
                <a:cubicBezTo>
                  <a:pt x="2528" y="867"/>
                  <a:pt x="2530" y="868"/>
                  <a:pt x="2532" y="866"/>
                </a:cubicBezTo>
                <a:cubicBezTo>
                  <a:pt x="2528" y="866"/>
                  <a:pt x="2527" y="868"/>
                  <a:pt x="2525" y="866"/>
                </a:cubicBezTo>
                <a:cubicBezTo>
                  <a:pt x="2522" y="870"/>
                  <a:pt x="2516" y="867"/>
                  <a:pt x="2516" y="870"/>
                </a:cubicBezTo>
                <a:cubicBezTo>
                  <a:pt x="2514" y="871"/>
                  <a:pt x="2512" y="868"/>
                  <a:pt x="2511" y="868"/>
                </a:cubicBezTo>
                <a:cubicBezTo>
                  <a:pt x="2507" y="869"/>
                  <a:pt x="2503" y="870"/>
                  <a:pt x="2499" y="871"/>
                </a:cubicBezTo>
                <a:cubicBezTo>
                  <a:pt x="2500" y="870"/>
                  <a:pt x="2502" y="869"/>
                  <a:pt x="2503" y="868"/>
                </a:cubicBezTo>
                <a:cubicBezTo>
                  <a:pt x="2504" y="867"/>
                  <a:pt x="2506" y="866"/>
                  <a:pt x="2508" y="864"/>
                </a:cubicBezTo>
                <a:cubicBezTo>
                  <a:pt x="2506" y="864"/>
                  <a:pt x="2504" y="865"/>
                  <a:pt x="2502" y="865"/>
                </a:cubicBezTo>
                <a:cubicBezTo>
                  <a:pt x="2500" y="866"/>
                  <a:pt x="2498" y="866"/>
                  <a:pt x="2496" y="867"/>
                </a:cubicBezTo>
                <a:cubicBezTo>
                  <a:pt x="2492" y="868"/>
                  <a:pt x="2487" y="869"/>
                  <a:pt x="2483" y="870"/>
                </a:cubicBezTo>
                <a:cubicBezTo>
                  <a:pt x="2474" y="873"/>
                  <a:pt x="2465" y="876"/>
                  <a:pt x="2457" y="881"/>
                </a:cubicBezTo>
                <a:cubicBezTo>
                  <a:pt x="2455" y="881"/>
                  <a:pt x="2453" y="881"/>
                  <a:pt x="2451" y="881"/>
                </a:cubicBezTo>
                <a:cubicBezTo>
                  <a:pt x="2451" y="881"/>
                  <a:pt x="2452" y="882"/>
                  <a:pt x="2452" y="882"/>
                </a:cubicBezTo>
                <a:cubicBezTo>
                  <a:pt x="2450" y="883"/>
                  <a:pt x="2449" y="884"/>
                  <a:pt x="2447" y="885"/>
                </a:cubicBezTo>
                <a:cubicBezTo>
                  <a:pt x="2443" y="882"/>
                  <a:pt x="2437" y="889"/>
                  <a:pt x="2435" y="892"/>
                </a:cubicBezTo>
                <a:cubicBezTo>
                  <a:pt x="2433" y="891"/>
                  <a:pt x="2435" y="889"/>
                  <a:pt x="2436" y="888"/>
                </a:cubicBezTo>
                <a:cubicBezTo>
                  <a:pt x="2435" y="889"/>
                  <a:pt x="2432" y="888"/>
                  <a:pt x="2431" y="887"/>
                </a:cubicBezTo>
                <a:cubicBezTo>
                  <a:pt x="2434" y="884"/>
                  <a:pt x="2435" y="886"/>
                  <a:pt x="2437" y="883"/>
                </a:cubicBezTo>
                <a:cubicBezTo>
                  <a:pt x="2435" y="882"/>
                  <a:pt x="2434" y="886"/>
                  <a:pt x="2432" y="884"/>
                </a:cubicBezTo>
                <a:cubicBezTo>
                  <a:pt x="2430" y="885"/>
                  <a:pt x="2432" y="886"/>
                  <a:pt x="2430" y="887"/>
                </a:cubicBezTo>
                <a:cubicBezTo>
                  <a:pt x="2429" y="887"/>
                  <a:pt x="2429" y="887"/>
                  <a:pt x="2428" y="887"/>
                </a:cubicBezTo>
                <a:cubicBezTo>
                  <a:pt x="2427" y="886"/>
                  <a:pt x="2430" y="884"/>
                  <a:pt x="2429" y="883"/>
                </a:cubicBezTo>
                <a:cubicBezTo>
                  <a:pt x="2430" y="882"/>
                  <a:pt x="2431" y="882"/>
                  <a:pt x="2431" y="882"/>
                </a:cubicBezTo>
                <a:cubicBezTo>
                  <a:pt x="2430" y="885"/>
                  <a:pt x="2435" y="882"/>
                  <a:pt x="2438" y="881"/>
                </a:cubicBezTo>
                <a:cubicBezTo>
                  <a:pt x="2439" y="881"/>
                  <a:pt x="2438" y="882"/>
                  <a:pt x="2440" y="883"/>
                </a:cubicBezTo>
                <a:cubicBezTo>
                  <a:pt x="2445" y="880"/>
                  <a:pt x="2445" y="876"/>
                  <a:pt x="2450" y="874"/>
                </a:cubicBezTo>
                <a:cubicBezTo>
                  <a:pt x="2451" y="875"/>
                  <a:pt x="2446" y="878"/>
                  <a:pt x="2445" y="880"/>
                </a:cubicBezTo>
                <a:cubicBezTo>
                  <a:pt x="2446" y="879"/>
                  <a:pt x="2448" y="879"/>
                  <a:pt x="2449" y="878"/>
                </a:cubicBezTo>
                <a:cubicBezTo>
                  <a:pt x="2450" y="877"/>
                  <a:pt x="2451" y="877"/>
                  <a:pt x="2450" y="876"/>
                </a:cubicBezTo>
                <a:cubicBezTo>
                  <a:pt x="2457" y="876"/>
                  <a:pt x="2462" y="871"/>
                  <a:pt x="2468" y="868"/>
                </a:cubicBezTo>
                <a:cubicBezTo>
                  <a:pt x="2464" y="868"/>
                  <a:pt x="2461" y="872"/>
                  <a:pt x="2457" y="873"/>
                </a:cubicBezTo>
                <a:cubicBezTo>
                  <a:pt x="2458" y="869"/>
                  <a:pt x="2466" y="867"/>
                  <a:pt x="2471" y="868"/>
                </a:cubicBezTo>
                <a:cubicBezTo>
                  <a:pt x="2475" y="865"/>
                  <a:pt x="2479" y="862"/>
                  <a:pt x="2485" y="863"/>
                </a:cubicBezTo>
                <a:cubicBezTo>
                  <a:pt x="2499" y="854"/>
                  <a:pt x="2514" y="854"/>
                  <a:pt x="2529" y="847"/>
                </a:cubicBezTo>
                <a:cubicBezTo>
                  <a:pt x="2525" y="846"/>
                  <a:pt x="2522" y="848"/>
                  <a:pt x="2518" y="845"/>
                </a:cubicBezTo>
                <a:cubicBezTo>
                  <a:pt x="2514" y="847"/>
                  <a:pt x="2511" y="847"/>
                  <a:pt x="2506" y="845"/>
                </a:cubicBezTo>
                <a:cubicBezTo>
                  <a:pt x="2505" y="846"/>
                  <a:pt x="2506" y="847"/>
                  <a:pt x="2505" y="847"/>
                </a:cubicBezTo>
                <a:cubicBezTo>
                  <a:pt x="2502" y="845"/>
                  <a:pt x="2500" y="848"/>
                  <a:pt x="2497" y="847"/>
                </a:cubicBezTo>
                <a:cubicBezTo>
                  <a:pt x="2495" y="846"/>
                  <a:pt x="2497" y="845"/>
                  <a:pt x="2498" y="844"/>
                </a:cubicBezTo>
                <a:cubicBezTo>
                  <a:pt x="2494" y="843"/>
                  <a:pt x="2491" y="845"/>
                  <a:pt x="2488" y="846"/>
                </a:cubicBezTo>
                <a:cubicBezTo>
                  <a:pt x="2485" y="845"/>
                  <a:pt x="2489" y="843"/>
                  <a:pt x="2487" y="843"/>
                </a:cubicBezTo>
                <a:cubicBezTo>
                  <a:pt x="2481" y="842"/>
                  <a:pt x="2479" y="846"/>
                  <a:pt x="2474" y="848"/>
                </a:cubicBezTo>
                <a:cubicBezTo>
                  <a:pt x="2472" y="846"/>
                  <a:pt x="2478" y="843"/>
                  <a:pt x="2480" y="841"/>
                </a:cubicBezTo>
                <a:cubicBezTo>
                  <a:pt x="2479" y="841"/>
                  <a:pt x="2478" y="841"/>
                  <a:pt x="2476" y="841"/>
                </a:cubicBezTo>
                <a:cubicBezTo>
                  <a:pt x="2476" y="841"/>
                  <a:pt x="2477" y="841"/>
                  <a:pt x="2477" y="842"/>
                </a:cubicBezTo>
                <a:cubicBezTo>
                  <a:pt x="2475" y="843"/>
                  <a:pt x="2473" y="842"/>
                  <a:pt x="2472" y="844"/>
                </a:cubicBezTo>
                <a:cubicBezTo>
                  <a:pt x="2471" y="844"/>
                  <a:pt x="2471" y="843"/>
                  <a:pt x="2470" y="842"/>
                </a:cubicBezTo>
                <a:cubicBezTo>
                  <a:pt x="2466" y="845"/>
                  <a:pt x="2462" y="845"/>
                  <a:pt x="2457" y="845"/>
                </a:cubicBezTo>
                <a:cubicBezTo>
                  <a:pt x="2456" y="847"/>
                  <a:pt x="2456" y="848"/>
                  <a:pt x="2458" y="848"/>
                </a:cubicBezTo>
                <a:cubicBezTo>
                  <a:pt x="2457" y="850"/>
                  <a:pt x="2456" y="850"/>
                  <a:pt x="2454" y="851"/>
                </a:cubicBezTo>
                <a:cubicBezTo>
                  <a:pt x="2453" y="849"/>
                  <a:pt x="2452" y="848"/>
                  <a:pt x="2451" y="846"/>
                </a:cubicBezTo>
                <a:cubicBezTo>
                  <a:pt x="2456" y="845"/>
                  <a:pt x="2463" y="840"/>
                  <a:pt x="2464" y="837"/>
                </a:cubicBezTo>
                <a:cubicBezTo>
                  <a:pt x="2471" y="834"/>
                  <a:pt x="2479" y="832"/>
                  <a:pt x="2487" y="832"/>
                </a:cubicBezTo>
                <a:cubicBezTo>
                  <a:pt x="2484" y="829"/>
                  <a:pt x="2491" y="829"/>
                  <a:pt x="2494" y="829"/>
                </a:cubicBezTo>
                <a:cubicBezTo>
                  <a:pt x="2495" y="830"/>
                  <a:pt x="2491" y="829"/>
                  <a:pt x="2490" y="831"/>
                </a:cubicBezTo>
                <a:cubicBezTo>
                  <a:pt x="2493" y="832"/>
                  <a:pt x="2496" y="828"/>
                  <a:pt x="2500" y="827"/>
                </a:cubicBezTo>
                <a:cubicBezTo>
                  <a:pt x="2502" y="827"/>
                  <a:pt x="2499" y="829"/>
                  <a:pt x="2502" y="828"/>
                </a:cubicBezTo>
                <a:cubicBezTo>
                  <a:pt x="2502" y="826"/>
                  <a:pt x="2511" y="824"/>
                  <a:pt x="2516" y="824"/>
                </a:cubicBezTo>
                <a:cubicBezTo>
                  <a:pt x="2519" y="821"/>
                  <a:pt x="2524" y="821"/>
                  <a:pt x="2529" y="819"/>
                </a:cubicBezTo>
                <a:cubicBezTo>
                  <a:pt x="2529" y="817"/>
                  <a:pt x="2524" y="820"/>
                  <a:pt x="2522" y="819"/>
                </a:cubicBezTo>
                <a:cubicBezTo>
                  <a:pt x="2526" y="817"/>
                  <a:pt x="2537" y="812"/>
                  <a:pt x="2545" y="814"/>
                </a:cubicBezTo>
                <a:cubicBezTo>
                  <a:pt x="2550" y="810"/>
                  <a:pt x="2570" y="811"/>
                  <a:pt x="2570" y="803"/>
                </a:cubicBezTo>
                <a:cubicBezTo>
                  <a:pt x="2575" y="804"/>
                  <a:pt x="2576" y="800"/>
                  <a:pt x="2580" y="800"/>
                </a:cubicBezTo>
                <a:cubicBezTo>
                  <a:pt x="2580" y="802"/>
                  <a:pt x="2577" y="802"/>
                  <a:pt x="2578" y="804"/>
                </a:cubicBezTo>
                <a:cubicBezTo>
                  <a:pt x="2588" y="799"/>
                  <a:pt x="2598" y="794"/>
                  <a:pt x="2597" y="788"/>
                </a:cubicBezTo>
                <a:cubicBezTo>
                  <a:pt x="2594" y="787"/>
                  <a:pt x="2590" y="787"/>
                  <a:pt x="2591" y="784"/>
                </a:cubicBezTo>
                <a:cubicBezTo>
                  <a:pt x="2585" y="783"/>
                  <a:pt x="2576" y="785"/>
                  <a:pt x="2573" y="780"/>
                </a:cubicBezTo>
                <a:cubicBezTo>
                  <a:pt x="2571" y="783"/>
                  <a:pt x="2566" y="782"/>
                  <a:pt x="2566" y="785"/>
                </a:cubicBezTo>
                <a:cubicBezTo>
                  <a:pt x="2567" y="785"/>
                  <a:pt x="2568" y="784"/>
                  <a:pt x="2568" y="784"/>
                </a:cubicBezTo>
                <a:cubicBezTo>
                  <a:pt x="2570" y="785"/>
                  <a:pt x="2568" y="785"/>
                  <a:pt x="2567" y="786"/>
                </a:cubicBezTo>
                <a:cubicBezTo>
                  <a:pt x="2565" y="785"/>
                  <a:pt x="2563" y="785"/>
                  <a:pt x="2561" y="785"/>
                </a:cubicBezTo>
                <a:cubicBezTo>
                  <a:pt x="2559" y="784"/>
                  <a:pt x="2560" y="783"/>
                  <a:pt x="2561" y="782"/>
                </a:cubicBezTo>
                <a:cubicBezTo>
                  <a:pt x="2560" y="782"/>
                  <a:pt x="2558" y="783"/>
                  <a:pt x="2558" y="784"/>
                </a:cubicBezTo>
                <a:cubicBezTo>
                  <a:pt x="2554" y="781"/>
                  <a:pt x="2545" y="785"/>
                  <a:pt x="2539" y="788"/>
                </a:cubicBezTo>
                <a:cubicBezTo>
                  <a:pt x="2531" y="785"/>
                  <a:pt x="2524" y="791"/>
                  <a:pt x="2517" y="796"/>
                </a:cubicBezTo>
                <a:cubicBezTo>
                  <a:pt x="2517" y="795"/>
                  <a:pt x="2516" y="795"/>
                  <a:pt x="2516" y="795"/>
                </a:cubicBezTo>
                <a:cubicBezTo>
                  <a:pt x="2518" y="790"/>
                  <a:pt x="2525" y="789"/>
                  <a:pt x="2528" y="785"/>
                </a:cubicBezTo>
                <a:cubicBezTo>
                  <a:pt x="2527" y="784"/>
                  <a:pt x="2526" y="786"/>
                  <a:pt x="2524" y="784"/>
                </a:cubicBezTo>
                <a:cubicBezTo>
                  <a:pt x="2514" y="790"/>
                  <a:pt x="2506" y="790"/>
                  <a:pt x="2496" y="795"/>
                </a:cubicBezTo>
                <a:cubicBezTo>
                  <a:pt x="2496" y="794"/>
                  <a:pt x="2496" y="794"/>
                  <a:pt x="2495" y="793"/>
                </a:cubicBezTo>
                <a:cubicBezTo>
                  <a:pt x="2499" y="792"/>
                  <a:pt x="2505" y="789"/>
                  <a:pt x="2506" y="787"/>
                </a:cubicBezTo>
                <a:cubicBezTo>
                  <a:pt x="2504" y="786"/>
                  <a:pt x="2503" y="788"/>
                  <a:pt x="2501" y="787"/>
                </a:cubicBezTo>
                <a:cubicBezTo>
                  <a:pt x="2502" y="788"/>
                  <a:pt x="2500" y="789"/>
                  <a:pt x="2498" y="789"/>
                </a:cubicBezTo>
                <a:cubicBezTo>
                  <a:pt x="2499" y="790"/>
                  <a:pt x="2499" y="791"/>
                  <a:pt x="2498" y="792"/>
                </a:cubicBezTo>
                <a:cubicBezTo>
                  <a:pt x="2494" y="791"/>
                  <a:pt x="2486" y="794"/>
                  <a:pt x="2489" y="797"/>
                </a:cubicBezTo>
                <a:cubicBezTo>
                  <a:pt x="2487" y="799"/>
                  <a:pt x="2487" y="795"/>
                  <a:pt x="2485" y="796"/>
                </a:cubicBezTo>
                <a:cubicBezTo>
                  <a:pt x="2485" y="796"/>
                  <a:pt x="2487" y="795"/>
                  <a:pt x="2486" y="794"/>
                </a:cubicBezTo>
                <a:cubicBezTo>
                  <a:pt x="2483" y="794"/>
                  <a:pt x="2482" y="798"/>
                  <a:pt x="2483" y="798"/>
                </a:cubicBezTo>
                <a:cubicBezTo>
                  <a:pt x="2481" y="799"/>
                  <a:pt x="2481" y="797"/>
                  <a:pt x="2479" y="796"/>
                </a:cubicBezTo>
                <a:cubicBezTo>
                  <a:pt x="2476" y="798"/>
                  <a:pt x="2478" y="799"/>
                  <a:pt x="2476" y="800"/>
                </a:cubicBezTo>
                <a:cubicBezTo>
                  <a:pt x="2475" y="802"/>
                  <a:pt x="2474" y="799"/>
                  <a:pt x="2475" y="799"/>
                </a:cubicBezTo>
                <a:cubicBezTo>
                  <a:pt x="2472" y="799"/>
                  <a:pt x="2473" y="801"/>
                  <a:pt x="2473" y="802"/>
                </a:cubicBezTo>
                <a:cubicBezTo>
                  <a:pt x="2472" y="802"/>
                  <a:pt x="2469" y="801"/>
                  <a:pt x="2468" y="800"/>
                </a:cubicBezTo>
                <a:cubicBezTo>
                  <a:pt x="2469" y="798"/>
                  <a:pt x="2471" y="798"/>
                  <a:pt x="2472" y="797"/>
                </a:cubicBezTo>
                <a:cubicBezTo>
                  <a:pt x="2468" y="796"/>
                  <a:pt x="2467" y="800"/>
                  <a:pt x="2468" y="801"/>
                </a:cubicBezTo>
                <a:cubicBezTo>
                  <a:pt x="2463" y="802"/>
                  <a:pt x="2459" y="803"/>
                  <a:pt x="2457" y="807"/>
                </a:cubicBezTo>
                <a:cubicBezTo>
                  <a:pt x="2453" y="807"/>
                  <a:pt x="2457" y="805"/>
                  <a:pt x="2455" y="804"/>
                </a:cubicBezTo>
                <a:cubicBezTo>
                  <a:pt x="2457" y="803"/>
                  <a:pt x="2460" y="802"/>
                  <a:pt x="2462" y="801"/>
                </a:cubicBezTo>
                <a:cubicBezTo>
                  <a:pt x="2460" y="800"/>
                  <a:pt x="2459" y="798"/>
                  <a:pt x="2461" y="796"/>
                </a:cubicBezTo>
                <a:cubicBezTo>
                  <a:pt x="2460" y="796"/>
                  <a:pt x="2458" y="797"/>
                  <a:pt x="2458" y="798"/>
                </a:cubicBezTo>
                <a:cubicBezTo>
                  <a:pt x="2458" y="796"/>
                  <a:pt x="2455" y="798"/>
                  <a:pt x="2454" y="796"/>
                </a:cubicBezTo>
                <a:cubicBezTo>
                  <a:pt x="2451" y="799"/>
                  <a:pt x="2448" y="800"/>
                  <a:pt x="2443" y="800"/>
                </a:cubicBezTo>
                <a:cubicBezTo>
                  <a:pt x="2441" y="799"/>
                  <a:pt x="2446" y="798"/>
                  <a:pt x="2447" y="799"/>
                </a:cubicBezTo>
                <a:cubicBezTo>
                  <a:pt x="2448" y="799"/>
                  <a:pt x="2447" y="799"/>
                  <a:pt x="2447" y="799"/>
                </a:cubicBezTo>
                <a:cubicBezTo>
                  <a:pt x="2447" y="798"/>
                  <a:pt x="2448" y="798"/>
                  <a:pt x="2448" y="798"/>
                </a:cubicBezTo>
                <a:cubicBezTo>
                  <a:pt x="2445" y="796"/>
                  <a:pt x="2443" y="798"/>
                  <a:pt x="2441" y="800"/>
                </a:cubicBezTo>
                <a:cubicBezTo>
                  <a:pt x="2439" y="798"/>
                  <a:pt x="2440" y="796"/>
                  <a:pt x="2438" y="795"/>
                </a:cubicBezTo>
                <a:cubicBezTo>
                  <a:pt x="2437" y="797"/>
                  <a:pt x="2437" y="796"/>
                  <a:pt x="2435" y="798"/>
                </a:cubicBezTo>
                <a:cubicBezTo>
                  <a:pt x="2432" y="797"/>
                  <a:pt x="2433" y="796"/>
                  <a:pt x="2431" y="796"/>
                </a:cubicBezTo>
                <a:cubicBezTo>
                  <a:pt x="2429" y="797"/>
                  <a:pt x="2430" y="797"/>
                  <a:pt x="2429" y="798"/>
                </a:cubicBezTo>
                <a:cubicBezTo>
                  <a:pt x="2427" y="797"/>
                  <a:pt x="2429" y="796"/>
                  <a:pt x="2426" y="796"/>
                </a:cubicBezTo>
                <a:cubicBezTo>
                  <a:pt x="2423" y="798"/>
                  <a:pt x="2419" y="798"/>
                  <a:pt x="2415" y="799"/>
                </a:cubicBezTo>
                <a:cubicBezTo>
                  <a:pt x="2413" y="797"/>
                  <a:pt x="2416" y="797"/>
                  <a:pt x="2417" y="795"/>
                </a:cubicBezTo>
                <a:cubicBezTo>
                  <a:pt x="2415" y="795"/>
                  <a:pt x="2414" y="797"/>
                  <a:pt x="2411" y="796"/>
                </a:cubicBezTo>
                <a:cubicBezTo>
                  <a:pt x="2412" y="797"/>
                  <a:pt x="2410" y="798"/>
                  <a:pt x="2411" y="798"/>
                </a:cubicBezTo>
                <a:cubicBezTo>
                  <a:pt x="2401" y="798"/>
                  <a:pt x="2393" y="804"/>
                  <a:pt x="2383" y="805"/>
                </a:cubicBezTo>
                <a:cubicBezTo>
                  <a:pt x="2382" y="805"/>
                  <a:pt x="2384" y="806"/>
                  <a:pt x="2384" y="806"/>
                </a:cubicBezTo>
                <a:cubicBezTo>
                  <a:pt x="2383" y="808"/>
                  <a:pt x="2382" y="809"/>
                  <a:pt x="2380" y="809"/>
                </a:cubicBezTo>
                <a:cubicBezTo>
                  <a:pt x="2378" y="806"/>
                  <a:pt x="2375" y="807"/>
                  <a:pt x="2372" y="809"/>
                </a:cubicBezTo>
                <a:cubicBezTo>
                  <a:pt x="2369" y="811"/>
                  <a:pt x="2365" y="813"/>
                  <a:pt x="2362" y="813"/>
                </a:cubicBezTo>
                <a:cubicBezTo>
                  <a:pt x="2362" y="807"/>
                  <a:pt x="2370" y="807"/>
                  <a:pt x="2374" y="804"/>
                </a:cubicBezTo>
                <a:cubicBezTo>
                  <a:pt x="2371" y="803"/>
                  <a:pt x="2369" y="807"/>
                  <a:pt x="2367" y="804"/>
                </a:cubicBezTo>
                <a:cubicBezTo>
                  <a:pt x="2366" y="805"/>
                  <a:pt x="2365" y="806"/>
                  <a:pt x="2364" y="807"/>
                </a:cubicBezTo>
                <a:cubicBezTo>
                  <a:pt x="2362" y="807"/>
                  <a:pt x="2362" y="806"/>
                  <a:pt x="2361" y="805"/>
                </a:cubicBezTo>
                <a:cubicBezTo>
                  <a:pt x="2363" y="805"/>
                  <a:pt x="2364" y="803"/>
                  <a:pt x="2366" y="804"/>
                </a:cubicBezTo>
                <a:cubicBezTo>
                  <a:pt x="2365" y="802"/>
                  <a:pt x="2368" y="802"/>
                  <a:pt x="2368" y="800"/>
                </a:cubicBezTo>
                <a:cubicBezTo>
                  <a:pt x="2364" y="798"/>
                  <a:pt x="2362" y="806"/>
                  <a:pt x="2359" y="803"/>
                </a:cubicBezTo>
                <a:cubicBezTo>
                  <a:pt x="2356" y="806"/>
                  <a:pt x="2354" y="809"/>
                  <a:pt x="2352" y="812"/>
                </a:cubicBezTo>
                <a:cubicBezTo>
                  <a:pt x="2349" y="811"/>
                  <a:pt x="2350" y="810"/>
                  <a:pt x="2351" y="808"/>
                </a:cubicBezTo>
                <a:cubicBezTo>
                  <a:pt x="2348" y="807"/>
                  <a:pt x="2347" y="809"/>
                  <a:pt x="2344" y="809"/>
                </a:cubicBezTo>
                <a:cubicBezTo>
                  <a:pt x="2345" y="810"/>
                  <a:pt x="2345" y="811"/>
                  <a:pt x="2342" y="812"/>
                </a:cubicBezTo>
                <a:cubicBezTo>
                  <a:pt x="2344" y="813"/>
                  <a:pt x="2345" y="811"/>
                  <a:pt x="2347" y="813"/>
                </a:cubicBezTo>
                <a:cubicBezTo>
                  <a:pt x="2345" y="814"/>
                  <a:pt x="2342" y="814"/>
                  <a:pt x="2340" y="814"/>
                </a:cubicBezTo>
                <a:cubicBezTo>
                  <a:pt x="2336" y="817"/>
                  <a:pt x="2336" y="817"/>
                  <a:pt x="2336" y="817"/>
                </a:cubicBezTo>
                <a:cubicBezTo>
                  <a:pt x="2336" y="817"/>
                  <a:pt x="2335" y="818"/>
                  <a:pt x="2335" y="818"/>
                </a:cubicBezTo>
                <a:cubicBezTo>
                  <a:pt x="2334" y="816"/>
                  <a:pt x="2335" y="817"/>
                  <a:pt x="2331" y="817"/>
                </a:cubicBezTo>
                <a:cubicBezTo>
                  <a:pt x="2328" y="817"/>
                  <a:pt x="2332" y="815"/>
                  <a:pt x="2329" y="814"/>
                </a:cubicBezTo>
                <a:cubicBezTo>
                  <a:pt x="2329" y="818"/>
                  <a:pt x="2326" y="818"/>
                  <a:pt x="2323" y="821"/>
                </a:cubicBezTo>
                <a:cubicBezTo>
                  <a:pt x="2322" y="822"/>
                  <a:pt x="2322" y="822"/>
                  <a:pt x="2321" y="822"/>
                </a:cubicBezTo>
                <a:cubicBezTo>
                  <a:pt x="2321" y="822"/>
                  <a:pt x="2321" y="822"/>
                  <a:pt x="2320" y="822"/>
                </a:cubicBezTo>
                <a:cubicBezTo>
                  <a:pt x="2319" y="822"/>
                  <a:pt x="2318" y="822"/>
                  <a:pt x="2317" y="822"/>
                </a:cubicBezTo>
                <a:cubicBezTo>
                  <a:pt x="2314" y="822"/>
                  <a:pt x="2309" y="821"/>
                  <a:pt x="2307" y="824"/>
                </a:cubicBezTo>
                <a:cubicBezTo>
                  <a:pt x="2306" y="823"/>
                  <a:pt x="2302" y="823"/>
                  <a:pt x="2299" y="824"/>
                </a:cubicBezTo>
                <a:cubicBezTo>
                  <a:pt x="2301" y="821"/>
                  <a:pt x="2306" y="817"/>
                  <a:pt x="2309" y="815"/>
                </a:cubicBezTo>
                <a:cubicBezTo>
                  <a:pt x="2308" y="812"/>
                  <a:pt x="2301" y="819"/>
                  <a:pt x="2301" y="821"/>
                </a:cubicBezTo>
                <a:cubicBezTo>
                  <a:pt x="2300" y="819"/>
                  <a:pt x="2296" y="822"/>
                  <a:pt x="2297" y="819"/>
                </a:cubicBezTo>
                <a:cubicBezTo>
                  <a:pt x="2294" y="821"/>
                  <a:pt x="2292" y="824"/>
                  <a:pt x="2289" y="827"/>
                </a:cubicBezTo>
                <a:cubicBezTo>
                  <a:pt x="2286" y="827"/>
                  <a:pt x="2283" y="827"/>
                  <a:pt x="2281" y="828"/>
                </a:cubicBezTo>
                <a:cubicBezTo>
                  <a:pt x="2282" y="827"/>
                  <a:pt x="2283" y="826"/>
                  <a:pt x="2284" y="825"/>
                </a:cubicBezTo>
                <a:cubicBezTo>
                  <a:pt x="2281" y="828"/>
                  <a:pt x="2276" y="826"/>
                  <a:pt x="2273" y="829"/>
                </a:cubicBezTo>
                <a:cubicBezTo>
                  <a:pt x="2274" y="829"/>
                  <a:pt x="2275" y="829"/>
                  <a:pt x="2276" y="829"/>
                </a:cubicBezTo>
                <a:cubicBezTo>
                  <a:pt x="2275" y="829"/>
                  <a:pt x="2273" y="829"/>
                  <a:pt x="2272" y="830"/>
                </a:cubicBezTo>
                <a:cubicBezTo>
                  <a:pt x="2271" y="830"/>
                  <a:pt x="2270" y="830"/>
                  <a:pt x="2269" y="831"/>
                </a:cubicBezTo>
                <a:cubicBezTo>
                  <a:pt x="2267" y="829"/>
                  <a:pt x="2262" y="833"/>
                  <a:pt x="2263" y="830"/>
                </a:cubicBezTo>
                <a:cubicBezTo>
                  <a:pt x="2262" y="831"/>
                  <a:pt x="2260" y="831"/>
                  <a:pt x="2257" y="833"/>
                </a:cubicBezTo>
                <a:cubicBezTo>
                  <a:pt x="2259" y="833"/>
                  <a:pt x="2260" y="832"/>
                  <a:pt x="2261" y="833"/>
                </a:cubicBezTo>
                <a:cubicBezTo>
                  <a:pt x="2260" y="834"/>
                  <a:pt x="2259" y="834"/>
                  <a:pt x="2257" y="835"/>
                </a:cubicBezTo>
                <a:cubicBezTo>
                  <a:pt x="2257" y="834"/>
                  <a:pt x="2257" y="834"/>
                  <a:pt x="2257" y="833"/>
                </a:cubicBezTo>
                <a:cubicBezTo>
                  <a:pt x="2255" y="832"/>
                  <a:pt x="2254" y="834"/>
                  <a:pt x="2252" y="833"/>
                </a:cubicBezTo>
                <a:cubicBezTo>
                  <a:pt x="2251" y="834"/>
                  <a:pt x="2252" y="834"/>
                  <a:pt x="2251" y="835"/>
                </a:cubicBezTo>
                <a:cubicBezTo>
                  <a:pt x="2249" y="834"/>
                  <a:pt x="2247" y="834"/>
                  <a:pt x="2246" y="836"/>
                </a:cubicBezTo>
                <a:cubicBezTo>
                  <a:pt x="2245" y="836"/>
                  <a:pt x="2244" y="835"/>
                  <a:pt x="2243" y="836"/>
                </a:cubicBezTo>
                <a:cubicBezTo>
                  <a:pt x="2241" y="835"/>
                  <a:pt x="2246" y="833"/>
                  <a:pt x="2242" y="833"/>
                </a:cubicBezTo>
                <a:cubicBezTo>
                  <a:pt x="2240" y="837"/>
                  <a:pt x="2229" y="839"/>
                  <a:pt x="2226" y="838"/>
                </a:cubicBezTo>
                <a:cubicBezTo>
                  <a:pt x="2223" y="838"/>
                  <a:pt x="2225" y="839"/>
                  <a:pt x="2224" y="840"/>
                </a:cubicBezTo>
                <a:cubicBezTo>
                  <a:pt x="2223" y="841"/>
                  <a:pt x="2222" y="841"/>
                  <a:pt x="2222" y="841"/>
                </a:cubicBezTo>
                <a:cubicBezTo>
                  <a:pt x="2219" y="841"/>
                  <a:pt x="2220" y="840"/>
                  <a:pt x="2218" y="840"/>
                </a:cubicBezTo>
                <a:cubicBezTo>
                  <a:pt x="2214" y="844"/>
                  <a:pt x="2205" y="844"/>
                  <a:pt x="2199" y="845"/>
                </a:cubicBezTo>
                <a:cubicBezTo>
                  <a:pt x="2198" y="847"/>
                  <a:pt x="2196" y="847"/>
                  <a:pt x="2195" y="849"/>
                </a:cubicBezTo>
                <a:cubicBezTo>
                  <a:pt x="2199" y="850"/>
                  <a:pt x="2197" y="847"/>
                  <a:pt x="2200" y="847"/>
                </a:cubicBezTo>
                <a:cubicBezTo>
                  <a:pt x="2199" y="848"/>
                  <a:pt x="2200" y="848"/>
                  <a:pt x="2202" y="849"/>
                </a:cubicBezTo>
                <a:cubicBezTo>
                  <a:pt x="2199" y="853"/>
                  <a:pt x="2195" y="853"/>
                  <a:pt x="2193" y="851"/>
                </a:cubicBezTo>
                <a:cubicBezTo>
                  <a:pt x="2194" y="849"/>
                  <a:pt x="2197" y="852"/>
                  <a:pt x="2198" y="850"/>
                </a:cubicBezTo>
                <a:cubicBezTo>
                  <a:pt x="2195" y="851"/>
                  <a:pt x="2193" y="849"/>
                  <a:pt x="2195" y="847"/>
                </a:cubicBezTo>
                <a:cubicBezTo>
                  <a:pt x="2191" y="848"/>
                  <a:pt x="2186" y="848"/>
                  <a:pt x="2182" y="850"/>
                </a:cubicBezTo>
                <a:cubicBezTo>
                  <a:pt x="2183" y="847"/>
                  <a:pt x="2182" y="848"/>
                  <a:pt x="2179" y="848"/>
                </a:cubicBezTo>
                <a:cubicBezTo>
                  <a:pt x="2181" y="847"/>
                  <a:pt x="2183" y="847"/>
                  <a:pt x="2186" y="847"/>
                </a:cubicBezTo>
                <a:cubicBezTo>
                  <a:pt x="2187" y="846"/>
                  <a:pt x="2184" y="846"/>
                  <a:pt x="2185" y="845"/>
                </a:cubicBezTo>
                <a:cubicBezTo>
                  <a:pt x="2183" y="846"/>
                  <a:pt x="2180" y="846"/>
                  <a:pt x="2178" y="847"/>
                </a:cubicBezTo>
                <a:cubicBezTo>
                  <a:pt x="2176" y="849"/>
                  <a:pt x="2179" y="849"/>
                  <a:pt x="2181" y="849"/>
                </a:cubicBezTo>
                <a:cubicBezTo>
                  <a:pt x="2178" y="851"/>
                  <a:pt x="2174" y="851"/>
                  <a:pt x="2171" y="854"/>
                </a:cubicBezTo>
                <a:cubicBezTo>
                  <a:pt x="2171" y="855"/>
                  <a:pt x="2172" y="856"/>
                  <a:pt x="2172" y="857"/>
                </a:cubicBezTo>
                <a:cubicBezTo>
                  <a:pt x="2168" y="859"/>
                  <a:pt x="2171" y="855"/>
                  <a:pt x="2168" y="856"/>
                </a:cubicBezTo>
                <a:cubicBezTo>
                  <a:pt x="2167" y="855"/>
                  <a:pt x="2169" y="855"/>
                  <a:pt x="2169" y="854"/>
                </a:cubicBezTo>
                <a:cubicBezTo>
                  <a:pt x="2165" y="852"/>
                  <a:pt x="2157" y="857"/>
                  <a:pt x="2151" y="856"/>
                </a:cubicBezTo>
                <a:cubicBezTo>
                  <a:pt x="2147" y="860"/>
                  <a:pt x="2141" y="860"/>
                  <a:pt x="2136" y="862"/>
                </a:cubicBezTo>
                <a:cubicBezTo>
                  <a:pt x="2133" y="860"/>
                  <a:pt x="2139" y="859"/>
                  <a:pt x="2138" y="856"/>
                </a:cubicBezTo>
                <a:cubicBezTo>
                  <a:pt x="2134" y="856"/>
                  <a:pt x="2135" y="861"/>
                  <a:pt x="2132" y="857"/>
                </a:cubicBezTo>
                <a:cubicBezTo>
                  <a:pt x="2132" y="859"/>
                  <a:pt x="2132" y="860"/>
                  <a:pt x="2134" y="861"/>
                </a:cubicBezTo>
                <a:cubicBezTo>
                  <a:pt x="2129" y="864"/>
                  <a:pt x="2125" y="865"/>
                  <a:pt x="2120" y="866"/>
                </a:cubicBezTo>
                <a:cubicBezTo>
                  <a:pt x="2120" y="869"/>
                  <a:pt x="2115" y="870"/>
                  <a:pt x="2112" y="870"/>
                </a:cubicBezTo>
                <a:cubicBezTo>
                  <a:pt x="2111" y="870"/>
                  <a:pt x="2112" y="869"/>
                  <a:pt x="2112" y="868"/>
                </a:cubicBezTo>
                <a:cubicBezTo>
                  <a:pt x="2113" y="868"/>
                  <a:pt x="2115" y="868"/>
                  <a:pt x="2116" y="868"/>
                </a:cubicBezTo>
                <a:cubicBezTo>
                  <a:pt x="2117" y="868"/>
                  <a:pt x="2117" y="867"/>
                  <a:pt x="2116" y="867"/>
                </a:cubicBezTo>
                <a:cubicBezTo>
                  <a:pt x="2117" y="867"/>
                  <a:pt x="2117" y="866"/>
                  <a:pt x="2117" y="866"/>
                </a:cubicBezTo>
                <a:cubicBezTo>
                  <a:pt x="2114" y="866"/>
                  <a:pt x="2113" y="869"/>
                  <a:pt x="2110" y="867"/>
                </a:cubicBezTo>
                <a:cubicBezTo>
                  <a:pt x="2111" y="866"/>
                  <a:pt x="2113" y="866"/>
                  <a:pt x="2114" y="865"/>
                </a:cubicBezTo>
                <a:cubicBezTo>
                  <a:pt x="2114" y="863"/>
                  <a:pt x="2110" y="865"/>
                  <a:pt x="2108" y="865"/>
                </a:cubicBezTo>
                <a:cubicBezTo>
                  <a:pt x="2111" y="861"/>
                  <a:pt x="2103" y="867"/>
                  <a:pt x="2099" y="866"/>
                </a:cubicBezTo>
                <a:cubicBezTo>
                  <a:pt x="2100" y="868"/>
                  <a:pt x="2100" y="870"/>
                  <a:pt x="2097" y="871"/>
                </a:cubicBezTo>
                <a:cubicBezTo>
                  <a:pt x="2098" y="868"/>
                  <a:pt x="2095" y="870"/>
                  <a:pt x="2094" y="867"/>
                </a:cubicBezTo>
                <a:cubicBezTo>
                  <a:pt x="2093" y="868"/>
                  <a:pt x="2093" y="869"/>
                  <a:pt x="2092" y="869"/>
                </a:cubicBezTo>
                <a:cubicBezTo>
                  <a:pt x="2094" y="870"/>
                  <a:pt x="2090" y="872"/>
                  <a:pt x="2090" y="874"/>
                </a:cubicBezTo>
                <a:cubicBezTo>
                  <a:pt x="2088" y="874"/>
                  <a:pt x="2082" y="874"/>
                  <a:pt x="2079" y="878"/>
                </a:cubicBezTo>
                <a:cubicBezTo>
                  <a:pt x="2076" y="877"/>
                  <a:pt x="2078" y="876"/>
                  <a:pt x="2078" y="874"/>
                </a:cubicBezTo>
                <a:cubicBezTo>
                  <a:pt x="2074" y="875"/>
                  <a:pt x="2070" y="876"/>
                  <a:pt x="2068" y="875"/>
                </a:cubicBezTo>
                <a:cubicBezTo>
                  <a:pt x="2067" y="876"/>
                  <a:pt x="2066" y="877"/>
                  <a:pt x="2066" y="878"/>
                </a:cubicBezTo>
                <a:cubicBezTo>
                  <a:pt x="2069" y="878"/>
                  <a:pt x="2069" y="878"/>
                  <a:pt x="2069" y="878"/>
                </a:cubicBezTo>
                <a:cubicBezTo>
                  <a:pt x="2070" y="875"/>
                  <a:pt x="2074" y="877"/>
                  <a:pt x="2076" y="876"/>
                </a:cubicBezTo>
                <a:cubicBezTo>
                  <a:pt x="2074" y="879"/>
                  <a:pt x="2070" y="878"/>
                  <a:pt x="2067" y="880"/>
                </a:cubicBezTo>
                <a:cubicBezTo>
                  <a:pt x="2066" y="876"/>
                  <a:pt x="2060" y="881"/>
                  <a:pt x="2054" y="881"/>
                </a:cubicBezTo>
                <a:cubicBezTo>
                  <a:pt x="2056" y="880"/>
                  <a:pt x="2057" y="879"/>
                  <a:pt x="2060" y="879"/>
                </a:cubicBezTo>
                <a:cubicBezTo>
                  <a:pt x="2059" y="877"/>
                  <a:pt x="2054" y="880"/>
                  <a:pt x="2052" y="880"/>
                </a:cubicBezTo>
                <a:cubicBezTo>
                  <a:pt x="2052" y="882"/>
                  <a:pt x="2053" y="883"/>
                  <a:pt x="2052" y="884"/>
                </a:cubicBezTo>
                <a:cubicBezTo>
                  <a:pt x="2049" y="886"/>
                  <a:pt x="2049" y="883"/>
                  <a:pt x="2048" y="882"/>
                </a:cubicBezTo>
                <a:cubicBezTo>
                  <a:pt x="2047" y="884"/>
                  <a:pt x="2046" y="883"/>
                  <a:pt x="2045" y="883"/>
                </a:cubicBezTo>
                <a:cubicBezTo>
                  <a:pt x="2046" y="886"/>
                  <a:pt x="2043" y="887"/>
                  <a:pt x="2039" y="886"/>
                </a:cubicBezTo>
                <a:cubicBezTo>
                  <a:pt x="2042" y="888"/>
                  <a:pt x="2038" y="887"/>
                  <a:pt x="2036" y="890"/>
                </a:cubicBezTo>
                <a:cubicBezTo>
                  <a:pt x="2032" y="890"/>
                  <a:pt x="2040" y="887"/>
                  <a:pt x="2035" y="886"/>
                </a:cubicBezTo>
                <a:cubicBezTo>
                  <a:pt x="2035" y="890"/>
                  <a:pt x="2032" y="890"/>
                  <a:pt x="2031" y="892"/>
                </a:cubicBezTo>
                <a:cubicBezTo>
                  <a:pt x="2027" y="892"/>
                  <a:pt x="2034" y="889"/>
                  <a:pt x="2033" y="888"/>
                </a:cubicBezTo>
                <a:cubicBezTo>
                  <a:pt x="2029" y="889"/>
                  <a:pt x="2029" y="890"/>
                  <a:pt x="2028" y="892"/>
                </a:cubicBezTo>
                <a:cubicBezTo>
                  <a:pt x="2024" y="892"/>
                  <a:pt x="2029" y="891"/>
                  <a:pt x="2028" y="890"/>
                </a:cubicBezTo>
                <a:cubicBezTo>
                  <a:pt x="2021" y="889"/>
                  <a:pt x="2021" y="893"/>
                  <a:pt x="2016" y="896"/>
                </a:cubicBezTo>
                <a:cubicBezTo>
                  <a:pt x="2014" y="896"/>
                  <a:pt x="2014" y="895"/>
                  <a:pt x="2012" y="895"/>
                </a:cubicBezTo>
                <a:cubicBezTo>
                  <a:pt x="2010" y="897"/>
                  <a:pt x="2006" y="897"/>
                  <a:pt x="2004" y="899"/>
                </a:cubicBezTo>
                <a:cubicBezTo>
                  <a:pt x="2003" y="898"/>
                  <a:pt x="2003" y="897"/>
                  <a:pt x="2003" y="896"/>
                </a:cubicBezTo>
                <a:cubicBezTo>
                  <a:pt x="2003" y="895"/>
                  <a:pt x="2004" y="895"/>
                  <a:pt x="2005" y="894"/>
                </a:cubicBezTo>
                <a:cubicBezTo>
                  <a:pt x="2007" y="894"/>
                  <a:pt x="2005" y="896"/>
                  <a:pt x="2006" y="896"/>
                </a:cubicBezTo>
                <a:cubicBezTo>
                  <a:pt x="2009" y="894"/>
                  <a:pt x="2010" y="893"/>
                  <a:pt x="2015" y="892"/>
                </a:cubicBezTo>
                <a:cubicBezTo>
                  <a:pt x="2012" y="892"/>
                  <a:pt x="2009" y="892"/>
                  <a:pt x="2006" y="894"/>
                </a:cubicBezTo>
                <a:cubicBezTo>
                  <a:pt x="2003" y="893"/>
                  <a:pt x="2009" y="892"/>
                  <a:pt x="2007" y="891"/>
                </a:cubicBezTo>
                <a:cubicBezTo>
                  <a:pt x="2010" y="891"/>
                  <a:pt x="2013" y="890"/>
                  <a:pt x="2016" y="889"/>
                </a:cubicBezTo>
                <a:cubicBezTo>
                  <a:pt x="2016" y="888"/>
                  <a:pt x="2015" y="888"/>
                  <a:pt x="2015" y="887"/>
                </a:cubicBezTo>
                <a:cubicBezTo>
                  <a:pt x="2017" y="885"/>
                  <a:pt x="2017" y="888"/>
                  <a:pt x="2019" y="888"/>
                </a:cubicBezTo>
                <a:cubicBezTo>
                  <a:pt x="2020" y="887"/>
                  <a:pt x="2021" y="886"/>
                  <a:pt x="2022" y="886"/>
                </a:cubicBezTo>
                <a:cubicBezTo>
                  <a:pt x="2021" y="881"/>
                  <a:pt x="2029" y="885"/>
                  <a:pt x="2031" y="881"/>
                </a:cubicBezTo>
                <a:cubicBezTo>
                  <a:pt x="2034" y="881"/>
                  <a:pt x="2032" y="883"/>
                  <a:pt x="2035" y="882"/>
                </a:cubicBezTo>
                <a:cubicBezTo>
                  <a:pt x="2036" y="880"/>
                  <a:pt x="2033" y="879"/>
                  <a:pt x="2034" y="877"/>
                </a:cubicBezTo>
                <a:cubicBezTo>
                  <a:pt x="2032" y="876"/>
                  <a:pt x="2031" y="878"/>
                  <a:pt x="2029" y="878"/>
                </a:cubicBezTo>
                <a:cubicBezTo>
                  <a:pt x="2028" y="879"/>
                  <a:pt x="2030" y="879"/>
                  <a:pt x="2031" y="879"/>
                </a:cubicBezTo>
                <a:cubicBezTo>
                  <a:pt x="2029" y="881"/>
                  <a:pt x="2026" y="881"/>
                  <a:pt x="2024" y="882"/>
                </a:cubicBezTo>
                <a:cubicBezTo>
                  <a:pt x="2023" y="880"/>
                  <a:pt x="2026" y="880"/>
                  <a:pt x="2026" y="878"/>
                </a:cubicBezTo>
                <a:cubicBezTo>
                  <a:pt x="2028" y="877"/>
                  <a:pt x="2031" y="877"/>
                  <a:pt x="2033" y="874"/>
                </a:cubicBezTo>
                <a:cubicBezTo>
                  <a:pt x="2036" y="875"/>
                  <a:pt x="2034" y="877"/>
                  <a:pt x="2037" y="876"/>
                </a:cubicBezTo>
                <a:cubicBezTo>
                  <a:pt x="2039" y="869"/>
                  <a:pt x="2054" y="867"/>
                  <a:pt x="2062" y="864"/>
                </a:cubicBezTo>
                <a:cubicBezTo>
                  <a:pt x="2063" y="865"/>
                  <a:pt x="2060" y="867"/>
                  <a:pt x="2062" y="868"/>
                </a:cubicBezTo>
                <a:cubicBezTo>
                  <a:pt x="2054" y="870"/>
                  <a:pt x="2046" y="871"/>
                  <a:pt x="2038" y="875"/>
                </a:cubicBezTo>
                <a:cubicBezTo>
                  <a:pt x="2038" y="877"/>
                  <a:pt x="2042" y="875"/>
                  <a:pt x="2042" y="873"/>
                </a:cubicBezTo>
                <a:cubicBezTo>
                  <a:pt x="2045" y="874"/>
                  <a:pt x="2047" y="872"/>
                  <a:pt x="2045" y="875"/>
                </a:cubicBezTo>
                <a:cubicBezTo>
                  <a:pt x="2047" y="874"/>
                  <a:pt x="2049" y="873"/>
                  <a:pt x="2051" y="872"/>
                </a:cubicBezTo>
                <a:cubicBezTo>
                  <a:pt x="2052" y="873"/>
                  <a:pt x="2050" y="875"/>
                  <a:pt x="2054" y="875"/>
                </a:cubicBezTo>
                <a:cubicBezTo>
                  <a:pt x="2055" y="872"/>
                  <a:pt x="2056" y="872"/>
                  <a:pt x="2059" y="871"/>
                </a:cubicBezTo>
                <a:cubicBezTo>
                  <a:pt x="2062" y="871"/>
                  <a:pt x="2059" y="873"/>
                  <a:pt x="2062" y="873"/>
                </a:cubicBezTo>
                <a:cubicBezTo>
                  <a:pt x="2067" y="872"/>
                  <a:pt x="2072" y="869"/>
                  <a:pt x="2074" y="866"/>
                </a:cubicBezTo>
                <a:cubicBezTo>
                  <a:pt x="2074" y="867"/>
                  <a:pt x="2076" y="867"/>
                  <a:pt x="2075" y="868"/>
                </a:cubicBezTo>
                <a:cubicBezTo>
                  <a:pt x="2074" y="870"/>
                  <a:pt x="2074" y="866"/>
                  <a:pt x="2073" y="869"/>
                </a:cubicBezTo>
                <a:cubicBezTo>
                  <a:pt x="2077" y="869"/>
                  <a:pt x="2080" y="866"/>
                  <a:pt x="2085" y="866"/>
                </a:cubicBezTo>
                <a:cubicBezTo>
                  <a:pt x="2086" y="865"/>
                  <a:pt x="2087" y="863"/>
                  <a:pt x="2088" y="862"/>
                </a:cubicBezTo>
                <a:cubicBezTo>
                  <a:pt x="2090" y="863"/>
                  <a:pt x="2090" y="864"/>
                  <a:pt x="2093" y="864"/>
                </a:cubicBezTo>
                <a:cubicBezTo>
                  <a:pt x="2095" y="860"/>
                  <a:pt x="2091" y="862"/>
                  <a:pt x="2089" y="861"/>
                </a:cubicBezTo>
                <a:cubicBezTo>
                  <a:pt x="2091" y="858"/>
                  <a:pt x="2095" y="862"/>
                  <a:pt x="2097" y="858"/>
                </a:cubicBezTo>
                <a:cubicBezTo>
                  <a:pt x="2100" y="859"/>
                  <a:pt x="2095" y="863"/>
                  <a:pt x="2099" y="863"/>
                </a:cubicBezTo>
                <a:cubicBezTo>
                  <a:pt x="2100" y="862"/>
                  <a:pt x="2099" y="862"/>
                  <a:pt x="2098" y="862"/>
                </a:cubicBezTo>
                <a:cubicBezTo>
                  <a:pt x="2103" y="859"/>
                  <a:pt x="2108" y="858"/>
                  <a:pt x="2113" y="857"/>
                </a:cubicBezTo>
                <a:cubicBezTo>
                  <a:pt x="2115" y="854"/>
                  <a:pt x="2111" y="854"/>
                  <a:pt x="2108" y="855"/>
                </a:cubicBezTo>
                <a:cubicBezTo>
                  <a:pt x="2110" y="854"/>
                  <a:pt x="2111" y="849"/>
                  <a:pt x="2114" y="850"/>
                </a:cubicBezTo>
                <a:cubicBezTo>
                  <a:pt x="2116" y="851"/>
                  <a:pt x="2112" y="851"/>
                  <a:pt x="2113" y="852"/>
                </a:cubicBezTo>
                <a:cubicBezTo>
                  <a:pt x="2115" y="854"/>
                  <a:pt x="2115" y="851"/>
                  <a:pt x="2117" y="852"/>
                </a:cubicBezTo>
                <a:cubicBezTo>
                  <a:pt x="2118" y="850"/>
                  <a:pt x="2116" y="850"/>
                  <a:pt x="2120" y="848"/>
                </a:cubicBezTo>
                <a:cubicBezTo>
                  <a:pt x="2121" y="848"/>
                  <a:pt x="2122" y="849"/>
                  <a:pt x="2120" y="850"/>
                </a:cubicBezTo>
                <a:cubicBezTo>
                  <a:pt x="2125" y="851"/>
                  <a:pt x="2122" y="846"/>
                  <a:pt x="2126" y="846"/>
                </a:cubicBezTo>
                <a:cubicBezTo>
                  <a:pt x="2128" y="847"/>
                  <a:pt x="2124" y="850"/>
                  <a:pt x="2127" y="850"/>
                </a:cubicBezTo>
                <a:cubicBezTo>
                  <a:pt x="2129" y="848"/>
                  <a:pt x="2128" y="848"/>
                  <a:pt x="2129" y="846"/>
                </a:cubicBezTo>
                <a:cubicBezTo>
                  <a:pt x="2130" y="846"/>
                  <a:pt x="2131" y="845"/>
                  <a:pt x="2132" y="845"/>
                </a:cubicBezTo>
                <a:cubicBezTo>
                  <a:pt x="2132" y="847"/>
                  <a:pt x="2129" y="848"/>
                  <a:pt x="2130" y="850"/>
                </a:cubicBezTo>
                <a:cubicBezTo>
                  <a:pt x="2133" y="848"/>
                  <a:pt x="2133" y="850"/>
                  <a:pt x="2137" y="850"/>
                </a:cubicBezTo>
                <a:cubicBezTo>
                  <a:pt x="2144" y="850"/>
                  <a:pt x="2149" y="845"/>
                  <a:pt x="2154" y="844"/>
                </a:cubicBezTo>
                <a:cubicBezTo>
                  <a:pt x="2151" y="848"/>
                  <a:pt x="2164" y="842"/>
                  <a:pt x="2169" y="841"/>
                </a:cubicBezTo>
                <a:cubicBezTo>
                  <a:pt x="2170" y="844"/>
                  <a:pt x="2163" y="843"/>
                  <a:pt x="2162" y="846"/>
                </a:cubicBezTo>
                <a:cubicBezTo>
                  <a:pt x="2168" y="846"/>
                  <a:pt x="2171" y="841"/>
                  <a:pt x="2175" y="842"/>
                </a:cubicBezTo>
                <a:cubicBezTo>
                  <a:pt x="2176" y="841"/>
                  <a:pt x="2174" y="841"/>
                  <a:pt x="2173" y="841"/>
                </a:cubicBezTo>
                <a:cubicBezTo>
                  <a:pt x="2175" y="838"/>
                  <a:pt x="2177" y="840"/>
                  <a:pt x="2178" y="838"/>
                </a:cubicBezTo>
                <a:cubicBezTo>
                  <a:pt x="2184" y="840"/>
                  <a:pt x="2189" y="834"/>
                  <a:pt x="2193" y="836"/>
                </a:cubicBezTo>
                <a:cubicBezTo>
                  <a:pt x="2199" y="832"/>
                  <a:pt x="2203" y="833"/>
                  <a:pt x="2207" y="829"/>
                </a:cubicBezTo>
                <a:cubicBezTo>
                  <a:pt x="2204" y="830"/>
                  <a:pt x="2206" y="829"/>
                  <a:pt x="2204" y="828"/>
                </a:cubicBezTo>
                <a:cubicBezTo>
                  <a:pt x="2210" y="823"/>
                  <a:pt x="2214" y="827"/>
                  <a:pt x="2215" y="830"/>
                </a:cubicBezTo>
                <a:cubicBezTo>
                  <a:pt x="2216" y="828"/>
                  <a:pt x="2214" y="827"/>
                  <a:pt x="2215" y="825"/>
                </a:cubicBezTo>
                <a:cubicBezTo>
                  <a:pt x="2218" y="825"/>
                  <a:pt x="2221" y="823"/>
                  <a:pt x="2224" y="824"/>
                </a:cubicBezTo>
                <a:cubicBezTo>
                  <a:pt x="2225" y="824"/>
                  <a:pt x="2221" y="825"/>
                  <a:pt x="2220" y="827"/>
                </a:cubicBezTo>
                <a:cubicBezTo>
                  <a:pt x="2221" y="826"/>
                  <a:pt x="2223" y="826"/>
                  <a:pt x="2225" y="826"/>
                </a:cubicBezTo>
                <a:cubicBezTo>
                  <a:pt x="2228" y="825"/>
                  <a:pt x="2231" y="825"/>
                  <a:pt x="2232" y="824"/>
                </a:cubicBezTo>
                <a:cubicBezTo>
                  <a:pt x="2233" y="824"/>
                  <a:pt x="2234" y="826"/>
                  <a:pt x="2232" y="826"/>
                </a:cubicBezTo>
                <a:cubicBezTo>
                  <a:pt x="2233" y="828"/>
                  <a:pt x="2235" y="825"/>
                  <a:pt x="2236" y="824"/>
                </a:cubicBezTo>
                <a:cubicBezTo>
                  <a:pt x="2237" y="824"/>
                  <a:pt x="2235" y="824"/>
                  <a:pt x="2234" y="823"/>
                </a:cubicBezTo>
                <a:cubicBezTo>
                  <a:pt x="2240" y="821"/>
                  <a:pt x="2250" y="824"/>
                  <a:pt x="2256" y="819"/>
                </a:cubicBezTo>
                <a:cubicBezTo>
                  <a:pt x="2257" y="819"/>
                  <a:pt x="2259" y="820"/>
                  <a:pt x="2260" y="820"/>
                </a:cubicBezTo>
                <a:cubicBezTo>
                  <a:pt x="2261" y="819"/>
                  <a:pt x="2263" y="820"/>
                  <a:pt x="2264" y="818"/>
                </a:cubicBezTo>
                <a:cubicBezTo>
                  <a:pt x="2271" y="821"/>
                  <a:pt x="2275" y="815"/>
                  <a:pt x="2282" y="817"/>
                </a:cubicBezTo>
                <a:cubicBezTo>
                  <a:pt x="2287" y="813"/>
                  <a:pt x="2293" y="813"/>
                  <a:pt x="2300" y="814"/>
                </a:cubicBezTo>
                <a:cubicBezTo>
                  <a:pt x="2297" y="816"/>
                  <a:pt x="2297" y="817"/>
                  <a:pt x="2294" y="819"/>
                </a:cubicBezTo>
                <a:cubicBezTo>
                  <a:pt x="2301" y="817"/>
                  <a:pt x="2307" y="812"/>
                  <a:pt x="2311" y="814"/>
                </a:cubicBezTo>
                <a:cubicBezTo>
                  <a:pt x="2309" y="810"/>
                  <a:pt x="2314" y="807"/>
                  <a:pt x="2311" y="804"/>
                </a:cubicBezTo>
                <a:cubicBezTo>
                  <a:pt x="2314" y="804"/>
                  <a:pt x="2318" y="804"/>
                  <a:pt x="2321" y="803"/>
                </a:cubicBezTo>
                <a:cubicBezTo>
                  <a:pt x="2320" y="800"/>
                  <a:pt x="2309" y="805"/>
                  <a:pt x="2308" y="801"/>
                </a:cubicBezTo>
                <a:cubicBezTo>
                  <a:pt x="2309" y="800"/>
                  <a:pt x="2310" y="802"/>
                  <a:pt x="2312" y="802"/>
                </a:cubicBezTo>
                <a:cubicBezTo>
                  <a:pt x="2312" y="799"/>
                  <a:pt x="2317" y="800"/>
                  <a:pt x="2319" y="797"/>
                </a:cubicBezTo>
                <a:cubicBezTo>
                  <a:pt x="2319" y="798"/>
                  <a:pt x="2319" y="800"/>
                  <a:pt x="2323" y="800"/>
                </a:cubicBezTo>
                <a:cubicBezTo>
                  <a:pt x="2322" y="798"/>
                  <a:pt x="2324" y="797"/>
                  <a:pt x="2326" y="795"/>
                </a:cubicBezTo>
                <a:cubicBezTo>
                  <a:pt x="2329" y="796"/>
                  <a:pt x="2333" y="797"/>
                  <a:pt x="2333" y="795"/>
                </a:cubicBezTo>
                <a:cubicBezTo>
                  <a:pt x="2335" y="795"/>
                  <a:pt x="2335" y="797"/>
                  <a:pt x="2337" y="796"/>
                </a:cubicBezTo>
                <a:cubicBezTo>
                  <a:pt x="2339" y="797"/>
                  <a:pt x="2337" y="797"/>
                  <a:pt x="2336" y="799"/>
                </a:cubicBezTo>
                <a:cubicBezTo>
                  <a:pt x="2339" y="798"/>
                  <a:pt x="2342" y="798"/>
                  <a:pt x="2344" y="796"/>
                </a:cubicBezTo>
                <a:cubicBezTo>
                  <a:pt x="2347" y="797"/>
                  <a:pt x="2343" y="799"/>
                  <a:pt x="2346" y="800"/>
                </a:cubicBezTo>
                <a:cubicBezTo>
                  <a:pt x="2347" y="799"/>
                  <a:pt x="2346" y="795"/>
                  <a:pt x="2350" y="797"/>
                </a:cubicBezTo>
                <a:cubicBezTo>
                  <a:pt x="2350" y="796"/>
                  <a:pt x="2351" y="794"/>
                  <a:pt x="2348" y="794"/>
                </a:cubicBezTo>
                <a:cubicBezTo>
                  <a:pt x="2351" y="792"/>
                  <a:pt x="2351" y="793"/>
                  <a:pt x="2352" y="790"/>
                </a:cubicBezTo>
                <a:cubicBezTo>
                  <a:pt x="2353" y="788"/>
                  <a:pt x="2355" y="791"/>
                  <a:pt x="2356" y="790"/>
                </a:cubicBezTo>
                <a:cubicBezTo>
                  <a:pt x="2359" y="787"/>
                  <a:pt x="2354" y="788"/>
                  <a:pt x="2353" y="788"/>
                </a:cubicBezTo>
                <a:cubicBezTo>
                  <a:pt x="2354" y="787"/>
                  <a:pt x="2356" y="788"/>
                  <a:pt x="2358" y="786"/>
                </a:cubicBezTo>
                <a:cubicBezTo>
                  <a:pt x="2360" y="787"/>
                  <a:pt x="2356" y="789"/>
                  <a:pt x="2359" y="790"/>
                </a:cubicBezTo>
                <a:cubicBezTo>
                  <a:pt x="2359" y="788"/>
                  <a:pt x="2363" y="788"/>
                  <a:pt x="2362" y="789"/>
                </a:cubicBezTo>
                <a:cubicBezTo>
                  <a:pt x="2365" y="785"/>
                  <a:pt x="2372" y="785"/>
                  <a:pt x="2379" y="786"/>
                </a:cubicBezTo>
                <a:cubicBezTo>
                  <a:pt x="2379" y="785"/>
                  <a:pt x="2380" y="784"/>
                  <a:pt x="2380" y="783"/>
                </a:cubicBezTo>
                <a:cubicBezTo>
                  <a:pt x="2377" y="783"/>
                  <a:pt x="2378" y="782"/>
                  <a:pt x="2376" y="781"/>
                </a:cubicBezTo>
                <a:cubicBezTo>
                  <a:pt x="2374" y="782"/>
                  <a:pt x="2376" y="783"/>
                  <a:pt x="2377" y="783"/>
                </a:cubicBezTo>
                <a:cubicBezTo>
                  <a:pt x="2372" y="785"/>
                  <a:pt x="2365" y="784"/>
                  <a:pt x="2360" y="785"/>
                </a:cubicBezTo>
                <a:cubicBezTo>
                  <a:pt x="2364" y="782"/>
                  <a:pt x="2369" y="784"/>
                  <a:pt x="2374" y="781"/>
                </a:cubicBezTo>
                <a:cubicBezTo>
                  <a:pt x="2371" y="782"/>
                  <a:pt x="2368" y="782"/>
                  <a:pt x="2366" y="781"/>
                </a:cubicBezTo>
                <a:cubicBezTo>
                  <a:pt x="2368" y="780"/>
                  <a:pt x="2371" y="781"/>
                  <a:pt x="2373" y="778"/>
                </a:cubicBezTo>
                <a:cubicBezTo>
                  <a:pt x="2375" y="778"/>
                  <a:pt x="2373" y="780"/>
                  <a:pt x="2375" y="781"/>
                </a:cubicBezTo>
                <a:cubicBezTo>
                  <a:pt x="2376" y="779"/>
                  <a:pt x="2377" y="780"/>
                  <a:pt x="2378" y="778"/>
                </a:cubicBezTo>
                <a:cubicBezTo>
                  <a:pt x="2380" y="779"/>
                  <a:pt x="2379" y="780"/>
                  <a:pt x="2378" y="781"/>
                </a:cubicBezTo>
                <a:cubicBezTo>
                  <a:pt x="2380" y="781"/>
                  <a:pt x="2381" y="779"/>
                  <a:pt x="2382" y="780"/>
                </a:cubicBezTo>
                <a:cubicBezTo>
                  <a:pt x="2382" y="778"/>
                  <a:pt x="2387" y="778"/>
                  <a:pt x="2387" y="776"/>
                </a:cubicBezTo>
                <a:cubicBezTo>
                  <a:pt x="2391" y="776"/>
                  <a:pt x="2388" y="778"/>
                  <a:pt x="2391" y="779"/>
                </a:cubicBezTo>
                <a:cubicBezTo>
                  <a:pt x="2393" y="777"/>
                  <a:pt x="2399" y="777"/>
                  <a:pt x="2400" y="778"/>
                </a:cubicBezTo>
                <a:cubicBezTo>
                  <a:pt x="2404" y="776"/>
                  <a:pt x="2405" y="778"/>
                  <a:pt x="2408" y="776"/>
                </a:cubicBezTo>
                <a:cubicBezTo>
                  <a:pt x="2410" y="777"/>
                  <a:pt x="2406" y="777"/>
                  <a:pt x="2406" y="779"/>
                </a:cubicBezTo>
                <a:cubicBezTo>
                  <a:pt x="2410" y="779"/>
                  <a:pt x="2413" y="777"/>
                  <a:pt x="2418" y="777"/>
                </a:cubicBezTo>
                <a:cubicBezTo>
                  <a:pt x="2419" y="775"/>
                  <a:pt x="2419" y="775"/>
                  <a:pt x="2419" y="773"/>
                </a:cubicBezTo>
                <a:cubicBezTo>
                  <a:pt x="2421" y="773"/>
                  <a:pt x="2425" y="771"/>
                  <a:pt x="2424" y="769"/>
                </a:cubicBezTo>
                <a:cubicBezTo>
                  <a:pt x="2428" y="769"/>
                  <a:pt x="2423" y="771"/>
                  <a:pt x="2426" y="771"/>
                </a:cubicBezTo>
                <a:cubicBezTo>
                  <a:pt x="2429" y="771"/>
                  <a:pt x="2430" y="769"/>
                  <a:pt x="2433" y="770"/>
                </a:cubicBezTo>
                <a:cubicBezTo>
                  <a:pt x="2435" y="768"/>
                  <a:pt x="2433" y="768"/>
                  <a:pt x="2435" y="767"/>
                </a:cubicBezTo>
                <a:cubicBezTo>
                  <a:pt x="2438" y="768"/>
                  <a:pt x="2433" y="770"/>
                  <a:pt x="2434" y="772"/>
                </a:cubicBezTo>
                <a:cubicBezTo>
                  <a:pt x="2433" y="773"/>
                  <a:pt x="2430" y="770"/>
                  <a:pt x="2429" y="772"/>
                </a:cubicBezTo>
                <a:cubicBezTo>
                  <a:pt x="2430" y="774"/>
                  <a:pt x="2435" y="773"/>
                  <a:pt x="2438" y="771"/>
                </a:cubicBezTo>
                <a:cubicBezTo>
                  <a:pt x="2440" y="771"/>
                  <a:pt x="2439" y="772"/>
                  <a:pt x="2441" y="773"/>
                </a:cubicBezTo>
                <a:cubicBezTo>
                  <a:pt x="2444" y="770"/>
                  <a:pt x="2450" y="767"/>
                  <a:pt x="2452" y="769"/>
                </a:cubicBezTo>
                <a:cubicBezTo>
                  <a:pt x="2453" y="769"/>
                  <a:pt x="2453" y="768"/>
                  <a:pt x="2452" y="767"/>
                </a:cubicBezTo>
                <a:cubicBezTo>
                  <a:pt x="2455" y="766"/>
                  <a:pt x="2457" y="765"/>
                  <a:pt x="2460" y="767"/>
                </a:cubicBezTo>
                <a:cubicBezTo>
                  <a:pt x="2461" y="765"/>
                  <a:pt x="2463" y="766"/>
                  <a:pt x="2464" y="764"/>
                </a:cubicBezTo>
                <a:cubicBezTo>
                  <a:pt x="2461" y="766"/>
                  <a:pt x="2458" y="762"/>
                  <a:pt x="2455" y="765"/>
                </a:cubicBezTo>
                <a:cubicBezTo>
                  <a:pt x="2453" y="764"/>
                  <a:pt x="2455" y="762"/>
                  <a:pt x="2450" y="762"/>
                </a:cubicBezTo>
                <a:cubicBezTo>
                  <a:pt x="2453" y="759"/>
                  <a:pt x="2455" y="761"/>
                  <a:pt x="2456" y="761"/>
                </a:cubicBezTo>
                <a:cubicBezTo>
                  <a:pt x="2458" y="759"/>
                  <a:pt x="2453" y="760"/>
                  <a:pt x="2453" y="759"/>
                </a:cubicBezTo>
                <a:cubicBezTo>
                  <a:pt x="2452" y="760"/>
                  <a:pt x="2451" y="761"/>
                  <a:pt x="2449" y="760"/>
                </a:cubicBezTo>
                <a:cubicBezTo>
                  <a:pt x="2448" y="761"/>
                  <a:pt x="2446" y="761"/>
                  <a:pt x="2446" y="762"/>
                </a:cubicBezTo>
                <a:cubicBezTo>
                  <a:pt x="2448" y="763"/>
                  <a:pt x="2450" y="761"/>
                  <a:pt x="2450" y="764"/>
                </a:cubicBezTo>
                <a:cubicBezTo>
                  <a:pt x="2449" y="765"/>
                  <a:pt x="2446" y="763"/>
                  <a:pt x="2445" y="764"/>
                </a:cubicBezTo>
                <a:cubicBezTo>
                  <a:pt x="2444" y="763"/>
                  <a:pt x="2446" y="762"/>
                  <a:pt x="2442" y="762"/>
                </a:cubicBezTo>
                <a:cubicBezTo>
                  <a:pt x="2445" y="764"/>
                  <a:pt x="2439" y="763"/>
                  <a:pt x="2437" y="763"/>
                </a:cubicBezTo>
                <a:cubicBezTo>
                  <a:pt x="2437" y="763"/>
                  <a:pt x="2437" y="761"/>
                  <a:pt x="2438" y="761"/>
                </a:cubicBezTo>
                <a:cubicBezTo>
                  <a:pt x="2435" y="761"/>
                  <a:pt x="2431" y="760"/>
                  <a:pt x="2429" y="761"/>
                </a:cubicBezTo>
                <a:cubicBezTo>
                  <a:pt x="2425" y="758"/>
                  <a:pt x="2422" y="762"/>
                  <a:pt x="2419" y="759"/>
                </a:cubicBezTo>
                <a:cubicBezTo>
                  <a:pt x="2416" y="761"/>
                  <a:pt x="2417" y="762"/>
                  <a:pt x="2413" y="763"/>
                </a:cubicBezTo>
                <a:cubicBezTo>
                  <a:pt x="2412" y="763"/>
                  <a:pt x="2414" y="761"/>
                  <a:pt x="2414" y="761"/>
                </a:cubicBezTo>
                <a:cubicBezTo>
                  <a:pt x="2411" y="759"/>
                  <a:pt x="2408" y="761"/>
                  <a:pt x="2405" y="761"/>
                </a:cubicBezTo>
                <a:cubicBezTo>
                  <a:pt x="2405" y="762"/>
                  <a:pt x="2405" y="762"/>
                  <a:pt x="2407" y="762"/>
                </a:cubicBezTo>
                <a:cubicBezTo>
                  <a:pt x="2406" y="764"/>
                  <a:pt x="2402" y="763"/>
                  <a:pt x="2403" y="765"/>
                </a:cubicBezTo>
                <a:cubicBezTo>
                  <a:pt x="2403" y="765"/>
                  <a:pt x="2401" y="763"/>
                  <a:pt x="2400" y="764"/>
                </a:cubicBezTo>
                <a:cubicBezTo>
                  <a:pt x="2398" y="763"/>
                  <a:pt x="2400" y="763"/>
                  <a:pt x="2401" y="762"/>
                </a:cubicBezTo>
                <a:cubicBezTo>
                  <a:pt x="2397" y="761"/>
                  <a:pt x="2394" y="764"/>
                  <a:pt x="2390" y="762"/>
                </a:cubicBezTo>
                <a:cubicBezTo>
                  <a:pt x="2390" y="767"/>
                  <a:pt x="2385" y="761"/>
                  <a:pt x="2383" y="766"/>
                </a:cubicBezTo>
                <a:cubicBezTo>
                  <a:pt x="2382" y="763"/>
                  <a:pt x="2379" y="765"/>
                  <a:pt x="2378" y="764"/>
                </a:cubicBezTo>
                <a:cubicBezTo>
                  <a:pt x="2381" y="763"/>
                  <a:pt x="2383" y="762"/>
                  <a:pt x="2386" y="763"/>
                </a:cubicBezTo>
                <a:cubicBezTo>
                  <a:pt x="2387" y="759"/>
                  <a:pt x="2394" y="760"/>
                  <a:pt x="2399" y="761"/>
                </a:cubicBezTo>
                <a:cubicBezTo>
                  <a:pt x="2399" y="760"/>
                  <a:pt x="2399" y="759"/>
                  <a:pt x="2401" y="757"/>
                </a:cubicBezTo>
                <a:cubicBezTo>
                  <a:pt x="2395" y="761"/>
                  <a:pt x="2380" y="756"/>
                  <a:pt x="2377" y="765"/>
                </a:cubicBezTo>
                <a:cubicBezTo>
                  <a:pt x="2372" y="765"/>
                  <a:pt x="2368" y="767"/>
                  <a:pt x="2364" y="767"/>
                </a:cubicBezTo>
                <a:cubicBezTo>
                  <a:pt x="2363" y="768"/>
                  <a:pt x="2364" y="768"/>
                  <a:pt x="2365" y="768"/>
                </a:cubicBezTo>
                <a:cubicBezTo>
                  <a:pt x="2364" y="769"/>
                  <a:pt x="2363" y="770"/>
                  <a:pt x="2362" y="771"/>
                </a:cubicBezTo>
                <a:cubicBezTo>
                  <a:pt x="2361" y="772"/>
                  <a:pt x="2360" y="772"/>
                  <a:pt x="2358" y="772"/>
                </a:cubicBezTo>
                <a:cubicBezTo>
                  <a:pt x="2360" y="770"/>
                  <a:pt x="2362" y="771"/>
                  <a:pt x="2363" y="768"/>
                </a:cubicBezTo>
                <a:cubicBezTo>
                  <a:pt x="2361" y="768"/>
                  <a:pt x="2359" y="768"/>
                  <a:pt x="2357" y="768"/>
                </a:cubicBezTo>
                <a:cubicBezTo>
                  <a:pt x="2356" y="768"/>
                  <a:pt x="2355" y="769"/>
                  <a:pt x="2355" y="770"/>
                </a:cubicBezTo>
                <a:cubicBezTo>
                  <a:pt x="2354" y="770"/>
                  <a:pt x="2352" y="771"/>
                  <a:pt x="2351" y="771"/>
                </a:cubicBezTo>
                <a:cubicBezTo>
                  <a:pt x="2350" y="770"/>
                  <a:pt x="2351" y="769"/>
                  <a:pt x="2352" y="767"/>
                </a:cubicBezTo>
                <a:cubicBezTo>
                  <a:pt x="2347" y="768"/>
                  <a:pt x="2351" y="772"/>
                  <a:pt x="2345" y="772"/>
                </a:cubicBezTo>
                <a:cubicBezTo>
                  <a:pt x="2345" y="773"/>
                  <a:pt x="2345" y="773"/>
                  <a:pt x="2346" y="774"/>
                </a:cubicBezTo>
                <a:cubicBezTo>
                  <a:pt x="2345" y="775"/>
                  <a:pt x="2344" y="775"/>
                  <a:pt x="2343" y="775"/>
                </a:cubicBezTo>
                <a:cubicBezTo>
                  <a:pt x="2344" y="771"/>
                  <a:pt x="2334" y="773"/>
                  <a:pt x="2330" y="773"/>
                </a:cubicBezTo>
                <a:cubicBezTo>
                  <a:pt x="2333" y="771"/>
                  <a:pt x="2344" y="770"/>
                  <a:pt x="2342" y="767"/>
                </a:cubicBezTo>
                <a:cubicBezTo>
                  <a:pt x="2346" y="766"/>
                  <a:pt x="2351" y="766"/>
                  <a:pt x="2355" y="765"/>
                </a:cubicBezTo>
                <a:cubicBezTo>
                  <a:pt x="2354" y="762"/>
                  <a:pt x="2350" y="765"/>
                  <a:pt x="2347" y="765"/>
                </a:cubicBezTo>
                <a:cubicBezTo>
                  <a:pt x="2350" y="763"/>
                  <a:pt x="2351" y="764"/>
                  <a:pt x="2352" y="761"/>
                </a:cubicBezTo>
                <a:cubicBezTo>
                  <a:pt x="2355" y="764"/>
                  <a:pt x="2356" y="761"/>
                  <a:pt x="2359" y="764"/>
                </a:cubicBezTo>
                <a:cubicBezTo>
                  <a:pt x="2361" y="761"/>
                  <a:pt x="2359" y="760"/>
                  <a:pt x="2358" y="759"/>
                </a:cubicBezTo>
                <a:cubicBezTo>
                  <a:pt x="2360" y="758"/>
                  <a:pt x="2361" y="760"/>
                  <a:pt x="2363" y="761"/>
                </a:cubicBezTo>
                <a:cubicBezTo>
                  <a:pt x="2364" y="759"/>
                  <a:pt x="2366" y="759"/>
                  <a:pt x="2367" y="757"/>
                </a:cubicBezTo>
                <a:cubicBezTo>
                  <a:pt x="2369" y="757"/>
                  <a:pt x="2368" y="759"/>
                  <a:pt x="2370" y="759"/>
                </a:cubicBezTo>
                <a:cubicBezTo>
                  <a:pt x="2372" y="756"/>
                  <a:pt x="2372" y="758"/>
                  <a:pt x="2375" y="758"/>
                </a:cubicBezTo>
                <a:cubicBezTo>
                  <a:pt x="2378" y="756"/>
                  <a:pt x="2381" y="756"/>
                  <a:pt x="2384" y="754"/>
                </a:cubicBezTo>
                <a:cubicBezTo>
                  <a:pt x="2387" y="754"/>
                  <a:pt x="2384" y="756"/>
                  <a:pt x="2385" y="757"/>
                </a:cubicBezTo>
                <a:cubicBezTo>
                  <a:pt x="2382" y="758"/>
                  <a:pt x="2375" y="758"/>
                  <a:pt x="2377" y="761"/>
                </a:cubicBezTo>
                <a:cubicBezTo>
                  <a:pt x="2379" y="761"/>
                  <a:pt x="2380" y="759"/>
                  <a:pt x="2382" y="758"/>
                </a:cubicBezTo>
                <a:cubicBezTo>
                  <a:pt x="2382" y="759"/>
                  <a:pt x="2383" y="759"/>
                  <a:pt x="2384" y="759"/>
                </a:cubicBezTo>
                <a:cubicBezTo>
                  <a:pt x="2386" y="757"/>
                  <a:pt x="2387" y="757"/>
                  <a:pt x="2390" y="757"/>
                </a:cubicBezTo>
                <a:cubicBezTo>
                  <a:pt x="2393" y="755"/>
                  <a:pt x="2388" y="755"/>
                  <a:pt x="2392" y="752"/>
                </a:cubicBezTo>
                <a:cubicBezTo>
                  <a:pt x="2392" y="752"/>
                  <a:pt x="2393" y="752"/>
                  <a:pt x="2393" y="751"/>
                </a:cubicBezTo>
                <a:cubicBezTo>
                  <a:pt x="2396" y="752"/>
                  <a:pt x="2394" y="753"/>
                  <a:pt x="2394" y="754"/>
                </a:cubicBezTo>
                <a:cubicBezTo>
                  <a:pt x="2397" y="756"/>
                  <a:pt x="2398" y="754"/>
                  <a:pt x="2400" y="755"/>
                </a:cubicBezTo>
                <a:cubicBezTo>
                  <a:pt x="2401" y="754"/>
                  <a:pt x="2401" y="753"/>
                  <a:pt x="2400" y="753"/>
                </a:cubicBezTo>
                <a:cubicBezTo>
                  <a:pt x="2403" y="751"/>
                  <a:pt x="2408" y="754"/>
                  <a:pt x="2411" y="749"/>
                </a:cubicBezTo>
                <a:cubicBezTo>
                  <a:pt x="2419" y="749"/>
                  <a:pt x="2424" y="746"/>
                  <a:pt x="2431" y="747"/>
                </a:cubicBezTo>
                <a:cubicBezTo>
                  <a:pt x="2432" y="745"/>
                  <a:pt x="2435" y="746"/>
                  <a:pt x="2437" y="745"/>
                </a:cubicBezTo>
                <a:cubicBezTo>
                  <a:pt x="2437" y="743"/>
                  <a:pt x="2436" y="742"/>
                  <a:pt x="2438" y="741"/>
                </a:cubicBezTo>
                <a:cubicBezTo>
                  <a:pt x="2435" y="740"/>
                  <a:pt x="2435" y="740"/>
                  <a:pt x="2432" y="739"/>
                </a:cubicBezTo>
                <a:cubicBezTo>
                  <a:pt x="2431" y="741"/>
                  <a:pt x="2432" y="740"/>
                  <a:pt x="2430" y="742"/>
                </a:cubicBezTo>
                <a:cubicBezTo>
                  <a:pt x="2427" y="744"/>
                  <a:pt x="2424" y="743"/>
                  <a:pt x="2422" y="746"/>
                </a:cubicBezTo>
                <a:cubicBezTo>
                  <a:pt x="2420" y="745"/>
                  <a:pt x="2424" y="742"/>
                  <a:pt x="2424" y="741"/>
                </a:cubicBezTo>
                <a:cubicBezTo>
                  <a:pt x="2422" y="740"/>
                  <a:pt x="2418" y="743"/>
                  <a:pt x="2417" y="740"/>
                </a:cubicBezTo>
                <a:cubicBezTo>
                  <a:pt x="2413" y="740"/>
                  <a:pt x="2409" y="745"/>
                  <a:pt x="2404" y="742"/>
                </a:cubicBezTo>
                <a:cubicBezTo>
                  <a:pt x="2406" y="741"/>
                  <a:pt x="2409" y="741"/>
                  <a:pt x="2411" y="739"/>
                </a:cubicBezTo>
                <a:cubicBezTo>
                  <a:pt x="2410" y="739"/>
                  <a:pt x="2408" y="740"/>
                  <a:pt x="2406" y="739"/>
                </a:cubicBezTo>
                <a:cubicBezTo>
                  <a:pt x="2405" y="740"/>
                  <a:pt x="2405" y="741"/>
                  <a:pt x="2403" y="739"/>
                </a:cubicBezTo>
                <a:cubicBezTo>
                  <a:pt x="2399" y="743"/>
                  <a:pt x="2392" y="740"/>
                  <a:pt x="2388" y="743"/>
                </a:cubicBezTo>
                <a:cubicBezTo>
                  <a:pt x="2385" y="743"/>
                  <a:pt x="2387" y="741"/>
                  <a:pt x="2388" y="740"/>
                </a:cubicBezTo>
                <a:cubicBezTo>
                  <a:pt x="2386" y="739"/>
                  <a:pt x="2385" y="741"/>
                  <a:pt x="2383" y="741"/>
                </a:cubicBezTo>
                <a:cubicBezTo>
                  <a:pt x="2384" y="742"/>
                  <a:pt x="2385" y="743"/>
                  <a:pt x="2389" y="744"/>
                </a:cubicBezTo>
                <a:cubicBezTo>
                  <a:pt x="2389" y="744"/>
                  <a:pt x="2389" y="745"/>
                  <a:pt x="2388" y="746"/>
                </a:cubicBezTo>
                <a:cubicBezTo>
                  <a:pt x="2387" y="747"/>
                  <a:pt x="2385" y="747"/>
                  <a:pt x="2384" y="747"/>
                </a:cubicBezTo>
                <a:cubicBezTo>
                  <a:pt x="2383" y="746"/>
                  <a:pt x="2385" y="745"/>
                  <a:pt x="2382" y="745"/>
                </a:cubicBezTo>
                <a:cubicBezTo>
                  <a:pt x="2380" y="746"/>
                  <a:pt x="2381" y="746"/>
                  <a:pt x="2380" y="747"/>
                </a:cubicBezTo>
                <a:cubicBezTo>
                  <a:pt x="2380" y="748"/>
                  <a:pt x="2378" y="747"/>
                  <a:pt x="2378" y="748"/>
                </a:cubicBezTo>
                <a:cubicBezTo>
                  <a:pt x="2376" y="747"/>
                  <a:pt x="2379" y="747"/>
                  <a:pt x="2378" y="745"/>
                </a:cubicBezTo>
                <a:cubicBezTo>
                  <a:pt x="2380" y="744"/>
                  <a:pt x="2383" y="746"/>
                  <a:pt x="2384" y="743"/>
                </a:cubicBezTo>
                <a:cubicBezTo>
                  <a:pt x="2379" y="744"/>
                  <a:pt x="2374" y="745"/>
                  <a:pt x="2368" y="746"/>
                </a:cubicBezTo>
                <a:cubicBezTo>
                  <a:pt x="2353" y="750"/>
                  <a:pt x="2353" y="750"/>
                  <a:pt x="2353" y="750"/>
                </a:cubicBezTo>
                <a:cubicBezTo>
                  <a:pt x="2342" y="752"/>
                  <a:pt x="2332" y="754"/>
                  <a:pt x="2321" y="755"/>
                </a:cubicBezTo>
                <a:cubicBezTo>
                  <a:pt x="2321" y="759"/>
                  <a:pt x="2314" y="759"/>
                  <a:pt x="2312" y="757"/>
                </a:cubicBezTo>
                <a:cubicBezTo>
                  <a:pt x="2311" y="759"/>
                  <a:pt x="2313" y="760"/>
                  <a:pt x="2312" y="763"/>
                </a:cubicBezTo>
                <a:cubicBezTo>
                  <a:pt x="2309" y="765"/>
                  <a:pt x="2308" y="761"/>
                  <a:pt x="2305" y="764"/>
                </a:cubicBezTo>
                <a:cubicBezTo>
                  <a:pt x="2304" y="763"/>
                  <a:pt x="2305" y="762"/>
                  <a:pt x="2306" y="762"/>
                </a:cubicBezTo>
                <a:cubicBezTo>
                  <a:pt x="2302" y="762"/>
                  <a:pt x="2299" y="765"/>
                  <a:pt x="2296" y="765"/>
                </a:cubicBezTo>
                <a:cubicBezTo>
                  <a:pt x="2297" y="762"/>
                  <a:pt x="2295" y="762"/>
                  <a:pt x="2292" y="762"/>
                </a:cubicBezTo>
                <a:cubicBezTo>
                  <a:pt x="2288" y="763"/>
                  <a:pt x="2284" y="764"/>
                  <a:pt x="2281" y="763"/>
                </a:cubicBezTo>
                <a:cubicBezTo>
                  <a:pt x="2279" y="765"/>
                  <a:pt x="2282" y="765"/>
                  <a:pt x="2283" y="765"/>
                </a:cubicBezTo>
                <a:cubicBezTo>
                  <a:pt x="2278" y="766"/>
                  <a:pt x="2280" y="765"/>
                  <a:pt x="2275" y="766"/>
                </a:cubicBezTo>
                <a:cubicBezTo>
                  <a:pt x="2274" y="767"/>
                  <a:pt x="2277" y="767"/>
                  <a:pt x="2276" y="768"/>
                </a:cubicBezTo>
                <a:cubicBezTo>
                  <a:pt x="2275" y="768"/>
                  <a:pt x="2273" y="768"/>
                  <a:pt x="2272" y="768"/>
                </a:cubicBezTo>
                <a:cubicBezTo>
                  <a:pt x="2272" y="769"/>
                  <a:pt x="2271" y="770"/>
                  <a:pt x="2270" y="771"/>
                </a:cubicBezTo>
                <a:cubicBezTo>
                  <a:pt x="2267" y="773"/>
                  <a:pt x="2267" y="770"/>
                  <a:pt x="2264" y="773"/>
                </a:cubicBezTo>
                <a:cubicBezTo>
                  <a:pt x="2263" y="772"/>
                  <a:pt x="2264" y="771"/>
                  <a:pt x="2265" y="770"/>
                </a:cubicBezTo>
                <a:cubicBezTo>
                  <a:pt x="2257" y="771"/>
                  <a:pt x="2258" y="770"/>
                  <a:pt x="2248" y="774"/>
                </a:cubicBezTo>
                <a:cubicBezTo>
                  <a:pt x="2247" y="773"/>
                  <a:pt x="2247" y="773"/>
                  <a:pt x="2248" y="772"/>
                </a:cubicBezTo>
                <a:cubicBezTo>
                  <a:pt x="2243" y="776"/>
                  <a:pt x="2236" y="775"/>
                  <a:pt x="2230" y="779"/>
                </a:cubicBezTo>
                <a:cubicBezTo>
                  <a:pt x="2230" y="778"/>
                  <a:pt x="2229" y="778"/>
                  <a:pt x="2230" y="777"/>
                </a:cubicBezTo>
                <a:cubicBezTo>
                  <a:pt x="2227" y="778"/>
                  <a:pt x="2225" y="780"/>
                  <a:pt x="2223" y="782"/>
                </a:cubicBezTo>
                <a:cubicBezTo>
                  <a:pt x="2221" y="782"/>
                  <a:pt x="2221" y="781"/>
                  <a:pt x="2223" y="780"/>
                </a:cubicBezTo>
                <a:cubicBezTo>
                  <a:pt x="2215" y="783"/>
                  <a:pt x="2206" y="781"/>
                  <a:pt x="2199" y="788"/>
                </a:cubicBezTo>
                <a:cubicBezTo>
                  <a:pt x="2197" y="788"/>
                  <a:pt x="2199" y="786"/>
                  <a:pt x="2196" y="786"/>
                </a:cubicBezTo>
                <a:cubicBezTo>
                  <a:pt x="2197" y="785"/>
                  <a:pt x="2199" y="786"/>
                  <a:pt x="2200" y="784"/>
                </a:cubicBezTo>
                <a:cubicBezTo>
                  <a:pt x="2194" y="787"/>
                  <a:pt x="2187" y="791"/>
                  <a:pt x="2179" y="792"/>
                </a:cubicBezTo>
                <a:cubicBezTo>
                  <a:pt x="2178" y="794"/>
                  <a:pt x="2184" y="792"/>
                  <a:pt x="2181" y="795"/>
                </a:cubicBezTo>
                <a:cubicBezTo>
                  <a:pt x="2177" y="794"/>
                  <a:pt x="2174" y="794"/>
                  <a:pt x="2171" y="796"/>
                </a:cubicBezTo>
                <a:cubicBezTo>
                  <a:pt x="2170" y="799"/>
                  <a:pt x="2174" y="795"/>
                  <a:pt x="2176" y="795"/>
                </a:cubicBezTo>
                <a:cubicBezTo>
                  <a:pt x="2174" y="798"/>
                  <a:pt x="2172" y="798"/>
                  <a:pt x="2169" y="799"/>
                </a:cubicBezTo>
                <a:cubicBezTo>
                  <a:pt x="2169" y="798"/>
                  <a:pt x="2169" y="796"/>
                  <a:pt x="2169" y="794"/>
                </a:cubicBezTo>
                <a:cubicBezTo>
                  <a:pt x="2163" y="797"/>
                  <a:pt x="2159" y="802"/>
                  <a:pt x="2151" y="803"/>
                </a:cubicBezTo>
                <a:cubicBezTo>
                  <a:pt x="2150" y="802"/>
                  <a:pt x="2152" y="801"/>
                  <a:pt x="2151" y="801"/>
                </a:cubicBezTo>
                <a:cubicBezTo>
                  <a:pt x="2149" y="801"/>
                  <a:pt x="2148" y="802"/>
                  <a:pt x="2147" y="801"/>
                </a:cubicBezTo>
                <a:cubicBezTo>
                  <a:pt x="2145" y="803"/>
                  <a:pt x="2146" y="803"/>
                  <a:pt x="2144" y="805"/>
                </a:cubicBezTo>
                <a:cubicBezTo>
                  <a:pt x="2143" y="804"/>
                  <a:pt x="2142" y="804"/>
                  <a:pt x="2140" y="803"/>
                </a:cubicBezTo>
                <a:cubicBezTo>
                  <a:pt x="2138" y="805"/>
                  <a:pt x="2134" y="806"/>
                  <a:pt x="2131" y="807"/>
                </a:cubicBezTo>
                <a:cubicBezTo>
                  <a:pt x="2129" y="807"/>
                  <a:pt x="2132" y="805"/>
                  <a:pt x="2133" y="805"/>
                </a:cubicBezTo>
                <a:cubicBezTo>
                  <a:pt x="2130" y="804"/>
                  <a:pt x="2125" y="809"/>
                  <a:pt x="2124" y="812"/>
                </a:cubicBezTo>
                <a:cubicBezTo>
                  <a:pt x="2121" y="812"/>
                  <a:pt x="2123" y="810"/>
                  <a:pt x="2125" y="808"/>
                </a:cubicBezTo>
                <a:cubicBezTo>
                  <a:pt x="2120" y="809"/>
                  <a:pt x="2117" y="814"/>
                  <a:pt x="2112" y="815"/>
                </a:cubicBezTo>
                <a:cubicBezTo>
                  <a:pt x="2110" y="815"/>
                  <a:pt x="2112" y="812"/>
                  <a:pt x="2114" y="813"/>
                </a:cubicBezTo>
                <a:cubicBezTo>
                  <a:pt x="2112" y="812"/>
                  <a:pt x="2110" y="812"/>
                  <a:pt x="2107" y="813"/>
                </a:cubicBezTo>
                <a:cubicBezTo>
                  <a:pt x="2108" y="812"/>
                  <a:pt x="2110" y="811"/>
                  <a:pt x="2107" y="811"/>
                </a:cubicBezTo>
                <a:cubicBezTo>
                  <a:pt x="2108" y="810"/>
                  <a:pt x="2110" y="811"/>
                  <a:pt x="2111" y="809"/>
                </a:cubicBezTo>
                <a:cubicBezTo>
                  <a:pt x="2108" y="808"/>
                  <a:pt x="2107" y="810"/>
                  <a:pt x="2104" y="810"/>
                </a:cubicBezTo>
                <a:cubicBezTo>
                  <a:pt x="2105" y="811"/>
                  <a:pt x="2104" y="814"/>
                  <a:pt x="2102" y="813"/>
                </a:cubicBezTo>
                <a:cubicBezTo>
                  <a:pt x="2101" y="814"/>
                  <a:pt x="2103" y="813"/>
                  <a:pt x="2104" y="814"/>
                </a:cubicBezTo>
                <a:cubicBezTo>
                  <a:pt x="2102" y="815"/>
                  <a:pt x="2099" y="817"/>
                  <a:pt x="2097" y="820"/>
                </a:cubicBezTo>
                <a:cubicBezTo>
                  <a:pt x="2094" y="820"/>
                  <a:pt x="2098" y="817"/>
                  <a:pt x="2095" y="817"/>
                </a:cubicBezTo>
                <a:cubicBezTo>
                  <a:pt x="2093" y="819"/>
                  <a:pt x="2090" y="820"/>
                  <a:pt x="2091" y="822"/>
                </a:cubicBezTo>
                <a:cubicBezTo>
                  <a:pt x="2085" y="823"/>
                  <a:pt x="2078" y="825"/>
                  <a:pt x="2075" y="827"/>
                </a:cubicBezTo>
                <a:cubicBezTo>
                  <a:pt x="2075" y="828"/>
                  <a:pt x="2076" y="828"/>
                  <a:pt x="2074" y="830"/>
                </a:cubicBezTo>
                <a:cubicBezTo>
                  <a:pt x="2071" y="829"/>
                  <a:pt x="2074" y="826"/>
                  <a:pt x="2069" y="828"/>
                </a:cubicBezTo>
                <a:cubicBezTo>
                  <a:pt x="2070" y="826"/>
                  <a:pt x="2072" y="826"/>
                  <a:pt x="2074" y="825"/>
                </a:cubicBezTo>
                <a:cubicBezTo>
                  <a:pt x="2073" y="823"/>
                  <a:pt x="2068" y="828"/>
                  <a:pt x="2065" y="828"/>
                </a:cubicBezTo>
                <a:cubicBezTo>
                  <a:pt x="2065" y="829"/>
                  <a:pt x="2066" y="829"/>
                  <a:pt x="2065" y="830"/>
                </a:cubicBezTo>
                <a:cubicBezTo>
                  <a:pt x="2063" y="830"/>
                  <a:pt x="2062" y="831"/>
                  <a:pt x="2059" y="830"/>
                </a:cubicBezTo>
                <a:cubicBezTo>
                  <a:pt x="2057" y="831"/>
                  <a:pt x="2059" y="832"/>
                  <a:pt x="2057" y="834"/>
                </a:cubicBezTo>
                <a:cubicBezTo>
                  <a:pt x="2055" y="834"/>
                  <a:pt x="2052" y="831"/>
                  <a:pt x="2050" y="836"/>
                </a:cubicBezTo>
                <a:cubicBezTo>
                  <a:pt x="2048" y="836"/>
                  <a:pt x="2049" y="834"/>
                  <a:pt x="2046" y="834"/>
                </a:cubicBezTo>
                <a:cubicBezTo>
                  <a:pt x="2047" y="833"/>
                  <a:pt x="2049" y="833"/>
                  <a:pt x="2051" y="832"/>
                </a:cubicBezTo>
                <a:cubicBezTo>
                  <a:pt x="2040" y="832"/>
                  <a:pt x="2026" y="842"/>
                  <a:pt x="2013" y="845"/>
                </a:cubicBezTo>
                <a:cubicBezTo>
                  <a:pt x="2013" y="844"/>
                  <a:pt x="2014" y="842"/>
                  <a:pt x="2015" y="841"/>
                </a:cubicBezTo>
                <a:cubicBezTo>
                  <a:pt x="2012" y="841"/>
                  <a:pt x="2010" y="843"/>
                  <a:pt x="2008" y="843"/>
                </a:cubicBezTo>
                <a:cubicBezTo>
                  <a:pt x="2006" y="845"/>
                  <a:pt x="2007" y="845"/>
                  <a:pt x="2008" y="846"/>
                </a:cubicBezTo>
                <a:cubicBezTo>
                  <a:pt x="2002" y="848"/>
                  <a:pt x="1990" y="849"/>
                  <a:pt x="1987" y="856"/>
                </a:cubicBezTo>
                <a:cubicBezTo>
                  <a:pt x="1984" y="855"/>
                  <a:pt x="1988" y="854"/>
                  <a:pt x="1988" y="853"/>
                </a:cubicBezTo>
                <a:cubicBezTo>
                  <a:pt x="1984" y="854"/>
                  <a:pt x="1983" y="855"/>
                  <a:pt x="1979" y="856"/>
                </a:cubicBezTo>
                <a:cubicBezTo>
                  <a:pt x="1979" y="857"/>
                  <a:pt x="1980" y="857"/>
                  <a:pt x="1979" y="858"/>
                </a:cubicBezTo>
                <a:cubicBezTo>
                  <a:pt x="1975" y="860"/>
                  <a:pt x="1967" y="859"/>
                  <a:pt x="1966" y="863"/>
                </a:cubicBezTo>
                <a:cubicBezTo>
                  <a:pt x="1964" y="863"/>
                  <a:pt x="1964" y="861"/>
                  <a:pt x="1961" y="861"/>
                </a:cubicBezTo>
                <a:cubicBezTo>
                  <a:pt x="1960" y="863"/>
                  <a:pt x="1959" y="865"/>
                  <a:pt x="1956" y="864"/>
                </a:cubicBezTo>
                <a:cubicBezTo>
                  <a:pt x="1955" y="869"/>
                  <a:pt x="1945" y="868"/>
                  <a:pt x="1941" y="873"/>
                </a:cubicBezTo>
                <a:cubicBezTo>
                  <a:pt x="1941" y="872"/>
                  <a:pt x="1938" y="872"/>
                  <a:pt x="1939" y="871"/>
                </a:cubicBezTo>
                <a:cubicBezTo>
                  <a:pt x="1936" y="873"/>
                  <a:pt x="1933" y="876"/>
                  <a:pt x="1929" y="874"/>
                </a:cubicBezTo>
                <a:cubicBezTo>
                  <a:pt x="1928" y="876"/>
                  <a:pt x="1927" y="877"/>
                  <a:pt x="1926" y="877"/>
                </a:cubicBezTo>
                <a:cubicBezTo>
                  <a:pt x="1925" y="877"/>
                  <a:pt x="1925" y="877"/>
                  <a:pt x="1924" y="876"/>
                </a:cubicBezTo>
                <a:cubicBezTo>
                  <a:pt x="1924" y="878"/>
                  <a:pt x="1920" y="879"/>
                  <a:pt x="1921" y="877"/>
                </a:cubicBezTo>
                <a:cubicBezTo>
                  <a:pt x="1920" y="879"/>
                  <a:pt x="1916" y="881"/>
                  <a:pt x="1912" y="881"/>
                </a:cubicBezTo>
                <a:cubicBezTo>
                  <a:pt x="1914" y="883"/>
                  <a:pt x="1912" y="883"/>
                  <a:pt x="1910" y="884"/>
                </a:cubicBezTo>
                <a:cubicBezTo>
                  <a:pt x="1909" y="884"/>
                  <a:pt x="1910" y="883"/>
                  <a:pt x="1911" y="882"/>
                </a:cubicBezTo>
                <a:cubicBezTo>
                  <a:pt x="1907" y="883"/>
                  <a:pt x="1904" y="885"/>
                  <a:pt x="1901" y="886"/>
                </a:cubicBezTo>
                <a:cubicBezTo>
                  <a:pt x="1903" y="883"/>
                  <a:pt x="1904" y="885"/>
                  <a:pt x="1904" y="882"/>
                </a:cubicBezTo>
                <a:cubicBezTo>
                  <a:pt x="1902" y="883"/>
                  <a:pt x="1900" y="883"/>
                  <a:pt x="1899" y="884"/>
                </a:cubicBezTo>
                <a:cubicBezTo>
                  <a:pt x="1898" y="884"/>
                  <a:pt x="1899" y="882"/>
                  <a:pt x="1900" y="881"/>
                </a:cubicBezTo>
                <a:cubicBezTo>
                  <a:pt x="1902" y="880"/>
                  <a:pt x="1905" y="882"/>
                  <a:pt x="1907" y="879"/>
                </a:cubicBezTo>
                <a:cubicBezTo>
                  <a:pt x="1904" y="881"/>
                  <a:pt x="1904" y="877"/>
                  <a:pt x="1902" y="879"/>
                </a:cubicBezTo>
                <a:cubicBezTo>
                  <a:pt x="1900" y="877"/>
                  <a:pt x="1903" y="876"/>
                  <a:pt x="1905" y="875"/>
                </a:cubicBezTo>
                <a:cubicBezTo>
                  <a:pt x="1906" y="875"/>
                  <a:pt x="1905" y="877"/>
                  <a:pt x="1905" y="878"/>
                </a:cubicBezTo>
                <a:cubicBezTo>
                  <a:pt x="1908" y="878"/>
                  <a:pt x="1908" y="876"/>
                  <a:pt x="1909" y="874"/>
                </a:cubicBezTo>
                <a:cubicBezTo>
                  <a:pt x="1911" y="873"/>
                  <a:pt x="1913" y="872"/>
                  <a:pt x="1915" y="872"/>
                </a:cubicBezTo>
                <a:cubicBezTo>
                  <a:pt x="1910" y="874"/>
                  <a:pt x="1913" y="876"/>
                  <a:pt x="1909" y="877"/>
                </a:cubicBezTo>
                <a:cubicBezTo>
                  <a:pt x="1909" y="879"/>
                  <a:pt x="1913" y="876"/>
                  <a:pt x="1910" y="879"/>
                </a:cubicBezTo>
                <a:cubicBezTo>
                  <a:pt x="1908" y="882"/>
                  <a:pt x="1910" y="877"/>
                  <a:pt x="1908" y="879"/>
                </a:cubicBezTo>
                <a:cubicBezTo>
                  <a:pt x="1905" y="882"/>
                  <a:pt x="1908" y="880"/>
                  <a:pt x="1910" y="881"/>
                </a:cubicBezTo>
                <a:cubicBezTo>
                  <a:pt x="1909" y="881"/>
                  <a:pt x="1908" y="882"/>
                  <a:pt x="1907" y="882"/>
                </a:cubicBezTo>
                <a:cubicBezTo>
                  <a:pt x="1911" y="882"/>
                  <a:pt x="1918" y="876"/>
                  <a:pt x="1923" y="876"/>
                </a:cubicBezTo>
                <a:cubicBezTo>
                  <a:pt x="1921" y="874"/>
                  <a:pt x="1926" y="874"/>
                  <a:pt x="1925" y="872"/>
                </a:cubicBezTo>
                <a:cubicBezTo>
                  <a:pt x="1922" y="874"/>
                  <a:pt x="1919" y="875"/>
                  <a:pt x="1917" y="878"/>
                </a:cubicBezTo>
                <a:cubicBezTo>
                  <a:pt x="1913" y="873"/>
                  <a:pt x="1924" y="870"/>
                  <a:pt x="1927" y="867"/>
                </a:cubicBezTo>
                <a:cubicBezTo>
                  <a:pt x="1932" y="867"/>
                  <a:pt x="1929" y="871"/>
                  <a:pt x="1932" y="872"/>
                </a:cubicBezTo>
                <a:cubicBezTo>
                  <a:pt x="1932" y="869"/>
                  <a:pt x="1937" y="871"/>
                  <a:pt x="1938" y="868"/>
                </a:cubicBezTo>
                <a:cubicBezTo>
                  <a:pt x="1936" y="869"/>
                  <a:pt x="1930" y="870"/>
                  <a:pt x="1931" y="867"/>
                </a:cubicBezTo>
                <a:cubicBezTo>
                  <a:pt x="1936" y="868"/>
                  <a:pt x="1934" y="865"/>
                  <a:pt x="1940" y="864"/>
                </a:cubicBezTo>
                <a:cubicBezTo>
                  <a:pt x="1943" y="864"/>
                  <a:pt x="1940" y="867"/>
                  <a:pt x="1943" y="867"/>
                </a:cubicBezTo>
                <a:cubicBezTo>
                  <a:pt x="1945" y="864"/>
                  <a:pt x="1945" y="864"/>
                  <a:pt x="1945" y="864"/>
                </a:cubicBezTo>
                <a:cubicBezTo>
                  <a:pt x="1944" y="864"/>
                  <a:pt x="1943" y="864"/>
                  <a:pt x="1944" y="863"/>
                </a:cubicBezTo>
                <a:cubicBezTo>
                  <a:pt x="1949" y="858"/>
                  <a:pt x="1955" y="857"/>
                  <a:pt x="1961" y="853"/>
                </a:cubicBezTo>
                <a:cubicBezTo>
                  <a:pt x="1958" y="852"/>
                  <a:pt x="1957" y="854"/>
                  <a:pt x="1954" y="854"/>
                </a:cubicBezTo>
                <a:cubicBezTo>
                  <a:pt x="1957" y="852"/>
                  <a:pt x="1963" y="848"/>
                  <a:pt x="1966" y="850"/>
                </a:cubicBezTo>
                <a:cubicBezTo>
                  <a:pt x="1964" y="851"/>
                  <a:pt x="1963" y="852"/>
                  <a:pt x="1962" y="854"/>
                </a:cubicBezTo>
                <a:cubicBezTo>
                  <a:pt x="1962" y="856"/>
                  <a:pt x="1965" y="853"/>
                  <a:pt x="1964" y="855"/>
                </a:cubicBezTo>
                <a:cubicBezTo>
                  <a:pt x="1968" y="853"/>
                  <a:pt x="1970" y="849"/>
                  <a:pt x="1975" y="851"/>
                </a:cubicBezTo>
                <a:cubicBezTo>
                  <a:pt x="1975" y="849"/>
                  <a:pt x="1977" y="849"/>
                  <a:pt x="1979" y="849"/>
                </a:cubicBezTo>
                <a:cubicBezTo>
                  <a:pt x="1979" y="848"/>
                  <a:pt x="1980" y="847"/>
                  <a:pt x="1979" y="847"/>
                </a:cubicBezTo>
                <a:cubicBezTo>
                  <a:pt x="1984" y="846"/>
                  <a:pt x="1991" y="840"/>
                  <a:pt x="1995" y="842"/>
                </a:cubicBezTo>
                <a:cubicBezTo>
                  <a:pt x="1998" y="841"/>
                  <a:pt x="2000" y="839"/>
                  <a:pt x="2003" y="838"/>
                </a:cubicBezTo>
                <a:cubicBezTo>
                  <a:pt x="2003" y="838"/>
                  <a:pt x="2003" y="839"/>
                  <a:pt x="2003" y="840"/>
                </a:cubicBezTo>
                <a:cubicBezTo>
                  <a:pt x="2006" y="840"/>
                  <a:pt x="2004" y="838"/>
                  <a:pt x="2005" y="837"/>
                </a:cubicBezTo>
                <a:cubicBezTo>
                  <a:pt x="2008" y="837"/>
                  <a:pt x="2007" y="839"/>
                  <a:pt x="2007" y="841"/>
                </a:cubicBezTo>
                <a:cubicBezTo>
                  <a:pt x="2010" y="840"/>
                  <a:pt x="2013" y="838"/>
                  <a:pt x="2015" y="840"/>
                </a:cubicBezTo>
                <a:cubicBezTo>
                  <a:pt x="2016" y="838"/>
                  <a:pt x="2013" y="838"/>
                  <a:pt x="2015" y="835"/>
                </a:cubicBezTo>
                <a:cubicBezTo>
                  <a:pt x="2010" y="835"/>
                  <a:pt x="2015" y="839"/>
                  <a:pt x="2009" y="839"/>
                </a:cubicBezTo>
                <a:cubicBezTo>
                  <a:pt x="2008" y="838"/>
                  <a:pt x="2008" y="836"/>
                  <a:pt x="2010" y="835"/>
                </a:cubicBezTo>
                <a:cubicBezTo>
                  <a:pt x="2015" y="832"/>
                  <a:pt x="2021" y="834"/>
                  <a:pt x="2026" y="831"/>
                </a:cubicBezTo>
                <a:cubicBezTo>
                  <a:pt x="2029" y="833"/>
                  <a:pt x="2024" y="833"/>
                  <a:pt x="2023" y="835"/>
                </a:cubicBezTo>
                <a:cubicBezTo>
                  <a:pt x="2026" y="835"/>
                  <a:pt x="2027" y="833"/>
                  <a:pt x="2029" y="832"/>
                </a:cubicBezTo>
                <a:cubicBezTo>
                  <a:pt x="2029" y="831"/>
                  <a:pt x="2028" y="831"/>
                  <a:pt x="2027" y="831"/>
                </a:cubicBezTo>
                <a:cubicBezTo>
                  <a:pt x="2029" y="830"/>
                  <a:pt x="2030" y="831"/>
                  <a:pt x="2030" y="829"/>
                </a:cubicBezTo>
                <a:cubicBezTo>
                  <a:pt x="2034" y="829"/>
                  <a:pt x="2036" y="824"/>
                  <a:pt x="2041" y="826"/>
                </a:cubicBezTo>
                <a:cubicBezTo>
                  <a:pt x="2041" y="824"/>
                  <a:pt x="2046" y="822"/>
                  <a:pt x="2047" y="824"/>
                </a:cubicBezTo>
                <a:cubicBezTo>
                  <a:pt x="2048" y="819"/>
                  <a:pt x="2055" y="817"/>
                  <a:pt x="2059" y="817"/>
                </a:cubicBezTo>
                <a:cubicBezTo>
                  <a:pt x="2060" y="816"/>
                  <a:pt x="2059" y="816"/>
                  <a:pt x="2060" y="815"/>
                </a:cubicBezTo>
                <a:cubicBezTo>
                  <a:pt x="2064" y="815"/>
                  <a:pt x="2067" y="812"/>
                  <a:pt x="2068" y="815"/>
                </a:cubicBezTo>
                <a:cubicBezTo>
                  <a:pt x="2069" y="814"/>
                  <a:pt x="2070" y="812"/>
                  <a:pt x="2071" y="811"/>
                </a:cubicBezTo>
                <a:cubicBezTo>
                  <a:pt x="2076" y="810"/>
                  <a:pt x="2071" y="814"/>
                  <a:pt x="2074" y="814"/>
                </a:cubicBezTo>
                <a:cubicBezTo>
                  <a:pt x="2076" y="812"/>
                  <a:pt x="2079" y="811"/>
                  <a:pt x="2082" y="811"/>
                </a:cubicBezTo>
                <a:cubicBezTo>
                  <a:pt x="2082" y="809"/>
                  <a:pt x="2085" y="807"/>
                  <a:pt x="2085" y="805"/>
                </a:cubicBezTo>
                <a:cubicBezTo>
                  <a:pt x="2087" y="806"/>
                  <a:pt x="2083" y="810"/>
                  <a:pt x="2087" y="810"/>
                </a:cubicBezTo>
                <a:cubicBezTo>
                  <a:pt x="2085" y="806"/>
                  <a:pt x="2094" y="804"/>
                  <a:pt x="2098" y="804"/>
                </a:cubicBezTo>
                <a:cubicBezTo>
                  <a:pt x="2101" y="802"/>
                  <a:pt x="2100" y="800"/>
                  <a:pt x="2104" y="799"/>
                </a:cubicBezTo>
                <a:cubicBezTo>
                  <a:pt x="2104" y="801"/>
                  <a:pt x="2102" y="803"/>
                  <a:pt x="2106" y="801"/>
                </a:cubicBezTo>
                <a:cubicBezTo>
                  <a:pt x="2107" y="802"/>
                  <a:pt x="2106" y="804"/>
                  <a:pt x="2104" y="806"/>
                </a:cubicBezTo>
                <a:cubicBezTo>
                  <a:pt x="2105" y="806"/>
                  <a:pt x="2105" y="806"/>
                  <a:pt x="2105" y="805"/>
                </a:cubicBezTo>
                <a:cubicBezTo>
                  <a:pt x="2106" y="805"/>
                  <a:pt x="2106" y="805"/>
                  <a:pt x="2107" y="806"/>
                </a:cubicBezTo>
                <a:cubicBezTo>
                  <a:pt x="2109" y="804"/>
                  <a:pt x="2107" y="803"/>
                  <a:pt x="2108" y="801"/>
                </a:cubicBezTo>
                <a:cubicBezTo>
                  <a:pt x="2111" y="799"/>
                  <a:pt x="2112" y="802"/>
                  <a:pt x="2116" y="802"/>
                </a:cubicBezTo>
                <a:cubicBezTo>
                  <a:pt x="2118" y="800"/>
                  <a:pt x="2121" y="801"/>
                  <a:pt x="2123" y="799"/>
                </a:cubicBezTo>
                <a:cubicBezTo>
                  <a:pt x="2120" y="798"/>
                  <a:pt x="2117" y="800"/>
                  <a:pt x="2115" y="801"/>
                </a:cubicBezTo>
                <a:cubicBezTo>
                  <a:pt x="2115" y="800"/>
                  <a:pt x="2113" y="800"/>
                  <a:pt x="2111" y="800"/>
                </a:cubicBezTo>
                <a:cubicBezTo>
                  <a:pt x="2114" y="799"/>
                  <a:pt x="2113" y="798"/>
                  <a:pt x="2117" y="798"/>
                </a:cubicBezTo>
                <a:cubicBezTo>
                  <a:pt x="2119" y="796"/>
                  <a:pt x="2115" y="797"/>
                  <a:pt x="2117" y="795"/>
                </a:cubicBezTo>
                <a:cubicBezTo>
                  <a:pt x="2121" y="796"/>
                  <a:pt x="2127" y="794"/>
                  <a:pt x="2132" y="793"/>
                </a:cubicBezTo>
                <a:cubicBezTo>
                  <a:pt x="2132" y="791"/>
                  <a:pt x="2127" y="793"/>
                  <a:pt x="2126" y="794"/>
                </a:cubicBezTo>
                <a:cubicBezTo>
                  <a:pt x="2124" y="791"/>
                  <a:pt x="2131" y="789"/>
                  <a:pt x="2134" y="789"/>
                </a:cubicBezTo>
                <a:cubicBezTo>
                  <a:pt x="2137" y="790"/>
                  <a:pt x="2129" y="790"/>
                  <a:pt x="2132" y="791"/>
                </a:cubicBezTo>
                <a:cubicBezTo>
                  <a:pt x="2136" y="792"/>
                  <a:pt x="2134" y="789"/>
                  <a:pt x="2138" y="789"/>
                </a:cubicBezTo>
                <a:cubicBezTo>
                  <a:pt x="2136" y="791"/>
                  <a:pt x="2139" y="790"/>
                  <a:pt x="2142" y="789"/>
                </a:cubicBezTo>
                <a:cubicBezTo>
                  <a:pt x="2146" y="788"/>
                  <a:pt x="2150" y="786"/>
                  <a:pt x="2153" y="787"/>
                </a:cubicBezTo>
                <a:cubicBezTo>
                  <a:pt x="2154" y="785"/>
                  <a:pt x="2159" y="782"/>
                  <a:pt x="2162" y="779"/>
                </a:cubicBezTo>
                <a:cubicBezTo>
                  <a:pt x="2162" y="783"/>
                  <a:pt x="2172" y="776"/>
                  <a:pt x="2173" y="775"/>
                </a:cubicBezTo>
                <a:cubicBezTo>
                  <a:pt x="2174" y="775"/>
                  <a:pt x="2175" y="775"/>
                  <a:pt x="2175" y="776"/>
                </a:cubicBezTo>
                <a:cubicBezTo>
                  <a:pt x="2176" y="774"/>
                  <a:pt x="2179" y="775"/>
                  <a:pt x="2181" y="772"/>
                </a:cubicBezTo>
                <a:cubicBezTo>
                  <a:pt x="2184" y="774"/>
                  <a:pt x="2186" y="771"/>
                  <a:pt x="2190" y="768"/>
                </a:cubicBezTo>
                <a:cubicBezTo>
                  <a:pt x="2191" y="769"/>
                  <a:pt x="2190" y="770"/>
                  <a:pt x="2193" y="770"/>
                </a:cubicBezTo>
                <a:cubicBezTo>
                  <a:pt x="2200" y="766"/>
                  <a:pt x="2205" y="766"/>
                  <a:pt x="2213" y="762"/>
                </a:cubicBezTo>
                <a:cubicBezTo>
                  <a:pt x="2215" y="763"/>
                  <a:pt x="2213" y="764"/>
                  <a:pt x="2216" y="763"/>
                </a:cubicBezTo>
                <a:cubicBezTo>
                  <a:pt x="2215" y="760"/>
                  <a:pt x="2220" y="761"/>
                  <a:pt x="2223" y="762"/>
                </a:cubicBezTo>
                <a:cubicBezTo>
                  <a:pt x="2221" y="760"/>
                  <a:pt x="2224" y="757"/>
                  <a:pt x="2228" y="757"/>
                </a:cubicBezTo>
                <a:cubicBezTo>
                  <a:pt x="2230" y="759"/>
                  <a:pt x="2224" y="758"/>
                  <a:pt x="2226" y="760"/>
                </a:cubicBezTo>
                <a:cubicBezTo>
                  <a:pt x="2227" y="760"/>
                  <a:pt x="2228" y="760"/>
                  <a:pt x="2229" y="760"/>
                </a:cubicBezTo>
                <a:cubicBezTo>
                  <a:pt x="2230" y="759"/>
                  <a:pt x="2228" y="758"/>
                  <a:pt x="2231" y="758"/>
                </a:cubicBezTo>
                <a:cubicBezTo>
                  <a:pt x="2232" y="758"/>
                  <a:pt x="2229" y="759"/>
                  <a:pt x="2231" y="760"/>
                </a:cubicBezTo>
                <a:cubicBezTo>
                  <a:pt x="2235" y="759"/>
                  <a:pt x="2236" y="758"/>
                  <a:pt x="2236" y="757"/>
                </a:cubicBezTo>
                <a:cubicBezTo>
                  <a:pt x="2239" y="755"/>
                  <a:pt x="2236" y="759"/>
                  <a:pt x="2239" y="757"/>
                </a:cubicBezTo>
                <a:cubicBezTo>
                  <a:pt x="2238" y="756"/>
                  <a:pt x="2241" y="754"/>
                  <a:pt x="2244" y="753"/>
                </a:cubicBezTo>
                <a:cubicBezTo>
                  <a:pt x="2246" y="755"/>
                  <a:pt x="2246" y="752"/>
                  <a:pt x="2249" y="753"/>
                </a:cubicBezTo>
                <a:cubicBezTo>
                  <a:pt x="2249" y="752"/>
                  <a:pt x="2252" y="751"/>
                  <a:pt x="2254" y="751"/>
                </a:cubicBezTo>
                <a:cubicBezTo>
                  <a:pt x="2255" y="752"/>
                  <a:pt x="2253" y="752"/>
                  <a:pt x="2254" y="753"/>
                </a:cubicBezTo>
                <a:cubicBezTo>
                  <a:pt x="2254" y="750"/>
                  <a:pt x="2266" y="750"/>
                  <a:pt x="2263" y="746"/>
                </a:cubicBezTo>
                <a:cubicBezTo>
                  <a:pt x="2266" y="747"/>
                  <a:pt x="2267" y="743"/>
                  <a:pt x="2270" y="743"/>
                </a:cubicBezTo>
                <a:cubicBezTo>
                  <a:pt x="2272" y="744"/>
                  <a:pt x="2268" y="745"/>
                  <a:pt x="2267" y="748"/>
                </a:cubicBezTo>
                <a:cubicBezTo>
                  <a:pt x="2269" y="747"/>
                  <a:pt x="2272" y="746"/>
                  <a:pt x="2274" y="746"/>
                </a:cubicBezTo>
                <a:cubicBezTo>
                  <a:pt x="2274" y="740"/>
                  <a:pt x="2284" y="740"/>
                  <a:pt x="2286" y="738"/>
                </a:cubicBezTo>
                <a:cubicBezTo>
                  <a:pt x="2286" y="740"/>
                  <a:pt x="2283" y="742"/>
                  <a:pt x="2282" y="743"/>
                </a:cubicBezTo>
                <a:cubicBezTo>
                  <a:pt x="2280" y="742"/>
                  <a:pt x="2281" y="742"/>
                  <a:pt x="2281" y="741"/>
                </a:cubicBezTo>
                <a:cubicBezTo>
                  <a:pt x="2278" y="741"/>
                  <a:pt x="2280" y="743"/>
                  <a:pt x="2277" y="744"/>
                </a:cubicBezTo>
                <a:cubicBezTo>
                  <a:pt x="2281" y="743"/>
                  <a:pt x="2282" y="742"/>
                  <a:pt x="2287" y="745"/>
                </a:cubicBezTo>
                <a:cubicBezTo>
                  <a:pt x="2289" y="743"/>
                  <a:pt x="2286" y="743"/>
                  <a:pt x="2287" y="742"/>
                </a:cubicBezTo>
                <a:cubicBezTo>
                  <a:pt x="2292" y="743"/>
                  <a:pt x="2306" y="736"/>
                  <a:pt x="2312" y="735"/>
                </a:cubicBezTo>
                <a:cubicBezTo>
                  <a:pt x="2313" y="735"/>
                  <a:pt x="2317" y="732"/>
                  <a:pt x="2315" y="731"/>
                </a:cubicBezTo>
                <a:cubicBezTo>
                  <a:pt x="2318" y="729"/>
                  <a:pt x="2322" y="731"/>
                  <a:pt x="2321" y="728"/>
                </a:cubicBezTo>
                <a:cubicBezTo>
                  <a:pt x="2323" y="729"/>
                  <a:pt x="2321" y="730"/>
                  <a:pt x="2322" y="731"/>
                </a:cubicBezTo>
                <a:cubicBezTo>
                  <a:pt x="2321" y="732"/>
                  <a:pt x="2319" y="731"/>
                  <a:pt x="2318" y="731"/>
                </a:cubicBezTo>
                <a:cubicBezTo>
                  <a:pt x="2317" y="733"/>
                  <a:pt x="2321" y="733"/>
                  <a:pt x="2316" y="735"/>
                </a:cubicBezTo>
                <a:cubicBezTo>
                  <a:pt x="2320" y="734"/>
                  <a:pt x="2320" y="733"/>
                  <a:pt x="2324" y="730"/>
                </a:cubicBezTo>
                <a:cubicBezTo>
                  <a:pt x="2324" y="731"/>
                  <a:pt x="2325" y="731"/>
                  <a:pt x="2326" y="732"/>
                </a:cubicBezTo>
                <a:cubicBezTo>
                  <a:pt x="2327" y="730"/>
                  <a:pt x="2324" y="731"/>
                  <a:pt x="2324" y="729"/>
                </a:cubicBezTo>
                <a:cubicBezTo>
                  <a:pt x="2326" y="728"/>
                  <a:pt x="2328" y="728"/>
                  <a:pt x="2330" y="726"/>
                </a:cubicBezTo>
                <a:cubicBezTo>
                  <a:pt x="2319" y="727"/>
                  <a:pt x="2309" y="730"/>
                  <a:pt x="2298" y="732"/>
                </a:cubicBezTo>
                <a:cubicBezTo>
                  <a:pt x="2295" y="732"/>
                  <a:pt x="2300" y="730"/>
                  <a:pt x="2296" y="730"/>
                </a:cubicBezTo>
                <a:cubicBezTo>
                  <a:pt x="2294" y="731"/>
                  <a:pt x="2295" y="732"/>
                  <a:pt x="2294" y="733"/>
                </a:cubicBezTo>
                <a:cubicBezTo>
                  <a:pt x="2290" y="732"/>
                  <a:pt x="2294" y="729"/>
                  <a:pt x="2296" y="727"/>
                </a:cubicBezTo>
                <a:cubicBezTo>
                  <a:pt x="2302" y="726"/>
                  <a:pt x="2309" y="727"/>
                  <a:pt x="2316" y="723"/>
                </a:cubicBezTo>
                <a:cubicBezTo>
                  <a:pt x="2318" y="722"/>
                  <a:pt x="2320" y="723"/>
                  <a:pt x="2322" y="722"/>
                </a:cubicBezTo>
                <a:cubicBezTo>
                  <a:pt x="2320" y="721"/>
                  <a:pt x="2320" y="721"/>
                  <a:pt x="2325" y="721"/>
                </a:cubicBezTo>
                <a:cubicBezTo>
                  <a:pt x="2327" y="719"/>
                  <a:pt x="2324" y="719"/>
                  <a:pt x="2325" y="718"/>
                </a:cubicBezTo>
                <a:cubicBezTo>
                  <a:pt x="2331" y="720"/>
                  <a:pt x="2332" y="717"/>
                  <a:pt x="2336" y="716"/>
                </a:cubicBezTo>
                <a:cubicBezTo>
                  <a:pt x="2338" y="716"/>
                  <a:pt x="2337" y="718"/>
                  <a:pt x="2340" y="718"/>
                </a:cubicBezTo>
                <a:cubicBezTo>
                  <a:pt x="2339" y="716"/>
                  <a:pt x="2341" y="714"/>
                  <a:pt x="2344" y="714"/>
                </a:cubicBezTo>
                <a:cubicBezTo>
                  <a:pt x="2346" y="715"/>
                  <a:pt x="2341" y="717"/>
                  <a:pt x="2344" y="717"/>
                </a:cubicBezTo>
                <a:cubicBezTo>
                  <a:pt x="2345" y="716"/>
                  <a:pt x="2346" y="716"/>
                  <a:pt x="2347" y="716"/>
                </a:cubicBezTo>
                <a:cubicBezTo>
                  <a:pt x="2347" y="715"/>
                  <a:pt x="2348" y="715"/>
                  <a:pt x="2349" y="714"/>
                </a:cubicBezTo>
                <a:cubicBezTo>
                  <a:pt x="2355" y="713"/>
                  <a:pt x="2358" y="713"/>
                  <a:pt x="2363" y="713"/>
                </a:cubicBezTo>
                <a:cubicBezTo>
                  <a:pt x="2363" y="710"/>
                  <a:pt x="2368" y="713"/>
                  <a:pt x="2370" y="710"/>
                </a:cubicBezTo>
                <a:cubicBezTo>
                  <a:pt x="2372" y="711"/>
                  <a:pt x="2368" y="711"/>
                  <a:pt x="2367" y="713"/>
                </a:cubicBezTo>
                <a:cubicBezTo>
                  <a:pt x="2370" y="712"/>
                  <a:pt x="2372" y="711"/>
                  <a:pt x="2375" y="712"/>
                </a:cubicBezTo>
                <a:cubicBezTo>
                  <a:pt x="2376" y="711"/>
                  <a:pt x="2377" y="708"/>
                  <a:pt x="2378" y="709"/>
                </a:cubicBezTo>
                <a:cubicBezTo>
                  <a:pt x="2377" y="707"/>
                  <a:pt x="2378" y="707"/>
                  <a:pt x="2381" y="704"/>
                </a:cubicBezTo>
                <a:cubicBezTo>
                  <a:pt x="2376" y="706"/>
                  <a:pt x="2373" y="704"/>
                  <a:pt x="2369" y="707"/>
                </a:cubicBezTo>
                <a:cubicBezTo>
                  <a:pt x="2366" y="706"/>
                  <a:pt x="2370" y="705"/>
                  <a:pt x="2368" y="704"/>
                </a:cubicBezTo>
                <a:cubicBezTo>
                  <a:pt x="2365" y="706"/>
                  <a:pt x="2365" y="707"/>
                  <a:pt x="2367" y="708"/>
                </a:cubicBezTo>
                <a:cubicBezTo>
                  <a:pt x="2365" y="709"/>
                  <a:pt x="2364" y="709"/>
                  <a:pt x="2362" y="711"/>
                </a:cubicBezTo>
                <a:cubicBezTo>
                  <a:pt x="2361" y="708"/>
                  <a:pt x="2357" y="711"/>
                  <a:pt x="2355" y="712"/>
                </a:cubicBezTo>
                <a:cubicBezTo>
                  <a:pt x="2353" y="711"/>
                  <a:pt x="2358" y="710"/>
                  <a:pt x="2358" y="707"/>
                </a:cubicBezTo>
                <a:cubicBezTo>
                  <a:pt x="2355" y="708"/>
                  <a:pt x="2355" y="708"/>
                  <a:pt x="2354" y="710"/>
                </a:cubicBezTo>
                <a:cubicBezTo>
                  <a:pt x="2353" y="710"/>
                  <a:pt x="2351" y="708"/>
                  <a:pt x="2347" y="709"/>
                </a:cubicBezTo>
                <a:cubicBezTo>
                  <a:pt x="2347" y="710"/>
                  <a:pt x="2345" y="712"/>
                  <a:pt x="2344" y="714"/>
                </a:cubicBezTo>
                <a:cubicBezTo>
                  <a:pt x="2342" y="713"/>
                  <a:pt x="2343" y="711"/>
                  <a:pt x="2340" y="710"/>
                </a:cubicBezTo>
                <a:cubicBezTo>
                  <a:pt x="2338" y="712"/>
                  <a:pt x="2336" y="711"/>
                  <a:pt x="2334" y="712"/>
                </a:cubicBezTo>
                <a:cubicBezTo>
                  <a:pt x="2335" y="711"/>
                  <a:pt x="2333" y="710"/>
                  <a:pt x="2333" y="709"/>
                </a:cubicBezTo>
                <a:cubicBezTo>
                  <a:pt x="2326" y="712"/>
                  <a:pt x="2319" y="713"/>
                  <a:pt x="2311" y="714"/>
                </a:cubicBezTo>
                <a:cubicBezTo>
                  <a:pt x="2308" y="718"/>
                  <a:pt x="2303" y="715"/>
                  <a:pt x="2299" y="718"/>
                </a:cubicBezTo>
                <a:cubicBezTo>
                  <a:pt x="2291" y="716"/>
                  <a:pt x="2283" y="726"/>
                  <a:pt x="2276" y="722"/>
                </a:cubicBezTo>
                <a:cubicBezTo>
                  <a:pt x="2276" y="724"/>
                  <a:pt x="2274" y="723"/>
                  <a:pt x="2273" y="725"/>
                </a:cubicBezTo>
                <a:cubicBezTo>
                  <a:pt x="2271" y="724"/>
                  <a:pt x="2269" y="724"/>
                  <a:pt x="2267" y="724"/>
                </a:cubicBezTo>
                <a:cubicBezTo>
                  <a:pt x="2269" y="722"/>
                  <a:pt x="2272" y="723"/>
                  <a:pt x="2272" y="720"/>
                </a:cubicBezTo>
                <a:cubicBezTo>
                  <a:pt x="2272" y="723"/>
                  <a:pt x="2274" y="721"/>
                  <a:pt x="2277" y="721"/>
                </a:cubicBezTo>
                <a:cubicBezTo>
                  <a:pt x="2278" y="718"/>
                  <a:pt x="2275" y="720"/>
                  <a:pt x="2274" y="720"/>
                </a:cubicBezTo>
                <a:cubicBezTo>
                  <a:pt x="2276" y="717"/>
                  <a:pt x="2280" y="717"/>
                  <a:pt x="2283" y="716"/>
                </a:cubicBezTo>
                <a:cubicBezTo>
                  <a:pt x="2284" y="717"/>
                  <a:pt x="2280" y="718"/>
                  <a:pt x="2279" y="718"/>
                </a:cubicBezTo>
                <a:cubicBezTo>
                  <a:pt x="2281" y="720"/>
                  <a:pt x="2287" y="716"/>
                  <a:pt x="2290" y="715"/>
                </a:cubicBezTo>
                <a:cubicBezTo>
                  <a:pt x="2288" y="714"/>
                  <a:pt x="2287" y="717"/>
                  <a:pt x="2285" y="715"/>
                </a:cubicBezTo>
                <a:cubicBezTo>
                  <a:pt x="2292" y="714"/>
                  <a:pt x="2293" y="712"/>
                  <a:pt x="2299" y="709"/>
                </a:cubicBezTo>
                <a:cubicBezTo>
                  <a:pt x="2301" y="710"/>
                  <a:pt x="2295" y="713"/>
                  <a:pt x="2299" y="712"/>
                </a:cubicBezTo>
                <a:cubicBezTo>
                  <a:pt x="2300" y="712"/>
                  <a:pt x="2301" y="711"/>
                  <a:pt x="2301" y="710"/>
                </a:cubicBezTo>
                <a:cubicBezTo>
                  <a:pt x="2308" y="710"/>
                  <a:pt x="2314" y="707"/>
                  <a:pt x="2318" y="704"/>
                </a:cubicBezTo>
                <a:cubicBezTo>
                  <a:pt x="2315" y="707"/>
                  <a:pt x="2321" y="705"/>
                  <a:pt x="2324" y="705"/>
                </a:cubicBezTo>
                <a:cubicBezTo>
                  <a:pt x="2324" y="703"/>
                  <a:pt x="2326" y="702"/>
                  <a:pt x="2323" y="703"/>
                </a:cubicBezTo>
                <a:cubicBezTo>
                  <a:pt x="2327" y="698"/>
                  <a:pt x="2329" y="703"/>
                  <a:pt x="2332" y="699"/>
                </a:cubicBezTo>
                <a:cubicBezTo>
                  <a:pt x="2335" y="700"/>
                  <a:pt x="2334" y="701"/>
                  <a:pt x="2334" y="703"/>
                </a:cubicBezTo>
                <a:cubicBezTo>
                  <a:pt x="2336" y="703"/>
                  <a:pt x="2338" y="699"/>
                  <a:pt x="2338" y="699"/>
                </a:cubicBezTo>
                <a:cubicBezTo>
                  <a:pt x="2340" y="697"/>
                  <a:pt x="2347" y="699"/>
                  <a:pt x="2347" y="696"/>
                </a:cubicBezTo>
                <a:cubicBezTo>
                  <a:pt x="2348" y="696"/>
                  <a:pt x="2353" y="696"/>
                  <a:pt x="2352" y="697"/>
                </a:cubicBezTo>
                <a:cubicBezTo>
                  <a:pt x="2354" y="694"/>
                  <a:pt x="2361" y="692"/>
                  <a:pt x="2368" y="692"/>
                </a:cubicBezTo>
                <a:cubicBezTo>
                  <a:pt x="2365" y="694"/>
                  <a:pt x="2365" y="693"/>
                  <a:pt x="2362" y="696"/>
                </a:cubicBezTo>
                <a:cubicBezTo>
                  <a:pt x="2365" y="696"/>
                  <a:pt x="2367" y="696"/>
                  <a:pt x="2370" y="697"/>
                </a:cubicBezTo>
                <a:cubicBezTo>
                  <a:pt x="2372" y="696"/>
                  <a:pt x="2367" y="694"/>
                  <a:pt x="2370" y="695"/>
                </a:cubicBezTo>
                <a:cubicBezTo>
                  <a:pt x="2371" y="692"/>
                  <a:pt x="2367" y="695"/>
                  <a:pt x="2366" y="696"/>
                </a:cubicBezTo>
                <a:cubicBezTo>
                  <a:pt x="2365" y="693"/>
                  <a:pt x="2372" y="689"/>
                  <a:pt x="2376" y="691"/>
                </a:cubicBezTo>
                <a:cubicBezTo>
                  <a:pt x="2381" y="690"/>
                  <a:pt x="2384" y="684"/>
                  <a:pt x="2389" y="685"/>
                </a:cubicBezTo>
                <a:cubicBezTo>
                  <a:pt x="2390" y="685"/>
                  <a:pt x="2391" y="684"/>
                  <a:pt x="2392" y="683"/>
                </a:cubicBezTo>
                <a:cubicBezTo>
                  <a:pt x="2394" y="683"/>
                  <a:pt x="2392" y="685"/>
                  <a:pt x="2392" y="686"/>
                </a:cubicBezTo>
                <a:cubicBezTo>
                  <a:pt x="2395" y="685"/>
                  <a:pt x="2397" y="682"/>
                  <a:pt x="2400" y="683"/>
                </a:cubicBezTo>
                <a:cubicBezTo>
                  <a:pt x="2402" y="684"/>
                  <a:pt x="2398" y="684"/>
                  <a:pt x="2397" y="686"/>
                </a:cubicBezTo>
                <a:cubicBezTo>
                  <a:pt x="2405" y="683"/>
                  <a:pt x="2411" y="679"/>
                  <a:pt x="2417" y="681"/>
                </a:cubicBezTo>
                <a:cubicBezTo>
                  <a:pt x="2419" y="681"/>
                  <a:pt x="2422" y="680"/>
                  <a:pt x="2423" y="678"/>
                </a:cubicBezTo>
                <a:cubicBezTo>
                  <a:pt x="2422" y="678"/>
                  <a:pt x="2421" y="677"/>
                  <a:pt x="2422" y="676"/>
                </a:cubicBezTo>
                <a:cubicBezTo>
                  <a:pt x="2425" y="677"/>
                  <a:pt x="2432" y="673"/>
                  <a:pt x="2438" y="674"/>
                </a:cubicBezTo>
                <a:cubicBezTo>
                  <a:pt x="2436" y="676"/>
                  <a:pt x="2435" y="677"/>
                  <a:pt x="2433" y="677"/>
                </a:cubicBezTo>
                <a:cubicBezTo>
                  <a:pt x="2435" y="678"/>
                  <a:pt x="2442" y="676"/>
                  <a:pt x="2446" y="675"/>
                </a:cubicBezTo>
                <a:cubicBezTo>
                  <a:pt x="2448" y="673"/>
                  <a:pt x="2443" y="676"/>
                  <a:pt x="2442" y="674"/>
                </a:cubicBezTo>
                <a:cubicBezTo>
                  <a:pt x="2444" y="672"/>
                  <a:pt x="2446" y="673"/>
                  <a:pt x="2448" y="671"/>
                </a:cubicBezTo>
                <a:cubicBezTo>
                  <a:pt x="2448" y="670"/>
                  <a:pt x="2447" y="670"/>
                  <a:pt x="2449" y="669"/>
                </a:cubicBezTo>
                <a:cubicBezTo>
                  <a:pt x="2446" y="668"/>
                  <a:pt x="2446" y="669"/>
                  <a:pt x="2445" y="668"/>
                </a:cubicBezTo>
                <a:cubicBezTo>
                  <a:pt x="2446" y="667"/>
                  <a:pt x="2447" y="667"/>
                  <a:pt x="2448" y="666"/>
                </a:cubicBezTo>
                <a:cubicBezTo>
                  <a:pt x="2452" y="669"/>
                  <a:pt x="2453" y="668"/>
                  <a:pt x="2458" y="668"/>
                </a:cubicBezTo>
                <a:cubicBezTo>
                  <a:pt x="2456" y="671"/>
                  <a:pt x="2453" y="668"/>
                  <a:pt x="2451" y="670"/>
                </a:cubicBezTo>
                <a:cubicBezTo>
                  <a:pt x="2453" y="672"/>
                  <a:pt x="2454" y="670"/>
                  <a:pt x="2456" y="671"/>
                </a:cubicBezTo>
                <a:cubicBezTo>
                  <a:pt x="2455" y="670"/>
                  <a:pt x="2460" y="667"/>
                  <a:pt x="2463" y="667"/>
                </a:cubicBezTo>
                <a:cubicBezTo>
                  <a:pt x="2464" y="667"/>
                  <a:pt x="2463" y="668"/>
                  <a:pt x="2462" y="669"/>
                </a:cubicBezTo>
                <a:cubicBezTo>
                  <a:pt x="2465" y="670"/>
                  <a:pt x="2466" y="668"/>
                  <a:pt x="2468" y="669"/>
                </a:cubicBezTo>
                <a:cubicBezTo>
                  <a:pt x="2469" y="668"/>
                  <a:pt x="2466" y="668"/>
                  <a:pt x="2466" y="667"/>
                </a:cubicBezTo>
                <a:cubicBezTo>
                  <a:pt x="2471" y="665"/>
                  <a:pt x="2476" y="666"/>
                  <a:pt x="2480" y="664"/>
                </a:cubicBezTo>
                <a:cubicBezTo>
                  <a:pt x="2480" y="661"/>
                  <a:pt x="2477" y="665"/>
                  <a:pt x="2475" y="664"/>
                </a:cubicBezTo>
                <a:cubicBezTo>
                  <a:pt x="2474" y="664"/>
                  <a:pt x="2475" y="663"/>
                  <a:pt x="2474" y="663"/>
                </a:cubicBezTo>
                <a:cubicBezTo>
                  <a:pt x="2477" y="663"/>
                  <a:pt x="2478" y="661"/>
                  <a:pt x="2482" y="659"/>
                </a:cubicBezTo>
                <a:cubicBezTo>
                  <a:pt x="2481" y="657"/>
                  <a:pt x="2478" y="659"/>
                  <a:pt x="2477" y="661"/>
                </a:cubicBezTo>
                <a:cubicBezTo>
                  <a:pt x="2473" y="660"/>
                  <a:pt x="2479" y="658"/>
                  <a:pt x="2475" y="659"/>
                </a:cubicBezTo>
                <a:cubicBezTo>
                  <a:pt x="2477" y="657"/>
                  <a:pt x="2481" y="656"/>
                  <a:pt x="2478" y="654"/>
                </a:cubicBezTo>
                <a:cubicBezTo>
                  <a:pt x="2476" y="655"/>
                  <a:pt x="2475" y="656"/>
                  <a:pt x="2477" y="657"/>
                </a:cubicBezTo>
                <a:cubicBezTo>
                  <a:pt x="2476" y="657"/>
                  <a:pt x="2475" y="657"/>
                  <a:pt x="2474" y="656"/>
                </a:cubicBezTo>
                <a:cubicBezTo>
                  <a:pt x="2472" y="658"/>
                  <a:pt x="2473" y="659"/>
                  <a:pt x="2472" y="660"/>
                </a:cubicBezTo>
                <a:cubicBezTo>
                  <a:pt x="2467" y="661"/>
                  <a:pt x="2463" y="661"/>
                  <a:pt x="2459" y="663"/>
                </a:cubicBezTo>
                <a:cubicBezTo>
                  <a:pt x="2453" y="660"/>
                  <a:pt x="2449" y="665"/>
                  <a:pt x="2444" y="665"/>
                </a:cubicBezTo>
                <a:cubicBezTo>
                  <a:pt x="2443" y="662"/>
                  <a:pt x="2451" y="662"/>
                  <a:pt x="2451" y="659"/>
                </a:cubicBezTo>
                <a:cubicBezTo>
                  <a:pt x="2444" y="662"/>
                  <a:pt x="2439" y="660"/>
                  <a:pt x="2431" y="665"/>
                </a:cubicBezTo>
                <a:cubicBezTo>
                  <a:pt x="2429" y="664"/>
                  <a:pt x="2427" y="663"/>
                  <a:pt x="2424" y="666"/>
                </a:cubicBezTo>
                <a:cubicBezTo>
                  <a:pt x="2422" y="665"/>
                  <a:pt x="2422" y="663"/>
                  <a:pt x="2425" y="661"/>
                </a:cubicBezTo>
                <a:cubicBezTo>
                  <a:pt x="2424" y="660"/>
                  <a:pt x="2423" y="662"/>
                  <a:pt x="2421" y="662"/>
                </a:cubicBezTo>
                <a:cubicBezTo>
                  <a:pt x="2423" y="663"/>
                  <a:pt x="2419" y="665"/>
                  <a:pt x="2422" y="666"/>
                </a:cubicBezTo>
                <a:cubicBezTo>
                  <a:pt x="2417" y="665"/>
                  <a:pt x="2413" y="669"/>
                  <a:pt x="2408" y="670"/>
                </a:cubicBezTo>
                <a:cubicBezTo>
                  <a:pt x="2414" y="666"/>
                  <a:pt x="2418" y="664"/>
                  <a:pt x="2419" y="663"/>
                </a:cubicBezTo>
                <a:cubicBezTo>
                  <a:pt x="2416" y="661"/>
                  <a:pt x="2409" y="667"/>
                  <a:pt x="2405" y="669"/>
                </a:cubicBezTo>
                <a:cubicBezTo>
                  <a:pt x="2404" y="667"/>
                  <a:pt x="2400" y="668"/>
                  <a:pt x="2397" y="669"/>
                </a:cubicBezTo>
                <a:cubicBezTo>
                  <a:pt x="2397" y="670"/>
                  <a:pt x="2398" y="670"/>
                  <a:pt x="2398" y="671"/>
                </a:cubicBezTo>
                <a:cubicBezTo>
                  <a:pt x="2397" y="671"/>
                  <a:pt x="2396" y="671"/>
                  <a:pt x="2396" y="672"/>
                </a:cubicBezTo>
                <a:cubicBezTo>
                  <a:pt x="2395" y="671"/>
                  <a:pt x="2396" y="670"/>
                  <a:pt x="2395" y="670"/>
                </a:cubicBezTo>
                <a:cubicBezTo>
                  <a:pt x="2389" y="671"/>
                  <a:pt x="2384" y="674"/>
                  <a:pt x="2378" y="676"/>
                </a:cubicBezTo>
                <a:cubicBezTo>
                  <a:pt x="2378" y="676"/>
                  <a:pt x="2378" y="675"/>
                  <a:pt x="2377" y="675"/>
                </a:cubicBezTo>
                <a:cubicBezTo>
                  <a:pt x="2383" y="673"/>
                  <a:pt x="2384" y="671"/>
                  <a:pt x="2390" y="668"/>
                </a:cubicBezTo>
                <a:cubicBezTo>
                  <a:pt x="2385" y="668"/>
                  <a:pt x="2380" y="671"/>
                  <a:pt x="2375" y="671"/>
                </a:cubicBezTo>
                <a:cubicBezTo>
                  <a:pt x="2374" y="673"/>
                  <a:pt x="2377" y="671"/>
                  <a:pt x="2378" y="672"/>
                </a:cubicBezTo>
                <a:cubicBezTo>
                  <a:pt x="2377" y="673"/>
                  <a:pt x="2376" y="673"/>
                  <a:pt x="2375" y="674"/>
                </a:cubicBezTo>
                <a:cubicBezTo>
                  <a:pt x="2372" y="673"/>
                  <a:pt x="2373" y="671"/>
                  <a:pt x="2370" y="672"/>
                </a:cubicBezTo>
                <a:cubicBezTo>
                  <a:pt x="2369" y="673"/>
                  <a:pt x="2370" y="673"/>
                  <a:pt x="2369" y="674"/>
                </a:cubicBezTo>
                <a:cubicBezTo>
                  <a:pt x="2370" y="674"/>
                  <a:pt x="2370" y="674"/>
                  <a:pt x="2371" y="673"/>
                </a:cubicBezTo>
                <a:cubicBezTo>
                  <a:pt x="2373" y="674"/>
                  <a:pt x="2373" y="677"/>
                  <a:pt x="2374" y="674"/>
                </a:cubicBezTo>
                <a:cubicBezTo>
                  <a:pt x="2379" y="675"/>
                  <a:pt x="2374" y="678"/>
                  <a:pt x="2371" y="678"/>
                </a:cubicBezTo>
                <a:cubicBezTo>
                  <a:pt x="2374" y="676"/>
                  <a:pt x="2367" y="677"/>
                  <a:pt x="2369" y="675"/>
                </a:cubicBezTo>
                <a:cubicBezTo>
                  <a:pt x="2367" y="675"/>
                  <a:pt x="2366" y="678"/>
                  <a:pt x="2364" y="678"/>
                </a:cubicBezTo>
                <a:cubicBezTo>
                  <a:pt x="2362" y="677"/>
                  <a:pt x="2366" y="675"/>
                  <a:pt x="2368" y="674"/>
                </a:cubicBezTo>
                <a:cubicBezTo>
                  <a:pt x="2369" y="672"/>
                  <a:pt x="2366" y="672"/>
                  <a:pt x="2367" y="671"/>
                </a:cubicBezTo>
                <a:cubicBezTo>
                  <a:pt x="2364" y="670"/>
                  <a:pt x="2362" y="673"/>
                  <a:pt x="2360" y="672"/>
                </a:cubicBezTo>
                <a:cubicBezTo>
                  <a:pt x="2359" y="670"/>
                  <a:pt x="2362" y="670"/>
                  <a:pt x="2363" y="668"/>
                </a:cubicBezTo>
                <a:cubicBezTo>
                  <a:pt x="2360" y="666"/>
                  <a:pt x="2358" y="670"/>
                  <a:pt x="2355" y="669"/>
                </a:cubicBezTo>
                <a:cubicBezTo>
                  <a:pt x="2354" y="670"/>
                  <a:pt x="2358" y="669"/>
                  <a:pt x="2360" y="670"/>
                </a:cubicBezTo>
                <a:cubicBezTo>
                  <a:pt x="2358" y="671"/>
                  <a:pt x="2356" y="671"/>
                  <a:pt x="2353" y="671"/>
                </a:cubicBezTo>
                <a:cubicBezTo>
                  <a:pt x="2357" y="672"/>
                  <a:pt x="2356" y="673"/>
                  <a:pt x="2355" y="675"/>
                </a:cubicBezTo>
                <a:cubicBezTo>
                  <a:pt x="2355" y="676"/>
                  <a:pt x="2354" y="676"/>
                  <a:pt x="2353" y="676"/>
                </a:cubicBezTo>
                <a:cubicBezTo>
                  <a:pt x="2350" y="676"/>
                  <a:pt x="2355" y="674"/>
                  <a:pt x="2351" y="674"/>
                </a:cubicBezTo>
                <a:cubicBezTo>
                  <a:pt x="2350" y="676"/>
                  <a:pt x="2346" y="677"/>
                  <a:pt x="2341" y="678"/>
                </a:cubicBezTo>
                <a:cubicBezTo>
                  <a:pt x="2337" y="679"/>
                  <a:pt x="2333" y="678"/>
                  <a:pt x="2333" y="677"/>
                </a:cubicBezTo>
                <a:cubicBezTo>
                  <a:pt x="2332" y="679"/>
                  <a:pt x="2329" y="678"/>
                  <a:pt x="2330" y="680"/>
                </a:cubicBezTo>
                <a:cubicBezTo>
                  <a:pt x="2326" y="680"/>
                  <a:pt x="2328" y="678"/>
                  <a:pt x="2325" y="677"/>
                </a:cubicBezTo>
                <a:cubicBezTo>
                  <a:pt x="2329" y="677"/>
                  <a:pt x="2332" y="674"/>
                  <a:pt x="2335" y="674"/>
                </a:cubicBezTo>
                <a:cubicBezTo>
                  <a:pt x="2333" y="673"/>
                  <a:pt x="2325" y="675"/>
                  <a:pt x="2321" y="677"/>
                </a:cubicBezTo>
                <a:cubicBezTo>
                  <a:pt x="2319" y="676"/>
                  <a:pt x="2321" y="675"/>
                  <a:pt x="2319" y="675"/>
                </a:cubicBezTo>
                <a:cubicBezTo>
                  <a:pt x="2316" y="677"/>
                  <a:pt x="2314" y="679"/>
                  <a:pt x="2309" y="678"/>
                </a:cubicBezTo>
                <a:cubicBezTo>
                  <a:pt x="2309" y="680"/>
                  <a:pt x="2306" y="681"/>
                  <a:pt x="2308" y="682"/>
                </a:cubicBezTo>
                <a:cubicBezTo>
                  <a:pt x="2306" y="681"/>
                  <a:pt x="2304" y="685"/>
                  <a:pt x="2300" y="684"/>
                </a:cubicBezTo>
                <a:cubicBezTo>
                  <a:pt x="2303" y="686"/>
                  <a:pt x="2295" y="687"/>
                  <a:pt x="2296" y="689"/>
                </a:cubicBezTo>
                <a:cubicBezTo>
                  <a:pt x="2290" y="689"/>
                  <a:pt x="2298" y="685"/>
                  <a:pt x="2294" y="685"/>
                </a:cubicBezTo>
                <a:cubicBezTo>
                  <a:pt x="2292" y="687"/>
                  <a:pt x="2290" y="688"/>
                  <a:pt x="2288" y="688"/>
                </a:cubicBezTo>
                <a:cubicBezTo>
                  <a:pt x="2288" y="687"/>
                  <a:pt x="2288" y="686"/>
                  <a:pt x="2288" y="685"/>
                </a:cubicBezTo>
                <a:cubicBezTo>
                  <a:pt x="2295" y="682"/>
                  <a:pt x="2302" y="682"/>
                  <a:pt x="2307" y="678"/>
                </a:cubicBezTo>
                <a:cubicBezTo>
                  <a:pt x="2305" y="677"/>
                  <a:pt x="2304" y="680"/>
                  <a:pt x="2301" y="678"/>
                </a:cubicBezTo>
                <a:cubicBezTo>
                  <a:pt x="2294" y="685"/>
                  <a:pt x="2283" y="681"/>
                  <a:pt x="2275" y="687"/>
                </a:cubicBezTo>
                <a:cubicBezTo>
                  <a:pt x="2266" y="685"/>
                  <a:pt x="2251" y="694"/>
                  <a:pt x="2246" y="691"/>
                </a:cubicBezTo>
                <a:cubicBezTo>
                  <a:pt x="2243" y="692"/>
                  <a:pt x="2240" y="692"/>
                  <a:pt x="2238" y="693"/>
                </a:cubicBezTo>
                <a:cubicBezTo>
                  <a:pt x="2237" y="696"/>
                  <a:pt x="2232" y="695"/>
                  <a:pt x="2229" y="697"/>
                </a:cubicBezTo>
                <a:cubicBezTo>
                  <a:pt x="2228" y="697"/>
                  <a:pt x="2229" y="696"/>
                  <a:pt x="2227" y="695"/>
                </a:cubicBezTo>
                <a:cubicBezTo>
                  <a:pt x="2228" y="698"/>
                  <a:pt x="2223" y="699"/>
                  <a:pt x="2223" y="697"/>
                </a:cubicBezTo>
                <a:cubicBezTo>
                  <a:pt x="2216" y="702"/>
                  <a:pt x="2208" y="701"/>
                  <a:pt x="2201" y="704"/>
                </a:cubicBezTo>
                <a:cubicBezTo>
                  <a:pt x="2203" y="705"/>
                  <a:pt x="2200" y="707"/>
                  <a:pt x="2199" y="708"/>
                </a:cubicBezTo>
                <a:cubicBezTo>
                  <a:pt x="2197" y="707"/>
                  <a:pt x="2201" y="705"/>
                  <a:pt x="2200" y="704"/>
                </a:cubicBezTo>
                <a:cubicBezTo>
                  <a:pt x="2193" y="704"/>
                  <a:pt x="2188" y="709"/>
                  <a:pt x="2182" y="711"/>
                </a:cubicBezTo>
                <a:cubicBezTo>
                  <a:pt x="2181" y="708"/>
                  <a:pt x="2173" y="710"/>
                  <a:pt x="2173" y="713"/>
                </a:cubicBezTo>
                <a:cubicBezTo>
                  <a:pt x="2171" y="711"/>
                  <a:pt x="2170" y="713"/>
                  <a:pt x="2168" y="712"/>
                </a:cubicBezTo>
                <a:cubicBezTo>
                  <a:pt x="2166" y="718"/>
                  <a:pt x="2150" y="716"/>
                  <a:pt x="2144" y="722"/>
                </a:cubicBezTo>
                <a:cubicBezTo>
                  <a:pt x="2137" y="720"/>
                  <a:pt x="2128" y="731"/>
                  <a:pt x="2122" y="728"/>
                </a:cubicBezTo>
                <a:cubicBezTo>
                  <a:pt x="2124" y="728"/>
                  <a:pt x="2126" y="726"/>
                  <a:pt x="2128" y="725"/>
                </a:cubicBezTo>
                <a:cubicBezTo>
                  <a:pt x="2126" y="724"/>
                  <a:pt x="2120" y="729"/>
                  <a:pt x="2115" y="730"/>
                </a:cubicBezTo>
                <a:cubicBezTo>
                  <a:pt x="2113" y="730"/>
                  <a:pt x="2104" y="730"/>
                  <a:pt x="2105" y="733"/>
                </a:cubicBezTo>
                <a:cubicBezTo>
                  <a:pt x="2104" y="734"/>
                  <a:pt x="2102" y="733"/>
                  <a:pt x="2100" y="733"/>
                </a:cubicBezTo>
                <a:cubicBezTo>
                  <a:pt x="2096" y="736"/>
                  <a:pt x="2091" y="736"/>
                  <a:pt x="2087" y="739"/>
                </a:cubicBezTo>
                <a:cubicBezTo>
                  <a:pt x="2081" y="740"/>
                  <a:pt x="2070" y="745"/>
                  <a:pt x="2061" y="747"/>
                </a:cubicBezTo>
                <a:cubicBezTo>
                  <a:pt x="2050" y="751"/>
                  <a:pt x="2040" y="754"/>
                  <a:pt x="2030" y="758"/>
                </a:cubicBezTo>
                <a:cubicBezTo>
                  <a:pt x="2033" y="756"/>
                  <a:pt x="2037" y="754"/>
                  <a:pt x="2036" y="750"/>
                </a:cubicBezTo>
                <a:cubicBezTo>
                  <a:pt x="2037" y="749"/>
                  <a:pt x="2038" y="752"/>
                  <a:pt x="2039" y="753"/>
                </a:cubicBezTo>
                <a:cubicBezTo>
                  <a:pt x="2044" y="748"/>
                  <a:pt x="2048" y="747"/>
                  <a:pt x="2053" y="742"/>
                </a:cubicBezTo>
                <a:cubicBezTo>
                  <a:pt x="2054" y="745"/>
                  <a:pt x="2062" y="740"/>
                  <a:pt x="2066" y="740"/>
                </a:cubicBezTo>
                <a:cubicBezTo>
                  <a:pt x="2066" y="737"/>
                  <a:pt x="2062" y="740"/>
                  <a:pt x="2061" y="739"/>
                </a:cubicBezTo>
                <a:cubicBezTo>
                  <a:pt x="2061" y="739"/>
                  <a:pt x="2061" y="739"/>
                  <a:pt x="2061" y="739"/>
                </a:cubicBezTo>
                <a:cubicBezTo>
                  <a:pt x="2063" y="739"/>
                  <a:pt x="2065" y="738"/>
                  <a:pt x="2067" y="737"/>
                </a:cubicBezTo>
                <a:cubicBezTo>
                  <a:pt x="2072" y="739"/>
                  <a:pt x="2079" y="733"/>
                  <a:pt x="2086" y="733"/>
                </a:cubicBezTo>
                <a:cubicBezTo>
                  <a:pt x="2088" y="731"/>
                  <a:pt x="2084" y="732"/>
                  <a:pt x="2087" y="730"/>
                </a:cubicBezTo>
                <a:cubicBezTo>
                  <a:pt x="2087" y="729"/>
                  <a:pt x="2089" y="730"/>
                  <a:pt x="2089" y="729"/>
                </a:cubicBezTo>
                <a:cubicBezTo>
                  <a:pt x="2090" y="729"/>
                  <a:pt x="2089" y="731"/>
                  <a:pt x="2088" y="732"/>
                </a:cubicBezTo>
                <a:cubicBezTo>
                  <a:pt x="2090" y="732"/>
                  <a:pt x="2092" y="731"/>
                  <a:pt x="2094" y="729"/>
                </a:cubicBezTo>
                <a:cubicBezTo>
                  <a:pt x="2094" y="728"/>
                  <a:pt x="2091" y="728"/>
                  <a:pt x="2093" y="727"/>
                </a:cubicBezTo>
                <a:cubicBezTo>
                  <a:pt x="2091" y="726"/>
                  <a:pt x="2091" y="728"/>
                  <a:pt x="2089" y="727"/>
                </a:cubicBezTo>
                <a:cubicBezTo>
                  <a:pt x="2090" y="725"/>
                  <a:pt x="2093" y="726"/>
                  <a:pt x="2095" y="723"/>
                </a:cubicBezTo>
                <a:cubicBezTo>
                  <a:pt x="2098" y="725"/>
                  <a:pt x="2100" y="723"/>
                  <a:pt x="2102" y="723"/>
                </a:cubicBezTo>
                <a:cubicBezTo>
                  <a:pt x="2103" y="724"/>
                  <a:pt x="2098" y="724"/>
                  <a:pt x="2096" y="726"/>
                </a:cubicBezTo>
                <a:cubicBezTo>
                  <a:pt x="2102" y="727"/>
                  <a:pt x="2095" y="728"/>
                  <a:pt x="2094" y="729"/>
                </a:cubicBezTo>
                <a:cubicBezTo>
                  <a:pt x="2101" y="730"/>
                  <a:pt x="2099" y="727"/>
                  <a:pt x="2106" y="727"/>
                </a:cubicBezTo>
                <a:cubicBezTo>
                  <a:pt x="2107" y="725"/>
                  <a:pt x="2104" y="726"/>
                  <a:pt x="2104" y="725"/>
                </a:cubicBezTo>
                <a:cubicBezTo>
                  <a:pt x="2105" y="724"/>
                  <a:pt x="2106" y="724"/>
                  <a:pt x="2106" y="724"/>
                </a:cubicBezTo>
                <a:cubicBezTo>
                  <a:pt x="2107" y="723"/>
                  <a:pt x="2106" y="723"/>
                  <a:pt x="2104" y="723"/>
                </a:cubicBezTo>
                <a:cubicBezTo>
                  <a:pt x="2107" y="720"/>
                  <a:pt x="2111" y="720"/>
                  <a:pt x="2113" y="716"/>
                </a:cubicBezTo>
                <a:cubicBezTo>
                  <a:pt x="2116" y="716"/>
                  <a:pt x="2117" y="716"/>
                  <a:pt x="2117" y="718"/>
                </a:cubicBezTo>
                <a:cubicBezTo>
                  <a:pt x="2120" y="717"/>
                  <a:pt x="2121" y="712"/>
                  <a:pt x="2125" y="713"/>
                </a:cubicBezTo>
                <a:cubicBezTo>
                  <a:pt x="2126" y="713"/>
                  <a:pt x="2123" y="715"/>
                  <a:pt x="2123" y="716"/>
                </a:cubicBezTo>
                <a:cubicBezTo>
                  <a:pt x="2125" y="716"/>
                  <a:pt x="2127" y="714"/>
                  <a:pt x="2125" y="713"/>
                </a:cubicBezTo>
                <a:cubicBezTo>
                  <a:pt x="2127" y="711"/>
                  <a:pt x="2130" y="713"/>
                  <a:pt x="2132" y="711"/>
                </a:cubicBezTo>
                <a:cubicBezTo>
                  <a:pt x="2133" y="712"/>
                  <a:pt x="2131" y="713"/>
                  <a:pt x="2134" y="713"/>
                </a:cubicBezTo>
                <a:cubicBezTo>
                  <a:pt x="2136" y="709"/>
                  <a:pt x="2146" y="705"/>
                  <a:pt x="2147" y="708"/>
                </a:cubicBezTo>
                <a:cubicBezTo>
                  <a:pt x="2150" y="707"/>
                  <a:pt x="2153" y="707"/>
                  <a:pt x="2155" y="704"/>
                </a:cubicBezTo>
                <a:cubicBezTo>
                  <a:pt x="2160" y="706"/>
                  <a:pt x="2164" y="701"/>
                  <a:pt x="2167" y="703"/>
                </a:cubicBezTo>
                <a:cubicBezTo>
                  <a:pt x="2168" y="697"/>
                  <a:pt x="2180" y="702"/>
                  <a:pt x="2184" y="696"/>
                </a:cubicBezTo>
                <a:cubicBezTo>
                  <a:pt x="2190" y="695"/>
                  <a:pt x="2195" y="692"/>
                  <a:pt x="2201" y="692"/>
                </a:cubicBezTo>
                <a:cubicBezTo>
                  <a:pt x="2204" y="692"/>
                  <a:pt x="2198" y="693"/>
                  <a:pt x="2202" y="694"/>
                </a:cubicBezTo>
                <a:cubicBezTo>
                  <a:pt x="2210" y="687"/>
                  <a:pt x="2220" y="689"/>
                  <a:pt x="2229" y="685"/>
                </a:cubicBezTo>
                <a:cubicBezTo>
                  <a:pt x="2227" y="684"/>
                  <a:pt x="2226" y="685"/>
                  <a:pt x="2225" y="684"/>
                </a:cubicBezTo>
                <a:cubicBezTo>
                  <a:pt x="2224" y="684"/>
                  <a:pt x="2225" y="683"/>
                  <a:pt x="2224" y="683"/>
                </a:cubicBezTo>
                <a:cubicBezTo>
                  <a:pt x="2228" y="682"/>
                  <a:pt x="2233" y="683"/>
                  <a:pt x="2237" y="681"/>
                </a:cubicBezTo>
                <a:cubicBezTo>
                  <a:pt x="2238" y="680"/>
                  <a:pt x="2236" y="681"/>
                  <a:pt x="2235" y="681"/>
                </a:cubicBezTo>
                <a:cubicBezTo>
                  <a:pt x="2233" y="680"/>
                  <a:pt x="2238" y="680"/>
                  <a:pt x="2238" y="678"/>
                </a:cubicBezTo>
                <a:cubicBezTo>
                  <a:pt x="2239" y="679"/>
                  <a:pt x="2240" y="679"/>
                  <a:pt x="2242" y="679"/>
                </a:cubicBezTo>
                <a:cubicBezTo>
                  <a:pt x="2244" y="673"/>
                  <a:pt x="2253" y="677"/>
                  <a:pt x="2257" y="672"/>
                </a:cubicBezTo>
                <a:cubicBezTo>
                  <a:pt x="2260" y="673"/>
                  <a:pt x="2260" y="674"/>
                  <a:pt x="2258" y="676"/>
                </a:cubicBezTo>
                <a:cubicBezTo>
                  <a:pt x="2260" y="677"/>
                  <a:pt x="2262" y="675"/>
                  <a:pt x="2264" y="675"/>
                </a:cubicBezTo>
                <a:cubicBezTo>
                  <a:pt x="2264" y="674"/>
                  <a:pt x="2262" y="674"/>
                  <a:pt x="2261" y="674"/>
                </a:cubicBezTo>
                <a:cubicBezTo>
                  <a:pt x="2263" y="671"/>
                  <a:pt x="2264" y="671"/>
                  <a:pt x="2266" y="670"/>
                </a:cubicBezTo>
                <a:cubicBezTo>
                  <a:pt x="2267" y="671"/>
                  <a:pt x="2267" y="672"/>
                  <a:pt x="2266" y="673"/>
                </a:cubicBezTo>
                <a:cubicBezTo>
                  <a:pt x="2270" y="670"/>
                  <a:pt x="2275" y="670"/>
                  <a:pt x="2280" y="669"/>
                </a:cubicBezTo>
                <a:cubicBezTo>
                  <a:pt x="2281" y="669"/>
                  <a:pt x="2279" y="671"/>
                  <a:pt x="2282" y="671"/>
                </a:cubicBezTo>
                <a:cubicBezTo>
                  <a:pt x="2283" y="666"/>
                  <a:pt x="2298" y="665"/>
                  <a:pt x="2302" y="661"/>
                </a:cubicBezTo>
                <a:cubicBezTo>
                  <a:pt x="2305" y="663"/>
                  <a:pt x="2310" y="661"/>
                  <a:pt x="2306" y="664"/>
                </a:cubicBezTo>
                <a:cubicBezTo>
                  <a:pt x="2309" y="664"/>
                  <a:pt x="2309" y="662"/>
                  <a:pt x="2309" y="661"/>
                </a:cubicBezTo>
                <a:cubicBezTo>
                  <a:pt x="2312" y="660"/>
                  <a:pt x="2314" y="664"/>
                  <a:pt x="2317" y="661"/>
                </a:cubicBezTo>
                <a:cubicBezTo>
                  <a:pt x="2315" y="660"/>
                  <a:pt x="2314" y="662"/>
                  <a:pt x="2313" y="661"/>
                </a:cubicBezTo>
                <a:cubicBezTo>
                  <a:pt x="2313" y="661"/>
                  <a:pt x="2314" y="660"/>
                  <a:pt x="2313" y="660"/>
                </a:cubicBezTo>
                <a:cubicBezTo>
                  <a:pt x="2320" y="658"/>
                  <a:pt x="2327" y="659"/>
                  <a:pt x="2333" y="654"/>
                </a:cubicBezTo>
                <a:cubicBezTo>
                  <a:pt x="2334" y="656"/>
                  <a:pt x="2334" y="655"/>
                  <a:pt x="2337" y="657"/>
                </a:cubicBezTo>
                <a:cubicBezTo>
                  <a:pt x="2339" y="655"/>
                  <a:pt x="2336" y="655"/>
                  <a:pt x="2334" y="654"/>
                </a:cubicBezTo>
                <a:cubicBezTo>
                  <a:pt x="2337" y="650"/>
                  <a:pt x="2342" y="654"/>
                  <a:pt x="2345" y="650"/>
                </a:cubicBezTo>
                <a:cubicBezTo>
                  <a:pt x="2349" y="651"/>
                  <a:pt x="2344" y="654"/>
                  <a:pt x="2347" y="654"/>
                </a:cubicBezTo>
                <a:cubicBezTo>
                  <a:pt x="2349" y="652"/>
                  <a:pt x="2347" y="651"/>
                  <a:pt x="2347" y="649"/>
                </a:cubicBezTo>
                <a:cubicBezTo>
                  <a:pt x="2350" y="647"/>
                  <a:pt x="2351" y="650"/>
                  <a:pt x="2352" y="649"/>
                </a:cubicBezTo>
                <a:cubicBezTo>
                  <a:pt x="2353" y="650"/>
                  <a:pt x="2351" y="651"/>
                  <a:pt x="2350" y="652"/>
                </a:cubicBezTo>
                <a:cubicBezTo>
                  <a:pt x="2353" y="652"/>
                  <a:pt x="2356" y="650"/>
                  <a:pt x="2355" y="648"/>
                </a:cubicBezTo>
                <a:cubicBezTo>
                  <a:pt x="2360" y="650"/>
                  <a:pt x="2359" y="648"/>
                  <a:pt x="2364" y="650"/>
                </a:cubicBezTo>
                <a:cubicBezTo>
                  <a:pt x="2368" y="647"/>
                  <a:pt x="2368" y="647"/>
                  <a:pt x="2373" y="647"/>
                </a:cubicBezTo>
                <a:cubicBezTo>
                  <a:pt x="2374" y="646"/>
                  <a:pt x="2371" y="646"/>
                  <a:pt x="2374" y="644"/>
                </a:cubicBezTo>
                <a:cubicBezTo>
                  <a:pt x="2370" y="642"/>
                  <a:pt x="2370" y="642"/>
                  <a:pt x="2370" y="642"/>
                </a:cubicBezTo>
                <a:cubicBezTo>
                  <a:pt x="2367" y="643"/>
                  <a:pt x="2369" y="645"/>
                  <a:pt x="2366" y="643"/>
                </a:cubicBezTo>
                <a:cubicBezTo>
                  <a:pt x="2364" y="644"/>
                  <a:pt x="2365" y="645"/>
                  <a:pt x="2366" y="645"/>
                </a:cubicBezTo>
                <a:cubicBezTo>
                  <a:pt x="2364" y="646"/>
                  <a:pt x="2360" y="647"/>
                  <a:pt x="2356" y="647"/>
                </a:cubicBezTo>
                <a:cubicBezTo>
                  <a:pt x="2352" y="648"/>
                  <a:pt x="2349" y="648"/>
                  <a:pt x="2350" y="646"/>
                </a:cubicBezTo>
                <a:cubicBezTo>
                  <a:pt x="2348" y="645"/>
                  <a:pt x="2348" y="648"/>
                  <a:pt x="2346" y="648"/>
                </a:cubicBezTo>
                <a:cubicBezTo>
                  <a:pt x="2344" y="647"/>
                  <a:pt x="2345" y="646"/>
                  <a:pt x="2348" y="644"/>
                </a:cubicBezTo>
                <a:cubicBezTo>
                  <a:pt x="2346" y="644"/>
                  <a:pt x="2339" y="646"/>
                  <a:pt x="2342" y="647"/>
                </a:cubicBezTo>
                <a:cubicBezTo>
                  <a:pt x="2340" y="649"/>
                  <a:pt x="2336" y="648"/>
                  <a:pt x="2334" y="651"/>
                </a:cubicBezTo>
                <a:cubicBezTo>
                  <a:pt x="2332" y="650"/>
                  <a:pt x="2336" y="648"/>
                  <a:pt x="2335" y="647"/>
                </a:cubicBezTo>
                <a:cubicBezTo>
                  <a:pt x="2332" y="646"/>
                  <a:pt x="2326" y="651"/>
                  <a:pt x="2327" y="647"/>
                </a:cubicBezTo>
                <a:cubicBezTo>
                  <a:pt x="2325" y="647"/>
                  <a:pt x="2325" y="649"/>
                  <a:pt x="2326" y="649"/>
                </a:cubicBezTo>
                <a:cubicBezTo>
                  <a:pt x="2324" y="650"/>
                  <a:pt x="2321" y="651"/>
                  <a:pt x="2318" y="650"/>
                </a:cubicBezTo>
                <a:cubicBezTo>
                  <a:pt x="2318" y="651"/>
                  <a:pt x="2319" y="651"/>
                  <a:pt x="2318" y="652"/>
                </a:cubicBezTo>
                <a:cubicBezTo>
                  <a:pt x="2317" y="653"/>
                  <a:pt x="2315" y="653"/>
                  <a:pt x="2314" y="654"/>
                </a:cubicBezTo>
                <a:cubicBezTo>
                  <a:pt x="2313" y="653"/>
                  <a:pt x="2313" y="653"/>
                  <a:pt x="2314" y="652"/>
                </a:cubicBezTo>
                <a:cubicBezTo>
                  <a:pt x="2308" y="655"/>
                  <a:pt x="2302" y="657"/>
                  <a:pt x="2296" y="658"/>
                </a:cubicBezTo>
                <a:cubicBezTo>
                  <a:pt x="2294" y="657"/>
                  <a:pt x="2298" y="657"/>
                  <a:pt x="2298" y="655"/>
                </a:cubicBezTo>
                <a:cubicBezTo>
                  <a:pt x="2296" y="655"/>
                  <a:pt x="2295" y="657"/>
                  <a:pt x="2292" y="656"/>
                </a:cubicBezTo>
                <a:cubicBezTo>
                  <a:pt x="2288" y="659"/>
                  <a:pt x="2286" y="653"/>
                  <a:pt x="2283" y="657"/>
                </a:cubicBezTo>
                <a:cubicBezTo>
                  <a:pt x="2284" y="657"/>
                  <a:pt x="2286" y="657"/>
                  <a:pt x="2287" y="657"/>
                </a:cubicBezTo>
                <a:cubicBezTo>
                  <a:pt x="2286" y="659"/>
                  <a:pt x="2283" y="657"/>
                  <a:pt x="2282" y="660"/>
                </a:cubicBezTo>
                <a:cubicBezTo>
                  <a:pt x="2280" y="660"/>
                  <a:pt x="2281" y="658"/>
                  <a:pt x="2282" y="658"/>
                </a:cubicBezTo>
                <a:cubicBezTo>
                  <a:pt x="2281" y="658"/>
                  <a:pt x="2280" y="659"/>
                  <a:pt x="2279" y="658"/>
                </a:cubicBezTo>
                <a:cubicBezTo>
                  <a:pt x="2278" y="661"/>
                  <a:pt x="2266" y="663"/>
                  <a:pt x="2260" y="664"/>
                </a:cubicBezTo>
                <a:cubicBezTo>
                  <a:pt x="2260" y="664"/>
                  <a:pt x="2260" y="663"/>
                  <a:pt x="2260" y="663"/>
                </a:cubicBezTo>
                <a:cubicBezTo>
                  <a:pt x="2252" y="666"/>
                  <a:pt x="2245" y="668"/>
                  <a:pt x="2236" y="669"/>
                </a:cubicBezTo>
                <a:cubicBezTo>
                  <a:pt x="2236" y="669"/>
                  <a:pt x="2237" y="668"/>
                  <a:pt x="2238" y="667"/>
                </a:cubicBezTo>
                <a:cubicBezTo>
                  <a:pt x="2234" y="666"/>
                  <a:pt x="2233" y="669"/>
                  <a:pt x="2234" y="670"/>
                </a:cubicBezTo>
                <a:cubicBezTo>
                  <a:pt x="2230" y="672"/>
                  <a:pt x="2233" y="668"/>
                  <a:pt x="2229" y="668"/>
                </a:cubicBezTo>
                <a:cubicBezTo>
                  <a:pt x="2225" y="670"/>
                  <a:pt x="2232" y="669"/>
                  <a:pt x="2230" y="671"/>
                </a:cubicBezTo>
                <a:cubicBezTo>
                  <a:pt x="2225" y="672"/>
                  <a:pt x="2220" y="677"/>
                  <a:pt x="2213" y="676"/>
                </a:cubicBezTo>
                <a:cubicBezTo>
                  <a:pt x="2212" y="679"/>
                  <a:pt x="2209" y="678"/>
                  <a:pt x="2206" y="680"/>
                </a:cubicBezTo>
                <a:cubicBezTo>
                  <a:pt x="2203" y="680"/>
                  <a:pt x="2205" y="679"/>
                  <a:pt x="2202" y="679"/>
                </a:cubicBezTo>
                <a:cubicBezTo>
                  <a:pt x="2199" y="682"/>
                  <a:pt x="2194" y="683"/>
                  <a:pt x="2190" y="684"/>
                </a:cubicBezTo>
                <a:cubicBezTo>
                  <a:pt x="2189" y="683"/>
                  <a:pt x="2193" y="682"/>
                  <a:pt x="2194" y="681"/>
                </a:cubicBezTo>
                <a:cubicBezTo>
                  <a:pt x="2191" y="681"/>
                  <a:pt x="2186" y="683"/>
                  <a:pt x="2183" y="686"/>
                </a:cubicBezTo>
                <a:cubicBezTo>
                  <a:pt x="2182" y="686"/>
                  <a:pt x="2182" y="685"/>
                  <a:pt x="2182" y="685"/>
                </a:cubicBezTo>
                <a:cubicBezTo>
                  <a:pt x="2183" y="685"/>
                  <a:pt x="2183" y="685"/>
                  <a:pt x="2184" y="685"/>
                </a:cubicBezTo>
                <a:cubicBezTo>
                  <a:pt x="2185" y="683"/>
                  <a:pt x="2186" y="681"/>
                  <a:pt x="2185" y="679"/>
                </a:cubicBezTo>
                <a:cubicBezTo>
                  <a:pt x="2187" y="678"/>
                  <a:pt x="2189" y="679"/>
                  <a:pt x="2191" y="681"/>
                </a:cubicBezTo>
                <a:cubicBezTo>
                  <a:pt x="2192" y="680"/>
                  <a:pt x="2192" y="679"/>
                  <a:pt x="2193" y="679"/>
                </a:cubicBezTo>
                <a:cubicBezTo>
                  <a:pt x="2193" y="679"/>
                  <a:pt x="2193" y="679"/>
                  <a:pt x="2194" y="679"/>
                </a:cubicBezTo>
                <a:cubicBezTo>
                  <a:pt x="2195" y="679"/>
                  <a:pt x="2195" y="679"/>
                  <a:pt x="2196" y="679"/>
                </a:cubicBezTo>
                <a:cubicBezTo>
                  <a:pt x="2196" y="679"/>
                  <a:pt x="2196" y="678"/>
                  <a:pt x="2196" y="678"/>
                </a:cubicBezTo>
                <a:cubicBezTo>
                  <a:pt x="2200" y="677"/>
                  <a:pt x="2203" y="676"/>
                  <a:pt x="2207" y="675"/>
                </a:cubicBezTo>
                <a:cubicBezTo>
                  <a:pt x="2205" y="675"/>
                  <a:pt x="2200" y="676"/>
                  <a:pt x="2196" y="677"/>
                </a:cubicBezTo>
                <a:cubicBezTo>
                  <a:pt x="2197" y="675"/>
                  <a:pt x="2198" y="675"/>
                  <a:pt x="2199" y="672"/>
                </a:cubicBezTo>
                <a:cubicBezTo>
                  <a:pt x="2197" y="671"/>
                  <a:pt x="2196" y="674"/>
                  <a:pt x="2195" y="673"/>
                </a:cubicBezTo>
                <a:cubicBezTo>
                  <a:pt x="2202" y="668"/>
                  <a:pt x="2214" y="666"/>
                  <a:pt x="2225" y="671"/>
                </a:cubicBezTo>
                <a:cubicBezTo>
                  <a:pt x="2225" y="667"/>
                  <a:pt x="2228" y="665"/>
                  <a:pt x="2232" y="666"/>
                </a:cubicBezTo>
                <a:cubicBezTo>
                  <a:pt x="2237" y="656"/>
                  <a:pt x="2246" y="650"/>
                  <a:pt x="2254" y="646"/>
                </a:cubicBezTo>
                <a:cubicBezTo>
                  <a:pt x="2256" y="647"/>
                  <a:pt x="2257" y="648"/>
                  <a:pt x="2259" y="649"/>
                </a:cubicBezTo>
                <a:cubicBezTo>
                  <a:pt x="2257" y="646"/>
                  <a:pt x="2263" y="646"/>
                  <a:pt x="2265" y="644"/>
                </a:cubicBezTo>
                <a:cubicBezTo>
                  <a:pt x="2266" y="644"/>
                  <a:pt x="2266" y="645"/>
                  <a:pt x="2266" y="646"/>
                </a:cubicBezTo>
                <a:cubicBezTo>
                  <a:pt x="2274" y="644"/>
                  <a:pt x="2282" y="642"/>
                  <a:pt x="2287" y="636"/>
                </a:cubicBezTo>
                <a:cubicBezTo>
                  <a:pt x="2296" y="634"/>
                  <a:pt x="2308" y="631"/>
                  <a:pt x="2313" y="624"/>
                </a:cubicBezTo>
                <a:cubicBezTo>
                  <a:pt x="2320" y="624"/>
                  <a:pt x="2330" y="616"/>
                  <a:pt x="2334" y="613"/>
                </a:cubicBezTo>
                <a:cubicBezTo>
                  <a:pt x="2342" y="608"/>
                  <a:pt x="2349" y="604"/>
                  <a:pt x="2354" y="597"/>
                </a:cubicBezTo>
                <a:cubicBezTo>
                  <a:pt x="2352" y="597"/>
                  <a:pt x="2351" y="595"/>
                  <a:pt x="2350" y="594"/>
                </a:cubicBezTo>
                <a:cubicBezTo>
                  <a:pt x="2351" y="592"/>
                  <a:pt x="2353" y="593"/>
                  <a:pt x="2354" y="591"/>
                </a:cubicBezTo>
                <a:cubicBezTo>
                  <a:pt x="2351" y="590"/>
                  <a:pt x="2350" y="592"/>
                  <a:pt x="2348" y="590"/>
                </a:cubicBezTo>
                <a:cubicBezTo>
                  <a:pt x="2346" y="594"/>
                  <a:pt x="2340" y="589"/>
                  <a:pt x="2340" y="593"/>
                </a:cubicBezTo>
                <a:cubicBezTo>
                  <a:pt x="2338" y="594"/>
                  <a:pt x="2336" y="591"/>
                  <a:pt x="2335" y="590"/>
                </a:cubicBezTo>
                <a:cubicBezTo>
                  <a:pt x="2331" y="591"/>
                  <a:pt x="2327" y="592"/>
                  <a:pt x="2324" y="592"/>
                </a:cubicBezTo>
                <a:cubicBezTo>
                  <a:pt x="2327" y="589"/>
                  <a:pt x="2328" y="588"/>
                  <a:pt x="2332" y="583"/>
                </a:cubicBezTo>
                <a:cubicBezTo>
                  <a:pt x="2318" y="585"/>
                  <a:pt x="2299" y="588"/>
                  <a:pt x="2284" y="597"/>
                </a:cubicBezTo>
                <a:cubicBezTo>
                  <a:pt x="2282" y="598"/>
                  <a:pt x="2281" y="597"/>
                  <a:pt x="2279" y="596"/>
                </a:cubicBezTo>
                <a:cubicBezTo>
                  <a:pt x="2279" y="597"/>
                  <a:pt x="2279" y="598"/>
                  <a:pt x="2280" y="599"/>
                </a:cubicBezTo>
                <a:cubicBezTo>
                  <a:pt x="2278" y="599"/>
                  <a:pt x="2277" y="600"/>
                  <a:pt x="2275" y="601"/>
                </a:cubicBezTo>
                <a:cubicBezTo>
                  <a:pt x="2271" y="595"/>
                  <a:pt x="2266" y="605"/>
                  <a:pt x="2263" y="609"/>
                </a:cubicBezTo>
                <a:cubicBezTo>
                  <a:pt x="2261" y="607"/>
                  <a:pt x="2264" y="605"/>
                  <a:pt x="2265" y="603"/>
                </a:cubicBezTo>
                <a:cubicBezTo>
                  <a:pt x="2263" y="604"/>
                  <a:pt x="2261" y="602"/>
                  <a:pt x="2260" y="600"/>
                </a:cubicBezTo>
                <a:cubicBezTo>
                  <a:pt x="2263" y="597"/>
                  <a:pt x="2264" y="600"/>
                  <a:pt x="2265" y="596"/>
                </a:cubicBezTo>
                <a:cubicBezTo>
                  <a:pt x="2263" y="594"/>
                  <a:pt x="2263" y="600"/>
                  <a:pt x="2261" y="596"/>
                </a:cubicBezTo>
                <a:cubicBezTo>
                  <a:pt x="2259" y="598"/>
                  <a:pt x="2261" y="599"/>
                  <a:pt x="2259" y="600"/>
                </a:cubicBezTo>
                <a:cubicBezTo>
                  <a:pt x="2258" y="601"/>
                  <a:pt x="2258" y="601"/>
                  <a:pt x="2257" y="600"/>
                </a:cubicBezTo>
                <a:cubicBezTo>
                  <a:pt x="2256" y="598"/>
                  <a:pt x="2259" y="596"/>
                  <a:pt x="2258" y="594"/>
                </a:cubicBezTo>
                <a:cubicBezTo>
                  <a:pt x="2259" y="594"/>
                  <a:pt x="2259" y="594"/>
                  <a:pt x="2260" y="593"/>
                </a:cubicBezTo>
                <a:cubicBezTo>
                  <a:pt x="2259" y="597"/>
                  <a:pt x="2264" y="594"/>
                  <a:pt x="2266" y="593"/>
                </a:cubicBezTo>
                <a:cubicBezTo>
                  <a:pt x="2267" y="594"/>
                  <a:pt x="2267" y="595"/>
                  <a:pt x="2268" y="596"/>
                </a:cubicBezTo>
                <a:cubicBezTo>
                  <a:pt x="2273" y="594"/>
                  <a:pt x="2273" y="588"/>
                  <a:pt x="2277" y="586"/>
                </a:cubicBezTo>
                <a:cubicBezTo>
                  <a:pt x="2278" y="588"/>
                  <a:pt x="2274" y="591"/>
                  <a:pt x="2273" y="593"/>
                </a:cubicBezTo>
                <a:cubicBezTo>
                  <a:pt x="2275" y="593"/>
                  <a:pt x="2280" y="591"/>
                  <a:pt x="2278" y="588"/>
                </a:cubicBezTo>
                <a:cubicBezTo>
                  <a:pt x="2284" y="590"/>
                  <a:pt x="2289" y="585"/>
                  <a:pt x="2294" y="581"/>
                </a:cubicBezTo>
                <a:cubicBezTo>
                  <a:pt x="2291" y="580"/>
                  <a:pt x="2288" y="585"/>
                  <a:pt x="2284" y="586"/>
                </a:cubicBezTo>
                <a:cubicBezTo>
                  <a:pt x="2285" y="580"/>
                  <a:pt x="2292" y="578"/>
                  <a:pt x="2297" y="581"/>
                </a:cubicBezTo>
                <a:cubicBezTo>
                  <a:pt x="2301" y="578"/>
                  <a:pt x="2305" y="575"/>
                  <a:pt x="2310" y="577"/>
                </a:cubicBezTo>
                <a:cubicBezTo>
                  <a:pt x="2323" y="568"/>
                  <a:pt x="2338" y="570"/>
                  <a:pt x="2352" y="562"/>
                </a:cubicBezTo>
                <a:cubicBezTo>
                  <a:pt x="2348" y="560"/>
                  <a:pt x="2345" y="562"/>
                  <a:pt x="2341" y="558"/>
                </a:cubicBezTo>
                <a:cubicBezTo>
                  <a:pt x="2338" y="559"/>
                  <a:pt x="2335" y="559"/>
                  <a:pt x="2331" y="556"/>
                </a:cubicBezTo>
                <a:cubicBezTo>
                  <a:pt x="2330" y="557"/>
                  <a:pt x="2330" y="557"/>
                  <a:pt x="2330" y="558"/>
                </a:cubicBezTo>
                <a:cubicBezTo>
                  <a:pt x="2327" y="554"/>
                  <a:pt x="2324" y="558"/>
                  <a:pt x="2322" y="556"/>
                </a:cubicBezTo>
                <a:cubicBezTo>
                  <a:pt x="2320" y="555"/>
                  <a:pt x="2321" y="554"/>
                  <a:pt x="2323" y="552"/>
                </a:cubicBezTo>
                <a:cubicBezTo>
                  <a:pt x="2319" y="550"/>
                  <a:pt x="2316" y="553"/>
                  <a:pt x="2313" y="552"/>
                </a:cubicBezTo>
                <a:cubicBezTo>
                  <a:pt x="2310" y="551"/>
                  <a:pt x="2314" y="549"/>
                  <a:pt x="2312" y="548"/>
                </a:cubicBezTo>
                <a:cubicBezTo>
                  <a:pt x="2307" y="546"/>
                  <a:pt x="2305" y="551"/>
                  <a:pt x="2300" y="552"/>
                </a:cubicBezTo>
                <a:cubicBezTo>
                  <a:pt x="2297" y="549"/>
                  <a:pt x="2303" y="546"/>
                  <a:pt x="2305" y="544"/>
                </a:cubicBezTo>
                <a:cubicBezTo>
                  <a:pt x="2304" y="544"/>
                  <a:pt x="2303" y="544"/>
                  <a:pt x="2302" y="543"/>
                </a:cubicBezTo>
                <a:cubicBezTo>
                  <a:pt x="2301" y="543"/>
                  <a:pt x="2302" y="544"/>
                  <a:pt x="2303" y="544"/>
                </a:cubicBezTo>
                <a:cubicBezTo>
                  <a:pt x="2301" y="546"/>
                  <a:pt x="2299" y="543"/>
                  <a:pt x="2298" y="547"/>
                </a:cubicBezTo>
                <a:cubicBezTo>
                  <a:pt x="2297" y="546"/>
                  <a:pt x="2297" y="545"/>
                  <a:pt x="2296" y="544"/>
                </a:cubicBezTo>
                <a:cubicBezTo>
                  <a:pt x="2292" y="546"/>
                  <a:pt x="2288" y="546"/>
                  <a:pt x="2284" y="545"/>
                </a:cubicBezTo>
                <a:cubicBezTo>
                  <a:pt x="2283" y="547"/>
                  <a:pt x="2283" y="549"/>
                  <a:pt x="2285" y="550"/>
                </a:cubicBezTo>
                <a:cubicBezTo>
                  <a:pt x="2284" y="552"/>
                  <a:pt x="2282" y="553"/>
                  <a:pt x="2281" y="553"/>
                </a:cubicBezTo>
                <a:cubicBezTo>
                  <a:pt x="2279" y="550"/>
                  <a:pt x="2279" y="548"/>
                  <a:pt x="2278" y="546"/>
                </a:cubicBezTo>
                <a:cubicBezTo>
                  <a:pt x="2282" y="544"/>
                  <a:pt x="2289" y="539"/>
                  <a:pt x="2290" y="534"/>
                </a:cubicBezTo>
                <a:cubicBezTo>
                  <a:pt x="2297" y="532"/>
                  <a:pt x="2304" y="530"/>
                  <a:pt x="2312" y="532"/>
                </a:cubicBezTo>
                <a:cubicBezTo>
                  <a:pt x="2310" y="527"/>
                  <a:pt x="2316" y="529"/>
                  <a:pt x="2319" y="529"/>
                </a:cubicBezTo>
                <a:cubicBezTo>
                  <a:pt x="2320" y="531"/>
                  <a:pt x="2316" y="529"/>
                  <a:pt x="2315" y="531"/>
                </a:cubicBezTo>
                <a:cubicBezTo>
                  <a:pt x="2318" y="533"/>
                  <a:pt x="2321" y="528"/>
                  <a:pt x="2324" y="527"/>
                </a:cubicBezTo>
                <a:cubicBezTo>
                  <a:pt x="2327" y="529"/>
                  <a:pt x="2323" y="530"/>
                  <a:pt x="2326" y="530"/>
                </a:cubicBezTo>
                <a:cubicBezTo>
                  <a:pt x="2326" y="526"/>
                  <a:pt x="2335" y="525"/>
                  <a:pt x="2340" y="526"/>
                </a:cubicBezTo>
                <a:cubicBezTo>
                  <a:pt x="2343" y="522"/>
                  <a:pt x="2347" y="524"/>
                  <a:pt x="2352" y="522"/>
                </a:cubicBezTo>
                <a:cubicBezTo>
                  <a:pt x="2352" y="518"/>
                  <a:pt x="2348" y="521"/>
                  <a:pt x="2346" y="521"/>
                </a:cubicBezTo>
                <a:cubicBezTo>
                  <a:pt x="2350" y="518"/>
                  <a:pt x="2360" y="514"/>
                  <a:pt x="2368" y="518"/>
                </a:cubicBezTo>
                <a:cubicBezTo>
                  <a:pt x="2372" y="512"/>
                  <a:pt x="2391" y="517"/>
                  <a:pt x="2391" y="507"/>
                </a:cubicBezTo>
                <a:cubicBezTo>
                  <a:pt x="2396" y="508"/>
                  <a:pt x="2397" y="503"/>
                  <a:pt x="2401" y="505"/>
                </a:cubicBezTo>
                <a:cubicBezTo>
                  <a:pt x="2401" y="507"/>
                  <a:pt x="2399" y="506"/>
                  <a:pt x="2400" y="509"/>
                </a:cubicBezTo>
                <a:cubicBezTo>
                  <a:pt x="2409" y="504"/>
                  <a:pt x="2418" y="498"/>
                  <a:pt x="2418" y="490"/>
                </a:cubicBezTo>
                <a:cubicBezTo>
                  <a:pt x="2415" y="488"/>
                  <a:pt x="2411" y="486"/>
                  <a:pt x="2412" y="483"/>
                </a:cubicBezTo>
                <a:cubicBezTo>
                  <a:pt x="2406" y="480"/>
                  <a:pt x="2398" y="481"/>
                  <a:pt x="2395" y="473"/>
                </a:cubicBezTo>
                <a:cubicBezTo>
                  <a:pt x="2393" y="477"/>
                  <a:pt x="2388" y="475"/>
                  <a:pt x="2388" y="479"/>
                </a:cubicBezTo>
                <a:cubicBezTo>
                  <a:pt x="2389" y="480"/>
                  <a:pt x="2390" y="479"/>
                  <a:pt x="2390" y="478"/>
                </a:cubicBezTo>
                <a:cubicBezTo>
                  <a:pt x="2392" y="480"/>
                  <a:pt x="2390" y="480"/>
                  <a:pt x="2389" y="481"/>
                </a:cubicBezTo>
                <a:cubicBezTo>
                  <a:pt x="2387" y="479"/>
                  <a:pt x="2385" y="478"/>
                  <a:pt x="2384" y="478"/>
                </a:cubicBezTo>
                <a:cubicBezTo>
                  <a:pt x="2382" y="477"/>
                  <a:pt x="2382" y="475"/>
                  <a:pt x="2384" y="474"/>
                </a:cubicBezTo>
                <a:cubicBezTo>
                  <a:pt x="2382" y="474"/>
                  <a:pt x="2381" y="474"/>
                  <a:pt x="2381" y="476"/>
                </a:cubicBezTo>
                <a:cubicBezTo>
                  <a:pt x="2376" y="471"/>
                  <a:pt x="2368" y="475"/>
                  <a:pt x="2362" y="478"/>
                </a:cubicBezTo>
                <a:cubicBezTo>
                  <a:pt x="2354" y="472"/>
                  <a:pt x="2348" y="480"/>
                  <a:pt x="2341" y="485"/>
                </a:cubicBezTo>
                <a:cubicBezTo>
                  <a:pt x="2341" y="484"/>
                  <a:pt x="2340" y="484"/>
                  <a:pt x="2340" y="484"/>
                </a:cubicBezTo>
                <a:cubicBezTo>
                  <a:pt x="2342" y="477"/>
                  <a:pt x="2349" y="477"/>
                  <a:pt x="2352" y="472"/>
                </a:cubicBezTo>
                <a:cubicBezTo>
                  <a:pt x="2350" y="470"/>
                  <a:pt x="2349" y="472"/>
                  <a:pt x="2348" y="470"/>
                </a:cubicBezTo>
                <a:cubicBezTo>
                  <a:pt x="2338" y="477"/>
                  <a:pt x="2331" y="474"/>
                  <a:pt x="2321" y="479"/>
                </a:cubicBezTo>
                <a:cubicBezTo>
                  <a:pt x="2320" y="479"/>
                  <a:pt x="2321" y="478"/>
                  <a:pt x="2320" y="478"/>
                </a:cubicBezTo>
                <a:cubicBezTo>
                  <a:pt x="2324" y="477"/>
                  <a:pt x="2329" y="473"/>
                  <a:pt x="2331" y="470"/>
                </a:cubicBezTo>
                <a:cubicBezTo>
                  <a:pt x="2329" y="468"/>
                  <a:pt x="2327" y="471"/>
                  <a:pt x="2325" y="469"/>
                </a:cubicBezTo>
                <a:cubicBezTo>
                  <a:pt x="2327" y="472"/>
                  <a:pt x="2325" y="472"/>
                  <a:pt x="2322" y="471"/>
                </a:cubicBezTo>
                <a:cubicBezTo>
                  <a:pt x="2323" y="472"/>
                  <a:pt x="2323" y="474"/>
                  <a:pt x="2323" y="476"/>
                </a:cubicBezTo>
                <a:cubicBezTo>
                  <a:pt x="2319" y="474"/>
                  <a:pt x="2311" y="477"/>
                  <a:pt x="2314" y="482"/>
                </a:cubicBezTo>
                <a:cubicBezTo>
                  <a:pt x="2312" y="484"/>
                  <a:pt x="2312" y="478"/>
                  <a:pt x="2310" y="480"/>
                </a:cubicBezTo>
                <a:cubicBezTo>
                  <a:pt x="2310" y="479"/>
                  <a:pt x="2313" y="479"/>
                  <a:pt x="2311" y="476"/>
                </a:cubicBezTo>
                <a:cubicBezTo>
                  <a:pt x="2308" y="476"/>
                  <a:pt x="2307" y="481"/>
                  <a:pt x="2308" y="482"/>
                </a:cubicBezTo>
                <a:cubicBezTo>
                  <a:pt x="2306" y="483"/>
                  <a:pt x="2306" y="479"/>
                  <a:pt x="2304" y="478"/>
                </a:cubicBezTo>
                <a:cubicBezTo>
                  <a:pt x="2301" y="480"/>
                  <a:pt x="2304" y="482"/>
                  <a:pt x="2302" y="484"/>
                </a:cubicBezTo>
                <a:cubicBezTo>
                  <a:pt x="2300" y="485"/>
                  <a:pt x="2299" y="482"/>
                  <a:pt x="2300" y="481"/>
                </a:cubicBezTo>
                <a:cubicBezTo>
                  <a:pt x="2297" y="480"/>
                  <a:pt x="2299" y="484"/>
                  <a:pt x="2298" y="485"/>
                </a:cubicBezTo>
                <a:cubicBezTo>
                  <a:pt x="2297" y="485"/>
                  <a:pt x="2295" y="483"/>
                  <a:pt x="2294" y="481"/>
                </a:cubicBezTo>
                <a:cubicBezTo>
                  <a:pt x="2295" y="479"/>
                  <a:pt x="2297" y="480"/>
                  <a:pt x="2298" y="478"/>
                </a:cubicBezTo>
                <a:cubicBezTo>
                  <a:pt x="2294" y="476"/>
                  <a:pt x="2293" y="481"/>
                  <a:pt x="2294" y="483"/>
                </a:cubicBezTo>
                <a:cubicBezTo>
                  <a:pt x="2289" y="484"/>
                  <a:pt x="2285" y="485"/>
                  <a:pt x="2283" y="490"/>
                </a:cubicBezTo>
                <a:cubicBezTo>
                  <a:pt x="2279" y="488"/>
                  <a:pt x="2283" y="486"/>
                  <a:pt x="2281" y="485"/>
                </a:cubicBezTo>
                <a:cubicBezTo>
                  <a:pt x="2283" y="484"/>
                  <a:pt x="2286" y="483"/>
                  <a:pt x="2288" y="482"/>
                </a:cubicBezTo>
                <a:cubicBezTo>
                  <a:pt x="2286" y="480"/>
                  <a:pt x="2285" y="477"/>
                  <a:pt x="2287" y="475"/>
                </a:cubicBezTo>
                <a:cubicBezTo>
                  <a:pt x="2286" y="474"/>
                  <a:pt x="2284" y="475"/>
                  <a:pt x="2284" y="477"/>
                </a:cubicBezTo>
                <a:cubicBezTo>
                  <a:pt x="2284" y="474"/>
                  <a:pt x="2281" y="477"/>
                  <a:pt x="2280" y="473"/>
                </a:cubicBezTo>
                <a:cubicBezTo>
                  <a:pt x="2277" y="477"/>
                  <a:pt x="2274" y="477"/>
                  <a:pt x="2269" y="477"/>
                </a:cubicBezTo>
                <a:cubicBezTo>
                  <a:pt x="2268" y="475"/>
                  <a:pt x="2272" y="474"/>
                  <a:pt x="2274" y="476"/>
                </a:cubicBezTo>
                <a:cubicBezTo>
                  <a:pt x="2274" y="476"/>
                  <a:pt x="2274" y="476"/>
                  <a:pt x="2273" y="475"/>
                </a:cubicBezTo>
                <a:cubicBezTo>
                  <a:pt x="2274" y="475"/>
                  <a:pt x="2274" y="474"/>
                  <a:pt x="2275" y="474"/>
                </a:cubicBezTo>
                <a:cubicBezTo>
                  <a:pt x="2272" y="472"/>
                  <a:pt x="2269" y="474"/>
                  <a:pt x="2267" y="475"/>
                </a:cubicBezTo>
                <a:cubicBezTo>
                  <a:pt x="2265" y="473"/>
                  <a:pt x="2266" y="470"/>
                  <a:pt x="2265" y="468"/>
                </a:cubicBezTo>
                <a:cubicBezTo>
                  <a:pt x="2264" y="471"/>
                  <a:pt x="2264" y="469"/>
                  <a:pt x="2261" y="472"/>
                </a:cubicBezTo>
                <a:cubicBezTo>
                  <a:pt x="2259" y="470"/>
                  <a:pt x="2259" y="469"/>
                  <a:pt x="2258" y="468"/>
                </a:cubicBezTo>
                <a:cubicBezTo>
                  <a:pt x="2256" y="469"/>
                  <a:pt x="2257" y="470"/>
                  <a:pt x="2256" y="471"/>
                </a:cubicBezTo>
                <a:cubicBezTo>
                  <a:pt x="2254" y="470"/>
                  <a:pt x="2256" y="468"/>
                  <a:pt x="2253" y="467"/>
                </a:cubicBezTo>
                <a:cubicBezTo>
                  <a:pt x="2250" y="469"/>
                  <a:pt x="2246" y="469"/>
                  <a:pt x="2242" y="469"/>
                </a:cubicBezTo>
                <a:cubicBezTo>
                  <a:pt x="2240" y="466"/>
                  <a:pt x="2243" y="467"/>
                  <a:pt x="2244" y="464"/>
                </a:cubicBezTo>
                <a:cubicBezTo>
                  <a:pt x="2242" y="463"/>
                  <a:pt x="2241" y="467"/>
                  <a:pt x="2239" y="464"/>
                </a:cubicBezTo>
                <a:cubicBezTo>
                  <a:pt x="2239" y="465"/>
                  <a:pt x="2238" y="466"/>
                  <a:pt x="2238" y="467"/>
                </a:cubicBezTo>
                <a:cubicBezTo>
                  <a:pt x="2229" y="465"/>
                  <a:pt x="2221" y="472"/>
                  <a:pt x="2211" y="471"/>
                </a:cubicBezTo>
                <a:cubicBezTo>
                  <a:pt x="2210" y="472"/>
                  <a:pt x="2212" y="472"/>
                  <a:pt x="2213" y="473"/>
                </a:cubicBezTo>
                <a:cubicBezTo>
                  <a:pt x="2211" y="475"/>
                  <a:pt x="2210" y="476"/>
                  <a:pt x="2209" y="477"/>
                </a:cubicBezTo>
                <a:cubicBezTo>
                  <a:pt x="2205" y="467"/>
                  <a:pt x="2197" y="480"/>
                  <a:pt x="2191" y="479"/>
                </a:cubicBezTo>
                <a:cubicBezTo>
                  <a:pt x="2191" y="470"/>
                  <a:pt x="2198" y="472"/>
                  <a:pt x="2203" y="468"/>
                </a:cubicBezTo>
                <a:cubicBezTo>
                  <a:pt x="2200" y="466"/>
                  <a:pt x="2197" y="471"/>
                  <a:pt x="2196" y="466"/>
                </a:cubicBezTo>
                <a:cubicBezTo>
                  <a:pt x="2194" y="468"/>
                  <a:pt x="2193" y="469"/>
                  <a:pt x="2192" y="470"/>
                </a:cubicBezTo>
                <a:cubicBezTo>
                  <a:pt x="2191" y="469"/>
                  <a:pt x="2191" y="468"/>
                  <a:pt x="2190" y="467"/>
                </a:cubicBezTo>
                <a:cubicBezTo>
                  <a:pt x="2192" y="467"/>
                  <a:pt x="2193" y="464"/>
                  <a:pt x="2195" y="466"/>
                </a:cubicBezTo>
                <a:cubicBezTo>
                  <a:pt x="2193" y="463"/>
                  <a:pt x="2196" y="464"/>
                  <a:pt x="2196" y="461"/>
                </a:cubicBezTo>
                <a:cubicBezTo>
                  <a:pt x="2192" y="457"/>
                  <a:pt x="2191" y="468"/>
                  <a:pt x="2187" y="463"/>
                </a:cubicBezTo>
                <a:cubicBezTo>
                  <a:pt x="2185" y="467"/>
                  <a:pt x="2183" y="470"/>
                  <a:pt x="2181" y="474"/>
                </a:cubicBezTo>
                <a:cubicBezTo>
                  <a:pt x="2178" y="473"/>
                  <a:pt x="2179" y="471"/>
                  <a:pt x="2180" y="469"/>
                </a:cubicBezTo>
                <a:cubicBezTo>
                  <a:pt x="2177" y="466"/>
                  <a:pt x="2176" y="469"/>
                  <a:pt x="2174" y="468"/>
                </a:cubicBezTo>
                <a:cubicBezTo>
                  <a:pt x="2174" y="470"/>
                  <a:pt x="2174" y="472"/>
                  <a:pt x="2172" y="473"/>
                </a:cubicBezTo>
                <a:cubicBezTo>
                  <a:pt x="2173" y="474"/>
                  <a:pt x="2174" y="472"/>
                  <a:pt x="2176" y="474"/>
                </a:cubicBezTo>
                <a:cubicBezTo>
                  <a:pt x="2174" y="476"/>
                  <a:pt x="2172" y="476"/>
                  <a:pt x="2170" y="475"/>
                </a:cubicBezTo>
                <a:cubicBezTo>
                  <a:pt x="2165" y="481"/>
                  <a:pt x="2165" y="481"/>
                  <a:pt x="2165" y="481"/>
                </a:cubicBezTo>
                <a:cubicBezTo>
                  <a:pt x="2163" y="477"/>
                  <a:pt x="2166" y="478"/>
                  <a:pt x="2161" y="478"/>
                </a:cubicBezTo>
                <a:cubicBezTo>
                  <a:pt x="2158" y="477"/>
                  <a:pt x="2162" y="475"/>
                  <a:pt x="2159" y="473"/>
                </a:cubicBezTo>
                <a:cubicBezTo>
                  <a:pt x="2159" y="479"/>
                  <a:pt x="2156" y="478"/>
                  <a:pt x="2153" y="483"/>
                </a:cubicBezTo>
                <a:cubicBezTo>
                  <a:pt x="2149" y="483"/>
                  <a:pt x="2145" y="483"/>
                  <a:pt x="2141" y="482"/>
                </a:cubicBezTo>
                <a:cubicBezTo>
                  <a:pt x="2139" y="488"/>
                  <a:pt x="2136" y="489"/>
                  <a:pt x="2132" y="493"/>
                </a:cubicBezTo>
                <a:cubicBezTo>
                  <a:pt x="2129" y="492"/>
                  <a:pt x="2134" y="490"/>
                  <a:pt x="2132" y="488"/>
                </a:cubicBezTo>
                <a:cubicBezTo>
                  <a:pt x="2127" y="489"/>
                  <a:pt x="2123" y="498"/>
                  <a:pt x="2121" y="503"/>
                </a:cubicBezTo>
                <a:cubicBezTo>
                  <a:pt x="2128" y="504"/>
                  <a:pt x="2128" y="495"/>
                  <a:pt x="2131" y="493"/>
                </a:cubicBezTo>
                <a:cubicBezTo>
                  <a:pt x="2132" y="494"/>
                  <a:pt x="2133" y="495"/>
                  <a:pt x="2132" y="496"/>
                </a:cubicBezTo>
                <a:cubicBezTo>
                  <a:pt x="2134" y="497"/>
                  <a:pt x="2136" y="493"/>
                  <a:pt x="2134" y="492"/>
                </a:cubicBezTo>
                <a:cubicBezTo>
                  <a:pt x="2140" y="496"/>
                  <a:pt x="2147" y="481"/>
                  <a:pt x="2156" y="487"/>
                </a:cubicBezTo>
                <a:cubicBezTo>
                  <a:pt x="2153" y="494"/>
                  <a:pt x="2143" y="496"/>
                  <a:pt x="2137" y="496"/>
                </a:cubicBezTo>
                <a:cubicBezTo>
                  <a:pt x="2135" y="505"/>
                  <a:pt x="2126" y="505"/>
                  <a:pt x="2118" y="507"/>
                </a:cubicBezTo>
                <a:cubicBezTo>
                  <a:pt x="2120" y="503"/>
                  <a:pt x="2121" y="500"/>
                  <a:pt x="2120" y="496"/>
                </a:cubicBezTo>
                <a:cubicBezTo>
                  <a:pt x="2119" y="498"/>
                  <a:pt x="2117" y="497"/>
                  <a:pt x="2116" y="500"/>
                </a:cubicBezTo>
                <a:cubicBezTo>
                  <a:pt x="2109" y="494"/>
                  <a:pt x="2109" y="504"/>
                  <a:pt x="2102" y="499"/>
                </a:cubicBezTo>
                <a:cubicBezTo>
                  <a:pt x="2097" y="503"/>
                  <a:pt x="2099" y="502"/>
                  <a:pt x="2094" y="505"/>
                </a:cubicBezTo>
                <a:cubicBezTo>
                  <a:pt x="2096" y="505"/>
                  <a:pt x="2094" y="507"/>
                  <a:pt x="2095" y="508"/>
                </a:cubicBezTo>
                <a:cubicBezTo>
                  <a:pt x="2094" y="509"/>
                  <a:pt x="2092" y="508"/>
                  <a:pt x="2091" y="511"/>
                </a:cubicBezTo>
                <a:cubicBezTo>
                  <a:pt x="2087" y="509"/>
                  <a:pt x="2091" y="507"/>
                  <a:pt x="2092" y="507"/>
                </a:cubicBezTo>
                <a:cubicBezTo>
                  <a:pt x="2091" y="504"/>
                  <a:pt x="2085" y="509"/>
                  <a:pt x="2086" y="511"/>
                </a:cubicBezTo>
                <a:cubicBezTo>
                  <a:pt x="2083" y="511"/>
                  <a:pt x="2081" y="514"/>
                  <a:pt x="2078" y="511"/>
                </a:cubicBezTo>
                <a:cubicBezTo>
                  <a:pt x="2075" y="511"/>
                  <a:pt x="2073" y="518"/>
                  <a:pt x="2069" y="517"/>
                </a:cubicBezTo>
                <a:cubicBezTo>
                  <a:pt x="2065" y="513"/>
                  <a:pt x="2068" y="509"/>
                  <a:pt x="2069" y="506"/>
                </a:cubicBezTo>
                <a:cubicBezTo>
                  <a:pt x="2065" y="507"/>
                  <a:pt x="2064" y="512"/>
                  <a:pt x="2058" y="512"/>
                </a:cubicBezTo>
                <a:cubicBezTo>
                  <a:pt x="2055" y="510"/>
                  <a:pt x="2056" y="510"/>
                  <a:pt x="2054" y="510"/>
                </a:cubicBezTo>
                <a:cubicBezTo>
                  <a:pt x="2052" y="513"/>
                  <a:pt x="2058" y="511"/>
                  <a:pt x="2056" y="513"/>
                </a:cubicBezTo>
                <a:cubicBezTo>
                  <a:pt x="2058" y="513"/>
                  <a:pt x="2060" y="513"/>
                  <a:pt x="2062" y="512"/>
                </a:cubicBezTo>
                <a:cubicBezTo>
                  <a:pt x="2063" y="515"/>
                  <a:pt x="2063" y="515"/>
                  <a:pt x="2066" y="514"/>
                </a:cubicBezTo>
                <a:cubicBezTo>
                  <a:pt x="2067" y="514"/>
                  <a:pt x="2066" y="515"/>
                  <a:pt x="2065" y="516"/>
                </a:cubicBezTo>
                <a:cubicBezTo>
                  <a:pt x="2064" y="518"/>
                  <a:pt x="2061" y="514"/>
                  <a:pt x="2060" y="515"/>
                </a:cubicBezTo>
                <a:cubicBezTo>
                  <a:pt x="2060" y="516"/>
                  <a:pt x="2059" y="517"/>
                  <a:pt x="2060" y="518"/>
                </a:cubicBezTo>
                <a:cubicBezTo>
                  <a:pt x="2058" y="519"/>
                  <a:pt x="2056" y="518"/>
                  <a:pt x="2054" y="519"/>
                </a:cubicBezTo>
                <a:cubicBezTo>
                  <a:pt x="2053" y="517"/>
                  <a:pt x="2053" y="516"/>
                  <a:pt x="2054" y="516"/>
                </a:cubicBezTo>
                <a:cubicBezTo>
                  <a:pt x="2056" y="515"/>
                  <a:pt x="2055" y="517"/>
                  <a:pt x="2057" y="518"/>
                </a:cubicBezTo>
                <a:cubicBezTo>
                  <a:pt x="2057" y="516"/>
                  <a:pt x="2057" y="514"/>
                  <a:pt x="2055" y="512"/>
                </a:cubicBezTo>
                <a:cubicBezTo>
                  <a:pt x="2049" y="523"/>
                  <a:pt x="2041" y="524"/>
                  <a:pt x="2034" y="530"/>
                </a:cubicBezTo>
                <a:cubicBezTo>
                  <a:pt x="2033" y="530"/>
                  <a:pt x="2032" y="529"/>
                  <a:pt x="2032" y="528"/>
                </a:cubicBezTo>
                <a:cubicBezTo>
                  <a:pt x="2031" y="531"/>
                  <a:pt x="2026" y="535"/>
                  <a:pt x="2023" y="536"/>
                </a:cubicBezTo>
                <a:cubicBezTo>
                  <a:pt x="2021" y="533"/>
                  <a:pt x="2027" y="530"/>
                  <a:pt x="2026" y="528"/>
                </a:cubicBezTo>
                <a:cubicBezTo>
                  <a:pt x="2029" y="531"/>
                  <a:pt x="2030" y="529"/>
                  <a:pt x="2027" y="528"/>
                </a:cubicBezTo>
                <a:cubicBezTo>
                  <a:pt x="2021" y="532"/>
                  <a:pt x="2015" y="534"/>
                  <a:pt x="2010" y="535"/>
                </a:cubicBezTo>
                <a:cubicBezTo>
                  <a:pt x="2007" y="532"/>
                  <a:pt x="2015" y="531"/>
                  <a:pt x="2014" y="527"/>
                </a:cubicBezTo>
                <a:cubicBezTo>
                  <a:pt x="2012" y="528"/>
                  <a:pt x="2011" y="527"/>
                  <a:pt x="2010" y="530"/>
                </a:cubicBezTo>
                <a:cubicBezTo>
                  <a:pt x="2001" y="528"/>
                  <a:pt x="1990" y="540"/>
                  <a:pt x="1982" y="543"/>
                </a:cubicBezTo>
                <a:cubicBezTo>
                  <a:pt x="1980" y="542"/>
                  <a:pt x="1986" y="539"/>
                  <a:pt x="1982" y="538"/>
                </a:cubicBezTo>
                <a:cubicBezTo>
                  <a:pt x="1982" y="542"/>
                  <a:pt x="1979" y="543"/>
                  <a:pt x="1977" y="545"/>
                </a:cubicBezTo>
                <a:cubicBezTo>
                  <a:pt x="1979" y="545"/>
                  <a:pt x="1981" y="546"/>
                  <a:pt x="1982" y="544"/>
                </a:cubicBezTo>
                <a:cubicBezTo>
                  <a:pt x="1983" y="545"/>
                  <a:pt x="1983" y="546"/>
                  <a:pt x="1983" y="546"/>
                </a:cubicBezTo>
                <a:cubicBezTo>
                  <a:pt x="1980" y="549"/>
                  <a:pt x="1976" y="545"/>
                  <a:pt x="1973" y="551"/>
                </a:cubicBezTo>
                <a:cubicBezTo>
                  <a:pt x="1972" y="550"/>
                  <a:pt x="1972" y="549"/>
                  <a:pt x="1970" y="548"/>
                </a:cubicBezTo>
                <a:cubicBezTo>
                  <a:pt x="1968" y="551"/>
                  <a:pt x="1965" y="550"/>
                  <a:pt x="1963" y="552"/>
                </a:cubicBezTo>
                <a:cubicBezTo>
                  <a:pt x="1961" y="551"/>
                  <a:pt x="1961" y="550"/>
                  <a:pt x="1961" y="549"/>
                </a:cubicBezTo>
                <a:cubicBezTo>
                  <a:pt x="1960" y="548"/>
                  <a:pt x="1959" y="551"/>
                  <a:pt x="1957" y="549"/>
                </a:cubicBezTo>
                <a:cubicBezTo>
                  <a:pt x="1956" y="550"/>
                  <a:pt x="1957" y="551"/>
                  <a:pt x="1958" y="552"/>
                </a:cubicBezTo>
                <a:cubicBezTo>
                  <a:pt x="1946" y="553"/>
                  <a:pt x="1939" y="556"/>
                  <a:pt x="1929" y="561"/>
                </a:cubicBezTo>
                <a:cubicBezTo>
                  <a:pt x="1928" y="559"/>
                  <a:pt x="1928" y="558"/>
                  <a:pt x="1929" y="557"/>
                </a:cubicBezTo>
                <a:cubicBezTo>
                  <a:pt x="1927" y="557"/>
                  <a:pt x="1926" y="559"/>
                  <a:pt x="1924" y="558"/>
                </a:cubicBezTo>
                <a:cubicBezTo>
                  <a:pt x="1921" y="561"/>
                  <a:pt x="1926" y="561"/>
                  <a:pt x="1924" y="563"/>
                </a:cubicBezTo>
                <a:cubicBezTo>
                  <a:pt x="1921" y="562"/>
                  <a:pt x="1918" y="563"/>
                  <a:pt x="1916" y="566"/>
                </a:cubicBezTo>
                <a:cubicBezTo>
                  <a:pt x="1914" y="566"/>
                  <a:pt x="1915" y="564"/>
                  <a:pt x="1913" y="563"/>
                </a:cubicBezTo>
                <a:cubicBezTo>
                  <a:pt x="1912" y="565"/>
                  <a:pt x="1914" y="566"/>
                  <a:pt x="1913" y="568"/>
                </a:cubicBezTo>
                <a:cubicBezTo>
                  <a:pt x="1909" y="565"/>
                  <a:pt x="1911" y="569"/>
                  <a:pt x="1906" y="570"/>
                </a:cubicBezTo>
                <a:cubicBezTo>
                  <a:pt x="1904" y="570"/>
                  <a:pt x="1905" y="568"/>
                  <a:pt x="1903" y="567"/>
                </a:cubicBezTo>
                <a:cubicBezTo>
                  <a:pt x="1903" y="568"/>
                  <a:pt x="1903" y="569"/>
                  <a:pt x="1904" y="570"/>
                </a:cubicBezTo>
                <a:cubicBezTo>
                  <a:pt x="1901" y="573"/>
                  <a:pt x="1892" y="571"/>
                  <a:pt x="1891" y="567"/>
                </a:cubicBezTo>
                <a:cubicBezTo>
                  <a:pt x="1886" y="571"/>
                  <a:pt x="1896" y="569"/>
                  <a:pt x="1894" y="574"/>
                </a:cubicBezTo>
                <a:cubicBezTo>
                  <a:pt x="1892" y="574"/>
                  <a:pt x="1892" y="573"/>
                  <a:pt x="1889" y="572"/>
                </a:cubicBezTo>
                <a:cubicBezTo>
                  <a:pt x="1887" y="575"/>
                  <a:pt x="1883" y="573"/>
                  <a:pt x="1883" y="578"/>
                </a:cubicBezTo>
                <a:cubicBezTo>
                  <a:pt x="1881" y="579"/>
                  <a:pt x="1878" y="580"/>
                  <a:pt x="1876" y="577"/>
                </a:cubicBezTo>
                <a:cubicBezTo>
                  <a:pt x="1875" y="578"/>
                  <a:pt x="1875" y="579"/>
                  <a:pt x="1874" y="581"/>
                </a:cubicBezTo>
                <a:cubicBezTo>
                  <a:pt x="1877" y="583"/>
                  <a:pt x="1874" y="578"/>
                  <a:pt x="1877" y="580"/>
                </a:cubicBezTo>
                <a:cubicBezTo>
                  <a:pt x="1877" y="585"/>
                  <a:pt x="1867" y="584"/>
                  <a:pt x="1863" y="589"/>
                </a:cubicBezTo>
                <a:cubicBezTo>
                  <a:pt x="1863" y="586"/>
                  <a:pt x="1862" y="584"/>
                  <a:pt x="1864" y="583"/>
                </a:cubicBezTo>
                <a:cubicBezTo>
                  <a:pt x="1859" y="581"/>
                  <a:pt x="1861" y="589"/>
                  <a:pt x="1857" y="590"/>
                </a:cubicBezTo>
                <a:cubicBezTo>
                  <a:pt x="1853" y="587"/>
                  <a:pt x="1852" y="591"/>
                  <a:pt x="1849" y="594"/>
                </a:cubicBezTo>
                <a:cubicBezTo>
                  <a:pt x="1845" y="591"/>
                  <a:pt x="1842" y="594"/>
                  <a:pt x="1839" y="596"/>
                </a:cubicBezTo>
                <a:cubicBezTo>
                  <a:pt x="1837" y="593"/>
                  <a:pt x="1842" y="594"/>
                  <a:pt x="1842" y="592"/>
                </a:cubicBezTo>
                <a:cubicBezTo>
                  <a:pt x="1840" y="590"/>
                  <a:pt x="1843" y="588"/>
                  <a:pt x="1841" y="586"/>
                </a:cubicBezTo>
                <a:cubicBezTo>
                  <a:pt x="1839" y="591"/>
                  <a:pt x="1835" y="592"/>
                  <a:pt x="1833" y="597"/>
                </a:cubicBezTo>
                <a:cubicBezTo>
                  <a:pt x="1832" y="596"/>
                  <a:pt x="1831" y="598"/>
                  <a:pt x="1828" y="597"/>
                </a:cubicBezTo>
                <a:cubicBezTo>
                  <a:pt x="1826" y="594"/>
                  <a:pt x="1835" y="595"/>
                  <a:pt x="1829" y="592"/>
                </a:cubicBezTo>
                <a:cubicBezTo>
                  <a:pt x="1830" y="589"/>
                  <a:pt x="1833" y="592"/>
                  <a:pt x="1834" y="589"/>
                </a:cubicBezTo>
                <a:cubicBezTo>
                  <a:pt x="1831" y="586"/>
                  <a:pt x="1828" y="593"/>
                  <a:pt x="1827" y="589"/>
                </a:cubicBezTo>
                <a:cubicBezTo>
                  <a:pt x="1825" y="591"/>
                  <a:pt x="1823" y="591"/>
                  <a:pt x="1821" y="594"/>
                </a:cubicBezTo>
                <a:cubicBezTo>
                  <a:pt x="1819" y="589"/>
                  <a:pt x="1817" y="595"/>
                  <a:pt x="1813" y="593"/>
                </a:cubicBezTo>
                <a:cubicBezTo>
                  <a:pt x="1811" y="597"/>
                  <a:pt x="1807" y="597"/>
                  <a:pt x="1804" y="600"/>
                </a:cubicBezTo>
                <a:cubicBezTo>
                  <a:pt x="1805" y="603"/>
                  <a:pt x="1809" y="604"/>
                  <a:pt x="1810" y="602"/>
                </a:cubicBezTo>
                <a:cubicBezTo>
                  <a:pt x="1811" y="606"/>
                  <a:pt x="1805" y="605"/>
                  <a:pt x="1803" y="605"/>
                </a:cubicBezTo>
                <a:cubicBezTo>
                  <a:pt x="1802" y="604"/>
                  <a:pt x="1802" y="601"/>
                  <a:pt x="1803" y="601"/>
                </a:cubicBezTo>
                <a:cubicBezTo>
                  <a:pt x="1802" y="599"/>
                  <a:pt x="1800" y="599"/>
                  <a:pt x="1799" y="597"/>
                </a:cubicBezTo>
                <a:cubicBezTo>
                  <a:pt x="1801" y="602"/>
                  <a:pt x="1796" y="599"/>
                  <a:pt x="1794" y="604"/>
                </a:cubicBezTo>
                <a:cubicBezTo>
                  <a:pt x="1797" y="607"/>
                  <a:pt x="1797" y="603"/>
                  <a:pt x="1799" y="604"/>
                </a:cubicBezTo>
                <a:cubicBezTo>
                  <a:pt x="1797" y="605"/>
                  <a:pt x="1796" y="608"/>
                  <a:pt x="1793" y="606"/>
                </a:cubicBezTo>
                <a:cubicBezTo>
                  <a:pt x="1792" y="605"/>
                  <a:pt x="1794" y="605"/>
                  <a:pt x="1794" y="604"/>
                </a:cubicBezTo>
                <a:cubicBezTo>
                  <a:pt x="1793" y="603"/>
                  <a:pt x="1792" y="604"/>
                  <a:pt x="1792" y="603"/>
                </a:cubicBezTo>
                <a:cubicBezTo>
                  <a:pt x="1789" y="601"/>
                  <a:pt x="1793" y="607"/>
                  <a:pt x="1789" y="604"/>
                </a:cubicBezTo>
                <a:cubicBezTo>
                  <a:pt x="1791" y="606"/>
                  <a:pt x="1793" y="607"/>
                  <a:pt x="1791" y="610"/>
                </a:cubicBezTo>
                <a:cubicBezTo>
                  <a:pt x="1789" y="611"/>
                  <a:pt x="1791" y="608"/>
                  <a:pt x="1788" y="607"/>
                </a:cubicBezTo>
                <a:cubicBezTo>
                  <a:pt x="1787" y="609"/>
                  <a:pt x="1788" y="610"/>
                  <a:pt x="1789" y="611"/>
                </a:cubicBezTo>
                <a:cubicBezTo>
                  <a:pt x="1788" y="612"/>
                  <a:pt x="1787" y="611"/>
                  <a:pt x="1786" y="613"/>
                </a:cubicBezTo>
                <a:cubicBezTo>
                  <a:pt x="1782" y="611"/>
                  <a:pt x="1786" y="607"/>
                  <a:pt x="1783" y="605"/>
                </a:cubicBezTo>
                <a:cubicBezTo>
                  <a:pt x="1783" y="607"/>
                  <a:pt x="1782" y="609"/>
                  <a:pt x="1783" y="610"/>
                </a:cubicBezTo>
                <a:cubicBezTo>
                  <a:pt x="1782" y="614"/>
                  <a:pt x="1778" y="609"/>
                  <a:pt x="1778" y="613"/>
                </a:cubicBezTo>
                <a:cubicBezTo>
                  <a:pt x="1775" y="612"/>
                  <a:pt x="1775" y="611"/>
                  <a:pt x="1773" y="610"/>
                </a:cubicBezTo>
                <a:cubicBezTo>
                  <a:pt x="1772" y="613"/>
                  <a:pt x="1769" y="612"/>
                  <a:pt x="1766" y="613"/>
                </a:cubicBezTo>
                <a:cubicBezTo>
                  <a:pt x="1766" y="617"/>
                  <a:pt x="1762" y="618"/>
                  <a:pt x="1758" y="618"/>
                </a:cubicBezTo>
                <a:cubicBezTo>
                  <a:pt x="1756" y="618"/>
                  <a:pt x="1761" y="615"/>
                  <a:pt x="1757" y="615"/>
                </a:cubicBezTo>
                <a:cubicBezTo>
                  <a:pt x="1756" y="619"/>
                  <a:pt x="1752" y="618"/>
                  <a:pt x="1749" y="620"/>
                </a:cubicBezTo>
                <a:cubicBezTo>
                  <a:pt x="1747" y="622"/>
                  <a:pt x="1751" y="622"/>
                  <a:pt x="1750" y="624"/>
                </a:cubicBezTo>
                <a:cubicBezTo>
                  <a:pt x="1747" y="626"/>
                  <a:pt x="1748" y="621"/>
                  <a:pt x="1744" y="621"/>
                </a:cubicBezTo>
                <a:cubicBezTo>
                  <a:pt x="1743" y="621"/>
                  <a:pt x="1743" y="622"/>
                  <a:pt x="1743" y="624"/>
                </a:cubicBezTo>
                <a:cubicBezTo>
                  <a:pt x="1735" y="619"/>
                  <a:pt x="1733" y="631"/>
                  <a:pt x="1726" y="629"/>
                </a:cubicBezTo>
                <a:cubicBezTo>
                  <a:pt x="1725" y="634"/>
                  <a:pt x="1724" y="634"/>
                  <a:pt x="1721" y="637"/>
                </a:cubicBezTo>
                <a:cubicBezTo>
                  <a:pt x="1720" y="638"/>
                  <a:pt x="1718" y="636"/>
                  <a:pt x="1716" y="637"/>
                </a:cubicBezTo>
                <a:cubicBezTo>
                  <a:pt x="1715" y="634"/>
                  <a:pt x="1719" y="634"/>
                  <a:pt x="1720" y="632"/>
                </a:cubicBezTo>
                <a:cubicBezTo>
                  <a:pt x="1715" y="631"/>
                  <a:pt x="1714" y="635"/>
                  <a:pt x="1712" y="638"/>
                </a:cubicBezTo>
                <a:cubicBezTo>
                  <a:pt x="1709" y="638"/>
                  <a:pt x="1710" y="636"/>
                  <a:pt x="1707" y="634"/>
                </a:cubicBezTo>
                <a:cubicBezTo>
                  <a:pt x="1705" y="636"/>
                  <a:pt x="1703" y="635"/>
                  <a:pt x="1703" y="638"/>
                </a:cubicBezTo>
                <a:cubicBezTo>
                  <a:pt x="1702" y="638"/>
                  <a:pt x="1701" y="637"/>
                  <a:pt x="1700" y="636"/>
                </a:cubicBezTo>
                <a:cubicBezTo>
                  <a:pt x="1702" y="639"/>
                  <a:pt x="1698" y="642"/>
                  <a:pt x="1694" y="640"/>
                </a:cubicBezTo>
                <a:cubicBezTo>
                  <a:pt x="1696" y="639"/>
                  <a:pt x="1697" y="637"/>
                  <a:pt x="1698" y="635"/>
                </a:cubicBezTo>
                <a:cubicBezTo>
                  <a:pt x="1703" y="635"/>
                  <a:pt x="1708" y="630"/>
                  <a:pt x="1714" y="625"/>
                </a:cubicBezTo>
                <a:cubicBezTo>
                  <a:pt x="1716" y="624"/>
                  <a:pt x="1717" y="623"/>
                  <a:pt x="1719" y="622"/>
                </a:cubicBezTo>
                <a:cubicBezTo>
                  <a:pt x="1721" y="621"/>
                  <a:pt x="1722" y="620"/>
                  <a:pt x="1724" y="620"/>
                </a:cubicBezTo>
                <a:cubicBezTo>
                  <a:pt x="1728" y="619"/>
                  <a:pt x="1731" y="618"/>
                  <a:pt x="1735" y="620"/>
                </a:cubicBezTo>
                <a:cubicBezTo>
                  <a:pt x="1729" y="613"/>
                  <a:pt x="1741" y="613"/>
                  <a:pt x="1738" y="607"/>
                </a:cubicBezTo>
                <a:cubicBezTo>
                  <a:pt x="1741" y="607"/>
                  <a:pt x="1741" y="599"/>
                  <a:pt x="1746" y="603"/>
                </a:cubicBezTo>
                <a:cubicBezTo>
                  <a:pt x="1748" y="600"/>
                  <a:pt x="1750" y="598"/>
                  <a:pt x="1752" y="596"/>
                </a:cubicBezTo>
                <a:cubicBezTo>
                  <a:pt x="1755" y="595"/>
                  <a:pt x="1757" y="594"/>
                  <a:pt x="1760" y="593"/>
                </a:cubicBezTo>
                <a:cubicBezTo>
                  <a:pt x="1765" y="591"/>
                  <a:pt x="1771" y="591"/>
                  <a:pt x="1777" y="593"/>
                </a:cubicBezTo>
                <a:cubicBezTo>
                  <a:pt x="1778" y="590"/>
                  <a:pt x="1779" y="588"/>
                  <a:pt x="1777" y="586"/>
                </a:cubicBezTo>
                <a:cubicBezTo>
                  <a:pt x="1779" y="585"/>
                  <a:pt x="1781" y="586"/>
                  <a:pt x="1783" y="588"/>
                </a:cubicBezTo>
                <a:cubicBezTo>
                  <a:pt x="1784" y="584"/>
                  <a:pt x="1786" y="585"/>
                  <a:pt x="1787" y="585"/>
                </a:cubicBezTo>
                <a:cubicBezTo>
                  <a:pt x="1787" y="581"/>
                  <a:pt x="1788" y="582"/>
                  <a:pt x="1789" y="578"/>
                </a:cubicBezTo>
                <a:cubicBezTo>
                  <a:pt x="1787" y="577"/>
                  <a:pt x="1787" y="580"/>
                  <a:pt x="1785" y="579"/>
                </a:cubicBezTo>
                <a:cubicBezTo>
                  <a:pt x="1787" y="577"/>
                  <a:pt x="1789" y="576"/>
                  <a:pt x="1790" y="575"/>
                </a:cubicBezTo>
                <a:cubicBezTo>
                  <a:pt x="1792" y="574"/>
                  <a:pt x="1795" y="573"/>
                  <a:pt x="1797" y="573"/>
                </a:cubicBezTo>
                <a:cubicBezTo>
                  <a:pt x="1802" y="572"/>
                  <a:pt x="1807" y="572"/>
                  <a:pt x="1812" y="575"/>
                </a:cubicBezTo>
                <a:cubicBezTo>
                  <a:pt x="1812" y="570"/>
                  <a:pt x="1814" y="568"/>
                  <a:pt x="1818" y="568"/>
                </a:cubicBezTo>
                <a:cubicBezTo>
                  <a:pt x="1820" y="563"/>
                  <a:pt x="1823" y="559"/>
                  <a:pt x="1826" y="555"/>
                </a:cubicBezTo>
                <a:cubicBezTo>
                  <a:pt x="1829" y="552"/>
                  <a:pt x="1832" y="549"/>
                  <a:pt x="1836" y="546"/>
                </a:cubicBezTo>
                <a:cubicBezTo>
                  <a:pt x="1838" y="547"/>
                  <a:pt x="1839" y="548"/>
                  <a:pt x="1840" y="550"/>
                </a:cubicBezTo>
                <a:cubicBezTo>
                  <a:pt x="1838" y="546"/>
                  <a:pt x="1844" y="546"/>
                  <a:pt x="1846" y="543"/>
                </a:cubicBezTo>
                <a:cubicBezTo>
                  <a:pt x="1846" y="544"/>
                  <a:pt x="1847" y="545"/>
                  <a:pt x="1846" y="545"/>
                </a:cubicBezTo>
                <a:cubicBezTo>
                  <a:pt x="1853" y="542"/>
                  <a:pt x="1860" y="540"/>
                  <a:pt x="1865" y="533"/>
                </a:cubicBezTo>
                <a:cubicBezTo>
                  <a:pt x="1872" y="530"/>
                  <a:pt x="1882" y="526"/>
                  <a:pt x="1887" y="518"/>
                </a:cubicBezTo>
                <a:cubicBezTo>
                  <a:pt x="1893" y="518"/>
                  <a:pt x="1901" y="509"/>
                  <a:pt x="1904" y="505"/>
                </a:cubicBezTo>
                <a:cubicBezTo>
                  <a:pt x="1911" y="499"/>
                  <a:pt x="1916" y="495"/>
                  <a:pt x="1920" y="487"/>
                </a:cubicBezTo>
                <a:cubicBezTo>
                  <a:pt x="1918" y="488"/>
                  <a:pt x="1918" y="486"/>
                  <a:pt x="1916" y="484"/>
                </a:cubicBezTo>
                <a:cubicBezTo>
                  <a:pt x="1917" y="482"/>
                  <a:pt x="1919" y="483"/>
                  <a:pt x="1920" y="481"/>
                </a:cubicBezTo>
                <a:cubicBezTo>
                  <a:pt x="1917" y="480"/>
                  <a:pt x="1917" y="483"/>
                  <a:pt x="1914" y="481"/>
                </a:cubicBezTo>
                <a:cubicBezTo>
                  <a:pt x="1913" y="485"/>
                  <a:pt x="1907" y="480"/>
                  <a:pt x="1907" y="485"/>
                </a:cubicBezTo>
                <a:cubicBezTo>
                  <a:pt x="1906" y="486"/>
                  <a:pt x="1904" y="482"/>
                  <a:pt x="1902" y="482"/>
                </a:cubicBezTo>
                <a:cubicBezTo>
                  <a:pt x="1901" y="483"/>
                  <a:pt x="1899" y="483"/>
                  <a:pt x="1897" y="484"/>
                </a:cubicBezTo>
                <a:cubicBezTo>
                  <a:pt x="1896" y="484"/>
                  <a:pt x="1894" y="485"/>
                  <a:pt x="1892" y="485"/>
                </a:cubicBezTo>
                <a:cubicBezTo>
                  <a:pt x="1895" y="481"/>
                  <a:pt x="1896" y="481"/>
                  <a:pt x="1899" y="475"/>
                </a:cubicBezTo>
                <a:cubicBezTo>
                  <a:pt x="1896" y="476"/>
                  <a:pt x="1893" y="477"/>
                  <a:pt x="1889" y="478"/>
                </a:cubicBezTo>
                <a:cubicBezTo>
                  <a:pt x="1886" y="479"/>
                  <a:pt x="1882" y="481"/>
                  <a:pt x="1878" y="482"/>
                </a:cubicBezTo>
                <a:cubicBezTo>
                  <a:pt x="1871" y="485"/>
                  <a:pt x="1863" y="489"/>
                  <a:pt x="1857" y="494"/>
                </a:cubicBezTo>
                <a:cubicBezTo>
                  <a:pt x="1856" y="495"/>
                  <a:pt x="1854" y="494"/>
                  <a:pt x="1853" y="493"/>
                </a:cubicBezTo>
                <a:cubicBezTo>
                  <a:pt x="1853" y="495"/>
                  <a:pt x="1853" y="495"/>
                  <a:pt x="1854" y="496"/>
                </a:cubicBezTo>
                <a:cubicBezTo>
                  <a:pt x="1852" y="497"/>
                  <a:pt x="1851" y="498"/>
                  <a:pt x="1849" y="499"/>
                </a:cubicBezTo>
                <a:cubicBezTo>
                  <a:pt x="1846" y="494"/>
                  <a:pt x="1842" y="504"/>
                  <a:pt x="1840" y="509"/>
                </a:cubicBezTo>
                <a:cubicBezTo>
                  <a:pt x="1838" y="507"/>
                  <a:pt x="1840" y="504"/>
                  <a:pt x="1841" y="502"/>
                </a:cubicBezTo>
                <a:cubicBezTo>
                  <a:pt x="1840" y="503"/>
                  <a:pt x="1837" y="502"/>
                  <a:pt x="1836" y="500"/>
                </a:cubicBezTo>
                <a:cubicBezTo>
                  <a:pt x="1838" y="497"/>
                  <a:pt x="1839" y="499"/>
                  <a:pt x="1840" y="495"/>
                </a:cubicBezTo>
                <a:cubicBezTo>
                  <a:pt x="1838" y="493"/>
                  <a:pt x="1838" y="499"/>
                  <a:pt x="1836" y="496"/>
                </a:cubicBezTo>
                <a:cubicBezTo>
                  <a:pt x="1835" y="498"/>
                  <a:pt x="1836" y="499"/>
                  <a:pt x="1835" y="500"/>
                </a:cubicBezTo>
                <a:cubicBezTo>
                  <a:pt x="1835" y="500"/>
                  <a:pt x="1834" y="501"/>
                  <a:pt x="1833" y="500"/>
                </a:cubicBezTo>
                <a:cubicBezTo>
                  <a:pt x="1832" y="498"/>
                  <a:pt x="1834" y="496"/>
                  <a:pt x="1834" y="494"/>
                </a:cubicBezTo>
                <a:cubicBezTo>
                  <a:pt x="1834" y="493"/>
                  <a:pt x="1835" y="494"/>
                  <a:pt x="1835" y="493"/>
                </a:cubicBezTo>
                <a:cubicBezTo>
                  <a:pt x="1835" y="497"/>
                  <a:pt x="1839" y="493"/>
                  <a:pt x="1840" y="492"/>
                </a:cubicBezTo>
                <a:cubicBezTo>
                  <a:pt x="1842" y="493"/>
                  <a:pt x="1841" y="494"/>
                  <a:pt x="1843" y="495"/>
                </a:cubicBezTo>
                <a:cubicBezTo>
                  <a:pt x="1847" y="492"/>
                  <a:pt x="1846" y="486"/>
                  <a:pt x="1850" y="484"/>
                </a:cubicBezTo>
                <a:cubicBezTo>
                  <a:pt x="1851" y="486"/>
                  <a:pt x="1848" y="489"/>
                  <a:pt x="1847" y="491"/>
                </a:cubicBezTo>
                <a:cubicBezTo>
                  <a:pt x="1849" y="491"/>
                  <a:pt x="1853" y="489"/>
                  <a:pt x="1851" y="486"/>
                </a:cubicBezTo>
                <a:cubicBezTo>
                  <a:pt x="1856" y="487"/>
                  <a:pt x="1860" y="481"/>
                  <a:pt x="1865" y="477"/>
                </a:cubicBezTo>
                <a:cubicBezTo>
                  <a:pt x="1861" y="476"/>
                  <a:pt x="1859" y="481"/>
                  <a:pt x="1856" y="484"/>
                </a:cubicBezTo>
                <a:cubicBezTo>
                  <a:pt x="1857" y="477"/>
                  <a:pt x="1863" y="474"/>
                  <a:pt x="1867" y="477"/>
                </a:cubicBezTo>
                <a:cubicBezTo>
                  <a:pt x="1870" y="473"/>
                  <a:pt x="1874" y="470"/>
                  <a:pt x="1879" y="471"/>
                </a:cubicBezTo>
                <a:cubicBezTo>
                  <a:pt x="1881" y="469"/>
                  <a:pt x="1884" y="467"/>
                  <a:pt x="1887" y="465"/>
                </a:cubicBezTo>
                <a:cubicBezTo>
                  <a:pt x="1890" y="463"/>
                  <a:pt x="1893" y="462"/>
                  <a:pt x="1896" y="461"/>
                </a:cubicBezTo>
                <a:cubicBezTo>
                  <a:pt x="1902" y="459"/>
                  <a:pt x="1909" y="457"/>
                  <a:pt x="1914" y="453"/>
                </a:cubicBezTo>
                <a:cubicBezTo>
                  <a:pt x="1911" y="450"/>
                  <a:pt x="1908" y="453"/>
                  <a:pt x="1904" y="449"/>
                </a:cubicBezTo>
                <a:cubicBezTo>
                  <a:pt x="1902" y="450"/>
                  <a:pt x="1898" y="451"/>
                  <a:pt x="1895" y="448"/>
                </a:cubicBezTo>
                <a:cubicBezTo>
                  <a:pt x="1894" y="449"/>
                  <a:pt x="1895" y="450"/>
                  <a:pt x="1894" y="450"/>
                </a:cubicBezTo>
                <a:cubicBezTo>
                  <a:pt x="1891" y="447"/>
                  <a:pt x="1889" y="451"/>
                  <a:pt x="1886" y="449"/>
                </a:cubicBezTo>
                <a:cubicBezTo>
                  <a:pt x="1885" y="448"/>
                  <a:pt x="1886" y="447"/>
                  <a:pt x="1887" y="445"/>
                </a:cubicBezTo>
                <a:cubicBezTo>
                  <a:pt x="1884" y="443"/>
                  <a:pt x="1881" y="446"/>
                  <a:pt x="1878" y="446"/>
                </a:cubicBezTo>
                <a:cubicBezTo>
                  <a:pt x="1876" y="445"/>
                  <a:pt x="1879" y="443"/>
                  <a:pt x="1877" y="442"/>
                </a:cubicBezTo>
                <a:cubicBezTo>
                  <a:pt x="1872" y="441"/>
                  <a:pt x="1871" y="446"/>
                  <a:pt x="1866" y="448"/>
                </a:cubicBezTo>
                <a:cubicBezTo>
                  <a:pt x="1864" y="445"/>
                  <a:pt x="1869" y="441"/>
                  <a:pt x="1870" y="439"/>
                </a:cubicBezTo>
                <a:cubicBezTo>
                  <a:pt x="1869" y="439"/>
                  <a:pt x="1868" y="439"/>
                  <a:pt x="1867" y="438"/>
                </a:cubicBezTo>
                <a:cubicBezTo>
                  <a:pt x="1867" y="438"/>
                  <a:pt x="1868" y="439"/>
                  <a:pt x="1868" y="439"/>
                </a:cubicBezTo>
                <a:cubicBezTo>
                  <a:pt x="1866" y="441"/>
                  <a:pt x="1864" y="439"/>
                  <a:pt x="1864" y="442"/>
                </a:cubicBezTo>
                <a:cubicBezTo>
                  <a:pt x="1863" y="442"/>
                  <a:pt x="1863" y="440"/>
                  <a:pt x="1862" y="440"/>
                </a:cubicBezTo>
                <a:cubicBezTo>
                  <a:pt x="1859" y="442"/>
                  <a:pt x="1855" y="442"/>
                  <a:pt x="1851" y="442"/>
                </a:cubicBezTo>
                <a:cubicBezTo>
                  <a:pt x="1850" y="444"/>
                  <a:pt x="1851" y="446"/>
                  <a:pt x="1852" y="447"/>
                </a:cubicBezTo>
                <a:cubicBezTo>
                  <a:pt x="1852" y="449"/>
                  <a:pt x="1851" y="450"/>
                  <a:pt x="1850" y="450"/>
                </a:cubicBezTo>
                <a:cubicBezTo>
                  <a:pt x="1848" y="448"/>
                  <a:pt x="1847" y="445"/>
                  <a:pt x="1846" y="443"/>
                </a:cubicBezTo>
                <a:cubicBezTo>
                  <a:pt x="1850" y="442"/>
                  <a:pt x="1855" y="436"/>
                  <a:pt x="1855" y="430"/>
                </a:cubicBezTo>
                <a:cubicBezTo>
                  <a:pt x="1862" y="428"/>
                  <a:pt x="1868" y="425"/>
                  <a:pt x="1875" y="426"/>
                </a:cubicBezTo>
                <a:cubicBezTo>
                  <a:pt x="1872" y="421"/>
                  <a:pt x="1878" y="422"/>
                  <a:pt x="1881" y="422"/>
                </a:cubicBezTo>
                <a:cubicBezTo>
                  <a:pt x="1882" y="424"/>
                  <a:pt x="1878" y="422"/>
                  <a:pt x="1877" y="424"/>
                </a:cubicBezTo>
                <a:cubicBezTo>
                  <a:pt x="1879" y="425"/>
                  <a:pt x="1880" y="425"/>
                  <a:pt x="1882" y="423"/>
                </a:cubicBezTo>
                <a:cubicBezTo>
                  <a:pt x="1883" y="422"/>
                  <a:pt x="1884" y="420"/>
                  <a:pt x="1885" y="420"/>
                </a:cubicBezTo>
                <a:cubicBezTo>
                  <a:pt x="1888" y="421"/>
                  <a:pt x="1885" y="423"/>
                  <a:pt x="1888" y="423"/>
                </a:cubicBezTo>
                <a:cubicBezTo>
                  <a:pt x="1887" y="418"/>
                  <a:pt x="1895" y="417"/>
                  <a:pt x="1899" y="417"/>
                </a:cubicBezTo>
                <a:cubicBezTo>
                  <a:pt x="1902" y="413"/>
                  <a:pt x="1906" y="414"/>
                  <a:pt x="1910" y="412"/>
                </a:cubicBezTo>
                <a:cubicBezTo>
                  <a:pt x="1910" y="408"/>
                  <a:pt x="1906" y="412"/>
                  <a:pt x="1904" y="411"/>
                </a:cubicBezTo>
                <a:cubicBezTo>
                  <a:pt x="1907" y="408"/>
                  <a:pt x="1916" y="402"/>
                  <a:pt x="1924" y="405"/>
                </a:cubicBezTo>
                <a:cubicBezTo>
                  <a:pt x="1927" y="400"/>
                  <a:pt x="1945" y="403"/>
                  <a:pt x="1943" y="392"/>
                </a:cubicBezTo>
                <a:cubicBezTo>
                  <a:pt x="1948" y="393"/>
                  <a:pt x="1948" y="387"/>
                  <a:pt x="1952" y="389"/>
                </a:cubicBezTo>
                <a:cubicBezTo>
                  <a:pt x="1953" y="391"/>
                  <a:pt x="1950" y="390"/>
                  <a:pt x="1951" y="393"/>
                </a:cubicBezTo>
                <a:cubicBezTo>
                  <a:pt x="1959" y="388"/>
                  <a:pt x="1967" y="380"/>
                  <a:pt x="1966" y="372"/>
                </a:cubicBezTo>
                <a:cubicBezTo>
                  <a:pt x="1963" y="370"/>
                  <a:pt x="1959" y="369"/>
                  <a:pt x="1959" y="366"/>
                </a:cubicBezTo>
                <a:cubicBezTo>
                  <a:pt x="1954" y="364"/>
                  <a:pt x="1946" y="365"/>
                  <a:pt x="1943" y="358"/>
                </a:cubicBezTo>
                <a:cubicBezTo>
                  <a:pt x="1942" y="362"/>
                  <a:pt x="1937" y="361"/>
                  <a:pt x="1937" y="365"/>
                </a:cubicBezTo>
                <a:cubicBezTo>
                  <a:pt x="1938" y="365"/>
                  <a:pt x="1939" y="364"/>
                  <a:pt x="1939" y="363"/>
                </a:cubicBezTo>
                <a:cubicBezTo>
                  <a:pt x="1941" y="365"/>
                  <a:pt x="1940" y="365"/>
                  <a:pt x="1938" y="366"/>
                </a:cubicBezTo>
                <a:cubicBezTo>
                  <a:pt x="1936" y="364"/>
                  <a:pt x="1935" y="364"/>
                  <a:pt x="1933" y="364"/>
                </a:cubicBezTo>
                <a:cubicBezTo>
                  <a:pt x="1931" y="363"/>
                  <a:pt x="1932" y="362"/>
                  <a:pt x="1933" y="360"/>
                </a:cubicBezTo>
                <a:cubicBezTo>
                  <a:pt x="1931" y="360"/>
                  <a:pt x="1930" y="361"/>
                  <a:pt x="1930" y="362"/>
                </a:cubicBezTo>
                <a:cubicBezTo>
                  <a:pt x="1926" y="358"/>
                  <a:pt x="1919" y="363"/>
                  <a:pt x="1914" y="366"/>
                </a:cubicBezTo>
                <a:cubicBezTo>
                  <a:pt x="1906" y="361"/>
                  <a:pt x="1901" y="370"/>
                  <a:pt x="1896" y="376"/>
                </a:cubicBezTo>
                <a:cubicBezTo>
                  <a:pt x="1895" y="375"/>
                  <a:pt x="1895" y="375"/>
                  <a:pt x="1894" y="374"/>
                </a:cubicBezTo>
                <a:cubicBezTo>
                  <a:pt x="1896" y="368"/>
                  <a:pt x="1902" y="366"/>
                  <a:pt x="1904" y="362"/>
                </a:cubicBezTo>
                <a:cubicBezTo>
                  <a:pt x="1902" y="360"/>
                  <a:pt x="1902" y="362"/>
                  <a:pt x="1900" y="359"/>
                </a:cubicBezTo>
                <a:cubicBezTo>
                  <a:pt x="1892" y="368"/>
                  <a:pt x="1885" y="366"/>
                  <a:pt x="1877" y="372"/>
                </a:cubicBezTo>
                <a:cubicBezTo>
                  <a:pt x="1877" y="371"/>
                  <a:pt x="1877" y="371"/>
                  <a:pt x="1876" y="370"/>
                </a:cubicBezTo>
                <a:cubicBezTo>
                  <a:pt x="1879" y="369"/>
                  <a:pt x="1884" y="365"/>
                  <a:pt x="1885" y="362"/>
                </a:cubicBezTo>
                <a:cubicBezTo>
                  <a:pt x="1883" y="360"/>
                  <a:pt x="1882" y="363"/>
                  <a:pt x="1880" y="361"/>
                </a:cubicBezTo>
                <a:cubicBezTo>
                  <a:pt x="1881" y="364"/>
                  <a:pt x="1880" y="364"/>
                  <a:pt x="1877" y="363"/>
                </a:cubicBezTo>
                <a:cubicBezTo>
                  <a:pt x="1878" y="365"/>
                  <a:pt x="1879" y="366"/>
                  <a:pt x="1878" y="368"/>
                </a:cubicBezTo>
                <a:cubicBezTo>
                  <a:pt x="1875" y="367"/>
                  <a:pt x="1868" y="371"/>
                  <a:pt x="1871" y="375"/>
                </a:cubicBezTo>
                <a:cubicBezTo>
                  <a:pt x="1870" y="377"/>
                  <a:pt x="1869" y="372"/>
                  <a:pt x="1867" y="374"/>
                </a:cubicBezTo>
                <a:cubicBezTo>
                  <a:pt x="1867" y="373"/>
                  <a:pt x="1869" y="372"/>
                  <a:pt x="1868" y="370"/>
                </a:cubicBezTo>
                <a:cubicBezTo>
                  <a:pt x="1865" y="370"/>
                  <a:pt x="1865" y="375"/>
                  <a:pt x="1866" y="376"/>
                </a:cubicBezTo>
                <a:cubicBezTo>
                  <a:pt x="1864" y="378"/>
                  <a:pt x="1864" y="373"/>
                  <a:pt x="1862" y="373"/>
                </a:cubicBezTo>
                <a:cubicBezTo>
                  <a:pt x="1859" y="375"/>
                  <a:pt x="1862" y="376"/>
                  <a:pt x="1860" y="378"/>
                </a:cubicBezTo>
                <a:cubicBezTo>
                  <a:pt x="1859" y="380"/>
                  <a:pt x="1858" y="377"/>
                  <a:pt x="1859" y="376"/>
                </a:cubicBezTo>
                <a:cubicBezTo>
                  <a:pt x="1856" y="375"/>
                  <a:pt x="1857" y="379"/>
                  <a:pt x="1857" y="380"/>
                </a:cubicBezTo>
                <a:cubicBezTo>
                  <a:pt x="1856" y="380"/>
                  <a:pt x="1854" y="379"/>
                  <a:pt x="1853" y="377"/>
                </a:cubicBezTo>
                <a:cubicBezTo>
                  <a:pt x="1854" y="374"/>
                  <a:pt x="1855" y="375"/>
                  <a:pt x="1856" y="373"/>
                </a:cubicBezTo>
                <a:cubicBezTo>
                  <a:pt x="1852" y="372"/>
                  <a:pt x="1852" y="376"/>
                  <a:pt x="1853" y="379"/>
                </a:cubicBezTo>
                <a:cubicBezTo>
                  <a:pt x="1849" y="380"/>
                  <a:pt x="1845" y="381"/>
                  <a:pt x="1844" y="386"/>
                </a:cubicBezTo>
                <a:cubicBezTo>
                  <a:pt x="1841" y="385"/>
                  <a:pt x="1844" y="383"/>
                  <a:pt x="1842" y="382"/>
                </a:cubicBezTo>
                <a:cubicBezTo>
                  <a:pt x="1844" y="380"/>
                  <a:pt x="1846" y="379"/>
                  <a:pt x="1848" y="378"/>
                </a:cubicBezTo>
                <a:cubicBezTo>
                  <a:pt x="1845" y="376"/>
                  <a:pt x="1845" y="374"/>
                  <a:pt x="1846" y="371"/>
                </a:cubicBezTo>
                <a:cubicBezTo>
                  <a:pt x="1844" y="370"/>
                  <a:pt x="1843" y="372"/>
                  <a:pt x="1844" y="373"/>
                </a:cubicBezTo>
                <a:cubicBezTo>
                  <a:pt x="1843" y="370"/>
                  <a:pt x="1841" y="373"/>
                  <a:pt x="1840" y="370"/>
                </a:cubicBezTo>
                <a:cubicBezTo>
                  <a:pt x="1837" y="374"/>
                  <a:pt x="1834" y="374"/>
                  <a:pt x="1830" y="375"/>
                </a:cubicBezTo>
                <a:cubicBezTo>
                  <a:pt x="1829" y="373"/>
                  <a:pt x="1832" y="371"/>
                  <a:pt x="1834" y="374"/>
                </a:cubicBezTo>
                <a:cubicBezTo>
                  <a:pt x="1834" y="373"/>
                  <a:pt x="1834" y="373"/>
                  <a:pt x="1834" y="373"/>
                </a:cubicBezTo>
                <a:cubicBezTo>
                  <a:pt x="1834" y="372"/>
                  <a:pt x="1834" y="372"/>
                  <a:pt x="1835" y="371"/>
                </a:cubicBezTo>
                <a:cubicBezTo>
                  <a:pt x="1832" y="369"/>
                  <a:pt x="1830" y="372"/>
                  <a:pt x="1828" y="373"/>
                </a:cubicBezTo>
                <a:cubicBezTo>
                  <a:pt x="1826" y="371"/>
                  <a:pt x="1827" y="369"/>
                  <a:pt x="1825" y="366"/>
                </a:cubicBezTo>
                <a:cubicBezTo>
                  <a:pt x="1825" y="369"/>
                  <a:pt x="1824" y="368"/>
                  <a:pt x="1823" y="370"/>
                </a:cubicBezTo>
                <a:cubicBezTo>
                  <a:pt x="1820" y="369"/>
                  <a:pt x="1820" y="368"/>
                  <a:pt x="1819" y="367"/>
                </a:cubicBezTo>
                <a:cubicBezTo>
                  <a:pt x="1817" y="368"/>
                  <a:pt x="1818" y="369"/>
                  <a:pt x="1818" y="370"/>
                </a:cubicBezTo>
                <a:cubicBezTo>
                  <a:pt x="1816" y="369"/>
                  <a:pt x="1817" y="367"/>
                  <a:pt x="1815" y="367"/>
                </a:cubicBezTo>
                <a:cubicBezTo>
                  <a:pt x="1811" y="369"/>
                  <a:pt x="1808" y="369"/>
                  <a:pt x="1805" y="369"/>
                </a:cubicBezTo>
                <a:cubicBezTo>
                  <a:pt x="1802" y="367"/>
                  <a:pt x="1806" y="368"/>
                  <a:pt x="1806" y="365"/>
                </a:cubicBezTo>
                <a:cubicBezTo>
                  <a:pt x="1804" y="363"/>
                  <a:pt x="1803" y="367"/>
                  <a:pt x="1801" y="365"/>
                </a:cubicBezTo>
                <a:cubicBezTo>
                  <a:pt x="1801" y="366"/>
                  <a:pt x="1800" y="367"/>
                  <a:pt x="1801" y="368"/>
                </a:cubicBezTo>
                <a:cubicBezTo>
                  <a:pt x="1792" y="367"/>
                  <a:pt x="1786" y="375"/>
                  <a:pt x="1777" y="375"/>
                </a:cubicBezTo>
                <a:cubicBezTo>
                  <a:pt x="1777" y="375"/>
                  <a:pt x="1778" y="376"/>
                  <a:pt x="1779" y="377"/>
                </a:cubicBezTo>
                <a:cubicBezTo>
                  <a:pt x="1778" y="379"/>
                  <a:pt x="1777" y="380"/>
                  <a:pt x="1776" y="380"/>
                </a:cubicBezTo>
                <a:cubicBezTo>
                  <a:pt x="1771" y="371"/>
                  <a:pt x="1765" y="385"/>
                  <a:pt x="1760" y="384"/>
                </a:cubicBezTo>
                <a:cubicBezTo>
                  <a:pt x="1759" y="376"/>
                  <a:pt x="1766" y="377"/>
                  <a:pt x="1769" y="372"/>
                </a:cubicBezTo>
                <a:cubicBezTo>
                  <a:pt x="1766" y="371"/>
                  <a:pt x="1765" y="376"/>
                  <a:pt x="1762" y="371"/>
                </a:cubicBezTo>
                <a:cubicBezTo>
                  <a:pt x="1762" y="373"/>
                  <a:pt x="1761" y="374"/>
                  <a:pt x="1760" y="376"/>
                </a:cubicBezTo>
                <a:cubicBezTo>
                  <a:pt x="1758" y="375"/>
                  <a:pt x="1758" y="374"/>
                  <a:pt x="1757" y="373"/>
                </a:cubicBezTo>
                <a:cubicBezTo>
                  <a:pt x="1759" y="373"/>
                  <a:pt x="1760" y="370"/>
                  <a:pt x="1762" y="371"/>
                </a:cubicBezTo>
                <a:cubicBezTo>
                  <a:pt x="1760" y="368"/>
                  <a:pt x="1763" y="369"/>
                  <a:pt x="1762" y="366"/>
                </a:cubicBezTo>
                <a:cubicBezTo>
                  <a:pt x="1758" y="362"/>
                  <a:pt x="1759" y="373"/>
                  <a:pt x="1755" y="369"/>
                </a:cubicBezTo>
                <a:cubicBezTo>
                  <a:pt x="1753" y="373"/>
                  <a:pt x="1751" y="377"/>
                  <a:pt x="1750" y="381"/>
                </a:cubicBezTo>
                <a:cubicBezTo>
                  <a:pt x="1747" y="379"/>
                  <a:pt x="1748" y="378"/>
                  <a:pt x="1749" y="376"/>
                </a:cubicBezTo>
                <a:cubicBezTo>
                  <a:pt x="1746" y="373"/>
                  <a:pt x="1745" y="376"/>
                  <a:pt x="1743" y="376"/>
                </a:cubicBezTo>
                <a:cubicBezTo>
                  <a:pt x="1744" y="377"/>
                  <a:pt x="1744" y="379"/>
                  <a:pt x="1742" y="381"/>
                </a:cubicBezTo>
                <a:cubicBezTo>
                  <a:pt x="1743" y="381"/>
                  <a:pt x="1744" y="379"/>
                  <a:pt x="1746" y="381"/>
                </a:cubicBezTo>
                <a:cubicBezTo>
                  <a:pt x="1744" y="383"/>
                  <a:pt x="1742" y="384"/>
                  <a:pt x="1740" y="383"/>
                </a:cubicBezTo>
                <a:cubicBezTo>
                  <a:pt x="1736" y="389"/>
                  <a:pt x="1736" y="389"/>
                  <a:pt x="1736" y="389"/>
                </a:cubicBezTo>
                <a:cubicBezTo>
                  <a:pt x="1734" y="386"/>
                  <a:pt x="1737" y="386"/>
                  <a:pt x="1733" y="386"/>
                </a:cubicBezTo>
                <a:cubicBezTo>
                  <a:pt x="1730" y="385"/>
                  <a:pt x="1733" y="383"/>
                  <a:pt x="1730" y="382"/>
                </a:cubicBezTo>
                <a:cubicBezTo>
                  <a:pt x="1731" y="388"/>
                  <a:pt x="1727" y="387"/>
                  <a:pt x="1725" y="392"/>
                </a:cubicBezTo>
                <a:cubicBezTo>
                  <a:pt x="1722" y="392"/>
                  <a:pt x="1718" y="393"/>
                  <a:pt x="1715" y="392"/>
                </a:cubicBezTo>
                <a:cubicBezTo>
                  <a:pt x="1714" y="398"/>
                  <a:pt x="1711" y="400"/>
                  <a:pt x="1708" y="404"/>
                </a:cubicBezTo>
                <a:cubicBezTo>
                  <a:pt x="1705" y="403"/>
                  <a:pt x="1709" y="401"/>
                  <a:pt x="1708" y="399"/>
                </a:cubicBezTo>
                <a:cubicBezTo>
                  <a:pt x="1703" y="401"/>
                  <a:pt x="1700" y="410"/>
                  <a:pt x="1700" y="415"/>
                </a:cubicBezTo>
                <a:cubicBezTo>
                  <a:pt x="1705" y="415"/>
                  <a:pt x="1704" y="407"/>
                  <a:pt x="1707" y="404"/>
                </a:cubicBezTo>
                <a:cubicBezTo>
                  <a:pt x="1708" y="405"/>
                  <a:pt x="1709" y="406"/>
                  <a:pt x="1708" y="407"/>
                </a:cubicBezTo>
                <a:cubicBezTo>
                  <a:pt x="1710" y="408"/>
                  <a:pt x="1711" y="404"/>
                  <a:pt x="1710" y="403"/>
                </a:cubicBezTo>
                <a:cubicBezTo>
                  <a:pt x="1716" y="407"/>
                  <a:pt x="1720" y="390"/>
                  <a:pt x="1729" y="395"/>
                </a:cubicBezTo>
                <a:cubicBezTo>
                  <a:pt x="1727" y="403"/>
                  <a:pt x="1719" y="406"/>
                  <a:pt x="1713" y="406"/>
                </a:cubicBezTo>
                <a:cubicBezTo>
                  <a:pt x="1712" y="415"/>
                  <a:pt x="1704" y="417"/>
                  <a:pt x="1697" y="419"/>
                </a:cubicBezTo>
                <a:cubicBezTo>
                  <a:pt x="1698" y="415"/>
                  <a:pt x="1698" y="412"/>
                  <a:pt x="1697" y="408"/>
                </a:cubicBezTo>
                <a:cubicBezTo>
                  <a:pt x="1697" y="411"/>
                  <a:pt x="1695" y="410"/>
                  <a:pt x="1694" y="412"/>
                </a:cubicBezTo>
                <a:cubicBezTo>
                  <a:pt x="1690" y="410"/>
                  <a:pt x="1689" y="411"/>
                  <a:pt x="1688" y="412"/>
                </a:cubicBezTo>
                <a:cubicBezTo>
                  <a:pt x="1686" y="414"/>
                  <a:pt x="1685" y="415"/>
                  <a:pt x="1682" y="413"/>
                </a:cubicBezTo>
                <a:cubicBezTo>
                  <a:pt x="1678" y="417"/>
                  <a:pt x="1679" y="416"/>
                  <a:pt x="1675" y="419"/>
                </a:cubicBezTo>
                <a:cubicBezTo>
                  <a:pt x="1677" y="420"/>
                  <a:pt x="1675" y="421"/>
                  <a:pt x="1676" y="422"/>
                </a:cubicBezTo>
                <a:cubicBezTo>
                  <a:pt x="1675" y="423"/>
                  <a:pt x="1673" y="423"/>
                  <a:pt x="1673" y="425"/>
                </a:cubicBezTo>
                <a:cubicBezTo>
                  <a:pt x="1669" y="424"/>
                  <a:pt x="1672" y="422"/>
                  <a:pt x="1674" y="421"/>
                </a:cubicBezTo>
                <a:cubicBezTo>
                  <a:pt x="1672" y="419"/>
                  <a:pt x="1667" y="424"/>
                  <a:pt x="1668" y="426"/>
                </a:cubicBezTo>
                <a:cubicBezTo>
                  <a:pt x="1666" y="427"/>
                  <a:pt x="1664" y="430"/>
                  <a:pt x="1661" y="427"/>
                </a:cubicBezTo>
                <a:cubicBezTo>
                  <a:pt x="1658" y="427"/>
                  <a:pt x="1657" y="434"/>
                  <a:pt x="1653" y="433"/>
                </a:cubicBezTo>
                <a:cubicBezTo>
                  <a:pt x="1650" y="430"/>
                  <a:pt x="1652" y="426"/>
                  <a:pt x="1653" y="422"/>
                </a:cubicBezTo>
                <a:cubicBezTo>
                  <a:pt x="1649" y="424"/>
                  <a:pt x="1649" y="429"/>
                  <a:pt x="1643" y="430"/>
                </a:cubicBezTo>
                <a:cubicBezTo>
                  <a:pt x="1640" y="428"/>
                  <a:pt x="1641" y="427"/>
                  <a:pt x="1639" y="428"/>
                </a:cubicBezTo>
                <a:cubicBezTo>
                  <a:pt x="1638" y="431"/>
                  <a:pt x="1643" y="428"/>
                  <a:pt x="1642" y="431"/>
                </a:cubicBezTo>
                <a:cubicBezTo>
                  <a:pt x="1643" y="431"/>
                  <a:pt x="1645" y="431"/>
                  <a:pt x="1646" y="429"/>
                </a:cubicBezTo>
                <a:cubicBezTo>
                  <a:pt x="1648" y="432"/>
                  <a:pt x="1648" y="432"/>
                  <a:pt x="1651" y="431"/>
                </a:cubicBezTo>
                <a:cubicBezTo>
                  <a:pt x="1651" y="431"/>
                  <a:pt x="1650" y="432"/>
                  <a:pt x="1650" y="433"/>
                </a:cubicBezTo>
                <a:cubicBezTo>
                  <a:pt x="1649" y="435"/>
                  <a:pt x="1646" y="431"/>
                  <a:pt x="1645" y="432"/>
                </a:cubicBezTo>
                <a:cubicBezTo>
                  <a:pt x="1645" y="433"/>
                  <a:pt x="1644" y="434"/>
                  <a:pt x="1645" y="435"/>
                </a:cubicBezTo>
                <a:cubicBezTo>
                  <a:pt x="1644" y="437"/>
                  <a:pt x="1642" y="436"/>
                  <a:pt x="1640" y="436"/>
                </a:cubicBezTo>
                <a:cubicBezTo>
                  <a:pt x="1639" y="435"/>
                  <a:pt x="1639" y="434"/>
                  <a:pt x="1640" y="434"/>
                </a:cubicBezTo>
                <a:cubicBezTo>
                  <a:pt x="1641" y="433"/>
                  <a:pt x="1641" y="435"/>
                  <a:pt x="1642" y="435"/>
                </a:cubicBezTo>
                <a:cubicBezTo>
                  <a:pt x="1642" y="433"/>
                  <a:pt x="1642" y="431"/>
                  <a:pt x="1640" y="430"/>
                </a:cubicBezTo>
                <a:cubicBezTo>
                  <a:pt x="1636" y="441"/>
                  <a:pt x="1629" y="443"/>
                  <a:pt x="1623" y="450"/>
                </a:cubicBezTo>
                <a:cubicBezTo>
                  <a:pt x="1622" y="449"/>
                  <a:pt x="1621" y="449"/>
                  <a:pt x="1621" y="448"/>
                </a:cubicBezTo>
                <a:cubicBezTo>
                  <a:pt x="1621" y="450"/>
                  <a:pt x="1617" y="455"/>
                  <a:pt x="1613" y="456"/>
                </a:cubicBezTo>
                <a:cubicBezTo>
                  <a:pt x="1612" y="453"/>
                  <a:pt x="1617" y="450"/>
                  <a:pt x="1616" y="448"/>
                </a:cubicBezTo>
                <a:cubicBezTo>
                  <a:pt x="1619" y="451"/>
                  <a:pt x="1619" y="449"/>
                  <a:pt x="1616" y="448"/>
                </a:cubicBezTo>
                <a:cubicBezTo>
                  <a:pt x="1614" y="450"/>
                  <a:pt x="1611" y="452"/>
                  <a:pt x="1609" y="453"/>
                </a:cubicBezTo>
                <a:cubicBezTo>
                  <a:pt x="1606" y="455"/>
                  <a:pt x="1604" y="456"/>
                  <a:pt x="1602" y="457"/>
                </a:cubicBezTo>
                <a:cubicBezTo>
                  <a:pt x="1598" y="453"/>
                  <a:pt x="1606" y="452"/>
                  <a:pt x="1605" y="448"/>
                </a:cubicBezTo>
                <a:cubicBezTo>
                  <a:pt x="1603" y="449"/>
                  <a:pt x="1601" y="448"/>
                  <a:pt x="1601" y="451"/>
                </a:cubicBezTo>
                <a:cubicBezTo>
                  <a:pt x="1593" y="450"/>
                  <a:pt x="1584" y="463"/>
                  <a:pt x="1577" y="467"/>
                </a:cubicBezTo>
                <a:cubicBezTo>
                  <a:pt x="1575" y="466"/>
                  <a:pt x="1580" y="463"/>
                  <a:pt x="1577" y="462"/>
                </a:cubicBezTo>
                <a:cubicBezTo>
                  <a:pt x="1577" y="466"/>
                  <a:pt x="1575" y="467"/>
                  <a:pt x="1573" y="469"/>
                </a:cubicBezTo>
                <a:cubicBezTo>
                  <a:pt x="1575" y="469"/>
                  <a:pt x="1576" y="470"/>
                  <a:pt x="1578" y="468"/>
                </a:cubicBezTo>
                <a:cubicBezTo>
                  <a:pt x="1578" y="469"/>
                  <a:pt x="1578" y="469"/>
                  <a:pt x="1579" y="470"/>
                </a:cubicBezTo>
                <a:cubicBezTo>
                  <a:pt x="1577" y="473"/>
                  <a:pt x="1572" y="470"/>
                  <a:pt x="1570" y="475"/>
                </a:cubicBezTo>
                <a:cubicBezTo>
                  <a:pt x="1569" y="474"/>
                  <a:pt x="1569" y="473"/>
                  <a:pt x="1567" y="472"/>
                </a:cubicBezTo>
                <a:cubicBezTo>
                  <a:pt x="1566" y="476"/>
                  <a:pt x="1563" y="475"/>
                  <a:pt x="1561" y="477"/>
                </a:cubicBezTo>
                <a:cubicBezTo>
                  <a:pt x="1559" y="476"/>
                  <a:pt x="1559" y="475"/>
                  <a:pt x="1559" y="474"/>
                </a:cubicBezTo>
                <a:cubicBezTo>
                  <a:pt x="1558" y="474"/>
                  <a:pt x="1557" y="477"/>
                  <a:pt x="1555" y="475"/>
                </a:cubicBezTo>
                <a:cubicBezTo>
                  <a:pt x="1554" y="476"/>
                  <a:pt x="1555" y="477"/>
                  <a:pt x="1556" y="477"/>
                </a:cubicBezTo>
                <a:cubicBezTo>
                  <a:pt x="1546" y="480"/>
                  <a:pt x="1540" y="483"/>
                  <a:pt x="1531" y="488"/>
                </a:cubicBezTo>
                <a:cubicBezTo>
                  <a:pt x="1530" y="487"/>
                  <a:pt x="1530" y="486"/>
                  <a:pt x="1531" y="484"/>
                </a:cubicBezTo>
                <a:cubicBezTo>
                  <a:pt x="1529" y="485"/>
                  <a:pt x="1528" y="487"/>
                  <a:pt x="1526" y="487"/>
                </a:cubicBezTo>
                <a:cubicBezTo>
                  <a:pt x="1524" y="489"/>
                  <a:pt x="1528" y="489"/>
                  <a:pt x="1527" y="492"/>
                </a:cubicBezTo>
                <a:cubicBezTo>
                  <a:pt x="1523" y="490"/>
                  <a:pt x="1521" y="492"/>
                  <a:pt x="1520" y="495"/>
                </a:cubicBezTo>
                <a:cubicBezTo>
                  <a:pt x="1518" y="495"/>
                  <a:pt x="1519" y="493"/>
                  <a:pt x="1516" y="492"/>
                </a:cubicBezTo>
                <a:cubicBezTo>
                  <a:pt x="1516" y="494"/>
                  <a:pt x="1518" y="495"/>
                  <a:pt x="1517" y="497"/>
                </a:cubicBezTo>
                <a:cubicBezTo>
                  <a:pt x="1513" y="494"/>
                  <a:pt x="1515" y="498"/>
                  <a:pt x="1512" y="500"/>
                </a:cubicBezTo>
                <a:cubicBezTo>
                  <a:pt x="1511" y="500"/>
                  <a:pt x="1511" y="499"/>
                  <a:pt x="1510" y="499"/>
                </a:cubicBezTo>
                <a:cubicBezTo>
                  <a:pt x="1510" y="498"/>
                  <a:pt x="1510" y="497"/>
                  <a:pt x="1508" y="497"/>
                </a:cubicBezTo>
                <a:cubicBezTo>
                  <a:pt x="1508" y="498"/>
                  <a:pt x="1508" y="498"/>
                  <a:pt x="1508" y="498"/>
                </a:cubicBezTo>
                <a:cubicBezTo>
                  <a:pt x="1506" y="498"/>
                  <a:pt x="1505" y="498"/>
                  <a:pt x="1504" y="500"/>
                </a:cubicBezTo>
                <a:cubicBezTo>
                  <a:pt x="1503" y="499"/>
                  <a:pt x="1501" y="498"/>
                  <a:pt x="1498" y="499"/>
                </a:cubicBezTo>
                <a:cubicBezTo>
                  <a:pt x="1498" y="499"/>
                  <a:pt x="1498" y="499"/>
                  <a:pt x="1498" y="499"/>
                </a:cubicBezTo>
                <a:cubicBezTo>
                  <a:pt x="1497" y="498"/>
                  <a:pt x="1497" y="498"/>
                  <a:pt x="1497" y="498"/>
                </a:cubicBezTo>
                <a:cubicBezTo>
                  <a:pt x="1496" y="498"/>
                  <a:pt x="1496" y="499"/>
                  <a:pt x="1496" y="500"/>
                </a:cubicBezTo>
                <a:cubicBezTo>
                  <a:pt x="1495" y="500"/>
                  <a:pt x="1494" y="501"/>
                  <a:pt x="1493" y="502"/>
                </a:cubicBezTo>
                <a:cubicBezTo>
                  <a:pt x="1491" y="500"/>
                  <a:pt x="1491" y="498"/>
                  <a:pt x="1490" y="502"/>
                </a:cubicBezTo>
                <a:cubicBezTo>
                  <a:pt x="1483" y="499"/>
                  <a:pt x="1477" y="500"/>
                  <a:pt x="1473" y="504"/>
                </a:cubicBezTo>
                <a:cubicBezTo>
                  <a:pt x="1471" y="499"/>
                  <a:pt x="1467" y="505"/>
                  <a:pt x="1466" y="500"/>
                </a:cubicBezTo>
                <a:cubicBezTo>
                  <a:pt x="1466" y="501"/>
                  <a:pt x="1464" y="502"/>
                  <a:pt x="1463" y="503"/>
                </a:cubicBezTo>
                <a:cubicBezTo>
                  <a:pt x="1464" y="504"/>
                  <a:pt x="1465" y="503"/>
                  <a:pt x="1466" y="505"/>
                </a:cubicBezTo>
                <a:cubicBezTo>
                  <a:pt x="1465" y="506"/>
                  <a:pt x="1464" y="506"/>
                  <a:pt x="1464" y="507"/>
                </a:cubicBezTo>
                <a:cubicBezTo>
                  <a:pt x="1463" y="506"/>
                  <a:pt x="1462" y="505"/>
                  <a:pt x="1463" y="503"/>
                </a:cubicBezTo>
                <a:cubicBezTo>
                  <a:pt x="1460" y="502"/>
                  <a:pt x="1460" y="504"/>
                  <a:pt x="1457" y="502"/>
                </a:cubicBezTo>
                <a:cubicBezTo>
                  <a:pt x="1457" y="503"/>
                  <a:pt x="1458" y="504"/>
                  <a:pt x="1458" y="505"/>
                </a:cubicBezTo>
                <a:cubicBezTo>
                  <a:pt x="1456" y="504"/>
                  <a:pt x="1454" y="502"/>
                  <a:pt x="1454" y="506"/>
                </a:cubicBezTo>
                <a:cubicBezTo>
                  <a:pt x="1452" y="505"/>
                  <a:pt x="1451" y="504"/>
                  <a:pt x="1450" y="505"/>
                </a:cubicBezTo>
                <a:cubicBezTo>
                  <a:pt x="1448" y="504"/>
                  <a:pt x="1452" y="501"/>
                  <a:pt x="1449" y="501"/>
                </a:cubicBezTo>
                <a:cubicBezTo>
                  <a:pt x="1449" y="507"/>
                  <a:pt x="1439" y="508"/>
                  <a:pt x="1436" y="505"/>
                </a:cubicBezTo>
                <a:cubicBezTo>
                  <a:pt x="1433" y="504"/>
                  <a:pt x="1436" y="507"/>
                  <a:pt x="1435" y="508"/>
                </a:cubicBezTo>
                <a:cubicBezTo>
                  <a:pt x="1434" y="509"/>
                  <a:pt x="1434" y="508"/>
                  <a:pt x="1433" y="509"/>
                </a:cubicBezTo>
                <a:cubicBezTo>
                  <a:pt x="1431" y="509"/>
                  <a:pt x="1431" y="506"/>
                  <a:pt x="1429" y="506"/>
                </a:cubicBezTo>
                <a:cubicBezTo>
                  <a:pt x="1427" y="511"/>
                  <a:pt x="1419" y="510"/>
                  <a:pt x="1414" y="511"/>
                </a:cubicBezTo>
                <a:cubicBezTo>
                  <a:pt x="1414" y="514"/>
                  <a:pt x="1412" y="513"/>
                  <a:pt x="1412" y="515"/>
                </a:cubicBezTo>
                <a:cubicBezTo>
                  <a:pt x="1416" y="517"/>
                  <a:pt x="1413" y="512"/>
                  <a:pt x="1416" y="513"/>
                </a:cubicBezTo>
                <a:cubicBezTo>
                  <a:pt x="1416" y="516"/>
                  <a:pt x="1416" y="515"/>
                  <a:pt x="1419" y="518"/>
                </a:cubicBezTo>
                <a:cubicBezTo>
                  <a:pt x="1417" y="523"/>
                  <a:pt x="1414" y="522"/>
                  <a:pt x="1411" y="519"/>
                </a:cubicBezTo>
                <a:cubicBezTo>
                  <a:pt x="1411" y="516"/>
                  <a:pt x="1415" y="521"/>
                  <a:pt x="1415" y="517"/>
                </a:cubicBezTo>
                <a:cubicBezTo>
                  <a:pt x="1413" y="518"/>
                  <a:pt x="1410" y="515"/>
                  <a:pt x="1411" y="512"/>
                </a:cubicBezTo>
                <a:cubicBezTo>
                  <a:pt x="1407" y="513"/>
                  <a:pt x="1403" y="513"/>
                  <a:pt x="1400" y="514"/>
                </a:cubicBezTo>
                <a:cubicBezTo>
                  <a:pt x="1399" y="510"/>
                  <a:pt x="1400" y="511"/>
                  <a:pt x="1396" y="511"/>
                </a:cubicBezTo>
                <a:cubicBezTo>
                  <a:pt x="1398" y="509"/>
                  <a:pt x="1400" y="509"/>
                  <a:pt x="1403" y="511"/>
                </a:cubicBezTo>
                <a:cubicBezTo>
                  <a:pt x="1403" y="510"/>
                  <a:pt x="1400" y="509"/>
                  <a:pt x="1401" y="507"/>
                </a:cubicBezTo>
                <a:cubicBezTo>
                  <a:pt x="1399" y="509"/>
                  <a:pt x="1396" y="508"/>
                  <a:pt x="1395" y="509"/>
                </a:cubicBezTo>
                <a:cubicBezTo>
                  <a:pt x="1394" y="511"/>
                  <a:pt x="1397" y="512"/>
                  <a:pt x="1399" y="513"/>
                </a:cubicBezTo>
                <a:cubicBezTo>
                  <a:pt x="1397" y="515"/>
                  <a:pt x="1393" y="515"/>
                  <a:pt x="1392" y="519"/>
                </a:cubicBezTo>
                <a:cubicBezTo>
                  <a:pt x="1392" y="521"/>
                  <a:pt x="1394" y="522"/>
                  <a:pt x="1394" y="524"/>
                </a:cubicBezTo>
                <a:cubicBezTo>
                  <a:pt x="1392" y="526"/>
                  <a:pt x="1393" y="521"/>
                  <a:pt x="1390" y="521"/>
                </a:cubicBezTo>
                <a:cubicBezTo>
                  <a:pt x="1388" y="520"/>
                  <a:pt x="1390" y="520"/>
                  <a:pt x="1390" y="518"/>
                </a:cubicBezTo>
                <a:cubicBezTo>
                  <a:pt x="1387" y="516"/>
                  <a:pt x="1385" y="517"/>
                  <a:pt x="1382" y="518"/>
                </a:cubicBezTo>
                <a:cubicBezTo>
                  <a:pt x="1379" y="518"/>
                  <a:pt x="1377" y="519"/>
                  <a:pt x="1374" y="517"/>
                </a:cubicBezTo>
                <a:cubicBezTo>
                  <a:pt x="1372" y="523"/>
                  <a:pt x="1366" y="522"/>
                  <a:pt x="1362" y="524"/>
                </a:cubicBezTo>
                <a:cubicBezTo>
                  <a:pt x="1359" y="521"/>
                  <a:pt x="1364" y="519"/>
                  <a:pt x="1362" y="516"/>
                </a:cubicBezTo>
                <a:cubicBezTo>
                  <a:pt x="1358" y="514"/>
                  <a:pt x="1360" y="522"/>
                  <a:pt x="1356" y="516"/>
                </a:cubicBezTo>
                <a:cubicBezTo>
                  <a:pt x="1357" y="518"/>
                  <a:pt x="1358" y="520"/>
                  <a:pt x="1360" y="522"/>
                </a:cubicBezTo>
                <a:cubicBezTo>
                  <a:pt x="1357" y="525"/>
                  <a:pt x="1353" y="526"/>
                  <a:pt x="1349" y="526"/>
                </a:cubicBezTo>
                <a:cubicBezTo>
                  <a:pt x="1350" y="532"/>
                  <a:pt x="1346" y="532"/>
                  <a:pt x="1343" y="532"/>
                </a:cubicBezTo>
                <a:cubicBezTo>
                  <a:pt x="1342" y="531"/>
                  <a:pt x="1343" y="530"/>
                  <a:pt x="1343" y="529"/>
                </a:cubicBezTo>
                <a:cubicBezTo>
                  <a:pt x="1343" y="528"/>
                  <a:pt x="1345" y="529"/>
                  <a:pt x="1346" y="530"/>
                </a:cubicBezTo>
                <a:cubicBezTo>
                  <a:pt x="1347" y="529"/>
                  <a:pt x="1347" y="528"/>
                  <a:pt x="1346" y="528"/>
                </a:cubicBezTo>
                <a:cubicBezTo>
                  <a:pt x="1346" y="527"/>
                  <a:pt x="1346" y="527"/>
                  <a:pt x="1346" y="526"/>
                </a:cubicBezTo>
                <a:cubicBezTo>
                  <a:pt x="1344" y="525"/>
                  <a:pt x="1344" y="530"/>
                  <a:pt x="1340" y="526"/>
                </a:cubicBezTo>
                <a:cubicBezTo>
                  <a:pt x="1340" y="524"/>
                  <a:pt x="1342" y="525"/>
                  <a:pt x="1343" y="524"/>
                </a:cubicBezTo>
                <a:cubicBezTo>
                  <a:pt x="1342" y="520"/>
                  <a:pt x="1339" y="524"/>
                  <a:pt x="1338" y="523"/>
                </a:cubicBezTo>
                <a:cubicBezTo>
                  <a:pt x="1338" y="516"/>
                  <a:pt x="1333" y="524"/>
                  <a:pt x="1329" y="523"/>
                </a:cubicBezTo>
                <a:cubicBezTo>
                  <a:pt x="1331" y="525"/>
                  <a:pt x="1332" y="529"/>
                  <a:pt x="1330" y="530"/>
                </a:cubicBezTo>
                <a:cubicBezTo>
                  <a:pt x="1329" y="526"/>
                  <a:pt x="1327" y="527"/>
                  <a:pt x="1325" y="524"/>
                </a:cubicBezTo>
                <a:cubicBezTo>
                  <a:pt x="1325" y="525"/>
                  <a:pt x="1324" y="525"/>
                  <a:pt x="1323" y="525"/>
                </a:cubicBezTo>
                <a:cubicBezTo>
                  <a:pt x="1326" y="528"/>
                  <a:pt x="1323" y="529"/>
                  <a:pt x="1324" y="533"/>
                </a:cubicBezTo>
                <a:cubicBezTo>
                  <a:pt x="1322" y="533"/>
                  <a:pt x="1316" y="532"/>
                  <a:pt x="1315" y="537"/>
                </a:cubicBezTo>
                <a:cubicBezTo>
                  <a:pt x="1312" y="536"/>
                  <a:pt x="1313" y="533"/>
                  <a:pt x="1312" y="531"/>
                </a:cubicBezTo>
                <a:cubicBezTo>
                  <a:pt x="1309" y="531"/>
                  <a:pt x="1306" y="532"/>
                  <a:pt x="1303" y="531"/>
                </a:cubicBezTo>
                <a:cubicBezTo>
                  <a:pt x="1303" y="532"/>
                  <a:pt x="1303" y="533"/>
                  <a:pt x="1303" y="534"/>
                </a:cubicBezTo>
                <a:cubicBezTo>
                  <a:pt x="1306" y="536"/>
                  <a:pt x="1306" y="536"/>
                  <a:pt x="1306" y="536"/>
                </a:cubicBezTo>
                <a:cubicBezTo>
                  <a:pt x="1306" y="531"/>
                  <a:pt x="1310" y="535"/>
                  <a:pt x="1312" y="534"/>
                </a:cubicBezTo>
                <a:cubicBezTo>
                  <a:pt x="1311" y="538"/>
                  <a:pt x="1306" y="535"/>
                  <a:pt x="1306" y="539"/>
                </a:cubicBezTo>
                <a:cubicBezTo>
                  <a:pt x="1301" y="531"/>
                  <a:pt x="1298" y="538"/>
                  <a:pt x="1292" y="536"/>
                </a:cubicBezTo>
                <a:cubicBezTo>
                  <a:pt x="1294" y="536"/>
                  <a:pt x="1295" y="534"/>
                  <a:pt x="1297" y="535"/>
                </a:cubicBezTo>
                <a:cubicBezTo>
                  <a:pt x="1295" y="531"/>
                  <a:pt x="1292" y="535"/>
                  <a:pt x="1291" y="535"/>
                </a:cubicBezTo>
                <a:cubicBezTo>
                  <a:pt x="1291" y="537"/>
                  <a:pt x="1292" y="539"/>
                  <a:pt x="1292" y="541"/>
                </a:cubicBezTo>
                <a:cubicBezTo>
                  <a:pt x="1290" y="544"/>
                  <a:pt x="1289" y="538"/>
                  <a:pt x="1287" y="538"/>
                </a:cubicBezTo>
                <a:cubicBezTo>
                  <a:pt x="1287" y="540"/>
                  <a:pt x="1286" y="539"/>
                  <a:pt x="1285" y="539"/>
                </a:cubicBezTo>
                <a:cubicBezTo>
                  <a:pt x="1288" y="543"/>
                  <a:pt x="1285" y="544"/>
                  <a:pt x="1280" y="541"/>
                </a:cubicBezTo>
                <a:cubicBezTo>
                  <a:pt x="1284" y="545"/>
                  <a:pt x="1280" y="543"/>
                  <a:pt x="1280" y="548"/>
                </a:cubicBezTo>
                <a:cubicBezTo>
                  <a:pt x="1275" y="546"/>
                  <a:pt x="1282" y="543"/>
                  <a:pt x="1277" y="542"/>
                </a:cubicBezTo>
                <a:cubicBezTo>
                  <a:pt x="1279" y="547"/>
                  <a:pt x="1276" y="547"/>
                  <a:pt x="1276" y="550"/>
                </a:cubicBezTo>
                <a:cubicBezTo>
                  <a:pt x="1272" y="548"/>
                  <a:pt x="1277" y="546"/>
                  <a:pt x="1275" y="544"/>
                </a:cubicBezTo>
                <a:cubicBezTo>
                  <a:pt x="1273" y="545"/>
                  <a:pt x="1273" y="545"/>
                  <a:pt x="1273" y="550"/>
                </a:cubicBezTo>
                <a:cubicBezTo>
                  <a:pt x="1269" y="548"/>
                  <a:pt x="1274" y="547"/>
                  <a:pt x="1272" y="545"/>
                </a:cubicBezTo>
                <a:cubicBezTo>
                  <a:pt x="1265" y="543"/>
                  <a:pt x="1266" y="549"/>
                  <a:pt x="1263" y="553"/>
                </a:cubicBezTo>
                <a:cubicBezTo>
                  <a:pt x="1261" y="552"/>
                  <a:pt x="1261" y="550"/>
                  <a:pt x="1258" y="550"/>
                </a:cubicBezTo>
                <a:cubicBezTo>
                  <a:pt x="1258" y="554"/>
                  <a:pt x="1254" y="552"/>
                  <a:pt x="1253" y="555"/>
                </a:cubicBezTo>
                <a:cubicBezTo>
                  <a:pt x="1251" y="554"/>
                  <a:pt x="1251" y="551"/>
                  <a:pt x="1250" y="550"/>
                </a:cubicBezTo>
                <a:cubicBezTo>
                  <a:pt x="1250" y="548"/>
                  <a:pt x="1251" y="549"/>
                  <a:pt x="1251" y="548"/>
                </a:cubicBezTo>
                <a:cubicBezTo>
                  <a:pt x="1254" y="548"/>
                  <a:pt x="1253" y="550"/>
                  <a:pt x="1253" y="551"/>
                </a:cubicBezTo>
                <a:cubicBezTo>
                  <a:pt x="1256" y="549"/>
                  <a:pt x="1256" y="546"/>
                  <a:pt x="1260" y="546"/>
                </a:cubicBezTo>
                <a:cubicBezTo>
                  <a:pt x="1257" y="546"/>
                  <a:pt x="1254" y="545"/>
                  <a:pt x="1252" y="547"/>
                </a:cubicBezTo>
                <a:cubicBezTo>
                  <a:pt x="1249" y="546"/>
                  <a:pt x="1255" y="545"/>
                  <a:pt x="1252" y="544"/>
                </a:cubicBezTo>
                <a:cubicBezTo>
                  <a:pt x="1255" y="544"/>
                  <a:pt x="1257" y="542"/>
                  <a:pt x="1259" y="542"/>
                </a:cubicBezTo>
                <a:cubicBezTo>
                  <a:pt x="1259" y="541"/>
                  <a:pt x="1258" y="540"/>
                  <a:pt x="1258" y="539"/>
                </a:cubicBezTo>
                <a:cubicBezTo>
                  <a:pt x="1259" y="537"/>
                  <a:pt x="1260" y="541"/>
                  <a:pt x="1262" y="541"/>
                </a:cubicBezTo>
                <a:cubicBezTo>
                  <a:pt x="1262" y="539"/>
                  <a:pt x="1263" y="539"/>
                  <a:pt x="1264" y="539"/>
                </a:cubicBezTo>
                <a:cubicBezTo>
                  <a:pt x="1260" y="531"/>
                  <a:pt x="1270" y="538"/>
                  <a:pt x="1270" y="532"/>
                </a:cubicBezTo>
                <a:cubicBezTo>
                  <a:pt x="1273" y="533"/>
                  <a:pt x="1272" y="536"/>
                  <a:pt x="1274" y="535"/>
                </a:cubicBezTo>
                <a:cubicBezTo>
                  <a:pt x="1274" y="531"/>
                  <a:pt x="1271" y="530"/>
                  <a:pt x="1271" y="526"/>
                </a:cubicBezTo>
                <a:cubicBezTo>
                  <a:pt x="1268" y="525"/>
                  <a:pt x="1268" y="528"/>
                  <a:pt x="1266" y="527"/>
                </a:cubicBezTo>
                <a:cubicBezTo>
                  <a:pt x="1266" y="528"/>
                  <a:pt x="1268" y="529"/>
                  <a:pt x="1269" y="529"/>
                </a:cubicBezTo>
                <a:cubicBezTo>
                  <a:pt x="1268" y="532"/>
                  <a:pt x="1266" y="531"/>
                  <a:pt x="1264" y="532"/>
                </a:cubicBezTo>
                <a:cubicBezTo>
                  <a:pt x="1262" y="530"/>
                  <a:pt x="1265" y="530"/>
                  <a:pt x="1263" y="527"/>
                </a:cubicBezTo>
                <a:cubicBezTo>
                  <a:pt x="1265" y="525"/>
                  <a:pt x="1268" y="525"/>
                  <a:pt x="1269" y="522"/>
                </a:cubicBezTo>
                <a:cubicBezTo>
                  <a:pt x="1272" y="523"/>
                  <a:pt x="1271" y="527"/>
                  <a:pt x="1273" y="525"/>
                </a:cubicBezTo>
                <a:cubicBezTo>
                  <a:pt x="1271" y="514"/>
                  <a:pt x="1286" y="515"/>
                  <a:pt x="1292" y="512"/>
                </a:cubicBezTo>
                <a:cubicBezTo>
                  <a:pt x="1293" y="513"/>
                  <a:pt x="1292" y="516"/>
                  <a:pt x="1293" y="517"/>
                </a:cubicBezTo>
                <a:cubicBezTo>
                  <a:pt x="1287" y="519"/>
                  <a:pt x="1280" y="520"/>
                  <a:pt x="1274" y="524"/>
                </a:cubicBezTo>
                <a:cubicBezTo>
                  <a:pt x="1274" y="527"/>
                  <a:pt x="1278" y="525"/>
                  <a:pt x="1277" y="522"/>
                </a:cubicBezTo>
                <a:cubicBezTo>
                  <a:pt x="1280" y="524"/>
                  <a:pt x="1281" y="522"/>
                  <a:pt x="1281" y="526"/>
                </a:cubicBezTo>
                <a:cubicBezTo>
                  <a:pt x="1282" y="525"/>
                  <a:pt x="1284" y="523"/>
                  <a:pt x="1285" y="522"/>
                </a:cubicBezTo>
                <a:cubicBezTo>
                  <a:pt x="1287" y="524"/>
                  <a:pt x="1286" y="527"/>
                  <a:pt x="1289" y="527"/>
                </a:cubicBezTo>
                <a:cubicBezTo>
                  <a:pt x="1289" y="523"/>
                  <a:pt x="1290" y="523"/>
                  <a:pt x="1293" y="523"/>
                </a:cubicBezTo>
                <a:cubicBezTo>
                  <a:pt x="1295" y="523"/>
                  <a:pt x="1294" y="526"/>
                  <a:pt x="1297" y="527"/>
                </a:cubicBezTo>
                <a:cubicBezTo>
                  <a:pt x="1301" y="526"/>
                  <a:pt x="1304" y="521"/>
                  <a:pt x="1304" y="518"/>
                </a:cubicBezTo>
                <a:cubicBezTo>
                  <a:pt x="1305" y="519"/>
                  <a:pt x="1307" y="519"/>
                  <a:pt x="1307" y="521"/>
                </a:cubicBezTo>
                <a:cubicBezTo>
                  <a:pt x="1306" y="523"/>
                  <a:pt x="1305" y="518"/>
                  <a:pt x="1305" y="522"/>
                </a:cubicBezTo>
                <a:cubicBezTo>
                  <a:pt x="1309" y="523"/>
                  <a:pt x="1311" y="519"/>
                  <a:pt x="1315" y="520"/>
                </a:cubicBezTo>
                <a:cubicBezTo>
                  <a:pt x="1316" y="518"/>
                  <a:pt x="1316" y="516"/>
                  <a:pt x="1316" y="514"/>
                </a:cubicBezTo>
                <a:cubicBezTo>
                  <a:pt x="1318" y="515"/>
                  <a:pt x="1319" y="517"/>
                  <a:pt x="1322" y="518"/>
                </a:cubicBezTo>
                <a:cubicBezTo>
                  <a:pt x="1322" y="512"/>
                  <a:pt x="1318" y="514"/>
                  <a:pt x="1317" y="512"/>
                </a:cubicBezTo>
                <a:cubicBezTo>
                  <a:pt x="1317" y="509"/>
                  <a:pt x="1323" y="515"/>
                  <a:pt x="1322" y="510"/>
                </a:cubicBezTo>
                <a:cubicBezTo>
                  <a:pt x="1326" y="512"/>
                  <a:pt x="1323" y="516"/>
                  <a:pt x="1328" y="517"/>
                </a:cubicBezTo>
                <a:cubicBezTo>
                  <a:pt x="1328" y="517"/>
                  <a:pt x="1327" y="516"/>
                  <a:pt x="1326" y="516"/>
                </a:cubicBezTo>
                <a:cubicBezTo>
                  <a:pt x="1329" y="512"/>
                  <a:pt x="1334" y="512"/>
                  <a:pt x="1338" y="511"/>
                </a:cubicBezTo>
                <a:cubicBezTo>
                  <a:pt x="1339" y="507"/>
                  <a:pt x="1334" y="506"/>
                  <a:pt x="1332" y="507"/>
                </a:cubicBezTo>
                <a:cubicBezTo>
                  <a:pt x="1334" y="505"/>
                  <a:pt x="1332" y="498"/>
                  <a:pt x="1336" y="500"/>
                </a:cubicBezTo>
                <a:cubicBezTo>
                  <a:pt x="1338" y="502"/>
                  <a:pt x="1334" y="502"/>
                  <a:pt x="1336" y="504"/>
                </a:cubicBezTo>
                <a:cubicBezTo>
                  <a:pt x="1338" y="506"/>
                  <a:pt x="1337" y="501"/>
                  <a:pt x="1339" y="504"/>
                </a:cubicBezTo>
                <a:cubicBezTo>
                  <a:pt x="1339" y="501"/>
                  <a:pt x="1337" y="501"/>
                  <a:pt x="1340" y="498"/>
                </a:cubicBezTo>
                <a:cubicBezTo>
                  <a:pt x="1341" y="499"/>
                  <a:pt x="1342" y="500"/>
                  <a:pt x="1342" y="502"/>
                </a:cubicBezTo>
                <a:cubicBezTo>
                  <a:pt x="1346" y="503"/>
                  <a:pt x="1341" y="496"/>
                  <a:pt x="1345" y="497"/>
                </a:cubicBezTo>
                <a:cubicBezTo>
                  <a:pt x="1347" y="499"/>
                  <a:pt x="1345" y="502"/>
                  <a:pt x="1348" y="503"/>
                </a:cubicBezTo>
                <a:cubicBezTo>
                  <a:pt x="1349" y="501"/>
                  <a:pt x="1348" y="500"/>
                  <a:pt x="1348" y="498"/>
                </a:cubicBezTo>
                <a:cubicBezTo>
                  <a:pt x="1349" y="497"/>
                  <a:pt x="1349" y="496"/>
                  <a:pt x="1350" y="497"/>
                </a:cubicBezTo>
                <a:cubicBezTo>
                  <a:pt x="1351" y="499"/>
                  <a:pt x="1348" y="500"/>
                  <a:pt x="1351" y="503"/>
                </a:cubicBezTo>
                <a:cubicBezTo>
                  <a:pt x="1353" y="501"/>
                  <a:pt x="1354" y="504"/>
                  <a:pt x="1358" y="505"/>
                </a:cubicBezTo>
                <a:cubicBezTo>
                  <a:pt x="1364" y="506"/>
                  <a:pt x="1367" y="500"/>
                  <a:pt x="1370" y="498"/>
                </a:cubicBezTo>
                <a:cubicBezTo>
                  <a:pt x="1370" y="501"/>
                  <a:pt x="1372" y="501"/>
                  <a:pt x="1375" y="500"/>
                </a:cubicBezTo>
                <a:cubicBezTo>
                  <a:pt x="1378" y="499"/>
                  <a:pt x="1382" y="498"/>
                  <a:pt x="1384" y="498"/>
                </a:cubicBezTo>
                <a:cubicBezTo>
                  <a:pt x="1386" y="502"/>
                  <a:pt x="1379" y="500"/>
                  <a:pt x="1379" y="504"/>
                </a:cubicBezTo>
                <a:cubicBezTo>
                  <a:pt x="1385" y="506"/>
                  <a:pt x="1385" y="497"/>
                  <a:pt x="1390" y="500"/>
                </a:cubicBezTo>
                <a:cubicBezTo>
                  <a:pt x="1390" y="499"/>
                  <a:pt x="1389" y="499"/>
                  <a:pt x="1388" y="498"/>
                </a:cubicBezTo>
                <a:cubicBezTo>
                  <a:pt x="1388" y="494"/>
                  <a:pt x="1391" y="497"/>
                  <a:pt x="1391" y="494"/>
                </a:cubicBezTo>
                <a:cubicBezTo>
                  <a:pt x="1394" y="496"/>
                  <a:pt x="1396" y="495"/>
                  <a:pt x="1398" y="495"/>
                </a:cubicBezTo>
                <a:cubicBezTo>
                  <a:pt x="1400" y="494"/>
                  <a:pt x="1402" y="493"/>
                  <a:pt x="1404" y="495"/>
                </a:cubicBezTo>
                <a:cubicBezTo>
                  <a:pt x="1408" y="490"/>
                  <a:pt x="1412" y="492"/>
                  <a:pt x="1414" y="486"/>
                </a:cubicBezTo>
                <a:cubicBezTo>
                  <a:pt x="1412" y="487"/>
                  <a:pt x="1413" y="485"/>
                  <a:pt x="1411" y="484"/>
                </a:cubicBezTo>
                <a:cubicBezTo>
                  <a:pt x="1414" y="478"/>
                  <a:pt x="1419" y="485"/>
                  <a:pt x="1422" y="490"/>
                </a:cubicBezTo>
                <a:cubicBezTo>
                  <a:pt x="1422" y="487"/>
                  <a:pt x="1420" y="485"/>
                  <a:pt x="1420" y="482"/>
                </a:cubicBezTo>
                <a:cubicBezTo>
                  <a:pt x="1422" y="481"/>
                  <a:pt x="1424" y="480"/>
                  <a:pt x="1427" y="481"/>
                </a:cubicBezTo>
                <a:cubicBezTo>
                  <a:pt x="1429" y="482"/>
                  <a:pt x="1426" y="483"/>
                  <a:pt x="1425" y="485"/>
                </a:cubicBezTo>
                <a:cubicBezTo>
                  <a:pt x="1427" y="485"/>
                  <a:pt x="1434" y="485"/>
                  <a:pt x="1435" y="484"/>
                </a:cubicBezTo>
                <a:cubicBezTo>
                  <a:pt x="1437" y="484"/>
                  <a:pt x="1438" y="487"/>
                  <a:pt x="1436" y="486"/>
                </a:cubicBezTo>
                <a:cubicBezTo>
                  <a:pt x="1438" y="490"/>
                  <a:pt x="1438" y="486"/>
                  <a:pt x="1439" y="485"/>
                </a:cubicBezTo>
                <a:cubicBezTo>
                  <a:pt x="1440" y="484"/>
                  <a:pt x="1438" y="484"/>
                  <a:pt x="1437" y="483"/>
                </a:cubicBezTo>
                <a:cubicBezTo>
                  <a:pt x="1439" y="482"/>
                  <a:pt x="1443" y="483"/>
                  <a:pt x="1446" y="483"/>
                </a:cubicBezTo>
                <a:cubicBezTo>
                  <a:pt x="1450" y="484"/>
                  <a:pt x="1453" y="484"/>
                  <a:pt x="1455" y="481"/>
                </a:cubicBezTo>
                <a:cubicBezTo>
                  <a:pt x="1457" y="482"/>
                  <a:pt x="1458" y="483"/>
                  <a:pt x="1460" y="484"/>
                </a:cubicBezTo>
                <a:cubicBezTo>
                  <a:pt x="1460" y="482"/>
                  <a:pt x="1462" y="484"/>
                  <a:pt x="1462" y="481"/>
                </a:cubicBezTo>
                <a:cubicBezTo>
                  <a:pt x="1470" y="487"/>
                  <a:pt x="1471" y="478"/>
                  <a:pt x="1478" y="483"/>
                </a:cubicBezTo>
                <a:cubicBezTo>
                  <a:pt x="1481" y="478"/>
                  <a:pt x="1487" y="479"/>
                  <a:pt x="1494" y="482"/>
                </a:cubicBezTo>
                <a:cubicBezTo>
                  <a:pt x="1492" y="485"/>
                  <a:pt x="1492" y="487"/>
                  <a:pt x="1491" y="489"/>
                </a:cubicBezTo>
                <a:cubicBezTo>
                  <a:pt x="1496" y="487"/>
                  <a:pt x="1499" y="481"/>
                  <a:pt x="1503" y="485"/>
                </a:cubicBezTo>
                <a:cubicBezTo>
                  <a:pt x="1501" y="479"/>
                  <a:pt x="1503" y="475"/>
                  <a:pt x="1499" y="469"/>
                </a:cubicBezTo>
                <a:cubicBezTo>
                  <a:pt x="1502" y="469"/>
                  <a:pt x="1506" y="470"/>
                  <a:pt x="1509" y="470"/>
                </a:cubicBezTo>
                <a:cubicBezTo>
                  <a:pt x="1506" y="464"/>
                  <a:pt x="1498" y="471"/>
                  <a:pt x="1495" y="463"/>
                </a:cubicBezTo>
                <a:cubicBezTo>
                  <a:pt x="1496" y="461"/>
                  <a:pt x="1498" y="465"/>
                  <a:pt x="1500" y="465"/>
                </a:cubicBezTo>
                <a:cubicBezTo>
                  <a:pt x="1498" y="461"/>
                  <a:pt x="1504" y="463"/>
                  <a:pt x="1504" y="459"/>
                </a:cubicBezTo>
                <a:cubicBezTo>
                  <a:pt x="1505" y="461"/>
                  <a:pt x="1505" y="464"/>
                  <a:pt x="1509" y="465"/>
                </a:cubicBezTo>
                <a:cubicBezTo>
                  <a:pt x="1508" y="462"/>
                  <a:pt x="1509" y="461"/>
                  <a:pt x="1510" y="458"/>
                </a:cubicBezTo>
                <a:cubicBezTo>
                  <a:pt x="1513" y="460"/>
                  <a:pt x="1517" y="463"/>
                  <a:pt x="1516" y="459"/>
                </a:cubicBezTo>
                <a:cubicBezTo>
                  <a:pt x="1518" y="460"/>
                  <a:pt x="1518" y="462"/>
                  <a:pt x="1521" y="462"/>
                </a:cubicBezTo>
                <a:cubicBezTo>
                  <a:pt x="1523" y="464"/>
                  <a:pt x="1521" y="464"/>
                  <a:pt x="1520" y="466"/>
                </a:cubicBezTo>
                <a:cubicBezTo>
                  <a:pt x="1523" y="466"/>
                  <a:pt x="1525" y="466"/>
                  <a:pt x="1527" y="463"/>
                </a:cubicBezTo>
                <a:cubicBezTo>
                  <a:pt x="1529" y="465"/>
                  <a:pt x="1527" y="468"/>
                  <a:pt x="1529" y="470"/>
                </a:cubicBezTo>
                <a:cubicBezTo>
                  <a:pt x="1530" y="469"/>
                  <a:pt x="1529" y="463"/>
                  <a:pt x="1532" y="465"/>
                </a:cubicBezTo>
                <a:cubicBezTo>
                  <a:pt x="1531" y="464"/>
                  <a:pt x="1532" y="462"/>
                  <a:pt x="1529" y="461"/>
                </a:cubicBezTo>
                <a:cubicBezTo>
                  <a:pt x="1532" y="458"/>
                  <a:pt x="1532" y="459"/>
                  <a:pt x="1531" y="455"/>
                </a:cubicBezTo>
                <a:cubicBezTo>
                  <a:pt x="1531" y="452"/>
                  <a:pt x="1535" y="458"/>
                  <a:pt x="1535" y="455"/>
                </a:cubicBezTo>
                <a:cubicBezTo>
                  <a:pt x="1536" y="452"/>
                  <a:pt x="1533" y="453"/>
                  <a:pt x="1531" y="452"/>
                </a:cubicBezTo>
                <a:cubicBezTo>
                  <a:pt x="1533" y="451"/>
                  <a:pt x="1535" y="453"/>
                  <a:pt x="1536" y="451"/>
                </a:cubicBezTo>
                <a:cubicBezTo>
                  <a:pt x="1537" y="452"/>
                  <a:pt x="1535" y="455"/>
                  <a:pt x="1538" y="456"/>
                </a:cubicBezTo>
                <a:cubicBezTo>
                  <a:pt x="1537" y="453"/>
                  <a:pt x="1541" y="454"/>
                  <a:pt x="1540" y="456"/>
                </a:cubicBezTo>
                <a:cubicBezTo>
                  <a:pt x="1542" y="450"/>
                  <a:pt x="1548" y="451"/>
                  <a:pt x="1554" y="455"/>
                </a:cubicBezTo>
                <a:cubicBezTo>
                  <a:pt x="1554" y="453"/>
                  <a:pt x="1555" y="451"/>
                  <a:pt x="1554" y="450"/>
                </a:cubicBezTo>
                <a:cubicBezTo>
                  <a:pt x="1551" y="449"/>
                  <a:pt x="1552" y="448"/>
                  <a:pt x="1550" y="446"/>
                </a:cubicBezTo>
                <a:cubicBezTo>
                  <a:pt x="1549" y="448"/>
                  <a:pt x="1550" y="449"/>
                  <a:pt x="1551" y="450"/>
                </a:cubicBezTo>
                <a:cubicBezTo>
                  <a:pt x="1547" y="452"/>
                  <a:pt x="1541" y="449"/>
                  <a:pt x="1536" y="448"/>
                </a:cubicBezTo>
                <a:cubicBezTo>
                  <a:pt x="1539" y="445"/>
                  <a:pt x="1545" y="449"/>
                  <a:pt x="1548" y="446"/>
                </a:cubicBezTo>
                <a:cubicBezTo>
                  <a:pt x="1545" y="446"/>
                  <a:pt x="1543" y="445"/>
                  <a:pt x="1541" y="444"/>
                </a:cubicBezTo>
                <a:cubicBezTo>
                  <a:pt x="1542" y="442"/>
                  <a:pt x="1546" y="445"/>
                  <a:pt x="1546" y="440"/>
                </a:cubicBezTo>
                <a:cubicBezTo>
                  <a:pt x="1548" y="441"/>
                  <a:pt x="1546" y="444"/>
                  <a:pt x="1549" y="445"/>
                </a:cubicBezTo>
                <a:cubicBezTo>
                  <a:pt x="1549" y="443"/>
                  <a:pt x="1551" y="444"/>
                  <a:pt x="1551" y="442"/>
                </a:cubicBezTo>
                <a:cubicBezTo>
                  <a:pt x="1553" y="443"/>
                  <a:pt x="1552" y="444"/>
                  <a:pt x="1552" y="446"/>
                </a:cubicBezTo>
                <a:cubicBezTo>
                  <a:pt x="1553" y="447"/>
                  <a:pt x="1553" y="444"/>
                  <a:pt x="1555" y="446"/>
                </a:cubicBezTo>
                <a:cubicBezTo>
                  <a:pt x="1554" y="442"/>
                  <a:pt x="1559" y="444"/>
                  <a:pt x="1558" y="440"/>
                </a:cubicBezTo>
                <a:cubicBezTo>
                  <a:pt x="1561" y="441"/>
                  <a:pt x="1559" y="444"/>
                  <a:pt x="1562" y="446"/>
                </a:cubicBezTo>
                <a:cubicBezTo>
                  <a:pt x="1563" y="444"/>
                  <a:pt x="1569" y="445"/>
                  <a:pt x="1570" y="447"/>
                </a:cubicBezTo>
                <a:cubicBezTo>
                  <a:pt x="1573" y="444"/>
                  <a:pt x="1574" y="448"/>
                  <a:pt x="1577" y="446"/>
                </a:cubicBezTo>
                <a:cubicBezTo>
                  <a:pt x="1579" y="448"/>
                  <a:pt x="1575" y="447"/>
                  <a:pt x="1576" y="449"/>
                </a:cubicBezTo>
                <a:cubicBezTo>
                  <a:pt x="1580" y="451"/>
                  <a:pt x="1581" y="448"/>
                  <a:pt x="1585" y="449"/>
                </a:cubicBezTo>
                <a:cubicBezTo>
                  <a:pt x="1586" y="447"/>
                  <a:pt x="1586" y="446"/>
                  <a:pt x="1585" y="442"/>
                </a:cubicBezTo>
                <a:cubicBezTo>
                  <a:pt x="1587" y="443"/>
                  <a:pt x="1590" y="441"/>
                  <a:pt x="1589" y="437"/>
                </a:cubicBezTo>
                <a:cubicBezTo>
                  <a:pt x="1591" y="438"/>
                  <a:pt x="1588" y="440"/>
                  <a:pt x="1591" y="441"/>
                </a:cubicBezTo>
                <a:cubicBezTo>
                  <a:pt x="1593" y="442"/>
                  <a:pt x="1594" y="439"/>
                  <a:pt x="1596" y="441"/>
                </a:cubicBezTo>
                <a:cubicBezTo>
                  <a:pt x="1597" y="439"/>
                  <a:pt x="1596" y="437"/>
                  <a:pt x="1598" y="437"/>
                </a:cubicBezTo>
                <a:cubicBezTo>
                  <a:pt x="1600" y="438"/>
                  <a:pt x="1597" y="441"/>
                  <a:pt x="1597" y="443"/>
                </a:cubicBezTo>
                <a:cubicBezTo>
                  <a:pt x="1597" y="443"/>
                  <a:pt x="1597" y="444"/>
                  <a:pt x="1596" y="444"/>
                </a:cubicBezTo>
                <a:cubicBezTo>
                  <a:pt x="1595" y="443"/>
                  <a:pt x="1594" y="442"/>
                  <a:pt x="1594" y="444"/>
                </a:cubicBezTo>
                <a:cubicBezTo>
                  <a:pt x="1594" y="445"/>
                  <a:pt x="1594" y="445"/>
                  <a:pt x="1595" y="445"/>
                </a:cubicBezTo>
                <a:cubicBezTo>
                  <a:pt x="1593" y="446"/>
                  <a:pt x="1591" y="448"/>
                  <a:pt x="1589" y="449"/>
                </a:cubicBezTo>
                <a:cubicBezTo>
                  <a:pt x="1594" y="449"/>
                  <a:pt x="1598" y="446"/>
                  <a:pt x="1602" y="444"/>
                </a:cubicBezTo>
                <a:cubicBezTo>
                  <a:pt x="1603" y="445"/>
                  <a:pt x="1603" y="446"/>
                  <a:pt x="1604" y="447"/>
                </a:cubicBezTo>
                <a:cubicBezTo>
                  <a:pt x="1606" y="444"/>
                  <a:pt x="1611" y="440"/>
                  <a:pt x="1612" y="443"/>
                </a:cubicBezTo>
                <a:cubicBezTo>
                  <a:pt x="1614" y="444"/>
                  <a:pt x="1613" y="442"/>
                  <a:pt x="1612" y="441"/>
                </a:cubicBezTo>
                <a:cubicBezTo>
                  <a:pt x="1614" y="440"/>
                  <a:pt x="1616" y="439"/>
                  <a:pt x="1619" y="442"/>
                </a:cubicBezTo>
                <a:cubicBezTo>
                  <a:pt x="1619" y="441"/>
                  <a:pt x="1619" y="440"/>
                  <a:pt x="1620" y="440"/>
                </a:cubicBezTo>
                <a:cubicBezTo>
                  <a:pt x="1620" y="440"/>
                  <a:pt x="1620" y="440"/>
                  <a:pt x="1620" y="440"/>
                </a:cubicBezTo>
                <a:cubicBezTo>
                  <a:pt x="1623" y="440"/>
                  <a:pt x="1624" y="441"/>
                  <a:pt x="1626" y="441"/>
                </a:cubicBezTo>
                <a:cubicBezTo>
                  <a:pt x="1627" y="439"/>
                  <a:pt x="1627" y="438"/>
                  <a:pt x="1626" y="437"/>
                </a:cubicBezTo>
                <a:cubicBezTo>
                  <a:pt x="1627" y="436"/>
                  <a:pt x="1628" y="435"/>
                  <a:pt x="1628" y="434"/>
                </a:cubicBezTo>
                <a:cubicBezTo>
                  <a:pt x="1627" y="434"/>
                  <a:pt x="1626" y="434"/>
                  <a:pt x="1625" y="435"/>
                </a:cubicBezTo>
                <a:cubicBezTo>
                  <a:pt x="1625" y="435"/>
                  <a:pt x="1625" y="435"/>
                  <a:pt x="1625" y="435"/>
                </a:cubicBezTo>
                <a:cubicBezTo>
                  <a:pt x="1625" y="435"/>
                  <a:pt x="1625" y="435"/>
                  <a:pt x="1625" y="435"/>
                </a:cubicBezTo>
                <a:cubicBezTo>
                  <a:pt x="1625" y="436"/>
                  <a:pt x="1624" y="437"/>
                  <a:pt x="1623" y="438"/>
                </a:cubicBezTo>
                <a:cubicBezTo>
                  <a:pt x="1622" y="439"/>
                  <a:pt x="1622" y="439"/>
                  <a:pt x="1621" y="439"/>
                </a:cubicBezTo>
                <a:cubicBezTo>
                  <a:pt x="1621" y="439"/>
                  <a:pt x="1621" y="439"/>
                  <a:pt x="1621" y="438"/>
                </a:cubicBezTo>
                <a:cubicBezTo>
                  <a:pt x="1620" y="440"/>
                  <a:pt x="1618" y="438"/>
                  <a:pt x="1617" y="437"/>
                </a:cubicBezTo>
                <a:cubicBezTo>
                  <a:pt x="1618" y="437"/>
                  <a:pt x="1618" y="437"/>
                  <a:pt x="1619" y="436"/>
                </a:cubicBezTo>
                <a:cubicBezTo>
                  <a:pt x="1618" y="434"/>
                  <a:pt x="1615" y="434"/>
                  <a:pt x="1613" y="436"/>
                </a:cubicBezTo>
                <a:cubicBezTo>
                  <a:pt x="1612" y="435"/>
                  <a:pt x="1612" y="433"/>
                  <a:pt x="1609" y="432"/>
                </a:cubicBezTo>
                <a:cubicBezTo>
                  <a:pt x="1611" y="427"/>
                  <a:pt x="1613" y="432"/>
                  <a:pt x="1614" y="432"/>
                </a:cubicBezTo>
                <a:cubicBezTo>
                  <a:pt x="1615" y="428"/>
                  <a:pt x="1611" y="430"/>
                  <a:pt x="1610" y="427"/>
                </a:cubicBezTo>
                <a:cubicBezTo>
                  <a:pt x="1610" y="429"/>
                  <a:pt x="1609" y="429"/>
                  <a:pt x="1607" y="427"/>
                </a:cubicBezTo>
                <a:cubicBezTo>
                  <a:pt x="1606" y="430"/>
                  <a:pt x="1605" y="429"/>
                  <a:pt x="1605" y="431"/>
                </a:cubicBezTo>
                <a:cubicBezTo>
                  <a:pt x="1608" y="433"/>
                  <a:pt x="1609" y="430"/>
                  <a:pt x="1609" y="434"/>
                </a:cubicBezTo>
                <a:cubicBezTo>
                  <a:pt x="1608" y="436"/>
                  <a:pt x="1606" y="432"/>
                  <a:pt x="1605" y="434"/>
                </a:cubicBezTo>
                <a:cubicBezTo>
                  <a:pt x="1605" y="433"/>
                  <a:pt x="1604" y="433"/>
                  <a:pt x="1604" y="432"/>
                </a:cubicBezTo>
                <a:cubicBezTo>
                  <a:pt x="1604" y="432"/>
                  <a:pt x="1605" y="432"/>
                  <a:pt x="1605" y="431"/>
                </a:cubicBezTo>
                <a:cubicBezTo>
                  <a:pt x="1605" y="431"/>
                  <a:pt x="1604" y="431"/>
                  <a:pt x="1604" y="431"/>
                </a:cubicBezTo>
                <a:cubicBezTo>
                  <a:pt x="1604" y="431"/>
                  <a:pt x="1604" y="430"/>
                  <a:pt x="1602" y="430"/>
                </a:cubicBezTo>
                <a:cubicBezTo>
                  <a:pt x="1603" y="431"/>
                  <a:pt x="1603" y="431"/>
                  <a:pt x="1603" y="431"/>
                </a:cubicBezTo>
                <a:cubicBezTo>
                  <a:pt x="1603" y="432"/>
                  <a:pt x="1603" y="432"/>
                  <a:pt x="1603" y="432"/>
                </a:cubicBezTo>
                <a:cubicBezTo>
                  <a:pt x="1602" y="432"/>
                  <a:pt x="1599" y="430"/>
                  <a:pt x="1598" y="431"/>
                </a:cubicBezTo>
                <a:cubicBezTo>
                  <a:pt x="1597" y="430"/>
                  <a:pt x="1597" y="427"/>
                  <a:pt x="1598" y="427"/>
                </a:cubicBezTo>
                <a:cubicBezTo>
                  <a:pt x="1596" y="426"/>
                  <a:pt x="1592" y="424"/>
                  <a:pt x="1590" y="426"/>
                </a:cubicBezTo>
                <a:cubicBezTo>
                  <a:pt x="1586" y="420"/>
                  <a:pt x="1584" y="425"/>
                  <a:pt x="1581" y="419"/>
                </a:cubicBezTo>
                <a:cubicBezTo>
                  <a:pt x="1578" y="421"/>
                  <a:pt x="1580" y="424"/>
                  <a:pt x="1577" y="425"/>
                </a:cubicBezTo>
                <a:cubicBezTo>
                  <a:pt x="1576" y="424"/>
                  <a:pt x="1577" y="422"/>
                  <a:pt x="1577" y="421"/>
                </a:cubicBezTo>
                <a:cubicBezTo>
                  <a:pt x="1573" y="417"/>
                  <a:pt x="1572" y="420"/>
                  <a:pt x="1569" y="419"/>
                </a:cubicBezTo>
                <a:cubicBezTo>
                  <a:pt x="1569" y="421"/>
                  <a:pt x="1570" y="422"/>
                  <a:pt x="1571" y="422"/>
                </a:cubicBezTo>
                <a:cubicBezTo>
                  <a:pt x="1571" y="425"/>
                  <a:pt x="1567" y="422"/>
                  <a:pt x="1568" y="426"/>
                </a:cubicBezTo>
                <a:cubicBezTo>
                  <a:pt x="1568" y="425"/>
                  <a:pt x="1566" y="422"/>
                  <a:pt x="1565" y="424"/>
                </a:cubicBezTo>
                <a:cubicBezTo>
                  <a:pt x="1563" y="421"/>
                  <a:pt x="1565" y="422"/>
                  <a:pt x="1566" y="420"/>
                </a:cubicBezTo>
                <a:cubicBezTo>
                  <a:pt x="1562" y="418"/>
                  <a:pt x="1560" y="422"/>
                  <a:pt x="1556" y="418"/>
                </a:cubicBezTo>
                <a:cubicBezTo>
                  <a:pt x="1557" y="425"/>
                  <a:pt x="1551" y="415"/>
                  <a:pt x="1550" y="422"/>
                </a:cubicBezTo>
                <a:cubicBezTo>
                  <a:pt x="1549" y="418"/>
                  <a:pt x="1547" y="421"/>
                  <a:pt x="1546" y="418"/>
                </a:cubicBezTo>
                <a:cubicBezTo>
                  <a:pt x="1548" y="417"/>
                  <a:pt x="1549" y="415"/>
                  <a:pt x="1553" y="418"/>
                </a:cubicBezTo>
                <a:cubicBezTo>
                  <a:pt x="1552" y="412"/>
                  <a:pt x="1559" y="416"/>
                  <a:pt x="1563" y="418"/>
                </a:cubicBezTo>
                <a:cubicBezTo>
                  <a:pt x="1563" y="416"/>
                  <a:pt x="1563" y="414"/>
                  <a:pt x="1564" y="412"/>
                </a:cubicBezTo>
                <a:cubicBezTo>
                  <a:pt x="1562" y="415"/>
                  <a:pt x="1558" y="413"/>
                  <a:pt x="1553" y="413"/>
                </a:cubicBezTo>
                <a:cubicBezTo>
                  <a:pt x="1549" y="412"/>
                  <a:pt x="1545" y="412"/>
                  <a:pt x="1545" y="419"/>
                </a:cubicBezTo>
                <a:cubicBezTo>
                  <a:pt x="1541" y="419"/>
                  <a:pt x="1538" y="421"/>
                  <a:pt x="1534" y="419"/>
                </a:cubicBezTo>
                <a:cubicBezTo>
                  <a:pt x="1533" y="421"/>
                  <a:pt x="1534" y="422"/>
                  <a:pt x="1536" y="422"/>
                </a:cubicBezTo>
                <a:cubicBezTo>
                  <a:pt x="1535" y="424"/>
                  <a:pt x="1535" y="425"/>
                  <a:pt x="1534" y="427"/>
                </a:cubicBezTo>
                <a:cubicBezTo>
                  <a:pt x="1533" y="428"/>
                  <a:pt x="1532" y="427"/>
                  <a:pt x="1530" y="426"/>
                </a:cubicBezTo>
                <a:cubicBezTo>
                  <a:pt x="1531" y="424"/>
                  <a:pt x="1533" y="426"/>
                  <a:pt x="1534" y="422"/>
                </a:cubicBezTo>
                <a:cubicBezTo>
                  <a:pt x="1532" y="420"/>
                  <a:pt x="1530" y="421"/>
                  <a:pt x="1528" y="419"/>
                </a:cubicBezTo>
                <a:cubicBezTo>
                  <a:pt x="1527" y="421"/>
                  <a:pt x="1527" y="422"/>
                  <a:pt x="1527" y="423"/>
                </a:cubicBezTo>
                <a:cubicBezTo>
                  <a:pt x="1526" y="423"/>
                  <a:pt x="1525" y="423"/>
                  <a:pt x="1524" y="423"/>
                </a:cubicBezTo>
                <a:cubicBezTo>
                  <a:pt x="1522" y="422"/>
                  <a:pt x="1523" y="420"/>
                  <a:pt x="1523" y="418"/>
                </a:cubicBezTo>
                <a:cubicBezTo>
                  <a:pt x="1519" y="417"/>
                  <a:pt x="1524" y="425"/>
                  <a:pt x="1519" y="424"/>
                </a:cubicBezTo>
                <a:cubicBezTo>
                  <a:pt x="1519" y="425"/>
                  <a:pt x="1519" y="426"/>
                  <a:pt x="1520" y="427"/>
                </a:cubicBezTo>
                <a:cubicBezTo>
                  <a:pt x="1520" y="428"/>
                  <a:pt x="1519" y="429"/>
                  <a:pt x="1518" y="429"/>
                </a:cubicBezTo>
                <a:cubicBezTo>
                  <a:pt x="1518" y="423"/>
                  <a:pt x="1509" y="423"/>
                  <a:pt x="1505" y="421"/>
                </a:cubicBezTo>
                <a:cubicBezTo>
                  <a:pt x="1507" y="419"/>
                  <a:pt x="1517" y="421"/>
                  <a:pt x="1514" y="416"/>
                </a:cubicBezTo>
                <a:cubicBezTo>
                  <a:pt x="1518" y="415"/>
                  <a:pt x="1522" y="416"/>
                  <a:pt x="1525" y="414"/>
                </a:cubicBezTo>
                <a:cubicBezTo>
                  <a:pt x="1524" y="410"/>
                  <a:pt x="1520" y="414"/>
                  <a:pt x="1518" y="413"/>
                </a:cubicBezTo>
                <a:cubicBezTo>
                  <a:pt x="1520" y="410"/>
                  <a:pt x="1521" y="412"/>
                  <a:pt x="1521" y="408"/>
                </a:cubicBezTo>
                <a:cubicBezTo>
                  <a:pt x="1525" y="413"/>
                  <a:pt x="1524" y="407"/>
                  <a:pt x="1528" y="413"/>
                </a:cubicBezTo>
                <a:cubicBezTo>
                  <a:pt x="1530" y="410"/>
                  <a:pt x="1528" y="408"/>
                  <a:pt x="1526" y="406"/>
                </a:cubicBezTo>
                <a:cubicBezTo>
                  <a:pt x="1527" y="404"/>
                  <a:pt x="1529" y="408"/>
                  <a:pt x="1530" y="409"/>
                </a:cubicBezTo>
                <a:cubicBezTo>
                  <a:pt x="1531" y="407"/>
                  <a:pt x="1533" y="407"/>
                  <a:pt x="1533" y="405"/>
                </a:cubicBezTo>
                <a:cubicBezTo>
                  <a:pt x="1535" y="405"/>
                  <a:pt x="1535" y="407"/>
                  <a:pt x="1537" y="408"/>
                </a:cubicBezTo>
                <a:cubicBezTo>
                  <a:pt x="1538" y="404"/>
                  <a:pt x="1538" y="408"/>
                  <a:pt x="1541" y="408"/>
                </a:cubicBezTo>
                <a:cubicBezTo>
                  <a:pt x="1542" y="405"/>
                  <a:pt x="1546" y="406"/>
                  <a:pt x="1547" y="403"/>
                </a:cubicBezTo>
                <a:cubicBezTo>
                  <a:pt x="1550" y="404"/>
                  <a:pt x="1548" y="406"/>
                  <a:pt x="1550" y="408"/>
                </a:cubicBezTo>
                <a:cubicBezTo>
                  <a:pt x="1547" y="410"/>
                  <a:pt x="1541" y="408"/>
                  <a:pt x="1544" y="413"/>
                </a:cubicBezTo>
                <a:cubicBezTo>
                  <a:pt x="1545" y="413"/>
                  <a:pt x="1546" y="410"/>
                  <a:pt x="1547" y="409"/>
                </a:cubicBezTo>
                <a:cubicBezTo>
                  <a:pt x="1548" y="410"/>
                  <a:pt x="1548" y="411"/>
                  <a:pt x="1549" y="412"/>
                </a:cubicBezTo>
                <a:cubicBezTo>
                  <a:pt x="1550" y="408"/>
                  <a:pt x="1551" y="408"/>
                  <a:pt x="1554" y="410"/>
                </a:cubicBezTo>
                <a:cubicBezTo>
                  <a:pt x="1556" y="407"/>
                  <a:pt x="1552" y="405"/>
                  <a:pt x="1554" y="402"/>
                </a:cubicBezTo>
                <a:cubicBezTo>
                  <a:pt x="1554" y="401"/>
                  <a:pt x="1555" y="401"/>
                  <a:pt x="1555" y="400"/>
                </a:cubicBezTo>
                <a:cubicBezTo>
                  <a:pt x="1558" y="402"/>
                  <a:pt x="1557" y="404"/>
                  <a:pt x="1557" y="406"/>
                </a:cubicBezTo>
                <a:cubicBezTo>
                  <a:pt x="1560" y="409"/>
                  <a:pt x="1560" y="406"/>
                  <a:pt x="1562" y="408"/>
                </a:cubicBezTo>
                <a:cubicBezTo>
                  <a:pt x="1563" y="407"/>
                  <a:pt x="1562" y="406"/>
                  <a:pt x="1561" y="405"/>
                </a:cubicBezTo>
                <a:cubicBezTo>
                  <a:pt x="1564" y="403"/>
                  <a:pt x="1570" y="408"/>
                  <a:pt x="1571" y="401"/>
                </a:cubicBezTo>
                <a:cubicBezTo>
                  <a:pt x="1577" y="402"/>
                  <a:pt x="1581" y="399"/>
                  <a:pt x="1587" y="402"/>
                </a:cubicBezTo>
                <a:cubicBezTo>
                  <a:pt x="1588" y="398"/>
                  <a:pt x="1591" y="401"/>
                  <a:pt x="1592" y="400"/>
                </a:cubicBezTo>
                <a:cubicBezTo>
                  <a:pt x="1592" y="396"/>
                  <a:pt x="1591" y="396"/>
                  <a:pt x="1592" y="393"/>
                </a:cubicBezTo>
                <a:cubicBezTo>
                  <a:pt x="1589" y="391"/>
                  <a:pt x="1589" y="392"/>
                  <a:pt x="1586" y="388"/>
                </a:cubicBezTo>
                <a:cubicBezTo>
                  <a:pt x="1586" y="392"/>
                  <a:pt x="1587" y="391"/>
                  <a:pt x="1586" y="395"/>
                </a:cubicBezTo>
                <a:cubicBezTo>
                  <a:pt x="1583" y="396"/>
                  <a:pt x="1580" y="394"/>
                  <a:pt x="1579" y="398"/>
                </a:cubicBezTo>
                <a:cubicBezTo>
                  <a:pt x="1577" y="396"/>
                  <a:pt x="1580" y="393"/>
                  <a:pt x="1579" y="390"/>
                </a:cubicBezTo>
                <a:cubicBezTo>
                  <a:pt x="1577" y="388"/>
                  <a:pt x="1574" y="392"/>
                  <a:pt x="1573" y="387"/>
                </a:cubicBezTo>
                <a:cubicBezTo>
                  <a:pt x="1569" y="387"/>
                  <a:pt x="1567" y="393"/>
                  <a:pt x="1562" y="388"/>
                </a:cubicBezTo>
                <a:cubicBezTo>
                  <a:pt x="1563" y="386"/>
                  <a:pt x="1566" y="387"/>
                  <a:pt x="1568" y="384"/>
                </a:cubicBezTo>
                <a:cubicBezTo>
                  <a:pt x="1566" y="384"/>
                  <a:pt x="1565" y="385"/>
                  <a:pt x="1562" y="382"/>
                </a:cubicBezTo>
                <a:cubicBezTo>
                  <a:pt x="1563" y="385"/>
                  <a:pt x="1562" y="386"/>
                  <a:pt x="1560" y="383"/>
                </a:cubicBezTo>
                <a:cubicBezTo>
                  <a:pt x="1557" y="389"/>
                  <a:pt x="1551" y="382"/>
                  <a:pt x="1547" y="385"/>
                </a:cubicBezTo>
                <a:cubicBezTo>
                  <a:pt x="1544" y="384"/>
                  <a:pt x="1546" y="382"/>
                  <a:pt x="1547" y="381"/>
                </a:cubicBezTo>
                <a:cubicBezTo>
                  <a:pt x="1545" y="379"/>
                  <a:pt x="1544" y="381"/>
                  <a:pt x="1542" y="380"/>
                </a:cubicBezTo>
                <a:cubicBezTo>
                  <a:pt x="1544" y="383"/>
                  <a:pt x="1545" y="385"/>
                  <a:pt x="1548" y="387"/>
                </a:cubicBezTo>
                <a:cubicBezTo>
                  <a:pt x="1549" y="388"/>
                  <a:pt x="1549" y="389"/>
                  <a:pt x="1549" y="391"/>
                </a:cubicBezTo>
                <a:cubicBezTo>
                  <a:pt x="1548" y="391"/>
                  <a:pt x="1546" y="391"/>
                  <a:pt x="1545" y="391"/>
                </a:cubicBezTo>
                <a:cubicBezTo>
                  <a:pt x="1544" y="390"/>
                  <a:pt x="1545" y="388"/>
                  <a:pt x="1542" y="387"/>
                </a:cubicBezTo>
                <a:cubicBezTo>
                  <a:pt x="1541" y="389"/>
                  <a:pt x="1542" y="390"/>
                  <a:pt x="1542" y="391"/>
                </a:cubicBezTo>
                <a:cubicBezTo>
                  <a:pt x="1541" y="392"/>
                  <a:pt x="1540" y="390"/>
                  <a:pt x="1540" y="391"/>
                </a:cubicBezTo>
                <a:cubicBezTo>
                  <a:pt x="1537" y="389"/>
                  <a:pt x="1540" y="390"/>
                  <a:pt x="1539" y="387"/>
                </a:cubicBezTo>
                <a:cubicBezTo>
                  <a:pt x="1540" y="385"/>
                  <a:pt x="1544" y="389"/>
                  <a:pt x="1544" y="385"/>
                </a:cubicBezTo>
                <a:cubicBezTo>
                  <a:pt x="1535" y="386"/>
                  <a:pt x="1526" y="387"/>
                  <a:pt x="1517" y="389"/>
                </a:cubicBezTo>
                <a:cubicBezTo>
                  <a:pt x="1513" y="389"/>
                  <a:pt x="1509" y="390"/>
                  <a:pt x="1504" y="390"/>
                </a:cubicBezTo>
                <a:cubicBezTo>
                  <a:pt x="1500" y="391"/>
                  <a:pt x="1495" y="391"/>
                  <a:pt x="1490" y="391"/>
                </a:cubicBezTo>
                <a:cubicBezTo>
                  <a:pt x="1491" y="397"/>
                  <a:pt x="1485" y="396"/>
                  <a:pt x="1482" y="392"/>
                </a:cubicBezTo>
                <a:cubicBezTo>
                  <a:pt x="1482" y="395"/>
                  <a:pt x="1485" y="398"/>
                  <a:pt x="1485" y="401"/>
                </a:cubicBezTo>
                <a:cubicBezTo>
                  <a:pt x="1482" y="404"/>
                  <a:pt x="1481" y="398"/>
                  <a:pt x="1478" y="401"/>
                </a:cubicBezTo>
                <a:cubicBezTo>
                  <a:pt x="1477" y="400"/>
                  <a:pt x="1478" y="399"/>
                  <a:pt x="1478" y="398"/>
                </a:cubicBezTo>
                <a:cubicBezTo>
                  <a:pt x="1475" y="398"/>
                  <a:pt x="1474" y="402"/>
                  <a:pt x="1470" y="401"/>
                </a:cubicBezTo>
                <a:cubicBezTo>
                  <a:pt x="1471" y="393"/>
                  <a:pt x="1462" y="399"/>
                  <a:pt x="1456" y="395"/>
                </a:cubicBezTo>
                <a:cubicBezTo>
                  <a:pt x="1454" y="397"/>
                  <a:pt x="1457" y="398"/>
                  <a:pt x="1458" y="399"/>
                </a:cubicBezTo>
                <a:cubicBezTo>
                  <a:pt x="1454" y="400"/>
                  <a:pt x="1455" y="398"/>
                  <a:pt x="1451" y="398"/>
                </a:cubicBezTo>
                <a:cubicBezTo>
                  <a:pt x="1450" y="399"/>
                  <a:pt x="1453" y="400"/>
                  <a:pt x="1453" y="401"/>
                </a:cubicBezTo>
                <a:cubicBezTo>
                  <a:pt x="1452" y="402"/>
                  <a:pt x="1450" y="402"/>
                  <a:pt x="1449" y="401"/>
                </a:cubicBezTo>
                <a:cubicBezTo>
                  <a:pt x="1449" y="402"/>
                  <a:pt x="1449" y="404"/>
                  <a:pt x="1448" y="406"/>
                </a:cubicBezTo>
                <a:cubicBezTo>
                  <a:pt x="1447" y="409"/>
                  <a:pt x="1445" y="403"/>
                  <a:pt x="1444" y="407"/>
                </a:cubicBezTo>
                <a:cubicBezTo>
                  <a:pt x="1443" y="406"/>
                  <a:pt x="1443" y="405"/>
                  <a:pt x="1443" y="403"/>
                </a:cubicBezTo>
                <a:cubicBezTo>
                  <a:pt x="1436" y="403"/>
                  <a:pt x="1436" y="401"/>
                  <a:pt x="1429" y="405"/>
                </a:cubicBezTo>
                <a:cubicBezTo>
                  <a:pt x="1428" y="404"/>
                  <a:pt x="1428" y="403"/>
                  <a:pt x="1428" y="402"/>
                </a:cubicBezTo>
                <a:cubicBezTo>
                  <a:pt x="1425" y="408"/>
                  <a:pt x="1418" y="406"/>
                  <a:pt x="1414" y="410"/>
                </a:cubicBezTo>
                <a:cubicBezTo>
                  <a:pt x="1413" y="409"/>
                  <a:pt x="1413" y="408"/>
                  <a:pt x="1413" y="407"/>
                </a:cubicBezTo>
                <a:cubicBezTo>
                  <a:pt x="1411" y="408"/>
                  <a:pt x="1410" y="411"/>
                  <a:pt x="1409" y="414"/>
                </a:cubicBezTo>
                <a:cubicBezTo>
                  <a:pt x="1407" y="413"/>
                  <a:pt x="1406" y="412"/>
                  <a:pt x="1407" y="410"/>
                </a:cubicBezTo>
                <a:cubicBezTo>
                  <a:pt x="1401" y="414"/>
                  <a:pt x="1392" y="409"/>
                  <a:pt x="1388" y="419"/>
                </a:cubicBezTo>
                <a:cubicBezTo>
                  <a:pt x="1386" y="418"/>
                  <a:pt x="1387" y="415"/>
                  <a:pt x="1385" y="415"/>
                </a:cubicBezTo>
                <a:cubicBezTo>
                  <a:pt x="1385" y="413"/>
                  <a:pt x="1387" y="415"/>
                  <a:pt x="1387" y="412"/>
                </a:cubicBezTo>
                <a:cubicBezTo>
                  <a:pt x="1383" y="415"/>
                  <a:pt x="1378" y="421"/>
                  <a:pt x="1371" y="421"/>
                </a:cubicBezTo>
                <a:cubicBezTo>
                  <a:pt x="1371" y="424"/>
                  <a:pt x="1376" y="421"/>
                  <a:pt x="1374" y="426"/>
                </a:cubicBezTo>
                <a:cubicBezTo>
                  <a:pt x="1370" y="424"/>
                  <a:pt x="1367" y="423"/>
                  <a:pt x="1365" y="425"/>
                </a:cubicBezTo>
                <a:cubicBezTo>
                  <a:pt x="1365" y="430"/>
                  <a:pt x="1367" y="424"/>
                  <a:pt x="1369" y="425"/>
                </a:cubicBezTo>
                <a:cubicBezTo>
                  <a:pt x="1369" y="429"/>
                  <a:pt x="1366" y="428"/>
                  <a:pt x="1364" y="430"/>
                </a:cubicBezTo>
                <a:cubicBezTo>
                  <a:pt x="1363" y="427"/>
                  <a:pt x="1363" y="425"/>
                  <a:pt x="1362" y="423"/>
                </a:cubicBezTo>
                <a:cubicBezTo>
                  <a:pt x="1357" y="426"/>
                  <a:pt x="1356" y="432"/>
                  <a:pt x="1349" y="432"/>
                </a:cubicBezTo>
                <a:cubicBezTo>
                  <a:pt x="1348" y="432"/>
                  <a:pt x="1348" y="430"/>
                  <a:pt x="1347" y="430"/>
                </a:cubicBezTo>
                <a:cubicBezTo>
                  <a:pt x="1346" y="429"/>
                  <a:pt x="1345" y="430"/>
                  <a:pt x="1344" y="429"/>
                </a:cubicBezTo>
                <a:cubicBezTo>
                  <a:pt x="1343" y="432"/>
                  <a:pt x="1344" y="432"/>
                  <a:pt x="1342" y="434"/>
                </a:cubicBezTo>
                <a:cubicBezTo>
                  <a:pt x="1342" y="433"/>
                  <a:pt x="1340" y="432"/>
                  <a:pt x="1338" y="431"/>
                </a:cubicBezTo>
                <a:cubicBezTo>
                  <a:pt x="1336" y="433"/>
                  <a:pt x="1333" y="434"/>
                  <a:pt x="1331" y="435"/>
                </a:cubicBezTo>
                <a:cubicBezTo>
                  <a:pt x="1329" y="434"/>
                  <a:pt x="1331" y="432"/>
                  <a:pt x="1332" y="433"/>
                </a:cubicBezTo>
                <a:cubicBezTo>
                  <a:pt x="1328" y="430"/>
                  <a:pt x="1326" y="436"/>
                  <a:pt x="1327" y="441"/>
                </a:cubicBezTo>
                <a:cubicBezTo>
                  <a:pt x="1323" y="440"/>
                  <a:pt x="1324" y="438"/>
                  <a:pt x="1325" y="435"/>
                </a:cubicBezTo>
                <a:cubicBezTo>
                  <a:pt x="1321" y="437"/>
                  <a:pt x="1320" y="444"/>
                  <a:pt x="1315" y="443"/>
                </a:cubicBezTo>
                <a:cubicBezTo>
                  <a:pt x="1314" y="443"/>
                  <a:pt x="1315" y="439"/>
                  <a:pt x="1317" y="441"/>
                </a:cubicBezTo>
                <a:cubicBezTo>
                  <a:pt x="1315" y="439"/>
                  <a:pt x="1312" y="438"/>
                  <a:pt x="1310" y="440"/>
                </a:cubicBezTo>
                <a:cubicBezTo>
                  <a:pt x="1310" y="439"/>
                  <a:pt x="1312" y="437"/>
                  <a:pt x="1309" y="436"/>
                </a:cubicBezTo>
                <a:cubicBezTo>
                  <a:pt x="1310" y="435"/>
                  <a:pt x="1312" y="437"/>
                  <a:pt x="1312" y="434"/>
                </a:cubicBezTo>
                <a:cubicBezTo>
                  <a:pt x="1309" y="432"/>
                  <a:pt x="1308" y="435"/>
                  <a:pt x="1306" y="435"/>
                </a:cubicBezTo>
                <a:cubicBezTo>
                  <a:pt x="1308" y="436"/>
                  <a:pt x="1308" y="440"/>
                  <a:pt x="1305" y="439"/>
                </a:cubicBezTo>
                <a:cubicBezTo>
                  <a:pt x="1305" y="441"/>
                  <a:pt x="1306" y="439"/>
                  <a:pt x="1308" y="440"/>
                </a:cubicBezTo>
                <a:cubicBezTo>
                  <a:pt x="1306" y="443"/>
                  <a:pt x="1304" y="444"/>
                  <a:pt x="1304" y="449"/>
                </a:cubicBezTo>
                <a:cubicBezTo>
                  <a:pt x="1301" y="448"/>
                  <a:pt x="1303" y="445"/>
                  <a:pt x="1300" y="444"/>
                </a:cubicBezTo>
                <a:cubicBezTo>
                  <a:pt x="1300" y="447"/>
                  <a:pt x="1297" y="448"/>
                  <a:pt x="1299" y="451"/>
                </a:cubicBezTo>
                <a:cubicBezTo>
                  <a:pt x="1294" y="452"/>
                  <a:pt x="1288" y="453"/>
                  <a:pt x="1285" y="456"/>
                </a:cubicBezTo>
                <a:cubicBezTo>
                  <a:pt x="1286" y="457"/>
                  <a:pt x="1288" y="458"/>
                  <a:pt x="1286" y="461"/>
                </a:cubicBezTo>
                <a:cubicBezTo>
                  <a:pt x="1283" y="458"/>
                  <a:pt x="1285" y="455"/>
                  <a:pt x="1280" y="456"/>
                </a:cubicBezTo>
                <a:cubicBezTo>
                  <a:pt x="1280" y="453"/>
                  <a:pt x="1282" y="454"/>
                  <a:pt x="1283" y="453"/>
                </a:cubicBezTo>
                <a:cubicBezTo>
                  <a:pt x="1281" y="449"/>
                  <a:pt x="1279" y="456"/>
                  <a:pt x="1276" y="455"/>
                </a:cubicBezTo>
                <a:cubicBezTo>
                  <a:pt x="1276" y="456"/>
                  <a:pt x="1278" y="457"/>
                  <a:pt x="1277" y="459"/>
                </a:cubicBezTo>
                <a:cubicBezTo>
                  <a:pt x="1275" y="458"/>
                  <a:pt x="1274" y="460"/>
                  <a:pt x="1271" y="457"/>
                </a:cubicBezTo>
                <a:cubicBezTo>
                  <a:pt x="1270" y="459"/>
                  <a:pt x="1272" y="460"/>
                  <a:pt x="1271" y="463"/>
                </a:cubicBezTo>
                <a:cubicBezTo>
                  <a:pt x="1270" y="464"/>
                  <a:pt x="1265" y="458"/>
                  <a:pt x="1265" y="465"/>
                </a:cubicBezTo>
                <a:cubicBezTo>
                  <a:pt x="1263" y="464"/>
                  <a:pt x="1263" y="462"/>
                  <a:pt x="1261" y="462"/>
                </a:cubicBezTo>
                <a:cubicBezTo>
                  <a:pt x="1261" y="460"/>
                  <a:pt x="1263" y="460"/>
                  <a:pt x="1264" y="460"/>
                </a:cubicBezTo>
                <a:cubicBezTo>
                  <a:pt x="1258" y="458"/>
                  <a:pt x="1253" y="461"/>
                  <a:pt x="1248" y="464"/>
                </a:cubicBezTo>
                <a:cubicBezTo>
                  <a:pt x="1243" y="467"/>
                  <a:pt x="1239" y="471"/>
                  <a:pt x="1233" y="473"/>
                </a:cubicBezTo>
                <a:cubicBezTo>
                  <a:pt x="1232" y="471"/>
                  <a:pt x="1232" y="469"/>
                  <a:pt x="1233" y="466"/>
                </a:cubicBezTo>
                <a:cubicBezTo>
                  <a:pt x="1230" y="466"/>
                  <a:pt x="1229" y="470"/>
                  <a:pt x="1227" y="469"/>
                </a:cubicBezTo>
                <a:cubicBezTo>
                  <a:pt x="1226" y="471"/>
                  <a:pt x="1227" y="472"/>
                  <a:pt x="1229" y="473"/>
                </a:cubicBezTo>
                <a:cubicBezTo>
                  <a:pt x="1224" y="476"/>
                  <a:pt x="1212" y="474"/>
                  <a:pt x="1213" y="485"/>
                </a:cubicBezTo>
                <a:cubicBezTo>
                  <a:pt x="1209" y="483"/>
                  <a:pt x="1213" y="482"/>
                  <a:pt x="1212" y="480"/>
                </a:cubicBezTo>
                <a:cubicBezTo>
                  <a:pt x="1208" y="482"/>
                  <a:pt x="1208" y="482"/>
                  <a:pt x="1204" y="483"/>
                </a:cubicBezTo>
                <a:cubicBezTo>
                  <a:pt x="1205" y="484"/>
                  <a:pt x="1206" y="485"/>
                  <a:pt x="1206" y="486"/>
                </a:cubicBezTo>
                <a:cubicBezTo>
                  <a:pt x="1203" y="490"/>
                  <a:pt x="1193" y="485"/>
                  <a:pt x="1195" y="492"/>
                </a:cubicBezTo>
                <a:cubicBezTo>
                  <a:pt x="1193" y="491"/>
                  <a:pt x="1192" y="489"/>
                  <a:pt x="1190" y="489"/>
                </a:cubicBezTo>
                <a:cubicBezTo>
                  <a:pt x="1189" y="490"/>
                  <a:pt x="1189" y="494"/>
                  <a:pt x="1185" y="492"/>
                </a:cubicBezTo>
                <a:cubicBezTo>
                  <a:pt x="1187" y="500"/>
                  <a:pt x="1176" y="495"/>
                  <a:pt x="1175" y="502"/>
                </a:cubicBezTo>
                <a:cubicBezTo>
                  <a:pt x="1174" y="501"/>
                  <a:pt x="1171" y="501"/>
                  <a:pt x="1171" y="499"/>
                </a:cubicBezTo>
                <a:cubicBezTo>
                  <a:pt x="1170" y="502"/>
                  <a:pt x="1169" y="506"/>
                  <a:pt x="1163" y="503"/>
                </a:cubicBezTo>
                <a:cubicBezTo>
                  <a:pt x="1163" y="505"/>
                  <a:pt x="1163" y="506"/>
                  <a:pt x="1162" y="507"/>
                </a:cubicBezTo>
                <a:cubicBezTo>
                  <a:pt x="1161" y="506"/>
                  <a:pt x="1161" y="506"/>
                  <a:pt x="1159" y="505"/>
                </a:cubicBezTo>
                <a:cubicBezTo>
                  <a:pt x="1160" y="508"/>
                  <a:pt x="1157" y="509"/>
                  <a:pt x="1157" y="506"/>
                </a:cubicBezTo>
                <a:cubicBezTo>
                  <a:pt x="1157" y="509"/>
                  <a:pt x="1154" y="510"/>
                  <a:pt x="1150" y="511"/>
                </a:cubicBezTo>
                <a:cubicBezTo>
                  <a:pt x="1153" y="513"/>
                  <a:pt x="1151" y="514"/>
                  <a:pt x="1150" y="515"/>
                </a:cubicBezTo>
                <a:cubicBezTo>
                  <a:pt x="1149" y="515"/>
                  <a:pt x="1149" y="513"/>
                  <a:pt x="1149" y="512"/>
                </a:cubicBezTo>
                <a:cubicBezTo>
                  <a:pt x="1146" y="513"/>
                  <a:pt x="1144" y="516"/>
                  <a:pt x="1141" y="516"/>
                </a:cubicBezTo>
                <a:cubicBezTo>
                  <a:pt x="1141" y="512"/>
                  <a:pt x="1144" y="515"/>
                  <a:pt x="1143" y="511"/>
                </a:cubicBezTo>
                <a:cubicBezTo>
                  <a:pt x="1141" y="511"/>
                  <a:pt x="1139" y="511"/>
                  <a:pt x="1138" y="513"/>
                </a:cubicBezTo>
                <a:cubicBezTo>
                  <a:pt x="1137" y="512"/>
                  <a:pt x="1138" y="510"/>
                  <a:pt x="1138" y="509"/>
                </a:cubicBezTo>
                <a:cubicBezTo>
                  <a:pt x="1139" y="508"/>
                  <a:pt x="1144" y="511"/>
                  <a:pt x="1143" y="506"/>
                </a:cubicBezTo>
                <a:cubicBezTo>
                  <a:pt x="1142" y="508"/>
                  <a:pt x="1140" y="503"/>
                  <a:pt x="1138" y="505"/>
                </a:cubicBezTo>
                <a:cubicBezTo>
                  <a:pt x="1136" y="503"/>
                  <a:pt x="1137" y="501"/>
                  <a:pt x="1139" y="499"/>
                </a:cubicBezTo>
                <a:cubicBezTo>
                  <a:pt x="1141" y="500"/>
                  <a:pt x="1140" y="503"/>
                  <a:pt x="1141" y="504"/>
                </a:cubicBezTo>
                <a:cubicBezTo>
                  <a:pt x="1144" y="505"/>
                  <a:pt x="1143" y="501"/>
                  <a:pt x="1143" y="499"/>
                </a:cubicBezTo>
                <a:cubicBezTo>
                  <a:pt x="1144" y="498"/>
                  <a:pt x="1145" y="496"/>
                  <a:pt x="1148" y="497"/>
                </a:cubicBezTo>
                <a:cubicBezTo>
                  <a:pt x="1144" y="499"/>
                  <a:pt x="1148" y="503"/>
                  <a:pt x="1145" y="504"/>
                </a:cubicBezTo>
                <a:cubicBezTo>
                  <a:pt x="1145" y="506"/>
                  <a:pt x="1149" y="503"/>
                  <a:pt x="1147" y="507"/>
                </a:cubicBezTo>
                <a:cubicBezTo>
                  <a:pt x="1146" y="511"/>
                  <a:pt x="1145" y="503"/>
                  <a:pt x="1144" y="506"/>
                </a:cubicBezTo>
                <a:cubicBezTo>
                  <a:pt x="1143" y="511"/>
                  <a:pt x="1145" y="508"/>
                  <a:pt x="1148" y="510"/>
                </a:cubicBezTo>
                <a:cubicBezTo>
                  <a:pt x="1147" y="510"/>
                  <a:pt x="1147" y="511"/>
                  <a:pt x="1146" y="511"/>
                </a:cubicBezTo>
                <a:cubicBezTo>
                  <a:pt x="1149" y="512"/>
                  <a:pt x="1154" y="504"/>
                  <a:pt x="1159" y="504"/>
                </a:cubicBezTo>
                <a:cubicBezTo>
                  <a:pt x="1155" y="501"/>
                  <a:pt x="1160" y="502"/>
                  <a:pt x="1158" y="499"/>
                </a:cubicBezTo>
                <a:cubicBezTo>
                  <a:pt x="1156" y="501"/>
                  <a:pt x="1154" y="502"/>
                  <a:pt x="1153" y="506"/>
                </a:cubicBezTo>
                <a:cubicBezTo>
                  <a:pt x="1146" y="498"/>
                  <a:pt x="1156" y="496"/>
                  <a:pt x="1157" y="492"/>
                </a:cubicBezTo>
                <a:cubicBezTo>
                  <a:pt x="1163" y="493"/>
                  <a:pt x="1161" y="498"/>
                  <a:pt x="1166" y="500"/>
                </a:cubicBezTo>
                <a:cubicBezTo>
                  <a:pt x="1163" y="496"/>
                  <a:pt x="1170" y="499"/>
                  <a:pt x="1169" y="494"/>
                </a:cubicBezTo>
                <a:cubicBezTo>
                  <a:pt x="1168" y="496"/>
                  <a:pt x="1163" y="497"/>
                  <a:pt x="1162" y="493"/>
                </a:cubicBezTo>
                <a:cubicBezTo>
                  <a:pt x="1167" y="495"/>
                  <a:pt x="1163" y="489"/>
                  <a:pt x="1169" y="489"/>
                </a:cubicBezTo>
                <a:cubicBezTo>
                  <a:pt x="1172" y="490"/>
                  <a:pt x="1171" y="493"/>
                  <a:pt x="1174" y="494"/>
                </a:cubicBezTo>
                <a:cubicBezTo>
                  <a:pt x="1175" y="490"/>
                  <a:pt x="1175" y="490"/>
                  <a:pt x="1175" y="490"/>
                </a:cubicBezTo>
                <a:cubicBezTo>
                  <a:pt x="1173" y="489"/>
                  <a:pt x="1172" y="489"/>
                  <a:pt x="1172" y="488"/>
                </a:cubicBezTo>
                <a:cubicBezTo>
                  <a:pt x="1175" y="482"/>
                  <a:pt x="1180" y="480"/>
                  <a:pt x="1184" y="476"/>
                </a:cubicBezTo>
                <a:cubicBezTo>
                  <a:pt x="1181" y="474"/>
                  <a:pt x="1181" y="477"/>
                  <a:pt x="1178" y="476"/>
                </a:cubicBezTo>
                <a:cubicBezTo>
                  <a:pt x="1180" y="473"/>
                  <a:pt x="1184" y="468"/>
                  <a:pt x="1188" y="472"/>
                </a:cubicBezTo>
                <a:cubicBezTo>
                  <a:pt x="1187" y="473"/>
                  <a:pt x="1186" y="474"/>
                  <a:pt x="1186" y="477"/>
                </a:cubicBezTo>
                <a:cubicBezTo>
                  <a:pt x="1187" y="480"/>
                  <a:pt x="1189" y="477"/>
                  <a:pt x="1189" y="480"/>
                </a:cubicBezTo>
                <a:cubicBezTo>
                  <a:pt x="1192" y="477"/>
                  <a:pt x="1192" y="471"/>
                  <a:pt x="1197" y="475"/>
                </a:cubicBezTo>
                <a:cubicBezTo>
                  <a:pt x="1197" y="472"/>
                  <a:pt x="1199" y="473"/>
                  <a:pt x="1201" y="472"/>
                </a:cubicBezTo>
                <a:cubicBezTo>
                  <a:pt x="1200" y="471"/>
                  <a:pt x="1200" y="470"/>
                  <a:pt x="1199" y="469"/>
                </a:cubicBezTo>
                <a:cubicBezTo>
                  <a:pt x="1204" y="469"/>
                  <a:pt x="1208" y="461"/>
                  <a:pt x="1213" y="465"/>
                </a:cubicBezTo>
                <a:cubicBezTo>
                  <a:pt x="1215" y="463"/>
                  <a:pt x="1217" y="461"/>
                  <a:pt x="1219" y="459"/>
                </a:cubicBezTo>
                <a:cubicBezTo>
                  <a:pt x="1219" y="460"/>
                  <a:pt x="1220" y="462"/>
                  <a:pt x="1220" y="463"/>
                </a:cubicBezTo>
                <a:cubicBezTo>
                  <a:pt x="1223" y="463"/>
                  <a:pt x="1220" y="460"/>
                  <a:pt x="1221" y="458"/>
                </a:cubicBezTo>
                <a:cubicBezTo>
                  <a:pt x="1224" y="459"/>
                  <a:pt x="1224" y="462"/>
                  <a:pt x="1224" y="465"/>
                </a:cubicBezTo>
                <a:cubicBezTo>
                  <a:pt x="1226" y="465"/>
                  <a:pt x="1227" y="464"/>
                  <a:pt x="1228" y="464"/>
                </a:cubicBezTo>
                <a:cubicBezTo>
                  <a:pt x="1230" y="463"/>
                  <a:pt x="1231" y="464"/>
                  <a:pt x="1233" y="465"/>
                </a:cubicBezTo>
                <a:cubicBezTo>
                  <a:pt x="1232" y="462"/>
                  <a:pt x="1229" y="461"/>
                  <a:pt x="1230" y="457"/>
                </a:cubicBezTo>
                <a:cubicBezTo>
                  <a:pt x="1225" y="457"/>
                  <a:pt x="1231" y="463"/>
                  <a:pt x="1226" y="462"/>
                </a:cubicBezTo>
                <a:cubicBezTo>
                  <a:pt x="1224" y="460"/>
                  <a:pt x="1224" y="458"/>
                  <a:pt x="1225" y="456"/>
                </a:cubicBezTo>
                <a:cubicBezTo>
                  <a:pt x="1228" y="453"/>
                  <a:pt x="1236" y="457"/>
                  <a:pt x="1239" y="453"/>
                </a:cubicBezTo>
                <a:cubicBezTo>
                  <a:pt x="1242" y="456"/>
                  <a:pt x="1238" y="456"/>
                  <a:pt x="1238" y="459"/>
                </a:cubicBezTo>
                <a:cubicBezTo>
                  <a:pt x="1240" y="460"/>
                  <a:pt x="1241" y="457"/>
                  <a:pt x="1242" y="455"/>
                </a:cubicBezTo>
                <a:cubicBezTo>
                  <a:pt x="1242" y="454"/>
                  <a:pt x="1241" y="453"/>
                  <a:pt x="1240" y="453"/>
                </a:cubicBezTo>
                <a:cubicBezTo>
                  <a:pt x="1241" y="451"/>
                  <a:pt x="1242" y="453"/>
                  <a:pt x="1241" y="450"/>
                </a:cubicBezTo>
                <a:cubicBezTo>
                  <a:pt x="1246" y="451"/>
                  <a:pt x="1245" y="443"/>
                  <a:pt x="1251" y="448"/>
                </a:cubicBezTo>
                <a:cubicBezTo>
                  <a:pt x="1250" y="445"/>
                  <a:pt x="1254" y="442"/>
                  <a:pt x="1256" y="445"/>
                </a:cubicBezTo>
                <a:cubicBezTo>
                  <a:pt x="1255" y="439"/>
                  <a:pt x="1260" y="437"/>
                  <a:pt x="1265" y="437"/>
                </a:cubicBezTo>
                <a:cubicBezTo>
                  <a:pt x="1265" y="436"/>
                  <a:pt x="1264" y="435"/>
                  <a:pt x="1264" y="434"/>
                </a:cubicBezTo>
                <a:cubicBezTo>
                  <a:pt x="1268" y="435"/>
                  <a:pt x="1270" y="431"/>
                  <a:pt x="1272" y="436"/>
                </a:cubicBezTo>
                <a:cubicBezTo>
                  <a:pt x="1273" y="434"/>
                  <a:pt x="1273" y="431"/>
                  <a:pt x="1274" y="429"/>
                </a:cubicBezTo>
                <a:cubicBezTo>
                  <a:pt x="1279" y="430"/>
                  <a:pt x="1275" y="434"/>
                  <a:pt x="1278" y="435"/>
                </a:cubicBezTo>
                <a:cubicBezTo>
                  <a:pt x="1279" y="432"/>
                  <a:pt x="1282" y="431"/>
                  <a:pt x="1285" y="432"/>
                </a:cubicBezTo>
                <a:cubicBezTo>
                  <a:pt x="1284" y="429"/>
                  <a:pt x="1285" y="426"/>
                  <a:pt x="1285" y="423"/>
                </a:cubicBezTo>
                <a:cubicBezTo>
                  <a:pt x="1287" y="425"/>
                  <a:pt x="1285" y="430"/>
                  <a:pt x="1289" y="431"/>
                </a:cubicBezTo>
                <a:cubicBezTo>
                  <a:pt x="1285" y="425"/>
                  <a:pt x="1292" y="422"/>
                  <a:pt x="1297" y="423"/>
                </a:cubicBezTo>
                <a:cubicBezTo>
                  <a:pt x="1299" y="421"/>
                  <a:pt x="1297" y="417"/>
                  <a:pt x="1300" y="417"/>
                </a:cubicBezTo>
                <a:cubicBezTo>
                  <a:pt x="1301" y="419"/>
                  <a:pt x="1301" y="423"/>
                  <a:pt x="1303" y="420"/>
                </a:cubicBezTo>
                <a:cubicBezTo>
                  <a:pt x="1305" y="422"/>
                  <a:pt x="1304" y="425"/>
                  <a:pt x="1304" y="428"/>
                </a:cubicBezTo>
                <a:cubicBezTo>
                  <a:pt x="1304" y="428"/>
                  <a:pt x="1305" y="428"/>
                  <a:pt x="1305" y="427"/>
                </a:cubicBezTo>
                <a:cubicBezTo>
                  <a:pt x="1305" y="427"/>
                  <a:pt x="1306" y="428"/>
                  <a:pt x="1307" y="428"/>
                </a:cubicBezTo>
                <a:cubicBezTo>
                  <a:pt x="1307" y="425"/>
                  <a:pt x="1305" y="424"/>
                  <a:pt x="1306" y="422"/>
                </a:cubicBezTo>
                <a:cubicBezTo>
                  <a:pt x="1308" y="419"/>
                  <a:pt x="1310" y="424"/>
                  <a:pt x="1314" y="425"/>
                </a:cubicBezTo>
                <a:cubicBezTo>
                  <a:pt x="1315" y="421"/>
                  <a:pt x="1318" y="424"/>
                  <a:pt x="1320" y="421"/>
                </a:cubicBezTo>
                <a:cubicBezTo>
                  <a:pt x="1316" y="419"/>
                  <a:pt x="1314" y="421"/>
                  <a:pt x="1312" y="423"/>
                </a:cubicBezTo>
                <a:cubicBezTo>
                  <a:pt x="1312" y="421"/>
                  <a:pt x="1310" y="420"/>
                  <a:pt x="1308" y="419"/>
                </a:cubicBezTo>
                <a:cubicBezTo>
                  <a:pt x="1310" y="419"/>
                  <a:pt x="1308" y="416"/>
                  <a:pt x="1313" y="418"/>
                </a:cubicBezTo>
                <a:cubicBezTo>
                  <a:pt x="1314" y="416"/>
                  <a:pt x="1310" y="416"/>
                  <a:pt x="1312" y="414"/>
                </a:cubicBezTo>
                <a:cubicBezTo>
                  <a:pt x="1316" y="416"/>
                  <a:pt x="1320" y="413"/>
                  <a:pt x="1325" y="412"/>
                </a:cubicBezTo>
                <a:cubicBezTo>
                  <a:pt x="1324" y="410"/>
                  <a:pt x="1320" y="411"/>
                  <a:pt x="1320" y="413"/>
                </a:cubicBezTo>
                <a:cubicBezTo>
                  <a:pt x="1316" y="408"/>
                  <a:pt x="1322" y="406"/>
                  <a:pt x="1325" y="406"/>
                </a:cubicBezTo>
                <a:cubicBezTo>
                  <a:pt x="1328" y="409"/>
                  <a:pt x="1321" y="408"/>
                  <a:pt x="1324" y="410"/>
                </a:cubicBezTo>
                <a:cubicBezTo>
                  <a:pt x="1329" y="412"/>
                  <a:pt x="1325" y="406"/>
                  <a:pt x="1329" y="407"/>
                </a:cubicBezTo>
                <a:cubicBezTo>
                  <a:pt x="1329" y="415"/>
                  <a:pt x="1337" y="403"/>
                  <a:pt x="1343" y="407"/>
                </a:cubicBezTo>
                <a:cubicBezTo>
                  <a:pt x="1343" y="404"/>
                  <a:pt x="1346" y="401"/>
                  <a:pt x="1348" y="397"/>
                </a:cubicBezTo>
                <a:cubicBezTo>
                  <a:pt x="1350" y="403"/>
                  <a:pt x="1357" y="394"/>
                  <a:pt x="1357" y="391"/>
                </a:cubicBezTo>
                <a:cubicBezTo>
                  <a:pt x="1358" y="392"/>
                  <a:pt x="1359" y="393"/>
                  <a:pt x="1359" y="394"/>
                </a:cubicBezTo>
                <a:cubicBezTo>
                  <a:pt x="1359" y="391"/>
                  <a:pt x="1363" y="393"/>
                  <a:pt x="1364" y="389"/>
                </a:cubicBezTo>
                <a:cubicBezTo>
                  <a:pt x="1368" y="393"/>
                  <a:pt x="1367" y="387"/>
                  <a:pt x="1371" y="384"/>
                </a:cubicBezTo>
                <a:cubicBezTo>
                  <a:pt x="1372" y="386"/>
                  <a:pt x="1371" y="388"/>
                  <a:pt x="1374" y="389"/>
                </a:cubicBezTo>
                <a:cubicBezTo>
                  <a:pt x="1380" y="382"/>
                  <a:pt x="1385" y="384"/>
                  <a:pt x="1391" y="379"/>
                </a:cubicBezTo>
                <a:cubicBezTo>
                  <a:pt x="1392" y="381"/>
                  <a:pt x="1392" y="383"/>
                  <a:pt x="1394" y="382"/>
                </a:cubicBezTo>
                <a:cubicBezTo>
                  <a:pt x="1392" y="377"/>
                  <a:pt x="1397" y="378"/>
                  <a:pt x="1400" y="381"/>
                </a:cubicBezTo>
                <a:cubicBezTo>
                  <a:pt x="1397" y="378"/>
                  <a:pt x="1399" y="373"/>
                  <a:pt x="1403" y="374"/>
                </a:cubicBezTo>
                <a:cubicBezTo>
                  <a:pt x="1405" y="377"/>
                  <a:pt x="1400" y="375"/>
                  <a:pt x="1402" y="378"/>
                </a:cubicBezTo>
                <a:cubicBezTo>
                  <a:pt x="1403" y="379"/>
                  <a:pt x="1404" y="378"/>
                  <a:pt x="1405" y="379"/>
                </a:cubicBezTo>
                <a:cubicBezTo>
                  <a:pt x="1405" y="377"/>
                  <a:pt x="1403" y="376"/>
                  <a:pt x="1406" y="375"/>
                </a:cubicBezTo>
                <a:cubicBezTo>
                  <a:pt x="1407" y="376"/>
                  <a:pt x="1405" y="378"/>
                  <a:pt x="1407" y="379"/>
                </a:cubicBezTo>
                <a:cubicBezTo>
                  <a:pt x="1411" y="380"/>
                  <a:pt x="1411" y="377"/>
                  <a:pt x="1410" y="375"/>
                </a:cubicBezTo>
                <a:cubicBezTo>
                  <a:pt x="1412" y="373"/>
                  <a:pt x="1412" y="379"/>
                  <a:pt x="1414" y="377"/>
                </a:cubicBezTo>
                <a:cubicBezTo>
                  <a:pt x="1412" y="374"/>
                  <a:pt x="1414" y="372"/>
                  <a:pt x="1416" y="370"/>
                </a:cubicBezTo>
                <a:cubicBezTo>
                  <a:pt x="1419" y="374"/>
                  <a:pt x="1418" y="370"/>
                  <a:pt x="1421" y="372"/>
                </a:cubicBezTo>
                <a:cubicBezTo>
                  <a:pt x="1420" y="369"/>
                  <a:pt x="1423" y="369"/>
                  <a:pt x="1425" y="369"/>
                </a:cubicBezTo>
                <a:cubicBezTo>
                  <a:pt x="1426" y="371"/>
                  <a:pt x="1424" y="371"/>
                  <a:pt x="1426" y="373"/>
                </a:cubicBezTo>
                <a:cubicBezTo>
                  <a:pt x="1425" y="368"/>
                  <a:pt x="1436" y="370"/>
                  <a:pt x="1432" y="364"/>
                </a:cubicBezTo>
                <a:cubicBezTo>
                  <a:pt x="1435" y="365"/>
                  <a:pt x="1434" y="358"/>
                  <a:pt x="1437" y="360"/>
                </a:cubicBezTo>
                <a:cubicBezTo>
                  <a:pt x="1440" y="362"/>
                  <a:pt x="1436" y="363"/>
                  <a:pt x="1436" y="367"/>
                </a:cubicBezTo>
                <a:cubicBezTo>
                  <a:pt x="1439" y="367"/>
                  <a:pt x="1440" y="365"/>
                  <a:pt x="1442" y="365"/>
                </a:cubicBezTo>
                <a:cubicBezTo>
                  <a:pt x="1440" y="356"/>
                  <a:pt x="1449" y="358"/>
                  <a:pt x="1451" y="356"/>
                </a:cubicBezTo>
                <a:cubicBezTo>
                  <a:pt x="1452" y="358"/>
                  <a:pt x="1449" y="360"/>
                  <a:pt x="1449" y="362"/>
                </a:cubicBezTo>
                <a:cubicBezTo>
                  <a:pt x="1447" y="361"/>
                  <a:pt x="1447" y="360"/>
                  <a:pt x="1448" y="359"/>
                </a:cubicBezTo>
                <a:cubicBezTo>
                  <a:pt x="1444" y="358"/>
                  <a:pt x="1447" y="362"/>
                  <a:pt x="1444" y="363"/>
                </a:cubicBezTo>
                <a:cubicBezTo>
                  <a:pt x="1448" y="363"/>
                  <a:pt x="1449" y="362"/>
                  <a:pt x="1454" y="366"/>
                </a:cubicBezTo>
                <a:cubicBezTo>
                  <a:pt x="1456" y="364"/>
                  <a:pt x="1453" y="363"/>
                  <a:pt x="1453" y="361"/>
                </a:cubicBezTo>
                <a:cubicBezTo>
                  <a:pt x="1455" y="363"/>
                  <a:pt x="1460" y="362"/>
                  <a:pt x="1464" y="360"/>
                </a:cubicBezTo>
                <a:cubicBezTo>
                  <a:pt x="1468" y="358"/>
                  <a:pt x="1472" y="356"/>
                  <a:pt x="1475" y="356"/>
                </a:cubicBezTo>
                <a:cubicBezTo>
                  <a:pt x="1475" y="355"/>
                  <a:pt x="1478" y="352"/>
                  <a:pt x="1476" y="350"/>
                </a:cubicBezTo>
                <a:cubicBezTo>
                  <a:pt x="1477" y="346"/>
                  <a:pt x="1482" y="352"/>
                  <a:pt x="1480" y="346"/>
                </a:cubicBezTo>
                <a:cubicBezTo>
                  <a:pt x="1483" y="347"/>
                  <a:pt x="1481" y="350"/>
                  <a:pt x="1482" y="352"/>
                </a:cubicBezTo>
                <a:cubicBezTo>
                  <a:pt x="1482" y="353"/>
                  <a:pt x="1480" y="351"/>
                  <a:pt x="1479" y="350"/>
                </a:cubicBezTo>
                <a:cubicBezTo>
                  <a:pt x="1478" y="354"/>
                  <a:pt x="1482" y="354"/>
                  <a:pt x="1479" y="356"/>
                </a:cubicBezTo>
                <a:cubicBezTo>
                  <a:pt x="1481" y="356"/>
                  <a:pt x="1481" y="354"/>
                  <a:pt x="1484" y="350"/>
                </a:cubicBezTo>
                <a:cubicBezTo>
                  <a:pt x="1484" y="351"/>
                  <a:pt x="1485" y="352"/>
                  <a:pt x="1486" y="353"/>
                </a:cubicBezTo>
                <a:cubicBezTo>
                  <a:pt x="1487" y="350"/>
                  <a:pt x="1484" y="351"/>
                  <a:pt x="1484" y="348"/>
                </a:cubicBezTo>
                <a:cubicBezTo>
                  <a:pt x="1485" y="346"/>
                  <a:pt x="1487" y="348"/>
                  <a:pt x="1488" y="345"/>
                </a:cubicBezTo>
                <a:cubicBezTo>
                  <a:pt x="1483" y="344"/>
                  <a:pt x="1478" y="344"/>
                  <a:pt x="1474" y="345"/>
                </a:cubicBezTo>
                <a:cubicBezTo>
                  <a:pt x="1469" y="346"/>
                  <a:pt x="1465" y="347"/>
                  <a:pt x="1460" y="348"/>
                </a:cubicBezTo>
                <a:cubicBezTo>
                  <a:pt x="1457" y="347"/>
                  <a:pt x="1461" y="345"/>
                  <a:pt x="1458" y="344"/>
                </a:cubicBezTo>
                <a:cubicBezTo>
                  <a:pt x="1455" y="345"/>
                  <a:pt x="1457" y="346"/>
                  <a:pt x="1456" y="349"/>
                </a:cubicBezTo>
                <a:cubicBezTo>
                  <a:pt x="1453" y="347"/>
                  <a:pt x="1455" y="343"/>
                  <a:pt x="1456" y="339"/>
                </a:cubicBezTo>
                <a:cubicBezTo>
                  <a:pt x="1461" y="338"/>
                  <a:pt x="1469" y="343"/>
                  <a:pt x="1474" y="336"/>
                </a:cubicBezTo>
                <a:cubicBezTo>
                  <a:pt x="1475" y="336"/>
                  <a:pt x="1478" y="338"/>
                  <a:pt x="1479" y="337"/>
                </a:cubicBezTo>
                <a:cubicBezTo>
                  <a:pt x="1477" y="335"/>
                  <a:pt x="1477" y="335"/>
                  <a:pt x="1481" y="335"/>
                </a:cubicBezTo>
                <a:cubicBezTo>
                  <a:pt x="1483" y="333"/>
                  <a:pt x="1480" y="332"/>
                  <a:pt x="1481" y="331"/>
                </a:cubicBezTo>
                <a:cubicBezTo>
                  <a:pt x="1487" y="335"/>
                  <a:pt x="1487" y="330"/>
                  <a:pt x="1491" y="329"/>
                </a:cubicBezTo>
                <a:cubicBezTo>
                  <a:pt x="1493" y="330"/>
                  <a:pt x="1492" y="332"/>
                  <a:pt x="1494" y="333"/>
                </a:cubicBezTo>
                <a:cubicBezTo>
                  <a:pt x="1493" y="330"/>
                  <a:pt x="1494" y="328"/>
                  <a:pt x="1497" y="328"/>
                </a:cubicBezTo>
                <a:cubicBezTo>
                  <a:pt x="1499" y="329"/>
                  <a:pt x="1495" y="332"/>
                  <a:pt x="1499" y="333"/>
                </a:cubicBezTo>
                <a:cubicBezTo>
                  <a:pt x="1499" y="331"/>
                  <a:pt x="1500" y="331"/>
                  <a:pt x="1501" y="332"/>
                </a:cubicBezTo>
                <a:cubicBezTo>
                  <a:pt x="1500" y="331"/>
                  <a:pt x="1501" y="330"/>
                  <a:pt x="1501" y="328"/>
                </a:cubicBezTo>
                <a:cubicBezTo>
                  <a:pt x="1507" y="328"/>
                  <a:pt x="1509" y="328"/>
                  <a:pt x="1515" y="331"/>
                </a:cubicBezTo>
                <a:cubicBezTo>
                  <a:pt x="1514" y="325"/>
                  <a:pt x="1519" y="331"/>
                  <a:pt x="1520" y="327"/>
                </a:cubicBezTo>
                <a:cubicBezTo>
                  <a:pt x="1522" y="329"/>
                  <a:pt x="1518" y="328"/>
                  <a:pt x="1519" y="331"/>
                </a:cubicBezTo>
                <a:cubicBezTo>
                  <a:pt x="1521" y="331"/>
                  <a:pt x="1523" y="329"/>
                  <a:pt x="1525" y="330"/>
                </a:cubicBezTo>
                <a:cubicBezTo>
                  <a:pt x="1526" y="329"/>
                  <a:pt x="1526" y="325"/>
                  <a:pt x="1528" y="327"/>
                </a:cubicBezTo>
                <a:cubicBezTo>
                  <a:pt x="1526" y="323"/>
                  <a:pt x="1527" y="324"/>
                  <a:pt x="1528" y="320"/>
                </a:cubicBezTo>
                <a:cubicBezTo>
                  <a:pt x="1524" y="322"/>
                  <a:pt x="1521" y="318"/>
                  <a:pt x="1518" y="322"/>
                </a:cubicBezTo>
                <a:cubicBezTo>
                  <a:pt x="1515" y="319"/>
                  <a:pt x="1519" y="319"/>
                  <a:pt x="1516" y="317"/>
                </a:cubicBezTo>
                <a:cubicBezTo>
                  <a:pt x="1515" y="319"/>
                  <a:pt x="1515" y="322"/>
                  <a:pt x="1517" y="323"/>
                </a:cubicBezTo>
                <a:cubicBezTo>
                  <a:pt x="1516" y="325"/>
                  <a:pt x="1514" y="324"/>
                  <a:pt x="1513" y="327"/>
                </a:cubicBezTo>
                <a:cubicBezTo>
                  <a:pt x="1512" y="322"/>
                  <a:pt x="1509" y="325"/>
                  <a:pt x="1507" y="327"/>
                </a:cubicBezTo>
                <a:cubicBezTo>
                  <a:pt x="1505" y="324"/>
                  <a:pt x="1509" y="323"/>
                  <a:pt x="1508" y="320"/>
                </a:cubicBezTo>
                <a:cubicBezTo>
                  <a:pt x="1505" y="320"/>
                  <a:pt x="1506" y="321"/>
                  <a:pt x="1505" y="323"/>
                </a:cubicBezTo>
                <a:cubicBezTo>
                  <a:pt x="1504" y="322"/>
                  <a:pt x="1501" y="320"/>
                  <a:pt x="1498" y="321"/>
                </a:cubicBezTo>
                <a:cubicBezTo>
                  <a:pt x="1499" y="322"/>
                  <a:pt x="1497" y="325"/>
                  <a:pt x="1497" y="327"/>
                </a:cubicBezTo>
                <a:cubicBezTo>
                  <a:pt x="1495" y="325"/>
                  <a:pt x="1495" y="322"/>
                  <a:pt x="1492" y="321"/>
                </a:cubicBezTo>
                <a:cubicBezTo>
                  <a:pt x="1491" y="323"/>
                  <a:pt x="1489" y="321"/>
                  <a:pt x="1487" y="322"/>
                </a:cubicBezTo>
                <a:cubicBezTo>
                  <a:pt x="1487" y="320"/>
                  <a:pt x="1485" y="319"/>
                  <a:pt x="1485" y="317"/>
                </a:cubicBezTo>
                <a:cubicBezTo>
                  <a:pt x="1479" y="320"/>
                  <a:pt x="1473" y="321"/>
                  <a:pt x="1466" y="321"/>
                </a:cubicBezTo>
                <a:cubicBezTo>
                  <a:pt x="1464" y="327"/>
                  <a:pt x="1458" y="321"/>
                  <a:pt x="1456" y="326"/>
                </a:cubicBezTo>
                <a:cubicBezTo>
                  <a:pt x="1452" y="323"/>
                  <a:pt x="1449" y="325"/>
                  <a:pt x="1445" y="327"/>
                </a:cubicBezTo>
                <a:cubicBezTo>
                  <a:pt x="1442" y="329"/>
                  <a:pt x="1439" y="330"/>
                  <a:pt x="1435" y="327"/>
                </a:cubicBezTo>
                <a:cubicBezTo>
                  <a:pt x="1435" y="329"/>
                  <a:pt x="1434" y="328"/>
                  <a:pt x="1433" y="330"/>
                </a:cubicBezTo>
                <a:cubicBezTo>
                  <a:pt x="1431" y="328"/>
                  <a:pt x="1429" y="329"/>
                  <a:pt x="1427" y="328"/>
                </a:cubicBezTo>
                <a:cubicBezTo>
                  <a:pt x="1429" y="325"/>
                  <a:pt x="1432" y="328"/>
                  <a:pt x="1431" y="323"/>
                </a:cubicBezTo>
                <a:cubicBezTo>
                  <a:pt x="1431" y="327"/>
                  <a:pt x="1433" y="324"/>
                  <a:pt x="1435" y="324"/>
                </a:cubicBezTo>
                <a:cubicBezTo>
                  <a:pt x="1436" y="321"/>
                  <a:pt x="1434" y="322"/>
                  <a:pt x="1432" y="322"/>
                </a:cubicBezTo>
                <a:cubicBezTo>
                  <a:pt x="1433" y="318"/>
                  <a:pt x="1437" y="319"/>
                  <a:pt x="1439" y="318"/>
                </a:cubicBezTo>
                <a:cubicBezTo>
                  <a:pt x="1441" y="319"/>
                  <a:pt x="1438" y="322"/>
                  <a:pt x="1436" y="321"/>
                </a:cubicBezTo>
                <a:cubicBezTo>
                  <a:pt x="1439" y="324"/>
                  <a:pt x="1443" y="319"/>
                  <a:pt x="1446" y="319"/>
                </a:cubicBezTo>
                <a:cubicBezTo>
                  <a:pt x="1444" y="316"/>
                  <a:pt x="1444" y="320"/>
                  <a:pt x="1442" y="318"/>
                </a:cubicBezTo>
                <a:cubicBezTo>
                  <a:pt x="1447" y="317"/>
                  <a:pt x="1448" y="313"/>
                  <a:pt x="1452" y="311"/>
                </a:cubicBezTo>
                <a:cubicBezTo>
                  <a:pt x="1455" y="312"/>
                  <a:pt x="1450" y="315"/>
                  <a:pt x="1454" y="316"/>
                </a:cubicBezTo>
                <a:cubicBezTo>
                  <a:pt x="1454" y="314"/>
                  <a:pt x="1455" y="313"/>
                  <a:pt x="1455" y="312"/>
                </a:cubicBezTo>
                <a:cubicBezTo>
                  <a:pt x="1458" y="313"/>
                  <a:pt x="1461" y="312"/>
                  <a:pt x="1463" y="311"/>
                </a:cubicBezTo>
                <a:cubicBezTo>
                  <a:pt x="1466" y="310"/>
                  <a:pt x="1467" y="308"/>
                  <a:pt x="1469" y="306"/>
                </a:cubicBezTo>
                <a:cubicBezTo>
                  <a:pt x="1467" y="311"/>
                  <a:pt x="1472" y="308"/>
                  <a:pt x="1475" y="308"/>
                </a:cubicBezTo>
                <a:cubicBezTo>
                  <a:pt x="1475" y="306"/>
                  <a:pt x="1476" y="304"/>
                  <a:pt x="1473" y="305"/>
                </a:cubicBezTo>
                <a:cubicBezTo>
                  <a:pt x="1475" y="298"/>
                  <a:pt x="1479" y="306"/>
                  <a:pt x="1481" y="301"/>
                </a:cubicBezTo>
                <a:cubicBezTo>
                  <a:pt x="1483" y="303"/>
                  <a:pt x="1483" y="305"/>
                  <a:pt x="1484" y="307"/>
                </a:cubicBezTo>
                <a:cubicBezTo>
                  <a:pt x="1486" y="308"/>
                  <a:pt x="1487" y="302"/>
                  <a:pt x="1486" y="301"/>
                </a:cubicBezTo>
                <a:cubicBezTo>
                  <a:pt x="1488" y="299"/>
                  <a:pt x="1495" y="304"/>
                  <a:pt x="1493" y="298"/>
                </a:cubicBezTo>
                <a:cubicBezTo>
                  <a:pt x="1495" y="298"/>
                  <a:pt x="1499" y="299"/>
                  <a:pt x="1499" y="301"/>
                </a:cubicBezTo>
                <a:cubicBezTo>
                  <a:pt x="1500" y="297"/>
                  <a:pt x="1506" y="294"/>
                  <a:pt x="1512" y="296"/>
                </a:cubicBezTo>
                <a:cubicBezTo>
                  <a:pt x="1510" y="298"/>
                  <a:pt x="1510" y="298"/>
                  <a:pt x="1509" y="302"/>
                </a:cubicBezTo>
                <a:cubicBezTo>
                  <a:pt x="1511" y="303"/>
                  <a:pt x="1513" y="304"/>
                  <a:pt x="1516" y="305"/>
                </a:cubicBezTo>
                <a:cubicBezTo>
                  <a:pt x="1517" y="304"/>
                  <a:pt x="1512" y="300"/>
                  <a:pt x="1515" y="301"/>
                </a:cubicBezTo>
                <a:cubicBezTo>
                  <a:pt x="1515" y="297"/>
                  <a:pt x="1513" y="302"/>
                  <a:pt x="1512" y="302"/>
                </a:cubicBezTo>
                <a:cubicBezTo>
                  <a:pt x="1510" y="298"/>
                  <a:pt x="1516" y="293"/>
                  <a:pt x="1520" y="297"/>
                </a:cubicBezTo>
                <a:cubicBezTo>
                  <a:pt x="1524" y="296"/>
                  <a:pt x="1525" y="286"/>
                  <a:pt x="1531" y="290"/>
                </a:cubicBezTo>
                <a:cubicBezTo>
                  <a:pt x="1531" y="289"/>
                  <a:pt x="1532" y="288"/>
                  <a:pt x="1532" y="287"/>
                </a:cubicBezTo>
                <a:cubicBezTo>
                  <a:pt x="1535" y="288"/>
                  <a:pt x="1533" y="290"/>
                  <a:pt x="1533" y="291"/>
                </a:cubicBezTo>
                <a:cubicBezTo>
                  <a:pt x="1536" y="292"/>
                  <a:pt x="1537" y="285"/>
                  <a:pt x="1540" y="288"/>
                </a:cubicBezTo>
                <a:cubicBezTo>
                  <a:pt x="1542" y="290"/>
                  <a:pt x="1538" y="290"/>
                  <a:pt x="1538" y="292"/>
                </a:cubicBezTo>
                <a:cubicBezTo>
                  <a:pt x="1544" y="289"/>
                  <a:pt x="1550" y="285"/>
                  <a:pt x="1556" y="289"/>
                </a:cubicBezTo>
                <a:cubicBezTo>
                  <a:pt x="1558" y="289"/>
                  <a:pt x="1560" y="289"/>
                  <a:pt x="1561" y="285"/>
                </a:cubicBezTo>
                <a:cubicBezTo>
                  <a:pt x="1559" y="284"/>
                  <a:pt x="1558" y="283"/>
                  <a:pt x="1559" y="282"/>
                </a:cubicBezTo>
                <a:cubicBezTo>
                  <a:pt x="1563" y="285"/>
                  <a:pt x="1568" y="279"/>
                  <a:pt x="1573" y="282"/>
                </a:cubicBezTo>
                <a:cubicBezTo>
                  <a:pt x="1572" y="284"/>
                  <a:pt x="1571" y="286"/>
                  <a:pt x="1569" y="285"/>
                </a:cubicBezTo>
                <a:cubicBezTo>
                  <a:pt x="1571" y="287"/>
                  <a:pt x="1578" y="286"/>
                  <a:pt x="1581" y="286"/>
                </a:cubicBezTo>
                <a:cubicBezTo>
                  <a:pt x="1583" y="282"/>
                  <a:pt x="1579" y="286"/>
                  <a:pt x="1577" y="283"/>
                </a:cubicBezTo>
                <a:cubicBezTo>
                  <a:pt x="1578" y="280"/>
                  <a:pt x="1581" y="282"/>
                  <a:pt x="1582" y="279"/>
                </a:cubicBezTo>
                <a:cubicBezTo>
                  <a:pt x="1581" y="278"/>
                  <a:pt x="1581" y="277"/>
                  <a:pt x="1582" y="275"/>
                </a:cubicBezTo>
                <a:cubicBezTo>
                  <a:pt x="1580" y="274"/>
                  <a:pt x="1580" y="275"/>
                  <a:pt x="1579" y="273"/>
                </a:cubicBezTo>
                <a:cubicBezTo>
                  <a:pt x="1579" y="273"/>
                  <a:pt x="1580" y="272"/>
                  <a:pt x="1581" y="271"/>
                </a:cubicBezTo>
                <a:cubicBezTo>
                  <a:pt x="1585" y="276"/>
                  <a:pt x="1586" y="274"/>
                  <a:pt x="1590" y="276"/>
                </a:cubicBezTo>
                <a:cubicBezTo>
                  <a:pt x="1589" y="280"/>
                  <a:pt x="1586" y="275"/>
                  <a:pt x="1585" y="279"/>
                </a:cubicBezTo>
                <a:cubicBezTo>
                  <a:pt x="1587" y="281"/>
                  <a:pt x="1588" y="279"/>
                  <a:pt x="1590" y="281"/>
                </a:cubicBezTo>
                <a:cubicBezTo>
                  <a:pt x="1588" y="279"/>
                  <a:pt x="1593" y="275"/>
                  <a:pt x="1595" y="275"/>
                </a:cubicBezTo>
                <a:cubicBezTo>
                  <a:pt x="1596" y="276"/>
                  <a:pt x="1595" y="277"/>
                  <a:pt x="1595" y="278"/>
                </a:cubicBezTo>
                <a:cubicBezTo>
                  <a:pt x="1597" y="281"/>
                  <a:pt x="1598" y="278"/>
                  <a:pt x="1600" y="280"/>
                </a:cubicBezTo>
                <a:cubicBezTo>
                  <a:pt x="1601" y="279"/>
                  <a:pt x="1598" y="278"/>
                  <a:pt x="1598" y="276"/>
                </a:cubicBezTo>
                <a:cubicBezTo>
                  <a:pt x="1601" y="273"/>
                  <a:pt x="1607" y="276"/>
                  <a:pt x="1610" y="274"/>
                </a:cubicBezTo>
                <a:cubicBezTo>
                  <a:pt x="1609" y="270"/>
                  <a:pt x="1607" y="275"/>
                  <a:pt x="1605" y="273"/>
                </a:cubicBezTo>
                <a:cubicBezTo>
                  <a:pt x="1605" y="272"/>
                  <a:pt x="1605" y="272"/>
                  <a:pt x="1604" y="271"/>
                </a:cubicBezTo>
                <a:cubicBezTo>
                  <a:pt x="1607" y="272"/>
                  <a:pt x="1608" y="269"/>
                  <a:pt x="1611" y="267"/>
                </a:cubicBezTo>
                <a:cubicBezTo>
                  <a:pt x="1609" y="263"/>
                  <a:pt x="1607" y="265"/>
                  <a:pt x="1607" y="268"/>
                </a:cubicBezTo>
                <a:cubicBezTo>
                  <a:pt x="1603" y="267"/>
                  <a:pt x="1608" y="264"/>
                  <a:pt x="1604" y="264"/>
                </a:cubicBezTo>
                <a:cubicBezTo>
                  <a:pt x="1605" y="262"/>
                  <a:pt x="1610" y="261"/>
                  <a:pt x="1606" y="258"/>
                </a:cubicBezTo>
                <a:cubicBezTo>
                  <a:pt x="1604" y="258"/>
                  <a:pt x="1604" y="260"/>
                  <a:pt x="1606" y="261"/>
                </a:cubicBezTo>
                <a:cubicBezTo>
                  <a:pt x="1605" y="262"/>
                  <a:pt x="1604" y="261"/>
                  <a:pt x="1603" y="260"/>
                </a:cubicBezTo>
                <a:cubicBezTo>
                  <a:pt x="1601" y="262"/>
                  <a:pt x="1602" y="264"/>
                  <a:pt x="1601" y="266"/>
                </a:cubicBezTo>
                <a:cubicBezTo>
                  <a:pt x="1598" y="266"/>
                  <a:pt x="1594" y="265"/>
                  <a:pt x="1591" y="269"/>
                </a:cubicBezTo>
                <a:cubicBezTo>
                  <a:pt x="1584" y="262"/>
                  <a:pt x="1582" y="269"/>
                  <a:pt x="1577" y="268"/>
                </a:cubicBezTo>
                <a:cubicBezTo>
                  <a:pt x="1575" y="262"/>
                  <a:pt x="1583" y="265"/>
                  <a:pt x="1582" y="260"/>
                </a:cubicBezTo>
                <a:cubicBezTo>
                  <a:pt x="1576" y="263"/>
                  <a:pt x="1570" y="259"/>
                  <a:pt x="1565" y="266"/>
                </a:cubicBezTo>
                <a:cubicBezTo>
                  <a:pt x="1562" y="263"/>
                  <a:pt x="1560" y="261"/>
                  <a:pt x="1558" y="266"/>
                </a:cubicBezTo>
                <a:cubicBezTo>
                  <a:pt x="1556" y="263"/>
                  <a:pt x="1555" y="259"/>
                  <a:pt x="1558" y="258"/>
                </a:cubicBezTo>
                <a:cubicBezTo>
                  <a:pt x="1556" y="256"/>
                  <a:pt x="1556" y="258"/>
                  <a:pt x="1554" y="257"/>
                </a:cubicBezTo>
                <a:cubicBezTo>
                  <a:pt x="1556" y="260"/>
                  <a:pt x="1553" y="263"/>
                  <a:pt x="1557" y="264"/>
                </a:cubicBezTo>
                <a:cubicBezTo>
                  <a:pt x="1551" y="262"/>
                  <a:pt x="1549" y="268"/>
                  <a:pt x="1544" y="268"/>
                </a:cubicBezTo>
                <a:cubicBezTo>
                  <a:pt x="1549" y="264"/>
                  <a:pt x="1551" y="260"/>
                  <a:pt x="1552" y="259"/>
                </a:cubicBezTo>
                <a:cubicBezTo>
                  <a:pt x="1549" y="255"/>
                  <a:pt x="1544" y="263"/>
                  <a:pt x="1541" y="265"/>
                </a:cubicBezTo>
                <a:cubicBezTo>
                  <a:pt x="1539" y="262"/>
                  <a:pt x="1536" y="264"/>
                  <a:pt x="1534" y="265"/>
                </a:cubicBezTo>
                <a:cubicBezTo>
                  <a:pt x="1533" y="266"/>
                  <a:pt x="1535" y="266"/>
                  <a:pt x="1534" y="268"/>
                </a:cubicBezTo>
                <a:cubicBezTo>
                  <a:pt x="1534" y="268"/>
                  <a:pt x="1533" y="268"/>
                  <a:pt x="1533" y="269"/>
                </a:cubicBezTo>
                <a:cubicBezTo>
                  <a:pt x="1532" y="268"/>
                  <a:pt x="1533" y="266"/>
                  <a:pt x="1531" y="265"/>
                </a:cubicBezTo>
                <a:cubicBezTo>
                  <a:pt x="1526" y="266"/>
                  <a:pt x="1522" y="270"/>
                  <a:pt x="1517" y="272"/>
                </a:cubicBezTo>
                <a:cubicBezTo>
                  <a:pt x="1517" y="272"/>
                  <a:pt x="1517" y="271"/>
                  <a:pt x="1516" y="270"/>
                </a:cubicBezTo>
                <a:cubicBezTo>
                  <a:pt x="1521" y="268"/>
                  <a:pt x="1522" y="265"/>
                  <a:pt x="1526" y="262"/>
                </a:cubicBezTo>
                <a:cubicBezTo>
                  <a:pt x="1521" y="260"/>
                  <a:pt x="1518" y="263"/>
                  <a:pt x="1513" y="263"/>
                </a:cubicBezTo>
                <a:cubicBezTo>
                  <a:pt x="1512" y="266"/>
                  <a:pt x="1515" y="263"/>
                  <a:pt x="1516" y="265"/>
                </a:cubicBezTo>
                <a:cubicBezTo>
                  <a:pt x="1516" y="267"/>
                  <a:pt x="1515" y="267"/>
                  <a:pt x="1514" y="268"/>
                </a:cubicBezTo>
                <a:cubicBezTo>
                  <a:pt x="1510" y="266"/>
                  <a:pt x="1511" y="262"/>
                  <a:pt x="1508" y="263"/>
                </a:cubicBezTo>
                <a:cubicBezTo>
                  <a:pt x="1508" y="264"/>
                  <a:pt x="1509" y="265"/>
                  <a:pt x="1508" y="267"/>
                </a:cubicBezTo>
                <a:cubicBezTo>
                  <a:pt x="1509" y="267"/>
                  <a:pt x="1509" y="266"/>
                  <a:pt x="1509" y="266"/>
                </a:cubicBezTo>
                <a:cubicBezTo>
                  <a:pt x="1511" y="267"/>
                  <a:pt x="1513" y="273"/>
                  <a:pt x="1513" y="268"/>
                </a:cubicBezTo>
                <a:cubicBezTo>
                  <a:pt x="1517" y="271"/>
                  <a:pt x="1514" y="274"/>
                  <a:pt x="1511" y="274"/>
                </a:cubicBezTo>
                <a:cubicBezTo>
                  <a:pt x="1514" y="271"/>
                  <a:pt x="1507" y="272"/>
                  <a:pt x="1508" y="268"/>
                </a:cubicBezTo>
                <a:cubicBezTo>
                  <a:pt x="1506" y="267"/>
                  <a:pt x="1506" y="273"/>
                  <a:pt x="1504" y="272"/>
                </a:cubicBezTo>
                <a:cubicBezTo>
                  <a:pt x="1502" y="270"/>
                  <a:pt x="1505" y="267"/>
                  <a:pt x="1507" y="266"/>
                </a:cubicBezTo>
                <a:cubicBezTo>
                  <a:pt x="1508" y="264"/>
                  <a:pt x="1504" y="263"/>
                  <a:pt x="1505" y="261"/>
                </a:cubicBezTo>
                <a:cubicBezTo>
                  <a:pt x="1502" y="260"/>
                  <a:pt x="1501" y="263"/>
                  <a:pt x="1498" y="262"/>
                </a:cubicBezTo>
                <a:cubicBezTo>
                  <a:pt x="1497" y="259"/>
                  <a:pt x="1500" y="259"/>
                  <a:pt x="1500" y="255"/>
                </a:cubicBezTo>
                <a:cubicBezTo>
                  <a:pt x="1497" y="252"/>
                  <a:pt x="1496" y="258"/>
                  <a:pt x="1493" y="255"/>
                </a:cubicBezTo>
                <a:cubicBezTo>
                  <a:pt x="1493" y="258"/>
                  <a:pt x="1496" y="255"/>
                  <a:pt x="1498" y="258"/>
                </a:cubicBezTo>
                <a:cubicBezTo>
                  <a:pt x="1496" y="258"/>
                  <a:pt x="1494" y="259"/>
                  <a:pt x="1492" y="259"/>
                </a:cubicBezTo>
                <a:cubicBezTo>
                  <a:pt x="1496" y="261"/>
                  <a:pt x="1495" y="263"/>
                  <a:pt x="1495" y="266"/>
                </a:cubicBezTo>
                <a:cubicBezTo>
                  <a:pt x="1495" y="267"/>
                  <a:pt x="1494" y="267"/>
                  <a:pt x="1494" y="267"/>
                </a:cubicBezTo>
                <a:cubicBezTo>
                  <a:pt x="1491" y="267"/>
                  <a:pt x="1494" y="264"/>
                  <a:pt x="1491" y="263"/>
                </a:cubicBezTo>
                <a:cubicBezTo>
                  <a:pt x="1490" y="269"/>
                  <a:pt x="1475" y="269"/>
                  <a:pt x="1474" y="263"/>
                </a:cubicBezTo>
                <a:cubicBezTo>
                  <a:pt x="1473" y="266"/>
                  <a:pt x="1471" y="266"/>
                  <a:pt x="1472" y="269"/>
                </a:cubicBezTo>
                <a:cubicBezTo>
                  <a:pt x="1468" y="267"/>
                  <a:pt x="1470" y="265"/>
                  <a:pt x="1467" y="263"/>
                </a:cubicBezTo>
                <a:cubicBezTo>
                  <a:pt x="1470" y="263"/>
                  <a:pt x="1472" y="259"/>
                  <a:pt x="1476" y="260"/>
                </a:cubicBezTo>
                <a:cubicBezTo>
                  <a:pt x="1473" y="257"/>
                  <a:pt x="1466" y="259"/>
                  <a:pt x="1462" y="261"/>
                </a:cubicBezTo>
                <a:cubicBezTo>
                  <a:pt x="1461" y="260"/>
                  <a:pt x="1462" y="258"/>
                  <a:pt x="1460" y="257"/>
                </a:cubicBezTo>
                <a:cubicBezTo>
                  <a:pt x="1458" y="260"/>
                  <a:pt x="1456" y="263"/>
                  <a:pt x="1451" y="261"/>
                </a:cubicBezTo>
                <a:cubicBezTo>
                  <a:pt x="1452" y="264"/>
                  <a:pt x="1449" y="265"/>
                  <a:pt x="1452" y="268"/>
                </a:cubicBezTo>
                <a:cubicBezTo>
                  <a:pt x="1449" y="265"/>
                  <a:pt x="1449" y="271"/>
                  <a:pt x="1445" y="269"/>
                </a:cubicBezTo>
                <a:cubicBezTo>
                  <a:pt x="1448" y="273"/>
                  <a:pt x="1441" y="272"/>
                  <a:pt x="1442" y="276"/>
                </a:cubicBezTo>
                <a:cubicBezTo>
                  <a:pt x="1437" y="275"/>
                  <a:pt x="1443" y="271"/>
                  <a:pt x="1439" y="270"/>
                </a:cubicBezTo>
                <a:cubicBezTo>
                  <a:pt x="1438" y="273"/>
                  <a:pt x="1437" y="274"/>
                  <a:pt x="1434" y="273"/>
                </a:cubicBezTo>
                <a:cubicBezTo>
                  <a:pt x="1434" y="272"/>
                  <a:pt x="1434" y="270"/>
                  <a:pt x="1433" y="268"/>
                </a:cubicBezTo>
                <a:cubicBezTo>
                  <a:pt x="1436" y="266"/>
                  <a:pt x="1439" y="266"/>
                  <a:pt x="1442" y="265"/>
                </a:cubicBezTo>
                <a:cubicBezTo>
                  <a:pt x="1445" y="264"/>
                  <a:pt x="1447" y="263"/>
                  <a:pt x="1449" y="261"/>
                </a:cubicBezTo>
                <a:cubicBezTo>
                  <a:pt x="1446" y="258"/>
                  <a:pt x="1447" y="263"/>
                  <a:pt x="1444" y="260"/>
                </a:cubicBezTo>
                <a:cubicBezTo>
                  <a:pt x="1441" y="265"/>
                  <a:pt x="1437" y="265"/>
                  <a:pt x="1433" y="265"/>
                </a:cubicBezTo>
                <a:cubicBezTo>
                  <a:pt x="1429" y="265"/>
                  <a:pt x="1424" y="264"/>
                  <a:pt x="1421" y="269"/>
                </a:cubicBezTo>
                <a:cubicBezTo>
                  <a:pt x="1411" y="264"/>
                  <a:pt x="1400" y="276"/>
                  <a:pt x="1394" y="270"/>
                </a:cubicBezTo>
                <a:cubicBezTo>
                  <a:pt x="1391" y="270"/>
                  <a:pt x="1389" y="271"/>
                  <a:pt x="1386" y="271"/>
                </a:cubicBezTo>
                <a:cubicBezTo>
                  <a:pt x="1387" y="276"/>
                  <a:pt x="1382" y="274"/>
                  <a:pt x="1379" y="276"/>
                </a:cubicBezTo>
                <a:cubicBezTo>
                  <a:pt x="1379" y="275"/>
                  <a:pt x="1379" y="274"/>
                  <a:pt x="1377" y="273"/>
                </a:cubicBezTo>
                <a:cubicBezTo>
                  <a:pt x="1379" y="277"/>
                  <a:pt x="1374" y="278"/>
                  <a:pt x="1373" y="275"/>
                </a:cubicBezTo>
                <a:cubicBezTo>
                  <a:pt x="1369" y="282"/>
                  <a:pt x="1360" y="278"/>
                  <a:pt x="1354" y="283"/>
                </a:cubicBezTo>
                <a:cubicBezTo>
                  <a:pt x="1357" y="284"/>
                  <a:pt x="1354" y="286"/>
                  <a:pt x="1354" y="288"/>
                </a:cubicBezTo>
                <a:cubicBezTo>
                  <a:pt x="1352" y="286"/>
                  <a:pt x="1355" y="284"/>
                  <a:pt x="1354" y="282"/>
                </a:cubicBezTo>
                <a:cubicBezTo>
                  <a:pt x="1347" y="281"/>
                  <a:pt x="1343" y="287"/>
                  <a:pt x="1338" y="290"/>
                </a:cubicBezTo>
                <a:cubicBezTo>
                  <a:pt x="1336" y="285"/>
                  <a:pt x="1329" y="287"/>
                  <a:pt x="1330" y="291"/>
                </a:cubicBezTo>
                <a:cubicBezTo>
                  <a:pt x="1327" y="289"/>
                  <a:pt x="1327" y="291"/>
                  <a:pt x="1325" y="289"/>
                </a:cubicBezTo>
                <a:cubicBezTo>
                  <a:pt x="1325" y="298"/>
                  <a:pt x="1309" y="292"/>
                  <a:pt x="1305" y="301"/>
                </a:cubicBezTo>
                <a:cubicBezTo>
                  <a:pt x="1303" y="300"/>
                  <a:pt x="1301" y="300"/>
                  <a:pt x="1299" y="300"/>
                </a:cubicBezTo>
                <a:cubicBezTo>
                  <a:pt x="1298" y="301"/>
                  <a:pt x="1296" y="302"/>
                  <a:pt x="1295" y="304"/>
                </a:cubicBezTo>
                <a:cubicBezTo>
                  <a:pt x="1292" y="306"/>
                  <a:pt x="1289" y="309"/>
                  <a:pt x="1286" y="306"/>
                </a:cubicBezTo>
                <a:cubicBezTo>
                  <a:pt x="1288" y="306"/>
                  <a:pt x="1289" y="304"/>
                  <a:pt x="1290" y="303"/>
                </a:cubicBezTo>
                <a:cubicBezTo>
                  <a:pt x="1287" y="300"/>
                  <a:pt x="1284" y="308"/>
                  <a:pt x="1279" y="308"/>
                </a:cubicBezTo>
                <a:cubicBezTo>
                  <a:pt x="1278" y="308"/>
                  <a:pt x="1275" y="308"/>
                  <a:pt x="1273" y="308"/>
                </a:cubicBezTo>
                <a:cubicBezTo>
                  <a:pt x="1271" y="308"/>
                  <a:pt x="1269" y="309"/>
                  <a:pt x="1270" y="311"/>
                </a:cubicBezTo>
                <a:cubicBezTo>
                  <a:pt x="1270" y="313"/>
                  <a:pt x="1267" y="310"/>
                  <a:pt x="1265" y="310"/>
                </a:cubicBezTo>
                <a:cubicBezTo>
                  <a:pt x="1263" y="314"/>
                  <a:pt x="1258" y="314"/>
                  <a:pt x="1255" y="318"/>
                </a:cubicBezTo>
                <a:cubicBezTo>
                  <a:pt x="1252" y="318"/>
                  <a:pt x="1248" y="319"/>
                  <a:pt x="1244" y="321"/>
                </a:cubicBezTo>
                <a:cubicBezTo>
                  <a:pt x="1240" y="323"/>
                  <a:pt x="1236" y="325"/>
                  <a:pt x="1232" y="326"/>
                </a:cubicBezTo>
                <a:cubicBezTo>
                  <a:pt x="1220" y="331"/>
                  <a:pt x="1208" y="336"/>
                  <a:pt x="1196" y="341"/>
                </a:cubicBezTo>
                <a:cubicBezTo>
                  <a:pt x="1193" y="342"/>
                  <a:pt x="1190" y="344"/>
                  <a:pt x="1187" y="345"/>
                </a:cubicBezTo>
                <a:cubicBezTo>
                  <a:pt x="1178" y="349"/>
                  <a:pt x="1178" y="349"/>
                  <a:pt x="1178" y="349"/>
                </a:cubicBezTo>
                <a:cubicBezTo>
                  <a:pt x="1172" y="352"/>
                  <a:pt x="1166" y="354"/>
                  <a:pt x="1160" y="357"/>
                </a:cubicBezTo>
                <a:cubicBezTo>
                  <a:pt x="1142" y="366"/>
                  <a:pt x="1142" y="366"/>
                  <a:pt x="1142" y="366"/>
                </a:cubicBezTo>
                <a:cubicBezTo>
                  <a:pt x="1139" y="367"/>
                  <a:pt x="1136" y="369"/>
                  <a:pt x="1133" y="370"/>
                </a:cubicBezTo>
                <a:cubicBezTo>
                  <a:pt x="1125" y="375"/>
                  <a:pt x="1125" y="375"/>
                  <a:pt x="1125" y="375"/>
                </a:cubicBezTo>
                <a:cubicBezTo>
                  <a:pt x="1107" y="384"/>
                  <a:pt x="1107" y="384"/>
                  <a:pt x="1107" y="384"/>
                </a:cubicBezTo>
                <a:cubicBezTo>
                  <a:pt x="1102" y="387"/>
                  <a:pt x="1096" y="391"/>
                  <a:pt x="1090" y="394"/>
                </a:cubicBezTo>
                <a:cubicBezTo>
                  <a:pt x="1045" y="420"/>
                  <a:pt x="1002" y="450"/>
                  <a:pt x="961" y="482"/>
                </a:cubicBezTo>
                <a:cubicBezTo>
                  <a:pt x="919" y="514"/>
                  <a:pt x="880" y="549"/>
                  <a:pt x="843" y="586"/>
                </a:cubicBezTo>
                <a:cubicBezTo>
                  <a:pt x="805" y="623"/>
                  <a:pt x="770" y="661"/>
                  <a:pt x="736" y="701"/>
                </a:cubicBezTo>
                <a:cubicBezTo>
                  <a:pt x="735" y="701"/>
                  <a:pt x="734" y="701"/>
                  <a:pt x="734" y="701"/>
                </a:cubicBezTo>
                <a:cubicBezTo>
                  <a:pt x="758" y="673"/>
                  <a:pt x="781" y="645"/>
                  <a:pt x="804" y="617"/>
                </a:cubicBezTo>
                <a:cubicBezTo>
                  <a:pt x="804" y="618"/>
                  <a:pt x="804" y="618"/>
                  <a:pt x="804" y="618"/>
                </a:cubicBezTo>
                <a:cubicBezTo>
                  <a:pt x="804" y="617"/>
                  <a:pt x="805" y="617"/>
                  <a:pt x="805" y="616"/>
                </a:cubicBezTo>
                <a:cubicBezTo>
                  <a:pt x="806" y="615"/>
                  <a:pt x="808" y="613"/>
                  <a:pt x="809" y="612"/>
                </a:cubicBezTo>
                <a:cubicBezTo>
                  <a:pt x="810" y="610"/>
                  <a:pt x="812" y="608"/>
                  <a:pt x="814" y="606"/>
                </a:cubicBezTo>
                <a:cubicBezTo>
                  <a:pt x="815" y="605"/>
                  <a:pt x="815" y="605"/>
                  <a:pt x="816" y="604"/>
                </a:cubicBezTo>
                <a:cubicBezTo>
                  <a:pt x="820" y="600"/>
                  <a:pt x="824" y="597"/>
                  <a:pt x="825" y="593"/>
                </a:cubicBezTo>
                <a:cubicBezTo>
                  <a:pt x="826" y="592"/>
                  <a:pt x="826" y="592"/>
                  <a:pt x="827" y="591"/>
                </a:cubicBezTo>
                <a:cubicBezTo>
                  <a:pt x="828" y="592"/>
                  <a:pt x="828" y="593"/>
                  <a:pt x="829" y="592"/>
                </a:cubicBezTo>
                <a:cubicBezTo>
                  <a:pt x="829" y="591"/>
                  <a:pt x="828" y="591"/>
                  <a:pt x="827" y="590"/>
                </a:cubicBezTo>
                <a:cubicBezTo>
                  <a:pt x="828" y="590"/>
                  <a:pt x="828" y="590"/>
                  <a:pt x="828" y="589"/>
                </a:cubicBezTo>
                <a:cubicBezTo>
                  <a:pt x="831" y="588"/>
                  <a:pt x="833" y="586"/>
                  <a:pt x="835" y="584"/>
                </a:cubicBezTo>
                <a:cubicBezTo>
                  <a:pt x="836" y="583"/>
                  <a:pt x="837" y="582"/>
                  <a:pt x="838" y="581"/>
                </a:cubicBezTo>
                <a:cubicBezTo>
                  <a:pt x="839" y="580"/>
                  <a:pt x="840" y="578"/>
                  <a:pt x="841" y="577"/>
                </a:cubicBezTo>
                <a:cubicBezTo>
                  <a:pt x="845" y="572"/>
                  <a:pt x="849" y="567"/>
                  <a:pt x="857" y="564"/>
                </a:cubicBezTo>
                <a:cubicBezTo>
                  <a:pt x="855" y="560"/>
                  <a:pt x="863" y="559"/>
                  <a:pt x="865" y="556"/>
                </a:cubicBezTo>
                <a:cubicBezTo>
                  <a:pt x="867" y="554"/>
                  <a:pt x="869" y="552"/>
                  <a:pt x="870" y="550"/>
                </a:cubicBezTo>
                <a:cubicBezTo>
                  <a:pt x="871" y="548"/>
                  <a:pt x="872" y="547"/>
                  <a:pt x="874" y="547"/>
                </a:cubicBezTo>
                <a:cubicBezTo>
                  <a:pt x="876" y="541"/>
                  <a:pt x="880" y="538"/>
                  <a:pt x="886" y="538"/>
                </a:cubicBezTo>
                <a:cubicBezTo>
                  <a:pt x="887" y="535"/>
                  <a:pt x="883" y="537"/>
                  <a:pt x="884" y="534"/>
                </a:cubicBezTo>
                <a:cubicBezTo>
                  <a:pt x="883" y="532"/>
                  <a:pt x="887" y="533"/>
                  <a:pt x="888" y="534"/>
                </a:cubicBezTo>
                <a:cubicBezTo>
                  <a:pt x="888" y="529"/>
                  <a:pt x="893" y="530"/>
                  <a:pt x="894" y="526"/>
                </a:cubicBezTo>
                <a:cubicBezTo>
                  <a:pt x="895" y="526"/>
                  <a:pt x="895" y="527"/>
                  <a:pt x="895" y="528"/>
                </a:cubicBezTo>
                <a:cubicBezTo>
                  <a:pt x="896" y="522"/>
                  <a:pt x="901" y="522"/>
                  <a:pt x="904" y="517"/>
                </a:cubicBezTo>
                <a:cubicBezTo>
                  <a:pt x="907" y="521"/>
                  <a:pt x="904" y="517"/>
                  <a:pt x="908" y="517"/>
                </a:cubicBezTo>
                <a:cubicBezTo>
                  <a:pt x="907" y="516"/>
                  <a:pt x="907" y="513"/>
                  <a:pt x="909" y="512"/>
                </a:cubicBezTo>
                <a:cubicBezTo>
                  <a:pt x="909" y="513"/>
                  <a:pt x="911" y="514"/>
                  <a:pt x="912" y="514"/>
                </a:cubicBezTo>
                <a:cubicBezTo>
                  <a:pt x="911" y="508"/>
                  <a:pt x="920" y="510"/>
                  <a:pt x="921" y="502"/>
                </a:cubicBezTo>
                <a:cubicBezTo>
                  <a:pt x="923" y="502"/>
                  <a:pt x="924" y="503"/>
                  <a:pt x="924" y="504"/>
                </a:cubicBezTo>
                <a:cubicBezTo>
                  <a:pt x="929" y="498"/>
                  <a:pt x="943" y="489"/>
                  <a:pt x="942" y="485"/>
                </a:cubicBezTo>
                <a:cubicBezTo>
                  <a:pt x="945" y="482"/>
                  <a:pt x="951" y="484"/>
                  <a:pt x="951" y="477"/>
                </a:cubicBezTo>
                <a:cubicBezTo>
                  <a:pt x="955" y="478"/>
                  <a:pt x="962" y="476"/>
                  <a:pt x="961" y="472"/>
                </a:cubicBezTo>
                <a:cubicBezTo>
                  <a:pt x="966" y="469"/>
                  <a:pt x="970" y="466"/>
                  <a:pt x="975" y="462"/>
                </a:cubicBezTo>
                <a:cubicBezTo>
                  <a:pt x="977" y="461"/>
                  <a:pt x="979" y="459"/>
                  <a:pt x="982" y="457"/>
                </a:cubicBezTo>
                <a:cubicBezTo>
                  <a:pt x="985" y="454"/>
                  <a:pt x="985" y="454"/>
                  <a:pt x="985" y="454"/>
                </a:cubicBezTo>
                <a:cubicBezTo>
                  <a:pt x="988" y="452"/>
                  <a:pt x="988" y="452"/>
                  <a:pt x="988" y="452"/>
                </a:cubicBezTo>
                <a:cubicBezTo>
                  <a:pt x="997" y="445"/>
                  <a:pt x="1006" y="438"/>
                  <a:pt x="1017" y="432"/>
                </a:cubicBezTo>
                <a:cubicBezTo>
                  <a:pt x="1017" y="431"/>
                  <a:pt x="1016" y="430"/>
                  <a:pt x="1016" y="429"/>
                </a:cubicBezTo>
                <a:cubicBezTo>
                  <a:pt x="1019" y="430"/>
                  <a:pt x="1019" y="429"/>
                  <a:pt x="1023" y="429"/>
                </a:cubicBezTo>
                <a:cubicBezTo>
                  <a:pt x="1027" y="423"/>
                  <a:pt x="1034" y="420"/>
                  <a:pt x="1041" y="416"/>
                </a:cubicBezTo>
                <a:cubicBezTo>
                  <a:pt x="1048" y="412"/>
                  <a:pt x="1055" y="408"/>
                  <a:pt x="1060" y="401"/>
                </a:cubicBezTo>
                <a:cubicBezTo>
                  <a:pt x="1061" y="401"/>
                  <a:pt x="1061" y="402"/>
                  <a:pt x="1063" y="403"/>
                </a:cubicBezTo>
                <a:cubicBezTo>
                  <a:pt x="1068" y="399"/>
                  <a:pt x="1071" y="394"/>
                  <a:pt x="1077" y="392"/>
                </a:cubicBezTo>
                <a:cubicBezTo>
                  <a:pt x="1076" y="391"/>
                  <a:pt x="1071" y="386"/>
                  <a:pt x="1075" y="382"/>
                </a:cubicBezTo>
                <a:cubicBezTo>
                  <a:pt x="1078" y="383"/>
                  <a:pt x="1078" y="385"/>
                  <a:pt x="1081" y="385"/>
                </a:cubicBezTo>
                <a:cubicBezTo>
                  <a:pt x="1083" y="386"/>
                  <a:pt x="1081" y="391"/>
                  <a:pt x="1079" y="389"/>
                </a:cubicBezTo>
                <a:cubicBezTo>
                  <a:pt x="1079" y="393"/>
                  <a:pt x="1085" y="391"/>
                  <a:pt x="1083" y="388"/>
                </a:cubicBezTo>
                <a:cubicBezTo>
                  <a:pt x="1092" y="389"/>
                  <a:pt x="1095" y="378"/>
                  <a:pt x="1105" y="379"/>
                </a:cubicBezTo>
                <a:cubicBezTo>
                  <a:pt x="1104" y="374"/>
                  <a:pt x="1109" y="372"/>
                  <a:pt x="1114" y="374"/>
                </a:cubicBezTo>
                <a:cubicBezTo>
                  <a:pt x="1115" y="373"/>
                  <a:pt x="1114" y="372"/>
                  <a:pt x="1113" y="372"/>
                </a:cubicBezTo>
                <a:cubicBezTo>
                  <a:pt x="1120" y="370"/>
                  <a:pt x="1125" y="365"/>
                  <a:pt x="1133" y="364"/>
                </a:cubicBezTo>
                <a:cubicBezTo>
                  <a:pt x="1133" y="362"/>
                  <a:pt x="1131" y="362"/>
                  <a:pt x="1131" y="360"/>
                </a:cubicBezTo>
                <a:cubicBezTo>
                  <a:pt x="1141" y="358"/>
                  <a:pt x="1151" y="346"/>
                  <a:pt x="1161" y="349"/>
                </a:cubicBezTo>
                <a:cubicBezTo>
                  <a:pt x="1161" y="348"/>
                  <a:pt x="1160" y="347"/>
                  <a:pt x="1159" y="347"/>
                </a:cubicBezTo>
                <a:cubicBezTo>
                  <a:pt x="1170" y="343"/>
                  <a:pt x="1179" y="335"/>
                  <a:pt x="1191" y="334"/>
                </a:cubicBezTo>
                <a:cubicBezTo>
                  <a:pt x="1194" y="331"/>
                  <a:pt x="1198" y="328"/>
                  <a:pt x="1203" y="326"/>
                </a:cubicBezTo>
                <a:cubicBezTo>
                  <a:pt x="1209" y="324"/>
                  <a:pt x="1214" y="322"/>
                  <a:pt x="1219" y="321"/>
                </a:cubicBezTo>
                <a:cubicBezTo>
                  <a:pt x="1220" y="318"/>
                  <a:pt x="1217" y="318"/>
                  <a:pt x="1218" y="315"/>
                </a:cubicBezTo>
                <a:cubicBezTo>
                  <a:pt x="1219" y="315"/>
                  <a:pt x="1219" y="314"/>
                  <a:pt x="1220" y="314"/>
                </a:cubicBezTo>
                <a:cubicBezTo>
                  <a:pt x="1222" y="322"/>
                  <a:pt x="1229" y="314"/>
                  <a:pt x="1233" y="315"/>
                </a:cubicBezTo>
                <a:cubicBezTo>
                  <a:pt x="1232" y="311"/>
                  <a:pt x="1230" y="315"/>
                  <a:pt x="1228" y="314"/>
                </a:cubicBezTo>
                <a:cubicBezTo>
                  <a:pt x="1226" y="311"/>
                  <a:pt x="1230" y="310"/>
                  <a:pt x="1231" y="309"/>
                </a:cubicBezTo>
                <a:cubicBezTo>
                  <a:pt x="1235" y="313"/>
                  <a:pt x="1238" y="312"/>
                  <a:pt x="1241" y="311"/>
                </a:cubicBezTo>
                <a:cubicBezTo>
                  <a:pt x="1244" y="310"/>
                  <a:pt x="1247" y="308"/>
                  <a:pt x="1251" y="308"/>
                </a:cubicBezTo>
                <a:cubicBezTo>
                  <a:pt x="1252" y="306"/>
                  <a:pt x="1249" y="305"/>
                  <a:pt x="1250" y="303"/>
                </a:cubicBezTo>
                <a:cubicBezTo>
                  <a:pt x="1251" y="302"/>
                  <a:pt x="1252" y="303"/>
                  <a:pt x="1253" y="302"/>
                </a:cubicBezTo>
                <a:cubicBezTo>
                  <a:pt x="1254" y="303"/>
                  <a:pt x="1253" y="304"/>
                  <a:pt x="1252" y="306"/>
                </a:cubicBezTo>
                <a:cubicBezTo>
                  <a:pt x="1255" y="307"/>
                  <a:pt x="1257" y="306"/>
                  <a:pt x="1257" y="303"/>
                </a:cubicBezTo>
                <a:cubicBezTo>
                  <a:pt x="1257" y="302"/>
                  <a:pt x="1254" y="301"/>
                  <a:pt x="1255" y="299"/>
                </a:cubicBezTo>
                <a:cubicBezTo>
                  <a:pt x="1254" y="298"/>
                  <a:pt x="1254" y="301"/>
                  <a:pt x="1251" y="299"/>
                </a:cubicBezTo>
                <a:cubicBezTo>
                  <a:pt x="1252" y="296"/>
                  <a:pt x="1256" y="298"/>
                  <a:pt x="1256" y="294"/>
                </a:cubicBezTo>
                <a:cubicBezTo>
                  <a:pt x="1259" y="297"/>
                  <a:pt x="1260" y="294"/>
                  <a:pt x="1263" y="294"/>
                </a:cubicBezTo>
                <a:cubicBezTo>
                  <a:pt x="1265" y="297"/>
                  <a:pt x="1259" y="295"/>
                  <a:pt x="1259" y="298"/>
                </a:cubicBezTo>
                <a:cubicBezTo>
                  <a:pt x="1264" y="301"/>
                  <a:pt x="1258" y="301"/>
                  <a:pt x="1257" y="303"/>
                </a:cubicBezTo>
                <a:cubicBezTo>
                  <a:pt x="1265" y="305"/>
                  <a:pt x="1262" y="300"/>
                  <a:pt x="1269" y="301"/>
                </a:cubicBezTo>
                <a:cubicBezTo>
                  <a:pt x="1269" y="299"/>
                  <a:pt x="1266" y="299"/>
                  <a:pt x="1266" y="298"/>
                </a:cubicBezTo>
                <a:cubicBezTo>
                  <a:pt x="1266" y="297"/>
                  <a:pt x="1267" y="297"/>
                  <a:pt x="1268" y="297"/>
                </a:cubicBezTo>
                <a:cubicBezTo>
                  <a:pt x="1268" y="295"/>
                  <a:pt x="1267" y="295"/>
                  <a:pt x="1265" y="295"/>
                </a:cubicBezTo>
                <a:cubicBezTo>
                  <a:pt x="1266" y="290"/>
                  <a:pt x="1270" y="291"/>
                  <a:pt x="1271" y="286"/>
                </a:cubicBezTo>
                <a:cubicBezTo>
                  <a:pt x="1274" y="286"/>
                  <a:pt x="1275" y="286"/>
                  <a:pt x="1275" y="289"/>
                </a:cubicBezTo>
                <a:cubicBezTo>
                  <a:pt x="1278" y="288"/>
                  <a:pt x="1278" y="281"/>
                  <a:pt x="1281" y="282"/>
                </a:cubicBezTo>
                <a:cubicBezTo>
                  <a:pt x="1283" y="283"/>
                  <a:pt x="1281" y="286"/>
                  <a:pt x="1281" y="287"/>
                </a:cubicBezTo>
                <a:cubicBezTo>
                  <a:pt x="1284" y="288"/>
                  <a:pt x="1284" y="284"/>
                  <a:pt x="1282" y="283"/>
                </a:cubicBezTo>
                <a:cubicBezTo>
                  <a:pt x="1283" y="280"/>
                  <a:pt x="1287" y="284"/>
                  <a:pt x="1288" y="281"/>
                </a:cubicBezTo>
                <a:cubicBezTo>
                  <a:pt x="1289" y="282"/>
                  <a:pt x="1288" y="284"/>
                  <a:pt x="1291" y="285"/>
                </a:cubicBezTo>
                <a:cubicBezTo>
                  <a:pt x="1291" y="278"/>
                  <a:pt x="1299" y="274"/>
                  <a:pt x="1302" y="279"/>
                </a:cubicBezTo>
                <a:cubicBezTo>
                  <a:pt x="1304" y="277"/>
                  <a:pt x="1308" y="279"/>
                  <a:pt x="1308" y="274"/>
                </a:cubicBezTo>
                <a:cubicBezTo>
                  <a:pt x="1314" y="278"/>
                  <a:pt x="1316" y="269"/>
                  <a:pt x="1319" y="274"/>
                </a:cubicBezTo>
                <a:cubicBezTo>
                  <a:pt x="1319" y="265"/>
                  <a:pt x="1332" y="274"/>
                  <a:pt x="1334" y="266"/>
                </a:cubicBezTo>
                <a:cubicBezTo>
                  <a:pt x="1340" y="266"/>
                  <a:pt x="1344" y="262"/>
                  <a:pt x="1350" y="263"/>
                </a:cubicBezTo>
                <a:cubicBezTo>
                  <a:pt x="1352" y="264"/>
                  <a:pt x="1347" y="264"/>
                  <a:pt x="1351" y="265"/>
                </a:cubicBezTo>
                <a:cubicBezTo>
                  <a:pt x="1354" y="261"/>
                  <a:pt x="1358" y="260"/>
                  <a:pt x="1362" y="259"/>
                </a:cubicBezTo>
                <a:cubicBezTo>
                  <a:pt x="1366" y="259"/>
                  <a:pt x="1371" y="259"/>
                  <a:pt x="1374" y="256"/>
                </a:cubicBezTo>
                <a:cubicBezTo>
                  <a:pt x="1373" y="255"/>
                  <a:pt x="1372" y="256"/>
                  <a:pt x="1370" y="255"/>
                </a:cubicBezTo>
                <a:cubicBezTo>
                  <a:pt x="1369" y="254"/>
                  <a:pt x="1370" y="252"/>
                  <a:pt x="1369" y="252"/>
                </a:cubicBezTo>
                <a:cubicBezTo>
                  <a:pt x="1373" y="251"/>
                  <a:pt x="1378" y="253"/>
                  <a:pt x="1382" y="252"/>
                </a:cubicBezTo>
                <a:cubicBezTo>
                  <a:pt x="1382" y="250"/>
                  <a:pt x="1380" y="251"/>
                  <a:pt x="1379" y="251"/>
                </a:cubicBezTo>
                <a:cubicBezTo>
                  <a:pt x="1377" y="249"/>
                  <a:pt x="1382" y="250"/>
                  <a:pt x="1381" y="247"/>
                </a:cubicBezTo>
                <a:cubicBezTo>
                  <a:pt x="1382" y="249"/>
                  <a:pt x="1383" y="249"/>
                  <a:pt x="1385" y="249"/>
                </a:cubicBezTo>
                <a:cubicBezTo>
                  <a:pt x="1385" y="240"/>
                  <a:pt x="1396" y="248"/>
                  <a:pt x="1398" y="241"/>
                </a:cubicBezTo>
                <a:cubicBezTo>
                  <a:pt x="1401" y="243"/>
                  <a:pt x="1402" y="244"/>
                  <a:pt x="1400" y="247"/>
                </a:cubicBezTo>
                <a:cubicBezTo>
                  <a:pt x="1403" y="249"/>
                  <a:pt x="1404" y="246"/>
                  <a:pt x="1406" y="247"/>
                </a:cubicBezTo>
                <a:cubicBezTo>
                  <a:pt x="1406" y="245"/>
                  <a:pt x="1404" y="245"/>
                  <a:pt x="1403" y="244"/>
                </a:cubicBezTo>
                <a:cubicBezTo>
                  <a:pt x="1403" y="240"/>
                  <a:pt x="1405" y="241"/>
                  <a:pt x="1406" y="240"/>
                </a:cubicBezTo>
                <a:cubicBezTo>
                  <a:pt x="1408" y="241"/>
                  <a:pt x="1408" y="242"/>
                  <a:pt x="1407" y="244"/>
                </a:cubicBezTo>
                <a:cubicBezTo>
                  <a:pt x="1410" y="240"/>
                  <a:pt x="1415" y="241"/>
                  <a:pt x="1419" y="240"/>
                </a:cubicBezTo>
                <a:cubicBezTo>
                  <a:pt x="1420" y="241"/>
                  <a:pt x="1419" y="243"/>
                  <a:pt x="1422" y="243"/>
                </a:cubicBezTo>
                <a:cubicBezTo>
                  <a:pt x="1422" y="239"/>
                  <a:pt x="1425" y="238"/>
                  <a:pt x="1429" y="236"/>
                </a:cubicBezTo>
                <a:cubicBezTo>
                  <a:pt x="1433" y="235"/>
                  <a:pt x="1438" y="234"/>
                  <a:pt x="1439" y="232"/>
                </a:cubicBezTo>
                <a:cubicBezTo>
                  <a:pt x="1442" y="235"/>
                  <a:pt x="1446" y="233"/>
                  <a:pt x="1444" y="237"/>
                </a:cubicBezTo>
                <a:cubicBezTo>
                  <a:pt x="1446" y="237"/>
                  <a:pt x="1446" y="235"/>
                  <a:pt x="1445" y="233"/>
                </a:cubicBezTo>
                <a:cubicBezTo>
                  <a:pt x="1448" y="231"/>
                  <a:pt x="1451" y="238"/>
                  <a:pt x="1453" y="234"/>
                </a:cubicBezTo>
                <a:cubicBezTo>
                  <a:pt x="1451" y="232"/>
                  <a:pt x="1451" y="235"/>
                  <a:pt x="1449" y="234"/>
                </a:cubicBezTo>
                <a:cubicBezTo>
                  <a:pt x="1450" y="233"/>
                  <a:pt x="1450" y="232"/>
                  <a:pt x="1449" y="232"/>
                </a:cubicBezTo>
                <a:cubicBezTo>
                  <a:pt x="1455" y="230"/>
                  <a:pt x="1463" y="232"/>
                  <a:pt x="1467" y="225"/>
                </a:cubicBezTo>
                <a:cubicBezTo>
                  <a:pt x="1468" y="229"/>
                  <a:pt x="1468" y="228"/>
                  <a:pt x="1472" y="231"/>
                </a:cubicBezTo>
                <a:cubicBezTo>
                  <a:pt x="1473" y="229"/>
                  <a:pt x="1470" y="227"/>
                  <a:pt x="1468" y="226"/>
                </a:cubicBezTo>
                <a:cubicBezTo>
                  <a:pt x="1469" y="219"/>
                  <a:pt x="1475" y="227"/>
                  <a:pt x="1477" y="222"/>
                </a:cubicBezTo>
                <a:cubicBezTo>
                  <a:pt x="1482" y="223"/>
                  <a:pt x="1477" y="227"/>
                  <a:pt x="1480" y="229"/>
                </a:cubicBezTo>
                <a:cubicBezTo>
                  <a:pt x="1482" y="226"/>
                  <a:pt x="1480" y="224"/>
                  <a:pt x="1480" y="221"/>
                </a:cubicBezTo>
                <a:cubicBezTo>
                  <a:pt x="1481" y="218"/>
                  <a:pt x="1483" y="223"/>
                  <a:pt x="1484" y="222"/>
                </a:cubicBezTo>
                <a:cubicBezTo>
                  <a:pt x="1485" y="223"/>
                  <a:pt x="1483" y="224"/>
                  <a:pt x="1483" y="226"/>
                </a:cubicBezTo>
                <a:cubicBezTo>
                  <a:pt x="1485" y="226"/>
                  <a:pt x="1488" y="223"/>
                  <a:pt x="1486" y="221"/>
                </a:cubicBezTo>
                <a:cubicBezTo>
                  <a:pt x="1492" y="225"/>
                  <a:pt x="1491" y="220"/>
                  <a:pt x="1495" y="225"/>
                </a:cubicBezTo>
                <a:cubicBezTo>
                  <a:pt x="1499" y="221"/>
                  <a:pt x="1499" y="222"/>
                  <a:pt x="1504" y="223"/>
                </a:cubicBezTo>
                <a:cubicBezTo>
                  <a:pt x="1504" y="221"/>
                  <a:pt x="1501" y="219"/>
                  <a:pt x="1503" y="217"/>
                </a:cubicBezTo>
                <a:cubicBezTo>
                  <a:pt x="1499" y="214"/>
                  <a:pt x="1499" y="214"/>
                  <a:pt x="1499" y="214"/>
                </a:cubicBezTo>
                <a:cubicBezTo>
                  <a:pt x="1497" y="215"/>
                  <a:pt x="1499" y="218"/>
                  <a:pt x="1496" y="215"/>
                </a:cubicBezTo>
                <a:cubicBezTo>
                  <a:pt x="1495" y="216"/>
                  <a:pt x="1495" y="217"/>
                  <a:pt x="1496" y="218"/>
                </a:cubicBezTo>
                <a:cubicBezTo>
                  <a:pt x="1493" y="218"/>
                  <a:pt x="1481" y="223"/>
                  <a:pt x="1481" y="216"/>
                </a:cubicBezTo>
                <a:cubicBezTo>
                  <a:pt x="1479" y="214"/>
                  <a:pt x="1479" y="218"/>
                  <a:pt x="1478" y="219"/>
                </a:cubicBezTo>
                <a:cubicBezTo>
                  <a:pt x="1475" y="217"/>
                  <a:pt x="1476" y="214"/>
                  <a:pt x="1478" y="213"/>
                </a:cubicBezTo>
                <a:cubicBezTo>
                  <a:pt x="1476" y="212"/>
                  <a:pt x="1470" y="214"/>
                  <a:pt x="1474" y="217"/>
                </a:cubicBezTo>
                <a:cubicBezTo>
                  <a:pt x="1472" y="218"/>
                  <a:pt x="1468" y="216"/>
                  <a:pt x="1467" y="221"/>
                </a:cubicBezTo>
                <a:cubicBezTo>
                  <a:pt x="1465" y="219"/>
                  <a:pt x="1468" y="217"/>
                  <a:pt x="1467" y="215"/>
                </a:cubicBezTo>
                <a:cubicBezTo>
                  <a:pt x="1464" y="213"/>
                  <a:pt x="1459" y="220"/>
                  <a:pt x="1459" y="214"/>
                </a:cubicBezTo>
                <a:cubicBezTo>
                  <a:pt x="1457" y="212"/>
                  <a:pt x="1457" y="216"/>
                  <a:pt x="1459" y="217"/>
                </a:cubicBezTo>
                <a:cubicBezTo>
                  <a:pt x="1456" y="218"/>
                  <a:pt x="1454" y="218"/>
                  <a:pt x="1451" y="217"/>
                </a:cubicBezTo>
                <a:cubicBezTo>
                  <a:pt x="1451" y="218"/>
                  <a:pt x="1452" y="219"/>
                  <a:pt x="1452" y="220"/>
                </a:cubicBezTo>
                <a:cubicBezTo>
                  <a:pt x="1451" y="222"/>
                  <a:pt x="1449" y="220"/>
                  <a:pt x="1448" y="222"/>
                </a:cubicBezTo>
                <a:cubicBezTo>
                  <a:pt x="1447" y="221"/>
                  <a:pt x="1447" y="220"/>
                  <a:pt x="1447" y="218"/>
                </a:cubicBezTo>
                <a:cubicBezTo>
                  <a:pt x="1443" y="223"/>
                  <a:pt x="1437" y="224"/>
                  <a:pt x="1432" y="224"/>
                </a:cubicBezTo>
                <a:cubicBezTo>
                  <a:pt x="1429" y="223"/>
                  <a:pt x="1433" y="224"/>
                  <a:pt x="1433" y="221"/>
                </a:cubicBezTo>
                <a:cubicBezTo>
                  <a:pt x="1431" y="219"/>
                  <a:pt x="1430" y="223"/>
                  <a:pt x="1427" y="220"/>
                </a:cubicBezTo>
                <a:cubicBezTo>
                  <a:pt x="1424" y="225"/>
                  <a:pt x="1421" y="216"/>
                  <a:pt x="1418" y="221"/>
                </a:cubicBezTo>
                <a:cubicBezTo>
                  <a:pt x="1420" y="221"/>
                  <a:pt x="1421" y="221"/>
                  <a:pt x="1422" y="221"/>
                </a:cubicBezTo>
                <a:cubicBezTo>
                  <a:pt x="1422" y="225"/>
                  <a:pt x="1419" y="221"/>
                  <a:pt x="1418" y="225"/>
                </a:cubicBezTo>
                <a:cubicBezTo>
                  <a:pt x="1416" y="224"/>
                  <a:pt x="1417" y="223"/>
                  <a:pt x="1418" y="222"/>
                </a:cubicBezTo>
                <a:cubicBezTo>
                  <a:pt x="1417" y="222"/>
                  <a:pt x="1416" y="223"/>
                  <a:pt x="1414" y="222"/>
                </a:cubicBezTo>
                <a:cubicBezTo>
                  <a:pt x="1415" y="227"/>
                  <a:pt x="1404" y="227"/>
                  <a:pt x="1398" y="227"/>
                </a:cubicBezTo>
                <a:cubicBezTo>
                  <a:pt x="1398" y="227"/>
                  <a:pt x="1398" y="227"/>
                  <a:pt x="1398" y="227"/>
                </a:cubicBezTo>
                <a:cubicBezTo>
                  <a:pt x="1391" y="230"/>
                  <a:pt x="1384" y="232"/>
                  <a:pt x="1376" y="232"/>
                </a:cubicBezTo>
                <a:cubicBezTo>
                  <a:pt x="1375" y="231"/>
                  <a:pt x="1376" y="230"/>
                  <a:pt x="1377" y="228"/>
                </a:cubicBezTo>
                <a:cubicBezTo>
                  <a:pt x="1373" y="226"/>
                  <a:pt x="1373" y="231"/>
                  <a:pt x="1374" y="233"/>
                </a:cubicBezTo>
                <a:cubicBezTo>
                  <a:pt x="1371" y="235"/>
                  <a:pt x="1372" y="229"/>
                  <a:pt x="1368" y="229"/>
                </a:cubicBezTo>
                <a:cubicBezTo>
                  <a:pt x="1365" y="232"/>
                  <a:pt x="1372" y="231"/>
                  <a:pt x="1371" y="233"/>
                </a:cubicBezTo>
                <a:cubicBezTo>
                  <a:pt x="1366" y="235"/>
                  <a:pt x="1362" y="241"/>
                  <a:pt x="1355" y="238"/>
                </a:cubicBezTo>
                <a:cubicBezTo>
                  <a:pt x="1356" y="243"/>
                  <a:pt x="1352" y="242"/>
                  <a:pt x="1350" y="245"/>
                </a:cubicBezTo>
                <a:cubicBezTo>
                  <a:pt x="1347" y="244"/>
                  <a:pt x="1348" y="242"/>
                  <a:pt x="1346" y="241"/>
                </a:cubicBezTo>
                <a:cubicBezTo>
                  <a:pt x="1343" y="246"/>
                  <a:pt x="1339" y="246"/>
                  <a:pt x="1335" y="247"/>
                </a:cubicBezTo>
                <a:cubicBezTo>
                  <a:pt x="1333" y="245"/>
                  <a:pt x="1338" y="245"/>
                  <a:pt x="1339" y="244"/>
                </a:cubicBezTo>
                <a:cubicBezTo>
                  <a:pt x="1335" y="242"/>
                  <a:pt x="1331" y="246"/>
                  <a:pt x="1329" y="250"/>
                </a:cubicBezTo>
                <a:cubicBezTo>
                  <a:pt x="1326" y="249"/>
                  <a:pt x="1329" y="246"/>
                  <a:pt x="1326" y="246"/>
                </a:cubicBezTo>
                <a:cubicBezTo>
                  <a:pt x="1326" y="243"/>
                  <a:pt x="1330" y="244"/>
                  <a:pt x="1328" y="241"/>
                </a:cubicBezTo>
                <a:cubicBezTo>
                  <a:pt x="1321" y="243"/>
                  <a:pt x="1317" y="247"/>
                  <a:pt x="1312" y="253"/>
                </a:cubicBezTo>
                <a:cubicBezTo>
                  <a:pt x="1307" y="253"/>
                  <a:pt x="1312" y="248"/>
                  <a:pt x="1308" y="247"/>
                </a:cubicBezTo>
                <a:cubicBezTo>
                  <a:pt x="1304" y="249"/>
                  <a:pt x="1304" y="249"/>
                  <a:pt x="1304" y="249"/>
                </a:cubicBezTo>
                <a:cubicBezTo>
                  <a:pt x="1302" y="250"/>
                  <a:pt x="1301" y="251"/>
                  <a:pt x="1299" y="251"/>
                </a:cubicBezTo>
                <a:cubicBezTo>
                  <a:pt x="1296" y="252"/>
                  <a:pt x="1292" y="253"/>
                  <a:pt x="1288" y="252"/>
                </a:cubicBezTo>
                <a:cubicBezTo>
                  <a:pt x="1287" y="258"/>
                  <a:pt x="1283" y="255"/>
                  <a:pt x="1281" y="255"/>
                </a:cubicBezTo>
                <a:cubicBezTo>
                  <a:pt x="1281" y="257"/>
                  <a:pt x="1283" y="257"/>
                  <a:pt x="1282" y="260"/>
                </a:cubicBezTo>
                <a:cubicBezTo>
                  <a:pt x="1275" y="257"/>
                  <a:pt x="1268" y="269"/>
                  <a:pt x="1265" y="263"/>
                </a:cubicBezTo>
                <a:cubicBezTo>
                  <a:pt x="1261" y="265"/>
                  <a:pt x="1256" y="266"/>
                  <a:pt x="1252" y="267"/>
                </a:cubicBezTo>
                <a:cubicBezTo>
                  <a:pt x="1248" y="268"/>
                  <a:pt x="1244" y="270"/>
                  <a:pt x="1242" y="273"/>
                </a:cubicBezTo>
                <a:cubicBezTo>
                  <a:pt x="1237" y="271"/>
                  <a:pt x="1235" y="277"/>
                  <a:pt x="1229" y="274"/>
                </a:cubicBezTo>
                <a:cubicBezTo>
                  <a:pt x="1228" y="278"/>
                  <a:pt x="1224" y="276"/>
                  <a:pt x="1224" y="282"/>
                </a:cubicBezTo>
                <a:cubicBezTo>
                  <a:pt x="1221" y="281"/>
                  <a:pt x="1222" y="279"/>
                  <a:pt x="1219" y="279"/>
                </a:cubicBezTo>
                <a:cubicBezTo>
                  <a:pt x="1213" y="282"/>
                  <a:pt x="1206" y="285"/>
                  <a:pt x="1199" y="288"/>
                </a:cubicBezTo>
                <a:cubicBezTo>
                  <a:pt x="1193" y="291"/>
                  <a:pt x="1186" y="294"/>
                  <a:pt x="1178" y="295"/>
                </a:cubicBezTo>
                <a:cubicBezTo>
                  <a:pt x="1179" y="297"/>
                  <a:pt x="1178" y="298"/>
                  <a:pt x="1179" y="298"/>
                </a:cubicBezTo>
                <a:cubicBezTo>
                  <a:pt x="1180" y="298"/>
                  <a:pt x="1180" y="298"/>
                  <a:pt x="1180" y="298"/>
                </a:cubicBezTo>
                <a:cubicBezTo>
                  <a:pt x="1180" y="298"/>
                  <a:pt x="1180" y="298"/>
                  <a:pt x="1179" y="298"/>
                </a:cubicBezTo>
                <a:cubicBezTo>
                  <a:pt x="1167" y="301"/>
                  <a:pt x="1156" y="305"/>
                  <a:pt x="1147" y="313"/>
                </a:cubicBezTo>
                <a:cubicBezTo>
                  <a:pt x="1145" y="316"/>
                  <a:pt x="1140" y="313"/>
                  <a:pt x="1138" y="315"/>
                </a:cubicBezTo>
                <a:cubicBezTo>
                  <a:pt x="1138" y="316"/>
                  <a:pt x="1139" y="316"/>
                  <a:pt x="1139" y="318"/>
                </a:cubicBezTo>
                <a:cubicBezTo>
                  <a:pt x="1135" y="318"/>
                  <a:pt x="1130" y="319"/>
                  <a:pt x="1127" y="324"/>
                </a:cubicBezTo>
                <a:cubicBezTo>
                  <a:pt x="1125" y="323"/>
                  <a:pt x="1123" y="323"/>
                  <a:pt x="1121" y="322"/>
                </a:cubicBezTo>
                <a:cubicBezTo>
                  <a:pt x="1113" y="330"/>
                  <a:pt x="1103" y="334"/>
                  <a:pt x="1093" y="338"/>
                </a:cubicBezTo>
                <a:cubicBezTo>
                  <a:pt x="1094" y="336"/>
                  <a:pt x="1096" y="334"/>
                  <a:pt x="1097" y="332"/>
                </a:cubicBezTo>
                <a:cubicBezTo>
                  <a:pt x="1100" y="329"/>
                  <a:pt x="1103" y="327"/>
                  <a:pt x="1106" y="325"/>
                </a:cubicBezTo>
                <a:cubicBezTo>
                  <a:pt x="1109" y="322"/>
                  <a:pt x="1112" y="319"/>
                  <a:pt x="1114" y="315"/>
                </a:cubicBezTo>
                <a:cubicBezTo>
                  <a:pt x="1118" y="313"/>
                  <a:pt x="1123" y="307"/>
                  <a:pt x="1124" y="303"/>
                </a:cubicBezTo>
                <a:cubicBezTo>
                  <a:pt x="1133" y="299"/>
                  <a:pt x="1142" y="280"/>
                  <a:pt x="1156" y="279"/>
                </a:cubicBezTo>
                <a:cubicBezTo>
                  <a:pt x="1150" y="276"/>
                  <a:pt x="1160" y="272"/>
                  <a:pt x="1157" y="268"/>
                </a:cubicBezTo>
                <a:cubicBezTo>
                  <a:pt x="1160" y="267"/>
                  <a:pt x="1160" y="261"/>
                  <a:pt x="1163" y="263"/>
                </a:cubicBezTo>
                <a:cubicBezTo>
                  <a:pt x="1167" y="257"/>
                  <a:pt x="1171" y="254"/>
                  <a:pt x="1175" y="251"/>
                </a:cubicBezTo>
                <a:cubicBezTo>
                  <a:pt x="1180" y="248"/>
                  <a:pt x="1185" y="246"/>
                  <a:pt x="1190" y="245"/>
                </a:cubicBezTo>
                <a:cubicBezTo>
                  <a:pt x="1191" y="243"/>
                  <a:pt x="1191" y="241"/>
                  <a:pt x="1190" y="240"/>
                </a:cubicBezTo>
                <a:cubicBezTo>
                  <a:pt x="1191" y="238"/>
                  <a:pt x="1193" y="238"/>
                  <a:pt x="1195" y="239"/>
                </a:cubicBezTo>
                <a:cubicBezTo>
                  <a:pt x="1195" y="236"/>
                  <a:pt x="1197" y="236"/>
                  <a:pt x="1198" y="235"/>
                </a:cubicBezTo>
                <a:cubicBezTo>
                  <a:pt x="1198" y="233"/>
                  <a:pt x="1199" y="232"/>
                  <a:pt x="1199" y="230"/>
                </a:cubicBezTo>
                <a:cubicBezTo>
                  <a:pt x="1198" y="230"/>
                  <a:pt x="1198" y="232"/>
                  <a:pt x="1196" y="232"/>
                </a:cubicBezTo>
                <a:cubicBezTo>
                  <a:pt x="1200" y="225"/>
                  <a:pt x="1210" y="220"/>
                  <a:pt x="1219" y="219"/>
                </a:cubicBezTo>
                <a:cubicBezTo>
                  <a:pt x="1218" y="216"/>
                  <a:pt x="1221" y="214"/>
                  <a:pt x="1224" y="213"/>
                </a:cubicBezTo>
                <a:cubicBezTo>
                  <a:pt x="1226" y="204"/>
                  <a:pt x="1232" y="197"/>
                  <a:pt x="1237" y="191"/>
                </a:cubicBezTo>
                <a:cubicBezTo>
                  <a:pt x="1239" y="191"/>
                  <a:pt x="1240" y="191"/>
                  <a:pt x="1241" y="191"/>
                </a:cubicBezTo>
                <a:cubicBezTo>
                  <a:pt x="1239" y="189"/>
                  <a:pt x="1244" y="187"/>
                  <a:pt x="1245" y="185"/>
                </a:cubicBezTo>
                <a:cubicBezTo>
                  <a:pt x="1246" y="185"/>
                  <a:pt x="1246" y="186"/>
                  <a:pt x="1246" y="186"/>
                </a:cubicBezTo>
                <a:cubicBezTo>
                  <a:pt x="1252" y="182"/>
                  <a:pt x="1258" y="178"/>
                  <a:pt x="1261" y="171"/>
                </a:cubicBezTo>
                <a:cubicBezTo>
                  <a:pt x="1267" y="167"/>
                  <a:pt x="1276" y="160"/>
                  <a:pt x="1279" y="153"/>
                </a:cubicBezTo>
                <a:cubicBezTo>
                  <a:pt x="1283" y="151"/>
                  <a:pt x="1290" y="142"/>
                  <a:pt x="1292" y="138"/>
                </a:cubicBezTo>
                <a:cubicBezTo>
                  <a:pt x="1297" y="132"/>
                  <a:pt x="1301" y="126"/>
                  <a:pt x="1304" y="120"/>
                </a:cubicBezTo>
                <a:cubicBezTo>
                  <a:pt x="1302" y="121"/>
                  <a:pt x="1302" y="119"/>
                  <a:pt x="1300" y="119"/>
                </a:cubicBezTo>
                <a:cubicBezTo>
                  <a:pt x="1301" y="117"/>
                  <a:pt x="1302" y="117"/>
                  <a:pt x="1303" y="115"/>
                </a:cubicBezTo>
                <a:cubicBezTo>
                  <a:pt x="1300" y="116"/>
                  <a:pt x="1300" y="118"/>
                  <a:pt x="1298" y="117"/>
                </a:cubicBezTo>
                <a:cubicBezTo>
                  <a:pt x="1297" y="121"/>
                  <a:pt x="1291" y="119"/>
                  <a:pt x="1292" y="122"/>
                </a:cubicBezTo>
                <a:cubicBezTo>
                  <a:pt x="1291" y="124"/>
                  <a:pt x="1289" y="122"/>
                  <a:pt x="1288" y="122"/>
                </a:cubicBezTo>
                <a:cubicBezTo>
                  <a:pt x="1285" y="124"/>
                  <a:pt x="1283" y="126"/>
                  <a:pt x="1280" y="128"/>
                </a:cubicBezTo>
                <a:cubicBezTo>
                  <a:pt x="1281" y="124"/>
                  <a:pt x="1283" y="124"/>
                  <a:pt x="1285" y="119"/>
                </a:cubicBezTo>
                <a:cubicBezTo>
                  <a:pt x="1279" y="122"/>
                  <a:pt x="1273" y="126"/>
                  <a:pt x="1267" y="130"/>
                </a:cubicBezTo>
                <a:cubicBezTo>
                  <a:pt x="1261" y="135"/>
                  <a:pt x="1255" y="140"/>
                  <a:pt x="1250" y="146"/>
                </a:cubicBezTo>
                <a:cubicBezTo>
                  <a:pt x="1250" y="147"/>
                  <a:pt x="1248" y="148"/>
                  <a:pt x="1246" y="147"/>
                </a:cubicBezTo>
                <a:cubicBezTo>
                  <a:pt x="1247" y="148"/>
                  <a:pt x="1247" y="149"/>
                  <a:pt x="1248" y="149"/>
                </a:cubicBezTo>
                <a:cubicBezTo>
                  <a:pt x="1247" y="150"/>
                  <a:pt x="1245" y="151"/>
                  <a:pt x="1244" y="152"/>
                </a:cubicBezTo>
                <a:cubicBezTo>
                  <a:pt x="1241" y="150"/>
                  <a:pt x="1238" y="159"/>
                  <a:pt x="1237" y="162"/>
                </a:cubicBezTo>
                <a:cubicBezTo>
                  <a:pt x="1235" y="162"/>
                  <a:pt x="1237" y="160"/>
                  <a:pt x="1237" y="158"/>
                </a:cubicBezTo>
                <a:cubicBezTo>
                  <a:pt x="1236" y="159"/>
                  <a:pt x="1234" y="159"/>
                  <a:pt x="1233" y="157"/>
                </a:cubicBezTo>
                <a:cubicBezTo>
                  <a:pt x="1234" y="155"/>
                  <a:pt x="1236" y="156"/>
                  <a:pt x="1236" y="153"/>
                </a:cubicBezTo>
                <a:cubicBezTo>
                  <a:pt x="1234" y="152"/>
                  <a:pt x="1235" y="156"/>
                  <a:pt x="1233" y="155"/>
                </a:cubicBezTo>
                <a:cubicBezTo>
                  <a:pt x="1231" y="156"/>
                  <a:pt x="1233" y="157"/>
                  <a:pt x="1232" y="158"/>
                </a:cubicBezTo>
                <a:cubicBezTo>
                  <a:pt x="1232" y="158"/>
                  <a:pt x="1231" y="159"/>
                  <a:pt x="1230" y="159"/>
                </a:cubicBezTo>
                <a:cubicBezTo>
                  <a:pt x="1230" y="158"/>
                  <a:pt x="1231" y="155"/>
                  <a:pt x="1230" y="154"/>
                </a:cubicBezTo>
                <a:cubicBezTo>
                  <a:pt x="1231" y="154"/>
                  <a:pt x="1231" y="154"/>
                  <a:pt x="1231" y="153"/>
                </a:cubicBezTo>
                <a:cubicBezTo>
                  <a:pt x="1232" y="156"/>
                  <a:pt x="1234" y="152"/>
                  <a:pt x="1236" y="151"/>
                </a:cubicBezTo>
                <a:cubicBezTo>
                  <a:pt x="1237" y="151"/>
                  <a:pt x="1237" y="152"/>
                  <a:pt x="1238" y="152"/>
                </a:cubicBezTo>
                <a:cubicBezTo>
                  <a:pt x="1242" y="148"/>
                  <a:pt x="1240" y="144"/>
                  <a:pt x="1243" y="141"/>
                </a:cubicBezTo>
                <a:cubicBezTo>
                  <a:pt x="1244" y="143"/>
                  <a:pt x="1242" y="146"/>
                  <a:pt x="1241" y="148"/>
                </a:cubicBezTo>
                <a:cubicBezTo>
                  <a:pt x="1243" y="147"/>
                  <a:pt x="1246" y="144"/>
                  <a:pt x="1244" y="143"/>
                </a:cubicBezTo>
                <a:cubicBezTo>
                  <a:pt x="1249" y="142"/>
                  <a:pt x="1252" y="136"/>
                  <a:pt x="1255" y="132"/>
                </a:cubicBezTo>
                <a:cubicBezTo>
                  <a:pt x="1252" y="132"/>
                  <a:pt x="1251" y="137"/>
                  <a:pt x="1249" y="139"/>
                </a:cubicBezTo>
                <a:cubicBezTo>
                  <a:pt x="1248" y="135"/>
                  <a:pt x="1253" y="130"/>
                  <a:pt x="1257" y="131"/>
                </a:cubicBezTo>
                <a:cubicBezTo>
                  <a:pt x="1258" y="129"/>
                  <a:pt x="1260" y="127"/>
                  <a:pt x="1261" y="125"/>
                </a:cubicBezTo>
                <a:cubicBezTo>
                  <a:pt x="1263" y="124"/>
                  <a:pt x="1264" y="123"/>
                  <a:pt x="1266" y="123"/>
                </a:cubicBezTo>
                <a:cubicBezTo>
                  <a:pt x="1275" y="112"/>
                  <a:pt x="1286" y="107"/>
                  <a:pt x="1295" y="97"/>
                </a:cubicBezTo>
                <a:cubicBezTo>
                  <a:pt x="1291" y="97"/>
                  <a:pt x="1290" y="99"/>
                  <a:pt x="1286" y="98"/>
                </a:cubicBezTo>
                <a:cubicBezTo>
                  <a:pt x="1284" y="100"/>
                  <a:pt x="1281" y="101"/>
                  <a:pt x="1278" y="101"/>
                </a:cubicBezTo>
                <a:cubicBezTo>
                  <a:pt x="1277" y="102"/>
                  <a:pt x="1278" y="102"/>
                  <a:pt x="1277" y="103"/>
                </a:cubicBezTo>
                <a:cubicBezTo>
                  <a:pt x="1274" y="101"/>
                  <a:pt x="1273" y="105"/>
                  <a:pt x="1271" y="105"/>
                </a:cubicBezTo>
                <a:cubicBezTo>
                  <a:pt x="1269" y="104"/>
                  <a:pt x="1270" y="103"/>
                  <a:pt x="1271" y="101"/>
                </a:cubicBezTo>
                <a:cubicBezTo>
                  <a:pt x="1268" y="101"/>
                  <a:pt x="1266" y="104"/>
                  <a:pt x="1263" y="105"/>
                </a:cubicBezTo>
                <a:cubicBezTo>
                  <a:pt x="1261" y="105"/>
                  <a:pt x="1263" y="103"/>
                  <a:pt x="1262" y="103"/>
                </a:cubicBezTo>
                <a:cubicBezTo>
                  <a:pt x="1257" y="104"/>
                  <a:pt x="1257" y="107"/>
                  <a:pt x="1253" y="110"/>
                </a:cubicBezTo>
                <a:cubicBezTo>
                  <a:pt x="1251" y="109"/>
                  <a:pt x="1255" y="105"/>
                  <a:pt x="1256" y="103"/>
                </a:cubicBezTo>
                <a:cubicBezTo>
                  <a:pt x="1255" y="103"/>
                  <a:pt x="1254" y="103"/>
                  <a:pt x="1253" y="103"/>
                </a:cubicBezTo>
                <a:cubicBezTo>
                  <a:pt x="1253" y="104"/>
                  <a:pt x="1254" y="104"/>
                  <a:pt x="1254" y="104"/>
                </a:cubicBezTo>
                <a:cubicBezTo>
                  <a:pt x="1253" y="106"/>
                  <a:pt x="1251" y="105"/>
                  <a:pt x="1251" y="107"/>
                </a:cubicBezTo>
                <a:cubicBezTo>
                  <a:pt x="1250" y="107"/>
                  <a:pt x="1250" y="106"/>
                  <a:pt x="1249" y="106"/>
                </a:cubicBezTo>
                <a:cubicBezTo>
                  <a:pt x="1246" y="109"/>
                  <a:pt x="1243" y="110"/>
                  <a:pt x="1240" y="112"/>
                </a:cubicBezTo>
                <a:cubicBezTo>
                  <a:pt x="1239" y="113"/>
                  <a:pt x="1240" y="114"/>
                  <a:pt x="1241" y="115"/>
                </a:cubicBezTo>
                <a:cubicBezTo>
                  <a:pt x="1241" y="116"/>
                  <a:pt x="1240" y="117"/>
                  <a:pt x="1239" y="118"/>
                </a:cubicBezTo>
                <a:cubicBezTo>
                  <a:pt x="1238" y="117"/>
                  <a:pt x="1237" y="115"/>
                  <a:pt x="1235" y="114"/>
                </a:cubicBezTo>
                <a:cubicBezTo>
                  <a:pt x="1239" y="112"/>
                  <a:pt x="1243" y="106"/>
                  <a:pt x="1242" y="102"/>
                </a:cubicBezTo>
                <a:cubicBezTo>
                  <a:pt x="1247" y="98"/>
                  <a:pt x="1252" y="94"/>
                  <a:pt x="1259" y="92"/>
                </a:cubicBezTo>
                <a:cubicBezTo>
                  <a:pt x="1256" y="90"/>
                  <a:pt x="1260" y="88"/>
                  <a:pt x="1263" y="88"/>
                </a:cubicBezTo>
                <a:cubicBezTo>
                  <a:pt x="1264" y="89"/>
                  <a:pt x="1260" y="89"/>
                  <a:pt x="1260" y="90"/>
                </a:cubicBezTo>
                <a:cubicBezTo>
                  <a:pt x="1263" y="91"/>
                  <a:pt x="1264" y="86"/>
                  <a:pt x="1266" y="84"/>
                </a:cubicBezTo>
                <a:cubicBezTo>
                  <a:pt x="1269" y="84"/>
                  <a:pt x="1266" y="87"/>
                  <a:pt x="1269" y="85"/>
                </a:cubicBezTo>
                <a:cubicBezTo>
                  <a:pt x="1268" y="83"/>
                  <a:pt x="1274" y="79"/>
                  <a:pt x="1278" y="78"/>
                </a:cubicBezTo>
                <a:cubicBezTo>
                  <a:pt x="1279" y="74"/>
                  <a:pt x="1283" y="73"/>
                  <a:pt x="1286" y="70"/>
                </a:cubicBezTo>
                <a:cubicBezTo>
                  <a:pt x="1285" y="68"/>
                  <a:pt x="1283" y="72"/>
                  <a:pt x="1281" y="72"/>
                </a:cubicBezTo>
                <a:cubicBezTo>
                  <a:pt x="1282" y="70"/>
                  <a:pt x="1285" y="68"/>
                  <a:pt x="1287" y="66"/>
                </a:cubicBezTo>
                <a:cubicBezTo>
                  <a:pt x="1290" y="63"/>
                  <a:pt x="1294" y="61"/>
                  <a:pt x="1297" y="61"/>
                </a:cubicBezTo>
                <a:cubicBezTo>
                  <a:pt x="1299" y="56"/>
                  <a:pt x="1314" y="52"/>
                  <a:pt x="1312" y="45"/>
                </a:cubicBezTo>
                <a:cubicBezTo>
                  <a:pt x="1316" y="44"/>
                  <a:pt x="1315" y="40"/>
                  <a:pt x="1319" y="40"/>
                </a:cubicBezTo>
                <a:cubicBezTo>
                  <a:pt x="1319" y="41"/>
                  <a:pt x="1317" y="42"/>
                  <a:pt x="1319" y="43"/>
                </a:cubicBezTo>
                <a:cubicBezTo>
                  <a:pt x="1325" y="37"/>
                  <a:pt x="1330" y="29"/>
                  <a:pt x="1328" y="24"/>
                </a:cubicBezTo>
                <a:cubicBezTo>
                  <a:pt x="1326" y="23"/>
                  <a:pt x="1322" y="24"/>
                  <a:pt x="1322" y="22"/>
                </a:cubicBezTo>
                <a:cubicBezTo>
                  <a:pt x="1317" y="22"/>
                  <a:pt x="1311" y="26"/>
                  <a:pt x="1307" y="22"/>
                </a:cubicBezTo>
                <a:cubicBezTo>
                  <a:pt x="1306" y="25"/>
                  <a:pt x="1303" y="26"/>
                  <a:pt x="1303" y="28"/>
                </a:cubicBezTo>
                <a:cubicBezTo>
                  <a:pt x="1304" y="28"/>
                  <a:pt x="1304" y="27"/>
                  <a:pt x="1305" y="26"/>
                </a:cubicBezTo>
                <a:cubicBezTo>
                  <a:pt x="1307" y="27"/>
                  <a:pt x="1305" y="28"/>
                  <a:pt x="1304" y="29"/>
                </a:cubicBezTo>
                <a:cubicBezTo>
                  <a:pt x="1302" y="28"/>
                  <a:pt x="1301" y="28"/>
                  <a:pt x="1300" y="29"/>
                </a:cubicBezTo>
                <a:cubicBezTo>
                  <a:pt x="1298" y="29"/>
                  <a:pt x="1298" y="28"/>
                  <a:pt x="1299" y="27"/>
                </a:cubicBezTo>
                <a:cubicBezTo>
                  <a:pt x="1298" y="27"/>
                  <a:pt x="1297" y="28"/>
                  <a:pt x="1297" y="29"/>
                </a:cubicBezTo>
                <a:cubicBezTo>
                  <a:pt x="1293" y="28"/>
                  <a:pt x="1288" y="33"/>
                  <a:pt x="1284" y="37"/>
                </a:cubicBezTo>
                <a:cubicBezTo>
                  <a:pt x="1280" y="37"/>
                  <a:pt x="1278" y="39"/>
                  <a:pt x="1276" y="41"/>
                </a:cubicBezTo>
                <a:cubicBezTo>
                  <a:pt x="1274" y="44"/>
                  <a:pt x="1272" y="47"/>
                  <a:pt x="1270" y="50"/>
                </a:cubicBezTo>
                <a:cubicBezTo>
                  <a:pt x="1269" y="50"/>
                  <a:pt x="1269" y="50"/>
                  <a:pt x="1269" y="49"/>
                </a:cubicBezTo>
                <a:cubicBezTo>
                  <a:pt x="1269" y="44"/>
                  <a:pt x="1274" y="41"/>
                  <a:pt x="1275" y="37"/>
                </a:cubicBezTo>
                <a:cubicBezTo>
                  <a:pt x="1273" y="37"/>
                  <a:pt x="1273" y="38"/>
                  <a:pt x="1271" y="37"/>
                </a:cubicBezTo>
                <a:cubicBezTo>
                  <a:pt x="1266" y="46"/>
                  <a:pt x="1260" y="47"/>
                  <a:pt x="1254" y="54"/>
                </a:cubicBezTo>
                <a:cubicBezTo>
                  <a:pt x="1253" y="53"/>
                  <a:pt x="1253" y="53"/>
                  <a:pt x="1253" y="53"/>
                </a:cubicBezTo>
                <a:cubicBezTo>
                  <a:pt x="1255" y="51"/>
                  <a:pt x="1258" y="47"/>
                  <a:pt x="1259" y="44"/>
                </a:cubicBezTo>
                <a:cubicBezTo>
                  <a:pt x="1257" y="43"/>
                  <a:pt x="1256" y="45"/>
                  <a:pt x="1255" y="45"/>
                </a:cubicBezTo>
                <a:cubicBezTo>
                  <a:pt x="1256" y="46"/>
                  <a:pt x="1255" y="47"/>
                  <a:pt x="1253" y="47"/>
                </a:cubicBezTo>
                <a:cubicBezTo>
                  <a:pt x="1254" y="48"/>
                  <a:pt x="1254" y="49"/>
                  <a:pt x="1254" y="50"/>
                </a:cubicBezTo>
                <a:cubicBezTo>
                  <a:pt x="1251" y="51"/>
                  <a:pt x="1246" y="56"/>
                  <a:pt x="1249" y="58"/>
                </a:cubicBezTo>
                <a:cubicBezTo>
                  <a:pt x="1248" y="60"/>
                  <a:pt x="1247" y="56"/>
                  <a:pt x="1246" y="58"/>
                </a:cubicBezTo>
                <a:cubicBezTo>
                  <a:pt x="1245" y="58"/>
                  <a:pt x="1247" y="56"/>
                  <a:pt x="1246" y="55"/>
                </a:cubicBezTo>
                <a:cubicBezTo>
                  <a:pt x="1244" y="56"/>
                  <a:pt x="1244" y="60"/>
                  <a:pt x="1245" y="61"/>
                </a:cubicBezTo>
                <a:cubicBezTo>
                  <a:pt x="1244" y="62"/>
                  <a:pt x="1243" y="59"/>
                  <a:pt x="1241" y="59"/>
                </a:cubicBezTo>
                <a:cubicBezTo>
                  <a:pt x="1239" y="62"/>
                  <a:pt x="1241" y="62"/>
                  <a:pt x="1240" y="64"/>
                </a:cubicBezTo>
                <a:cubicBezTo>
                  <a:pt x="1240" y="65"/>
                  <a:pt x="1238" y="63"/>
                  <a:pt x="1239" y="63"/>
                </a:cubicBezTo>
                <a:cubicBezTo>
                  <a:pt x="1236" y="63"/>
                  <a:pt x="1238" y="65"/>
                  <a:pt x="1238" y="66"/>
                </a:cubicBezTo>
                <a:cubicBezTo>
                  <a:pt x="1237" y="66"/>
                  <a:pt x="1235" y="66"/>
                  <a:pt x="1234" y="65"/>
                </a:cubicBezTo>
                <a:cubicBezTo>
                  <a:pt x="1234" y="63"/>
                  <a:pt x="1236" y="63"/>
                  <a:pt x="1236" y="62"/>
                </a:cubicBezTo>
                <a:cubicBezTo>
                  <a:pt x="1233" y="62"/>
                  <a:pt x="1233" y="65"/>
                  <a:pt x="1234" y="66"/>
                </a:cubicBezTo>
                <a:cubicBezTo>
                  <a:pt x="1231" y="69"/>
                  <a:pt x="1228" y="70"/>
                  <a:pt x="1228" y="75"/>
                </a:cubicBezTo>
                <a:cubicBezTo>
                  <a:pt x="1225" y="75"/>
                  <a:pt x="1227" y="73"/>
                  <a:pt x="1225" y="72"/>
                </a:cubicBezTo>
                <a:cubicBezTo>
                  <a:pt x="1227" y="70"/>
                  <a:pt x="1228" y="69"/>
                  <a:pt x="1230" y="68"/>
                </a:cubicBezTo>
                <a:cubicBezTo>
                  <a:pt x="1227" y="67"/>
                  <a:pt x="1227" y="66"/>
                  <a:pt x="1228" y="63"/>
                </a:cubicBezTo>
                <a:cubicBezTo>
                  <a:pt x="1226" y="63"/>
                  <a:pt x="1225" y="64"/>
                  <a:pt x="1226" y="65"/>
                </a:cubicBezTo>
                <a:cubicBezTo>
                  <a:pt x="1225" y="64"/>
                  <a:pt x="1224" y="67"/>
                  <a:pt x="1222" y="65"/>
                </a:cubicBezTo>
                <a:cubicBezTo>
                  <a:pt x="1221" y="68"/>
                  <a:pt x="1218" y="69"/>
                  <a:pt x="1215" y="71"/>
                </a:cubicBezTo>
                <a:cubicBezTo>
                  <a:pt x="1214" y="71"/>
                  <a:pt x="1216" y="68"/>
                  <a:pt x="1218" y="69"/>
                </a:cubicBezTo>
                <a:cubicBezTo>
                  <a:pt x="1218" y="69"/>
                  <a:pt x="1218" y="69"/>
                  <a:pt x="1218" y="69"/>
                </a:cubicBezTo>
                <a:cubicBezTo>
                  <a:pt x="1218" y="68"/>
                  <a:pt x="1218" y="68"/>
                  <a:pt x="1218" y="67"/>
                </a:cubicBezTo>
                <a:cubicBezTo>
                  <a:pt x="1216" y="67"/>
                  <a:pt x="1214" y="69"/>
                  <a:pt x="1213" y="71"/>
                </a:cubicBezTo>
                <a:cubicBezTo>
                  <a:pt x="1211" y="70"/>
                  <a:pt x="1211" y="68"/>
                  <a:pt x="1210" y="67"/>
                </a:cubicBezTo>
                <a:cubicBezTo>
                  <a:pt x="1209" y="69"/>
                  <a:pt x="1209" y="68"/>
                  <a:pt x="1208" y="71"/>
                </a:cubicBezTo>
                <a:cubicBezTo>
                  <a:pt x="1206" y="71"/>
                  <a:pt x="1206" y="70"/>
                  <a:pt x="1204" y="69"/>
                </a:cubicBezTo>
                <a:cubicBezTo>
                  <a:pt x="1203" y="71"/>
                  <a:pt x="1204" y="71"/>
                  <a:pt x="1204" y="72"/>
                </a:cubicBezTo>
                <a:cubicBezTo>
                  <a:pt x="1202" y="72"/>
                  <a:pt x="1203" y="71"/>
                  <a:pt x="1201" y="71"/>
                </a:cubicBezTo>
                <a:cubicBezTo>
                  <a:pt x="1199" y="73"/>
                  <a:pt x="1196" y="74"/>
                  <a:pt x="1193" y="76"/>
                </a:cubicBezTo>
                <a:cubicBezTo>
                  <a:pt x="1191" y="75"/>
                  <a:pt x="1193" y="74"/>
                  <a:pt x="1194" y="72"/>
                </a:cubicBezTo>
                <a:cubicBezTo>
                  <a:pt x="1192" y="72"/>
                  <a:pt x="1192" y="75"/>
                  <a:pt x="1189" y="74"/>
                </a:cubicBezTo>
                <a:cubicBezTo>
                  <a:pt x="1190" y="75"/>
                  <a:pt x="1189" y="76"/>
                  <a:pt x="1190" y="76"/>
                </a:cubicBezTo>
                <a:cubicBezTo>
                  <a:pt x="1182" y="78"/>
                  <a:pt x="1177" y="86"/>
                  <a:pt x="1170" y="89"/>
                </a:cubicBezTo>
                <a:cubicBezTo>
                  <a:pt x="1170" y="89"/>
                  <a:pt x="1171" y="89"/>
                  <a:pt x="1172" y="90"/>
                </a:cubicBezTo>
                <a:cubicBezTo>
                  <a:pt x="1171" y="91"/>
                  <a:pt x="1171" y="93"/>
                  <a:pt x="1170" y="93"/>
                </a:cubicBezTo>
                <a:cubicBezTo>
                  <a:pt x="1165" y="88"/>
                  <a:pt x="1162" y="100"/>
                  <a:pt x="1157" y="101"/>
                </a:cubicBezTo>
                <a:cubicBezTo>
                  <a:pt x="1155" y="95"/>
                  <a:pt x="1161" y="94"/>
                  <a:pt x="1164" y="89"/>
                </a:cubicBezTo>
                <a:cubicBezTo>
                  <a:pt x="1161" y="89"/>
                  <a:pt x="1160" y="93"/>
                  <a:pt x="1158" y="91"/>
                </a:cubicBezTo>
                <a:cubicBezTo>
                  <a:pt x="1157" y="92"/>
                  <a:pt x="1157" y="94"/>
                  <a:pt x="1156" y="95"/>
                </a:cubicBezTo>
                <a:cubicBezTo>
                  <a:pt x="1155" y="95"/>
                  <a:pt x="1155" y="94"/>
                  <a:pt x="1154" y="94"/>
                </a:cubicBezTo>
                <a:cubicBezTo>
                  <a:pt x="1155" y="93"/>
                  <a:pt x="1155" y="91"/>
                  <a:pt x="1157" y="91"/>
                </a:cubicBezTo>
                <a:cubicBezTo>
                  <a:pt x="1156" y="90"/>
                  <a:pt x="1158" y="89"/>
                  <a:pt x="1157" y="88"/>
                </a:cubicBezTo>
                <a:cubicBezTo>
                  <a:pt x="1154" y="86"/>
                  <a:pt x="1155" y="94"/>
                  <a:pt x="1151" y="92"/>
                </a:cubicBezTo>
                <a:cubicBezTo>
                  <a:pt x="1150" y="95"/>
                  <a:pt x="1149" y="99"/>
                  <a:pt x="1148" y="102"/>
                </a:cubicBezTo>
                <a:cubicBezTo>
                  <a:pt x="1146" y="102"/>
                  <a:pt x="1146" y="100"/>
                  <a:pt x="1147" y="99"/>
                </a:cubicBezTo>
                <a:cubicBezTo>
                  <a:pt x="1144" y="98"/>
                  <a:pt x="1144" y="100"/>
                  <a:pt x="1142" y="101"/>
                </a:cubicBezTo>
                <a:cubicBezTo>
                  <a:pt x="1143" y="101"/>
                  <a:pt x="1143" y="103"/>
                  <a:pt x="1142" y="105"/>
                </a:cubicBezTo>
                <a:cubicBezTo>
                  <a:pt x="1143" y="105"/>
                  <a:pt x="1143" y="103"/>
                  <a:pt x="1145" y="104"/>
                </a:cubicBezTo>
                <a:cubicBezTo>
                  <a:pt x="1144" y="106"/>
                  <a:pt x="1142" y="106"/>
                  <a:pt x="1140" y="106"/>
                </a:cubicBezTo>
                <a:cubicBezTo>
                  <a:pt x="1138" y="112"/>
                  <a:pt x="1138" y="112"/>
                  <a:pt x="1138" y="112"/>
                </a:cubicBezTo>
                <a:cubicBezTo>
                  <a:pt x="1136" y="110"/>
                  <a:pt x="1138" y="110"/>
                  <a:pt x="1134" y="111"/>
                </a:cubicBezTo>
                <a:cubicBezTo>
                  <a:pt x="1132" y="112"/>
                  <a:pt x="1134" y="109"/>
                  <a:pt x="1132" y="109"/>
                </a:cubicBezTo>
                <a:cubicBezTo>
                  <a:pt x="1133" y="113"/>
                  <a:pt x="1130" y="113"/>
                  <a:pt x="1129" y="118"/>
                </a:cubicBezTo>
                <a:cubicBezTo>
                  <a:pt x="1126" y="119"/>
                  <a:pt x="1123" y="121"/>
                  <a:pt x="1120" y="121"/>
                </a:cubicBezTo>
                <a:cubicBezTo>
                  <a:pt x="1120" y="126"/>
                  <a:pt x="1118" y="128"/>
                  <a:pt x="1116" y="132"/>
                </a:cubicBezTo>
                <a:cubicBezTo>
                  <a:pt x="1113" y="132"/>
                  <a:pt x="1116" y="129"/>
                  <a:pt x="1115" y="129"/>
                </a:cubicBezTo>
                <a:cubicBezTo>
                  <a:pt x="1111" y="132"/>
                  <a:pt x="1110" y="139"/>
                  <a:pt x="1109" y="143"/>
                </a:cubicBezTo>
                <a:cubicBezTo>
                  <a:pt x="1114" y="141"/>
                  <a:pt x="1113" y="135"/>
                  <a:pt x="1115" y="133"/>
                </a:cubicBezTo>
                <a:cubicBezTo>
                  <a:pt x="1116" y="133"/>
                  <a:pt x="1116" y="133"/>
                  <a:pt x="1116" y="134"/>
                </a:cubicBezTo>
                <a:cubicBezTo>
                  <a:pt x="1118" y="134"/>
                  <a:pt x="1118" y="131"/>
                  <a:pt x="1117" y="131"/>
                </a:cubicBezTo>
                <a:cubicBezTo>
                  <a:pt x="1122" y="132"/>
                  <a:pt x="1125" y="118"/>
                  <a:pt x="1132" y="119"/>
                </a:cubicBezTo>
                <a:cubicBezTo>
                  <a:pt x="1131" y="125"/>
                  <a:pt x="1125" y="130"/>
                  <a:pt x="1120" y="132"/>
                </a:cubicBezTo>
                <a:cubicBezTo>
                  <a:pt x="1120" y="139"/>
                  <a:pt x="1113" y="143"/>
                  <a:pt x="1108" y="147"/>
                </a:cubicBezTo>
                <a:cubicBezTo>
                  <a:pt x="1108" y="143"/>
                  <a:pt x="1108" y="141"/>
                  <a:pt x="1107" y="138"/>
                </a:cubicBezTo>
                <a:cubicBezTo>
                  <a:pt x="1107" y="141"/>
                  <a:pt x="1105" y="141"/>
                  <a:pt x="1105" y="143"/>
                </a:cubicBezTo>
                <a:cubicBezTo>
                  <a:pt x="1098" y="141"/>
                  <a:pt x="1100" y="148"/>
                  <a:pt x="1094" y="147"/>
                </a:cubicBezTo>
                <a:cubicBezTo>
                  <a:pt x="1091" y="152"/>
                  <a:pt x="1092" y="150"/>
                  <a:pt x="1089" y="154"/>
                </a:cubicBezTo>
                <a:cubicBezTo>
                  <a:pt x="1091" y="154"/>
                  <a:pt x="1090" y="155"/>
                  <a:pt x="1091" y="155"/>
                </a:cubicBezTo>
                <a:cubicBezTo>
                  <a:pt x="1090" y="157"/>
                  <a:pt x="1088" y="157"/>
                  <a:pt x="1088" y="159"/>
                </a:cubicBezTo>
                <a:cubicBezTo>
                  <a:pt x="1085" y="159"/>
                  <a:pt x="1087" y="157"/>
                  <a:pt x="1088" y="156"/>
                </a:cubicBezTo>
                <a:cubicBezTo>
                  <a:pt x="1087" y="154"/>
                  <a:pt x="1083" y="160"/>
                  <a:pt x="1084" y="161"/>
                </a:cubicBezTo>
                <a:cubicBezTo>
                  <a:pt x="1082" y="162"/>
                  <a:pt x="1081" y="165"/>
                  <a:pt x="1078" y="164"/>
                </a:cubicBezTo>
                <a:cubicBezTo>
                  <a:pt x="1076" y="165"/>
                  <a:pt x="1075" y="171"/>
                  <a:pt x="1072" y="171"/>
                </a:cubicBezTo>
                <a:cubicBezTo>
                  <a:pt x="1069" y="170"/>
                  <a:pt x="1071" y="166"/>
                  <a:pt x="1071" y="163"/>
                </a:cubicBezTo>
                <a:cubicBezTo>
                  <a:pt x="1068" y="166"/>
                  <a:pt x="1068" y="170"/>
                  <a:pt x="1064" y="172"/>
                </a:cubicBezTo>
                <a:cubicBezTo>
                  <a:pt x="1061" y="171"/>
                  <a:pt x="1062" y="171"/>
                  <a:pt x="1060" y="172"/>
                </a:cubicBezTo>
                <a:cubicBezTo>
                  <a:pt x="1059" y="174"/>
                  <a:pt x="1063" y="171"/>
                  <a:pt x="1062" y="173"/>
                </a:cubicBezTo>
                <a:cubicBezTo>
                  <a:pt x="1064" y="172"/>
                  <a:pt x="1065" y="172"/>
                  <a:pt x="1066" y="170"/>
                </a:cubicBezTo>
                <a:cubicBezTo>
                  <a:pt x="1068" y="172"/>
                  <a:pt x="1067" y="172"/>
                  <a:pt x="1070" y="170"/>
                </a:cubicBezTo>
                <a:cubicBezTo>
                  <a:pt x="1070" y="170"/>
                  <a:pt x="1070" y="171"/>
                  <a:pt x="1070" y="172"/>
                </a:cubicBezTo>
                <a:cubicBezTo>
                  <a:pt x="1069" y="173"/>
                  <a:pt x="1066" y="172"/>
                  <a:pt x="1065" y="173"/>
                </a:cubicBezTo>
                <a:cubicBezTo>
                  <a:pt x="1066" y="173"/>
                  <a:pt x="1065" y="175"/>
                  <a:pt x="1066" y="175"/>
                </a:cubicBezTo>
                <a:cubicBezTo>
                  <a:pt x="1065" y="176"/>
                  <a:pt x="1063" y="177"/>
                  <a:pt x="1061" y="178"/>
                </a:cubicBezTo>
                <a:cubicBezTo>
                  <a:pt x="1060" y="177"/>
                  <a:pt x="1060" y="176"/>
                  <a:pt x="1061" y="176"/>
                </a:cubicBezTo>
                <a:cubicBezTo>
                  <a:pt x="1062" y="175"/>
                  <a:pt x="1062" y="176"/>
                  <a:pt x="1063" y="176"/>
                </a:cubicBezTo>
                <a:cubicBezTo>
                  <a:pt x="1063" y="175"/>
                  <a:pt x="1063" y="173"/>
                  <a:pt x="1061" y="173"/>
                </a:cubicBezTo>
                <a:cubicBezTo>
                  <a:pt x="1058" y="182"/>
                  <a:pt x="1053" y="186"/>
                  <a:pt x="1048" y="193"/>
                </a:cubicBezTo>
                <a:cubicBezTo>
                  <a:pt x="1047" y="193"/>
                  <a:pt x="1047" y="193"/>
                  <a:pt x="1047" y="192"/>
                </a:cubicBezTo>
                <a:cubicBezTo>
                  <a:pt x="1046" y="194"/>
                  <a:pt x="1043" y="199"/>
                  <a:pt x="1041" y="201"/>
                </a:cubicBezTo>
                <a:cubicBezTo>
                  <a:pt x="1039" y="199"/>
                  <a:pt x="1043" y="195"/>
                  <a:pt x="1042" y="194"/>
                </a:cubicBezTo>
                <a:cubicBezTo>
                  <a:pt x="1045" y="195"/>
                  <a:pt x="1045" y="193"/>
                  <a:pt x="1043" y="194"/>
                </a:cubicBezTo>
                <a:cubicBezTo>
                  <a:pt x="1039" y="199"/>
                  <a:pt x="1035" y="202"/>
                  <a:pt x="1031" y="205"/>
                </a:cubicBezTo>
                <a:cubicBezTo>
                  <a:pt x="1028" y="203"/>
                  <a:pt x="1035" y="200"/>
                  <a:pt x="1033" y="198"/>
                </a:cubicBezTo>
                <a:cubicBezTo>
                  <a:pt x="1031" y="199"/>
                  <a:pt x="1030" y="199"/>
                  <a:pt x="1030" y="201"/>
                </a:cubicBezTo>
                <a:cubicBezTo>
                  <a:pt x="1027" y="202"/>
                  <a:pt x="1023" y="205"/>
                  <a:pt x="1020" y="209"/>
                </a:cubicBezTo>
                <a:cubicBezTo>
                  <a:pt x="1017" y="213"/>
                  <a:pt x="1014" y="218"/>
                  <a:pt x="1011" y="220"/>
                </a:cubicBezTo>
                <a:cubicBezTo>
                  <a:pt x="1009" y="220"/>
                  <a:pt x="1013" y="216"/>
                  <a:pt x="1010" y="217"/>
                </a:cubicBezTo>
                <a:cubicBezTo>
                  <a:pt x="1011" y="219"/>
                  <a:pt x="1009" y="221"/>
                  <a:pt x="1008" y="223"/>
                </a:cubicBezTo>
                <a:cubicBezTo>
                  <a:pt x="1009" y="223"/>
                  <a:pt x="1011" y="222"/>
                  <a:pt x="1012" y="221"/>
                </a:cubicBezTo>
                <a:cubicBezTo>
                  <a:pt x="1012" y="221"/>
                  <a:pt x="1012" y="222"/>
                  <a:pt x="1013" y="222"/>
                </a:cubicBezTo>
                <a:cubicBezTo>
                  <a:pt x="1011" y="225"/>
                  <a:pt x="1007" y="224"/>
                  <a:pt x="1006" y="228"/>
                </a:cubicBezTo>
                <a:cubicBezTo>
                  <a:pt x="1005" y="228"/>
                  <a:pt x="1005" y="227"/>
                  <a:pt x="1003" y="227"/>
                </a:cubicBezTo>
                <a:cubicBezTo>
                  <a:pt x="1002" y="231"/>
                  <a:pt x="1000" y="231"/>
                  <a:pt x="998" y="233"/>
                </a:cubicBezTo>
                <a:cubicBezTo>
                  <a:pt x="997" y="233"/>
                  <a:pt x="997" y="232"/>
                  <a:pt x="997" y="232"/>
                </a:cubicBezTo>
                <a:cubicBezTo>
                  <a:pt x="995" y="232"/>
                  <a:pt x="995" y="234"/>
                  <a:pt x="993" y="233"/>
                </a:cubicBezTo>
                <a:cubicBezTo>
                  <a:pt x="993" y="234"/>
                  <a:pt x="993" y="234"/>
                  <a:pt x="994" y="235"/>
                </a:cubicBezTo>
                <a:cubicBezTo>
                  <a:pt x="990" y="237"/>
                  <a:pt x="987" y="240"/>
                  <a:pt x="984" y="242"/>
                </a:cubicBezTo>
                <a:cubicBezTo>
                  <a:pt x="980" y="245"/>
                  <a:pt x="977" y="248"/>
                  <a:pt x="974" y="251"/>
                </a:cubicBezTo>
                <a:cubicBezTo>
                  <a:pt x="973" y="251"/>
                  <a:pt x="973" y="250"/>
                  <a:pt x="973" y="248"/>
                </a:cubicBezTo>
                <a:cubicBezTo>
                  <a:pt x="972" y="249"/>
                  <a:pt x="971" y="251"/>
                  <a:pt x="970" y="251"/>
                </a:cubicBezTo>
                <a:cubicBezTo>
                  <a:pt x="968" y="254"/>
                  <a:pt x="972" y="253"/>
                  <a:pt x="971" y="255"/>
                </a:cubicBezTo>
                <a:cubicBezTo>
                  <a:pt x="968" y="255"/>
                  <a:pt x="966" y="257"/>
                  <a:pt x="965" y="260"/>
                </a:cubicBezTo>
                <a:cubicBezTo>
                  <a:pt x="963" y="260"/>
                  <a:pt x="964" y="258"/>
                  <a:pt x="962" y="259"/>
                </a:cubicBezTo>
                <a:cubicBezTo>
                  <a:pt x="962" y="260"/>
                  <a:pt x="963" y="260"/>
                  <a:pt x="963" y="261"/>
                </a:cubicBezTo>
                <a:cubicBezTo>
                  <a:pt x="959" y="261"/>
                  <a:pt x="961" y="263"/>
                  <a:pt x="958" y="266"/>
                </a:cubicBezTo>
                <a:cubicBezTo>
                  <a:pt x="957" y="266"/>
                  <a:pt x="957" y="264"/>
                  <a:pt x="955" y="265"/>
                </a:cubicBezTo>
                <a:cubicBezTo>
                  <a:pt x="955" y="266"/>
                  <a:pt x="956" y="266"/>
                  <a:pt x="957" y="266"/>
                </a:cubicBezTo>
                <a:cubicBezTo>
                  <a:pt x="955" y="269"/>
                  <a:pt x="947" y="271"/>
                  <a:pt x="946" y="269"/>
                </a:cubicBezTo>
                <a:cubicBezTo>
                  <a:pt x="944" y="271"/>
                  <a:pt x="946" y="271"/>
                  <a:pt x="947" y="271"/>
                </a:cubicBezTo>
                <a:cubicBezTo>
                  <a:pt x="948" y="271"/>
                  <a:pt x="950" y="270"/>
                  <a:pt x="950" y="272"/>
                </a:cubicBezTo>
                <a:cubicBezTo>
                  <a:pt x="948" y="273"/>
                  <a:pt x="948" y="272"/>
                  <a:pt x="945" y="273"/>
                </a:cubicBezTo>
                <a:cubicBezTo>
                  <a:pt x="944" y="276"/>
                  <a:pt x="941" y="276"/>
                  <a:pt x="942" y="279"/>
                </a:cubicBezTo>
                <a:cubicBezTo>
                  <a:pt x="940" y="281"/>
                  <a:pt x="938" y="283"/>
                  <a:pt x="936" y="281"/>
                </a:cubicBezTo>
                <a:cubicBezTo>
                  <a:pt x="936" y="282"/>
                  <a:pt x="936" y="283"/>
                  <a:pt x="935" y="284"/>
                </a:cubicBezTo>
                <a:cubicBezTo>
                  <a:pt x="938" y="285"/>
                  <a:pt x="935" y="282"/>
                  <a:pt x="938" y="283"/>
                </a:cubicBezTo>
                <a:cubicBezTo>
                  <a:pt x="938" y="287"/>
                  <a:pt x="931" y="289"/>
                  <a:pt x="928" y="294"/>
                </a:cubicBezTo>
                <a:cubicBezTo>
                  <a:pt x="928" y="292"/>
                  <a:pt x="927" y="291"/>
                  <a:pt x="928" y="289"/>
                </a:cubicBezTo>
                <a:cubicBezTo>
                  <a:pt x="924" y="290"/>
                  <a:pt x="927" y="295"/>
                  <a:pt x="924" y="297"/>
                </a:cubicBezTo>
                <a:cubicBezTo>
                  <a:pt x="921" y="296"/>
                  <a:pt x="920" y="300"/>
                  <a:pt x="919" y="302"/>
                </a:cubicBezTo>
                <a:cubicBezTo>
                  <a:pt x="915" y="302"/>
                  <a:pt x="913" y="305"/>
                  <a:pt x="911" y="307"/>
                </a:cubicBezTo>
                <a:cubicBezTo>
                  <a:pt x="910" y="306"/>
                  <a:pt x="913" y="305"/>
                  <a:pt x="913" y="303"/>
                </a:cubicBezTo>
                <a:cubicBezTo>
                  <a:pt x="911" y="303"/>
                  <a:pt x="913" y="300"/>
                  <a:pt x="911" y="300"/>
                </a:cubicBezTo>
                <a:cubicBezTo>
                  <a:pt x="910" y="303"/>
                  <a:pt x="907" y="306"/>
                  <a:pt x="907" y="310"/>
                </a:cubicBezTo>
                <a:cubicBezTo>
                  <a:pt x="906" y="310"/>
                  <a:pt x="905" y="311"/>
                  <a:pt x="903" y="312"/>
                </a:cubicBezTo>
                <a:cubicBezTo>
                  <a:pt x="901" y="311"/>
                  <a:pt x="908" y="308"/>
                  <a:pt x="903" y="308"/>
                </a:cubicBezTo>
                <a:cubicBezTo>
                  <a:pt x="903" y="306"/>
                  <a:pt x="906" y="306"/>
                  <a:pt x="906" y="304"/>
                </a:cubicBezTo>
                <a:cubicBezTo>
                  <a:pt x="904" y="303"/>
                  <a:pt x="902" y="309"/>
                  <a:pt x="901" y="306"/>
                </a:cubicBezTo>
                <a:cubicBezTo>
                  <a:pt x="900" y="309"/>
                  <a:pt x="898" y="309"/>
                  <a:pt x="897" y="312"/>
                </a:cubicBezTo>
                <a:cubicBezTo>
                  <a:pt x="895" y="310"/>
                  <a:pt x="895" y="314"/>
                  <a:pt x="891" y="314"/>
                </a:cubicBezTo>
                <a:cubicBezTo>
                  <a:pt x="890" y="318"/>
                  <a:pt x="887" y="320"/>
                  <a:pt x="886" y="323"/>
                </a:cubicBezTo>
                <a:cubicBezTo>
                  <a:pt x="886" y="324"/>
                  <a:pt x="889" y="324"/>
                  <a:pt x="890" y="322"/>
                </a:cubicBezTo>
                <a:cubicBezTo>
                  <a:pt x="891" y="324"/>
                  <a:pt x="887" y="326"/>
                  <a:pt x="885" y="327"/>
                </a:cubicBezTo>
                <a:cubicBezTo>
                  <a:pt x="884" y="326"/>
                  <a:pt x="884" y="324"/>
                  <a:pt x="885" y="323"/>
                </a:cubicBezTo>
                <a:cubicBezTo>
                  <a:pt x="884" y="322"/>
                  <a:pt x="882" y="323"/>
                  <a:pt x="881" y="322"/>
                </a:cubicBezTo>
                <a:cubicBezTo>
                  <a:pt x="883" y="325"/>
                  <a:pt x="879" y="325"/>
                  <a:pt x="879" y="328"/>
                </a:cubicBezTo>
                <a:cubicBezTo>
                  <a:pt x="881" y="330"/>
                  <a:pt x="880" y="327"/>
                  <a:pt x="882" y="327"/>
                </a:cubicBezTo>
                <a:cubicBezTo>
                  <a:pt x="881" y="329"/>
                  <a:pt x="880" y="331"/>
                  <a:pt x="878" y="330"/>
                </a:cubicBezTo>
                <a:cubicBezTo>
                  <a:pt x="877" y="330"/>
                  <a:pt x="879" y="330"/>
                  <a:pt x="879" y="328"/>
                </a:cubicBezTo>
                <a:cubicBezTo>
                  <a:pt x="877" y="328"/>
                  <a:pt x="877" y="330"/>
                  <a:pt x="877" y="328"/>
                </a:cubicBezTo>
                <a:cubicBezTo>
                  <a:pt x="874" y="329"/>
                  <a:pt x="878" y="331"/>
                  <a:pt x="875" y="330"/>
                </a:cubicBezTo>
                <a:cubicBezTo>
                  <a:pt x="876" y="331"/>
                  <a:pt x="878" y="332"/>
                  <a:pt x="877" y="334"/>
                </a:cubicBezTo>
                <a:cubicBezTo>
                  <a:pt x="875" y="335"/>
                  <a:pt x="876" y="333"/>
                  <a:pt x="874" y="333"/>
                </a:cubicBezTo>
                <a:cubicBezTo>
                  <a:pt x="874" y="335"/>
                  <a:pt x="875" y="335"/>
                  <a:pt x="875" y="336"/>
                </a:cubicBezTo>
                <a:cubicBezTo>
                  <a:pt x="875" y="336"/>
                  <a:pt x="874" y="336"/>
                  <a:pt x="873" y="338"/>
                </a:cubicBezTo>
                <a:cubicBezTo>
                  <a:pt x="870" y="338"/>
                  <a:pt x="873" y="334"/>
                  <a:pt x="870" y="334"/>
                </a:cubicBezTo>
                <a:cubicBezTo>
                  <a:pt x="870" y="335"/>
                  <a:pt x="870" y="336"/>
                  <a:pt x="871" y="337"/>
                </a:cubicBezTo>
                <a:cubicBezTo>
                  <a:pt x="871" y="340"/>
                  <a:pt x="867" y="338"/>
                  <a:pt x="867" y="341"/>
                </a:cubicBezTo>
                <a:cubicBezTo>
                  <a:pt x="865" y="341"/>
                  <a:pt x="865" y="340"/>
                  <a:pt x="864" y="340"/>
                </a:cubicBezTo>
                <a:cubicBezTo>
                  <a:pt x="863" y="343"/>
                  <a:pt x="860" y="344"/>
                  <a:pt x="858" y="345"/>
                </a:cubicBezTo>
                <a:cubicBezTo>
                  <a:pt x="859" y="348"/>
                  <a:pt x="856" y="350"/>
                  <a:pt x="853" y="351"/>
                </a:cubicBezTo>
                <a:cubicBezTo>
                  <a:pt x="852" y="352"/>
                  <a:pt x="855" y="348"/>
                  <a:pt x="852" y="349"/>
                </a:cubicBezTo>
                <a:cubicBezTo>
                  <a:pt x="852" y="353"/>
                  <a:pt x="849" y="354"/>
                  <a:pt x="846" y="356"/>
                </a:cubicBezTo>
                <a:cubicBezTo>
                  <a:pt x="845" y="358"/>
                  <a:pt x="848" y="357"/>
                  <a:pt x="848" y="359"/>
                </a:cubicBezTo>
                <a:cubicBezTo>
                  <a:pt x="845" y="361"/>
                  <a:pt x="846" y="357"/>
                  <a:pt x="843" y="358"/>
                </a:cubicBezTo>
                <a:cubicBezTo>
                  <a:pt x="842" y="359"/>
                  <a:pt x="842" y="360"/>
                  <a:pt x="843" y="361"/>
                </a:cubicBezTo>
                <a:cubicBezTo>
                  <a:pt x="841" y="361"/>
                  <a:pt x="840" y="361"/>
                  <a:pt x="839" y="362"/>
                </a:cubicBezTo>
                <a:cubicBezTo>
                  <a:pt x="833" y="356"/>
                  <a:pt x="843" y="353"/>
                  <a:pt x="838" y="347"/>
                </a:cubicBezTo>
                <a:cubicBezTo>
                  <a:pt x="841" y="346"/>
                  <a:pt x="839" y="337"/>
                  <a:pt x="844" y="340"/>
                </a:cubicBezTo>
                <a:cubicBezTo>
                  <a:pt x="849" y="327"/>
                  <a:pt x="858" y="320"/>
                  <a:pt x="871" y="320"/>
                </a:cubicBezTo>
                <a:cubicBezTo>
                  <a:pt x="871" y="317"/>
                  <a:pt x="871" y="314"/>
                  <a:pt x="869" y="312"/>
                </a:cubicBezTo>
                <a:cubicBezTo>
                  <a:pt x="870" y="311"/>
                  <a:pt x="873" y="311"/>
                  <a:pt x="876" y="312"/>
                </a:cubicBezTo>
                <a:cubicBezTo>
                  <a:pt x="875" y="308"/>
                  <a:pt x="877" y="309"/>
                  <a:pt x="879" y="308"/>
                </a:cubicBezTo>
                <a:cubicBezTo>
                  <a:pt x="877" y="304"/>
                  <a:pt x="879" y="304"/>
                  <a:pt x="878" y="300"/>
                </a:cubicBezTo>
                <a:cubicBezTo>
                  <a:pt x="876" y="299"/>
                  <a:pt x="876" y="302"/>
                  <a:pt x="875" y="301"/>
                </a:cubicBezTo>
                <a:cubicBezTo>
                  <a:pt x="878" y="293"/>
                  <a:pt x="888" y="287"/>
                  <a:pt x="899" y="289"/>
                </a:cubicBezTo>
                <a:cubicBezTo>
                  <a:pt x="897" y="284"/>
                  <a:pt x="899" y="281"/>
                  <a:pt x="903" y="280"/>
                </a:cubicBezTo>
                <a:cubicBezTo>
                  <a:pt x="903" y="273"/>
                  <a:pt x="904" y="268"/>
                  <a:pt x="906" y="263"/>
                </a:cubicBezTo>
                <a:cubicBezTo>
                  <a:pt x="908" y="258"/>
                  <a:pt x="910" y="253"/>
                  <a:pt x="913" y="249"/>
                </a:cubicBezTo>
                <a:cubicBezTo>
                  <a:pt x="915" y="250"/>
                  <a:pt x="916" y="251"/>
                  <a:pt x="918" y="252"/>
                </a:cubicBezTo>
                <a:cubicBezTo>
                  <a:pt x="915" y="248"/>
                  <a:pt x="920" y="246"/>
                  <a:pt x="921" y="243"/>
                </a:cubicBezTo>
                <a:cubicBezTo>
                  <a:pt x="922" y="243"/>
                  <a:pt x="922" y="244"/>
                  <a:pt x="922" y="245"/>
                </a:cubicBezTo>
                <a:cubicBezTo>
                  <a:pt x="928" y="239"/>
                  <a:pt x="934" y="235"/>
                  <a:pt x="936" y="226"/>
                </a:cubicBezTo>
                <a:cubicBezTo>
                  <a:pt x="939" y="223"/>
                  <a:pt x="943" y="219"/>
                  <a:pt x="946" y="215"/>
                </a:cubicBezTo>
                <a:cubicBezTo>
                  <a:pt x="947" y="213"/>
                  <a:pt x="949" y="211"/>
                  <a:pt x="950" y="209"/>
                </a:cubicBezTo>
                <a:cubicBezTo>
                  <a:pt x="951" y="207"/>
                  <a:pt x="952" y="204"/>
                  <a:pt x="952" y="202"/>
                </a:cubicBezTo>
                <a:cubicBezTo>
                  <a:pt x="957" y="199"/>
                  <a:pt x="962" y="187"/>
                  <a:pt x="964" y="181"/>
                </a:cubicBezTo>
                <a:cubicBezTo>
                  <a:pt x="968" y="173"/>
                  <a:pt x="972" y="165"/>
                  <a:pt x="973" y="156"/>
                </a:cubicBezTo>
                <a:cubicBezTo>
                  <a:pt x="971" y="157"/>
                  <a:pt x="970" y="154"/>
                  <a:pt x="968" y="153"/>
                </a:cubicBezTo>
                <a:cubicBezTo>
                  <a:pt x="968" y="151"/>
                  <a:pt x="970" y="151"/>
                  <a:pt x="971" y="149"/>
                </a:cubicBezTo>
                <a:cubicBezTo>
                  <a:pt x="968" y="149"/>
                  <a:pt x="968" y="152"/>
                  <a:pt x="965" y="150"/>
                </a:cubicBezTo>
                <a:cubicBezTo>
                  <a:pt x="965" y="156"/>
                  <a:pt x="957" y="152"/>
                  <a:pt x="959" y="157"/>
                </a:cubicBezTo>
                <a:cubicBezTo>
                  <a:pt x="959" y="159"/>
                  <a:pt x="956" y="155"/>
                  <a:pt x="954" y="155"/>
                </a:cubicBezTo>
                <a:cubicBezTo>
                  <a:pt x="951" y="158"/>
                  <a:pt x="949" y="160"/>
                  <a:pt x="946" y="162"/>
                </a:cubicBezTo>
                <a:cubicBezTo>
                  <a:pt x="947" y="157"/>
                  <a:pt x="948" y="156"/>
                  <a:pt x="949" y="149"/>
                </a:cubicBezTo>
                <a:cubicBezTo>
                  <a:pt x="938" y="157"/>
                  <a:pt x="923" y="167"/>
                  <a:pt x="915" y="183"/>
                </a:cubicBezTo>
                <a:cubicBezTo>
                  <a:pt x="914" y="185"/>
                  <a:pt x="912" y="185"/>
                  <a:pt x="910" y="184"/>
                </a:cubicBezTo>
                <a:cubicBezTo>
                  <a:pt x="911" y="185"/>
                  <a:pt x="912" y="186"/>
                  <a:pt x="912" y="187"/>
                </a:cubicBezTo>
                <a:cubicBezTo>
                  <a:pt x="911" y="188"/>
                  <a:pt x="910" y="190"/>
                  <a:pt x="909" y="191"/>
                </a:cubicBezTo>
                <a:cubicBezTo>
                  <a:pt x="904" y="187"/>
                  <a:pt x="904" y="199"/>
                  <a:pt x="904" y="205"/>
                </a:cubicBezTo>
                <a:cubicBezTo>
                  <a:pt x="901" y="204"/>
                  <a:pt x="902" y="200"/>
                  <a:pt x="902" y="197"/>
                </a:cubicBezTo>
                <a:cubicBezTo>
                  <a:pt x="901" y="199"/>
                  <a:pt x="898" y="198"/>
                  <a:pt x="897" y="196"/>
                </a:cubicBezTo>
                <a:cubicBezTo>
                  <a:pt x="897" y="192"/>
                  <a:pt x="899" y="194"/>
                  <a:pt x="899" y="189"/>
                </a:cubicBezTo>
                <a:cubicBezTo>
                  <a:pt x="896" y="188"/>
                  <a:pt x="899" y="195"/>
                  <a:pt x="895" y="192"/>
                </a:cubicBezTo>
                <a:cubicBezTo>
                  <a:pt x="894" y="194"/>
                  <a:pt x="896" y="195"/>
                  <a:pt x="896" y="197"/>
                </a:cubicBezTo>
                <a:cubicBezTo>
                  <a:pt x="895" y="197"/>
                  <a:pt x="895" y="198"/>
                  <a:pt x="894" y="198"/>
                </a:cubicBezTo>
                <a:cubicBezTo>
                  <a:pt x="892" y="195"/>
                  <a:pt x="893" y="192"/>
                  <a:pt x="892" y="190"/>
                </a:cubicBezTo>
                <a:cubicBezTo>
                  <a:pt x="892" y="189"/>
                  <a:pt x="893" y="190"/>
                  <a:pt x="893" y="189"/>
                </a:cubicBezTo>
                <a:cubicBezTo>
                  <a:pt x="894" y="193"/>
                  <a:pt x="897" y="188"/>
                  <a:pt x="898" y="186"/>
                </a:cubicBezTo>
                <a:cubicBezTo>
                  <a:pt x="900" y="187"/>
                  <a:pt x="900" y="188"/>
                  <a:pt x="901" y="189"/>
                </a:cubicBezTo>
                <a:cubicBezTo>
                  <a:pt x="904" y="184"/>
                  <a:pt x="901" y="177"/>
                  <a:pt x="904" y="174"/>
                </a:cubicBezTo>
                <a:cubicBezTo>
                  <a:pt x="906" y="176"/>
                  <a:pt x="904" y="180"/>
                  <a:pt x="904" y="183"/>
                </a:cubicBezTo>
                <a:cubicBezTo>
                  <a:pt x="906" y="182"/>
                  <a:pt x="909" y="179"/>
                  <a:pt x="906" y="176"/>
                </a:cubicBezTo>
                <a:cubicBezTo>
                  <a:pt x="912" y="176"/>
                  <a:pt x="913" y="167"/>
                  <a:pt x="916" y="162"/>
                </a:cubicBezTo>
                <a:cubicBezTo>
                  <a:pt x="912" y="161"/>
                  <a:pt x="912" y="168"/>
                  <a:pt x="910" y="171"/>
                </a:cubicBezTo>
                <a:cubicBezTo>
                  <a:pt x="908" y="164"/>
                  <a:pt x="913" y="159"/>
                  <a:pt x="918" y="161"/>
                </a:cubicBezTo>
                <a:cubicBezTo>
                  <a:pt x="920" y="155"/>
                  <a:pt x="922" y="150"/>
                  <a:pt x="927" y="150"/>
                </a:cubicBezTo>
                <a:cubicBezTo>
                  <a:pt x="934" y="135"/>
                  <a:pt x="947" y="131"/>
                  <a:pt x="955" y="118"/>
                </a:cubicBezTo>
                <a:cubicBezTo>
                  <a:pt x="951" y="116"/>
                  <a:pt x="949" y="120"/>
                  <a:pt x="944" y="116"/>
                </a:cubicBezTo>
                <a:cubicBezTo>
                  <a:pt x="942" y="119"/>
                  <a:pt x="939" y="121"/>
                  <a:pt x="935" y="119"/>
                </a:cubicBezTo>
                <a:cubicBezTo>
                  <a:pt x="934" y="120"/>
                  <a:pt x="935" y="121"/>
                  <a:pt x="935" y="122"/>
                </a:cubicBezTo>
                <a:cubicBezTo>
                  <a:pt x="930" y="119"/>
                  <a:pt x="930" y="124"/>
                  <a:pt x="927" y="123"/>
                </a:cubicBezTo>
                <a:cubicBezTo>
                  <a:pt x="925" y="122"/>
                  <a:pt x="926" y="120"/>
                  <a:pt x="926" y="118"/>
                </a:cubicBezTo>
                <a:cubicBezTo>
                  <a:pt x="922" y="117"/>
                  <a:pt x="921" y="121"/>
                  <a:pt x="918" y="122"/>
                </a:cubicBezTo>
                <a:cubicBezTo>
                  <a:pt x="915" y="121"/>
                  <a:pt x="918" y="118"/>
                  <a:pt x="915" y="117"/>
                </a:cubicBezTo>
                <a:cubicBezTo>
                  <a:pt x="910" y="118"/>
                  <a:pt x="911" y="124"/>
                  <a:pt x="907" y="127"/>
                </a:cubicBezTo>
                <a:cubicBezTo>
                  <a:pt x="904" y="124"/>
                  <a:pt x="907" y="119"/>
                  <a:pt x="908" y="116"/>
                </a:cubicBezTo>
                <a:cubicBezTo>
                  <a:pt x="907" y="116"/>
                  <a:pt x="906" y="116"/>
                  <a:pt x="905" y="115"/>
                </a:cubicBezTo>
                <a:cubicBezTo>
                  <a:pt x="904" y="116"/>
                  <a:pt x="905" y="117"/>
                  <a:pt x="906" y="117"/>
                </a:cubicBezTo>
                <a:cubicBezTo>
                  <a:pt x="905" y="120"/>
                  <a:pt x="902" y="118"/>
                  <a:pt x="903" y="122"/>
                </a:cubicBezTo>
                <a:cubicBezTo>
                  <a:pt x="902" y="121"/>
                  <a:pt x="902" y="120"/>
                  <a:pt x="900" y="119"/>
                </a:cubicBezTo>
                <a:cubicBezTo>
                  <a:pt x="898" y="123"/>
                  <a:pt x="894" y="124"/>
                  <a:pt x="891" y="126"/>
                </a:cubicBezTo>
                <a:cubicBezTo>
                  <a:pt x="891" y="128"/>
                  <a:pt x="892" y="130"/>
                  <a:pt x="894" y="131"/>
                </a:cubicBezTo>
                <a:cubicBezTo>
                  <a:pt x="894" y="133"/>
                  <a:pt x="893" y="134"/>
                  <a:pt x="892" y="135"/>
                </a:cubicBezTo>
                <a:cubicBezTo>
                  <a:pt x="890" y="133"/>
                  <a:pt x="888" y="131"/>
                  <a:pt x="886" y="128"/>
                </a:cubicBezTo>
                <a:cubicBezTo>
                  <a:pt x="889" y="125"/>
                  <a:pt x="892" y="117"/>
                  <a:pt x="890" y="111"/>
                </a:cubicBezTo>
                <a:cubicBezTo>
                  <a:pt x="896" y="106"/>
                  <a:pt x="901" y="101"/>
                  <a:pt x="908" y="100"/>
                </a:cubicBezTo>
                <a:cubicBezTo>
                  <a:pt x="904" y="95"/>
                  <a:pt x="909" y="94"/>
                  <a:pt x="912" y="94"/>
                </a:cubicBezTo>
                <a:cubicBezTo>
                  <a:pt x="914" y="96"/>
                  <a:pt x="909" y="95"/>
                  <a:pt x="910" y="97"/>
                </a:cubicBezTo>
                <a:cubicBezTo>
                  <a:pt x="914" y="99"/>
                  <a:pt x="913" y="92"/>
                  <a:pt x="916" y="89"/>
                </a:cubicBezTo>
                <a:cubicBezTo>
                  <a:pt x="919" y="90"/>
                  <a:pt x="916" y="93"/>
                  <a:pt x="919" y="92"/>
                </a:cubicBezTo>
                <a:cubicBezTo>
                  <a:pt x="917" y="87"/>
                  <a:pt x="924" y="83"/>
                  <a:pt x="928" y="82"/>
                </a:cubicBezTo>
                <a:cubicBezTo>
                  <a:pt x="929" y="77"/>
                  <a:pt x="933" y="77"/>
                  <a:pt x="936" y="72"/>
                </a:cubicBezTo>
                <a:cubicBezTo>
                  <a:pt x="934" y="68"/>
                  <a:pt x="932" y="74"/>
                  <a:pt x="931" y="74"/>
                </a:cubicBezTo>
                <a:cubicBezTo>
                  <a:pt x="932" y="71"/>
                  <a:pt x="933" y="68"/>
                  <a:pt x="936" y="65"/>
                </a:cubicBezTo>
                <a:cubicBezTo>
                  <a:pt x="939" y="62"/>
                  <a:pt x="943" y="60"/>
                  <a:pt x="947" y="61"/>
                </a:cubicBezTo>
                <a:cubicBezTo>
                  <a:pt x="948" y="53"/>
                  <a:pt x="966" y="51"/>
                  <a:pt x="961" y="39"/>
                </a:cubicBezTo>
                <a:cubicBezTo>
                  <a:pt x="965" y="39"/>
                  <a:pt x="964" y="32"/>
                  <a:pt x="968" y="33"/>
                </a:cubicBezTo>
                <a:cubicBezTo>
                  <a:pt x="969" y="35"/>
                  <a:pt x="967" y="35"/>
                  <a:pt x="969" y="38"/>
                </a:cubicBezTo>
                <a:cubicBezTo>
                  <a:pt x="974" y="29"/>
                  <a:pt x="979" y="18"/>
                  <a:pt x="975" y="9"/>
                </a:cubicBezTo>
                <a:cubicBezTo>
                  <a:pt x="972" y="8"/>
                  <a:pt x="967" y="8"/>
                  <a:pt x="966" y="4"/>
                </a:cubicBezTo>
                <a:cubicBezTo>
                  <a:pt x="960" y="3"/>
                  <a:pt x="954" y="8"/>
                  <a:pt x="948" y="0"/>
                </a:cubicBezTo>
                <a:cubicBezTo>
                  <a:pt x="948" y="5"/>
                  <a:pt x="943" y="5"/>
                  <a:pt x="945" y="10"/>
                </a:cubicBezTo>
                <a:cubicBezTo>
                  <a:pt x="946" y="10"/>
                  <a:pt x="946" y="8"/>
                  <a:pt x="947" y="7"/>
                </a:cubicBezTo>
                <a:cubicBezTo>
                  <a:pt x="949" y="9"/>
                  <a:pt x="947" y="9"/>
                  <a:pt x="947" y="11"/>
                </a:cubicBezTo>
                <a:cubicBezTo>
                  <a:pt x="944" y="10"/>
                  <a:pt x="942" y="10"/>
                  <a:pt x="941" y="11"/>
                </a:cubicBezTo>
                <a:cubicBezTo>
                  <a:pt x="939" y="10"/>
                  <a:pt x="939" y="8"/>
                  <a:pt x="939" y="6"/>
                </a:cubicBezTo>
                <a:cubicBezTo>
                  <a:pt x="938" y="6"/>
                  <a:pt x="937" y="7"/>
                  <a:pt x="938" y="9"/>
                </a:cubicBezTo>
                <a:cubicBezTo>
                  <a:pt x="932" y="6"/>
                  <a:pt x="927" y="14"/>
                  <a:pt x="923" y="19"/>
                </a:cubicBezTo>
                <a:cubicBezTo>
                  <a:pt x="915" y="16"/>
                  <a:pt x="913" y="27"/>
                  <a:pt x="910" y="35"/>
                </a:cubicBezTo>
                <a:cubicBezTo>
                  <a:pt x="909" y="35"/>
                  <a:pt x="909" y="35"/>
                  <a:pt x="908" y="35"/>
                </a:cubicBezTo>
                <a:cubicBezTo>
                  <a:pt x="907" y="30"/>
                  <a:pt x="908" y="28"/>
                  <a:pt x="910" y="25"/>
                </a:cubicBezTo>
                <a:cubicBezTo>
                  <a:pt x="911" y="22"/>
                  <a:pt x="912" y="20"/>
                  <a:pt x="913" y="17"/>
                </a:cubicBezTo>
                <a:cubicBezTo>
                  <a:pt x="910" y="15"/>
                  <a:pt x="910" y="18"/>
                  <a:pt x="908" y="16"/>
                </a:cubicBezTo>
                <a:cubicBezTo>
                  <a:pt x="903" y="28"/>
                  <a:pt x="896" y="28"/>
                  <a:pt x="891" y="37"/>
                </a:cubicBezTo>
                <a:cubicBezTo>
                  <a:pt x="890" y="37"/>
                  <a:pt x="890" y="36"/>
                  <a:pt x="889" y="36"/>
                </a:cubicBezTo>
                <a:cubicBezTo>
                  <a:pt x="892" y="33"/>
                  <a:pt x="895" y="27"/>
                  <a:pt x="894" y="23"/>
                </a:cubicBezTo>
                <a:cubicBezTo>
                  <a:pt x="892" y="22"/>
                  <a:pt x="892" y="25"/>
                  <a:pt x="889" y="24"/>
                </a:cubicBezTo>
                <a:cubicBezTo>
                  <a:pt x="892" y="26"/>
                  <a:pt x="891" y="28"/>
                  <a:pt x="888" y="27"/>
                </a:cubicBezTo>
                <a:cubicBezTo>
                  <a:pt x="889" y="29"/>
                  <a:pt x="890" y="30"/>
                  <a:pt x="891" y="32"/>
                </a:cubicBezTo>
                <a:cubicBezTo>
                  <a:pt x="887" y="33"/>
                  <a:pt x="882" y="39"/>
                  <a:pt x="886" y="43"/>
                </a:cubicBezTo>
                <a:cubicBezTo>
                  <a:pt x="886" y="46"/>
                  <a:pt x="883" y="39"/>
                  <a:pt x="882" y="42"/>
                </a:cubicBezTo>
                <a:cubicBezTo>
                  <a:pt x="881" y="41"/>
                  <a:pt x="883" y="40"/>
                  <a:pt x="881" y="38"/>
                </a:cubicBezTo>
                <a:cubicBezTo>
                  <a:pt x="879" y="39"/>
                  <a:pt x="880" y="45"/>
                  <a:pt x="882" y="46"/>
                </a:cubicBezTo>
                <a:cubicBezTo>
                  <a:pt x="881" y="48"/>
                  <a:pt x="878" y="43"/>
                  <a:pt x="876" y="43"/>
                </a:cubicBezTo>
                <a:cubicBezTo>
                  <a:pt x="875" y="46"/>
                  <a:pt x="878" y="47"/>
                  <a:pt x="877" y="50"/>
                </a:cubicBezTo>
                <a:cubicBezTo>
                  <a:pt x="877" y="52"/>
                  <a:pt x="874" y="49"/>
                  <a:pt x="875" y="48"/>
                </a:cubicBezTo>
                <a:cubicBezTo>
                  <a:pt x="872" y="48"/>
                  <a:pt x="875" y="52"/>
                  <a:pt x="875" y="53"/>
                </a:cubicBezTo>
                <a:cubicBezTo>
                  <a:pt x="874" y="53"/>
                  <a:pt x="871" y="52"/>
                  <a:pt x="869" y="50"/>
                </a:cubicBezTo>
                <a:cubicBezTo>
                  <a:pt x="869" y="47"/>
                  <a:pt x="871" y="47"/>
                  <a:pt x="871" y="45"/>
                </a:cubicBezTo>
                <a:cubicBezTo>
                  <a:pt x="867" y="45"/>
                  <a:pt x="868" y="50"/>
                  <a:pt x="870" y="53"/>
                </a:cubicBezTo>
                <a:cubicBezTo>
                  <a:pt x="867" y="55"/>
                  <a:pt x="864" y="57"/>
                  <a:pt x="864" y="64"/>
                </a:cubicBezTo>
                <a:cubicBezTo>
                  <a:pt x="861" y="63"/>
                  <a:pt x="863" y="60"/>
                  <a:pt x="860" y="59"/>
                </a:cubicBezTo>
                <a:cubicBezTo>
                  <a:pt x="862" y="57"/>
                  <a:pt x="864" y="55"/>
                  <a:pt x="865" y="53"/>
                </a:cubicBezTo>
                <a:cubicBezTo>
                  <a:pt x="862" y="52"/>
                  <a:pt x="860" y="49"/>
                  <a:pt x="861" y="46"/>
                </a:cubicBezTo>
                <a:cubicBezTo>
                  <a:pt x="859" y="45"/>
                  <a:pt x="858" y="47"/>
                  <a:pt x="859" y="49"/>
                </a:cubicBezTo>
                <a:cubicBezTo>
                  <a:pt x="857" y="46"/>
                  <a:pt x="857" y="50"/>
                  <a:pt x="854" y="46"/>
                </a:cubicBezTo>
                <a:cubicBezTo>
                  <a:pt x="853" y="51"/>
                  <a:pt x="851" y="53"/>
                  <a:pt x="847" y="55"/>
                </a:cubicBezTo>
                <a:cubicBezTo>
                  <a:pt x="845" y="54"/>
                  <a:pt x="848" y="50"/>
                  <a:pt x="850" y="53"/>
                </a:cubicBezTo>
                <a:cubicBezTo>
                  <a:pt x="851" y="52"/>
                  <a:pt x="850" y="52"/>
                  <a:pt x="850" y="51"/>
                </a:cubicBezTo>
                <a:cubicBezTo>
                  <a:pt x="850" y="51"/>
                  <a:pt x="850" y="50"/>
                  <a:pt x="850" y="49"/>
                </a:cubicBezTo>
                <a:cubicBezTo>
                  <a:pt x="847" y="48"/>
                  <a:pt x="846" y="52"/>
                  <a:pt x="844" y="54"/>
                </a:cubicBezTo>
                <a:cubicBezTo>
                  <a:pt x="842" y="52"/>
                  <a:pt x="842" y="49"/>
                  <a:pt x="839" y="47"/>
                </a:cubicBezTo>
                <a:cubicBezTo>
                  <a:pt x="840" y="50"/>
                  <a:pt x="839" y="49"/>
                  <a:pt x="838" y="52"/>
                </a:cubicBezTo>
                <a:cubicBezTo>
                  <a:pt x="835" y="52"/>
                  <a:pt x="835" y="50"/>
                  <a:pt x="833" y="49"/>
                </a:cubicBezTo>
                <a:cubicBezTo>
                  <a:pt x="832" y="51"/>
                  <a:pt x="833" y="52"/>
                  <a:pt x="833" y="53"/>
                </a:cubicBezTo>
                <a:cubicBezTo>
                  <a:pt x="831" y="53"/>
                  <a:pt x="832" y="51"/>
                  <a:pt x="829" y="50"/>
                </a:cubicBezTo>
                <a:cubicBezTo>
                  <a:pt x="827" y="54"/>
                  <a:pt x="824" y="55"/>
                  <a:pt x="821" y="57"/>
                </a:cubicBezTo>
                <a:cubicBezTo>
                  <a:pt x="818" y="54"/>
                  <a:pt x="821" y="54"/>
                  <a:pt x="821" y="51"/>
                </a:cubicBezTo>
                <a:cubicBezTo>
                  <a:pt x="818" y="50"/>
                  <a:pt x="819" y="55"/>
                  <a:pt x="816" y="52"/>
                </a:cubicBezTo>
                <a:cubicBezTo>
                  <a:pt x="816" y="54"/>
                  <a:pt x="816" y="55"/>
                  <a:pt x="817" y="56"/>
                </a:cubicBezTo>
                <a:cubicBezTo>
                  <a:pt x="808" y="58"/>
                  <a:pt x="804" y="68"/>
                  <a:pt x="796" y="71"/>
                </a:cubicBezTo>
                <a:cubicBezTo>
                  <a:pt x="796" y="72"/>
                  <a:pt x="797" y="72"/>
                  <a:pt x="798" y="73"/>
                </a:cubicBezTo>
                <a:cubicBezTo>
                  <a:pt x="798" y="75"/>
                  <a:pt x="798" y="77"/>
                  <a:pt x="796" y="78"/>
                </a:cubicBezTo>
                <a:cubicBezTo>
                  <a:pt x="789" y="69"/>
                  <a:pt x="788" y="86"/>
                  <a:pt x="783" y="87"/>
                </a:cubicBezTo>
                <a:cubicBezTo>
                  <a:pt x="779" y="77"/>
                  <a:pt x="786" y="76"/>
                  <a:pt x="787" y="70"/>
                </a:cubicBezTo>
                <a:cubicBezTo>
                  <a:pt x="784" y="69"/>
                  <a:pt x="784" y="75"/>
                  <a:pt x="781" y="71"/>
                </a:cubicBezTo>
                <a:cubicBezTo>
                  <a:pt x="780" y="73"/>
                  <a:pt x="780" y="75"/>
                  <a:pt x="780" y="77"/>
                </a:cubicBezTo>
                <a:cubicBezTo>
                  <a:pt x="778" y="77"/>
                  <a:pt x="778" y="75"/>
                  <a:pt x="776" y="74"/>
                </a:cubicBezTo>
                <a:cubicBezTo>
                  <a:pt x="778" y="74"/>
                  <a:pt x="778" y="70"/>
                  <a:pt x="780" y="71"/>
                </a:cubicBezTo>
                <a:cubicBezTo>
                  <a:pt x="777" y="69"/>
                  <a:pt x="780" y="69"/>
                  <a:pt x="779" y="66"/>
                </a:cubicBezTo>
                <a:cubicBezTo>
                  <a:pt x="773" y="62"/>
                  <a:pt x="778" y="75"/>
                  <a:pt x="772" y="71"/>
                </a:cubicBezTo>
                <a:cubicBezTo>
                  <a:pt x="772" y="76"/>
                  <a:pt x="772" y="81"/>
                  <a:pt x="772" y="85"/>
                </a:cubicBezTo>
                <a:cubicBezTo>
                  <a:pt x="769" y="85"/>
                  <a:pt x="769" y="83"/>
                  <a:pt x="769" y="80"/>
                </a:cubicBezTo>
                <a:cubicBezTo>
                  <a:pt x="765" y="78"/>
                  <a:pt x="765" y="81"/>
                  <a:pt x="763" y="82"/>
                </a:cubicBezTo>
                <a:cubicBezTo>
                  <a:pt x="765" y="83"/>
                  <a:pt x="765" y="85"/>
                  <a:pt x="764" y="88"/>
                </a:cubicBezTo>
                <a:cubicBezTo>
                  <a:pt x="766" y="88"/>
                  <a:pt x="765" y="86"/>
                  <a:pt x="768" y="88"/>
                </a:cubicBezTo>
                <a:cubicBezTo>
                  <a:pt x="767" y="90"/>
                  <a:pt x="765" y="91"/>
                  <a:pt x="763" y="91"/>
                </a:cubicBezTo>
                <a:cubicBezTo>
                  <a:pt x="762" y="99"/>
                  <a:pt x="762" y="99"/>
                  <a:pt x="762" y="99"/>
                </a:cubicBezTo>
                <a:cubicBezTo>
                  <a:pt x="759" y="96"/>
                  <a:pt x="761" y="95"/>
                  <a:pt x="757" y="97"/>
                </a:cubicBezTo>
                <a:cubicBezTo>
                  <a:pt x="754" y="97"/>
                  <a:pt x="756" y="93"/>
                  <a:pt x="753" y="93"/>
                </a:cubicBezTo>
                <a:cubicBezTo>
                  <a:pt x="756" y="99"/>
                  <a:pt x="752" y="99"/>
                  <a:pt x="752" y="106"/>
                </a:cubicBezTo>
                <a:cubicBezTo>
                  <a:pt x="749" y="107"/>
                  <a:pt x="746" y="109"/>
                  <a:pt x="742" y="109"/>
                </a:cubicBezTo>
                <a:cubicBezTo>
                  <a:pt x="743" y="116"/>
                  <a:pt x="741" y="119"/>
                  <a:pt x="740" y="125"/>
                </a:cubicBezTo>
                <a:cubicBezTo>
                  <a:pt x="736" y="124"/>
                  <a:pt x="739" y="120"/>
                  <a:pt x="737" y="119"/>
                </a:cubicBezTo>
                <a:cubicBezTo>
                  <a:pt x="733" y="122"/>
                  <a:pt x="734" y="134"/>
                  <a:pt x="735" y="139"/>
                </a:cubicBezTo>
                <a:cubicBezTo>
                  <a:pt x="740" y="138"/>
                  <a:pt x="737" y="129"/>
                  <a:pt x="738" y="125"/>
                </a:cubicBezTo>
                <a:cubicBezTo>
                  <a:pt x="740" y="126"/>
                  <a:pt x="741" y="127"/>
                  <a:pt x="741" y="128"/>
                </a:cubicBezTo>
                <a:cubicBezTo>
                  <a:pt x="743" y="128"/>
                  <a:pt x="742" y="123"/>
                  <a:pt x="741" y="123"/>
                </a:cubicBezTo>
                <a:cubicBezTo>
                  <a:pt x="744" y="124"/>
                  <a:pt x="746" y="120"/>
                  <a:pt x="747" y="115"/>
                </a:cubicBezTo>
                <a:cubicBezTo>
                  <a:pt x="748" y="113"/>
                  <a:pt x="749" y="111"/>
                  <a:pt x="751" y="110"/>
                </a:cubicBezTo>
                <a:cubicBezTo>
                  <a:pt x="752" y="108"/>
                  <a:pt x="754" y="108"/>
                  <a:pt x="756" y="109"/>
                </a:cubicBezTo>
                <a:cubicBezTo>
                  <a:pt x="757" y="118"/>
                  <a:pt x="750" y="123"/>
                  <a:pt x="745" y="126"/>
                </a:cubicBezTo>
                <a:cubicBezTo>
                  <a:pt x="747" y="136"/>
                  <a:pt x="740" y="140"/>
                  <a:pt x="734" y="145"/>
                </a:cubicBezTo>
                <a:cubicBezTo>
                  <a:pt x="734" y="140"/>
                  <a:pt x="733" y="136"/>
                  <a:pt x="730" y="132"/>
                </a:cubicBezTo>
                <a:cubicBezTo>
                  <a:pt x="731" y="135"/>
                  <a:pt x="728" y="135"/>
                  <a:pt x="729" y="138"/>
                </a:cubicBezTo>
                <a:cubicBezTo>
                  <a:pt x="720" y="134"/>
                  <a:pt x="725" y="145"/>
                  <a:pt x="717" y="142"/>
                </a:cubicBezTo>
                <a:cubicBezTo>
                  <a:pt x="714" y="148"/>
                  <a:pt x="715" y="146"/>
                  <a:pt x="712" y="151"/>
                </a:cubicBezTo>
                <a:cubicBezTo>
                  <a:pt x="714" y="151"/>
                  <a:pt x="713" y="153"/>
                  <a:pt x="715" y="154"/>
                </a:cubicBezTo>
                <a:cubicBezTo>
                  <a:pt x="714" y="156"/>
                  <a:pt x="712" y="156"/>
                  <a:pt x="712" y="159"/>
                </a:cubicBezTo>
                <a:cubicBezTo>
                  <a:pt x="708" y="158"/>
                  <a:pt x="710" y="155"/>
                  <a:pt x="712" y="154"/>
                </a:cubicBezTo>
                <a:cubicBezTo>
                  <a:pt x="709" y="151"/>
                  <a:pt x="706" y="159"/>
                  <a:pt x="708" y="161"/>
                </a:cubicBezTo>
                <a:cubicBezTo>
                  <a:pt x="706" y="162"/>
                  <a:pt x="706" y="166"/>
                  <a:pt x="702" y="164"/>
                </a:cubicBezTo>
                <a:cubicBezTo>
                  <a:pt x="699" y="165"/>
                  <a:pt x="700" y="174"/>
                  <a:pt x="696" y="173"/>
                </a:cubicBezTo>
                <a:cubicBezTo>
                  <a:pt x="692" y="171"/>
                  <a:pt x="692" y="166"/>
                  <a:pt x="692" y="161"/>
                </a:cubicBezTo>
                <a:cubicBezTo>
                  <a:pt x="688" y="164"/>
                  <a:pt x="690" y="170"/>
                  <a:pt x="685" y="172"/>
                </a:cubicBezTo>
                <a:cubicBezTo>
                  <a:pt x="682" y="171"/>
                  <a:pt x="682" y="170"/>
                  <a:pt x="680" y="172"/>
                </a:cubicBezTo>
                <a:cubicBezTo>
                  <a:pt x="680" y="175"/>
                  <a:pt x="684" y="171"/>
                  <a:pt x="684" y="174"/>
                </a:cubicBezTo>
                <a:cubicBezTo>
                  <a:pt x="685" y="173"/>
                  <a:pt x="687" y="173"/>
                  <a:pt x="688" y="171"/>
                </a:cubicBezTo>
                <a:cubicBezTo>
                  <a:pt x="691" y="173"/>
                  <a:pt x="690" y="173"/>
                  <a:pt x="692" y="171"/>
                </a:cubicBezTo>
                <a:cubicBezTo>
                  <a:pt x="693" y="172"/>
                  <a:pt x="693" y="173"/>
                  <a:pt x="693" y="174"/>
                </a:cubicBezTo>
                <a:cubicBezTo>
                  <a:pt x="692" y="176"/>
                  <a:pt x="688" y="173"/>
                  <a:pt x="688" y="174"/>
                </a:cubicBezTo>
                <a:cubicBezTo>
                  <a:pt x="688" y="175"/>
                  <a:pt x="688" y="177"/>
                  <a:pt x="689" y="178"/>
                </a:cubicBezTo>
                <a:cubicBezTo>
                  <a:pt x="688" y="180"/>
                  <a:pt x="686" y="180"/>
                  <a:pt x="684" y="181"/>
                </a:cubicBezTo>
                <a:cubicBezTo>
                  <a:pt x="682" y="180"/>
                  <a:pt x="682" y="179"/>
                  <a:pt x="684" y="178"/>
                </a:cubicBezTo>
                <a:cubicBezTo>
                  <a:pt x="684" y="177"/>
                  <a:pt x="685" y="179"/>
                  <a:pt x="686" y="179"/>
                </a:cubicBezTo>
                <a:cubicBezTo>
                  <a:pt x="685" y="177"/>
                  <a:pt x="685" y="174"/>
                  <a:pt x="682" y="173"/>
                </a:cubicBezTo>
                <a:cubicBezTo>
                  <a:pt x="682" y="181"/>
                  <a:pt x="680" y="185"/>
                  <a:pt x="678" y="189"/>
                </a:cubicBezTo>
                <a:cubicBezTo>
                  <a:pt x="676" y="193"/>
                  <a:pt x="674" y="196"/>
                  <a:pt x="672" y="201"/>
                </a:cubicBezTo>
                <a:cubicBezTo>
                  <a:pt x="671" y="201"/>
                  <a:pt x="670" y="200"/>
                  <a:pt x="670" y="199"/>
                </a:cubicBezTo>
                <a:cubicBezTo>
                  <a:pt x="670" y="202"/>
                  <a:pt x="668" y="208"/>
                  <a:pt x="665" y="211"/>
                </a:cubicBezTo>
                <a:cubicBezTo>
                  <a:pt x="662" y="208"/>
                  <a:pt x="666" y="203"/>
                  <a:pt x="665" y="201"/>
                </a:cubicBezTo>
                <a:cubicBezTo>
                  <a:pt x="668" y="203"/>
                  <a:pt x="668" y="201"/>
                  <a:pt x="665" y="200"/>
                </a:cubicBezTo>
                <a:cubicBezTo>
                  <a:pt x="662" y="207"/>
                  <a:pt x="658" y="212"/>
                  <a:pt x="654" y="215"/>
                </a:cubicBezTo>
                <a:cubicBezTo>
                  <a:pt x="649" y="212"/>
                  <a:pt x="657" y="209"/>
                  <a:pt x="654" y="204"/>
                </a:cubicBezTo>
                <a:cubicBezTo>
                  <a:pt x="652" y="206"/>
                  <a:pt x="650" y="205"/>
                  <a:pt x="651" y="208"/>
                </a:cubicBezTo>
                <a:cubicBezTo>
                  <a:pt x="643" y="210"/>
                  <a:pt x="638" y="227"/>
                  <a:pt x="633" y="233"/>
                </a:cubicBezTo>
                <a:cubicBezTo>
                  <a:pt x="630" y="233"/>
                  <a:pt x="635" y="227"/>
                  <a:pt x="631" y="228"/>
                </a:cubicBezTo>
                <a:cubicBezTo>
                  <a:pt x="632" y="232"/>
                  <a:pt x="631" y="234"/>
                  <a:pt x="629" y="237"/>
                </a:cubicBezTo>
                <a:cubicBezTo>
                  <a:pt x="631" y="236"/>
                  <a:pt x="633" y="236"/>
                  <a:pt x="634" y="234"/>
                </a:cubicBezTo>
                <a:cubicBezTo>
                  <a:pt x="635" y="235"/>
                  <a:pt x="635" y="236"/>
                  <a:pt x="636" y="236"/>
                </a:cubicBezTo>
                <a:cubicBezTo>
                  <a:pt x="634" y="240"/>
                  <a:pt x="628" y="238"/>
                  <a:pt x="629" y="244"/>
                </a:cubicBezTo>
                <a:cubicBezTo>
                  <a:pt x="627" y="244"/>
                  <a:pt x="627" y="243"/>
                  <a:pt x="625" y="242"/>
                </a:cubicBezTo>
                <a:cubicBezTo>
                  <a:pt x="625" y="247"/>
                  <a:pt x="621" y="246"/>
                  <a:pt x="620" y="249"/>
                </a:cubicBezTo>
                <a:cubicBezTo>
                  <a:pt x="619" y="249"/>
                  <a:pt x="618" y="248"/>
                  <a:pt x="618" y="247"/>
                </a:cubicBezTo>
                <a:cubicBezTo>
                  <a:pt x="616" y="247"/>
                  <a:pt x="617" y="250"/>
                  <a:pt x="614" y="248"/>
                </a:cubicBezTo>
                <a:cubicBezTo>
                  <a:pt x="613" y="250"/>
                  <a:pt x="614" y="250"/>
                  <a:pt x="616" y="251"/>
                </a:cubicBezTo>
                <a:cubicBezTo>
                  <a:pt x="607" y="257"/>
                  <a:pt x="602" y="262"/>
                  <a:pt x="594" y="270"/>
                </a:cubicBezTo>
                <a:cubicBezTo>
                  <a:pt x="593" y="270"/>
                  <a:pt x="592" y="268"/>
                  <a:pt x="593" y="266"/>
                </a:cubicBezTo>
                <a:cubicBezTo>
                  <a:pt x="591" y="267"/>
                  <a:pt x="591" y="269"/>
                  <a:pt x="589" y="270"/>
                </a:cubicBezTo>
                <a:cubicBezTo>
                  <a:pt x="588" y="273"/>
                  <a:pt x="592" y="272"/>
                  <a:pt x="592" y="275"/>
                </a:cubicBezTo>
                <a:cubicBezTo>
                  <a:pt x="588" y="275"/>
                  <a:pt x="586" y="277"/>
                  <a:pt x="586" y="281"/>
                </a:cubicBezTo>
                <a:cubicBezTo>
                  <a:pt x="584" y="281"/>
                  <a:pt x="584" y="279"/>
                  <a:pt x="581" y="279"/>
                </a:cubicBezTo>
                <a:cubicBezTo>
                  <a:pt x="582" y="281"/>
                  <a:pt x="584" y="282"/>
                  <a:pt x="584" y="284"/>
                </a:cubicBezTo>
                <a:cubicBezTo>
                  <a:pt x="579" y="282"/>
                  <a:pt x="582" y="286"/>
                  <a:pt x="579" y="289"/>
                </a:cubicBezTo>
                <a:cubicBezTo>
                  <a:pt x="577" y="289"/>
                  <a:pt x="577" y="287"/>
                  <a:pt x="575" y="287"/>
                </a:cubicBezTo>
                <a:cubicBezTo>
                  <a:pt x="575" y="288"/>
                  <a:pt x="576" y="289"/>
                  <a:pt x="577" y="290"/>
                </a:cubicBezTo>
                <a:cubicBezTo>
                  <a:pt x="576" y="294"/>
                  <a:pt x="567" y="295"/>
                  <a:pt x="564" y="291"/>
                </a:cubicBezTo>
                <a:cubicBezTo>
                  <a:pt x="561" y="296"/>
                  <a:pt x="570" y="291"/>
                  <a:pt x="570" y="297"/>
                </a:cubicBezTo>
                <a:cubicBezTo>
                  <a:pt x="568" y="298"/>
                  <a:pt x="568" y="296"/>
                  <a:pt x="565" y="297"/>
                </a:cubicBezTo>
                <a:cubicBezTo>
                  <a:pt x="564" y="301"/>
                  <a:pt x="560" y="300"/>
                  <a:pt x="562" y="305"/>
                </a:cubicBezTo>
                <a:cubicBezTo>
                  <a:pt x="561" y="307"/>
                  <a:pt x="559" y="309"/>
                  <a:pt x="555" y="306"/>
                </a:cubicBezTo>
                <a:cubicBezTo>
                  <a:pt x="555" y="308"/>
                  <a:pt x="555" y="310"/>
                  <a:pt x="555" y="311"/>
                </a:cubicBezTo>
                <a:cubicBezTo>
                  <a:pt x="559" y="313"/>
                  <a:pt x="554" y="308"/>
                  <a:pt x="558" y="310"/>
                </a:cubicBezTo>
                <a:cubicBezTo>
                  <a:pt x="560" y="315"/>
                  <a:pt x="551" y="318"/>
                  <a:pt x="550" y="324"/>
                </a:cubicBezTo>
                <a:cubicBezTo>
                  <a:pt x="548" y="321"/>
                  <a:pt x="546" y="320"/>
                  <a:pt x="548" y="317"/>
                </a:cubicBezTo>
                <a:cubicBezTo>
                  <a:pt x="542" y="316"/>
                  <a:pt x="548" y="325"/>
                  <a:pt x="545" y="328"/>
                </a:cubicBezTo>
                <a:cubicBezTo>
                  <a:pt x="540" y="326"/>
                  <a:pt x="540" y="331"/>
                  <a:pt x="539" y="334"/>
                </a:cubicBezTo>
                <a:cubicBezTo>
                  <a:pt x="534" y="333"/>
                  <a:pt x="533" y="336"/>
                  <a:pt x="531" y="340"/>
                </a:cubicBezTo>
                <a:cubicBezTo>
                  <a:pt x="529" y="338"/>
                  <a:pt x="533" y="337"/>
                  <a:pt x="532" y="334"/>
                </a:cubicBezTo>
                <a:cubicBezTo>
                  <a:pt x="530" y="333"/>
                  <a:pt x="531" y="330"/>
                  <a:pt x="529" y="328"/>
                </a:cubicBezTo>
                <a:cubicBezTo>
                  <a:pt x="529" y="334"/>
                  <a:pt x="526" y="338"/>
                  <a:pt x="527" y="343"/>
                </a:cubicBezTo>
                <a:cubicBezTo>
                  <a:pt x="525" y="343"/>
                  <a:pt x="525" y="345"/>
                  <a:pt x="522" y="345"/>
                </a:cubicBezTo>
                <a:cubicBezTo>
                  <a:pt x="519" y="342"/>
                  <a:pt x="527" y="340"/>
                  <a:pt x="520" y="339"/>
                </a:cubicBezTo>
                <a:cubicBezTo>
                  <a:pt x="520" y="335"/>
                  <a:pt x="524" y="337"/>
                  <a:pt x="523" y="334"/>
                </a:cubicBezTo>
                <a:cubicBezTo>
                  <a:pt x="520" y="332"/>
                  <a:pt x="520" y="340"/>
                  <a:pt x="517" y="336"/>
                </a:cubicBezTo>
                <a:cubicBezTo>
                  <a:pt x="517" y="339"/>
                  <a:pt x="515" y="340"/>
                  <a:pt x="514" y="344"/>
                </a:cubicBezTo>
                <a:cubicBezTo>
                  <a:pt x="511" y="339"/>
                  <a:pt x="512" y="346"/>
                  <a:pt x="507" y="345"/>
                </a:cubicBezTo>
                <a:cubicBezTo>
                  <a:pt x="507" y="351"/>
                  <a:pt x="504" y="352"/>
                  <a:pt x="503" y="357"/>
                </a:cubicBezTo>
                <a:cubicBezTo>
                  <a:pt x="504" y="359"/>
                  <a:pt x="508" y="359"/>
                  <a:pt x="508" y="356"/>
                </a:cubicBezTo>
                <a:cubicBezTo>
                  <a:pt x="511" y="360"/>
                  <a:pt x="505" y="361"/>
                  <a:pt x="504" y="363"/>
                </a:cubicBezTo>
                <a:cubicBezTo>
                  <a:pt x="502" y="361"/>
                  <a:pt x="501" y="358"/>
                  <a:pt x="502" y="357"/>
                </a:cubicBezTo>
                <a:cubicBezTo>
                  <a:pt x="500" y="356"/>
                  <a:pt x="499" y="357"/>
                  <a:pt x="496" y="354"/>
                </a:cubicBezTo>
                <a:cubicBezTo>
                  <a:pt x="500" y="360"/>
                  <a:pt x="495" y="358"/>
                  <a:pt x="495" y="364"/>
                </a:cubicBezTo>
                <a:cubicBezTo>
                  <a:pt x="499" y="366"/>
                  <a:pt x="497" y="361"/>
                  <a:pt x="500" y="363"/>
                </a:cubicBezTo>
                <a:cubicBezTo>
                  <a:pt x="499" y="364"/>
                  <a:pt x="499" y="368"/>
                  <a:pt x="495" y="367"/>
                </a:cubicBezTo>
                <a:cubicBezTo>
                  <a:pt x="494" y="366"/>
                  <a:pt x="496" y="365"/>
                  <a:pt x="495" y="364"/>
                </a:cubicBezTo>
                <a:cubicBezTo>
                  <a:pt x="494" y="363"/>
                  <a:pt x="493" y="365"/>
                  <a:pt x="493" y="363"/>
                </a:cubicBezTo>
                <a:cubicBezTo>
                  <a:pt x="490" y="363"/>
                  <a:pt x="495" y="367"/>
                  <a:pt x="491" y="366"/>
                </a:cubicBezTo>
                <a:cubicBezTo>
                  <a:pt x="493" y="367"/>
                  <a:pt x="495" y="368"/>
                  <a:pt x="496" y="371"/>
                </a:cubicBezTo>
                <a:cubicBezTo>
                  <a:pt x="493" y="373"/>
                  <a:pt x="494" y="369"/>
                  <a:pt x="491" y="369"/>
                </a:cubicBezTo>
                <a:cubicBezTo>
                  <a:pt x="491" y="372"/>
                  <a:pt x="492" y="373"/>
                  <a:pt x="494" y="374"/>
                </a:cubicBezTo>
                <a:cubicBezTo>
                  <a:pt x="493" y="375"/>
                  <a:pt x="492" y="374"/>
                  <a:pt x="492" y="376"/>
                </a:cubicBezTo>
                <a:cubicBezTo>
                  <a:pt x="488" y="376"/>
                  <a:pt x="489" y="370"/>
                  <a:pt x="486" y="369"/>
                </a:cubicBezTo>
                <a:cubicBezTo>
                  <a:pt x="486" y="371"/>
                  <a:pt x="487" y="373"/>
                  <a:pt x="488" y="374"/>
                </a:cubicBezTo>
                <a:cubicBezTo>
                  <a:pt x="489" y="376"/>
                  <a:pt x="487" y="376"/>
                  <a:pt x="486" y="377"/>
                </a:cubicBezTo>
                <a:cubicBezTo>
                  <a:pt x="485" y="377"/>
                  <a:pt x="484" y="377"/>
                  <a:pt x="485" y="379"/>
                </a:cubicBezTo>
                <a:cubicBezTo>
                  <a:pt x="482" y="380"/>
                  <a:pt x="482" y="378"/>
                  <a:pt x="479" y="377"/>
                </a:cubicBezTo>
                <a:cubicBezTo>
                  <a:pt x="479" y="381"/>
                  <a:pt x="476" y="382"/>
                  <a:pt x="474" y="383"/>
                </a:cubicBezTo>
                <a:cubicBezTo>
                  <a:pt x="476" y="388"/>
                  <a:pt x="472" y="390"/>
                  <a:pt x="470" y="392"/>
                </a:cubicBezTo>
                <a:cubicBezTo>
                  <a:pt x="468" y="392"/>
                  <a:pt x="470" y="387"/>
                  <a:pt x="467" y="388"/>
                </a:cubicBezTo>
                <a:cubicBezTo>
                  <a:pt x="468" y="394"/>
                  <a:pt x="465" y="394"/>
                  <a:pt x="462" y="397"/>
                </a:cubicBezTo>
                <a:cubicBezTo>
                  <a:pt x="461" y="400"/>
                  <a:pt x="465" y="399"/>
                  <a:pt x="465" y="401"/>
                </a:cubicBezTo>
                <a:cubicBezTo>
                  <a:pt x="463" y="404"/>
                  <a:pt x="462" y="398"/>
                  <a:pt x="459" y="399"/>
                </a:cubicBezTo>
                <a:cubicBezTo>
                  <a:pt x="458" y="400"/>
                  <a:pt x="458" y="401"/>
                  <a:pt x="459" y="403"/>
                </a:cubicBezTo>
                <a:cubicBezTo>
                  <a:pt x="454" y="402"/>
                  <a:pt x="452" y="405"/>
                  <a:pt x="451" y="408"/>
                </a:cubicBezTo>
                <a:cubicBezTo>
                  <a:pt x="450" y="411"/>
                  <a:pt x="449" y="414"/>
                  <a:pt x="446" y="415"/>
                </a:cubicBezTo>
                <a:cubicBezTo>
                  <a:pt x="448" y="420"/>
                  <a:pt x="446" y="420"/>
                  <a:pt x="445" y="425"/>
                </a:cubicBezTo>
                <a:cubicBezTo>
                  <a:pt x="445" y="426"/>
                  <a:pt x="442" y="424"/>
                  <a:pt x="441" y="426"/>
                </a:cubicBezTo>
                <a:cubicBezTo>
                  <a:pt x="438" y="424"/>
                  <a:pt x="442" y="422"/>
                  <a:pt x="442" y="420"/>
                </a:cubicBezTo>
                <a:cubicBezTo>
                  <a:pt x="437" y="421"/>
                  <a:pt x="437" y="425"/>
                  <a:pt x="438" y="429"/>
                </a:cubicBezTo>
                <a:cubicBezTo>
                  <a:pt x="435" y="430"/>
                  <a:pt x="434" y="428"/>
                  <a:pt x="431" y="427"/>
                </a:cubicBezTo>
                <a:cubicBezTo>
                  <a:pt x="430" y="429"/>
                  <a:pt x="428" y="428"/>
                  <a:pt x="430" y="432"/>
                </a:cubicBezTo>
                <a:cubicBezTo>
                  <a:pt x="428" y="432"/>
                  <a:pt x="427" y="432"/>
                  <a:pt x="426" y="431"/>
                </a:cubicBezTo>
                <a:cubicBezTo>
                  <a:pt x="429" y="434"/>
                  <a:pt x="426" y="439"/>
                  <a:pt x="421" y="437"/>
                </a:cubicBezTo>
                <a:cubicBezTo>
                  <a:pt x="423" y="443"/>
                  <a:pt x="420" y="442"/>
                  <a:pt x="418" y="443"/>
                </a:cubicBezTo>
                <a:cubicBezTo>
                  <a:pt x="418" y="447"/>
                  <a:pt x="418" y="444"/>
                  <a:pt x="420" y="445"/>
                </a:cubicBezTo>
                <a:cubicBezTo>
                  <a:pt x="421" y="447"/>
                  <a:pt x="419" y="447"/>
                  <a:pt x="418" y="448"/>
                </a:cubicBezTo>
                <a:cubicBezTo>
                  <a:pt x="414" y="447"/>
                  <a:pt x="415" y="446"/>
                  <a:pt x="414" y="444"/>
                </a:cubicBezTo>
                <a:cubicBezTo>
                  <a:pt x="412" y="446"/>
                  <a:pt x="410" y="447"/>
                  <a:pt x="405" y="445"/>
                </a:cubicBezTo>
                <a:cubicBezTo>
                  <a:pt x="405" y="444"/>
                  <a:pt x="405" y="444"/>
                  <a:pt x="406" y="444"/>
                </a:cubicBezTo>
                <a:cubicBezTo>
                  <a:pt x="404" y="442"/>
                  <a:pt x="401" y="447"/>
                  <a:pt x="399" y="448"/>
                </a:cubicBezTo>
                <a:cubicBezTo>
                  <a:pt x="405" y="446"/>
                  <a:pt x="407" y="450"/>
                  <a:pt x="413" y="447"/>
                </a:cubicBezTo>
                <a:cubicBezTo>
                  <a:pt x="413" y="455"/>
                  <a:pt x="405" y="448"/>
                  <a:pt x="403" y="452"/>
                </a:cubicBezTo>
                <a:cubicBezTo>
                  <a:pt x="405" y="454"/>
                  <a:pt x="411" y="453"/>
                  <a:pt x="412" y="456"/>
                </a:cubicBezTo>
                <a:cubicBezTo>
                  <a:pt x="409" y="455"/>
                  <a:pt x="407" y="458"/>
                  <a:pt x="403" y="457"/>
                </a:cubicBezTo>
                <a:cubicBezTo>
                  <a:pt x="404" y="460"/>
                  <a:pt x="407" y="463"/>
                  <a:pt x="408" y="466"/>
                </a:cubicBezTo>
                <a:cubicBezTo>
                  <a:pt x="405" y="462"/>
                  <a:pt x="403" y="464"/>
                  <a:pt x="400" y="464"/>
                </a:cubicBezTo>
                <a:cubicBezTo>
                  <a:pt x="397" y="463"/>
                  <a:pt x="399" y="459"/>
                  <a:pt x="396" y="459"/>
                </a:cubicBezTo>
                <a:cubicBezTo>
                  <a:pt x="396" y="462"/>
                  <a:pt x="396" y="462"/>
                  <a:pt x="399" y="465"/>
                </a:cubicBezTo>
                <a:cubicBezTo>
                  <a:pt x="398" y="466"/>
                  <a:pt x="394" y="466"/>
                  <a:pt x="398" y="467"/>
                </a:cubicBezTo>
                <a:cubicBezTo>
                  <a:pt x="397" y="469"/>
                  <a:pt x="394" y="468"/>
                  <a:pt x="392" y="468"/>
                </a:cubicBezTo>
                <a:cubicBezTo>
                  <a:pt x="390" y="467"/>
                  <a:pt x="395" y="464"/>
                  <a:pt x="391" y="462"/>
                </a:cubicBezTo>
                <a:cubicBezTo>
                  <a:pt x="391" y="466"/>
                  <a:pt x="385" y="481"/>
                  <a:pt x="381" y="473"/>
                </a:cubicBezTo>
                <a:cubicBezTo>
                  <a:pt x="380" y="474"/>
                  <a:pt x="381" y="478"/>
                  <a:pt x="378" y="477"/>
                </a:cubicBezTo>
                <a:cubicBezTo>
                  <a:pt x="381" y="484"/>
                  <a:pt x="373" y="485"/>
                  <a:pt x="375" y="493"/>
                </a:cubicBezTo>
                <a:cubicBezTo>
                  <a:pt x="371" y="491"/>
                  <a:pt x="371" y="496"/>
                  <a:pt x="369" y="492"/>
                </a:cubicBezTo>
                <a:cubicBezTo>
                  <a:pt x="367" y="492"/>
                  <a:pt x="370" y="495"/>
                  <a:pt x="369" y="498"/>
                </a:cubicBezTo>
                <a:cubicBezTo>
                  <a:pt x="366" y="501"/>
                  <a:pt x="362" y="503"/>
                  <a:pt x="362" y="510"/>
                </a:cubicBezTo>
                <a:cubicBezTo>
                  <a:pt x="358" y="507"/>
                  <a:pt x="357" y="511"/>
                  <a:pt x="358" y="513"/>
                </a:cubicBezTo>
                <a:cubicBezTo>
                  <a:pt x="355" y="512"/>
                  <a:pt x="355" y="515"/>
                  <a:pt x="352" y="515"/>
                </a:cubicBezTo>
                <a:cubicBezTo>
                  <a:pt x="354" y="516"/>
                  <a:pt x="355" y="515"/>
                  <a:pt x="358" y="517"/>
                </a:cubicBezTo>
                <a:cubicBezTo>
                  <a:pt x="357" y="519"/>
                  <a:pt x="353" y="519"/>
                  <a:pt x="351" y="519"/>
                </a:cubicBezTo>
                <a:cubicBezTo>
                  <a:pt x="348" y="520"/>
                  <a:pt x="353" y="523"/>
                  <a:pt x="347" y="523"/>
                </a:cubicBezTo>
                <a:cubicBezTo>
                  <a:pt x="348" y="524"/>
                  <a:pt x="349" y="524"/>
                  <a:pt x="349" y="526"/>
                </a:cubicBezTo>
                <a:cubicBezTo>
                  <a:pt x="350" y="523"/>
                  <a:pt x="353" y="522"/>
                  <a:pt x="356" y="522"/>
                </a:cubicBezTo>
                <a:cubicBezTo>
                  <a:pt x="353" y="525"/>
                  <a:pt x="350" y="528"/>
                  <a:pt x="347" y="532"/>
                </a:cubicBezTo>
                <a:cubicBezTo>
                  <a:pt x="346" y="531"/>
                  <a:pt x="346" y="531"/>
                  <a:pt x="345" y="531"/>
                </a:cubicBezTo>
                <a:cubicBezTo>
                  <a:pt x="346" y="528"/>
                  <a:pt x="350" y="527"/>
                  <a:pt x="347" y="524"/>
                </a:cubicBezTo>
                <a:cubicBezTo>
                  <a:pt x="344" y="525"/>
                  <a:pt x="346" y="531"/>
                  <a:pt x="340" y="531"/>
                </a:cubicBezTo>
                <a:cubicBezTo>
                  <a:pt x="340" y="532"/>
                  <a:pt x="340" y="534"/>
                  <a:pt x="339" y="534"/>
                </a:cubicBezTo>
                <a:cubicBezTo>
                  <a:pt x="340" y="535"/>
                  <a:pt x="341" y="536"/>
                  <a:pt x="342" y="536"/>
                </a:cubicBezTo>
                <a:cubicBezTo>
                  <a:pt x="343" y="540"/>
                  <a:pt x="339" y="540"/>
                  <a:pt x="339" y="543"/>
                </a:cubicBezTo>
                <a:cubicBezTo>
                  <a:pt x="336" y="544"/>
                  <a:pt x="336" y="542"/>
                  <a:pt x="334" y="542"/>
                </a:cubicBezTo>
                <a:cubicBezTo>
                  <a:pt x="334" y="545"/>
                  <a:pt x="338" y="544"/>
                  <a:pt x="336" y="546"/>
                </a:cubicBezTo>
                <a:cubicBezTo>
                  <a:pt x="333" y="546"/>
                  <a:pt x="334" y="542"/>
                  <a:pt x="332" y="545"/>
                </a:cubicBezTo>
                <a:cubicBezTo>
                  <a:pt x="332" y="547"/>
                  <a:pt x="334" y="546"/>
                  <a:pt x="334" y="548"/>
                </a:cubicBezTo>
                <a:cubicBezTo>
                  <a:pt x="322" y="549"/>
                  <a:pt x="321" y="564"/>
                  <a:pt x="313" y="567"/>
                </a:cubicBezTo>
                <a:cubicBezTo>
                  <a:pt x="312" y="567"/>
                  <a:pt x="312" y="564"/>
                  <a:pt x="311" y="563"/>
                </a:cubicBezTo>
                <a:cubicBezTo>
                  <a:pt x="308" y="565"/>
                  <a:pt x="311" y="572"/>
                  <a:pt x="304" y="570"/>
                </a:cubicBezTo>
                <a:cubicBezTo>
                  <a:pt x="305" y="571"/>
                  <a:pt x="305" y="572"/>
                  <a:pt x="307" y="572"/>
                </a:cubicBezTo>
                <a:cubicBezTo>
                  <a:pt x="308" y="575"/>
                  <a:pt x="306" y="575"/>
                  <a:pt x="307" y="577"/>
                </a:cubicBezTo>
                <a:cubicBezTo>
                  <a:pt x="305" y="577"/>
                  <a:pt x="305" y="576"/>
                  <a:pt x="305" y="574"/>
                </a:cubicBezTo>
                <a:cubicBezTo>
                  <a:pt x="302" y="574"/>
                  <a:pt x="303" y="577"/>
                  <a:pt x="301" y="578"/>
                </a:cubicBezTo>
                <a:cubicBezTo>
                  <a:pt x="301" y="579"/>
                  <a:pt x="302" y="579"/>
                  <a:pt x="303" y="579"/>
                </a:cubicBezTo>
                <a:cubicBezTo>
                  <a:pt x="305" y="582"/>
                  <a:pt x="302" y="581"/>
                  <a:pt x="302" y="583"/>
                </a:cubicBezTo>
                <a:cubicBezTo>
                  <a:pt x="301" y="582"/>
                  <a:pt x="301" y="580"/>
                  <a:pt x="299" y="581"/>
                </a:cubicBezTo>
                <a:cubicBezTo>
                  <a:pt x="299" y="582"/>
                  <a:pt x="300" y="583"/>
                  <a:pt x="300" y="585"/>
                </a:cubicBezTo>
                <a:cubicBezTo>
                  <a:pt x="298" y="585"/>
                  <a:pt x="298" y="583"/>
                  <a:pt x="295" y="583"/>
                </a:cubicBezTo>
                <a:cubicBezTo>
                  <a:pt x="293" y="589"/>
                  <a:pt x="290" y="594"/>
                  <a:pt x="286" y="599"/>
                </a:cubicBezTo>
                <a:cubicBezTo>
                  <a:pt x="287" y="599"/>
                  <a:pt x="288" y="599"/>
                  <a:pt x="289" y="599"/>
                </a:cubicBezTo>
                <a:cubicBezTo>
                  <a:pt x="288" y="600"/>
                  <a:pt x="289" y="604"/>
                  <a:pt x="287" y="604"/>
                </a:cubicBezTo>
                <a:cubicBezTo>
                  <a:pt x="285" y="604"/>
                  <a:pt x="285" y="602"/>
                  <a:pt x="285" y="601"/>
                </a:cubicBezTo>
                <a:cubicBezTo>
                  <a:pt x="281" y="602"/>
                  <a:pt x="280" y="610"/>
                  <a:pt x="280" y="612"/>
                </a:cubicBezTo>
                <a:cubicBezTo>
                  <a:pt x="277" y="611"/>
                  <a:pt x="276" y="612"/>
                  <a:pt x="276" y="615"/>
                </a:cubicBezTo>
                <a:cubicBezTo>
                  <a:pt x="280" y="614"/>
                  <a:pt x="279" y="617"/>
                  <a:pt x="279" y="619"/>
                </a:cubicBezTo>
                <a:cubicBezTo>
                  <a:pt x="280" y="616"/>
                  <a:pt x="282" y="615"/>
                  <a:pt x="283" y="614"/>
                </a:cubicBezTo>
                <a:cubicBezTo>
                  <a:pt x="285" y="613"/>
                  <a:pt x="287" y="611"/>
                  <a:pt x="288" y="608"/>
                </a:cubicBezTo>
                <a:cubicBezTo>
                  <a:pt x="287" y="607"/>
                  <a:pt x="287" y="609"/>
                  <a:pt x="286" y="608"/>
                </a:cubicBezTo>
                <a:cubicBezTo>
                  <a:pt x="284" y="605"/>
                  <a:pt x="289" y="608"/>
                  <a:pt x="287" y="605"/>
                </a:cubicBezTo>
                <a:cubicBezTo>
                  <a:pt x="291" y="605"/>
                  <a:pt x="290" y="605"/>
                  <a:pt x="294" y="605"/>
                </a:cubicBezTo>
                <a:cubicBezTo>
                  <a:pt x="291" y="607"/>
                  <a:pt x="289" y="610"/>
                  <a:pt x="287" y="614"/>
                </a:cubicBezTo>
                <a:cubicBezTo>
                  <a:pt x="286" y="616"/>
                  <a:pt x="285" y="617"/>
                  <a:pt x="284" y="618"/>
                </a:cubicBezTo>
                <a:cubicBezTo>
                  <a:pt x="283" y="620"/>
                  <a:pt x="282" y="621"/>
                  <a:pt x="280" y="621"/>
                </a:cubicBezTo>
                <a:cubicBezTo>
                  <a:pt x="280" y="622"/>
                  <a:pt x="281" y="622"/>
                  <a:pt x="281" y="623"/>
                </a:cubicBezTo>
                <a:cubicBezTo>
                  <a:pt x="281" y="626"/>
                  <a:pt x="280" y="621"/>
                  <a:pt x="278" y="622"/>
                </a:cubicBezTo>
                <a:cubicBezTo>
                  <a:pt x="280" y="629"/>
                  <a:pt x="275" y="629"/>
                  <a:pt x="272" y="632"/>
                </a:cubicBezTo>
                <a:cubicBezTo>
                  <a:pt x="275" y="635"/>
                  <a:pt x="273" y="637"/>
                  <a:pt x="271" y="638"/>
                </a:cubicBezTo>
                <a:cubicBezTo>
                  <a:pt x="269" y="636"/>
                  <a:pt x="268" y="632"/>
                  <a:pt x="265" y="632"/>
                </a:cubicBezTo>
                <a:cubicBezTo>
                  <a:pt x="265" y="630"/>
                  <a:pt x="268" y="628"/>
                  <a:pt x="266" y="626"/>
                </a:cubicBezTo>
                <a:cubicBezTo>
                  <a:pt x="265" y="628"/>
                  <a:pt x="264" y="628"/>
                  <a:pt x="261" y="627"/>
                </a:cubicBezTo>
                <a:cubicBezTo>
                  <a:pt x="263" y="630"/>
                  <a:pt x="262" y="631"/>
                  <a:pt x="263" y="633"/>
                </a:cubicBezTo>
                <a:cubicBezTo>
                  <a:pt x="263" y="635"/>
                  <a:pt x="260" y="635"/>
                  <a:pt x="261" y="639"/>
                </a:cubicBezTo>
                <a:cubicBezTo>
                  <a:pt x="255" y="637"/>
                  <a:pt x="255" y="643"/>
                  <a:pt x="254" y="648"/>
                </a:cubicBezTo>
                <a:cubicBezTo>
                  <a:pt x="250" y="646"/>
                  <a:pt x="249" y="648"/>
                  <a:pt x="250" y="652"/>
                </a:cubicBezTo>
                <a:cubicBezTo>
                  <a:pt x="249" y="652"/>
                  <a:pt x="248" y="651"/>
                  <a:pt x="248" y="649"/>
                </a:cubicBezTo>
                <a:cubicBezTo>
                  <a:pt x="244" y="652"/>
                  <a:pt x="245" y="658"/>
                  <a:pt x="242" y="661"/>
                </a:cubicBezTo>
                <a:cubicBezTo>
                  <a:pt x="242" y="662"/>
                  <a:pt x="245" y="661"/>
                  <a:pt x="245" y="663"/>
                </a:cubicBezTo>
                <a:cubicBezTo>
                  <a:pt x="246" y="666"/>
                  <a:pt x="241" y="663"/>
                  <a:pt x="243" y="666"/>
                </a:cubicBezTo>
                <a:cubicBezTo>
                  <a:pt x="242" y="666"/>
                  <a:pt x="241" y="666"/>
                  <a:pt x="240" y="664"/>
                </a:cubicBezTo>
                <a:cubicBezTo>
                  <a:pt x="238" y="666"/>
                  <a:pt x="243" y="667"/>
                  <a:pt x="240" y="668"/>
                </a:cubicBezTo>
                <a:cubicBezTo>
                  <a:pt x="238" y="669"/>
                  <a:pt x="237" y="668"/>
                  <a:pt x="236" y="667"/>
                </a:cubicBezTo>
                <a:cubicBezTo>
                  <a:pt x="236" y="671"/>
                  <a:pt x="230" y="673"/>
                  <a:pt x="233" y="677"/>
                </a:cubicBezTo>
                <a:cubicBezTo>
                  <a:pt x="231" y="677"/>
                  <a:pt x="230" y="675"/>
                  <a:pt x="228" y="676"/>
                </a:cubicBezTo>
                <a:cubicBezTo>
                  <a:pt x="231" y="679"/>
                  <a:pt x="227" y="679"/>
                  <a:pt x="227" y="679"/>
                </a:cubicBezTo>
                <a:cubicBezTo>
                  <a:pt x="225" y="683"/>
                  <a:pt x="229" y="688"/>
                  <a:pt x="223" y="689"/>
                </a:cubicBezTo>
                <a:cubicBezTo>
                  <a:pt x="226" y="692"/>
                  <a:pt x="221" y="695"/>
                  <a:pt x="220" y="698"/>
                </a:cubicBezTo>
                <a:cubicBezTo>
                  <a:pt x="219" y="697"/>
                  <a:pt x="219" y="696"/>
                  <a:pt x="217" y="696"/>
                </a:cubicBezTo>
                <a:cubicBezTo>
                  <a:pt x="220" y="701"/>
                  <a:pt x="215" y="701"/>
                  <a:pt x="217" y="706"/>
                </a:cubicBezTo>
                <a:cubicBezTo>
                  <a:pt x="219" y="709"/>
                  <a:pt x="222" y="706"/>
                  <a:pt x="221" y="704"/>
                </a:cubicBezTo>
                <a:cubicBezTo>
                  <a:pt x="222" y="703"/>
                  <a:pt x="222" y="708"/>
                  <a:pt x="221" y="709"/>
                </a:cubicBezTo>
                <a:cubicBezTo>
                  <a:pt x="223" y="712"/>
                  <a:pt x="223" y="707"/>
                  <a:pt x="224" y="707"/>
                </a:cubicBezTo>
                <a:cubicBezTo>
                  <a:pt x="226" y="707"/>
                  <a:pt x="226" y="709"/>
                  <a:pt x="226" y="710"/>
                </a:cubicBezTo>
                <a:cubicBezTo>
                  <a:pt x="226" y="711"/>
                  <a:pt x="221" y="711"/>
                  <a:pt x="223" y="716"/>
                </a:cubicBezTo>
                <a:cubicBezTo>
                  <a:pt x="221" y="716"/>
                  <a:pt x="218" y="716"/>
                  <a:pt x="218" y="714"/>
                </a:cubicBezTo>
                <a:cubicBezTo>
                  <a:pt x="215" y="714"/>
                  <a:pt x="216" y="718"/>
                  <a:pt x="213" y="718"/>
                </a:cubicBezTo>
                <a:cubicBezTo>
                  <a:pt x="214" y="720"/>
                  <a:pt x="216" y="721"/>
                  <a:pt x="215" y="723"/>
                </a:cubicBezTo>
                <a:cubicBezTo>
                  <a:pt x="211" y="719"/>
                  <a:pt x="211" y="712"/>
                  <a:pt x="211" y="707"/>
                </a:cubicBezTo>
                <a:cubicBezTo>
                  <a:pt x="209" y="708"/>
                  <a:pt x="207" y="709"/>
                  <a:pt x="205" y="710"/>
                </a:cubicBezTo>
                <a:cubicBezTo>
                  <a:pt x="206" y="712"/>
                  <a:pt x="208" y="714"/>
                  <a:pt x="205" y="714"/>
                </a:cubicBezTo>
                <a:cubicBezTo>
                  <a:pt x="206" y="715"/>
                  <a:pt x="207" y="715"/>
                  <a:pt x="208" y="717"/>
                </a:cubicBezTo>
                <a:cubicBezTo>
                  <a:pt x="208" y="720"/>
                  <a:pt x="205" y="717"/>
                  <a:pt x="203" y="718"/>
                </a:cubicBezTo>
                <a:cubicBezTo>
                  <a:pt x="208" y="721"/>
                  <a:pt x="203" y="731"/>
                  <a:pt x="197" y="729"/>
                </a:cubicBezTo>
                <a:cubicBezTo>
                  <a:pt x="200" y="731"/>
                  <a:pt x="196" y="731"/>
                  <a:pt x="198" y="735"/>
                </a:cubicBezTo>
                <a:cubicBezTo>
                  <a:pt x="201" y="734"/>
                  <a:pt x="199" y="730"/>
                  <a:pt x="202" y="730"/>
                </a:cubicBezTo>
                <a:cubicBezTo>
                  <a:pt x="204" y="732"/>
                  <a:pt x="199" y="735"/>
                  <a:pt x="198" y="737"/>
                </a:cubicBezTo>
                <a:cubicBezTo>
                  <a:pt x="199" y="738"/>
                  <a:pt x="200" y="739"/>
                  <a:pt x="200" y="741"/>
                </a:cubicBezTo>
                <a:cubicBezTo>
                  <a:pt x="201" y="744"/>
                  <a:pt x="198" y="741"/>
                  <a:pt x="198" y="740"/>
                </a:cubicBezTo>
                <a:cubicBezTo>
                  <a:pt x="196" y="741"/>
                  <a:pt x="200" y="744"/>
                  <a:pt x="202" y="743"/>
                </a:cubicBezTo>
                <a:cubicBezTo>
                  <a:pt x="202" y="741"/>
                  <a:pt x="204" y="741"/>
                  <a:pt x="202" y="738"/>
                </a:cubicBezTo>
                <a:cubicBezTo>
                  <a:pt x="204" y="738"/>
                  <a:pt x="205" y="739"/>
                  <a:pt x="206" y="740"/>
                </a:cubicBezTo>
                <a:cubicBezTo>
                  <a:pt x="207" y="743"/>
                  <a:pt x="202" y="743"/>
                  <a:pt x="202" y="747"/>
                </a:cubicBezTo>
                <a:cubicBezTo>
                  <a:pt x="199" y="746"/>
                  <a:pt x="198" y="739"/>
                  <a:pt x="195" y="742"/>
                </a:cubicBezTo>
                <a:cubicBezTo>
                  <a:pt x="198" y="743"/>
                  <a:pt x="196" y="744"/>
                  <a:pt x="196" y="747"/>
                </a:cubicBezTo>
                <a:cubicBezTo>
                  <a:pt x="193" y="744"/>
                  <a:pt x="196" y="744"/>
                  <a:pt x="192" y="746"/>
                </a:cubicBezTo>
                <a:cubicBezTo>
                  <a:pt x="194" y="748"/>
                  <a:pt x="194" y="749"/>
                  <a:pt x="194" y="752"/>
                </a:cubicBezTo>
                <a:cubicBezTo>
                  <a:pt x="189" y="749"/>
                  <a:pt x="193" y="757"/>
                  <a:pt x="188" y="757"/>
                </a:cubicBezTo>
                <a:cubicBezTo>
                  <a:pt x="189" y="753"/>
                  <a:pt x="190" y="749"/>
                  <a:pt x="191" y="746"/>
                </a:cubicBezTo>
                <a:cubicBezTo>
                  <a:pt x="192" y="742"/>
                  <a:pt x="194" y="739"/>
                  <a:pt x="197" y="737"/>
                </a:cubicBezTo>
                <a:cubicBezTo>
                  <a:pt x="192" y="736"/>
                  <a:pt x="198" y="730"/>
                  <a:pt x="193" y="728"/>
                </a:cubicBezTo>
                <a:cubicBezTo>
                  <a:pt x="192" y="728"/>
                  <a:pt x="192" y="729"/>
                  <a:pt x="190" y="729"/>
                </a:cubicBezTo>
                <a:cubicBezTo>
                  <a:pt x="193" y="733"/>
                  <a:pt x="188" y="736"/>
                  <a:pt x="185" y="735"/>
                </a:cubicBezTo>
                <a:cubicBezTo>
                  <a:pt x="189" y="736"/>
                  <a:pt x="186" y="740"/>
                  <a:pt x="191" y="740"/>
                </a:cubicBezTo>
                <a:cubicBezTo>
                  <a:pt x="190" y="742"/>
                  <a:pt x="191" y="744"/>
                  <a:pt x="188" y="745"/>
                </a:cubicBezTo>
                <a:cubicBezTo>
                  <a:pt x="186" y="744"/>
                  <a:pt x="191" y="740"/>
                  <a:pt x="186" y="742"/>
                </a:cubicBezTo>
                <a:cubicBezTo>
                  <a:pt x="184" y="739"/>
                  <a:pt x="188" y="741"/>
                  <a:pt x="187" y="738"/>
                </a:cubicBezTo>
                <a:cubicBezTo>
                  <a:pt x="185" y="738"/>
                  <a:pt x="184" y="737"/>
                  <a:pt x="183" y="737"/>
                </a:cubicBezTo>
                <a:cubicBezTo>
                  <a:pt x="185" y="743"/>
                  <a:pt x="181" y="742"/>
                  <a:pt x="178" y="741"/>
                </a:cubicBezTo>
                <a:cubicBezTo>
                  <a:pt x="183" y="744"/>
                  <a:pt x="176" y="749"/>
                  <a:pt x="175" y="753"/>
                </a:cubicBezTo>
                <a:cubicBezTo>
                  <a:pt x="177" y="756"/>
                  <a:pt x="177" y="754"/>
                  <a:pt x="179" y="754"/>
                </a:cubicBezTo>
                <a:cubicBezTo>
                  <a:pt x="181" y="760"/>
                  <a:pt x="174" y="764"/>
                  <a:pt x="177" y="768"/>
                </a:cubicBezTo>
                <a:cubicBezTo>
                  <a:pt x="174" y="769"/>
                  <a:pt x="174" y="766"/>
                  <a:pt x="172" y="766"/>
                </a:cubicBezTo>
                <a:cubicBezTo>
                  <a:pt x="174" y="763"/>
                  <a:pt x="174" y="759"/>
                  <a:pt x="177" y="757"/>
                </a:cubicBezTo>
                <a:cubicBezTo>
                  <a:pt x="176" y="755"/>
                  <a:pt x="175" y="754"/>
                  <a:pt x="172" y="754"/>
                </a:cubicBezTo>
                <a:cubicBezTo>
                  <a:pt x="173" y="755"/>
                  <a:pt x="172" y="755"/>
                  <a:pt x="171" y="756"/>
                </a:cubicBezTo>
                <a:cubicBezTo>
                  <a:pt x="172" y="757"/>
                  <a:pt x="173" y="757"/>
                  <a:pt x="174" y="757"/>
                </a:cubicBezTo>
                <a:cubicBezTo>
                  <a:pt x="168" y="758"/>
                  <a:pt x="167" y="769"/>
                  <a:pt x="170" y="773"/>
                </a:cubicBezTo>
                <a:cubicBezTo>
                  <a:pt x="165" y="768"/>
                  <a:pt x="165" y="775"/>
                  <a:pt x="160" y="773"/>
                </a:cubicBezTo>
                <a:cubicBezTo>
                  <a:pt x="160" y="775"/>
                  <a:pt x="160" y="776"/>
                  <a:pt x="159" y="777"/>
                </a:cubicBezTo>
                <a:cubicBezTo>
                  <a:pt x="161" y="780"/>
                  <a:pt x="161" y="775"/>
                  <a:pt x="163" y="775"/>
                </a:cubicBezTo>
                <a:cubicBezTo>
                  <a:pt x="166" y="776"/>
                  <a:pt x="166" y="780"/>
                  <a:pt x="168" y="785"/>
                </a:cubicBezTo>
                <a:cubicBezTo>
                  <a:pt x="163" y="786"/>
                  <a:pt x="166" y="781"/>
                  <a:pt x="163" y="779"/>
                </a:cubicBezTo>
                <a:cubicBezTo>
                  <a:pt x="159" y="780"/>
                  <a:pt x="162" y="781"/>
                  <a:pt x="162" y="785"/>
                </a:cubicBezTo>
                <a:cubicBezTo>
                  <a:pt x="164" y="785"/>
                  <a:pt x="165" y="787"/>
                  <a:pt x="167" y="788"/>
                </a:cubicBezTo>
                <a:cubicBezTo>
                  <a:pt x="167" y="790"/>
                  <a:pt x="163" y="789"/>
                  <a:pt x="165" y="792"/>
                </a:cubicBezTo>
                <a:cubicBezTo>
                  <a:pt x="169" y="791"/>
                  <a:pt x="165" y="785"/>
                  <a:pt x="171" y="786"/>
                </a:cubicBezTo>
                <a:cubicBezTo>
                  <a:pt x="170" y="781"/>
                  <a:pt x="169" y="777"/>
                  <a:pt x="171" y="775"/>
                </a:cubicBezTo>
                <a:cubicBezTo>
                  <a:pt x="173" y="775"/>
                  <a:pt x="171" y="778"/>
                  <a:pt x="171" y="779"/>
                </a:cubicBezTo>
                <a:cubicBezTo>
                  <a:pt x="172" y="781"/>
                  <a:pt x="174" y="779"/>
                  <a:pt x="173" y="777"/>
                </a:cubicBezTo>
                <a:cubicBezTo>
                  <a:pt x="172" y="777"/>
                  <a:pt x="172" y="777"/>
                  <a:pt x="172" y="777"/>
                </a:cubicBezTo>
                <a:cubicBezTo>
                  <a:pt x="172" y="777"/>
                  <a:pt x="172" y="777"/>
                  <a:pt x="173" y="777"/>
                </a:cubicBezTo>
                <a:cubicBezTo>
                  <a:pt x="175" y="779"/>
                  <a:pt x="176" y="781"/>
                  <a:pt x="176" y="783"/>
                </a:cubicBezTo>
                <a:cubicBezTo>
                  <a:pt x="176" y="785"/>
                  <a:pt x="174" y="787"/>
                  <a:pt x="173" y="789"/>
                </a:cubicBezTo>
                <a:cubicBezTo>
                  <a:pt x="170" y="794"/>
                  <a:pt x="165" y="800"/>
                  <a:pt x="165" y="805"/>
                </a:cubicBezTo>
                <a:cubicBezTo>
                  <a:pt x="166" y="805"/>
                  <a:pt x="167" y="805"/>
                  <a:pt x="168" y="806"/>
                </a:cubicBezTo>
                <a:cubicBezTo>
                  <a:pt x="170" y="806"/>
                  <a:pt x="167" y="802"/>
                  <a:pt x="170" y="802"/>
                </a:cubicBezTo>
                <a:cubicBezTo>
                  <a:pt x="172" y="803"/>
                  <a:pt x="172" y="809"/>
                  <a:pt x="169" y="809"/>
                </a:cubicBezTo>
                <a:cubicBezTo>
                  <a:pt x="172" y="809"/>
                  <a:pt x="173" y="817"/>
                  <a:pt x="169" y="816"/>
                </a:cubicBezTo>
                <a:cubicBezTo>
                  <a:pt x="168" y="817"/>
                  <a:pt x="168" y="811"/>
                  <a:pt x="170" y="811"/>
                </a:cubicBezTo>
                <a:cubicBezTo>
                  <a:pt x="166" y="810"/>
                  <a:pt x="167" y="808"/>
                  <a:pt x="165" y="805"/>
                </a:cubicBezTo>
                <a:cubicBezTo>
                  <a:pt x="162" y="807"/>
                  <a:pt x="162" y="805"/>
                  <a:pt x="159" y="807"/>
                </a:cubicBezTo>
                <a:cubicBezTo>
                  <a:pt x="160" y="802"/>
                  <a:pt x="163" y="802"/>
                  <a:pt x="161" y="794"/>
                </a:cubicBezTo>
                <a:cubicBezTo>
                  <a:pt x="157" y="794"/>
                  <a:pt x="158" y="791"/>
                  <a:pt x="155" y="794"/>
                </a:cubicBezTo>
                <a:cubicBezTo>
                  <a:pt x="157" y="795"/>
                  <a:pt x="160" y="794"/>
                  <a:pt x="160" y="799"/>
                </a:cubicBezTo>
                <a:cubicBezTo>
                  <a:pt x="158" y="803"/>
                  <a:pt x="155" y="805"/>
                  <a:pt x="154" y="810"/>
                </a:cubicBezTo>
                <a:cubicBezTo>
                  <a:pt x="156" y="809"/>
                  <a:pt x="158" y="810"/>
                  <a:pt x="158" y="811"/>
                </a:cubicBezTo>
                <a:cubicBezTo>
                  <a:pt x="160" y="810"/>
                  <a:pt x="161" y="808"/>
                  <a:pt x="161" y="807"/>
                </a:cubicBezTo>
                <a:cubicBezTo>
                  <a:pt x="163" y="808"/>
                  <a:pt x="163" y="811"/>
                  <a:pt x="163" y="812"/>
                </a:cubicBezTo>
                <a:cubicBezTo>
                  <a:pt x="162" y="813"/>
                  <a:pt x="161" y="812"/>
                  <a:pt x="161" y="811"/>
                </a:cubicBezTo>
                <a:cubicBezTo>
                  <a:pt x="158" y="813"/>
                  <a:pt x="164" y="814"/>
                  <a:pt x="161" y="817"/>
                </a:cubicBezTo>
                <a:cubicBezTo>
                  <a:pt x="159" y="816"/>
                  <a:pt x="158" y="813"/>
                  <a:pt x="156" y="813"/>
                </a:cubicBezTo>
                <a:cubicBezTo>
                  <a:pt x="158" y="820"/>
                  <a:pt x="150" y="824"/>
                  <a:pt x="153" y="832"/>
                </a:cubicBezTo>
                <a:cubicBezTo>
                  <a:pt x="151" y="831"/>
                  <a:pt x="150" y="829"/>
                  <a:pt x="148" y="831"/>
                </a:cubicBezTo>
                <a:cubicBezTo>
                  <a:pt x="148" y="833"/>
                  <a:pt x="146" y="835"/>
                  <a:pt x="148" y="839"/>
                </a:cubicBezTo>
                <a:cubicBezTo>
                  <a:pt x="150" y="838"/>
                  <a:pt x="151" y="838"/>
                  <a:pt x="152" y="839"/>
                </a:cubicBezTo>
                <a:cubicBezTo>
                  <a:pt x="153" y="842"/>
                  <a:pt x="150" y="844"/>
                  <a:pt x="151" y="848"/>
                </a:cubicBezTo>
                <a:cubicBezTo>
                  <a:pt x="148" y="848"/>
                  <a:pt x="145" y="842"/>
                  <a:pt x="150" y="841"/>
                </a:cubicBezTo>
                <a:cubicBezTo>
                  <a:pt x="147" y="842"/>
                  <a:pt x="146" y="838"/>
                  <a:pt x="144" y="838"/>
                </a:cubicBezTo>
                <a:cubicBezTo>
                  <a:pt x="147" y="843"/>
                  <a:pt x="144" y="845"/>
                  <a:pt x="145" y="852"/>
                </a:cubicBezTo>
                <a:cubicBezTo>
                  <a:pt x="148" y="852"/>
                  <a:pt x="145" y="848"/>
                  <a:pt x="147" y="848"/>
                </a:cubicBezTo>
                <a:cubicBezTo>
                  <a:pt x="150" y="850"/>
                  <a:pt x="146" y="852"/>
                  <a:pt x="148" y="855"/>
                </a:cubicBezTo>
                <a:cubicBezTo>
                  <a:pt x="146" y="855"/>
                  <a:pt x="146" y="854"/>
                  <a:pt x="144" y="855"/>
                </a:cubicBezTo>
                <a:cubicBezTo>
                  <a:pt x="150" y="860"/>
                  <a:pt x="141" y="861"/>
                  <a:pt x="143" y="866"/>
                </a:cubicBezTo>
                <a:cubicBezTo>
                  <a:pt x="137" y="865"/>
                  <a:pt x="141" y="860"/>
                  <a:pt x="139" y="858"/>
                </a:cubicBezTo>
                <a:cubicBezTo>
                  <a:pt x="138" y="858"/>
                  <a:pt x="138" y="859"/>
                  <a:pt x="138" y="860"/>
                </a:cubicBezTo>
                <a:cubicBezTo>
                  <a:pt x="136" y="862"/>
                  <a:pt x="137" y="857"/>
                  <a:pt x="134" y="859"/>
                </a:cubicBezTo>
                <a:cubicBezTo>
                  <a:pt x="135" y="862"/>
                  <a:pt x="132" y="864"/>
                  <a:pt x="135" y="865"/>
                </a:cubicBezTo>
                <a:cubicBezTo>
                  <a:pt x="137" y="868"/>
                  <a:pt x="133" y="868"/>
                  <a:pt x="133" y="871"/>
                </a:cubicBezTo>
                <a:cubicBezTo>
                  <a:pt x="131" y="870"/>
                  <a:pt x="129" y="868"/>
                  <a:pt x="131" y="867"/>
                </a:cubicBezTo>
                <a:cubicBezTo>
                  <a:pt x="127" y="865"/>
                  <a:pt x="132" y="876"/>
                  <a:pt x="125" y="873"/>
                </a:cubicBezTo>
                <a:cubicBezTo>
                  <a:pt x="126" y="875"/>
                  <a:pt x="127" y="877"/>
                  <a:pt x="127" y="879"/>
                </a:cubicBezTo>
                <a:cubicBezTo>
                  <a:pt x="129" y="878"/>
                  <a:pt x="130" y="879"/>
                  <a:pt x="131" y="879"/>
                </a:cubicBezTo>
                <a:cubicBezTo>
                  <a:pt x="132" y="882"/>
                  <a:pt x="129" y="881"/>
                  <a:pt x="127" y="881"/>
                </a:cubicBezTo>
                <a:cubicBezTo>
                  <a:pt x="129" y="884"/>
                  <a:pt x="128" y="886"/>
                  <a:pt x="126" y="888"/>
                </a:cubicBezTo>
                <a:cubicBezTo>
                  <a:pt x="125" y="889"/>
                  <a:pt x="122" y="891"/>
                  <a:pt x="120" y="894"/>
                </a:cubicBezTo>
                <a:cubicBezTo>
                  <a:pt x="122" y="899"/>
                  <a:pt x="113" y="904"/>
                  <a:pt x="114" y="911"/>
                </a:cubicBezTo>
                <a:cubicBezTo>
                  <a:pt x="117" y="912"/>
                  <a:pt x="116" y="909"/>
                  <a:pt x="118" y="908"/>
                </a:cubicBezTo>
                <a:cubicBezTo>
                  <a:pt x="120" y="910"/>
                  <a:pt x="117" y="916"/>
                  <a:pt x="116" y="918"/>
                </a:cubicBezTo>
                <a:cubicBezTo>
                  <a:pt x="113" y="918"/>
                  <a:pt x="118" y="915"/>
                  <a:pt x="114" y="914"/>
                </a:cubicBezTo>
                <a:cubicBezTo>
                  <a:pt x="112" y="915"/>
                  <a:pt x="111" y="916"/>
                  <a:pt x="109" y="915"/>
                </a:cubicBezTo>
                <a:cubicBezTo>
                  <a:pt x="110" y="917"/>
                  <a:pt x="112" y="922"/>
                  <a:pt x="114" y="925"/>
                </a:cubicBezTo>
                <a:cubicBezTo>
                  <a:pt x="114" y="929"/>
                  <a:pt x="110" y="926"/>
                  <a:pt x="108" y="927"/>
                </a:cubicBezTo>
                <a:cubicBezTo>
                  <a:pt x="107" y="928"/>
                  <a:pt x="109" y="935"/>
                  <a:pt x="105" y="932"/>
                </a:cubicBezTo>
                <a:cubicBezTo>
                  <a:pt x="107" y="939"/>
                  <a:pt x="104" y="943"/>
                  <a:pt x="102" y="947"/>
                </a:cubicBezTo>
                <a:cubicBezTo>
                  <a:pt x="99" y="949"/>
                  <a:pt x="99" y="943"/>
                  <a:pt x="96" y="944"/>
                </a:cubicBezTo>
                <a:cubicBezTo>
                  <a:pt x="97" y="949"/>
                  <a:pt x="100" y="945"/>
                  <a:pt x="101" y="949"/>
                </a:cubicBezTo>
                <a:cubicBezTo>
                  <a:pt x="102" y="953"/>
                  <a:pt x="97" y="950"/>
                  <a:pt x="94" y="951"/>
                </a:cubicBezTo>
                <a:cubicBezTo>
                  <a:pt x="95" y="954"/>
                  <a:pt x="93" y="954"/>
                  <a:pt x="92" y="956"/>
                </a:cubicBezTo>
                <a:cubicBezTo>
                  <a:pt x="91" y="955"/>
                  <a:pt x="89" y="955"/>
                  <a:pt x="87" y="956"/>
                </a:cubicBezTo>
                <a:cubicBezTo>
                  <a:pt x="88" y="957"/>
                  <a:pt x="89" y="958"/>
                  <a:pt x="88" y="959"/>
                </a:cubicBezTo>
                <a:cubicBezTo>
                  <a:pt x="89" y="961"/>
                  <a:pt x="89" y="957"/>
                  <a:pt x="91" y="958"/>
                </a:cubicBezTo>
                <a:cubicBezTo>
                  <a:pt x="93" y="961"/>
                  <a:pt x="90" y="961"/>
                  <a:pt x="89" y="963"/>
                </a:cubicBezTo>
                <a:cubicBezTo>
                  <a:pt x="91" y="965"/>
                  <a:pt x="93" y="961"/>
                  <a:pt x="92" y="960"/>
                </a:cubicBezTo>
                <a:cubicBezTo>
                  <a:pt x="94" y="961"/>
                  <a:pt x="95" y="962"/>
                  <a:pt x="97" y="963"/>
                </a:cubicBezTo>
                <a:cubicBezTo>
                  <a:pt x="96" y="966"/>
                  <a:pt x="94" y="965"/>
                  <a:pt x="97" y="968"/>
                </a:cubicBezTo>
                <a:cubicBezTo>
                  <a:pt x="93" y="969"/>
                  <a:pt x="95" y="966"/>
                  <a:pt x="92" y="965"/>
                </a:cubicBezTo>
                <a:cubicBezTo>
                  <a:pt x="90" y="966"/>
                  <a:pt x="93" y="968"/>
                  <a:pt x="94" y="969"/>
                </a:cubicBezTo>
                <a:cubicBezTo>
                  <a:pt x="94" y="973"/>
                  <a:pt x="92" y="975"/>
                  <a:pt x="91" y="978"/>
                </a:cubicBezTo>
                <a:cubicBezTo>
                  <a:pt x="89" y="977"/>
                  <a:pt x="88" y="974"/>
                  <a:pt x="86" y="973"/>
                </a:cubicBezTo>
                <a:cubicBezTo>
                  <a:pt x="85" y="975"/>
                  <a:pt x="79" y="976"/>
                  <a:pt x="80" y="980"/>
                </a:cubicBezTo>
                <a:cubicBezTo>
                  <a:pt x="75" y="980"/>
                  <a:pt x="73" y="980"/>
                  <a:pt x="70" y="985"/>
                </a:cubicBezTo>
                <a:cubicBezTo>
                  <a:pt x="72" y="984"/>
                  <a:pt x="73" y="982"/>
                  <a:pt x="75" y="984"/>
                </a:cubicBezTo>
                <a:cubicBezTo>
                  <a:pt x="77" y="986"/>
                  <a:pt x="75" y="988"/>
                  <a:pt x="74" y="989"/>
                </a:cubicBezTo>
                <a:cubicBezTo>
                  <a:pt x="75" y="991"/>
                  <a:pt x="77" y="990"/>
                  <a:pt x="78" y="993"/>
                </a:cubicBezTo>
                <a:cubicBezTo>
                  <a:pt x="78" y="990"/>
                  <a:pt x="83" y="987"/>
                  <a:pt x="80" y="985"/>
                </a:cubicBezTo>
                <a:cubicBezTo>
                  <a:pt x="82" y="986"/>
                  <a:pt x="83" y="986"/>
                  <a:pt x="84" y="988"/>
                </a:cubicBezTo>
                <a:cubicBezTo>
                  <a:pt x="84" y="990"/>
                  <a:pt x="80" y="988"/>
                  <a:pt x="83" y="993"/>
                </a:cubicBezTo>
                <a:cubicBezTo>
                  <a:pt x="81" y="995"/>
                  <a:pt x="81" y="990"/>
                  <a:pt x="79" y="992"/>
                </a:cubicBezTo>
                <a:cubicBezTo>
                  <a:pt x="83" y="993"/>
                  <a:pt x="82" y="997"/>
                  <a:pt x="79" y="998"/>
                </a:cubicBezTo>
                <a:cubicBezTo>
                  <a:pt x="81" y="1001"/>
                  <a:pt x="83" y="999"/>
                  <a:pt x="83" y="997"/>
                </a:cubicBezTo>
                <a:cubicBezTo>
                  <a:pt x="84" y="999"/>
                  <a:pt x="83" y="1000"/>
                  <a:pt x="84" y="1001"/>
                </a:cubicBezTo>
                <a:cubicBezTo>
                  <a:pt x="82" y="1001"/>
                  <a:pt x="79" y="1004"/>
                  <a:pt x="78" y="1002"/>
                </a:cubicBezTo>
                <a:cubicBezTo>
                  <a:pt x="77" y="1003"/>
                  <a:pt x="80" y="1009"/>
                  <a:pt x="76" y="1006"/>
                </a:cubicBezTo>
                <a:cubicBezTo>
                  <a:pt x="74" y="1008"/>
                  <a:pt x="81" y="1012"/>
                  <a:pt x="78" y="1014"/>
                </a:cubicBezTo>
                <a:cubicBezTo>
                  <a:pt x="77" y="1014"/>
                  <a:pt x="76" y="1012"/>
                  <a:pt x="75" y="1011"/>
                </a:cubicBezTo>
                <a:cubicBezTo>
                  <a:pt x="74" y="1014"/>
                  <a:pt x="69" y="1018"/>
                  <a:pt x="72" y="1021"/>
                </a:cubicBezTo>
                <a:cubicBezTo>
                  <a:pt x="72" y="1022"/>
                  <a:pt x="70" y="1026"/>
                  <a:pt x="69" y="1022"/>
                </a:cubicBezTo>
                <a:cubicBezTo>
                  <a:pt x="68" y="1028"/>
                  <a:pt x="70" y="1037"/>
                  <a:pt x="77" y="1042"/>
                </a:cubicBezTo>
                <a:cubicBezTo>
                  <a:pt x="77" y="1044"/>
                  <a:pt x="75" y="1045"/>
                  <a:pt x="76" y="1047"/>
                </a:cubicBezTo>
                <a:cubicBezTo>
                  <a:pt x="73" y="1048"/>
                  <a:pt x="72" y="1043"/>
                  <a:pt x="69" y="1045"/>
                </a:cubicBezTo>
                <a:cubicBezTo>
                  <a:pt x="68" y="1041"/>
                  <a:pt x="69" y="1042"/>
                  <a:pt x="71" y="1040"/>
                </a:cubicBezTo>
                <a:cubicBezTo>
                  <a:pt x="70" y="1036"/>
                  <a:pt x="68" y="1035"/>
                  <a:pt x="65" y="1036"/>
                </a:cubicBezTo>
                <a:cubicBezTo>
                  <a:pt x="65" y="1037"/>
                  <a:pt x="66" y="1036"/>
                  <a:pt x="67" y="1036"/>
                </a:cubicBezTo>
                <a:cubicBezTo>
                  <a:pt x="68" y="1039"/>
                  <a:pt x="69" y="1041"/>
                  <a:pt x="66" y="1042"/>
                </a:cubicBezTo>
                <a:cubicBezTo>
                  <a:pt x="64" y="1043"/>
                  <a:pt x="66" y="1040"/>
                  <a:pt x="64" y="1038"/>
                </a:cubicBezTo>
                <a:cubicBezTo>
                  <a:pt x="61" y="1039"/>
                  <a:pt x="65" y="1043"/>
                  <a:pt x="61" y="1043"/>
                </a:cubicBezTo>
                <a:cubicBezTo>
                  <a:pt x="67" y="1047"/>
                  <a:pt x="61" y="1052"/>
                  <a:pt x="56" y="1055"/>
                </a:cubicBezTo>
                <a:cubicBezTo>
                  <a:pt x="58" y="1058"/>
                  <a:pt x="62" y="1062"/>
                  <a:pt x="64" y="1058"/>
                </a:cubicBezTo>
                <a:cubicBezTo>
                  <a:pt x="60" y="1057"/>
                  <a:pt x="62" y="1055"/>
                  <a:pt x="63" y="1053"/>
                </a:cubicBezTo>
                <a:cubicBezTo>
                  <a:pt x="65" y="1053"/>
                  <a:pt x="64" y="1055"/>
                  <a:pt x="64" y="1055"/>
                </a:cubicBezTo>
                <a:cubicBezTo>
                  <a:pt x="65" y="1055"/>
                  <a:pt x="66" y="1054"/>
                  <a:pt x="66" y="1051"/>
                </a:cubicBezTo>
                <a:cubicBezTo>
                  <a:pt x="67" y="1049"/>
                  <a:pt x="67" y="1047"/>
                  <a:pt x="69" y="1045"/>
                </a:cubicBezTo>
                <a:cubicBezTo>
                  <a:pt x="69" y="1049"/>
                  <a:pt x="69" y="1052"/>
                  <a:pt x="68" y="1055"/>
                </a:cubicBezTo>
                <a:cubicBezTo>
                  <a:pt x="68" y="1058"/>
                  <a:pt x="67" y="1061"/>
                  <a:pt x="66" y="1065"/>
                </a:cubicBezTo>
                <a:cubicBezTo>
                  <a:pt x="64" y="1072"/>
                  <a:pt x="62" y="1078"/>
                  <a:pt x="62" y="1085"/>
                </a:cubicBezTo>
                <a:cubicBezTo>
                  <a:pt x="61" y="1085"/>
                  <a:pt x="60" y="1084"/>
                  <a:pt x="60" y="1083"/>
                </a:cubicBezTo>
                <a:cubicBezTo>
                  <a:pt x="58" y="1084"/>
                  <a:pt x="57" y="1086"/>
                  <a:pt x="60" y="1088"/>
                </a:cubicBezTo>
                <a:cubicBezTo>
                  <a:pt x="55" y="1088"/>
                  <a:pt x="59" y="1091"/>
                  <a:pt x="56" y="1092"/>
                </a:cubicBezTo>
                <a:cubicBezTo>
                  <a:pt x="54" y="1094"/>
                  <a:pt x="54" y="1087"/>
                  <a:pt x="52" y="1090"/>
                </a:cubicBezTo>
                <a:cubicBezTo>
                  <a:pt x="55" y="1094"/>
                  <a:pt x="52" y="1094"/>
                  <a:pt x="50" y="1099"/>
                </a:cubicBezTo>
                <a:cubicBezTo>
                  <a:pt x="53" y="1102"/>
                  <a:pt x="55" y="1105"/>
                  <a:pt x="50" y="1107"/>
                </a:cubicBezTo>
                <a:cubicBezTo>
                  <a:pt x="52" y="1110"/>
                  <a:pt x="50" y="1112"/>
                  <a:pt x="52" y="1115"/>
                </a:cubicBezTo>
                <a:cubicBezTo>
                  <a:pt x="47" y="1117"/>
                  <a:pt x="45" y="1121"/>
                  <a:pt x="44" y="1127"/>
                </a:cubicBezTo>
                <a:cubicBezTo>
                  <a:pt x="43" y="1132"/>
                  <a:pt x="42" y="1138"/>
                  <a:pt x="39" y="1144"/>
                </a:cubicBezTo>
                <a:cubicBezTo>
                  <a:pt x="42" y="1144"/>
                  <a:pt x="43" y="1148"/>
                  <a:pt x="39" y="1148"/>
                </a:cubicBezTo>
                <a:cubicBezTo>
                  <a:pt x="40" y="1151"/>
                  <a:pt x="42" y="1151"/>
                  <a:pt x="43" y="1152"/>
                </a:cubicBezTo>
                <a:cubicBezTo>
                  <a:pt x="44" y="1153"/>
                  <a:pt x="44" y="1154"/>
                  <a:pt x="43" y="1154"/>
                </a:cubicBezTo>
                <a:cubicBezTo>
                  <a:pt x="41" y="1153"/>
                  <a:pt x="39" y="1153"/>
                  <a:pt x="37" y="1150"/>
                </a:cubicBezTo>
                <a:cubicBezTo>
                  <a:pt x="34" y="1153"/>
                  <a:pt x="43" y="1153"/>
                  <a:pt x="38" y="1156"/>
                </a:cubicBezTo>
                <a:cubicBezTo>
                  <a:pt x="42" y="1159"/>
                  <a:pt x="40" y="1159"/>
                  <a:pt x="40" y="1163"/>
                </a:cubicBezTo>
                <a:cubicBezTo>
                  <a:pt x="38" y="1164"/>
                  <a:pt x="37" y="1162"/>
                  <a:pt x="36" y="1159"/>
                </a:cubicBezTo>
                <a:cubicBezTo>
                  <a:pt x="38" y="1167"/>
                  <a:pt x="33" y="1176"/>
                  <a:pt x="40" y="1183"/>
                </a:cubicBezTo>
                <a:cubicBezTo>
                  <a:pt x="41" y="1186"/>
                  <a:pt x="39" y="1186"/>
                  <a:pt x="38" y="1188"/>
                </a:cubicBezTo>
                <a:cubicBezTo>
                  <a:pt x="36" y="1189"/>
                  <a:pt x="35" y="1185"/>
                  <a:pt x="32" y="1186"/>
                </a:cubicBezTo>
                <a:cubicBezTo>
                  <a:pt x="34" y="1189"/>
                  <a:pt x="35" y="1189"/>
                  <a:pt x="37" y="1189"/>
                </a:cubicBezTo>
                <a:cubicBezTo>
                  <a:pt x="36" y="1192"/>
                  <a:pt x="38" y="1192"/>
                  <a:pt x="39" y="1196"/>
                </a:cubicBezTo>
                <a:cubicBezTo>
                  <a:pt x="35" y="1196"/>
                  <a:pt x="31" y="1191"/>
                  <a:pt x="32" y="1188"/>
                </a:cubicBezTo>
                <a:cubicBezTo>
                  <a:pt x="31" y="1189"/>
                  <a:pt x="30" y="1188"/>
                  <a:pt x="31" y="1187"/>
                </a:cubicBezTo>
                <a:cubicBezTo>
                  <a:pt x="26" y="1191"/>
                  <a:pt x="21" y="1196"/>
                  <a:pt x="27" y="1205"/>
                </a:cubicBezTo>
                <a:cubicBezTo>
                  <a:pt x="25" y="1207"/>
                  <a:pt x="24" y="1201"/>
                  <a:pt x="22" y="1203"/>
                </a:cubicBezTo>
                <a:cubicBezTo>
                  <a:pt x="25" y="1207"/>
                  <a:pt x="20" y="1212"/>
                  <a:pt x="20" y="1217"/>
                </a:cubicBezTo>
                <a:cubicBezTo>
                  <a:pt x="21" y="1219"/>
                  <a:pt x="22" y="1218"/>
                  <a:pt x="23" y="1220"/>
                </a:cubicBezTo>
                <a:cubicBezTo>
                  <a:pt x="22" y="1220"/>
                  <a:pt x="21" y="1218"/>
                  <a:pt x="19" y="1220"/>
                </a:cubicBezTo>
                <a:cubicBezTo>
                  <a:pt x="19" y="1222"/>
                  <a:pt x="20" y="1221"/>
                  <a:pt x="22" y="1223"/>
                </a:cubicBezTo>
                <a:cubicBezTo>
                  <a:pt x="21" y="1223"/>
                  <a:pt x="20" y="1222"/>
                  <a:pt x="19" y="1222"/>
                </a:cubicBezTo>
                <a:cubicBezTo>
                  <a:pt x="16" y="1224"/>
                  <a:pt x="18" y="1228"/>
                  <a:pt x="21" y="1229"/>
                </a:cubicBezTo>
                <a:cubicBezTo>
                  <a:pt x="20" y="1229"/>
                  <a:pt x="20" y="1230"/>
                  <a:pt x="20" y="1230"/>
                </a:cubicBezTo>
                <a:cubicBezTo>
                  <a:pt x="19" y="1231"/>
                  <a:pt x="18" y="1229"/>
                  <a:pt x="18" y="1228"/>
                </a:cubicBezTo>
                <a:cubicBezTo>
                  <a:pt x="17" y="1231"/>
                  <a:pt x="15" y="1235"/>
                  <a:pt x="14" y="1239"/>
                </a:cubicBezTo>
                <a:cubicBezTo>
                  <a:pt x="13" y="1242"/>
                  <a:pt x="13" y="1246"/>
                  <a:pt x="15" y="1249"/>
                </a:cubicBezTo>
                <a:close/>
              </a:path>
            </a:pathLst>
          </a:custGeom>
          <a:noFill/>
          <a:ln>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284613" y="1717016"/>
            <a:ext cx="3616755" cy="1730923"/>
          </a:xfrm>
          <a:prstGeom prst="rect">
            <a:avLst/>
          </a:prstGeom>
          <a:noFill/>
        </p:spPr>
        <p:txBody>
          <a:bodyPr wrap="square" lIns="0" rIns="0" rtlCol="0">
            <a:spAutoFit/>
          </a:bodyPr>
          <a:lstStyle/>
          <a:p>
            <a:pPr>
              <a:lnSpc>
                <a:spcPct val="80000"/>
              </a:lnSpc>
            </a:pPr>
            <a:r>
              <a:rPr lang="en-US" sz="4400" spc="300" dirty="0">
                <a:latin typeface="+mj-lt"/>
              </a:rPr>
              <a:t>YOUR HEADING HERE</a:t>
            </a:r>
            <a:endParaRPr lang="en-US" sz="4400" kern="1200" spc="300" dirty="0">
              <a:latin typeface="+mj-lt"/>
            </a:endParaRPr>
          </a:p>
        </p:txBody>
      </p:sp>
      <p:sp>
        <p:nvSpPr>
          <p:cNvPr id="10" name="TextBox 9"/>
          <p:cNvSpPr txBox="1"/>
          <p:nvPr/>
        </p:nvSpPr>
        <p:spPr>
          <a:xfrm>
            <a:off x="7029474" y="4151209"/>
            <a:ext cx="4094522" cy="1246495"/>
          </a:xfrm>
          <a:prstGeom prst="rect">
            <a:avLst/>
          </a:prstGeom>
          <a:noFill/>
        </p:spPr>
        <p:txBody>
          <a:bodyPr wrap="square" lIns="0" rIns="0" rtlCol="0">
            <a:spAutoFit/>
          </a:bodyPr>
          <a:lstStyle/>
          <a:p>
            <a:pPr>
              <a:lnSpc>
                <a:spcPct val="150000"/>
              </a:lnSpc>
            </a:pPr>
            <a:r>
              <a:rPr lang="en-US" sz="1000" dirty="0">
                <a:solidFill>
                  <a:schemeClr val="tx1">
                    <a:alpha val="70000"/>
                  </a:schemeClr>
                </a:solidFill>
              </a:rPr>
              <a:t>There are many variations of passages of Lorem Ipsum available, but the majority have suffered alteration in some form, by injected </a:t>
            </a:r>
            <a:r>
              <a:rPr lang="en-US" sz="1000" dirty="0" err="1">
                <a:solidFill>
                  <a:schemeClr val="tx1">
                    <a:alpha val="70000"/>
                  </a:schemeClr>
                </a:solidFill>
              </a:rPr>
              <a:t>humour</a:t>
            </a:r>
            <a:r>
              <a:rPr lang="en-US" sz="1000" dirty="0">
                <a:solidFill>
                  <a:schemeClr val="tx1">
                    <a:alpha val="70000"/>
                  </a:schemeClr>
                </a:solidFill>
              </a:rPr>
              <a:t>, or </a:t>
            </a:r>
            <a:r>
              <a:rPr lang="en-US" sz="1000" dirty="0" err="1">
                <a:solidFill>
                  <a:schemeClr val="tx1">
                    <a:alpha val="70000"/>
                  </a:schemeClr>
                </a:solidFill>
              </a:rPr>
              <a:t>randomised</a:t>
            </a:r>
            <a:r>
              <a:rPr lang="en-US" sz="1000" dirty="0">
                <a:solidFill>
                  <a:schemeClr val="tx1">
                    <a:alpha val="70000"/>
                  </a:schemeClr>
                </a:solidFill>
              </a:rPr>
              <a:t> words which don't look even slightly believable. If you are going to use a passage of Lorem Ipsum, you need to be sure there isn't anything embarrassing hidden in the middle of text. </a:t>
            </a:r>
          </a:p>
        </p:txBody>
      </p:sp>
      <p:sp>
        <p:nvSpPr>
          <p:cNvPr id="11" name="TextBox 10"/>
          <p:cNvSpPr txBox="1"/>
          <p:nvPr/>
        </p:nvSpPr>
        <p:spPr>
          <a:xfrm>
            <a:off x="7029474" y="3690641"/>
            <a:ext cx="2625940" cy="307777"/>
          </a:xfrm>
          <a:prstGeom prst="rect">
            <a:avLst/>
          </a:prstGeom>
          <a:noFill/>
        </p:spPr>
        <p:txBody>
          <a:bodyPr wrap="square" lIns="0" rIns="0" rtlCol="0">
            <a:spAutoFit/>
          </a:bodyPr>
          <a:lstStyle/>
          <a:p>
            <a:r>
              <a:rPr lang="en-US" sz="1400" spc="300" dirty="0">
                <a:latin typeface="+mj-lt"/>
              </a:rPr>
              <a:t>YOUR SMALL TITLE</a:t>
            </a:r>
            <a:endParaRPr lang="en-US" sz="1400" kern="1200" spc="300" dirty="0">
              <a:latin typeface="+mj-lt"/>
            </a:endParaRPr>
          </a:p>
        </p:txBody>
      </p:sp>
      <p:sp>
        <p:nvSpPr>
          <p:cNvPr id="12" name="Freeform 11"/>
          <p:cNvSpPr>
            <a:spLocks/>
          </p:cNvSpPr>
          <p:nvPr/>
        </p:nvSpPr>
        <p:spPr bwMode="auto">
          <a:xfrm rot="21295098">
            <a:off x="7032112" y="3392548"/>
            <a:ext cx="1154011" cy="110783"/>
          </a:xfrm>
          <a:custGeom>
            <a:avLst/>
            <a:gdLst>
              <a:gd name="connsiteX0" fmla="*/ 833255 w 1154011"/>
              <a:gd name="connsiteY0" fmla="*/ 29199 h 110783"/>
              <a:gd name="connsiteX1" fmla="*/ 841701 w 1154011"/>
              <a:gd name="connsiteY1" fmla="*/ 30146 h 110783"/>
              <a:gd name="connsiteX2" fmla="*/ 838698 w 1154011"/>
              <a:gd name="connsiteY2" fmla="*/ 36209 h 110783"/>
              <a:gd name="connsiteX3" fmla="*/ 843203 w 1154011"/>
              <a:gd name="connsiteY3" fmla="*/ 39241 h 110783"/>
              <a:gd name="connsiteX4" fmla="*/ 847707 w 1154011"/>
              <a:gd name="connsiteY4" fmla="*/ 48335 h 110783"/>
              <a:gd name="connsiteX5" fmla="*/ 853713 w 1154011"/>
              <a:gd name="connsiteY5" fmla="*/ 43788 h 110783"/>
              <a:gd name="connsiteX6" fmla="*/ 864223 w 1154011"/>
              <a:gd name="connsiteY6" fmla="*/ 43788 h 110783"/>
              <a:gd name="connsiteX7" fmla="*/ 871731 w 1154011"/>
              <a:gd name="connsiteY7" fmla="*/ 39241 h 110783"/>
              <a:gd name="connsiteX8" fmla="*/ 901761 w 1154011"/>
              <a:gd name="connsiteY8" fmla="*/ 37725 h 110783"/>
              <a:gd name="connsiteX9" fmla="*/ 906265 w 1154011"/>
              <a:gd name="connsiteY9" fmla="*/ 42272 h 110783"/>
              <a:gd name="connsiteX10" fmla="*/ 913773 w 1154011"/>
              <a:gd name="connsiteY10" fmla="*/ 45303 h 110783"/>
              <a:gd name="connsiteX11" fmla="*/ 922781 w 1154011"/>
              <a:gd name="connsiteY11" fmla="*/ 58945 h 110783"/>
              <a:gd name="connsiteX12" fmla="*/ 942301 w 1154011"/>
              <a:gd name="connsiteY12" fmla="*/ 65008 h 110783"/>
              <a:gd name="connsiteX13" fmla="*/ 946805 w 1154011"/>
              <a:gd name="connsiteY13" fmla="*/ 69555 h 110783"/>
              <a:gd name="connsiteX14" fmla="*/ 957316 w 1154011"/>
              <a:gd name="connsiteY14" fmla="*/ 69555 h 110783"/>
              <a:gd name="connsiteX15" fmla="*/ 973832 w 1154011"/>
              <a:gd name="connsiteY15" fmla="*/ 75617 h 110783"/>
              <a:gd name="connsiteX16" fmla="*/ 987346 w 1154011"/>
              <a:gd name="connsiteY16" fmla="*/ 77133 h 110783"/>
              <a:gd name="connsiteX17" fmla="*/ 997856 w 1154011"/>
              <a:gd name="connsiteY17" fmla="*/ 90774 h 110783"/>
              <a:gd name="connsiteX18" fmla="*/ 1018877 w 1154011"/>
              <a:gd name="connsiteY18" fmla="*/ 93806 h 110783"/>
              <a:gd name="connsiteX19" fmla="*/ 1020378 w 1154011"/>
              <a:gd name="connsiteY19" fmla="*/ 90774 h 110783"/>
              <a:gd name="connsiteX20" fmla="*/ 1047405 w 1154011"/>
              <a:gd name="connsiteY20" fmla="*/ 90774 h 110783"/>
              <a:gd name="connsiteX21" fmla="*/ 1051910 w 1154011"/>
              <a:gd name="connsiteY21" fmla="*/ 92290 h 110783"/>
              <a:gd name="connsiteX22" fmla="*/ 1059417 w 1154011"/>
              <a:gd name="connsiteY22" fmla="*/ 92290 h 110783"/>
              <a:gd name="connsiteX23" fmla="*/ 1063921 w 1154011"/>
              <a:gd name="connsiteY23" fmla="*/ 90774 h 110783"/>
              <a:gd name="connsiteX24" fmla="*/ 1077435 w 1154011"/>
              <a:gd name="connsiteY24" fmla="*/ 90774 h 110783"/>
              <a:gd name="connsiteX25" fmla="*/ 1081939 w 1154011"/>
              <a:gd name="connsiteY25" fmla="*/ 92290 h 110783"/>
              <a:gd name="connsiteX26" fmla="*/ 1090948 w 1154011"/>
              <a:gd name="connsiteY26" fmla="*/ 90774 h 110783"/>
              <a:gd name="connsiteX27" fmla="*/ 1090948 w 1154011"/>
              <a:gd name="connsiteY27" fmla="*/ 87743 h 110783"/>
              <a:gd name="connsiteX28" fmla="*/ 1102960 w 1154011"/>
              <a:gd name="connsiteY28" fmla="*/ 78649 h 110783"/>
              <a:gd name="connsiteX29" fmla="*/ 1111969 w 1154011"/>
              <a:gd name="connsiteY29" fmla="*/ 86227 h 110783"/>
              <a:gd name="connsiteX30" fmla="*/ 1146504 w 1154011"/>
              <a:gd name="connsiteY30" fmla="*/ 92290 h 110783"/>
              <a:gd name="connsiteX31" fmla="*/ 1154011 w 1154011"/>
              <a:gd name="connsiteY31" fmla="*/ 96837 h 110783"/>
              <a:gd name="connsiteX32" fmla="*/ 1125483 w 1154011"/>
              <a:gd name="connsiteY32" fmla="*/ 98353 h 110783"/>
              <a:gd name="connsiteX33" fmla="*/ 1120978 w 1154011"/>
              <a:gd name="connsiteY33" fmla="*/ 96837 h 110783"/>
              <a:gd name="connsiteX34" fmla="*/ 1114972 w 1154011"/>
              <a:gd name="connsiteY34" fmla="*/ 101384 h 110783"/>
              <a:gd name="connsiteX35" fmla="*/ 1110468 w 1154011"/>
              <a:gd name="connsiteY35" fmla="*/ 98353 h 110783"/>
              <a:gd name="connsiteX36" fmla="*/ 1105963 w 1154011"/>
              <a:gd name="connsiteY36" fmla="*/ 101384 h 110783"/>
              <a:gd name="connsiteX37" fmla="*/ 1101459 w 1154011"/>
              <a:gd name="connsiteY37" fmla="*/ 99868 h 110783"/>
              <a:gd name="connsiteX38" fmla="*/ 1078936 w 1154011"/>
              <a:gd name="connsiteY38" fmla="*/ 105931 h 110783"/>
              <a:gd name="connsiteX39" fmla="*/ 1074432 w 1154011"/>
              <a:gd name="connsiteY39" fmla="*/ 105931 h 110783"/>
              <a:gd name="connsiteX40" fmla="*/ 1072931 w 1154011"/>
              <a:gd name="connsiteY40" fmla="*/ 101384 h 110783"/>
              <a:gd name="connsiteX41" fmla="*/ 1071429 w 1154011"/>
              <a:gd name="connsiteY41" fmla="*/ 105931 h 110783"/>
              <a:gd name="connsiteX42" fmla="*/ 1069927 w 1154011"/>
              <a:gd name="connsiteY42" fmla="*/ 104416 h 110783"/>
              <a:gd name="connsiteX43" fmla="*/ 1036895 w 1154011"/>
              <a:gd name="connsiteY43" fmla="*/ 105931 h 110783"/>
              <a:gd name="connsiteX44" fmla="*/ 1027886 w 1154011"/>
              <a:gd name="connsiteY44" fmla="*/ 110478 h 110783"/>
              <a:gd name="connsiteX45" fmla="*/ 1003862 w 1154011"/>
              <a:gd name="connsiteY45" fmla="*/ 105931 h 110783"/>
              <a:gd name="connsiteX46" fmla="*/ 997856 w 1154011"/>
              <a:gd name="connsiteY46" fmla="*/ 110478 h 110783"/>
              <a:gd name="connsiteX47" fmla="*/ 996355 w 1154011"/>
              <a:gd name="connsiteY47" fmla="*/ 105931 h 110783"/>
              <a:gd name="connsiteX48" fmla="*/ 990349 w 1154011"/>
              <a:gd name="connsiteY48" fmla="*/ 102900 h 110783"/>
              <a:gd name="connsiteX49" fmla="*/ 984343 w 1154011"/>
              <a:gd name="connsiteY49" fmla="*/ 93806 h 110783"/>
              <a:gd name="connsiteX50" fmla="*/ 976835 w 1154011"/>
              <a:gd name="connsiteY50" fmla="*/ 93806 h 110783"/>
              <a:gd name="connsiteX51" fmla="*/ 969328 w 1154011"/>
              <a:gd name="connsiteY51" fmla="*/ 89259 h 110783"/>
              <a:gd name="connsiteX52" fmla="*/ 951310 w 1154011"/>
              <a:gd name="connsiteY52" fmla="*/ 89259 h 110783"/>
              <a:gd name="connsiteX53" fmla="*/ 945304 w 1154011"/>
              <a:gd name="connsiteY53" fmla="*/ 84711 h 110783"/>
              <a:gd name="connsiteX54" fmla="*/ 933292 w 1154011"/>
              <a:gd name="connsiteY54" fmla="*/ 84711 h 110783"/>
              <a:gd name="connsiteX55" fmla="*/ 927286 w 1154011"/>
              <a:gd name="connsiteY55" fmla="*/ 80164 h 110783"/>
              <a:gd name="connsiteX56" fmla="*/ 918277 w 1154011"/>
              <a:gd name="connsiteY56" fmla="*/ 75617 h 110783"/>
              <a:gd name="connsiteX57" fmla="*/ 918277 w 1154011"/>
              <a:gd name="connsiteY57" fmla="*/ 71070 h 110783"/>
              <a:gd name="connsiteX58" fmla="*/ 912271 w 1154011"/>
              <a:gd name="connsiteY58" fmla="*/ 71070 h 110783"/>
              <a:gd name="connsiteX59" fmla="*/ 912271 w 1154011"/>
              <a:gd name="connsiteY59" fmla="*/ 65008 h 110783"/>
              <a:gd name="connsiteX60" fmla="*/ 906265 w 1154011"/>
              <a:gd name="connsiteY60" fmla="*/ 58945 h 110783"/>
              <a:gd name="connsiteX61" fmla="*/ 898758 w 1154011"/>
              <a:gd name="connsiteY61" fmla="*/ 58945 h 110783"/>
              <a:gd name="connsiteX62" fmla="*/ 888247 w 1154011"/>
              <a:gd name="connsiteY62" fmla="*/ 54398 h 110783"/>
              <a:gd name="connsiteX63" fmla="*/ 885244 w 1154011"/>
              <a:gd name="connsiteY63" fmla="*/ 55913 h 110783"/>
              <a:gd name="connsiteX64" fmla="*/ 874734 w 1154011"/>
              <a:gd name="connsiteY64" fmla="*/ 54397 h 110783"/>
              <a:gd name="connsiteX65" fmla="*/ 870229 w 1154011"/>
              <a:gd name="connsiteY65" fmla="*/ 58945 h 110783"/>
              <a:gd name="connsiteX66" fmla="*/ 859719 w 1154011"/>
              <a:gd name="connsiteY66" fmla="*/ 58945 h 110783"/>
              <a:gd name="connsiteX67" fmla="*/ 838698 w 1154011"/>
              <a:gd name="connsiteY67" fmla="*/ 63492 h 110783"/>
              <a:gd name="connsiteX68" fmla="*/ 835695 w 1154011"/>
              <a:gd name="connsiteY68" fmla="*/ 60460 h 110783"/>
              <a:gd name="connsiteX69" fmla="*/ 835695 w 1154011"/>
              <a:gd name="connsiteY69" fmla="*/ 55913 h 110783"/>
              <a:gd name="connsiteX70" fmla="*/ 828188 w 1154011"/>
              <a:gd name="connsiteY70" fmla="*/ 54398 h 110783"/>
              <a:gd name="connsiteX71" fmla="*/ 826686 w 1154011"/>
              <a:gd name="connsiteY71" fmla="*/ 57429 h 110783"/>
              <a:gd name="connsiteX72" fmla="*/ 825185 w 1154011"/>
              <a:gd name="connsiteY72" fmla="*/ 54398 h 110783"/>
              <a:gd name="connsiteX73" fmla="*/ 819179 w 1154011"/>
              <a:gd name="connsiteY73" fmla="*/ 61976 h 110783"/>
              <a:gd name="connsiteX74" fmla="*/ 808668 w 1154011"/>
              <a:gd name="connsiteY74" fmla="*/ 63492 h 110783"/>
              <a:gd name="connsiteX75" fmla="*/ 804164 w 1154011"/>
              <a:gd name="connsiteY75" fmla="*/ 69554 h 110783"/>
              <a:gd name="connsiteX76" fmla="*/ 795155 w 1154011"/>
              <a:gd name="connsiteY76" fmla="*/ 72586 h 110783"/>
              <a:gd name="connsiteX77" fmla="*/ 786146 w 1154011"/>
              <a:gd name="connsiteY77" fmla="*/ 78649 h 110783"/>
              <a:gd name="connsiteX78" fmla="*/ 781641 w 1154011"/>
              <a:gd name="connsiteY78" fmla="*/ 81680 h 110783"/>
              <a:gd name="connsiteX79" fmla="*/ 778639 w 1154011"/>
              <a:gd name="connsiteY79" fmla="*/ 86227 h 110783"/>
              <a:gd name="connsiteX80" fmla="*/ 766822 w 1154011"/>
              <a:gd name="connsiteY80" fmla="*/ 86227 h 110783"/>
              <a:gd name="connsiteX81" fmla="*/ 766862 w 1154011"/>
              <a:gd name="connsiteY81" fmla="*/ 85306 h 110783"/>
              <a:gd name="connsiteX82" fmla="*/ 768128 w 1154011"/>
              <a:gd name="connsiteY82" fmla="*/ 80354 h 110783"/>
              <a:gd name="connsiteX83" fmla="*/ 769629 w 1154011"/>
              <a:gd name="connsiteY83" fmla="*/ 75617 h 110783"/>
              <a:gd name="connsiteX84" fmla="*/ 767002 w 1154011"/>
              <a:gd name="connsiteY84" fmla="*/ 82059 h 110783"/>
              <a:gd name="connsiteX85" fmla="*/ 766862 w 1154011"/>
              <a:gd name="connsiteY85" fmla="*/ 85306 h 110783"/>
              <a:gd name="connsiteX86" fmla="*/ 766626 w 1154011"/>
              <a:gd name="connsiteY86" fmla="*/ 86227 h 110783"/>
              <a:gd name="connsiteX87" fmla="*/ 766822 w 1154011"/>
              <a:gd name="connsiteY87" fmla="*/ 86227 h 110783"/>
              <a:gd name="connsiteX88" fmla="*/ 766626 w 1154011"/>
              <a:gd name="connsiteY88" fmla="*/ 90774 h 110783"/>
              <a:gd name="connsiteX89" fmla="*/ 748609 w 1154011"/>
              <a:gd name="connsiteY89" fmla="*/ 87743 h 110783"/>
              <a:gd name="connsiteX90" fmla="*/ 741101 w 1154011"/>
              <a:gd name="connsiteY90" fmla="*/ 77133 h 110783"/>
              <a:gd name="connsiteX91" fmla="*/ 735095 w 1154011"/>
              <a:gd name="connsiteY91" fmla="*/ 58945 h 110783"/>
              <a:gd name="connsiteX92" fmla="*/ 733594 w 1154011"/>
              <a:gd name="connsiteY92" fmla="*/ 48335 h 110783"/>
              <a:gd name="connsiteX93" fmla="*/ 724585 w 1154011"/>
              <a:gd name="connsiteY93" fmla="*/ 46819 h 110783"/>
              <a:gd name="connsiteX94" fmla="*/ 720080 w 1154011"/>
              <a:gd name="connsiteY94" fmla="*/ 42272 h 110783"/>
              <a:gd name="connsiteX95" fmla="*/ 697558 w 1154011"/>
              <a:gd name="connsiteY95" fmla="*/ 46819 h 110783"/>
              <a:gd name="connsiteX96" fmla="*/ 685546 w 1154011"/>
              <a:gd name="connsiteY96" fmla="*/ 46819 h 110783"/>
              <a:gd name="connsiteX97" fmla="*/ 679540 w 1154011"/>
              <a:gd name="connsiteY97" fmla="*/ 51366 h 110783"/>
              <a:gd name="connsiteX98" fmla="*/ 672033 w 1154011"/>
              <a:gd name="connsiteY98" fmla="*/ 46819 h 110783"/>
              <a:gd name="connsiteX99" fmla="*/ 663024 w 1154011"/>
              <a:gd name="connsiteY99" fmla="*/ 48335 h 110783"/>
              <a:gd name="connsiteX100" fmla="*/ 660021 w 1154011"/>
              <a:gd name="connsiteY100" fmla="*/ 52882 h 110783"/>
              <a:gd name="connsiteX101" fmla="*/ 654015 w 1154011"/>
              <a:gd name="connsiteY101" fmla="*/ 48335 h 110783"/>
              <a:gd name="connsiteX102" fmla="*/ 643504 w 1154011"/>
              <a:gd name="connsiteY102" fmla="*/ 57429 h 110783"/>
              <a:gd name="connsiteX103" fmla="*/ 611973 w 1154011"/>
              <a:gd name="connsiteY103" fmla="*/ 58945 h 110783"/>
              <a:gd name="connsiteX104" fmla="*/ 593955 w 1154011"/>
              <a:gd name="connsiteY104" fmla="*/ 63492 h 110783"/>
              <a:gd name="connsiteX105" fmla="*/ 589451 w 1154011"/>
              <a:gd name="connsiteY105" fmla="*/ 65007 h 110783"/>
              <a:gd name="connsiteX106" fmla="*/ 577439 w 1154011"/>
              <a:gd name="connsiteY106" fmla="*/ 71070 h 110783"/>
              <a:gd name="connsiteX107" fmla="*/ 572934 w 1154011"/>
              <a:gd name="connsiteY107" fmla="*/ 69555 h 110783"/>
              <a:gd name="connsiteX108" fmla="*/ 565427 w 1154011"/>
              <a:gd name="connsiteY108" fmla="*/ 74102 h 110783"/>
              <a:gd name="connsiteX109" fmla="*/ 560922 w 1154011"/>
              <a:gd name="connsiteY109" fmla="*/ 78649 h 110783"/>
              <a:gd name="connsiteX110" fmla="*/ 553415 w 1154011"/>
              <a:gd name="connsiteY110" fmla="*/ 78649 h 110783"/>
              <a:gd name="connsiteX111" fmla="*/ 544406 w 1154011"/>
              <a:gd name="connsiteY111" fmla="*/ 84711 h 110783"/>
              <a:gd name="connsiteX112" fmla="*/ 539901 w 1154011"/>
              <a:gd name="connsiteY112" fmla="*/ 83196 h 110783"/>
              <a:gd name="connsiteX113" fmla="*/ 535397 w 1154011"/>
              <a:gd name="connsiteY113" fmla="*/ 87743 h 110783"/>
              <a:gd name="connsiteX114" fmla="*/ 529391 w 1154011"/>
              <a:gd name="connsiteY114" fmla="*/ 87743 h 110783"/>
              <a:gd name="connsiteX115" fmla="*/ 524887 w 1154011"/>
              <a:gd name="connsiteY115" fmla="*/ 92290 h 110783"/>
              <a:gd name="connsiteX116" fmla="*/ 502364 w 1154011"/>
              <a:gd name="connsiteY116" fmla="*/ 101384 h 110783"/>
              <a:gd name="connsiteX117" fmla="*/ 497860 w 1154011"/>
              <a:gd name="connsiteY117" fmla="*/ 105931 h 110783"/>
              <a:gd name="connsiteX118" fmla="*/ 482845 w 1154011"/>
              <a:gd name="connsiteY118" fmla="*/ 107447 h 110783"/>
              <a:gd name="connsiteX119" fmla="*/ 472335 w 1154011"/>
              <a:gd name="connsiteY119" fmla="*/ 110478 h 110783"/>
              <a:gd name="connsiteX120" fmla="*/ 469332 w 1154011"/>
              <a:gd name="connsiteY120" fmla="*/ 110478 h 110783"/>
              <a:gd name="connsiteX121" fmla="*/ 466328 w 1154011"/>
              <a:gd name="connsiteY121" fmla="*/ 105931 h 110783"/>
              <a:gd name="connsiteX122" fmla="*/ 461824 w 1154011"/>
              <a:gd name="connsiteY122" fmla="*/ 99868 h 110783"/>
              <a:gd name="connsiteX123" fmla="*/ 460322 w 1154011"/>
              <a:gd name="connsiteY123" fmla="*/ 95321 h 110783"/>
              <a:gd name="connsiteX124" fmla="*/ 460322 w 1154011"/>
              <a:gd name="connsiteY124" fmla="*/ 68039 h 110783"/>
              <a:gd name="connsiteX125" fmla="*/ 464827 w 1154011"/>
              <a:gd name="connsiteY125" fmla="*/ 68039 h 110783"/>
              <a:gd name="connsiteX126" fmla="*/ 467830 w 1154011"/>
              <a:gd name="connsiteY126" fmla="*/ 57429 h 110783"/>
              <a:gd name="connsiteX127" fmla="*/ 470833 w 1154011"/>
              <a:gd name="connsiteY127" fmla="*/ 54398 h 110783"/>
              <a:gd name="connsiteX128" fmla="*/ 472334 w 1154011"/>
              <a:gd name="connsiteY128" fmla="*/ 49851 h 110783"/>
              <a:gd name="connsiteX129" fmla="*/ 481343 w 1154011"/>
              <a:gd name="connsiteY129" fmla="*/ 36209 h 110783"/>
              <a:gd name="connsiteX130" fmla="*/ 487349 w 1154011"/>
              <a:gd name="connsiteY130" fmla="*/ 21052 h 110783"/>
              <a:gd name="connsiteX131" fmla="*/ 475337 w 1154011"/>
              <a:gd name="connsiteY131" fmla="*/ 19537 h 110783"/>
              <a:gd name="connsiteX132" fmla="*/ 469332 w 1154011"/>
              <a:gd name="connsiteY132" fmla="*/ 14990 h 110783"/>
              <a:gd name="connsiteX133" fmla="*/ 463326 w 1154011"/>
              <a:gd name="connsiteY133" fmla="*/ 19537 h 110783"/>
              <a:gd name="connsiteX134" fmla="*/ 451314 w 1154011"/>
              <a:gd name="connsiteY134" fmla="*/ 16505 h 110783"/>
              <a:gd name="connsiteX135" fmla="*/ 437800 w 1154011"/>
              <a:gd name="connsiteY135" fmla="*/ 19537 h 110783"/>
              <a:gd name="connsiteX136" fmla="*/ 431794 w 1154011"/>
              <a:gd name="connsiteY136" fmla="*/ 24084 h 110783"/>
              <a:gd name="connsiteX137" fmla="*/ 425788 w 1154011"/>
              <a:gd name="connsiteY137" fmla="*/ 21052 h 110783"/>
              <a:gd name="connsiteX138" fmla="*/ 421284 w 1154011"/>
              <a:gd name="connsiteY138" fmla="*/ 24084 h 110783"/>
              <a:gd name="connsiteX139" fmla="*/ 416779 w 1154011"/>
              <a:gd name="connsiteY139" fmla="*/ 28631 h 110783"/>
              <a:gd name="connsiteX140" fmla="*/ 409272 w 1154011"/>
              <a:gd name="connsiteY140" fmla="*/ 25599 h 110783"/>
              <a:gd name="connsiteX141" fmla="*/ 403266 w 1154011"/>
              <a:gd name="connsiteY141" fmla="*/ 30147 h 110783"/>
              <a:gd name="connsiteX142" fmla="*/ 388251 w 1154011"/>
              <a:gd name="connsiteY142" fmla="*/ 33178 h 110783"/>
              <a:gd name="connsiteX143" fmla="*/ 385248 w 1154011"/>
              <a:gd name="connsiteY143" fmla="*/ 37725 h 110783"/>
              <a:gd name="connsiteX144" fmla="*/ 374738 w 1154011"/>
              <a:gd name="connsiteY144" fmla="*/ 37725 h 110783"/>
              <a:gd name="connsiteX145" fmla="*/ 370233 w 1154011"/>
              <a:gd name="connsiteY145" fmla="*/ 42272 h 110783"/>
              <a:gd name="connsiteX146" fmla="*/ 367230 w 1154011"/>
              <a:gd name="connsiteY146" fmla="*/ 39241 h 110783"/>
              <a:gd name="connsiteX147" fmla="*/ 361224 w 1154011"/>
              <a:gd name="connsiteY147" fmla="*/ 43788 h 110783"/>
              <a:gd name="connsiteX148" fmla="*/ 358221 w 1154011"/>
              <a:gd name="connsiteY148" fmla="*/ 42272 h 110783"/>
              <a:gd name="connsiteX149" fmla="*/ 353717 w 1154011"/>
              <a:gd name="connsiteY149" fmla="*/ 46819 h 110783"/>
              <a:gd name="connsiteX150" fmla="*/ 349212 w 1154011"/>
              <a:gd name="connsiteY150" fmla="*/ 43788 h 110783"/>
              <a:gd name="connsiteX151" fmla="*/ 343206 w 1154011"/>
              <a:gd name="connsiteY151" fmla="*/ 46819 h 110783"/>
              <a:gd name="connsiteX152" fmla="*/ 334197 w 1154011"/>
              <a:gd name="connsiteY152" fmla="*/ 43788 h 110783"/>
              <a:gd name="connsiteX153" fmla="*/ 328191 w 1154011"/>
              <a:gd name="connsiteY153" fmla="*/ 46819 h 110783"/>
              <a:gd name="connsiteX154" fmla="*/ 322185 w 1154011"/>
              <a:gd name="connsiteY154" fmla="*/ 43788 h 110783"/>
              <a:gd name="connsiteX155" fmla="*/ 302666 w 1154011"/>
              <a:gd name="connsiteY155" fmla="*/ 46819 h 110783"/>
              <a:gd name="connsiteX156" fmla="*/ 298162 w 1154011"/>
              <a:gd name="connsiteY156" fmla="*/ 43788 h 110783"/>
              <a:gd name="connsiteX157" fmla="*/ 293657 w 1154011"/>
              <a:gd name="connsiteY157" fmla="*/ 48335 h 110783"/>
              <a:gd name="connsiteX158" fmla="*/ 280144 w 1154011"/>
              <a:gd name="connsiteY158" fmla="*/ 48335 h 110783"/>
              <a:gd name="connsiteX159" fmla="*/ 265129 w 1154011"/>
              <a:gd name="connsiteY159" fmla="*/ 51366 h 110783"/>
              <a:gd name="connsiteX160" fmla="*/ 239603 w 1154011"/>
              <a:gd name="connsiteY160" fmla="*/ 49850 h 110783"/>
              <a:gd name="connsiteX161" fmla="*/ 221586 w 1154011"/>
              <a:gd name="connsiteY161" fmla="*/ 49851 h 110783"/>
              <a:gd name="connsiteX162" fmla="*/ 212577 w 1154011"/>
              <a:gd name="connsiteY162" fmla="*/ 37725 h 110783"/>
              <a:gd name="connsiteX163" fmla="*/ 194559 w 1154011"/>
              <a:gd name="connsiteY163" fmla="*/ 42272 h 110783"/>
              <a:gd name="connsiteX164" fmla="*/ 185550 w 1154011"/>
              <a:gd name="connsiteY164" fmla="*/ 42272 h 110783"/>
              <a:gd name="connsiteX165" fmla="*/ 170535 w 1154011"/>
              <a:gd name="connsiteY165" fmla="*/ 45304 h 110783"/>
              <a:gd name="connsiteX166" fmla="*/ 167532 w 1154011"/>
              <a:gd name="connsiteY166" fmla="*/ 25599 h 110783"/>
              <a:gd name="connsiteX167" fmla="*/ 149514 w 1154011"/>
              <a:gd name="connsiteY167" fmla="*/ 27115 h 110783"/>
              <a:gd name="connsiteX168" fmla="*/ 142007 w 1154011"/>
              <a:gd name="connsiteY168" fmla="*/ 30147 h 110783"/>
              <a:gd name="connsiteX169" fmla="*/ 139004 w 1154011"/>
              <a:gd name="connsiteY169" fmla="*/ 34694 h 110783"/>
              <a:gd name="connsiteX170" fmla="*/ 125490 w 1154011"/>
              <a:gd name="connsiteY170" fmla="*/ 36209 h 110783"/>
              <a:gd name="connsiteX171" fmla="*/ 117983 w 1154011"/>
              <a:gd name="connsiteY171" fmla="*/ 43788 h 110783"/>
              <a:gd name="connsiteX172" fmla="*/ 113478 w 1154011"/>
              <a:gd name="connsiteY172" fmla="*/ 43788 h 110783"/>
              <a:gd name="connsiteX173" fmla="*/ 107472 w 1154011"/>
              <a:gd name="connsiteY173" fmla="*/ 48335 h 110783"/>
              <a:gd name="connsiteX174" fmla="*/ 99965 w 1154011"/>
              <a:gd name="connsiteY174" fmla="*/ 45303 h 110783"/>
              <a:gd name="connsiteX175" fmla="*/ 95460 w 1154011"/>
              <a:gd name="connsiteY175" fmla="*/ 34693 h 110783"/>
              <a:gd name="connsiteX176" fmla="*/ 95460 w 1154011"/>
              <a:gd name="connsiteY176" fmla="*/ 21052 h 110783"/>
              <a:gd name="connsiteX177" fmla="*/ 86451 w 1154011"/>
              <a:gd name="connsiteY177" fmla="*/ 19537 h 110783"/>
              <a:gd name="connsiteX178" fmla="*/ 80445 w 1154011"/>
              <a:gd name="connsiteY178" fmla="*/ 25600 h 110783"/>
              <a:gd name="connsiteX179" fmla="*/ 74440 w 1154011"/>
              <a:gd name="connsiteY179" fmla="*/ 25599 h 110783"/>
              <a:gd name="connsiteX180" fmla="*/ 69935 w 1154011"/>
              <a:gd name="connsiteY180" fmla="*/ 30146 h 110783"/>
              <a:gd name="connsiteX181" fmla="*/ 57923 w 1154011"/>
              <a:gd name="connsiteY181" fmla="*/ 31662 h 110783"/>
              <a:gd name="connsiteX182" fmla="*/ 56422 w 1154011"/>
              <a:gd name="connsiteY182" fmla="*/ 36209 h 110783"/>
              <a:gd name="connsiteX183" fmla="*/ 51917 w 1154011"/>
              <a:gd name="connsiteY183" fmla="*/ 36209 h 110783"/>
              <a:gd name="connsiteX184" fmla="*/ 47413 w 1154011"/>
              <a:gd name="connsiteY184" fmla="*/ 40756 h 110783"/>
              <a:gd name="connsiteX185" fmla="*/ 27893 w 1154011"/>
              <a:gd name="connsiteY185" fmla="*/ 48335 h 110783"/>
              <a:gd name="connsiteX186" fmla="*/ 20386 w 1154011"/>
              <a:gd name="connsiteY186" fmla="*/ 52882 h 110783"/>
              <a:gd name="connsiteX187" fmla="*/ 14380 w 1154011"/>
              <a:gd name="connsiteY187" fmla="*/ 49851 h 110783"/>
              <a:gd name="connsiteX188" fmla="*/ 6872 w 1154011"/>
              <a:gd name="connsiteY188" fmla="*/ 54398 h 110783"/>
              <a:gd name="connsiteX189" fmla="*/ 2368 w 1154011"/>
              <a:gd name="connsiteY189" fmla="*/ 52882 h 110783"/>
              <a:gd name="connsiteX190" fmla="*/ 0 w 1154011"/>
              <a:gd name="connsiteY190" fmla="*/ 53480 h 110783"/>
              <a:gd name="connsiteX191" fmla="*/ 1272 w 1154011"/>
              <a:gd name="connsiteY191" fmla="*/ 39172 h 110783"/>
              <a:gd name="connsiteX192" fmla="*/ 17758 w 1154011"/>
              <a:gd name="connsiteY192" fmla="*/ 39051 h 110783"/>
              <a:gd name="connsiteX193" fmla="*/ 41407 w 1154011"/>
              <a:gd name="connsiteY193" fmla="*/ 28631 h 110783"/>
              <a:gd name="connsiteX194" fmla="*/ 50416 w 1154011"/>
              <a:gd name="connsiteY194" fmla="*/ 25599 h 110783"/>
              <a:gd name="connsiteX195" fmla="*/ 62428 w 1154011"/>
              <a:gd name="connsiteY195" fmla="*/ 16505 h 110783"/>
              <a:gd name="connsiteX196" fmla="*/ 72938 w 1154011"/>
              <a:gd name="connsiteY196" fmla="*/ 14990 h 110783"/>
              <a:gd name="connsiteX197" fmla="*/ 74440 w 1154011"/>
              <a:gd name="connsiteY197" fmla="*/ 11958 h 110783"/>
              <a:gd name="connsiteX198" fmla="*/ 75941 w 1154011"/>
              <a:gd name="connsiteY198" fmla="*/ 14990 h 110783"/>
              <a:gd name="connsiteX199" fmla="*/ 80446 w 1154011"/>
              <a:gd name="connsiteY199" fmla="*/ 7411 h 110783"/>
              <a:gd name="connsiteX200" fmla="*/ 101466 w 1154011"/>
              <a:gd name="connsiteY200" fmla="*/ 5895 h 110783"/>
              <a:gd name="connsiteX201" fmla="*/ 102968 w 1154011"/>
              <a:gd name="connsiteY201" fmla="*/ 10442 h 110783"/>
              <a:gd name="connsiteX202" fmla="*/ 104469 w 1154011"/>
              <a:gd name="connsiteY202" fmla="*/ 11958 h 110783"/>
              <a:gd name="connsiteX203" fmla="*/ 102968 w 1154011"/>
              <a:gd name="connsiteY203" fmla="*/ 18021 h 110783"/>
              <a:gd name="connsiteX204" fmla="*/ 128493 w 1154011"/>
              <a:gd name="connsiteY204" fmla="*/ 18021 h 110783"/>
              <a:gd name="connsiteX205" fmla="*/ 152517 w 1154011"/>
              <a:gd name="connsiteY205" fmla="*/ 11958 h 110783"/>
              <a:gd name="connsiteX206" fmla="*/ 170535 w 1154011"/>
              <a:gd name="connsiteY206" fmla="*/ 4380 h 110783"/>
              <a:gd name="connsiteX207" fmla="*/ 179544 w 1154011"/>
              <a:gd name="connsiteY207" fmla="*/ 21052 h 110783"/>
              <a:gd name="connsiteX208" fmla="*/ 196060 w 1154011"/>
              <a:gd name="connsiteY208" fmla="*/ 16505 h 110783"/>
              <a:gd name="connsiteX209" fmla="*/ 200565 w 1154011"/>
              <a:gd name="connsiteY209" fmla="*/ 18021 h 110783"/>
              <a:gd name="connsiteX210" fmla="*/ 218583 w 1154011"/>
              <a:gd name="connsiteY210" fmla="*/ 18021 h 110783"/>
              <a:gd name="connsiteX211" fmla="*/ 232096 w 1154011"/>
              <a:gd name="connsiteY211" fmla="*/ 28631 h 110783"/>
              <a:gd name="connsiteX212" fmla="*/ 259123 w 1154011"/>
              <a:gd name="connsiteY212" fmla="*/ 28631 h 110783"/>
              <a:gd name="connsiteX213" fmla="*/ 287651 w 1154011"/>
              <a:gd name="connsiteY213" fmla="*/ 28631 h 110783"/>
              <a:gd name="connsiteX214" fmla="*/ 301165 w 1154011"/>
              <a:gd name="connsiteY214" fmla="*/ 24084 h 110783"/>
              <a:gd name="connsiteX215" fmla="*/ 331194 w 1154011"/>
              <a:gd name="connsiteY215" fmla="*/ 24084 h 110783"/>
              <a:gd name="connsiteX216" fmla="*/ 337200 w 1154011"/>
              <a:gd name="connsiteY216" fmla="*/ 19537 h 110783"/>
              <a:gd name="connsiteX217" fmla="*/ 352215 w 1154011"/>
              <a:gd name="connsiteY217" fmla="*/ 24084 h 110783"/>
              <a:gd name="connsiteX218" fmla="*/ 386749 w 1154011"/>
              <a:gd name="connsiteY218" fmla="*/ 14990 h 110783"/>
              <a:gd name="connsiteX219" fmla="*/ 392756 w 1154011"/>
              <a:gd name="connsiteY219" fmla="*/ 14990 h 110783"/>
              <a:gd name="connsiteX220" fmla="*/ 403266 w 1154011"/>
              <a:gd name="connsiteY220" fmla="*/ 10442 h 110783"/>
              <a:gd name="connsiteX221" fmla="*/ 407770 w 1154011"/>
              <a:gd name="connsiteY221" fmla="*/ 11958 h 110783"/>
              <a:gd name="connsiteX222" fmla="*/ 421284 w 1154011"/>
              <a:gd name="connsiteY222" fmla="*/ 5895 h 110783"/>
              <a:gd name="connsiteX223" fmla="*/ 430293 w 1154011"/>
              <a:gd name="connsiteY223" fmla="*/ 5895 h 110783"/>
              <a:gd name="connsiteX224" fmla="*/ 448311 w 1154011"/>
              <a:gd name="connsiteY224" fmla="*/ 1348 h 110783"/>
              <a:gd name="connsiteX225" fmla="*/ 451314 w 1154011"/>
              <a:gd name="connsiteY225" fmla="*/ 1348 h 110783"/>
              <a:gd name="connsiteX226" fmla="*/ 451314 w 1154011"/>
              <a:gd name="connsiteY226" fmla="*/ 5895 h 110783"/>
              <a:gd name="connsiteX227" fmla="*/ 455818 w 1154011"/>
              <a:gd name="connsiteY227" fmla="*/ 1348 h 110783"/>
              <a:gd name="connsiteX228" fmla="*/ 472334 w 1154011"/>
              <a:gd name="connsiteY228" fmla="*/ 1348 h 110783"/>
              <a:gd name="connsiteX229" fmla="*/ 484346 w 1154011"/>
              <a:gd name="connsiteY229" fmla="*/ 1348 h 110783"/>
              <a:gd name="connsiteX230" fmla="*/ 496358 w 1154011"/>
              <a:gd name="connsiteY230" fmla="*/ 27115 h 110783"/>
              <a:gd name="connsiteX231" fmla="*/ 494857 w 1154011"/>
              <a:gd name="connsiteY231" fmla="*/ 34693 h 110783"/>
              <a:gd name="connsiteX232" fmla="*/ 491854 w 1154011"/>
              <a:gd name="connsiteY232" fmla="*/ 36209 h 110783"/>
              <a:gd name="connsiteX233" fmla="*/ 488851 w 1154011"/>
              <a:gd name="connsiteY233" fmla="*/ 48335 h 110783"/>
              <a:gd name="connsiteX234" fmla="*/ 484346 w 1154011"/>
              <a:gd name="connsiteY234" fmla="*/ 49851 h 110783"/>
              <a:gd name="connsiteX235" fmla="*/ 484346 w 1154011"/>
              <a:gd name="connsiteY235" fmla="*/ 54398 h 110783"/>
              <a:gd name="connsiteX236" fmla="*/ 481343 w 1154011"/>
              <a:gd name="connsiteY236" fmla="*/ 54398 h 110783"/>
              <a:gd name="connsiteX237" fmla="*/ 478340 w 1154011"/>
              <a:gd name="connsiteY237" fmla="*/ 63492 h 110783"/>
              <a:gd name="connsiteX238" fmla="*/ 475338 w 1154011"/>
              <a:gd name="connsiteY238" fmla="*/ 68039 h 110783"/>
              <a:gd name="connsiteX239" fmla="*/ 472334 w 1154011"/>
              <a:gd name="connsiteY239" fmla="*/ 87743 h 110783"/>
              <a:gd name="connsiteX240" fmla="*/ 476839 w 1154011"/>
              <a:gd name="connsiteY240" fmla="*/ 86227 h 110783"/>
              <a:gd name="connsiteX241" fmla="*/ 482845 w 1154011"/>
              <a:gd name="connsiteY241" fmla="*/ 90774 h 110783"/>
              <a:gd name="connsiteX242" fmla="*/ 488851 w 1154011"/>
              <a:gd name="connsiteY242" fmla="*/ 86227 h 110783"/>
              <a:gd name="connsiteX243" fmla="*/ 497860 w 1154011"/>
              <a:gd name="connsiteY243" fmla="*/ 83196 h 110783"/>
              <a:gd name="connsiteX244" fmla="*/ 502364 w 1154011"/>
              <a:gd name="connsiteY244" fmla="*/ 81680 h 110783"/>
              <a:gd name="connsiteX245" fmla="*/ 511373 w 1154011"/>
              <a:gd name="connsiteY245" fmla="*/ 77133 h 110783"/>
              <a:gd name="connsiteX246" fmla="*/ 523385 w 1154011"/>
              <a:gd name="connsiteY246" fmla="*/ 74102 h 110783"/>
              <a:gd name="connsiteX247" fmla="*/ 536898 w 1154011"/>
              <a:gd name="connsiteY247" fmla="*/ 68039 h 110783"/>
              <a:gd name="connsiteX248" fmla="*/ 553415 w 1154011"/>
              <a:gd name="connsiteY248" fmla="*/ 63492 h 110783"/>
              <a:gd name="connsiteX249" fmla="*/ 557919 w 1154011"/>
              <a:gd name="connsiteY249" fmla="*/ 58945 h 110783"/>
              <a:gd name="connsiteX250" fmla="*/ 565427 w 1154011"/>
              <a:gd name="connsiteY250" fmla="*/ 58945 h 110783"/>
              <a:gd name="connsiteX251" fmla="*/ 575937 w 1154011"/>
              <a:gd name="connsiteY251" fmla="*/ 51366 h 110783"/>
              <a:gd name="connsiteX252" fmla="*/ 584946 w 1154011"/>
              <a:gd name="connsiteY252" fmla="*/ 46819 h 110783"/>
              <a:gd name="connsiteX253" fmla="*/ 608970 w 1154011"/>
              <a:gd name="connsiteY253" fmla="*/ 40756 h 110783"/>
              <a:gd name="connsiteX254" fmla="*/ 613475 w 1154011"/>
              <a:gd name="connsiteY254" fmla="*/ 36209 h 110783"/>
              <a:gd name="connsiteX255" fmla="*/ 620982 w 1154011"/>
              <a:gd name="connsiteY255" fmla="*/ 36209 h 110783"/>
              <a:gd name="connsiteX256" fmla="*/ 631492 w 1154011"/>
              <a:gd name="connsiteY256" fmla="*/ 31662 h 110783"/>
              <a:gd name="connsiteX257" fmla="*/ 648009 w 1154011"/>
              <a:gd name="connsiteY257" fmla="*/ 33178 h 110783"/>
              <a:gd name="connsiteX258" fmla="*/ 666027 w 1154011"/>
              <a:gd name="connsiteY258" fmla="*/ 31662 h 110783"/>
              <a:gd name="connsiteX259" fmla="*/ 669030 w 1154011"/>
              <a:gd name="connsiteY259" fmla="*/ 28631 h 110783"/>
              <a:gd name="connsiteX260" fmla="*/ 676537 w 1154011"/>
              <a:gd name="connsiteY260" fmla="*/ 31662 h 110783"/>
              <a:gd name="connsiteX261" fmla="*/ 679540 w 1154011"/>
              <a:gd name="connsiteY261" fmla="*/ 27115 h 110783"/>
              <a:gd name="connsiteX262" fmla="*/ 685546 w 1154011"/>
              <a:gd name="connsiteY262" fmla="*/ 28631 h 110783"/>
              <a:gd name="connsiteX263" fmla="*/ 702063 w 1154011"/>
              <a:gd name="connsiteY263" fmla="*/ 24084 h 110783"/>
              <a:gd name="connsiteX264" fmla="*/ 714074 w 1154011"/>
              <a:gd name="connsiteY264" fmla="*/ 25599 h 110783"/>
              <a:gd name="connsiteX265" fmla="*/ 732092 w 1154011"/>
              <a:gd name="connsiteY265" fmla="*/ 25599 h 110783"/>
              <a:gd name="connsiteX266" fmla="*/ 741101 w 1154011"/>
              <a:gd name="connsiteY266" fmla="*/ 37725 h 110783"/>
              <a:gd name="connsiteX267" fmla="*/ 742603 w 1154011"/>
              <a:gd name="connsiteY267" fmla="*/ 54398 h 110783"/>
              <a:gd name="connsiteX268" fmla="*/ 748609 w 1154011"/>
              <a:gd name="connsiteY268" fmla="*/ 63492 h 110783"/>
              <a:gd name="connsiteX269" fmla="*/ 762122 w 1154011"/>
              <a:gd name="connsiteY269" fmla="*/ 71070 h 110783"/>
              <a:gd name="connsiteX270" fmla="*/ 765125 w 1154011"/>
              <a:gd name="connsiteY270" fmla="*/ 68039 h 110783"/>
              <a:gd name="connsiteX271" fmla="*/ 768128 w 1154011"/>
              <a:gd name="connsiteY271" fmla="*/ 71070 h 110783"/>
              <a:gd name="connsiteX272" fmla="*/ 772633 w 1154011"/>
              <a:gd name="connsiteY272" fmla="*/ 66523 h 110783"/>
              <a:gd name="connsiteX273" fmla="*/ 777137 w 1154011"/>
              <a:gd name="connsiteY273" fmla="*/ 66523 h 110783"/>
              <a:gd name="connsiteX274" fmla="*/ 783143 w 1154011"/>
              <a:gd name="connsiteY274" fmla="*/ 61976 h 110783"/>
              <a:gd name="connsiteX275" fmla="*/ 786146 w 1154011"/>
              <a:gd name="connsiteY275" fmla="*/ 61976 h 110783"/>
              <a:gd name="connsiteX276" fmla="*/ 790650 w 1154011"/>
              <a:gd name="connsiteY276" fmla="*/ 57429 h 110783"/>
              <a:gd name="connsiteX277" fmla="*/ 801161 w 1154011"/>
              <a:gd name="connsiteY277" fmla="*/ 52882 h 110783"/>
              <a:gd name="connsiteX278" fmla="*/ 804164 w 1154011"/>
              <a:gd name="connsiteY278" fmla="*/ 48335 h 110783"/>
              <a:gd name="connsiteX279" fmla="*/ 808668 w 1154011"/>
              <a:gd name="connsiteY279" fmla="*/ 48335 h 110783"/>
              <a:gd name="connsiteX280" fmla="*/ 811671 w 1154011"/>
              <a:gd name="connsiteY280" fmla="*/ 43788 h 110783"/>
              <a:gd name="connsiteX281" fmla="*/ 814674 w 1154011"/>
              <a:gd name="connsiteY281" fmla="*/ 43788 h 110783"/>
              <a:gd name="connsiteX282" fmla="*/ 816176 w 1154011"/>
              <a:gd name="connsiteY282" fmla="*/ 39241 h 110783"/>
              <a:gd name="connsiteX283" fmla="*/ 823683 w 1154011"/>
              <a:gd name="connsiteY283" fmla="*/ 36209 h 110783"/>
              <a:gd name="connsiteX284" fmla="*/ 833255 w 1154011"/>
              <a:gd name="connsiteY284" fmla="*/ 29199 h 11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1154011" h="110783">
                <a:moveTo>
                  <a:pt x="833255" y="29199"/>
                </a:moveTo>
                <a:cubicBezTo>
                  <a:pt x="836446" y="27115"/>
                  <a:pt x="839449" y="26357"/>
                  <a:pt x="841701" y="30146"/>
                </a:cubicBezTo>
                <a:cubicBezTo>
                  <a:pt x="843203" y="37725"/>
                  <a:pt x="838698" y="31662"/>
                  <a:pt x="838698" y="36209"/>
                </a:cubicBezTo>
                <a:cubicBezTo>
                  <a:pt x="841701" y="39241"/>
                  <a:pt x="841701" y="36209"/>
                  <a:pt x="843203" y="39241"/>
                </a:cubicBezTo>
                <a:cubicBezTo>
                  <a:pt x="846206" y="40756"/>
                  <a:pt x="846206" y="46819"/>
                  <a:pt x="847707" y="48335"/>
                </a:cubicBezTo>
                <a:cubicBezTo>
                  <a:pt x="849209" y="48335"/>
                  <a:pt x="852211" y="43788"/>
                  <a:pt x="853713" y="43788"/>
                </a:cubicBezTo>
                <a:cubicBezTo>
                  <a:pt x="856716" y="42272"/>
                  <a:pt x="861220" y="43788"/>
                  <a:pt x="864223" y="43788"/>
                </a:cubicBezTo>
                <a:cubicBezTo>
                  <a:pt x="867226" y="42272"/>
                  <a:pt x="870229" y="39241"/>
                  <a:pt x="871731" y="39241"/>
                </a:cubicBezTo>
                <a:cubicBezTo>
                  <a:pt x="880740" y="36209"/>
                  <a:pt x="892752" y="34693"/>
                  <a:pt x="901761" y="37725"/>
                </a:cubicBezTo>
                <a:cubicBezTo>
                  <a:pt x="903262" y="39241"/>
                  <a:pt x="904764" y="42272"/>
                  <a:pt x="906265" y="42272"/>
                </a:cubicBezTo>
                <a:cubicBezTo>
                  <a:pt x="909268" y="45303"/>
                  <a:pt x="910770" y="42272"/>
                  <a:pt x="913773" y="45303"/>
                </a:cubicBezTo>
                <a:cubicBezTo>
                  <a:pt x="916775" y="48335"/>
                  <a:pt x="919778" y="55913"/>
                  <a:pt x="922781" y="58945"/>
                </a:cubicBezTo>
                <a:cubicBezTo>
                  <a:pt x="927286" y="63492"/>
                  <a:pt x="934793" y="61976"/>
                  <a:pt x="942301" y="65008"/>
                </a:cubicBezTo>
                <a:cubicBezTo>
                  <a:pt x="943802" y="65008"/>
                  <a:pt x="945304" y="68039"/>
                  <a:pt x="946805" y="69555"/>
                </a:cubicBezTo>
                <a:cubicBezTo>
                  <a:pt x="949808" y="69555"/>
                  <a:pt x="954313" y="68039"/>
                  <a:pt x="957316" y="69555"/>
                </a:cubicBezTo>
                <a:cubicBezTo>
                  <a:pt x="961820" y="69555"/>
                  <a:pt x="967826" y="74102"/>
                  <a:pt x="973832" y="75617"/>
                </a:cubicBezTo>
                <a:cubicBezTo>
                  <a:pt x="978337" y="77133"/>
                  <a:pt x="982841" y="75617"/>
                  <a:pt x="987346" y="77133"/>
                </a:cubicBezTo>
                <a:cubicBezTo>
                  <a:pt x="990349" y="80164"/>
                  <a:pt x="994853" y="89259"/>
                  <a:pt x="997856" y="90774"/>
                </a:cubicBezTo>
                <a:cubicBezTo>
                  <a:pt x="1002360" y="93806"/>
                  <a:pt x="1011369" y="92290"/>
                  <a:pt x="1018877" y="93806"/>
                </a:cubicBezTo>
                <a:cubicBezTo>
                  <a:pt x="1018877" y="93806"/>
                  <a:pt x="1018877" y="90774"/>
                  <a:pt x="1020378" y="90774"/>
                </a:cubicBezTo>
                <a:cubicBezTo>
                  <a:pt x="1027886" y="93806"/>
                  <a:pt x="1039898" y="90774"/>
                  <a:pt x="1047405" y="90774"/>
                </a:cubicBezTo>
                <a:cubicBezTo>
                  <a:pt x="1050408" y="90774"/>
                  <a:pt x="1050408" y="93806"/>
                  <a:pt x="1051910" y="92290"/>
                </a:cubicBezTo>
                <a:cubicBezTo>
                  <a:pt x="1054913" y="92290"/>
                  <a:pt x="1056414" y="92290"/>
                  <a:pt x="1059417" y="92290"/>
                </a:cubicBezTo>
                <a:cubicBezTo>
                  <a:pt x="1060919" y="93806"/>
                  <a:pt x="1062420" y="90774"/>
                  <a:pt x="1063921" y="90774"/>
                </a:cubicBezTo>
                <a:cubicBezTo>
                  <a:pt x="1068426" y="90774"/>
                  <a:pt x="1071429" y="90774"/>
                  <a:pt x="1077435" y="90774"/>
                </a:cubicBezTo>
                <a:cubicBezTo>
                  <a:pt x="1078936" y="90774"/>
                  <a:pt x="1078936" y="92290"/>
                  <a:pt x="1081939" y="92290"/>
                </a:cubicBezTo>
                <a:cubicBezTo>
                  <a:pt x="1081939" y="92290"/>
                  <a:pt x="1086444" y="90774"/>
                  <a:pt x="1090948" y="90774"/>
                </a:cubicBezTo>
                <a:cubicBezTo>
                  <a:pt x="1089447" y="90774"/>
                  <a:pt x="1090948" y="86227"/>
                  <a:pt x="1090948" y="87743"/>
                </a:cubicBezTo>
                <a:cubicBezTo>
                  <a:pt x="1093951" y="95321"/>
                  <a:pt x="1098456" y="80164"/>
                  <a:pt x="1102960" y="78649"/>
                </a:cubicBezTo>
                <a:cubicBezTo>
                  <a:pt x="1105963" y="78649"/>
                  <a:pt x="1107465" y="83196"/>
                  <a:pt x="1111969" y="86227"/>
                </a:cubicBezTo>
                <a:cubicBezTo>
                  <a:pt x="1119477" y="90774"/>
                  <a:pt x="1132990" y="90774"/>
                  <a:pt x="1146504" y="92290"/>
                </a:cubicBezTo>
                <a:cubicBezTo>
                  <a:pt x="1148005" y="92290"/>
                  <a:pt x="1152509" y="87743"/>
                  <a:pt x="1154011" y="96837"/>
                </a:cubicBezTo>
                <a:cubicBezTo>
                  <a:pt x="1145002" y="93806"/>
                  <a:pt x="1134492" y="98353"/>
                  <a:pt x="1125483" y="98353"/>
                </a:cubicBezTo>
                <a:cubicBezTo>
                  <a:pt x="1123981" y="98353"/>
                  <a:pt x="1122480" y="96837"/>
                  <a:pt x="1120978" y="96837"/>
                </a:cubicBezTo>
                <a:cubicBezTo>
                  <a:pt x="1119477" y="96837"/>
                  <a:pt x="1116474" y="99868"/>
                  <a:pt x="1114972" y="101384"/>
                </a:cubicBezTo>
                <a:cubicBezTo>
                  <a:pt x="1113471" y="101384"/>
                  <a:pt x="1111969" y="98353"/>
                  <a:pt x="1110468" y="98353"/>
                </a:cubicBezTo>
                <a:cubicBezTo>
                  <a:pt x="1108966" y="99868"/>
                  <a:pt x="1108966" y="101384"/>
                  <a:pt x="1105963" y="101384"/>
                </a:cubicBezTo>
                <a:cubicBezTo>
                  <a:pt x="1104462" y="101384"/>
                  <a:pt x="1102960" y="98353"/>
                  <a:pt x="1101459" y="99868"/>
                </a:cubicBezTo>
                <a:cubicBezTo>
                  <a:pt x="1093951" y="99868"/>
                  <a:pt x="1084942" y="105931"/>
                  <a:pt x="1078936" y="105931"/>
                </a:cubicBezTo>
                <a:cubicBezTo>
                  <a:pt x="1077435" y="105931"/>
                  <a:pt x="1075934" y="107447"/>
                  <a:pt x="1074432" y="105931"/>
                </a:cubicBezTo>
                <a:cubicBezTo>
                  <a:pt x="1074432" y="105931"/>
                  <a:pt x="1074432" y="101384"/>
                  <a:pt x="1072931" y="101384"/>
                </a:cubicBezTo>
                <a:cubicBezTo>
                  <a:pt x="1071429" y="101384"/>
                  <a:pt x="1071429" y="105931"/>
                  <a:pt x="1071429" y="105931"/>
                </a:cubicBezTo>
                <a:cubicBezTo>
                  <a:pt x="1069927" y="107447"/>
                  <a:pt x="1069927" y="104416"/>
                  <a:pt x="1069927" y="104416"/>
                </a:cubicBezTo>
                <a:cubicBezTo>
                  <a:pt x="1060919" y="107447"/>
                  <a:pt x="1048907" y="102900"/>
                  <a:pt x="1036895" y="105931"/>
                </a:cubicBezTo>
                <a:cubicBezTo>
                  <a:pt x="1033892" y="107447"/>
                  <a:pt x="1030889" y="110478"/>
                  <a:pt x="1027886" y="110478"/>
                </a:cubicBezTo>
                <a:cubicBezTo>
                  <a:pt x="1018877" y="111994"/>
                  <a:pt x="1009868" y="104415"/>
                  <a:pt x="1003862" y="105931"/>
                </a:cubicBezTo>
                <a:cubicBezTo>
                  <a:pt x="1002360" y="107447"/>
                  <a:pt x="999358" y="111994"/>
                  <a:pt x="997856" y="110478"/>
                </a:cubicBezTo>
                <a:cubicBezTo>
                  <a:pt x="996355" y="110478"/>
                  <a:pt x="996355" y="107447"/>
                  <a:pt x="996355" y="105931"/>
                </a:cubicBezTo>
                <a:cubicBezTo>
                  <a:pt x="994853" y="104416"/>
                  <a:pt x="993351" y="107447"/>
                  <a:pt x="990349" y="102900"/>
                </a:cubicBezTo>
                <a:cubicBezTo>
                  <a:pt x="988847" y="99868"/>
                  <a:pt x="987346" y="93806"/>
                  <a:pt x="984343" y="93806"/>
                </a:cubicBezTo>
                <a:cubicBezTo>
                  <a:pt x="982841" y="92290"/>
                  <a:pt x="979838" y="93806"/>
                  <a:pt x="976835" y="93806"/>
                </a:cubicBezTo>
                <a:cubicBezTo>
                  <a:pt x="973832" y="92290"/>
                  <a:pt x="972331" y="89259"/>
                  <a:pt x="969328" y="89259"/>
                </a:cubicBezTo>
                <a:cubicBezTo>
                  <a:pt x="963322" y="86227"/>
                  <a:pt x="957316" y="90774"/>
                  <a:pt x="951310" y="89259"/>
                </a:cubicBezTo>
                <a:cubicBezTo>
                  <a:pt x="949808" y="89259"/>
                  <a:pt x="946805" y="86227"/>
                  <a:pt x="945304" y="84711"/>
                </a:cubicBezTo>
                <a:cubicBezTo>
                  <a:pt x="940799" y="83196"/>
                  <a:pt x="937796" y="86227"/>
                  <a:pt x="933292" y="84711"/>
                </a:cubicBezTo>
                <a:cubicBezTo>
                  <a:pt x="931791" y="84712"/>
                  <a:pt x="928788" y="81680"/>
                  <a:pt x="927286" y="80164"/>
                </a:cubicBezTo>
                <a:cubicBezTo>
                  <a:pt x="922781" y="78649"/>
                  <a:pt x="921280" y="83196"/>
                  <a:pt x="918277" y="75617"/>
                </a:cubicBezTo>
                <a:cubicBezTo>
                  <a:pt x="918277" y="71070"/>
                  <a:pt x="918277" y="71070"/>
                  <a:pt x="918277" y="71070"/>
                </a:cubicBezTo>
                <a:cubicBezTo>
                  <a:pt x="916776" y="71070"/>
                  <a:pt x="913773" y="72586"/>
                  <a:pt x="912271" y="71070"/>
                </a:cubicBezTo>
                <a:cubicBezTo>
                  <a:pt x="912271" y="71070"/>
                  <a:pt x="912271" y="66523"/>
                  <a:pt x="912271" y="65008"/>
                </a:cubicBezTo>
                <a:cubicBezTo>
                  <a:pt x="912271" y="65008"/>
                  <a:pt x="907767" y="58945"/>
                  <a:pt x="906265" y="58945"/>
                </a:cubicBezTo>
                <a:cubicBezTo>
                  <a:pt x="904764" y="57429"/>
                  <a:pt x="901761" y="58945"/>
                  <a:pt x="898758" y="58945"/>
                </a:cubicBezTo>
                <a:cubicBezTo>
                  <a:pt x="895755" y="57429"/>
                  <a:pt x="892752" y="52882"/>
                  <a:pt x="888247" y="54398"/>
                </a:cubicBezTo>
                <a:cubicBezTo>
                  <a:pt x="886746" y="54398"/>
                  <a:pt x="886746" y="57429"/>
                  <a:pt x="885244" y="55913"/>
                </a:cubicBezTo>
                <a:cubicBezTo>
                  <a:pt x="885244" y="55913"/>
                  <a:pt x="879238" y="52882"/>
                  <a:pt x="874734" y="54397"/>
                </a:cubicBezTo>
                <a:cubicBezTo>
                  <a:pt x="873232" y="54397"/>
                  <a:pt x="871731" y="57429"/>
                  <a:pt x="870229" y="58945"/>
                </a:cubicBezTo>
                <a:cubicBezTo>
                  <a:pt x="867226" y="58945"/>
                  <a:pt x="864223" y="57429"/>
                  <a:pt x="859719" y="58945"/>
                </a:cubicBezTo>
                <a:cubicBezTo>
                  <a:pt x="850710" y="60460"/>
                  <a:pt x="844704" y="74102"/>
                  <a:pt x="838698" y="63492"/>
                </a:cubicBezTo>
                <a:cubicBezTo>
                  <a:pt x="837197" y="61976"/>
                  <a:pt x="837197" y="63492"/>
                  <a:pt x="835695" y="60460"/>
                </a:cubicBezTo>
                <a:cubicBezTo>
                  <a:pt x="835695" y="58945"/>
                  <a:pt x="835695" y="58945"/>
                  <a:pt x="835695" y="55913"/>
                </a:cubicBezTo>
                <a:cubicBezTo>
                  <a:pt x="832692" y="52882"/>
                  <a:pt x="831191" y="52882"/>
                  <a:pt x="828188" y="54398"/>
                </a:cubicBezTo>
                <a:cubicBezTo>
                  <a:pt x="828188" y="54398"/>
                  <a:pt x="826686" y="57429"/>
                  <a:pt x="826686" y="57429"/>
                </a:cubicBezTo>
                <a:cubicBezTo>
                  <a:pt x="826686" y="55913"/>
                  <a:pt x="826686" y="54398"/>
                  <a:pt x="825185" y="54398"/>
                </a:cubicBezTo>
                <a:cubicBezTo>
                  <a:pt x="823683" y="55913"/>
                  <a:pt x="822182" y="60460"/>
                  <a:pt x="819179" y="61976"/>
                </a:cubicBezTo>
                <a:cubicBezTo>
                  <a:pt x="816176" y="63492"/>
                  <a:pt x="811671" y="60460"/>
                  <a:pt x="808668" y="63492"/>
                </a:cubicBezTo>
                <a:cubicBezTo>
                  <a:pt x="807167" y="65007"/>
                  <a:pt x="805665" y="69554"/>
                  <a:pt x="804164" y="69554"/>
                </a:cubicBezTo>
                <a:cubicBezTo>
                  <a:pt x="801161" y="72586"/>
                  <a:pt x="798158" y="71070"/>
                  <a:pt x="795155" y="72586"/>
                </a:cubicBezTo>
                <a:cubicBezTo>
                  <a:pt x="792152" y="74102"/>
                  <a:pt x="789149" y="77133"/>
                  <a:pt x="786146" y="78649"/>
                </a:cubicBezTo>
                <a:cubicBezTo>
                  <a:pt x="784644" y="80164"/>
                  <a:pt x="783143" y="80164"/>
                  <a:pt x="781641" y="81680"/>
                </a:cubicBezTo>
                <a:cubicBezTo>
                  <a:pt x="780140" y="81680"/>
                  <a:pt x="778639" y="86227"/>
                  <a:pt x="778639" y="86227"/>
                </a:cubicBezTo>
                <a:lnTo>
                  <a:pt x="766822" y="86227"/>
                </a:lnTo>
                <a:lnTo>
                  <a:pt x="766862" y="85306"/>
                </a:lnTo>
                <a:lnTo>
                  <a:pt x="768128" y="80354"/>
                </a:lnTo>
                <a:cubicBezTo>
                  <a:pt x="768879" y="79407"/>
                  <a:pt x="769629" y="78649"/>
                  <a:pt x="769629" y="75617"/>
                </a:cubicBezTo>
                <a:cubicBezTo>
                  <a:pt x="767377" y="75617"/>
                  <a:pt x="767002" y="78649"/>
                  <a:pt x="767002" y="82059"/>
                </a:cubicBezTo>
                <a:lnTo>
                  <a:pt x="766862" y="85306"/>
                </a:lnTo>
                <a:lnTo>
                  <a:pt x="766626" y="86227"/>
                </a:lnTo>
                <a:lnTo>
                  <a:pt x="766822" y="86227"/>
                </a:lnTo>
                <a:lnTo>
                  <a:pt x="766626" y="90774"/>
                </a:lnTo>
                <a:cubicBezTo>
                  <a:pt x="760621" y="89259"/>
                  <a:pt x="754615" y="90774"/>
                  <a:pt x="748609" y="87743"/>
                </a:cubicBezTo>
                <a:cubicBezTo>
                  <a:pt x="745606" y="87743"/>
                  <a:pt x="745606" y="83196"/>
                  <a:pt x="741101" y="77133"/>
                </a:cubicBezTo>
                <a:cubicBezTo>
                  <a:pt x="738098" y="71070"/>
                  <a:pt x="738098" y="71070"/>
                  <a:pt x="735095" y="58945"/>
                </a:cubicBezTo>
                <a:cubicBezTo>
                  <a:pt x="735095" y="57429"/>
                  <a:pt x="733594" y="48335"/>
                  <a:pt x="733594" y="48335"/>
                </a:cubicBezTo>
                <a:cubicBezTo>
                  <a:pt x="732092" y="45303"/>
                  <a:pt x="729089" y="48335"/>
                  <a:pt x="724585" y="46819"/>
                </a:cubicBezTo>
                <a:cubicBezTo>
                  <a:pt x="723083" y="45303"/>
                  <a:pt x="721582" y="42272"/>
                  <a:pt x="720080" y="42272"/>
                </a:cubicBezTo>
                <a:cubicBezTo>
                  <a:pt x="714074" y="40756"/>
                  <a:pt x="705066" y="45303"/>
                  <a:pt x="697558" y="46819"/>
                </a:cubicBezTo>
                <a:cubicBezTo>
                  <a:pt x="693054" y="46819"/>
                  <a:pt x="688549" y="45303"/>
                  <a:pt x="685546" y="46819"/>
                </a:cubicBezTo>
                <a:cubicBezTo>
                  <a:pt x="684045" y="46819"/>
                  <a:pt x="681042" y="51366"/>
                  <a:pt x="679540" y="51366"/>
                </a:cubicBezTo>
                <a:cubicBezTo>
                  <a:pt x="676537" y="51366"/>
                  <a:pt x="675036" y="46819"/>
                  <a:pt x="672033" y="46819"/>
                </a:cubicBezTo>
                <a:cubicBezTo>
                  <a:pt x="669030" y="46819"/>
                  <a:pt x="666027" y="46819"/>
                  <a:pt x="663024" y="48335"/>
                </a:cubicBezTo>
                <a:cubicBezTo>
                  <a:pt x="661522" y="49850"/>
                  <a:pt x="661522" y="52882"/>
                  <a:pt x="660021" y="52882"/>
                </a:cubicBezTo>
                <a:cubicBezTo>
                  <a:pt x="658519" y="54398"/>
                  <a:pt x="655516" y="48335"/>
                  <a:pt x="654015" y="48335"/>
                </a:cubicBezTo>
                <a:cubicBezTo>
                  <a:pt x="651012" y="49850"/>
                  <a:pt x="646507" y="57429"/>
                  <a:pt x="643504" y="57429"/>
                </a:cubicBezTo>
                <a:cubicBezTo>
                  <a:pt x="634495" y="60460"/>
                  <a:pt x="620982" y="48335"/>
                  <a:pt x="611973" y="58945"/>
                </a:cubicBezTo>
                <a:cubicBezTo>
                  <a:pt x="608970" y="60460"/>
                  <a:pt x="596958" y="55913"/>
                  <a:pt x="593955" y="63492"/>
                </a:cubicBezTo>
                <a:cubicBezTo>
                  <a:pt x="592454" y="66523"/>
                  <a:pt x="593955" y="65007"/>
                  <a:pt x="589451" y="65007"/>
                </a:cubicBezTo>
                <a:cubicBezTo>
                  <a:pt x="584946" y="65007"/>
                  <a:pt x="581943" y="68039"/>
                  <a:pt x="577439" y="71070"/>
                </a:cubicBezTo>
                <a:cubicBezTo>
                  <a:pt x="574436" y="75617"/>
                  <a:pt x="575937" y="69555"/>
                  <a:pt x="572934" y="69555"/>
                </a:cubicBezTo>
                <a:cubicBezTo>
                  <a:pt x="572934" y="69555"/>
                  <a:pt x="566928" y="72586"/>
                  <a:pt x="565427" y="74102"/>
                </a:cubicBezTo>
                <a:cubicBezTo>
                  <a:pt x="563925" y="75617"/>
                  <a:pt x="562424" y="78649"/>
                  <a:pt x="560922" y="78649"/>
                </a:cubicBezTo>
                <a:cubicBezTo>
                  <a:pt x="559421" y="80164"/>
                  <a:pt x="554916" y="77133"/>
                  <a:pt x="553415" y="78649"/>
                </a:cubicBezTo>
                <a:cubicBezTo>
                  <a:pt x="550412" y="80164"/>
                  <a:pt x="547409" y="84711"/>
                  <a:pt x="544406" y="84711"/>
                </a:cubicBezTo>
                <a:cubicBezTo>
                  <a:pt x="542905" y="86227"/>
                  <a:pt x="542905" y="83196"/>
                  <a:pt x="539901" y="83196"/>
                </a:cubicBezTo>
                <a:cubicBezTo>
                  <a:pt x="538400" y="83196"/>
                  <a:pt x="538400" y="86227"/>
                  <a:pt x="535397" y="87743"/>
                </a:cubicBezTo>
                <a:cubicBezTo>
                  <a:pt x="533896" y="87743"/>
                  <a:pt x="530893" y="86227"/>
                  <a:pt x="529391" y="87743"/>
                </a:cubicBezTo>
                <a:cubicBezTo>
                  <a:pt x="527890" y="89259"/>
                  <a:pt x="526388" y="90774"/>
                  <a:pt x="524887" y="92290"/>
                </a:cubicBezTo>
                <a:cubicBezTo>
                  <a:pt x="520382" y="96837"/>
                  <a:pt x="511373" y="98353"/>
                  <a:pt x="502364" y="101384"/>
                </a:cubicBezTo>
                <a:cubicBezTo>
                  <a:pt x="500863" y="101384"/>
                  <a:pt x="500863" y="104416"/>
                  <a:pt x="497860" y="105931"/>
                </a:cubicBezTo>
                <a:cubicBezTo>
                  <a:pt x="494857" y="107447"/>
                  <a:pt x="488851" y="105931"/>
                  <a:pt x="482845" y="107447"/>
                </a:cubicBezTo>
                <a:cubicBezTo>
                  <a:pt x="479842" y="108963"/>
                  <a:pt x="476839" y="110478"/>
                  <a:pt x="472335" y="110478"/>
                </a:cubicBezTo>
                <a:cubicBezTo>
                  <a:pt x="470833" y="110478"/>
                  <a:pt x="469332" y="110478"/>
                  <a:pt x="469332" y="110478"/>
                </a:cubicBezTo>
                <a:cubicBezTo>
                  <a:pt x="467830" y="110478"/>
                  <a:pt x="467830" y="105931"/>
                  <a:pt x="466328" y="105931"/>
                </a:cubicBezTo>
                <a:cubicBezTo>
                  <a:pt x="463325" y="102900"/>
                  <a:pt x="463325" y="104416"/>
                  <a:pt x="461824" y="99868"/>
                </a:cubicBezTo>
                <a:cubicBezTo>
                  <a:pt x="461824" y="98353"/>
                  <a:pt x="460322" y="95321"/>
                  <a:pt x="460322" y="95321"/>
                </a:cubicBezTo>
                <a:cubicBezTo>
                  <a:pt x="458821" y="86227"/>
                  <a:pt x="460322" y="71070"/>
                  <a:pt x="460322" y="68039"/>
                </a:cubicBezTo>
                <a:cubicBezTo>
                  <a:pt x="460322" y="66523"/>
                  <a:pt x="463326" y="69555"/>
                  <a:pt x="464827" y="68039"/>
                </a:cubicBezTo>
                <a:cubicBezTo>
                  <a:pt x="464827" y="66523"/>
                  <a:pt x="466329" y="60460"/>
                  <a:pt x="467830" y="57429"/>
                </a:cubicBezTo>
                <a:cubicBezTo>
                  <a:pt x="467830" y="55913"/>
                  <a:pt x="469331" y="55913"/>
                  <a:pt x="470833" y="54398"/>
                </a:cubicBezTo>
                <a:cubicBezTo>
                  <a:pt x="470833" y="52882"/>
                  <a:pt x="470833" y="51366"/>
                  <a:pt x="472334" y="49851"/>
                </a:cubicBezTo>
                <a:cubicBezTo>
                  <a:pt x="475338" y="45303"/>
                  <a:pt x="478340" y="42272"/>
                  <a:pt x="481343" y="36209"/>
                </a:cubicBezTo>
                <a:cubicBezTo>
                  <a:pt x="482845" y="31662"/>
                  <a:pt x="485848" y="25600"/>
                  <a:pt x="487349" y="21052"/>
                </a:cubicBezTo>
                <a:cubicBezTo>
                  <a:pt x="484346" y="16505"/>
                  <a:pt x="479842" y="19537"/>
                  <a:pt x="475337" y="19537"/>
                </a:cubicBezTo>
                <a:cubicBezTo>
                  <a:pt x="473836" y="18021"/>
                  <a:pt x="472335" y="14990"/>
                  <a:pt x="469332" y="14990"/>
                </a:cubicBezTo>
                <a:cubicBezTo>
                  <a:pt x="467830" y="14990"/>
                  <a:pt x="466328" y="18021"/>
                  <a:pt x="463326" y="19537"/>
                </a:cubicBezTo>
                <a:cubicBezTo>
                  <a:pt x="458821" y="19537"/>
                  <a:pt x="454317" y="16505"/>
                  <a:pt x="451314" y="16505"/>
                </a:cubicBezTo>
                <a:cubicBezTo>
                  <a:pt x="446809" y="16505"/>
                  <a:pt x="442305" y="18021"/>
                  <a:pt x="437800" y="19537"/>
                </a:cubicBezTo>
                <a:cubicBezTo>
                  <a:pt x="436299" y="19537"/>
                  <a:pt x="433296" y="24084"/>
                  <a:pt x="431794" y="24084"/>
                </a:cubicBezTo>
                <a:cubicBezTo>
                  <a:pt x="430293" y="24084"/>
                  <a:pt x="427290" y="21052"/>
                  <a:pt x="425788" y="21052"/>
                </a:cubicBezTo>
                <a:cubicBezTo>
                  <a:pt x="424287" y="22568"/>
                  <a:pt x="422785" y="22568"/>
                  <a:pt x="421284" y="24084"/>
                </a:cubicBezTo>
                <a:cubicBezTo>
                  <a:pt x="419782" y="24084"/>
                  <a:pt x="418281" y="27115"/>
                  <a:pt x="416779" y="28631"/>
                </a:cubicBezTo>
                <a:cubicBezTo>
                  <a:pt x="415278" y="28631"/>
                  <a:pt x="412275" y="25599"/>
                  <a:pt x="409272" y="25599"/>
                </a:cubicBezTo>
                <a:cubicBezTo>
                  <a:pt x="407770" y="25599"/>
                  <a:pt x="406269" y="30147"/>
                  <a:pt x="403266" y="30147"/>
                </a:cubicBezTo>
                <a:cubicBezTo>
                  <a:pt x="398762" y="33178"/>
                  <a:pt x="392756" y="28631"/>
                  <a:pt x="388251" y="33178"/>
                </a:cubicBezTo>
                <a:cubicBezTo>
                  <a:pt x="386750" y="34694"/>
                  <a:pt x="386750" y="36209"/>
                  <a:pt x="385248" y="37725"/>
                </a:cubicBezTo>
                <a:cubicBezTo>
                  <a:pt x="382245" y="39241"/>
                  <a:pt x="379242" y="36209"/>
                  <a:pt x="374738" y="37725"/>
                </a:cubicBezTo>
                <a:cubicBezTo>
                  <a:pt x="373236" y="37725"/>
                  <a:pt x="371735" y="40756"/>
                  <a:pt x="370233" y="42272"/>
                </a:cubicBezTo>
                <a:cubicBezTo>
                  <a:pt x="368732" y="42272"/>
                  <a:pt x="367230" y="39241"/>
                  <a:pt x="367230" y="39241"/>
                </a:cubicBezTo>
                <a:cubicBezTo>
                  <a:pt x="365729" y="39241"/>
                  <a:pt x="362726" y="43788"/>
                  <a:pt x="361224" y="43788"/>
                </a:cubicBezTo>
                <a:cubicBezTo>
                  <a:pt x="359723" y="43788"/>
                  <a:pt x="359723" y="42272"/>
                  <a:pt x="358221" y="42272"/>
                </a:cubicBezTo>
                <a:cubicBezTo>
                  <a:pt x="356720" y="42272"/>
                  <a:pt x="355218" y="46819"/>
                  <a:pt x="353717" y="46819"/>
                </a:cubicBezTo>
                <a:cubicBezTo>
                  <a:pt x="352215" y="46819"/>
                  <a:pt x="350714" y="43788"/>
                  <a:pt x="349212" y="43788"/>
                </a:cubicBezTo>
                <a:cubicBezTo>
                  <a:pt x="347711" y="43788"/>
                  <a:pt x="344708" y="46819"/>
                  <a:pt x="343206" y="46819"/>
                </a:cubicBezTo>
                <a:cubicBezTo>
                  <a:pt x="340203" y="46819"/>
                  <a:pt x="337200" y="43788"/>
                  <a:pt x="334197" y="43788"/>
                </a:cubicBezTo>
                <a:cubicBezTo>
                  <a:pt x="332696" y="43788"/>
                  <a:pt x="329693" y="46819"/>
                  <a:pt x="328191" y="46819"/>
                </a:cubicBezTo>
                <a:cubicBezTo>
                  <a:pt x="326690" y="46819"/>
                  <a:pt x="325188" y="43788"/>
                  <a:pt x="322185" y="43788"/>
                </a:cubicBezTo>
                <a:cubicBezTo>
                  <a:pt x="316179" y="45303"/>
                  <a:pt x="308672" y="49851"/>
                  <a:pt x="302666" y="46819"/>
                </a:cubicBezTo>
                <a:cubicBezTo>
                  <a:pt x="301165" y="46819"/>
                  <a:pt x="298162" y="43788"/>
                  <a:pt x="298162" y="43788"/>
                </a:cubicBezTo>
                <a:cubicBezTo>
                  <a:pt x="296660" y="45303"/>
                  <a:pt x="295159" y="48335"/>
                  <a:pt x="293657" y="48335"/>
                </a:cubicBezTo>
                <a:cubicBezTo>
                  <a:pt x="289153" y="51366"/>
                  <a:pt x="284648" y="49851"/>
                  <a:pt x="280144" y="48335"/>
                </a:cubicBezTo>
                <a:cubicBezTo>
                  <a:pt x="274138" y="48335"/>
                  <a:pt x="269633" y="51366"/>
                  <a:pt x="265129" y="51366"/>
                </a:cubicBezTo>
                <a:cubicBezTo>
                  <a:pt x="256120" y="51366"/>
                  <a:pt x="248612" y="49850"/>
                  <a:pt x="239603" y="49850"/>
                </a:cubicBezTo>
                <a:cubicBezTo>
                  <a:pt x="232096" y="49850"/>
                  <a:pt x="227592" y="52882"/>
                  <a:pt x="221586" y="49851"/>
                </a:cubicBezTo>
                <a:cubicBezTo>
                  <a:pt x="218583" y="46819"/>
                  <a:pt x="215580" y="39241"/>
                  <a:pt x="212577" y="37725"/>
                </a:cubicBezTo>
                <a:cubicBezTo>
                  <a:pt x="209574" y="37725"/>
                  <a:pt x="199063" y="42272"/>
                  <a:pt x="194559" y="42272"/>
                </a:cubicBezTo>
                <a:cubicBezTo>
                  <a:pt x="193057" y="43788"/>
                  <a:pt x="188553" y="42272"/>
                  <a:pt x="185550" y="42272"/>
                </a:cubicBezTo>
                <a:cubicBezTo>
                  <a:pt x="179544" y="43788"/>
                  <a:pt x="172036" y="48335"/>
                  <a:pt x="170535" y="45304"/>
                </a:cubicBezTo>
                <a:cubicBezTo>
                  <a:pt x="169033" y="42272"/>
                  <a:pt x="169034" y="27115"/>
                  <a:pt x="167532" y="25599"/>
                </a:cubicBezTo>
                <a:cubicBezTo>
                  <a:pt x="166031" y="22568"/>
                  <a:pt x="151016" y="25599"/>
                  <a:pt x="149514" y="27115"/>
                </a:cubicBezTo>
                <a:cubicBezTo>
                  <a:pt x="148013" y="30146"/>
                  <a:pt x="146511" y="28631"/>
                  <a:pt x="142007" y="30147"/>
                </a:cubicBezTo>
                <a:cubicBezTo>
                  <a:pt x="140505" y="30147"/>
                  <a:pt x="140505" y="33178"/>
                  <a:pt x="139004" y="34694"/>
                </a:cubicBezTo>
                <a:cubicBezTo>
                  <a:pt x="134499" y="36209"/>
                  <a:pt x="129995" y="34694"/>
                  <a:pt x="125490" y="36209"/>
                </a:cubicBezTo>
                <a:cubicBezTo>
                  <a:pt x="122487" y="37725"/>
                  <a:pt x="119484" y="42272"/>
                  <a:pt x="117983" y="43788"/>
                </a:cubicBezTo>
                <a:cubicBezTo>
                  <a:pt x="116481" y="43788"/>
                  <a:pt x="114980" y="42272"/>
                  <a:pt x="113478" y="43788"/>
                </a:cubicBezTo>
                <a:cubicBezTo>
                  <a:pt x="110475" y="43788"/>
                  <a:pt x="108974" y="46819"/>
                  <a:pt x="107472" y="48335"/>
                </a:cubicBezTo>
                <a:cubicBezTo>
                  <a:pt x="105971" y="48335"/>
                  <a:pt x="101466" y="46819"/>
                  <a:pt x="99965" y="45303"/>
                </a:cubicBezTo>
                <a:cubicBezTo>
                  <a:pt x="99965" y="45303"/>
                  <a:pt x="95460" y="36209"/>
                  <a:pt x="95460" y="34693"/>
                </a:cubicBezTo>
                <a:cubicBezTo>
                  <a:pt x="93959" y="27115"/>
                  <a:pt x="96962" y="24084"/>
                  <a:pt x="95460" y="21052"/>
                </a:cubicBezTo>
                <a:cubicBezTo>
                  <a:pt x="93959" y="19537"/>
                  <a:pt x="90956" y="18021"/>
                  <a:pt x="86451" y="19537"/>
                </a:cubicBezTo>
                <a:cubicBezTo>
                  <a:pt x="83449" y="19537"/>
                  <a:pt x="83449" y="24084"/>
                  <a:pt x="80445" y="25600"/>
                </a:cubicBezTo>
                <a:cubicBezTo>
                  <a:pt x="80445" y="25600"/>
                  <a:pt x="77443" y="24084"/>
                  <a:pt x="74440" y="25599"/>
                </a:cubicBezTo>
                <a:cubicBezTo>
                  <a:pt x="72938" y="25599"/>
                  <a:pt x="71437" y="28631"/>
                  <a:pt x="69935" y="30146"/>
                </a:cubicBezTo>
                <a:cubicBezTo>
                  <a:pt x="66932" y="31662"/>
                  <a:pt x="62428" y="28631"/>
                  <a:pt x="57923" y="31662"/>
                </a:cubicBezTo>
                <a:cubicBezTo>
                  <a:pt x="57923" y="33178"/>
                  <a:pt x="56422" y="36209"/>
                  <a:pt x="56422" y="36209"/>
                </a:cubicBezTo>
                <a:cubicBezTo>
                  <a:pt x="54920" y="37725"/>
                  <a:pt x="53419" y="36209"/>
                  <a:pt x="51917" y="36209"/>
                </a:cubicBezTo>
                <a:cubicBezTo>
                  <a:pt x="50416" y="37725"/>
                  <a:pt x="48914" y="40756"/>
                  <a:pt x="47413" y="40756"/>
                </a:cubicBezTo>
                <a:cubicBezTo>
                  <a:pt x="39905" y="43788"/>
                  <a:pt x="33899" y="45303"/>
                  <a:pt x="27893" y="48335"/>
                </a:cubicBezTo>
                <a:cubicBezTo>
                  <a:pt x="24890" y="49850"/>
                  <a:pt x="21887" y="52882"/>
                  <a:pt x="20386" y="52882"/>
                </a:cubicBezTo>
                <a:cubicBezTo>
                  <a:pt x="17383" y="52882"/>
                  <a:pt x="15881" y="49851"/>
                  <a:pt x="14380" y="49851"/>
                </a:cubicBezTo>
                <a:cubicBezTo>
                  <a:pt x="9876" y="51366"/>
                  <a:pt x="9875" y="54398"/>
                  <a:pt x="6872" y="54398"/>
                </a:cubicBezTo>
                <a:cubicBezTo>
                  <a:pt x="5371" y="54398"/>
                  <a:pt x="3870" y="52882"/>
                  <a:pt x="2368" y="52882"/>
                </a:cubicBezTo>
                <a:lnTo>
                  <a:pt x="0" y="53480"/>
                </a:lnTo>
                <a:lnTo>
                  <a:pt x="1272" y="39172"/>
                </a:lnTo>
                <a:lnTo>
                  <a:pt x="17758" y="39051"/>
                </a:lnTo>
                <a:cubicBezTo>
                  <a:pt x="26392" y="37725"/>
                  <a:pt x="34650" y="34693"/>
                  <a:pt x="41407" y="28631"/>
                </a:cubicBezTo>
                <a:cubicBezTo>
                  <a:pt x="44410" y="25599"/>
                  <a:pt x="45911" y="27115"/>
                  <a:pt x="50416" y="25599"/>
                </a:cubicBezTo>
                <a:cubicBezTo>
                  <a:pt x="54920" y="24084"/>
                  <a:pt x="59425" y="18021"/>
                  <a:pt x="62428" y="16505"/>
                </a:cubicBezTo>
                <a:cubicBezTo>
                  <a:pt x="66932" y="14990"/>
                  <a:pt x="69935" y="16505"/>
                  <a:pt x="72938" y="14990"/>
                </a:cubicBezTo>
                <a:cubicBezTo>
                  <a:pt x="72938" y="13474"/>
                  <a:pt x="72938" y="11958"/>
                  <a:pt x="74440" y="11958"/>
                </a:cubicBezTo>
                <a:cubicBezTo>
                  <a:pt x="74440" y="11958"/>
                  <a:pt x="75941" y="13474"/>
                  <a:pt x="75941" y="14990"/>
                </a:cubicBezTo>
                <a:cubicBezTo>
                  <a:pt x="78944" y="11958"/>
                  <a:pt x="78944" y="8927"/>
                  <a:pt x="80446" y="7411"/>
                </a:cubicBezTo>
                <a:cubicBezTo>
                  <a:pt x="86452" y="5895"/>
                  <a:pt x="101466" y="2864"/>
                  <a:pt x="101466" y="5895"/>
                </a:cubicBezTo>
                <a:cubicBezTo>
                  <a:pt x="102968" y="10442"/>
                  <a:pt x="102968" y="10442"/>
                  <a:pt x="102968" y="10442"/>
                </a:cubicBezTo>
                <a:cubicBezTo>
                  <a:pt x="102968" y="8927"/>
                  <a:pt x="104469" y="13474"/>
                  <a:pt x="104469" y="11958"/>
                </a:cubicBezTo>
                <a:cubicBezTo>
                  <a:pt x="104469" y="14990"/>
                  <a:pt x="101466" y="18021"/>
                  <a:pt x="102968" y="18021"/>
                </a:cubicBezTo>
                <a:cubicBezTo>
                  <a:pt x="105971" y="31662"/>
                  <a:pt x="122487" y="24084"/>
                  <a:pt x="128493" y="18021"/>
                </a:cubicBezTo>
                <a:cubicBezTo>
                  <a:pt x="132998" y="13474"/>
                  <a:pt x="143508" y="14990"/>
                  <a:pt x="152517" y="11958"/>
                </a:cubicBezTo>
                <a:cubicBezTo>
                  <a:pt x="160025" y="8927"/>
                  <a:pt x="166031" y="2864"/>
                  <a:pt x="170535" y="4380"/>
                </a:cubicBezTo>
                <a:cubicBezTo>
                  <a:pt x="173538" y="7411"/>
                  <a:pt x="176541" y="19537"/>
                  <a:pt x="179544" y="21052"/>
                </a:cubicBezTo>
                <a:cubicBezTo>
                  <a:pt x="184048" y="24084"/>
                  <a:pt x="190054" y="16505"/>
                  <a:pt x="196060" y="16505"/>
                </a:cubicBezTo>
                <a:cubicBezTo>
                  <a:pt x="197562" y="16505"/>
                  <a:pt x="199063" y="18021"/>
                  <a:pt x="200565" y="18021"/>
                </a:cubicBezTo>
                <a:cubicBezTo>
                  <a:pt x="203568" y="18021"/>
                  <a:pt x="212577" y="16505"/>
                  <a:pt x="218583" y="18021"/>
                </a:cubicBezTo>
                <a:cubicBezTo>
                  <a:pt x="223087" y="19537"/>
                  <a:pt x="227592" y="27115"/>
                  <a:pt x="232096" y="28631"/>
                </a:cubicBezTo>
                <a:cubicBezTo>
                  <a:pt x="239604" y="31662"/>
                  <a:pt x="250114" y="28631"/>
                  <a:pt x="259123" y="28631"/>
                </a:cubicBezTo>
                <a:cubicBezTo>
                  <a:pt x="269633" y="28631"/>
                  <a:pt x="278642" y="30146"/>
                  <a:pt x="287651" y="28631"/>
                </a:cubicBezTo>
                <a:cubicBezTo>
                  <a:pt x="292156" y="28631"/>
                  <a:pt x="296660" y="25599"/>
                  <a:pt x="301165" y="24084"/>
                </a:cubicBezTo>
                <a:cubicBezTo>
                  <a:pt x="311675" y="22568"/>
                  <a:pt x="322186" y="27115"/>
                  <a:pt x="331194" y="24084"/>
                </a:cubicBezTo>
                <a:cubicBezTo>
                  <a:pt x="332696" y="24084"/>
                  <a:pt x="334197" y="19537"/>
                  <a:pt x="337200" y="19537"/>
                </a:cubicBezTo>
                <a:cubicBezTo>
                  <a:pt x="341705" y="19537"/>
                  <a:pt x="344708" y="25599"/>
                  <a:pt x="352215" y="24084"/>
                </a:cubicBezTo>
                <a:cubicBezTo>
                  <a:pt x="361224" y="22568"/>
                  <a:pt x="374738" y="18021"/>
                  <a:pt x="386749" y="14990"/>
                </a:cubicBezTo>
                <a:cubicBezTo>
                  <a:pt x="389753" y="14990"/>
                  <a:pt x="391254" y="14990"/>
                  <a:pt x="392756" y="14990"/>
                </a:cubicBezTo>
                <a:cubicBezTo>
                  <a:pt x="397260" y="13474"/>
                  <a:pt x="400263" y="10442"/>
                  <a:pt x="403266" y="10442"/>
                </a:cubicBezTo>
                <a:cubicBezTo>
                  <a:pt x="404767" y="10442"/>
                  <a:pt x="406269" y="13474"/>
                  <a:pt x="407770" y="11958"/>
                </a:cubicBezTo>
                <a:cubicBezTo>
                  <a:pt x="412275" y="11958"/>
                  <a:pt x="416779" y="7411"/>
                  <a:pt x="421284" y="5895"/>
                </a:cubicBezTo>
                <a:cubicBezTo>
                  <a:pt x="424287" y="5895"/>
                  <a:pt x="427290" y="5895"/>
                  <a:pt x="430293" y="5895"/>
                </a:cubicBezTo>
                <a:cubicBezTo>
                  <a:pt x="436299" y="4380"/>
                  <a:pt x="442305" y="1348"/>
                  <a:pt x="448311" y="1348"/>
                </a:cubicBezTo>
                <a:cubicBezTo>
                  <a:pt x="448311" y="1348"/>
                  <a:pt x="449812" y="1348"/>
                  <a:pt x="451314" y="1348"/>
                </a:cubicBezTo>
                <a:cubicBezTo>
                  <a:pt x="451314" y="5895"/>
                  <a:pt x="451314" y="5895"/>
                  <a:pt x="451314" y="5895"/>
                </a:cubicBezTo>
                <a:cubicBezTo>
                  <a:pt x="452815" y="5895"/>
                  <a:pt x="454317" y="1348"/>
                  <a:pt x="455818" y="1348"/>
                </a:cubicBezTo>
                <a:cubicBezTo>
                  <a:pt x="461824" y="-167"/>
                  <a:pt x="467830" y="1348"/>
                  <a:pt x="472334" y="1348"/>
                </a:cubicBezTo>
                <a:cubicBezTo>
                  <a:pt x="473836" y="1348"/>
                  <a:pt x="479842" y="-1683"/>
                  <a:pt x="484346" y="1348"/>
                </a:cubicBezTo>
                <a:cubicBezTo>
                  <a:pt x="491854" y="4380"/>
                  <a:pt x="496358" y="11958"/>
                  <a:pt x="496358" y="27115"/>
                </a:cubicBezTo>
                <a:cubicBezTo>
                  <a:pt x="496358" y="25599"/>
                  <a:pt x="494857" y="34693"/>
                  <a:pt x="494857" y="34693"/>
                </a:cubicBezTo>
                <a:cubicBezTo>
                  <a:pt x="494857" y="36209"/>
                  <a:pt x="493355" y="34693"/>
                  <a:pt x="491854" y="36209"/>
                </a:cubicBezTo>
                <a:cubicBezTo>
                  <a:pt x="490352" y="40756"/>
                  <a:pt x="490352" y="45303"/>
                  <a:pt x="488851" y="48335"/>
                </a:cubicBezTo>
                <a:cubicBezTo>
                  <a:pt x="488851" y="48335"/>
                  <a:pt x="485848" y="48335"/>
                  <a:pt x="484346" y="49851"/>
                </a:cubicBezTo>
                <a:cubicBezTo>
                  <a:pt x="484346" y="51366"/>
                  <a:pt x="484346" y="54398"/>
                  <a:pt x="484346" y="54398"/>
                </a:cubicBezTo>
                <a:cubicBezTo>
                  <a:pt x="482845" y="54398"/>
                  <a:pt x="482845" y="54398"/>
                  <a:pt x="481343" y="54398"/>
                </a:cubicBezTo>
                <a:cubicBezTo>
                  <a:pt x="479842" y="55913"/>
                  <a:pt x="479842" y="60460"/>
                  <a:pt x="478340" y="63492"/>
                </a:cubicBezTo>
                <a:cubicBezTo>
                  <a:pt x="478340" y="65007"/>
                  <a:pt x="475338" y="66523"/>
                  <a:pt x="475338" y="68039"/>
                </a:cubicBezTo>
                <a:cubicBezTo>
                  <a:pt x="470833" y="75617"/>
                  <a:pt x="466329" y="87743"/>
                  <a:pt x="472334" y="87743"/>
                </a:cubicBezTo>
                <a:cubicBezTo>
                  <a:pt x="473836" y="87743"/>
                  <a:pt x="473836" y="84711"/>
                  <a:pt x="476839" y="86227"/>
                </a:cubicBezTo>
                <a:cubicBezTo>
                  <a:pt x="478340" y="86227"/>
                  <a:pt x="481343" y="90774"/>
                  <a:pt x="482845" y="90774"/>
                </a:cubicBezTo>
                <a:cubicBezTo>
                  <a:pt x="484346" y="90774"/>
                  <a:pt x="485848" y="86227"/>
                  <a:pt x="488851" y="86227"/>
                </a:cubicBezTo>
                <a:cubicBezTo>
                  <a:pt x="491854" y="84712"/>
                  <a:pt x="493355" y="86227"/>
                  <a:pt x="497860" y="83196"/>
                </a:cubicBezTo>
                <a:cubicBezTo>
                  <a:pt x="500863" y="81680"/>
                  <a:pt x="499361" y="80164"/>
                  <a:pt x="502364" y="81680"/>
                </a:cubicBezTo>
                <a:cubicBezTo>
                  <a:pt x="505367" y="81680"/>
                  <a:pt x="508370" y="77133"/>
                  <a:pt x="511373" y="77133"/>
                </a:cubicBezTo>
                <a:cubicBezTo>
                  <a:pt x="515878" y="75617"/>
                  <a:pt x="520382" y="75617"/>
                  <a:pt x="523385" y="74102"/>
                </a:cubicBezTo>
                <a:cubicBezTo>
                  <a:pt x="527890" y="72586"/>
                  <a:pt x="532394" y="69555"/>
                  <a:pt x="536898" y="68039"/>
                </a:cubicBezTo>
                <a:cubicBezTo>
                  <a:pt x="542905" y="65008"/>
                  <a:pt x="548910" y="65007"/>
                  <a:pt x="553415" y="63492"/>
                </a:cubicBezTo>
                <a:cubicBezTo>
                  <a:pt x="554916" y="61976"/>
                  <a:pt x="556418" y="58945"/>
                  <a:pt x="557919" y="58945"/>
                </a:cubicBezTo>
                <a:cubicBezTo>
                  <a:pt x="560922" y="57429"/>
                  <a:pt x="562424" y="58945"/>
                  <a:pt x="565427" y="58945"/>
                </a:cubicBezTo>
                <a:cubicBezTo>
                  <a:pt x="568430" y="57429"/>
                  <a:pt x="572934" y="54398"/>
                  <a:pt x="575937" y="51366"/>
                </a:cubicBezTo>
                <a:cubicBezTo>
                  <a:pt x="577439" y="49851"/>
                  <a:pt x="581943" y="48335"/>
                  <a:pt x="584946" y="46819"/>
                </a:cubicBezTo>
                <a:cubicBezTo>
                  <a:pt x="590952" y="45303"/>
                  <a:pt x="601463" y="43788"/>
                  <a:pt x="608970" y="40756"/>
                </a:cubicBezTo>
                <a:cubicBezTo>
                  <a:pt x="610472" y="39241"/>
                  <a:pt x="611973" y="36209"/>
                  <a:pt x="613475" y="36209"/>
                </a:cubicBezTo>
                <a:cubicBezTo>
                  <a:pt x="616478" y="34694"/>
                  <a:pt x="617979" y="36209"/>
                  <a:pt x="620982" y="36209"/>
                </a:cubicBezTo>
                <a:cubicBezTo>
                  <a:pt x="623985" y="34694"/>
                  <a:pt x="628490" y="31662"/>
                  <a:pt x="631492" y="31662"/>
                </a:cubicBezTo>
                <a:cubicBezTo>
                  <a:pt x="634495" y="31662"/>
                  <a:pt x="643504" y="39241"/>
                  <a:pt x="648009" y="33178"/>
                </a:cubicBezTo>
                <a:cubicBezTo>
                  <a:pt x="651012" y="30146"/>
                  <a:pt x="658519" y="33178"/>
                  <a:pt x="666027" y="31662"/>
                </a:cubicBezTo>
                <a:cubicBezTo>
                  <a:pt x="667528" y="30146"/>
                  <a:pt x="667528" y="28631"/>
                  <a:pt x="669030" y="28631"/>
                </a:cubicBezTo>
                <a:cubicBezTo>
                  <a:pt x="672033" y="28631"/>
                  <a:pt x="673534" y="31662"/>
                  <a:pt x="676537" y="31662"/>
                </a:cubicBezTo>
                <a:cubicBezTo>
                  <a:pt x="678039" y="30146"/>
                  <a:pt x="678039" y="27115"/>
                  <a:pt x="679540" y="27115"/>
                </a:cubicBezTo>
                <a:cubicBezTo>
                  <a:pt x="682543" y="25600"/>
                  <a:pt x="684045" y="28631"/>
                  <a:pt x="685546" y="28631"/>
                </a:cubicBezTo>
                <a:cubicBezTo>
                  <a:pt x="691552" y="28631"/>
                  <a:pt x="696056" y="24084"/>
                  <a:pt x="702063" y="24084"/>
                </a:cubicBezTo>
                <a:cubicBezTo>
                  <a:pt x="705066" y="24084"/>
                  <a:pt x="709570" y="25599"/>
                  <a:pt x="714074" y="25599"/>
                </a:cubicBezTo>
                <a:cubicBezTo>
                  <a:pt x="720080" y="27115"/>
                  <a:pt x="727588" y="24084"/>
                  <a:pt x="732092" y="25599"/>
                </a:cubicBezTo>
                <a:cubicBezTo>
                  <a:pt x="735095" y="27115"/>
                  <a:pt x="739600" y="34694"/>
                  <a:pt x="741101" y="37725"/>
                </a:cubicBezTo>
                <a:cubicBezTo>
                  <a:pt x="742603" y="40756"/>
                  <a:pt x="741101" y="52882"/>
                  <a:pt x="742603" y="54398"/>
                </a:cubicBezTo>
                <a:cubicBezTo>
                  <a:pt x="742603" y="58945"/>
                  <a:pt x="745606" y="60460"/>
                  <a:pt x="748609" y="63492"/>
                </a:cubicBezTo>
                <a:cubicBezTo>
                  <a:pt x="753113" y="69555"/>
                  <a:pt x="754615" y="72586"/>
                  <a:pt x="762122" y="71070"/>
                </a:cubicBezTo>
                <a:cubicBezTo>
                  <a:pt x="762122" y="71070"/>
                  <a:pt x="763623" y="68039"/>
                  <a:pt x="765125" y="68039"/>
                </a:cubicBezTo>
                <a:cubicBezTo>
                  <a:pt x="766626" y="68039"/>
                  <a:pt x="768128" y="71070"/>
                  <a:pt x="768128" y="71070"/>
                </a:cubicBezTo>
                <a:cubicBezTo>
                  <a:pt x="769629" y="69555"/>
                  <a:pt x="771131" y="66523"/>
                  <a:pt x="772633" y="66523"/>
                </a:cubicBezTo>
                <a:cubicBezTo>
                  <a:pt x="774134" y="65007"/>
                  <a:pt x="775636" y="66523"/>
                  <a:pt x="777137" y="66523"/>
                </a:cubicBezTo>
                <a:cubicBezTo>
                  <a:pt x="778638" y="65007"/>
                  <a:pt x="780140" y="61976"/>
                  <a:pt x="783143" y="61976"/>
                </a:cubicBezTo>
                <a:cubicBezTo>
                  <a:pt x="783143" y="60460"/>
                  <a:pt x="784644" y="61976"/>
                  <a:pt x="786146" y="61976"/>
                </a:cubicBezTo>
                <a:cubicBezTo>
                  <a:pt x="787647" y="60460"/>
                  <a:pt x="789149" y="57429"/>
                  <a:pt x="790650" y="57429"/>
                </a:cubicBezTo>
                <a:cubicBezTo>
                  <a:pt x="795155" y="54398"/>
                  <a:pt x="798158" y="55913"/>
                  <a:pt x="801161" y="52882"/>
                </a:cubicBezTo>
                <a:cubicBezTo>
                  <a:pt x="802662" y="51366"/>
                  <a:pt x="802662" y="48335"/>
                  <a:pt x="804164" y="48335"/>
                </a:cubicBezTo>
                <a:cubicBezTo>
                  <a:pt x="805665" y="46819"/>
                  <a:pt x="807167" y="48335"/>
                  <a:pt x="808668" y="48335"/>
                </a:cubicBezTo>
                <a:cubicBezTo>
                  <a:pt x="810170" y="46819"/>
                  <a:pt x="810170" y="45303"/>
                  <a:pt x="811671" y="43788"/>
                </a:cubicBezTo>
                <a:cubicBezTo>
                  <a:pt x="813173" y="42272"/>
                  <a:pt x="814674" y="43788"/>
                  <a:pt x="814674" y="43788"/>
                </a:cubicBezTo>
                <a:cubicBezTo>
                  <a:pt x="816176" y="39241"/>
                  <a:pt x="816176" y="39241"/>
                  <a:pt x="816176" y="39241"/>
                </a:cubicBezTo>
                <a:cubicBezTo>
                  <a:pt x="817677" y="37725"/>
                  <a:pt x="820680" y="37725"/>
                  <a:pt x="823683" y="36209"/>
                </a:cubicBezTo>
                <a:cubicBezTo>
                  <a:pt x="826686" y="34694"/>
                  <a:pt x="830064" y="31283"/>
                  <a:pt x="833255" y="2919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4" name="Picture Placeholder 3">
            <a:extLst>
              <a:ext uri="{FF2B5EF4-FFF2-40B4-BE49-F238E27FC236}">
                <a16:creationId xmlns:a16="http://schemas.microsoft.com/office/drawing/2014/main" id="{EC30D989-8410-4C98-9DAF-8480E4F8F11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68" b="1268"/>
          <a:stretch>
            <a:fillRect/>
          </a:stretch>
        </p:blipFill>
        <p:spPr/>
      </p:pic>
    </p:spTree>
    <p:extLst>
      <p:ext uri="{BB962C8B-B14F-4D97-AF65-F5344CB8AC3E}">
        <p14:creationId xmlns:p14="http://schemas.microsoft.com/office/powerpoint/2010/main" val="168648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6740" y="2005670"/>
            <a:ext cx="4536614" cy="1188082"/>
          </a:xfrm>
          <a:prstGeom prst="rect">
            <a:avLst/>
          </a:prstGeom>
          <a:noFill/>
        </p:spPr>
        <p:txBody>
          <a:bodyPr wrap="square" lIns="0" rIns="0" rtlCol="0">
            <a:spAutoFit/>
          </a:bodyPr>
          <a:lstStyle/>
          <a:p>
            <a:pPr>
              <a:lnSpc>
                <a:spcPct val="80000"/>
              </a:lnSpc>
            </a:pPr>
            <a:r>
              <a:rPr lang="en-US" sz="4400" spc="300" dirty="0">
                <a:latin typeface="+mj-lt"/>
              </a:rPr>
              <a:t>ABOUT</a:t>
            </a:r>
          </a:p>
          <a:p>
            <a:pPr>
              <a:lnSpc>
                <a:spcPct val="80000"/>
              </a:lnSpc>
            </a:pPr>
            <a:r>
              <a:rPr lang="en-US" sz="4400" kern="1200" spc="300" dirty="0">
                <a:latin typeface="+mj-lt"/>
              </a:rPr>
              <a:t>THE COMPANY</a:t>
            </a:r>
          </a:p>
        </p:txBody>
      </p:sp>
      <p:sp>
        <p:nvSpPr>
          <p:cNvPr id="6" name="TextBox 5"/>
          <p:cNvSpPr txBox="1"/>
          <p:nvPr/>
        </p:nvSpPr>
        <p:spPr>
          <a:xfrm>
            <a:off x="1506740" y="4096709"/>
            <a:ext cx="4094522" cy="1246495"/>
          </a:xfrm>
          <a:prstGeom prst="rect">
            <a:avLst/>
          </a:prstGeom>
          <a:noFill/>
        </p:spPr>
        <p:txBody>
          <a:bodyPr wrap="square" lIns="0" rIns="0" rtlCol="0">
            <a:spAutoFit/>
          </a:bodyPr>
          <a:lstStyle/>
          <a:p>
            <a:pPr>
              <a:lnSpc>
                <a:spcPct val="150000"/>
              </a:lnSpc>
            </a:pPr>
            <a:r>
              <a:rPr lang="en-US" sz="1000" dirty="0">
                <a:solidFill>
                  <a:schemeClr val="tx1">
                    <a:alpha val="70000"/>
                  </a:schemeClr>
                </a:solidFill>
              </a:rPr>
              <a:t>There are many variations of passages of Lorem Ipsum available, but the majority have suffered alteration in some form, by injected </a:t>
            </a:r>
            <a:r>
              <a:rPr lang="en-US" sz="1000" dirty="0" err="1">
                <a:solidFill>
                  <a:schemeClr val="tx1">
                    <a:alpha val="70000"/>
                  </a:schemeClr>
                </a:solidFill>
              </a:rPr>
              <a:t>humour</a:t>
            </a:r>
            <a:r>
              <a:rPr lang="en-US" sz="1000" dirty="0">
                <a:solidFill>
                  <a:schemeClr val="tx1">
                    <a:alpha val="70000"/>
                  </a:schemeClr>
                </a:solidFill>
              </a:rPr>
              <a:t>, or </a:t>
            </a:r>
            <a:r>
              <a:rPr lang="en-US" sz="1000" dirty="0" err="1">
                <a:solidFill>
                  <a:schemeClr val="tx1">
                    <a:alpha val="70000"/>
                  </a:schemeClr>
                </a:solidFill>
              </a:rPr>
              <a:t>randomised</a:t>
            </a:r>
            <a:r>
              <a:rPr lang="en-US" sz="1000" dirty="0">
                <a:solidFill>
                  <a:schemeClr val="tx1">
                    <a:alpha val="70000"/>
                  </a:schemeClr>
                </a:solidFill>
              </a:rPr>
              <a:t> words which don't look even slightly believable. If you are going to use a passage of Lorem Ipsum, you need to be sure there isn't anything embarrassing hidden in the middle of text. </a:t>
            </a:r>
          </a:p>
        </p:txBody>
      </p:sp>
      <p:sp>
        <p:nvSpPr>
          <p:cNvPr id="7" name="TextBox 6"/>
          <p:cNvSpPr txBox="1"/>
          <p:nvPr/>
        </p:nvSpPr>
        <p:spPr>
          <a:xfrm>
            <a:off x="1506740" y="3636141"/>
            <a:ext cx="2625940" cy="307777"/>
          </a:xfrm>
          <a:prstGeom prst="rect">
            <a:avLst/>
          </a:prstGeom>
          <a:noFill/>
        </p:spPr>
        <p:txBody>
          <a:bodyPr wrap="square" lIns="0" rIns="0" rtlCol="0">
            <a:spAutoFit/>
          </a:bodyPr>
          <a:lstStyle/>
          <a:p>
            <a:r>
              <a:rPr lang="en-US" sz="1400" spc="300" dirty="0">
                <a:latin typeface="+mj-lt"/>
              </a:rPr>
              <a:t>YOUR SMALL TITLE</a:t>
            </a:r>
            <a:endParaRPr lang="en-US" sz="1400" kern="1200" spc="300" dirty="0">
              <a:latin typeface="+mj-lt"/>
            </a:endParaRPr>
          </a:p>
        </p:txBody>
      </p:sp>
      <p:sp>
        <p:nvSpPr>
          <p:cNvPr id="8" name="Freeform 7"/>
          <p:cNvSpPr>
            <a:spLocks/>
          </p:cNvSpPr>
          <p:nvPr/>
        </p:nvSpPr>
        <p:spPr bwMode="auto">
          <a:xfrm rot="21295098">
            <a:off x="1509378" y="3338048"/>
            <a:ext cx="1154011" cy="110783"/>
          </a:xfrm>
          <a:custGeom>
            <a:avLst/>
            <a:gdLst>
              <a:gd name="connsiteX0" fmla="*/ 833255 w 1154011"/>
              <a:gd name="connsiteY0" fmla="*/ 29199 h 110783"/>
              <a:gd name="connsiteX1" fmla="*/ 841701 w 1154011"/>
              <a:gd name="connsiteY1" fmla="*/ 30146 h 110783"/>
              <a:gd name="connsiteX2" fmla="*/ 838698 w 1154011"/>
              <a:gd name="connsiteY2" fmla="*/ 36209 h 110783"/>
              <a:gd name="connsiteX3" fmla="*/ 843203 w 1154011"/>
              <a:gd name="connsiteY3" fmla="*/ 39241 h 110783"/>
              <a:gd name="connsiteX4" fmla="*/ 847707 w 1154011"/>
              <a:gd name="connsiteY4" fmla="*/ 48335 h 110783"/>
              <a:gd name="connsiteX5" fmla="*/ 853713 w 1154011"/>
              <a:gd name="connsiteY5" fmla="*/ 43788 h 110783"/>
              <a:gd name="connsiteX6" fmla="*/ 864223 w 1154011"/>
              <a:gd name="connsiteY6" fmla="*/ 43788 h 110783"/>
              <a:gd name="connsiteX7" fmla="*/ 871731 w 1154011"/>
              <a:gd name="connsiteY7" fmla="*/ 39241 h 110783"/>
              <a:gd name="connsiteX8" fmla="*/ 901761 w 1154011"/>
              <a:gd name="connsiteY8" fmla="*/ 37725 h 110783"/>
              <a:gd name="connsiteX9" fmla="*/ 906265 w 1154011"/>
              <a:gd name="connsiteY9" fmla="*/ 42272 h 110783"/>
              <a:gd name="connsiteX10" fmla="*/ 913773 w 1154011"/>
              <a:gd name="connsiteY10" fmla="*/ 45303 h 110783"/>
              <a:gd name="connsiteX11" fmla="*/ 922781 w 1154011"/>
              <a:gd name="connsiteY11" fmla="*/ 58945 h 110783"/>
              <a:gd name="connsiteX12" fmla="*/ 942301 w 1154011"/>
              <a:gd name="connsiteY12" fmla="*/ 65008 h 110783"/>
              <a:gd name="connsiteX13" fmla="*/ 946805 w 1154011"/>
              <a:gd name="connsiteY13" fmla="*/ 69555 h 110783"/>
              <a:gd name="connsiteX14" fmla="*/ 957316 w 1154011"/>
              <a:gd name="connsiteY14" fmla="*/ 69555 h 110783"/>
              <a:gd name="connsiteX15" fmla="*/ 973832 w 1154011"/>
              <a:gd name="connsiteY15" fmla="*/ 75617 h 110783"/>
              <a:gd name="connsiteX16" fmla="*/ 987346 w 1154011"/>
              <a:gd name="connsiteY16" fmla="*/ 77133 h 110783"/>
              <a:gd name="connsiteX17" fmla="*/ 997856 w 1154011"/>
              <a:gd name="connsiteY17" fmla="*/ 90774 h 110783"/>
              <a:gd name="connsiteX18" fmla="*/ 1018877 w 1154011"/>
              <a:gd name="connsiteY18" fmla="*/ 93806 h 110783"/>
              <a:gd name="connsiteX19" fmla="*/ 1020378 w 1154011"/>
              <a:gd name="connsiteY19" fmla="*/ 90774 h 110783"/>
              <a:gd name="connsiteX20" fmla="*/ 1047405 w 1154011"/>
              <a:gd name="connsiteY20" fmla="*/ 90774 h 110783"/>
              <a:gd name="connsiteX21" fmla="*/ 1051910 w 1154011"/>
              <a:gd name="connsiteY21" fmla="*/ 92290 h 110783"/>
              <a:gd name="connsiteX22" fmla="*/ 1059417 w 1154011"/>
              <a:gd name="connsiteY22" fmla="*/ 92290 h 110783"/>
              <a:gd name="connsiteX23" fmla="*/ 1063921 w 1154011"/>
              <a:gd name="connsiteY23" fmla="*/ 90774 h 110783"/>
              <a:gd name="connsiteX24" fmla="*/ 1077435 w 1154011"/>
              <a:gd name="connsiteY24" fmla="*/ 90774 h 110783"/>
              <a:gd name="connsiteX25" fmla="*/ 1081939 w 1154011"/>
              <a:gd name="connsiteY25" fmla="*/ 92290 h 110783"/>
              <a:gd name="connsiteX26" fmla="*/ 1090948 w 1154011"/>
              <a:gd name="connsiteY26" fmla="*/ 90774 h 110783"/>
              <a:gd name="connsiteX27" fmla="*/ 1090948 w 1154011"/>
              <a:gd name="connsiteY27" fmla="*/ 87743 h 110783"/>
              <a:gd name="connsiteX28" fmla="*/ 1102960 w 1154011"/>
              <a:gd name="connsiteY28" fmla="*/ 78649 h 110783"/>
              <a:gd name="connsiteX29" fmla="*/ 1111969 w 1154011"/>
              <a:gd name="connsiteY29" fmla="*/ 86227 h 110783"/>
              <a:gd name="connsiteX30" fmla="*/ 1146504 w 1154011"/>
              <a:gd name="connsiteY30" fmla="*/ 92290 h 110783"/>
              <a:gd name="connsiteX31" fmla="*/ 1154011 w 1154011"/>
              <a:gd name="connsiteY31" fmla="*/ 96837 h 110783"/>
              <a:gd name="connsiteX32" fmla="*/ 1125483 w 1154011"/>
              <a:gd name="connsiteY32" fmla="*/ 98353 h 110783"/>
              <a:gd name="connsiteX33" fmla="*/ 1120978 w 1154011"/>
              <a:gd name="connsiteY33" fmla="*/ 96837 h 110783"/>
              <a:gd name="connsiteX34" fmla="*/ 1114972 w 1154011"/>
              <a:gd name="connsiteY34" fmla="*/ 101384 h 110783"/>
              <a:gd name="connsiteX35" fmla="*/ 1110468 w 1154011"/>
              <a:gd name="connsiteY35" fmla="*/ 98353 h 110783"/>
              <a:gd name="connsiteX36" fmla="*/ 1105963 w 1154011"/>
              <a:gd name="connsiteY36" fmla="*/ 101384 h 110783"/>
              <a:gd name="connsiteX37" fmla="*/ 1101459 w 1154011"/>
              <a:gd name="connsiteY37" fmla="*/ 99868 h 110783"/>
              <a:gd name="connsiteX38" fmla="*/ 1078936 w 1154011"/>
              <a:gd name="connsiteY38" fmla="*/ 105931 h 110783"/>
              <a:gd name="connsiteX39" fmla="*/ 1074432 w 1154011"/>
              <a:gd name="connsiteY39" fmla="*/ 105931 h 110783"/>
              <a:gd name="connsiteX40" fmla="*/ 1072931 w 1154011"/>
              <a:gd name="connsiteY40" fmla="*/ 101384 h 110783"/>
              <a:gd name="connsiteX41" fmla="*/ 1071429 w 1154011"/>
              <a:gd name="connsiteY41" fmla="*/ 105931 h 110783"/>
              <a:gd name="connsiteX42" fmla="*/ 1069927 w 1154011"/>
              <a:gd name="connsiteY42" fmla="*/ 104416 h 110783"/>
              <a:gd name="connsiteX43" fmla="*/ 1036895 w 1154011"/>
              <a:gd name="connsiteY43" fmla="*/ 105931 h 110783"/>
              <a:gd name="connsiteX44" fmla="*/ 1027886 w 1154011"/>
              <a:gd name="connsiteY44" fmla="*/ 110478 h 110783"/>
              <a:gd name="connsiteX45" fmla="*/ 1003862 w 1154011"/>
              <a:gd name="connsiteY45" fmla="*/ 105931 h 110783"/>
              <a:gd name="connsiteX46" fmla="*/ 997856 w 1154011"/>
              <a:gd name="connsiteY46" fmla="*/ 110478 h 110783"/>
              <a:gd name="connsiteX47" fmla="*/ 996355 w 1154011"/>
              <a:gd name="connsiteY47" fmla="*/ 105931 h 110783"/>
              <a:gd name="connsiteX48" fmla="*/ 990349 w 1154011"/>
              <a:gd name="connsiteY48" fmla="*/ 102900 h 110783"/>
              <a:gd name="connsiteX49" fmla="*/ 984343 w 1154011"/>
              <a:gd name="connsiteY49" fmla="*/ 93806 h 110783"/>
              <a:gd name="connsiteX50" fmla="*/ 976835 w 1154011"/>
              <a:gd name="connsiteY50" fmla="*/ 93806 h 110783"/>
              <a:gd name="connsiteX51" fmla="*/ 969328 w 1154011"/>
              <a:gd name="connsiteY51" fmla="*/ 89259 h 110783"/>
              <a:gd name="connsiteX52" fmla="*/ 951310 w 1154011"/>
              <a:gd name="connsiteY52" fmla="*/ 89259 h 110783"/>
              <a:gd name="connsiteX53" fmla="*/ 945304 w 1154011"/>
              <a:gd name="connsiteY53" fmla="*/ 84711 h 110783"/>
              <a:gd name="connsiteX54" fmla="*/ 933292 w 1154011"/>
              <a:gd name="connsiteY54" fmla="*/ 84711 h 110783"/>
              <a:gd name="connsiteX55" fmla="*/ 927286 w 1154011"/>
              <a:gd name="connsiteY55" fmla="*/ 80164 h 110783"/>
              <a:gd name="connsiteX56" fmla="*/ 918277 w 1154011"/>
              <a:gd name="connsiteY56" fmla="*/ 75617 h 110783"/>
              <a:gd name="connsiteX57" fmla="*/ 918277 w 1154011"/>
              <a:gd name="connsiteY57" fmla="*/ 71070 h 110783"/>
              <a:gd name="connsiteX58" fmla="*/ 912271 w 1154011"/>
              <a:gd name="connsiteY58" fmla="*/ 71070 h 110783"/>
              <a:gd name="connsiteX59" fmla="*/ 912271 w 1154011"/>
              <a:gd name="connsiteY59" fmla="*/ 65008 h 110783"/>
              <a:gd name="connsiteX60" fmla="*/ 906265 w 1154011"/>
              <a:gd name="connsiteY60" fmla="*/ 58945 h 110783"/>
              <a:gd name="connsiteX61" fmla="*/ 898758 w 1154011"/>
              <a:gd name="connsiteY61" fmla="*/ 58945 h 110783"/>
              <a:gd name="connsiteX62" fmla="*/ 888247 w 1154011"/>
              <a:gd name="connsiteY62" fmla="*/ 54398 h 110783"/>
              <a:gd name="connsiteX63" fmla="*/ 885244 w 1154011"/>
              <a:gd name="connsiteY63" fmla="*/ 55913 h 110783"/>
              <a:gd name="connsiteX64" fmla="*/ 874734 w 1154011"/>
              <a:gd name="connsiteY64" fmla="*/ 54397 h 110783"/>
              <a:gd name="connsiteX65" fmla="*/ 870229 w 1154011"/>
              <a:gd name="connsiteY65" fmla="*/ 58945 h 110783"/>
              <a:gd name="connsiteX66" fmla="*/ 859719 w 1154011"/>
              <a:gd name="connsiteY66" fmla="*/ 58945 h 110783"/>
              <a:gd name="connsiteX67" fmla="*/ 838698 w 1154011"/>
              <a:gd name="connsiteY67" fmla="*/ 63492 h 110783"/>
              <a:gd name="connsiteX68" fmla="*/ 835695 w 1154011"/>
              <a:gd name="connsiteY68" fmla="*/ 60460 h 110783"/>
              <a:gd name="connsiteX69" fmla="*/ 835695 w 1154011"/>
              <a:gd name="connsiteY69" fmla="*/ 55913 h 110783"/>
              <a:gd name="connsiteX70" fmla="*/ 828188 w 1154011"/>
              <a:gd name="connsiteY70" fmla="*/ 54398 h 110783"/>
              <a:gd name="connsiteX71" fmla="*/ 826686 w 1154011"/>
              <a:gd name="connsiteY71" fmla="*/ 57429 h 110783"/>
              <a:gd name="connsiteX72" fmla="*/ 825185 w 1154011"/>
              <a:gd name="connsiteY72" fmla="*/ 54398 h 110783"/>
              <a:gd name="connsiteX73" fmla="*/ 819179 w 1154011"/>
              <a:gd name="connsiteY73" fmla="*/ 61976 h 110783"/>
              <a:gd name="connsiteX74" fmla="*/ 808668 w 1154011"/>
              <a:gd name="connsiteY74" fmla="*/ 63492 h 110783"/>
              <a:gd name="connsiteX75" fmla="*/ 804164 w 1154011"/>
              <a:gd name="connsiteY75" fmla="*/ 69554 h 110783"/>
              <a:gd name="connsiteX76" fmla="*/ 795155 w 1154011"/>
              <a:gd name="connsiteY76" fmla="*/ 72586 h 110783"/>
              <a:gd name="connsiteX77" fmla="*/ 786146 w 1154011"/>
              <a:gd name="connsiteY77" fmla="*/ 78649 h 110783"/>
              <a:gd name="connsiteX78" fmla="*/ 781641 w 1154011"/>
              <a:gd name="connsiteY78" fmla="*/ 81680 h 110783"/>
              <a:gd name="connsiteX79" fmla="*/ 778639 w 1154011"/>
              <a:gd name="connsiteY79" fmla="*/ 86227 h 110783"/>
              <a:gd name="connsiteX80" fmla="*/ 766822 w 1154011"/>
              <a:gd name="connsiteY80" fmla="*/ 86227 h 110783"/>
              <a:gd name="connsiteX81" fmla="*/ 766862 w 1154011"/>
              <a:gd name="connsiteY81" fmla="*/ 85306 h 110783"/>
              <a:gd name="connsiteX82" fmla="*/ 768128 w 1154011"/>
              <a:gd name="connsiteY82" fmla="*/ 80354 h 110783"/>
              <a:gd name="connsiteX83" fmla="*/ 769629 w 1154011"/>
              <a:gd name="connsiteY83" fmla="*/ 75617 h 110783"/>
              <a:gd name="connsiteX84" fmla="*/ 767002 w 1154011"/>
              <a:gd name="connsiteY84" fmla="*/ 82059 h 110783"/>
              <a:gd name="connsiteX85" fmla="*/ 766862 w 1154011"/>
              <a:gd name="connsiteY85" fmla="*/ 85306 h 110783"/>
              <a:gd name="connsiteX86" fmla="*/ 766626 w 1154011"/>
              <a:gd name="connsiteY86" fmla="*/ 86227 h 110783"/>
              <a:gd name="connsiteX87" fmla="*/ 766822 w 1154011"/>
              <a:gd name="connsiteY87" fmla="*/ 86227 h 110783"/>
              <a:gd name="connsiteX88" fmla="*/ 766626 w 1154011"/>
              <a:gd name="connsiteY88" fmla="*/ 90774 h 110783"/>
              <a:gd name="connsiteX89" fmla="*/ 748609 w 1154011"/>
              <a:gd name="connsiteY89" fmla="*/ 87743 h 110783"/>
              <a:gd name="connsiteX90" fmla="*/ 741101 w 1154011"/>
              <a:gd name="connsiteY90" fmla="*/ 77133 h 110783"/>
              <a:gd name="connsiteX91" fmla="*/ 735095 w 1154011"/>
              <a:gd name="connsiteY91" fmla="*/ 58945 h 110783"/>
              <a:gd name="connsiteX92" fmla="*/ 733594 w 1154011"/>
              <a:gd name="connsiteY92" fmla="*/ 48335 h 110783"/>
              <a:gd name="connsiteX93" fmla="*/ 724585 w 1154011"/>
              <a:gd name="connsiteY93" fmla="*/ 46819 h 110783"/>
              <a:gd name="connsiteX94" fmla="*/ 720080 w 1154011"/>
              <a:gd name="connsiteY94" fmla="*/ 42272 h 110783"/>
              <a:gd name="connsiteX95" fmla="*/ 697558 w 1154011"/>
              <a:gd name="connsiteY95" fmla="*/ 46819 h 110783"/>
              <a:gd name="connsiteX96" fmla="*/ 685546 w 1154011"/>
              <a:gd name="connsiteY96" fmla="*/ 46819 h 110783"/>
              <a:gd name="connsiteX97" fmla="*/ 679540 w 1154011"/>
              <a:gd name="connsiteY97" fmla="*/ 51366 h 110783"/>
              <a:gd name="connsiteX98" fmla="*/ 672033 w 1154011"/>
              <a:gd name="connsiteY98" fmla="*/ 46819 h 110783"/>
              <a:gd name="connsiteX99" fmla="*/ 663024 w 1154011"/>
              <a:gd name="connsiteY99" fmla="*/ 48335 h 110783"/>
              <a:gd name="connsiteX100" fmla="*/ 660021 w 1154011"/>
              <a:gd name="connsiteY100" fmla="*/ 52882 h 110783"/>
              <a:gd name="connsiteX101" fmla="*/ 654015 w 1154011"/>
              <a:gd name="connsiteY101" fmla="*/ 48335 h 110783"/>
              <a:gd name="connsiteX102" fmla="*/ 643504 w 1154011"/>
              <a:gd name="connsiteY102" fmla="*/ 57429 h 110783"/>
              <a:gd name="connsiteX103" fmla="*/ 611973 w 1154011"/>
              <a:gd name="connsiteY103" fmla="*/ 58945 h 110783"/>
              <a:gd name="connsiteX104" fmla="*/ 593955 w 1154011"/>
              <a:gd name="connsiteY104" fmla="*/ 63492 h 110783"/>
              <a:gd name="connsiteX105" fmla="*/ 589451 w 1154011"/>
              <a:gd name="connsiteY105" fmla="*/ 65007 h 110783"/>
              <a:gd name="connsiteX106" fmla="*/ 577439 w 1154011"/>
              <a:gd name="connsiteY106" fmla="*/ 71070 h 110783"/>
              <a:gd name="connsiteX107" fmla="*/ 572934 w 1154011"/>
              <a:gd name="connsiteY107" fmla="*/ 69555 h 110783"/>
              <a:gd name="connsiteX108" fmla="*/ 565427 w 1154011"/>
              <a:gd name="connsiteY108" fmla="*/ 74102 h 110783"/>
              <a:gd name="connsiteX109" fmla="*/ 560922 w 1154011"/>
              <a:gd name="connsiteY109" fmla="*/ 78649 h 110783"/>
              <a:gd name="connsiteX110" fmla="*/ 553415 w 1154011"/>
              <a:gd name="connsiteY110" fmla="*/ 78649 h 110783"/>
              <a:gd name="connsiteX111" fmla="*/ 544406 w 1154011"/>
              <a:gd name="connsiteY111" fmla="*/ 84711 h 110783"/>
              <a:gd name="connsiteX112" fmla="*/ 539901 w 1154011"/>
              <a:gd name="connsiteY112" fmla="*/ 83196 h 110783"/>
              <a:gd name="connsiteX113" fmla="*/ 535397 w 1154011"/>
              <a:gd name="connsiteY113" fmla="*/ 87743 h 110783"/>
              <a:gd name="connsiteX114" fmla="*/ 529391 w 1154011"/>
              <a:gd name="connsiteY114" fmla="*/ 87743 h 110783"/>
              <a:gd name="connsiteX115" fmla="*/ 524887 w 1154011"/>
              <a:gd name="connsiteY115" fmla="*/ 92290 h 110783"/>
              <a:gd name="connsiteX116" fmla="*/ 502364 w 1154011"/>
              <a:gd name="connsiteY116" fmla="*/ 101384 h 110783"/>
              <a:gd name="connsiteX117" fmla="*/ 497860 w 1154011"/>
              <a:gd name="connsiteY117" fmla="*/ 105931 h 110783"/>
              <a:gd name="connsiteX118" fmla="*/ 482845 w 1154011"/>
              <a:gd name="connsiteY118" fmla="*/ 107447 h 110783"/>
              <a:gd name="connsiteX119" fmla="*/ 472335 w 1154011"/>
              <a:gd name="connsiteY119" fmla="*/ 110478 h 110783"/>
              <a:gd name="connsiteX120" fmla="*/ 469332 w 1154011"/>
              <a:gd name="connsiteY120" fmla="*/ 110478 h 110783"/>
              <a:gd name="connsiteX121" fmla="*/ 466328 w 1154011"/>
              <a:gd name="connsiteY121" fmla="*/ 105931 h 110783"/>
              <a:gd name="connsiteX122" fmla="*/ 461824 w 1154011"/>
              <a:gd name="connsiteY122" fmla="*/ 99868 h 110783"/>
              <a:gd name="connsiteX123" fmla="*/ 460322 w 1154011"/>
              <a:gd name="connsiteY123" fmla="*/ 95321 h 110783"/>
              <a:gd name="connsiteX124" fmla="*/ 460322 w 1154011"/>
              <a:gd name="connsiteY124" fmla="*/ 68039 h 110783"/>
              <a:gd name="connsiteX125" fmla="*/ 464827 w 1154011"/>
              <a:gd name="connsiteY125" fmla="*/ 68039 h 110783"/>
              <a:gd name="connsiteX126" fmla="*/ 467830 w 1154011"/>
              <a:gd name="connsiteY126" fmla="*/ 57429 h 110783"/>
              <a:gd name="connsiteX127" fmla="*/ 470833 w 1154011"/>
              <a:gd name="connsiteY127" fmla="*/ 54398 h 110783"/>
              <a:gd name="connsiteX128" fmla="*/ 472334 w 1154011"/>
              <a:gd name="connsiteY128" fmla="*/ 49851 h 110783"/>
              <a:gd name="connsiteX129" fmla="*/ 481343 w 1154011"/>
              <a:gd name="connsiteY129" fmla="*/ 36209 h 110783"/>
              <a:gd name="connsiteX130" fmla="*/ 487349 w 1154011"/>
              <a:gd name="connsiteY130" fmla="*/ 21052 h 110783"/>
              <a:gd name="connsiteX131" fmla="*/ 475337 w 1154011"/>
              <a:gd name="connsiteY131" fmla="*/ 19537 h 110783"/>
              <a:gd name="connsiteX132" fmla="*/ 469332 w 1154011"/>
              <a:gd name="connsiteY132" fmla="*/ 14990 h 110783"/>
              <a:gd name="connsiteX133" fmla="*/ 463326 w 1154011"/>
              <a:gd name="connsiteY133" fmla="*/ 19537 h 110783"/>
              <a:gd name="connsiteX134" fmla="*/ 451314 w 1154011"/>
              <a:gd name="connsiteY134" fmla="*/ 16505 h 110783"/>
              <a:gd name="connsiteX135" fmla="*/ 437800 w 1154011"/>
              <a:gd name="connsiteY135" fmla="*/ 19537 h 110783"/>
              <a:gd name="connsiteX136" fmla="*/ 431794 w 1154011"/>
              <a:gd name="connsiteY136" fmla="*/ 24084 h 110783"/>
              <a:gd name="connsiteX137" fmla="*/ 425788 w 1154011"/>
              <a:gd name="connsiteY137" fmla="*/ 21052 h 110783"/>
              <a:gd name="connsiteX138" fmla="*/ 421284 w 1154011"/>
              <a:gd name="connsiteY138" fmla="*/ 24084 h 110783"/>
              <a:gd name="connsiteX139" fmla="*/ 416779 w 1154011"/>
              <a:gd name="connsiteY139" fmla="*/ 28631 h 110783"/>
              <a:gd name="connsiteX140" fmla="*/ 409272 w 1154011"/>
              <a:gd name="connsiteY140" fmla="*/ 25599 h 110783"/>
              <a:gd name="connsiteX141" fmla="*/ 403266 w 1154011"/>
              <a:gd name="connsiteY141" fmla="*/ 30147 h 110783"/>
              <a:gd name="connsiteX142" fmla="*/ 388251 w 1154011"/>
              <a:gd name="connsiteY142" fmla="*/ 33178 h 110783"/>
              <a:gd name="connsiteX143" fmla="*/ 385248 w 1154011"/>
              <a:gd name="connsiteY143" fmla="*/ 37725 h 110783"/>
              <a:gd name="connsiteX144" fmla="*/ 374738 w 1154011"/>
              <a:gd name="connsiteY144" fmla="*/ 37725 h 110783"/>
              <a:gd name="connsiteX145" fmla="*/ 370233 w 1154011"/>
              <a:gd name="connsiteY145" fmla="*/ 42272 h 110783"/>
              <a:gd name="connsiteX146" fmla="*/ 367230 w 1154011"/>
              <a:gd name="connsiteY146" fmla="*/ 39241 h 110783"/>
              <a:gd name="connsiteX147" fmla="*/ 361224 w 1154011"/>
              <a:gd name="connsiteY147" fmla="*/ 43788 h 110783"/>
              <a:gd name="connsiteX148" fmla="*/ 358221 w 1154011"/>
              <a:gd name="connsiteY148" fmla="*/ 42272 h 110783"/>
              <a:gd name="connsiteX149" fmla="*/ 353717 w 1154011"/>
              <a:gd name="connsiteY149" fmla="*/ 46819 h 110783"/>
              <a:gd name="connsiteX150" fmla="*/ 349212 w 1154011"/>
              <a:gd name="connsiteY150" fmla="*/ 43788 h 110783"/>
              <a:gd name="connsiteX151" fmla="*/ 343206 w 1154011"/>
              <a:gd name="connsiteY151" fmla="*/ 46819 h 110783"/>
              <a:gd name="connsiteX152" fmla="*/ 334197 w 1154011"/>
              <a:gd name="connsiteY152" fmla="*/ 43788 h 110783"/>
              <a:gd name="connsiteX153" fmla="*/ 328191 w 1154011"/>
              <a:gd name="connsiteY153" fmla="*/ 46819 h 110783"/>
              <a:gd name="connsiteX154" fmla="*/ 322185 w 1154011"/>
              <a:gd name="connsiteY154" fmla="*/ 43788 h 110783"/>
              <a:gd name="connsiteX155" fmla="*/ 302666 w 1154011"/>
              <a:gd name="connsiteY155" fmla="*/ 46819 h 110783"/>
              <a:gd name="connsiteX156" fmla="*/ 298162 w 1154011"/>
              <a:gd name="connsiteY156" fmla="*/ 43788 h 110783"/>
              <a:gd name="connsiteX157" fmla="*/ 293657 w 1154011"/>
              <a:gd name="connsiteY157" fmla="*/ 48335 h 110783"/>
              <a:gd name="connsiteX158" fmla="*/ 280144 w 1154011"/>
              <a:gd name="connsiteY158" fmla="*/ 48335 h 110783"/>
              <a:gd name="connsiteX159" fmla="*/ 265129 w 1154011"/>
              <a:gd name="connsiteY159" fmla="*/ 51366 h 110783"/>
              <a:gd name="connsiteX160" fmla="*/ 239603 w 1154011"/>
              <a:gd name="connsiteY160" fmla="*/ 49850 h 110783"/>
              <a:gd name="connsiteX161" fmla="*/ 221586 w 1154011"/>
              <a:gd name="connsiteY161" fmla="*/ 49851 h 110783"/>
              <a:gd name="connsiteX162" fmla="*/ 212577 w 1154011"/>
              <a:gd name="connsiteY162" fmla="*/ 37725 h 110783"/>
              <a:gd name="connsiteX163" fmla="*/ 194559 w 1154011"/>
              <a:gd name="connsiteY163" fmla="*/ 42272 h 110783"/>
              <a:gd name="connsiteX164" fmla="*/ 185550 w 1154011"/>
              <a:gd name="connsiteY164" fmla="*/ 42272 h 110783"/>
              <a:gd name="connsiteX165" fmla="*/ 170535 w 1154011"/>
              <a:gd name="connsiteY165" fmla="*/ 45304 h 110783"/>
              <a:gd name="connsiteX166" fmla="*/ 167532 w 1154011"/>
              <a:gd name="connsiteY166" fmla="*/ 25599 h 110783"/>
              <a:gd name="connsiteX167" fmla="*/ 149514 w 1154011"/>
              <a:gd name="connsiteY167" fmla="*/ 27115 h 110783"/>
              <a:gd name="connsiteX168" fmla="*/ 142007 w 1154011"/>
              <a:gd name="connsiteY168" fmla="*/ 30147 h 110783"/>
              <a:gd name="connsiteX169" fmla="*/ 139004 w 1154011"/>
              <a:gd name="connsiteY169" fmla="*/ 34694 h 110783"/>
              <a:gd name="connsiteX170" fmla="*/ 125490 w 1154011"/>
              <a:gd name="connsiteY170" fmla="*/ 36209 h 110783"/>
              <a:gd name="connsiteX171" fmla="*/ 117983 w 1154011"/>
              <a:gd name="connsiteY171" fmla="*/ 43788 h 110783"/>
              <a:gd name="connsiteX172" fmla="*/ 113478 w 1154011"/>
              <a:gd name="connsiteY172" fmla="*/ 43788 h 110783"/>
              <a:gd name="connsiteX173" fmla="*/ 107472 w 1154011"/>
              <a:gd name="connsiteY173" fmla="*/ 48335 h 110783"/>
              <a:gd name="connsiteX174" fmla="*/ 99965 w 1154011"/>
              <a:gd name="connsiteY174" fmla="*/ 45303 h 110783"/>
              <a:gd name="connsiteX175" fmla="*/ 95460 w 1154011"/>
              <a:gd name="connsiteY175" fmla="*/ 34693 h 110783"/>
              <a:gd name="connsiteX176" fmla="*/ 95460 w 1154011"/>
              <a:gd name="connsiteY176" fmla="*/ 21052 h 110783"/>
              <a:gd name="connsiteX177" fmla="*/ 86451 w 1154011"/>
              <a:gd name="connsiteY177" fmla="*/ 19537 h 110783"/>
              <a:gd name="connsiteX178" fmla="*/ 80445 w 1154011"/>
              <a:gd name="connsiteY178" fmla="*/ 25600 h 110783"/>
              <a:gd name="connsiteX179" fmla="*/ 74440 w 1154011"/>
              <a:gd name="connsiteY179" fmla="*/ 25599 h 110783"/>
              <a:gd name="connsiteX180" fmla="*/ 69935 w 1154011"/>
              <a:gd name="connsiteY180" fmla="*/ 30146 h 110783"/>
              <a:gd name="connsiteX181" fmla="*/ 57923 w 1154011"/>
              <a:gd name="connsiteY181" fmla="*/ 31662 h 110783"/>
              <a:gd name="connsiteX182" fmla="*/ 56422 w 1154011"/>
              <a:gd name="connsiteY182" fmla="*/ 36209 h 110783"/>
              <a:gd name="connsiteX183" fmla="*/ 51917 w 1154011"/>
              <a:gd name="connsiteY183" fmla="*/ 36209 h 110783"/>
              <a:gd name="connsiteX184" fmla="*/ 47413 w 1154011"/>
              <a:gd name="connsiteY184" fmla="*/ 40756 h 110783"/>
              <a:gd name="connsiteX185" fmla="*/ 27893 w 1154011"/>
              <a:gd name="connsiteY185" fmla="*/ 48335 h 110783"/>
              <a:gd name="connsiteX186" fmla="*/ 20386 w 1154011"/>
              <a:gd name="connsiteY186" fmla="*/ 52882 h 110783"/>
              <a:gd name="connsiteX187" fmla="*/ 14380 w 1154011"/>
              <a:gd name="connsiteY187" fmla="*/ 49851 h 110783"/>
              <a:gd name="connsiteX188" fmla="*/ 6872 w 1154011"/>
              <a:gd name="connsiteY188" fmla="*/ 54398 h 110783"/>
              <a:gd name="connsiteX189" fmla="*/ 2368 w 1154011"/>
              <a:gd name="connsiteY189" fmla="*/ 52882 h 110783"/>
              <a:gd name="connsiteX190" fmla="*/ 0 w 1154011"/>
              <a:gd name="connsiteY190" fmla="*/ 53480 h 110783"/>
              <a:gd name="connsiteX191" fmla="*/ 1272 w 1154011"/>
              <a:gd name="connsiteY191" fmla="*/ 39172 h 110783"/>
              <a:gd name="connsiteX192" fmla="*/ 17758 w 1154011"/>
              <a:gd name="connsiteY192" fmla="*/ 39051 h 110783"/>
              <a:gd name="connsiteX193" fmla="*/ 41407 w 1154011"/>
              <a:gd name="connsiteY193" fmla="*/ 28631 h 110783"/>
              <a:gd name="connsiteX194" fmla="*/ 50416 w 1154011"/>
              <a:gd name="connsiteY194" fmla="*/ 25599 h 110783"/>
              <a:gd name="connsiteX195" fmla="*/ 62428 w 1154011"/>
              <a:gd name="connsiteY195" fmla="*/ 16505 h 110783"/>
              <a:gd name="connsiteX196" fmla="*/ 72938 w 1154011"/>
              <a:gd name="connsiteY196" fmla="*/ 14990 h 110783"/>
              <a:gd name="connsiteX197" fmla="*/ 74440 w 1154011"/>
              <a:gd name="connsiteY197" fmla="*/ 11958 h 110783"/>
              <a:gd name="connsiteX198" fmla="*/ 75941 w 1154011"/>
              <a:gd name="connsiteY198" fmla="*/ 14990 h 110783"/>
              <a:gd name="connsiteX199" fmla="*/ 80446 w 1154011"/>
              <a:gd name="connsiteY199" fmla="*/ 7411 h 110783"/>
              <a:gd name="connsiteX200" fmla="*/ 101466 w 1154011"/>
              <a:gd name="connsiteY200" fmla="*/ 5895 h 110783"/>
              <a:gd name="connsiteX201" fmla="*/ 102968 w 1154011"/>
              <a:gd name="connsiteY201" fmla="*/ 10442 h 110783"/>
              <a:gd name="connsiteX202" fmla="*/ 104469 w 1154011"/>
              <a:gd name="connsiteY202" fmla="*/ 11958 h 110783"/>
              <a:gd name="connsiteX203" fmla="*/ 102968 w 1154011"/>
              <a:gd name="connsiteY203" fmla="*/ 18021 h 110783"/>
              <a:gd name="connsiteX204" fmla="*/ 128493 w 1154011"/>
              <a:gd name="connsiteY204" fmla="*/ 18021 h 110783"/>
              <a:gd name="connsiteX205" fmla="*/ 152517 w 1154011"/>
              <a:gd name="connsiteY205" fmla="*/ 11958 h 110783"/>
              <a:gd name="connsiteX206" fmla="*/ 170535 w 1154011"/>
              <a:gd name="connsiteY206" fmla="*/ 4380 h 110783"/>
              <a:gd name="connsiteX207" fmla="*/ 179544 w 1154011"/>
              <a:gd name="connsiteY207" fmla="*/ 21052 h 110783"/>
              <a:gd name="connsiteX208" fmla="*/ 196060 w 1154011"/>
              <a:gd name="connsiteY208" fmla="*/ 16505 h 110783"/>
              <a:gd name="connsiteX209" fmla="*/ 200565 w 1154011"/>
              <a:gd name="connsiteY209" fmla="*/ 18021 h 110783"/>
              <a:gd name="connsiteX210" fmla="*/ 218583 w 1154011"/>
              <a:gd name="connsiteY210" fmla="*/ 18021 h 110783"/>
              <a:gd name="connsiteX211" fmla="*/ 232096 w 1154011"/>
              <a:gd name="connsiteY211" fmla="*/ 28631 h 110783"/>
              <a:gd name="connsiteX212" fmla="*/ 259123 w 1154011"/>
              <a:gd name="connsiteY212" fmla="*/ 28631 h 110783"/>
              <a:gd name="connsiteX213" fmla="*/ 287651 w 1154011"/>
              <a:gd name="connsiteY213" fmla="*/ 28631 h 110783"/>
              <a:gd name="connsiteX214" fmla="*/ 301165 w 1154011"/>
              <a:gd name="connsiteY214" fmla="*/ 24084 h 110783"/>
              <a:gd name="connsiteX215" fmla="*/ 331194 w 1154011"/>
              <a:gd name="connsiteY215" fmla="*/ 24084 h 110783"/>
              <a:gd name="connsiteX216" fmla="*/ 337200 w 1154011"/>
              <a:gd name="connsiteY216" fmla="*/ 19537 h 110783"/>
              <a:gd name="connsiteX217" fmla="*/ 352215 w 1154011"/>
              <a:gd name="connsiteY217" fmla="*/ 24084 h 110783"/>
              <a:gd name="connsiteX218" fmla="*/ 386749 w 1154011"/>
              <a:gd name="connsiteY218" fmla="*/ 14990 h 110783"/>
              <a:gd name="connsiteX219" fmla="*/ 392756 w 1154011"/>
              <a:gd name="connsiteY219" fmla="*/ 14990 h 110783"/>
              <a:gd name="connsiteX220" fmla="*/ 403266 w 1154011"/>
              <a:gd name="connsiteY220" fmla="*/ 10442 h 110783"/>
              <a:gd name="connsiteX221" fmla="*/ 407770 w 1154011"/>
              <a:gd name="connsiteY221" fmla="*/ 11958 h 110783"/>
              <a:gd name="connsiteX222" fmla="*/ 421284 w 1154011"/>
              <a:gd name="connsiteY222" fmla="*/ 5895 h 110783"/>
              <a:gd name="connsiteX223" fmla="*/ 430293 w 1154011"/>
              <a:gd name="connsiteY223" fmla="*/ 5895 h 110783"/>
              <a:gd name="connsiteX224" fmla="*/ 448311 w 1154011"/>
              <a:gd name="connsiteY224" fmla="*/ 1348 h 110783"/>
              <a:gd name="connsiteX225" fmla="*/ 451314 w 1154011"/>
              <a:gd name="connsiteY225" fmla="*/ 1348 h 110783"/>
              <a:gd name="connsiteX226" fmla="*/ 451314 w 1154011"/>
              <a:gd name="connsiteY226" fmla="*/ 5895 h 110783"/>
              <a:gd name="connsiteX227" fmla="*/ 455818 w 1154011"/>
              <a:gd name="connsiteY227" fmla="*/ 1348 h 110783"/>
              <a:gd name="connsiteX228" fmla="*/ 472334 w 1154011"/>
              <a:gd name="connsiteY228" fmla="*/ 1348 h 110783"/>
              <a:gd name="connsiteX229" fmla="*/ 484346 w 1154011"/>
              <a:gd name="connsiteY229" fmla="*/ 1348 h 110783"/>
              <a:gd name="connsiteX230" fmla="*/ 496358 w 1154011"/>
              <a:gd name="connsiteY230" fmla="*/ 27115 h 110783"/>
              <a:gd name="connsiteX231" fmla="*/ 494857 w 1154011"/>
              <a:gd name="connsiteY231" fmla="*/ 34693 h 110783"/>
              <a:gd name="connsiteX232" fmla="*/ 491854 w 1154011"/>
              <a:gd name="connsiteY232" fmla="*/ 36209 h 110783"/>
              <a:gd name="connsiteX233" fmla="*/ 488851 w 1154011"/>
              <a:gd name="connsiteY233" fmla="*/ 48335 h 110783"/>
              <a:gd name="connsiteX234" fmla="*/ 484346 w 1154011"/>
              <a:gd name="connsiteY234" fmla="*/ 49851 h 110783"/>
              <a:gd name="connsiteX235" fmla="*/ 484346 w 1154011"/>
              <a:gd name="connsiteY235" fmla="*/ 54398 h 110783"/>
              <a:gd name="connsiteX236" fmla="*/ 481343 w 1154011"/>
              <a:gd name="connsiteY236" fmla="*/ 54398 h 110783"/>
              <a:gd name="connsiteX237" fmla="*/ 478340 w 1154011"/>
              <a:gd name="connsiteY237" fmla="*/ 63492 h 110783"/>
              <a:gd name="connsiteX238" fmla="*/ 475338 w 1154011"/>
              <a:gd name="connsiteY238" fmla="*/ 68039 h 110783"/>
              <a:gd name="connsiteX239" fmla="*/ 472334 w 1154011"/>
              <a:gd name="connsiteY239" fmla="*/ 87743 h 110783"/>
              <a:gd name="connsiteX240" fmla="*/ 476839 w 1154011"/>
              <a:gd name="connsiteY240" fmla="*/ 86227 h 110783"/>
              <a:gd name="connsiteX241" fmla="*/ 482845 w 1154011"/>
              <a:gd name="connsiteY241" fmla="*/ 90774 h 110783"/>
              <a:gd name="connsiteX242" fmla="*/ 488851 w 1154011"/>
              <a:gd name="connsiteY242" fmla="*/ 86227 h 110783"/>
              <a:gd name="connsiteX243" fmla="*/ 497860 w 1154011"/>
              <a:gd name="connsiteY243" fmla="*/ 83196 h 110783"/>
              <a:gd name="connsiteX244" fmla="*/ 502364 w 1154011"/>
              <a:gd name="connsiteY244" fmla="*/ 81680 h 110783"/>
              <a:gd name="connsiteX245" fmla="*/ 511373 w 1154011"/>
              <a:gd name="connsiteY245" fmla="*/ 77133 h 110783"/>
              <a:gd name="connsiteX246" fmla="*/ 523385 w 1154011"/>
              <a:gd name="connsiteY246" fmla="*/ 74102 h 110783"/>
              <a:gd name="connsiteX247" fmla="*/ 536898 w 1154011"/>
              <a:gd name="connsiteY247" fmla="*/ 68039 h 110783"/>
              <a:gd name="connsiteX248" fmla="*/ 553415 w 1154011"/>
              <a:gd name="connsiteY248" fmla="*/ 63492 h 110783"/>
              <a:gd name="connsiteX249" fmla="*/ 557919 w 1154011"/>
              <a:gd name="connsiteY249" fmla="*/ 58945 h 110783"/>
              <a:gd name="connsiteX250" fmla="*/ 565427 w 1154011"/>
              <a:gd name="connsiteY250" fmla="*/ 58945 h 110783"/>
              <a:gd name="connsiteX251" fmla="*/ 575937 w 1154011"/>
              <a:gd name="connsiteY251" fmla="*/ 51366 h 110783"/>
              <a:gd name="connsiteX252" fmla="*/ 584946 w 1154011"/>
              <a:gd name="connsiteY252" fmla="*/ 46819 h 110783"/>
              <a:gd name="connsiteX253" fmla="*/ 608970 w 1154011"/>
              <a:gd name="connsiteY253" fmla="*/ 40756 h 110783"/>
              <a:gd name="connsiteX254" fmla="*/ 613475 w 1154011"/>
              <a:gd name="connsiteY254" fmla="*/ 36209 h 110783"/>
              <a:gd name="connsiteX255" fmla="*/ 620982 w 1154011"/>
              <a:gd name="connsiteY255" fmla="*/ 36209 h 110783"/>
              <a:gd name="connsiteX256" fmla="*/ 631492 w 1154011"/>
              <a:gd name="connsiteY256" fmla="*/ 31662 h 110783"/>
              <a:gd name="connsiteX257" fmla="*/ 648009 w 1154011"/>
              <a:gd name="connsiteY257" fmla="*/ 33178 h 110783"/>
              <a:gd name="connsiteX258" fmla="*/ 666027 w 1154011"/>
              <a:gd name="connsiteY258" fmla="*/ 31662 h 110783"/>
              <a:gd name="connsiteX259" fmla="*/ 669030 w 1154011"/>
              <a:gd name="connsiteY259" fmla="*/ 28631 h 110783"/>
              <a:gd name="connsiteX260" fmla="*/ 676537 w 1154011"/>
              <a:gd name="connsiteY260" fmla="*/ 31662 h 110783"/>
              <a:gd name="connsiteX261" fmla="*/ 679540 w 1154011"/>
              <a:gd name="connsiteY261" fmla="*/ 27115 h 110783"/>
              <a:gd name="connsiteX262" fmla="*/ 685546 w 1154011"/>
              <a:gd name="connsiteY262" fmla="*/ 28631 h 110783"/>
              <a:gd name="connsiteX263" fmla="*/ 702063 w 1154011"/>
              <a:gd name="connsiteY263" fmla="*/ 24084 h 110783"/>
              <a:gd name="connsiteX264" fmla="*/ 714074 w 1154011"/>
              <a:gd name="connsiteY264" fmla="*/ 25599 h 110783"/>
              <a:gd name="connsiteX265" fmla="*/ 732092 w 1154011"/>
              <a:gd name="connsiteY265" fmla="*/ 25599 h 110783"/>
              <a:gd name="connsiteX266" fmla="*/ 741101 w 1154011"/>
              <a:gd name="connsiteY266" fmla="*/ 37725 h 110783"/>
              <a:gd name="connsiteX267" fmla="*/ 742603 w 1154011"/>
              <a:gd name="connsiteY267" fmla="*/ 54398 h 110783"/>
              <a:gd name="connsiteX268" fmla="*/ 748609 w 1154011"/>
              <a:gd name="connsiteY268" fmla="*/ 63492 h 110783"/>
              <a:gd name="connsiteX269" fmla="*/ 762122 w 1154011"/>
              <a:gd name="connsiteY269" fmla="*/ 71070 h 110783"/>
              <a:gd name="connsiteX270" fmla="*/ 765125 w 1154011"/>
              <a:gd name="connsiteY270" fmla="*/ 68039 h 110783"/>
              <a:gd name="connsiteX271" fmla="*/ 768128 w 1154011"/>
              <a:gd name="connsiteY271" fmla="*/ 71070 h 110783"/>
              <a:gd name="connsiteX272" fmla="*/ 772633 w 1154011"/>
              <a:gd name="connsiteY272" fmla="*/ 66523 h 110783"/>
              <a:gd name="connsiteX273" fmla="*/ 777137 w 1154011"/>
              <a:gd name="connsiteY273" fmla="*/ 66523 h 110783"/>
              <a:gd name="connsiteX274" fmla="*/ 783143 w 1154011"/>
              <a:gd name="connsiteY274" fmla="*/ 61976 h 110783"/>
              <a:gd name="connsiteX275" fmla="*/ 786146 w 1154011"/>
              <a:gd name="connsiteY275" fmla="*/ 61976 h 110783"/>
              <a:gd name="connsiteX276" fmla="*/ 790650 w 1154011"/>
              <a:gd name="connsiteY276" fmla="*/ 57429 h 110783"/>
              <a:gd name="connsiteX277" fmla="*/ 801161 w 1154011"/>
              <a:gd name="connsiteY277" fmla="*/ 52882 h 110783"/>
              <a:gd name="connsiteX278" fmla="*/ 804164 w 1154011"/>
              <a:gd name="connsiteY278" fmla="*/ 48335 h 110783"/>
              <a:gd name="connsiteX279" fmla="*/ 808668 w 1154011"/>
              <a:gd name="connsiteY279" fmla="*/ 48335 h 110783"/>
              <a:gd name="connsiteX280" fmla="*/ 811671 w 1154011"/>
              <a:gd name="connsiteY280" fmla="*/ 43788 h 110783"/>
              <a:gd name="connsiteX281" fmla="*/ 814674 w 1154011"/>
              <a:gd name="connsiteY281" fmla="*/ 43788 h 110783"/>
              <a:gd name="connsiteX282" fmla="*/ 816176 w 1154011"/>
              <a:gd name="connsiteY282" fmla="*/ 39241 h 110783"/>
              <a:gd name="connsiteX283" fmla="*/ 823683 w 1154011"/>
              <a:gd name="connsiteY283" fmla="*/ 36209 h 110783"/>
              <a:gd name="connsiteX284" fmla="*/ 833255 w 1154011"/>
              <a:gd name="connsiteY284" fmla="*/ 29199 h 11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1154011" h="110783">
                <a:moveTo>
                  <a:pt x="833255" y="29199"/>
                </a:moveTo>
                <a:cubicBezTo>
                  <a:pt x="836446" y="27115"/>
                  <a:pt x="839449" y="26357"/>
                  <a:pt x="841701" y="30146"/>
                </a:cubicBezTo>
                <a:cubicBezTo>
                  <a:pt x="843203" y="37725"/>
                  <a:pt x="838698" y="31662"/>
                  <a:pt x="838698" y="36209"/>
                </a:cubicBezTo>
                <a:cubicBezTo>
                  <a:pt x="841701" y="39241"/>
                  <a:pt x="841701" y="36209"/>
                  <a:pt x="843203" y="39241"/>
                </a:cubicBezTo>
                <a:cubicBezTo>
                  <a:pt x="846206" y="40756"/>
                  <a:pt x="846206" y="46819"/>
                  <a:pt x="847707" y="48335"/>
                </a:cubicBezTo>
                <a:cubicBezTo>
                  <a:pt x="849209" y="48335"/>
                  <a:pt x="852211" y="43788"/>
                  <a:pt x="853713" y="43788"/>
                </a:cubicBezTo>
                <a:cubicBezTo>
                  <a:pt x="856716" y="42272"/>
                  <a:pt x="861220" y="43788"/>
                  <a:pt x="864223" y="43788"/>
                </a:cubicBezTo>
                <a:cubicBezTo>
                  <a:pt x="867226" y="42272"/>
                  <a:pt x="870229" y="39241"/>
                  <a:pt x="871731" y="39241"/>
                </a:cubicBezTo>
                <a:cubicBezTo>
                  <a:pt x="880740" y="36209"/>
                  <a:pt x="892752" y="34693"/>
                  <a:pt x="901761" y="37725"/>
                </a:cubicBezTo>
                <a:cubicBezTo>
                  <a:pt x="903262" y="39241"/>
                  <a:pt x="904764" y="42272"/>
                  <a:pt x="906265" y="42272"/>
                </a:cubicBezTo>
                <a:cubicBezTo>
                  <a:pt x="909268" y="45303"/>
                  <a:pt x="910770" y="42272"/>
                  <a:pt x="913773" y="45303"/>
                </a:cubicBezTo>
                <a:cubicBezTo>
                  <a:pt x="916775" y="48335"/>
                  <a:pt x="919778" y="55913"/>
                  <a:pt x="922781" y="58945"/>
                </a:cubicBezTo>
                <a:cubicBezTo>
                  <a:pt x="927286" y="63492"/>
                  <a:pt x="934793" y="61976"/>
                  <a:pt x="942301" y="65008"/>
                </a:cubicBezTo>
                <a:cubicBezTo>
                  <a:pt x="943802" y="65008"/>
                  <a:pt x="945304" y="68039"/>
                  <a:pt x="946805" y="69555"/>
                </a:cubicBezTo>
                <a:cubicBezTo>
                  <a:pt x="949808" y="69555"/>
                  <a:pt x="954313" y="68039"/>
                  <a:pt x="957316" y="69555"/>
                </a:cubicBezTo>
                <a:cubicBezTo>
                  <a:pt x="961820" y="69555"/>
                  <a:pt x="967826" y="74102"/>
                  <a:pt x="973832" y="75617"/>
                </a:cubicBezTo>
                <a:cubicBezTo>
                  <a:pt x="978337" y="77133"/>
                  <a:pt x="982841" y="75617"/>
                  <a:pt x="987346" y="77133"/>
                </a:cubicBezTo>
                <a:cubicBezTo>
                  <a:pt x="990349" y="80164"/>
                  <a:pt x="994853" y="89259"/>
                  <a:pt x="997856" y="90774"/>
                </a:cubicBezTo>
                <a:cubicBezTo>
                  <a:pt x="1002360" y="93806"/>
                  <a:pt x="1011369" y="92290"/>
                  <a:pt x="1018877" y="93806"/>
                </a:cubicBezTo>
                <a:cubicBezTo>
                  <a:pt x="1018877" y="93806"/>
                  <a:pt x="1018877" y="90774"/>
                  <a:pt x="1020378" y="90774"/>
                </a:cubicBezTo>
                <a:cubicBezTo>
                  <a:pt x="1027886" y="93806"/>
                  <a:pt x="1039898" y="90774"/>
                  <a:pt x="1047405" y="90774"/>
                </a:cubicBezTo>
                <a:cubicBezTo>
                  <a:pt x="1050408" y="90774"/>
                  <a:pt x="1050408" y="93806"/>
                  <a:pt x="1051910" y="92290"/>
                </a:cubicBezTo>
                <a:cubicBezTo>
                  <a:pt x="1054913" y="92290"/>
                  <a:pt x="1056414" y="92290"/>
                  <a:pt x="1059417" y="92290"/>
                </a:cubicBezTo>
                <a:cubicBezTo>
                  <a:pt x="1060919" y="93806"/>
                  <a:pt x="1062420" y="90774"/>
                  <a:pt x="1063921" y="90774"/>
                </a:cubicBezTo>
                <a:cubicBezTo>
                  <a:pt x="1068426" y="90774"/>
                  <a:pt x="1071429" y="90774"/>
                  <a:pt x="1077435" y="90774"/>
                </a:cubicBezTo>
                <a:cubicBezTo>
                  <a:pt x="1078936" y="90774"/>
                  <a:pt x="1078936" y="92290"/>
                  <a:pt x="1081939" y="92290"/>
                </a:cubicBezTo>
                <a:cubicBezTo>
                  <a:pt x="1081939" y="92290"/>
                  <a:pt x="1086444" y="90774"/>
                  <a:pt x="1090948" y="90774"/>
                </a:cubicBezTo>
                <a:cubicBezTo>
                  <a:pt x="1089447" y="90774"/>
                  <a:pt x="1090948" y="86227"/>
                  <a:pt x="1090948" y="87743"/>
                </a:cubicBezTo>
                <a:cubicBezTo>
                  <a:pt x="1093951" y="95321"/>
                  <a:pt x="1098456" y="80164"/>
                  <a:pt x="1102960" y="78649"/>
                </a:cubicBezTo>
                <a:cubicBezTo>
                  <a:pt x="1105963" y="78649"/>
                  <a:pt x="1107465" y="83196"/>
                  <a:pt x="1111969" y="86227"/>
                </a:cubicBezTo>
                <a:cubicBezTo>
                  <a:pt x="1119477" y="90774"/>
                  <a:pt x="1132990" y="90774"/>
                  <a:pt x="1146504" y="92290"/>
                </a:cubicBezTo>
                <a:cubicBezTo>
                  <a:pt x="1148005" y="92290"/>
                  <a:pt x="1152509" y="87743"/>
                  <a:pt x="1154011" y="96837"/>
                </a:cubicBezTo>
                <a:cubicBezTo>
                  <a:pt x="1145002" y="93806"/>
                  <a:pt x="1134492" y="98353"/>
                  <a:pt x="1125483" y="98353"/>
                </a:cubicBezTo>
                <a:cubicBezTo>
                  <a:pt x="1123981" y="98353"/>
                  <a:pt x="1122480" y="96837"/>
                  <a:pt x="1120978" y="96837"/>
                </a:cubicBezTo>
                <a:cubicBezTo>
                  <a:pt x="1119477" y="96837"/>
                  <a:pt x="1116474" y="99868"/>
                  <a:pt x="1114972" y="101384"/>
                </a:cubicBezTo>
                <a:cubicBezTo>
                  <a:pt x="1113471" y="101384"/>
                  <a:pt x="1111969" y="98353"/>
                  <a:pt x="1110468" y="98353"/>
                </a:cubicBezTo>
                <a:cubicBezTo>
                  <a:pt x="1108966" y="99868"/>
                  <a:pt x="1108966" y="101384"/>
                  <a:pt x="1105963" y="101384"/>
                </a:cubicBezTo>
                <a:cubicBezTo>
                  <a:pt x="1104462" y="101384"/>
                  <a:pt x="1102960" y="98353"/>
                  <a:pt x="1101459" y="99868"/>
                </a:cubicBezTo>
                <a:cubicBezTo>
                  <a:pt x="1093951" y="99868"/>
                  <a:pt x="1084942" y="105931"/>
                  <a:pt x="1078936" y="105931"/>
                </a:cubicBezTo>
                <a:cubicBezTo>
                  <a:pt x="1077435" y="105931"/>
                  <a:pt x="1075934" y="107447"/>
                  <a:pt x="1074432" y="105931"/>
                </a:cubicBezTo>
                <a:cubicBezTo>
                  <a:pt x="1074432" y="105931"/>
                  <a:pt x="1074432" y="101384"/>
                  <a:pt x="1072931" y="101384"/>
                </a:cubicBezTo>
                <a:cubicBezTo>
                  <a:pt x="1071429" y="101384"/>
                  <a:pt x="1071429" y="105931"/>
                  <a:pt x="1071429" y="105931"/>
                </a:cubicBezTo>
                <a:cubicBezTo>
                  <a:pt x="1069927" y="107447"/>
                  <a:pt x="1069927" y="104416"/>
                  <a:pt x="1069927" y="104416"/>
                </a:cubicBezTo>
                <a:cubicBezTo>
                  <a:pt x="1060919" y="107447"/>
                  <a:pt x="1048907" y="102900"/>
                  <a:pt x="1036895" y="105931"/>
                </a:cubicBezTo>
                <a:cubicBezTo>
                  <a:pt x="1033892" y="107447"/>
                  <a:pt x="1030889" y="110478"/>
                  <a:pt x="1027886" y="110478"/>
                </a:cubicBezTo>
                <a:cubicBezTo>
                  <a:pt x="1018877" y="111994"/>
                  <a:pt x="1009868" y="104415"/>
                  <a:pt x="1003862" y="105931"/>
                </a:cubicBezTo>
                <a:cubicBezTo>
                  <a:pt x="1002360" y="107447"/>
                  <a:pt x="999358" y="111994"/>
                  <a:pt x="997856" y="110478"/>
                </a:cubicBezTo>
                <a:cubicBezTo>
                  <a:pt x="996355" y="110478"/>
                  <a:pt x="996355" y="107447"/>
                  <a:pt x="996355" y="105931"/>
                </a:cubicBezTo>
                <a:cubicBezTo>
                  <a:pt x="994853" y="104416"/>
                  <a:pt x="993351" y="107447"/>
                  <a:pt x="990349" y="102900"/>
                </a:cubicBezTo>
                <a:cubicBezTo>
                  <a:pt x="988847" y="99868"/>
                  <a:pt x="987346" y="93806"/>
                  <a:pt x="984343" y="93806"/>
                </a:cubicBezTo>
                <a:cubicBezTo>
                  <a:pt x="982841" y="92290"/>
                  <a:pt x="979838" y="93806"/>
                  <a:pt x="976835" y="93806"/>
                </a:cubicBezTo>
                <a:cubicBezTo>
                  <a:pt x="973832" y="92290"/>
                  <a:pt x="972331" y="89259"/>
                  <a:pt x="969328" y="89259"/>
                </a:cubicBezTo>
                <a:cubicBezTo>
                  <a:pt x="963322" y="86227"/>
                  <a:pt x="957316" y="90774"/>
                  <a:pt x="951310" y="89259"/>
                </a:cubicBezTo>
                <a:cubicBezTo>
                  <a:pt x="949808" y="89259"/>
                  <a:pt x="946805" y="86227"/>
                  <a:pt x="945304" y="84711"/>
                </a:cubicBezTo>
                <a:cubicBezTo>
                  <a:pt x="940799" y="83196"/>
                  <a:pt x="937796" y="86227"/>
                  <a:pt x="933292" y="84711"/>
                </a:cubicBezTo>
                <a:cubicBezTo>
                  <a:pt x="931791" y="84712"/>
                  <a:pt x="928788" y="81680"/>
                  <a:pt x="927286" y="80164"/>
                </a:cubicBezTo>
                <a:cubicBezTo>
                  <a:pt x="922781" y="78649"/>
                  <a:pt x="921280" y="83196"/>
                  <a:pt x="918277" y="75617"/>
                </a:cubicBezTo>
                <a:cubicBezTo>
                  <a:pt x="918277" y="71070"/>
                  <a:pt x="918277" y="71070"/>
                  <a:pt x="918277" y="71070"/>
                </a:cubicBezTo>
                <a:cubicBezTo>
                  <a:pt x="916776" y="71070"/>
                  <a:pt x="913773" y="72586"/>
                  <a:pt x="912271" y="71070"/>
                </a:cubicBezTo>
                <a:cubicBezTo>
                  <a:pt x="912271" y="71070"/>
                  <a:pt x="912271" y="66523"/>
                  <a:pt x="912271" y="65008"/>
                </a:cubicBezTo>
                <a:cubicBezTo>
                  <a:pt x="912271" y="65008"/>
                  <a:pt x="907767" y="58945"/>
                  <a:pt x="906265" y="58945"/>
                </a:cubicBezTo>
                <a:cubicBezTo>
                  <a:pt x="904764" y="57429"/>
                  <a:pt x="901761" y="58945"/>
                  <a:pt x="898758" y="58945"/>
                </a:cubicBezTo>
                <a:cubicBezTo>
                  <a:pt x="895755" y="57429"/>
                  <a:pt x="892752" y="52882"/>
                  <a:pt x="888247" y="54398"/>
                </a:cubicBezTo>
                <a:cubicBezTo>
                  <a:pt x="886746" y="54398"/>
                  <a:pt x="886746" y="57429"/>
                  <a:pt x="885244" y="55913"/>
                </a:cubicBezTo>
                <a:cubicBezTo>
                  <a:pt x="885244" y="55913"/>
                  <a:pt x="879238" y="52882"/>
                  <a:pt x="874734" y="54397"/>
                </a:cubicBezTo>
                <a:cubicBezTo>
                  <a:pt x="873232" y="54397"/>
                  <a:pt x="871731" y="57429"/>
                  <a:pt x="870229" y="58945"/>
                </a:cubicBezTo>
                <a:cubicBezTo>
                  <a:pt x="867226" y="58945"/>
                  <a:pt x="864223" y="57429"/>
                  <a:pt x="859719" y="58945"/>
                </a:cubicBezTo>
                <a:cubicBezTo>
                  <a:pt x="850710" y="60460"/>
                  <a:pt x="844704" y="74102"/>
                  <a:pt x="838698" y="63492"/>
                </a:cubicBezTo>
                <a:cubicBezTo>
                  <a:pt x="837197" y="61976"/>
                  <a:pt x="837197" y="63492"/>
                  <a:pt x="835695" y="60460"/>
                </a:cubicBezTo>
                <a:cubicBezTo>
                  <a:pt x="835695" y="58945"/>
                  <a:pt x="835695" y="58945"/>
                  <a:pt x="835695" y="55913"/>
                </a:cubicBezTo>
                <a:cubicBezTo>
                  <a:pt x="832692" y="52882"/>
                  <a:pt x="831191" y="52882"/>
                  <a:pt x="828188" y="54398"/>
                </a:cubicBezTo>
                <a:cubicBezTo>
                  <a:pt x="828188" y="54398"/>
                  <a:pt x="826686" y="57429"/>
                  <a:pt x="826686" y="57429"/>
                </a:cubicBezTo>
                <a:cubicBezTo>
                  <a:pt x="826686" y="55913"/>
                  <a:pt x="826686" y="54398"/>
                  <a:pt x="825185" y="54398"/>
                </a:cubicBezTo>
                <a:cubicBezTo>
                  <a:pt x="823683" y="55913"/>
                  <a:pt x="822182" y="60460"/>
                  <a:pt x="819179" y="61976"/>
                </a:cubicBezTo>
                <a:cubicBezTo>
                  <a:pt x="816176" y="63492"/>
                  <a:pt x="811671" y="60460"/>
                  <a:pt x="808668" y="63492"/>
                </a:cubicBezTo>
                <a:cubicBezTo>
                  <a:pt x="807167" y="65007"/>
                  <a:pt x="805665" y="69554"/>
                  <a:pt x="804164" y="69554"/>
                </a:cubicBezTo>
                <a:cubicBezTo>
                  <a:pt x="801161" y="72586"/>
                  <a:pt x="798158" y="71070"/>
                  <a:pt x="795155" y="72586"/>
                </a:cubicBezTo>
                <a:cubicBezTo>
                  <a:pt x="792152" y="74102"/>
                  <a:pt x="789149" y="77133"/>
                  <a:pt x="786146" y="78649"/>
                </a:cubicBezTo>
                <a:cubicBezTo>
                  <a:pt x="784644" y="80164"/>
                  <a:pt x="783143" y="80164"/>
                  <a:pt x="781641" y="81680"/>
                </a:cubicBezTo>
                <a:cubicBezTo>
                  <a:pt x="780140" y="81680"/>
                  <a:pt x="778639" y="86227"/>
                  <a:pt x="778639" y="86227"/>
                </a:cubicBezTo>
                <a:lnTo>
                  <a:pt x="766822" y="86227"/>
                </a:lnTo>
                <a:lnTo>
                  <a:pt x="766862" y="85306"/>
                </a:lnTo>
                <a:lnTo>
                  <a:pt x="768128" y="80354"/>
                </a:lnTo>
                <a:cubicBezTo>
                  <a:pt x="768879" y="79407"/>
                  <a:pt x="769629" y="78649"/>
                  <a:pt x="769629" y="75617"/>
                </a:cubicBezTo>
                <a:cubicBezTo>
                  <a:pt x="767377" y="75617"/>
                  <a:pt x="767002" y="78649"/>
                  <a:pt x="767002" y="82059"/>
                </a:cubicBezTo>
                <a:lnTo>
                  <a:pt x="766862" y="85306"/>
                </a:lnTo>
                <a:lnTo>
                  <a:pt x="766626" y="86227"/>
                </a:lnTo>
                <a:lnTo>
                  <a:pt x="766822" y="86227"/>
                </a:lnTo>
                <a:lnTo>
                  <a:pt x="766626" y="90774"/>
                </a:lnTo>
                <a:cubicBezTo>
                  <a:pt x="760621" y="89259"/>
                  <a:pt x="754615" y="90774"/>
                  <a:pt x="748609" y="87743"/>
                </a:cubicBezTo>
                <a:cubicBezTo>
                  <a:pt x="745606" y="87743"/>
                  <a:pt x="745606" y="83196"/>
                  <a:pt x="741101" y="77133"/>
                </a:cubicBezTo>
                <a:cubicBezTo>
                  <a:pt x="738098" y="71070"/>
                  <a:pt x="738098" y="71070"/>
                  <a:pt x="735095" y="58945"/>
                </a:cubicBezTo>
                <a:cubicBezTo>
                  <a:pt x="735095" y="57429"/>
                  <a:pt x="733594" y="48335"/>
                  <a:pt x="733594" y="48335"/>
                </a:cubicBezTo>
                <a:cubicBezTo>
                  <a:pt x="732092" y="45303"/>
                  <a:pt x="729089" y="48335"/>
                  <a:pt x="724585" y="46819"/>
                </a:cubicBezTo>
                <a:cubicBezTo>
                  <a:pt x="723083" y="45303"/>
                  <a:pt x="721582" y="42272"/>
                  <a:pt x="720080" y="42272"/>
                </a:cubicBezTo>
                <a:cubicBezTo>
                  <a:pt x="714074" y="40756"/>
                  <a:pt x="705066" y="45303"/>
                  <a:pt x="697558" y="46819"/>
                </a:cubicBezTo>
                <a:cubicBezTo>
                  <a:pt x="693054" y="46819"/>
                  <a:pt x="688549" y="45303"/>
                  <a:pt x="685546" y="46819"/>
                </a:cubicBezTo>
                <a:cubicBezTo>
                  <a:pt x="684045" y="46819"/>
                  <a:pt x="681042" y="51366"/>
                  <a:pt x="679540" y="51366"/>
                </a:cubicBezTo>
                <a:cubicBezTo>
                  <a:pt x="676537" y="51366"/>
                  <a:pt x="675036" y="46819"/>
                  <a:pt x="672033" y="46819"/>
                </a:cubicBezTo>
                <a:cubicBezTo>
                  <a:pt x="669030" y="46819"/>
                  <a:pt x="666027" y="46819"/>
                  <a:pt x="663024" y="48335"/>
                </a:cubicBezTo>
                <a:cubicBezTo>
                  <a:pt x="661522" y="49850"/>
                  <a:pt x="661522" y="52882"/>
                  <a:pt x="660021" y="52882"/>
                </a:cubicBezTo>
                <a:cubicBezTo>
                  <a:pt x="658519" y="54398"/>
                  <a:pt x="655516" y="48335"/>
                  <a:pt x="654015" y="48335"/>
                </a:cubicBezTo>
                <a:cubicBezTo>
                  <a:pt x="651012" y="49850"/>
                  <a:pt x="646507" y="57429"/>
                  <a:pt x="643504" y="57429"/>
                </a:cubicBezTo>
                <a:cubicBezTo>
                  <a:pt x="634495" y="60460"/>
                  <a:pt x="620982" y="48335"/>
                  <a:pt x="611973" y="58945"/>
                </a:cubicBezTo>
                <a:cubicBezTo>
                  <a:pt x="608970" y="60460"/>
                  <a:pt x="596958" y="55913"/>
                  <a:pt x="593955" y="63492"/>
                </a:cubicBezTo>
                <a:cubicBezTo>
                  <a:pt x="592454" y="66523"/>
                  <a:pt x="593955" y="65007"/>
                  <a:pt x="589451" y="65007"/>
                </a:cubicBezTo>
                <a:cubicBezTo>
                  <a:pt x="584946" y="65007"/>
                  <a:pt x="581943" y="68039"/>
                  <a:pt x="577439" y="71070"/>
                </a:cubicBezTo>
                <a:cubicBezTo>
                  <a:pt x="574436" y="75617"/>
                  <a:pt x="575937" y="69555"/>
                  <a:pt x="572934" y="69555"/>
                </a:cubicBezTo>
                <a:cubicBezTo>
                  <a:pt x="572934" y="69555"/>
                  <a:pt x="566928" y="72586"/>
                  <a:pt x="565427" y="74102"/>
                </a:cubicBezTo>
                <a:cubicBezTo>
                  <a:pt x="563925" y="75617"/>
                  <a:pt x="562424" y="78649"/>
                  <a:pt x="560922" y="78649"/>
                </a:cubicBezTo>
                <a:cubicBezTo>
                  <a:pt x="559421" y="80164"/>
                  <a:pt x="554916" y="77133"/>
                  <a:pt x="553415" y="78649"/>
                </a:cubicBezTo>
                <a:cubicBezTo>
                  <a:pt x="550412" y="80164"/>
                  <a:pt x="547409" y="84711"/>
                  <a:pt x="544406" y="84711"/>
                </a:cubicBezTo>
                <a:cubicBezTo>
                  <a:pt x="542905" y="86227"/>
                  <a:pt x="542905" y="83196"/>
                  <a:pt x="539901" y="83196"/>
                </a:cubicBezTo>
                <a:cubicBezTo>
                  <a:pt x="538400" y="83196"/>
                  <a:pt x="538400" y="86227"/>
                  <a:pt x="535397" y="87743"/>
                </a:cubicBezTo>
                <a:cubicBezTo>
                  <a:pt x="533896" y="87743"/>
                  <a:pt x="530893" y="86227"/>
                  <a:pt x="529391" y="87743"/>
                </a:cubicBezTo>
                <a:cubicBezTo>
                  <a:pt x="527890" y="89259"/>
                  <a:pt x="526388" y="90774"/>
                  <a:pt x="524887" y="92290"/>
                </a:cubicBezTo>
                <a:cubicBezTo>
                  <a:pt x="520382" y="96837"/>
                  <a:pt x="511373" y="98353"/>
                  <a:pt x="502364" y="101384"/>
                </a:cubicBezTo>
                <a:cubicBezTo>
                  <a:pt x="500863" y="101384"/>
                  <a:pt x="500863" y="104416"/>
                  <a:pt x="497860" y="105931"/>
                </a:cubicBezTo>
                <a:cubicBezTo>
                  <a:pt x="494857" y="107447"/>
                  <a:pt x="488851" y="105931"/>
                  <a:pt x="482845" y="107447"/>
                </a:cubicBezTo>
                <a:cubicBezTo>
                  <a:pt x="479842" y="108963"/>
                  <a:pt x="476839" y="110478"/>
                  <a:pt x="472335" y="110478"/>
                </a:cubicBezTo>
                <a:cubicBezTo>
                  <a:pt x="470833" y="110478"/>
                  <a:pt x="469332" y="110478"/>
                  <a:pt x="469332" y="110478"/>
                </a:cubicBezTo>
                <a:cubicBezTo>
                  <a:pt x="467830" y="110478"/>
                  <a:pt x="467830" y="105931"/>
                  <a:pt x="466328" y="105931"/>
                </a:cubicBezTo>
                <a:cubicBezTo>
                  <a:pt x="463325" y="102900"/>
                  <a:pt x="463325" y="104416"/>
                  <a:pt x="461824" y="99868"/>
                </a:cubicBezTo>
                <a:cubicBezTo>
                  <a:pt x="461824" y="98353"/>
                  <a:pt x="460322" y="95321"/>
                  <a:pt x="460322" y="95321"/>
                </a:cubicBezTo>
                <a:cubicBezTo>
                  <a:pt x="458821" y="86227"/>
                  <a:pt x="460322" y="71070"/>
                  <a:pt x="460322" y="68039"/>
                </a:cubicBezTo>
                <a:cubicBezTo>
                  <a:pt x="460322" y="66523"/>
                  <a:pt x="463326" y="69555"/>
                  <a:pt x="464827" y="68039"/>
                </a:cubicBezTo>
                <a:cubicBezTo>
                  <a:pt x="464827" y="66523"/>
                  <a:pt x="466329" y="60460"/>
                  <a:pt x="467830" y="57429"/>
                </a:cubicBezTo>
                <a:cubicBezTo>
                  <a:pt x="467830" y="55913"/>
                  <a:pt x="469331" y="55913"/>
                  <a:pt x="470833" y="54398"/>
                </a:cubicBezTo>
                <a:cubicBezTo>
                  <a:pt x="470833" y="52882"/>
                  <a:pt x="470833" y="51366"/>
                  <a:pt x="472334" y="49851"/>
                </a:cubicBezTo>
                <a:cubicBezTo>
                  <a:pt x="475338" y="45303"/>
                  <a:pt x="478340" y="42272"/>
                  <a:pt x="481343" y="36209"/>
                </a:cubicBezTo>
                <a:cubicBezTo>
                  <a:pt x="482845" y="31662"/>
                  <a:pt x="485848" y="25600"/>
                  <a:pt x="487349" y="21052"/>
                </a:cubicBezTo>
                <a:cubicBezTo>
                  <a:pt x="484346" y="16505"/>
                  <a:pt x="479842" y="19537"/>
                  <a:pt x="475337" y="19537"/>
                </a:cubicBezTo>
                <a:cubicBezTo>
                  <a:pt x="473836" y="18021"/>
                  <a:pt x="472335" y="14990"/>
                  <a:pt x="469332" y="14990"/>
                </a:cubicBezTo>
                <a:cubicBezTo>
                  <a:pt x="467830" y="14990"/>
                  <a:pt x="466328" y="18021"/>
                  <a:pt x="463326" y="19537"/>
                </a:cubicBezTo>
                <a:cubicBezTo>
                  <a:pt x="458821" y="19537"/>
                  <a:pt x="454317" y="16505"/>
                  <a:pt x="451314" y="16505"/>
                </a:cubicBezTo>
                <a:cubicBezTo>
                  <a:pt x="446809" y="16505"/>
                  <a:pt x="442305" y="18021"/>
                  <a:pt x="437800" y="19537"/>
                </a:cubicBezTo>
                <a:cubicBezTo>
                  <a:pt x="436299" y="19537"/>
                  <a:pt x="433296" y="24084"/>
                  <a:pt x="431794" y="24084"/>
                </a:cubicBezTo>
                <a:cubicBezTo>
                  <a:pt x="430293" y="24084"/>
                  <a:pt x="427290" y="21052"/>
                  <a:pt x="425788" y="21052"/>
                </a:cubicBezTo>
                <a:cubicBezTo>
                  <a:pt x="424287" y="22568"/>
                  <a:pt x="422785" y="22568"/>
                  <a:pt x="421284" y="24084"/>
                </a:cubicBezTo>
                <a:cubicBezTo>
                  <a:pt x="419782" y="24084"/>
                  <a:pt x="418281" y="27115"/>
                  <a:pt x="416779" y="28631"/>
                </a:cubicBezTo>
                <a:cubicBezTo>
                  <a:pt x="415278" y="28631"/>
                  <a:pt x="412275" y="25599"/>
                  <a:pt x="409272" y="25599"/>
                </a:cubicBezTo>
                <a:cubicBezTo>
                  <a:pt x="407770" y="25599"/>
                  <a:pt x="406269" y="30147"/>
                  <a:pt x="403266" y="30147"/>
                </a:cubicBezTo>
                <a:cubicBezTo>
                  <a:pt x="398762" y="33178"/>
                  <a:pt x="392756" y="28631"/>
                  <a:pt x="388251" y="33178"/>
                </a:cubicBezTo>
                <a:cubicBezTo>
                  <a:pt x="386750" y="34694"/>
                  <a:pt x="386750" y="36209"/>
                  <a:pt x="385248" y="37725"/>
                </a:cubicBezTo>
                <a:cubicBezTo>
                  <a:pt x="382245" y="39241"/>
                  <a:pt x="379242" y="36209"/>
                  <a:pt x="374738" y="37725"/>
                </a:cubicBezTo>
                <a:cubicBezTo>
                  <a:pt x="373236" y="37725"/>
                  <a:pt x="371735" y="40756"/>
                  <a:pt x="370233" y="42272"/>
                </a:cubicBezTo>
                <a:cubicBezTo>
                  <a:pt x="368732" y="42272"/>
                  <a:pt x="367230" y="39241"/>
                  <a:pt x="367230" y="39241"/>
                </a:cubicBezTo>
                <a:cubicBezTo>
                  <a:pt x="365729" y="39241"/>
                  <a:pt x="362726" y="43788"/>
                  <a:pt x="361224" y="43788"/>
                </a:cubicBezTo>
                <a:cubicBezTo>
                  <a:pt x="359723" y="43788"/>
                  <a:pt x="359723" y="42272"/>
                  <a:pt x="358221" y="42272"/>
                </a:cubicBezTo>
                <a:cubicBezTo>
                  <a:pt x="356720" y="42272"/>
                  <a:pt x="355218" y="46819"/>
                  <a:pt x="353717" y="46819"/>
                </a:cubicBezTo>
                <a:cubicBezTo>
                  <a:pt x="352215" y="46819"/>
                  <a:pt x="350714" y="43788"/>
                  <a:pt x="349212" y="43788"/>
                </a:cubicBezTo>
                <a:cubicBezTo>
                  <a:pt x="347711" y="43788"/>
                  <a:pt x="344708" y="46819"/>
                  <a:pt x="343206" y="46819"/>
                </a:cubicBezTo>
                <a:cubicBezTo>
                  <a:pt x="340203" y="46819"/>
                  <a:pt x="337200" y="43788"/>
                  <a:pt x="334197" y="43788"/>
                </a:cubicBezTo>
                <a:cubicBezTo>
                  <a:pt x="332696" y="43788"/>
                  <a:pt x="329693" y="46819"/>
                  <a:pt x="328191" y="46819"/>
                </a:cubicBezTo>
                <a:cubicBezTo>
                  <a:pt x="326690" y="46819"/>
                  <a:pt x="325188" y="43788"/>
                  <a:pt x="322185" y="43788"/>
                </a:cubicBezTo>
                <a:cubicBezTo>
                  <a:pt x="316179" y="45303"/>
                  <a:pt x="308672" y="49851"/>
                  <a:pt x="302666" y="46819"/>
                </a:cubicBezTo>
                <a:cubicBezTo>
                  <a:pt x="301165" y="46819"/>
                  <a:pt x="298162" y="43788"/>
                  <a:pt x="298162" y="43788"/>
                </a:cubicBezTo>
                <a:cubicBezTo>
                  <a:pt x="296660" y="45303"/>
                  <a:pt x="295159" y="48335"/>
                  <a:pt x="293657" y="48335"/>
                </a:cubicBezTo>
                <a:cubicBezTo>
                  <a:pt x="289153" y="51366"/>
                  <a:pt x="284648" y="49851"/>
                  <a:pt x="280144" y="48335"/>
                </a:cubicBezTo>
                <a:cubicBezTo>
                  <a:pt x="274138" y="48335"/>
                  <a:pt x="269633" y="51366"/>
                  <a:pt x="265129" y="51366"/>
                </a:cubicBezTo>
                <a:cubicBezTo>
                  <a:pt x="256120" y="51366"/>
                  <a:pt x="248612" y="49850"/>
                  <a:pt x="239603" y="49850"/>
                </a:cubicBezTo>
                <a:cubicBezTo>
                  <a:pt x="232096" y="49850"/>
                  <a:pt x="227592" y="52882"/>
                  <a:pt x="221586" y="49851"/>
                </a:cubicBezTo>
                <a:cubicBezTo>
                  <a:pt x="218583" y="46819"/>
                  <a:pt x="215580" y="39241"/>
                  <a:pt x="212577" y="37725"/>
                </a:cubicBezTo>
                <a:cubicBezTo>
                  <a:pt x="209574" y="37725"/>
                  <a:pt x="199063" y="42272"/>
                  <a:pt x="194559" y="42272"/>
                </a:cubicBezTo>
                <a:cubicBezTo>
                  <a:pt x="193057" y="43788"/>
                  <a:pt x="188553" y="42272"/>
                  <a:pt x="185550" y="42272"/>
                </a:cubicBezTo>
                <a:cubicBezTo>
                  <a:pt x="179544" y="43788"/>
                  <a:pt x="172036" y="48335"/>
                  <a:pt x="170535" y="45304"/>
                </a:cubicBezTo>
                <a:cubicBezTo>
                  <a:pt x="169033" y="42272"/>
                  <a:pt x="169034" y="27115"/>
                  <a:pt x="167532" y="25599"/>
                </a:cubicBezTo>
                <a:cubicBezTo>
                  <a:pt x="166031" y="22568"/>
                  <a:pt x="151016" y="25599"/>
                  <a:pt x="149514" y="27115"/>
                </a:cubicBezTo>
                <a:cubicBezTo>
                  <a:pt x="148013" y="30146"/>
                  <a:pt x="146511" y="28631"/>
                  <a:pt x="142007" y="30147"/>
                </a:cubicBezTo>
                <a:cubicBezTo>
                  <a:pt x="140505" y="30147"/>
                  <a:pt x="140505" y="33178"/>
                  <a:pt x="139004" y="34694"/>
                </a:cubicBezTo>
                <a:cubicBezTo>
                  <a:pt x="134499" y="36209"/>
                  <a:pt x="129995" y="34694"/>
                  <a:pt x="125490" y="36209"/>
                </a:cubicBezTo>
                <a:cubicBezTo>
                  <a:pt x="122487" y="37725"/>
                  <a:pt x="119484" y="42272"/>
                  <a:pt x="117983" y="43788"/>
                </a:cubicBezTo>
                <a:cubicBezTo>
                  <a:pt x="116481" y="43788"/>
                  <a:pt x="114980" y="42272"/>
                  <a:pt x="113478" y="43788"/>
                </a:cubicBezTo>
                <a:cubicBezTo>
                  <a:pt x="110475" y="43788"/>
                  <a:pt x="108974" y="46819"/>
                  <a:pt x="107472" y="48335"/>
                </a:cubicBezTo>
                <a:cubicBezTo>
                  <a:pt x="105971" y="48335"/>
                  <a:pt x="101466" y="46819"/>
                  <a:pt x="99965" y="45303"/>
                </a:cubicBezTo>
                <a:cubicBezTo>
                  <a:pt x="99965" y="45303"/>
                  <a:pt x="95460" y="36209"/>
                  <a:pt x="95460" y="34693"/>
                </a:cubicBezTo>
                <a:cubicBezTo>
                  <a:pt x="93959" y="27115"/>
                  <a:pt x="96962" y="24084"/>
                  <a:pt x="95460" y="21052"/>
                </a:cubicBezTo>
                <a:cubicBezTo>
                  <a:pt x="93959" y="19537"/>
                  <a:pt x="90956" y="18021"/>
                  <a:pt x="86451" y="19537"/>
                </a:cubicBezTo>
                <a:cubicBezTo>
                  <a:pt x="83449" y="19537"/>
                  <a:pt x="83449" y="24084"/>
                  <a:pt x="80445" y="25600"/>
                </a:cubicBezTo>
                <a:cubicBezTo>
                  <a:pt x="80445" y="25600"/>
                  <a:pt x="77443" y="24084"/>
                  <a:pt x="74440" y="25599"/>
                </a:cubicBezTo>
                <a:cubicBezTo>
                  <a:pt x="72938" y="25599"/>
                  <a:pt x="71437" y="28631"/>
                  <a:pt x="69935" y="30146"/>
                </a:cubicBezTo>
                <a:cubicBezTo>
                  <a:pt x="66932" y="31662"/>
                  <a:pt x="62428" y="28631"/>
                  <a:pt x="57923" y="31662"/>
                </a:cubicBezTo>
                <a:cubicBezTo>
                  <a:pt x="57923" y="33178"/>
                  <a:pt x="56422" y="36209"/>
                  <a:pt x="56422" y="36209"/>
                </a:cubicBezTo>
                <a:cubicBezTo>
                  <a:pt x="54920" y="37725"/>
                  <a:pt x="53419" y="36209"/>
                  <a:pt x="51917" y="36209"/>
                </a:cubicBezTo>
                <a:cubicBezTo>
                  <a:pt x="50416" y="37725"/>
                  <a:pt x="48914" y="40756"/>
                  <a:pt x="47413" y="40756"/>
                </a:cubicBezTo>
                <a:cubicBezTo>
                  <a:pt x="39905" y="43788"/>
                  <a:pt x="33899" y="45303"/>
                  <a:pt x="27893" y="48335"/>
                </a:cubicBezTo>
                <a:cubicBezTo>
                  <a:pt x="24890" y="49850"/>
                  <a:pt x="21887" y="52882"/>
                  <a:pt x="20386" y="52882"/>
                </a:cubicBezTo>
                <a:cubicBezTo>
                  <a:pt x="17383" y="52882"/>
                  <a:pt x="15881" y="49851"/>
                  <a:pt x="14380" y="49851"/>
                </a:cubicBezTo>
                <a:cubicBezTo>
                  <a:pt x="9876" y="51366"/>
                  <a:pt x="9875" y="54398"/>
                  <a:pt x="6872" y="54398"/>
                </a:cubicBezTo>
                <a:cubicBezTo>
                  <a:pt x="5371" y="54398"/>
                  <a:pt x="3870" y="52882"/>
                  <a:pt x="2368" y="52882"/>
                </a:cubicBezTo>
                <a:lnTo>
                  <a:pt x="0" y="53480"/>
                </a:lnTo>
                <a:lnTo>
                  <a:pt x="1272" y="39172"/>
                </a:lnTo>
                <a:lnTo>
                  <a:pt x="17758" y="39051"/>
                </a:lnTo>
                <a:cubicBezTo>
                  <a:pt x="26392" y="37725"/>
                  <a:pt x="34650" y="34693"/>
                  <a:pt x="41407" y="28631"/>
                </a:cubicBezTo>
                <a:cubicBezTo>
                  <a:pt x="44410" y="25599"/>
                  <a:pt x="45911" y="27115"/>
                  <a:pt x="50416" y="25599"/>
                </a:cubicBezTo>
                <a:cubicBezTo>
                  <a:pt x="54920" y="24084"/>
                  <a:pt x="59425" y="18021"/>
                  <a:pt x="62428" y="16505"/>
                </a:cubicBezTo>
                <a:cubicBezTo>
                  <a:pt x="66932" y="14990"/>
                  <a:pt x="69935" y="16505"/>
                  <a:pt x="72938" y="14990"/>
                </a:cubicBezTo>
                <a:cubicBezTo>
                  <a:pt x="72938" y="13474"/>
                  <a:pt x="72938" y="11958"/>
                  <a:pt x="74440" y="11958"/>
                </a:cubicBezTo>
                <a:cubicBezTo>
                  <a:pt x="74440" y="11958"/>
                  <a:pt x="75941" y="13474"/>
                  <a:pt x="75941" y="14990"/>
                </a:cubicBezTo>
                <a:cubicBezTo>
                  <a:pt x="78944" y="11958"/>
                  <a:pt x="78944" y="8927"/>
                  <a:pt x="80446" y="7411"/>
                </a:cubicBezTo>
                <a:cubicBezTo>
                  <a:pt x="86452" y="5895"/>
                  <a:pt x="101466" y="2864"/>
                  <a:pt x="101466" y="5895"/>
                </a:cubicBezTo>
                <a:cubicBezTo>
                  <a:pt x="102968" y="10442"/>
                  <a:pt x="102968" y="10442"/>
                  <a:pt x="102968" y="10442"/>
                </a:cubicBezTo>
                <a:cubicBezTo>
                  <a:pt x="102968" y="8927"/>
                  <a:pt x="104469" y="13474"/>
                  <a:pt x="104469" y="11958"/>
                </a:cubicBezTo>
                <a:cubicBezTo>
                  <a:pt x="104469" y="14990"/>
                  <a:pt x="101466" y="18021"/>
                  <a:pt x="102968" y="18021"/>
                </a:cubicBezTo>
                <a:cubicBezTo>
                  <a:pt x="105971" y="31662"/>
                  <a:pt x="122487" y="24084"/>
                  <a:pt x="128493" y="18021"/>
                </a:cubicBezTo>
                <a:cubicBezTo>
                  <a:pt x="132998" y="13474"/>
                  <a:pt x="143508" y="14990"/>
                  <a:pt x="152517" y="11958"/>
                </a:cubicBezTo>
                <a:cubicBezTo>
                  <a:pt x="160025" y="8927"/>
                  <a:pt x="166031" y="2864"/>
                  <a:pt x="170535" y="4380"/>
                </a:cubicBezTo>
                <a:cubicBezTo>
                  <a:pt x="173538" y="7411"/>
                  <a:pt x="176541" y="19537"/>
                  <a:pt x="179544" y="21052"/>
                </a:cubicBezTo>
                <a:cubicBezTo>
                  <a:pt x="184048" y="24084"/>
                  <a:pt x="190054" y="16505"/>
                  <a:pt x="196060" y="16505"/>
                </a:cubicBezTo>
                <a:cubicBezTo>
                  <a:pt x="197562" y="16505"/>
                  <a:pt x="199063" y="18021"/>
                  <a:pt x="200565" y="18021"/>
                </a:cubicBezTo>
                <a:cubicBezTo>
                  <a:pt x="203568" y="18021"/>
                  <a:pt x="212577" y="16505"/>
                  <a:pt x="218583" y="18021"/>
                </a:cubicBezTo>
                <a:cubicBezTo>
                  <a:pt x="223087" y="19537"/>
                  <a:pt x="227592" y="27115"/>
                  <a:pt x="232096" y="28631"/>
                </a:cubicBezTo>
                <a:cubicBezTo>
                  <a:pt x="239604" y="31662"/>
                  <a:pt x="250114" y="28631"/>
                  <a:pt x="259123" y="28631"/>
                </a:cubicBezTo>
                <a:cubicBezTo>
                  <a:pt x="269633" y="28631"/>
                  <a:pt x="278642" y="30146"/>
                  <a:pt x="287651" y="28631"/>
                </a:cubicBezTo>
                <a:cubicBezTo>
                  <a:pt x="292156" y="28631"/>
                  <a:pt x="296660" y="25599"/>
                  <a:pt x="301165" y="24084"/>
                </a:cubicBezTo>
                <a:cubicBezTo>
                  <a:pt x="311675" y="22568"/>
                  <a:pt x="322186" y="27115"/>
                  <a:pt x="331194" y="24084"/>
                </a:cubicBezTo>
                <a:cubicBezTo>
                  <a:pt x="332696" y="24084"/>
                  <a:pt x="334197" y="19537"/>
                  <a:pt x="337200" y="19537"/>
                </a:cubicBezTo>
                <a:cubicBezTo>
                  <a:pt x="341705" y="19537"/>
                  <a:pt x="344708" y="25599"/>
                  <a:pt x="352215" y="24084"/>
                </a:cubicBezTo>
                <a:cubicBezTo>
                  <a:pt x="361224" y="22568"/>
                  <a:pt x="374738" y="18021"/>
                  <a:pt x="386749" y="14990"/>
                </a:cubicBezTo>
                <a:cubicBezTo>
                  <a:pt x="389753" y="14990"/>
                  <a:pt x="391254" y="14990"/>
                  <a:pt x="392756" y="14990"/>
                </a:cubicBezTo>
                <a:cubicBezTo>
                  <a:pt x="397260" y="13474"/>
                  <a:pt x="400263" y="10442"/>
                  <a:pt x="403266" y="10442"/>
                </a:cubicBezTo>
                <a:cubicBezTo>
                  <a:pt x="404767" y="10442"/>
                  <a:pt x="406269" y="13474"/>
                  <a:pt x="407770" y="11958"/>
                </a:cubicBezTo>
                <a:cubicBezTo>
                  <a:pt x="412275" y="11958"/>
                  <a:pt x="416779" y="7411"/>
                  <a:pt x="421284" y="5895"/>
                </a:cubicBezTo>
                <a:cubicBezTo>
                  <a:pt x="424287" y="5895"/>
                  <a:pt x="427290" y="5895"/>
                  <a:pt x="430293" y="5895"/>
                </a:cubicBezTo>
                <a:cubicBezTo>
                  <a:pt x="436299" y="4380"/>
                  <a:pt x="442305" y="1348"/>
                  <a:pt x="448311" y="1348"/>
                </a:cubicBezTo>
                <a:cubicBezTo>
                  <a:pt x="448311" y="1348"/>
                  <a:pt x="449812" y="1348"/>
                  <a:pt x="451314" y="1348"/>
                </a:cubicBezTo>
                <a:cubicBezTo>
                  <a:pt x="451314" y="5895"/>
                  <a:pt x="451314" y="5895"/>
                  <a:pt x="451314" y="5895"/>
                </a:cubicBezTo>
                <a:cubicBezTo>
                  <a:pt x="452815" y="5895"/>
                  <a:pt x="454317" y="1348"/>
                  <a:pt x="455818" y="1348"/>
                </a:cubicBezTo>
                <a:cubicBezTo>
                  <a:pt x="461824" y="-167"/>
                  <a:pt x="467830" y="1348"/>
                  <a:pt x="472334" y="1348"/>
                </a:cubicBezTo>
                <a:cubicBezTo>
                  <a:pt x="473836" y="1348"/>
                  <a:pt x="479842" y="-1683"/>
                  <a:pt x="484346" y="1348"/>
                </a:cubicBezTo>
                <a:cubicBezTo>
                  <a:pt x="491854" y="4380"/>
                  <a:pt x="496358" y="11958"/>
                  <a:pt x="496358" y="27115"/>
                </a:cubicBezTo>
                <a:cubicBezTo>
                  <a:pt x="496358" y="25599"/>
                  <a:pt x="494857" y="34693"/>
                  <a:pt x="494857" y="34693"/>
                </a:cubicBezTo>
                <a:cubicBezTo>
                  <a:pt x="494857" y="36209"/>
                  <a:pt x="493355" y="34693"/>
                  <a:pt x="491854" y="36209"/>
                </a:cubicBezTo>
                <a:cubicBezTo>
                  <a:pt x="490352" y="40756"/>
                  <a:pt x="490352" y="45303"/>
                  <a:pt x="488851" y="48335"/>
                </a:cubicBezTo>
                <a:cubicBezTo>
                  <a:pt x="488851" y="48335"/>
                  <a:pt x="485848" y="48335"/>
                  <a:pt x="484346" y="49851"/>
                </a:cubicBezTo>
                <a:cubicBezTo>
                  <a:pt x="484346" y="51366"/>
                  <a:pt x="484346" y="54398"/>
                  <a:pt x="484346" y="54398"/>
                </a:cubicBezTo>
                <a:cubicBezTo>
                  <a:pt x="482845" y="54398"/>
                  <a:pt x="482845" y="54398"/>
                  <a:pt x="481343" y="54398"/>
                </a:cubicBezTo>
                <a:cubicBezTo>
                  <a:pt x="479842" y="55913"/>
                  <a:pt x="479842" y="60460"/>
                  <a:pt x="478340" y="63492"/>
                </a:cubicBezTo>
                <a:cubicBezTo>
                  <a:pt x="478340" y="65007"/>
                  <a:pt x="475338" y="66523"/>
                  <a:pt x="475338" y="68039"/>
                </a:cubicBezTo>
                <a:cubicBezTo>
                  <a:pt x="470833" y="75617"/>
                  <a:pt x="466329" y="87743"/>
                  <a:pt x="472334" y="87743"/>
                </a:cubicBezTo>
                <a:cubicBezTo>
                  <a:pt x="473836" y="87743"/>
                  <a:pt x="473836" y="84711"/>
                  <a:pt x="476839" y="86227"/>
                </a:cubicBezTo>
                <a:cubicBezTo>
                  <a:pt x="478340" y="86227"/>
                  <a:pt x="481343" y="90774"/>
                  <a:pt x="482845" y="90774"/>
                </a:cubicBezTo>
                <a:cubicBezTo>
                  <a:pt x="484346" y="90774"/>
                  <a:pt x="485848" y="86227"/>
                  <a:pt x="488851" y="86227"/>
                </a:cubicBezTo>
                <a:cubicBezTo>
                  <a:pt x="491854" y="84712"/>
                  <a:pt x="493355" y="86227"/>
                  <a:pt x="497860" y="83196"/>
                </a:cubicBezTo>
                <a:cubicBezTo>
                  <a:pt x="500863" y="81680"/>
                  <a:pt x="499361" y="80164"/>
                  <a:pt x="502364" y="81680"/>
                </a:cubicBezTo>
                <a:cubicBezTo>
                  <a:pt x="505367" y="81680"/>
                  <a:pt x="508370" y="77133"/>
                  <a:pt x="511373" y="77133"/>
                </a:cubicBezTo>
                <a:cubicBezTo>
                  <a:pt x="515878" y="75617"/>
                  <a:pt x="520382" y="75617"/>
                  <a:pt x="523385" y="74102"/>
                </a:cubicBezTo>
                <a:cubicBezTo>
                  <a:pt x="527890" y="72586"/>
                  <a:pt x="532394" y="69555"/>
                  <a:pt x="536898" y="68039"/>
                </a:cubicBezTo>
                <a:cubicBezTo>
                  <a:pt x="542905" y="65008"/>
                  <a:pt x="548910" y="65007"/>
                  <a:pt x="553415" y="63492"/>
                </a:cubicBezTo>
                <a:cubicBezTo>
                  <a:pt x="554916" y="61976"/>
                  <a:pt x="556418" y="58945"/>
                  <a:pt x="557919" y="58945"/>
                </a:cubicBezTo>
                <a:cubicBezTo>
                  <a:pt x="560922" y="57429"/>
                  <a:pt x="562424" y="58945"/>
                  <a:pt x="565427" y="58945"/>
                </a:cubicBezTo>
                <a:cubicBezTo>
                  <a:pt x="568430" y="57429"/>
                  <a:pt x="572934" y="54398"/>
                  <a:pt x="575937" y="51366"/>
                </a:cubicBezTo>
                <a:cubicBezTo>
                  <a:pt x="577439" y="49851"/>
                  <a:pt x="581943" y="48335"/>
                  <a:pt x="584946" y="46819"/>
                </a:cubicBezTo>
                <a:cubicBezTo>
                  <a:pt x="590952" y="45303"/>
                  <a:pt x="601463" y="43788"/>
                  <a:pt x="608970" y="40756"/>
                </a:cubicBezTo>
                <a:cubicBezTo>
                  <a:pt x="610472" y="39241"/>
                  <a:pt x="611973" y="36209"/>
                  <a:pt x="613475" y="36209"/>
                </a:cubicBezTo>
                <a:cubicBezTo>
                  <a:pt x="616478" y="34694"/>
                  <a:pt x="617979" y="36209"/>
                  <a:pt x="620982" y="36209"/>
                </a:cubicBezTo>
                <a:cubicBezTo>
                  <a:pt x="623985" y="34694"/>
                  <a:pt x="628490" y="31662"/>
                  <a:pt x="631492" y="31662"/>
                </a:cubicBezTo>
                <a:cubicBezTo>
                  <a:pt x="634495" y="31662"/>
                  <a:pt x="643504" y="39241"/>
                  <a:pt x="648009" y="33178"/>
                </a:cubicBezTo>
                <a:cubicBezTo>
                  <a:pt x="651012" y="30146"/>
                  <a:pt x="658519" y="33178"/>
                  <a:pt x="666027" y="31662"/>
                </a:cubicBezTo>
                <a:cubicBezTo>
                  <a:pt x="667528" y="30146"/>
                  <a:pt x="667528" y="28631"/>
                  <a:pt x="669030" y="28631"/>
                </a:cubicBezTo>
                <a:cubicBezTo>
                  <a:pt x="672033" y="28631"/>
                  <a:pt x="673534" y="31662"/>
                  <a:pt x="676537" y="31662"/>
                </a:cubicBezTo>
                <a:cubicBezTo>
                  <a:pt x="678039" y="30146"/>
                  <a:pt x="678039" y="27115"/>
                  <a:pt x="679540" y="27115"/>
                </a:cubicBezTo>
                <a:cubicBezTo>
                  <a:pt x="682543" y="25600"/>
                  <a:pt x="684045" y="28631"/>
                  <a:pt x="685546" y="28631"/>
                </a:cubicBezTo>
                <a:cubicBezTo>
                  <a:pt x="691552" y="28631"/>
                  <a:pt x="696056" y="24084"/>
                  <a:pt x="702063" y="24084"/>
                </a:cubicBezTo>
                <a:cubicBezTo>
                  <a:pt x="705066" y="24084"/>
                  <a:pt x="709570" y="25599"/>
                  <a:pt x="714074" y="25599"/>
                </a:cubicBezTo>
                <a:cubicBezTo>
                  <a:pt x="720080" y="27115"/>
                  <a:pt x="727588" y="24084"/>
                  <a:pt x="732092" y="25599"/>
                </a:cubicBezTo>
                <a:cubicBezTo>
                  <a:pt x="735095" y="27115"/>
                  <a:pt x="739600" y="34694"/>
                  <a:pt x="741101" y="37725"/>
                </a:cubicBezTo>
                <a:cubicBezTo>
                  <a:pt x="742603" y="40756"/>
                  <a:pt x="741101" y="52882"/>
                  <a:pt x="742603" y="54398"/>
                </a:cubicBezTo>
                <a:cubicBezTo>
                  <a:pt x="742603" y="58945"/>
                  <a:pt x="745606" y="60460"/>
                  <a:pt x="748609" y="63492"/>
                </a:cubicBezTo>
                <a:cubicBezTo>
                  <a:pt x="753113" y="69555"/>
                  <a:pt x="754615" y="72586"/>
                  <a:pt x="762122" y="71070"/>
                </a:cubicBezTo>
                <a:cubicBezTo>
                  <a:pt x="762122" y="71070"/>
                  <a:pt x="763623" y="68039"/>
                  <a:pt x="765125" y="68039"/>
                </a:cubicBezTo>
                <a:cubicBezTo>
                  <a:pt x="766626" y="68039"/>
                  <a:pt x="768128" y="71070"/>
                  <a:pt x="768128" y="71070"/>
                </a:cubicBezTo>
                <a:cubicBezTo>
                  <a:pt x="769629" y="69555"/>
                  <a:pt x="771131" y="66523"/>
                  <a:pt x="772633" y="66523"/>
                </a:cubicBezTo>
                <a:cubicBezTo>
                  <a:pt x="774134" y="65007"/>
                  <a:pt x="775636" y="66523"/>
                  <a:pt x="777137" y="66523"/>
                </a:cubicBezTo>
                <a:cubicBezTo>
                  <a:pt x="778638" y="65007"/>
                  <a:pt x="780140" y="61976"/>
                  <a:pt x="783143" y="61976"/>
                </a:cubicBezTo>
                <a:cubicBezTo>
                  <a:pt x="783143" y="60460"/>
                  <a:pt x="784644" y="61976"/>
                  <a:pt x="786146" y="61976"/>
                </a:cubicBezTo>
                <a:cubicBezTo>
                  <a:pt x="787647" y="60460"/>
                  <a:pt x="789149" y="57429"/>
                  <a:pt x="790650" y="57429"/>
                </a:cubicBezTo>
                <a:cubicBezTo>
                  <a:pt x="795155" y="54398"/>
                  <a:pt x="798158" y="55913"/>
                  <a:pt x="801161" y="52882"/>
                </a:cubicBezTo>
                <a:cubicBezTo>
                  <a:pt x="802662" y="51366"/>
                  <a:pt x="802662" y="48335"/>
                  <a:pt x="804164" y="48335"/>
                </a:cubicBezTo>
                <a:cubicBezTo>
                  <a:pt x="805665" y="46819"/>
                  <a:pt x="807167" y="48335"/>
                  <a:pt x="808668" y="48335"/>
                </a:cubicBezTo>
                <a:cubicBezTo>
                  <a:pt x="810170" y="46819"/>
                  <a:pt x="810170" y="45303"/>
                  <a:pt x="811671" y="43788"/>
                </a:cubicBezTo>
                <a:cubicBezTo>
                  <a:pt x="813173" y="42272"/>
                  <a:pt x="814674" y="43788"/>
                  <a:pt x="814674" y="43788"/>
                </a:cubicBezTo>
                <a:cubicBezTo>
                  <a:pt x="816176" y="39241"/>
                  <a:pt x="816176" y="39241"/>
                  <a:pt x="816176" y="39241"/>
                </a:cubicBezTo>
                <a:cubicBezTo>
                  <a:pt x="817677" y="37725"/>
                  <a:pt x="820680" y="37725"/>
                  <a:pt x="823683" y="36209"/>
                </a:cubicBezTo>
                <a:cubicBezTo>
                  <a:pt x="826686" y="34694"/>
                  <a:pt x="830064" y="31283"/>
                  <a:pt x="833255" y="2919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10" name="Picture Placeholder 9">
            <a:extLst>
              <a:ext uri="{FF2B5EF4-FFF2-40B4-BE49-F238E27FC236}">
                <a16:creationId xmlns:a16="http://schemas.microsoft.com/office/drawing/2014/main" id="{FE22D66D-7FD7-4EB8-A7CD-AB82E52FAC2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222" b="26222"/>
          <a:stretch>
            <a:fillRect/>
          </a:stretch>
        </p:blipFill>
        <p:spPr/>
      </p:pic>
    </p:spTree>
    <p:extLst>
      <p:ext uri="{BB962C8B-B14F-4D97-AF65-F5344CB8AC3E}">
        <p14:creationId xmlns:p14="http://schemas.microsoft.com/office/powerpoint/2010/main" val="240803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24322" y="2742262"/>
            <a:ext cx="3076186" cy="1189236"/>
          </a:xfrm>
          <a:prstGeom prst="rect">
            <a:avLst/>
          </a:prstGeom>
          <a:noFill/>
        </p:spPr>
        <p:txBody>
          <a:bodyPr wrap="square" lIns="0" rIns="0" rtlCol="0">
            <a:spAutoFit/>
          </a:bodyPr>
          <a:lstStyle/>
          <a:p>
            <a:pPr algn="r">
              <a:lnSpc>
                <a:spcPct val="80000"/>
              </a:lnSpc>
            </a:pPr>
            <a:r>
              <a:rPr lang="en-US" sz="4400" spc="300" dirty="0">
                <a:latin typeface="+mj-lt"/>
              </a:rPr>
              <a:t>ABOUT </a:t>
            </a:r>
          </a:p>
          <a:p>
            <a:pPr algn="r">
              <a:lnSpc>
                <a:spcPct val="80000"/>
              </a:lnSpc>
            </a:pPr>
            <a:r>
              <a:rPr lang="en-US" sz="4400" kern="1200" spc="300" dirty="0">
                <a:latin typeface="+mj-lt"/>
              </a:rPr>
              <a:t>US</a:t>
            </a:r>
          </a:p>
        </p:txBody>
      </p:sp>
      <p:sp>
        <p:nvSpPr>
          <p:cNvPr id="17" name="TextBox 16"/>
          <p:cNvSpPr txBox="1"/>
          <p:nvPr/>
        </p:nvSpPr>
        <p:spPr>
          <a:xfrm>
            <a:off x="7927795" y="1620499"/>
            <a:ext cx="2799908" cy="4016484"/>
          </a:xfrm>
          <a:prstGeom prst="rect">
            <a:avLst/>
          </a:prstGeom>
          <a:noFill/>
        </p:spPr>
        <p:txBody>
          <a:bodyPr wrap="square" lIns="0" rIns="0" rtlCol="0">
            <a:spAutoFit/>
          </a:bodyPr>
          <a:lstStyle/>
          <a:p>
            <a:pPr>
              <a:lnSpc>
                <a:spcPct val="150000"/>
              </a:lnSpc>
            </a:pPr>
            <a:r>
              <a:rPr lang="en-US" sz="1000" dirty="0">
                <a:solidFill>
                  <a:schemeClr val="tx1">
                    <a:alpha val="70000"/>
                  </a:schemeClr>
                </a:solidFill>
              </a:rPr>
              <a:t>There are many variations of passages of Lorem Ipsum available, but the majority have suffered alteration in some form, by injected </a:t>
            </a:r>
            <a:r>
              <a:rPr lang="en-US" sz="1000" dirty="0" err="1">
                <a:solidFill>
                  <a:schemeClr val="tx1">
                    <a:alpha val="70000"/>
                  </a:schemeClr>
                </a:solidFill>
              </a:rPr>
              <a:t>humour</a:t>
            </a:r>
            <a:r>
              <a:rPr lang="en-US" sz="1000" dirty="0">
                <a:solidFill>
                  <a:schemeClr val="tx1">
                    <a:alpha val="70000"/>
                  </a:schemeClr>
                </a:solidFill>
              </a:rPr>
              <a:t>, or </a:t>
            </a:r>
            <a:r>
              <a:rPr lang="en-US" sz="1000" dirty="0" err="1">
                <a:solidFill>
                  <a:schemeClr val="tx1">
                    <a:alpha val="70000"/>
                  </a:schemeClr>
                </a:solidFill>
              </a:rPr>
              <a:t>randomised</a:t>
            </a:r>
            <a:r>
              <a:rPr lang="en-US" sz="1000" dirty="0">
                <a:solidFill>
                  <a:schemeClr val="tx1">
                    <a:alpha val="7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000" dirty="0" err="1">
                <a:solidFill>
                  <a:schemeClr val="tx1">
                    <a:alpha val="70000"/>
                  </a:schemeClr>
                </a:solidFill>
              </a:rPr>
              <a:t>humour</a:t>
            </a:r>
            <a:r>
              <a:rPr lang="en-US" sz="1000" dirty="0">
                <a:solidFill>
                  <a:schemeClr val="tx1">
                    <a:alpha val="70000"/>
                  </a:schemeClr>
                </a:solidFill>
              </a:rPr>
              <a:t>, or </a:t>
            </a:r>
            <a:r>
              <a:rPr lang="en-US" sz="1000" dirty="0" err="1">
                <a:solidFill>
                  <a:schemeClr val="tx1">
                    <a:alpha val="70000"/>
                  </a:schemeClr>
                </a:solidFill>
              </a:rPr>
              <a:t>randomised</a:t>
            </a:r>
            <a:r>
              <a:rPr lang="en-US" sz="1000" dirty="0">
                <a:solidFill>
                  <a:schemeClr val="tx1">
                    <a:alpha val="70000"/>
                  </a:schemeClr>
                </a:solidFill>
              </a:rPr>
              <a:t> words which don't look even slightly believable. If you are going to use a passage of Lorem Ipsum, you need to be sure there isn't anything embarrassing hidden in the middle of text. </a:t>
            </a:r>
          </a:p>
          <a:p>
            <a:pPr>
              <a:lnSpc>
                <a:spcPct val="150000"/>
              </a:lnSpc>
            </a:pPr>
            <a:r>
              <a:rPr lang="en-US" sz="1000" dirty="0">
                <a:solidFill>
                  <a:schemeClr val="tx1">
                    <a:alpha val="70000"/>
                  </a:schemeClr>
                </a:solidFill>
              </a:rPr>
              <a:t>There are many variations of passages of Lorem Ipsum available, but the majority have suffered alteration in some form.</a:t>
            </a:r>
          </a:p>
        </p:txBody>
      </p:sp>
      <p:sp>
        <p:nvSpPr>
          <p:cNvPr id="18" name="TextBox 17"/>
          <p:cNvSpPr txBox="1"/>
          <p:nvPr/>
        </p:nvSpPr>
        <p:spPr>
          <a:xfrm>
            <a:off x="7927795" y="1159931"/>
            <a:ext cx="2625940" cy="307777"/>
          </a:xfrm>
          <a:prstGeom prst="rect">
            <a:avLst/>
          </a:prstGeom>
          <a:noFill/>
        </p:spPr>
        <p:txBody>
          <a:bodyPr wrap="square" lIns="0" rIns="0" rtlCol="0">
            <a:spAutoFit/>
          </a:bodyPr>
          <a:lstStyle/>
          <a:p>
            <a:r>
              <a:rPr lang="en-US" sz="1400" spc="300" dirty="0">
                <a:latin typeface="+mj-lt"/>
              </a:rPr>
              <a:t>YOUR SMALL TITLE</a:t>
            </a:r>
            <a:endParaRPr lang="en-US" sz="1400" kern="1200" spc="300" dirty="0">
              <a:latin typeface="+mj-lt"/>
            </a:endParaRPr>
          </a:p>
        </p:txBody>
      </p:sp>
      <p:sp>
        <p:nvSpPr>
          <p:cNvPr id="19" name="Freeform 18"/>
          <p:cNvSpPr>
            <a:spLocks/>
          </p:cNvSpPr>
          <p:nvPr/>
        </p:nvSpPr>
        <p:spPr bwMode="auto">
          <a:xfrm rot="21295098">
            <a:off x="5837755" y="4074640"/>
            <a:ext cx="1154011" cy="110783"/>
          </a:xfrm>
          <a:custGeom>
            <a:avLst/>
            <a:gdLst>
              <a:gd name="connsiteX0" fmla="*/ 833255 w 1154011"/>
              <a:gd name="connsiteY0" fmla="*/ 29199 h 110783"/>
              <a:gd name="connsiteX1" fmla="*/ 841701 w 1154011"/>
              <a:gd name="connsiteY1" fmla="*/ 30146 h 110783"/>
              <a:gd name="connsiteX2" fmla="*/ 838698 w 1154011"/>
              <a:gd name="connsiteY2" fmla="*/ 36209 h 110783"/>
              <a:gd name="connsiteX3" fmla="*/ 843203 w 1154011"/>
              <a:gd name="connsiteY3" fmla="*/ 39241 h 110783"/>
              <a:gd name="connsiteX4" fmla="*/ 847707 w 1154011"/>
              <a:gd name="connsiteY4" fmla="*/ 48335 h 110783"/>
              <a:gd name="connsiteX5" fmla="*/ 853713 w 1154011"/>
              <a:gd name="connsiteY5" fmla="*/ 43788 h 110783"/>
              <a:gd name="connsiteX6" fmla="*/ 864223 w 1154011"/>
              <a:gd name="connsiteY6" fmla="*/ 43788 h 110783"/>
              <a:gd name="connsiteX7" fmla="*/ 871731 w 1154011"/>
              <a:gd name="connsiteY7" fmla="*/ 39241 h 110783"/>
              <a:gd name="connsiteX8" fmla="*/ 901761 w 1154011"/>
              <a:gd name="connsiteY8" fmla="*/ 37725 h 110783"/>
              <a:gd name="connsiteX9" fmla="*/ 906265 w 1154011"/>
              <a:gd name="connsiteY9" fmla="*/ 42272 h 110783"/>
              <a:gd name="connsiteX10" fmla="*/ 913773 w 1154011"/>
              <a:gd name="connsiteY10" fmla="*/ 45303 h 110783"/>
              <a:gd name="connsiteX11" fmla="*/ 922781 w 1154011"/>
              <a:gd name="connsiteY11" fmla="*/ 58945 h 110783"/>
              <a:gd name="connsiteX12" fmla="*/ 942301 w 1154011"/>
              <a:gd name="connsiteY12" fmla="*/ 65008 h 110783"/>
              <a:gd name="connsiteX13" fmla="*/ 946805 w 1154011"/>
              <a:gd name="connsiteY13" fmla="*/ 69555 h 110783"/>
              <a:gd name="connsiteX14" fmla="*/ 957316 w 1154011"/>
              <a:gd name="connsiteY14" fmla="*/ 69555 h 110783"/>
              <a:gd name="connsiteX15" fmla="*/ 973832 w 1154011"/>
              <a:gd name="connsiteY15" fmla="*/ 75617 h 110783"/>
              <a:gd name="connsiteX16" fmla="*/ 987346 w 1154011"/>
              <a:gd name="connsiteY16" fmla="*/ 77133 h 110783"/>
              <a:gd name="connsiteX17" fmla="*/ 997856 w 1154011"/>
              <a:gd name="connsiteY17" fmla="*/ 90774 h 110783"/>
              <a:gd name="connsiteX18" fmla="*/ 1018877 w 1154011"/>
              <a:gd name="connsiteY18" fmla="*/ 93806 h 110783"/>
              <a:gd name="connsiteX19" fmla="*/ 1020378 w 1154011"/>
              <a:gd name="connsiteY19" fmla="*/ 90774 h 110783"/>
              <a:gd name="connsiteX20" fmla="*/ 1047405 w 1154011"/>
              <a:gd name="connsiteY20" fmla="*/ 90774 h 110783"/>
              <a:gd name="connsiteX21" fmla="*/ 1051910 w 1154011"/>
              <a:gd name="connsiteY21" fmla="*/ 92290 h 110783"/>
              <a:gd name="connsiteX22" fmla="*/ 1059417 w 1154011"/>
              <a:gd name="connsiteY22" fmla="*/ 92290 h 110783"/>
              <a:gd name="connsiteX23" fmla="*/ 1063921 w 1154011"/>
              <a:gd name="connsiteY23" fmla="*/ 90774 h 110783"/>
              <a:gd name="connsiteX24" fmla="*/ 1077435 w 1154011"/>
              <a:gd name="connsiteY24" fmla="*/ 90774 h 110783"/>
              <a:gd name="connsiteX25" fmla="*/ 1081939 w 1154011"/>
              <a:gd name="connsiteY25" fmla="*/ 92290 h 110783"/>
              <a:gd name="connsiteX26" fmla="*/ 1090948 w 1154011"/>
              <a:gd name="connsiteY26" fmla="*/ 90774 h 110783"/>
              <a:gd name="connsiteX27" fmla="*/ 1090948 w 1154011"/>
              <a:gd name="connsiteY27" fmla="*/ 87743 h 110783"/>
              <a:gd name="connsiteX28" fmla="*/ 1102960 w 1154011"/>
              <a:gd name="connsiteY28" fmla="*/ 78649 h 110783"/>
              <a:gd name="connsiteX29" fmla="*/ 1111969 w 1154011"/>
              <a:gd name="connsiteY29" fmla="*/ 86227 h 110783"/>
              <a:gd name="connsiteX30" fmla="*/ 1146504 w 1154011"/>
              <a:gd name="connsiteY30" fmla="*/ 92290 h 110783"/>
              <a:gd name="connsiteX31" fmla="*/ 1154011 w 1154011"/>
              <a:gd name="connsiteY31" fmla="*/ 96837 h 110783"/>
              <a:gd name="connsiteX32" fmla="*/ 1125483 w 1154011"/>
              <a:gd name="connsiteY32" fmla="*/ 98353 h 110783"/>
              <a:gd name="connsiteX33" fmla="*/ 1120978 w 1154011"/>
              <a:gd name="connsiteY33" fmla="*/ 96837 h 110783"/>
              <a:gd name="connsiteX34" fmla="*/ 1114972 w 1154011"/>
              <a:gd name="connsiteY34" fmla="*/ 101384 h 110783"/>
              <a:gd name="connsiteX35" fmla="*/ 1110468 w 1154011"/>
              <a:gd name="connsiteY35" fmla="*/ 98353 h 110783"/>
              <a:gd name="connsiteX36" fmla="*/ 1105963 w 1154011"/>
              <a:gd name="connsiteY36" fmla="*/ 101384 h 110783"/>
              <a:gd name="connsiteX37" fmla="*/ 1101459 w 1154011"/>
              <a:gd name="connsiteY37" fmla="*/ 99868 h 110783"/>
              <a:gd name="connsiteX38" fmla="*/ 1078936 w 1154011"/>
              <a:gd name="connsiteY38" fmla="*/ 105931 h 110783"/>
              <a:gd name="connsiteX39" fmla="*/ 1074432 w 1154011"/>
              <a:gd name="connsiteY39" fmla="*/ 105931 h 110783"/>
              <a:gd name="connsiteX40" fmla="*/ 1072931 w 1154011"/>
              <a:gd name="connsiteY40" fmla="*/ 101384 h 110783"/>
              <a:gd name="connsiteX41" fmla="*/ 1071429 w 1154011"/>
              <a:gd name="connsiteY41" fmla="*/ 105931 h 110783"/>
              <a:gd name="connsiteX42" fmla="*/ 1069927 w 1154011"/>
              <a:gd name="connsiteY42" fmla="*/ 104416 h 110783"/>
              <a:gd name="connsiteX43" fmla="*/ 1036895 w 1154011"/>
              <a:gd name="connsiteY43" fmla="*/ 105931 h 110783"/>
              <a:gd name="connsiteX44" fmla="*/ 1027886 w 1154011"/>
              <a:gd name="connsiteY44" fmla="*/ 110478 h 110783"/>
              <a:gd name="connsiteX45" fmla="*/ 1003862 w 1154011"/>
              <a:gd name="connsiteY45" fmla="*/ 105931 h 110783"/>
              <a:gd name="connsiteX46" fmla="*/ 997856 w 1154011"/>
              <a:gd name="connsiteY46" fmla="*/ 110478 h 110783"/>
              <a:gd name="connsiteX47" fmla="*/ 996355 w 1154011"/>
              <a:gd name="connsiteY47" fmla="*/ 105931 h 110783"/>
              <a:gd name="connsiteX48" fmla="*/ 990349 w 1154011"/>
              <a:gd name="connsiteY48" fmla="*/ 102900 h 110783"/>
              <a:gd name="connsiteX49" fmla="*/ 984343 w 1154011"/>
              <a:gd name="connsiteY49" fmla="*/ 93806 h 110783"/>
              <a:gd name="connsiteX50" fmla="*/ 976835 w 1154011"/>
              <a:gd name="connsiteY50" fmla="*/ 93806 h 110783"/>
              <a:gd name="connsiteX51" fmla="*/ 969328 w 1154011"/>
              <a:gd name="connsiteY51" fmla="*/ 89259 h 110783"/>
              <a:gd name="connsiteX52" fmla="*/ 951310 w 1154011"/>
              <a:gd name="connsiteY52" fmla="*/ 89259 h 110783"/>
              <a:gd name="connsiteX53" fmla="*/ 945304 w 1154011"/>
              <a:gd name="connsiteY53" fmla="*/ 84711 h 110783"/>
              <a:gd name="connsiteX54" fmla="*/ 933292 w 1154011"/>
              <a:gd name="connsiteY54" fmla="*/ 84711 h 110783"/>
              <a:gd name="connsiteX55" fmla="*/ 927286 w 1154011"/>
              <a:gd name="connsiteY55" fmla="*/ 80164 h 110783"/>
              <a:gd name="connsiteX56" fmla="*/ 918277 w 1154011"/>
              <a:gd name="connsiteY56" fmla="*/ 75617 h 110783"/>
              <a:gd name="connsiteX57" fmla="*/ 918277 w 1154011"/>
              <a:gd name="connsiteY57" fmla="*/ 71070 h 110783"/>
              <a:gd name="connsiteX58" fmla="*/ 912271 w 1154011"/>
              <a:gd name="connsiteY58" fmla="*/ 71070 h 110783"/>
              <a:gd name="connsiteX59" fmla="*/ 912271 w 1154011"/>
              <a:gd name="connsiteY59" fmla="*/ 65008 h 110783"/>
              <a:gd name="connsiteX60" fmla="*/ 906265 w 1154011"/>
              <a:gd name="connsiteY60" fmla="*/ 58945 h 110783"/>
              <a:gd name="connsiteX61" fmla="*/ 898758 w 1154011"/>
              <a:gd name="connsiteY61" fmla="*/ 58945 h 110783"/>
              <a:gd name="connsiteX62" fmla="*/ 888247 w 1154011"/>
              <a:gd name="connsiteY62" fmla="*/ 54398 h 110783"/>
              <a:gd name="connsiteX63" fmla="*/ 885244 w 1154011"/>
              <a:gd name="connsiteY63" fmla="*/ 55913 h 110783"/>
              <a:gd name="connsiteX64" fmla="*/ 874734 w 1154011"/>
              <a:gd name="connsiteY64" fmla="*/ 54397 h 110783"/>
              <a:gd name="connsiteX65" fmla="*/ 870229 w 1154011"/>
              <a:gd name="connsiteY65" fmla="*/ 58945 h 110783"/>
              <a:gd name="connsiteX66" fmla="*/ 859719 w 1154011"/>
              <a:gd name="connsiteY66" fmla="*/ 58945 h 110783"/>
              <a:gd name="connsiteX67" fmla="*/ 838698 w 1154011"/>
              <a:gd name="connsiteY67" fmla="*/ 63492 h 110783"/>
              <a:gd name="connsiteX68" fmla="*/ 835695 w 1154011"/>
              <a:gd name="connsiteY68" fmla="*/ 60460 h 110783"/>
              <a:gd name="connsiteX69" fmla="*/ 835695 w 1154011"/>
              <a:gd name="connsiteY69" fmla="*/ 55913 h 110783"/>
              <a:gd name="connsiteX70" fmla="*/ 828188 w 1154011"/>
              <a:gd name="connsiteY70" fmla="*/ 54398 h 110783"/>
              <a:gd name="connsiteX71" fmla="*/ 826686 w 1154011"/>
              <a:gd name="connsiteY71" fmla="*/ 57429 h 110783"/>
              <a:gd name="connsiteX72" fmla="*/ 825185 w 1154011"/>
              <a:gd name="connsiteY72" fmla="*/ 54398 h 110783"/>
              <a:gd name="connsiteX73" fmla="*/ 819179 w 1154011"/>
              <a:gd name="connsiteY73" fmla="*/ 61976 h 110783"/>
              <a:gd name="connsiteX74" fmla="*/ 808668 w 1154011"/>
              <a:gd name="connsiteY74" fmla="*/ 63492 h 110783"/>
              <a:gd name="connsiteX75" fmla="*/ 804164 w 1154011"/>
              <a:gd name="connsiteY75" fmla="*/ 69554 h 110783"/>
              <a:gd name="connsiteX76" fmla="*/ 795155 w 1154011"/>
              <a:gd name="connsiteY76" fmla="*/ 72586 h 110783"/>
              <a:gd name="connsiteX77" fmla="*/ 786146 w 1154011"/>
              <a:gd name="connsiteY77" fmla="*/ 78649 h 110783"/>
              <a:gd name="connsiteX78" fmla="*/ 781641 w 1154011"/>
              <a:gd name="connsiteY78" fmla="*/ 81680 h 110783"/>
              <a:gd name="connsiteX79" fmla="*/ 778639 w 1154011"/>
              <a:gd name="connsiteY79" fmla="*/ 86227 h 110783"/>
              <a:gd name="connsiteX80" fmla="*/ 766822 w 1154011"/>
              <a:gd name="connsiteY80" fmla="*/ 86227 h 110783"/>
              <a:gd name="connsiteX81" fmla="*/ 766862 w 1154011"/>
              <a:gd name="connsiteY81" fmla="*/ 85306 h 110783"/>
              <a:gd name="connsiteX82" fmla="*/ 768128 w 1154011"/>
              <a:gd name="connsiteY82" fmla="*/ 80354 h 110783"/>
              <a:gd name="connsiteX83" fmla="*/ 769629 w 1154011"/>
              <a:gd name="connsiteY83" fmla="*/ 75617 h 110783"/>
              <a:gd name="connsiteX84" fmla="*/ 767002 w 1154011"/>
              <a:gd name="connsiteY84" fmla="*/ 82059 h 110783"/>
              <a:gd name="connsiteX85" fmla="*/ 766862 w 1154011"/>
              <a:gd name="connsiteY85" fmla="*/ 85306 h 110783"/>
              <a:gd name="connsiteX86" fmla="*/ 766626 w 1154011"/>
              <a:gd name="connsiteY86" fmla="*/ 86227 h 110783"/>
              <a:gd name="connsiteX87" fmla="*/ 766822 w 1154011"/>
              <a:gd name="connsiteY87" fmla="*/ 86227 h 110783"/>
              <a:gd name="connsiteX88" fmla="*/ 766626 w 1154011"/>
              <a:gd name="connsiteY88" fmla="*/ 90774 h 110783"/>
              <a:gd name="connsiteX89" fmla="*/ 748609 w 1154011"/>
              <a:gd name="connsiteY89" fmla="*/ 87743 h 110783"/>
              <a:gd name="connsiteX90" fmla="*/ 741101 w 1154011"/>
              <a:gd name="connsiteY90" fmla="*/ 77133 h 110783"/>
              <a:gd name="connsiteX91" fmla="*/ 735095 w 1154011"/>
              <a:gd name="connsiteY91" fmla="*/ 58945 h 110783"/>
              <a:gd name="connsiteX92" fmla="*/ 733594 w 1154011"/>
              <a:gd name="connsiteY92" fmla="*/ 48335 h 110783"/>
              <a:gd name="connsiteX93" fmla="*/ 724585 w 1154011"/>
              <a:gd name="connsiteY93" fmla="*/ 46819 h 110783"/>
              <a:gd name="connsiteX94" fmla="*/ 720080 w 1154011"/>
              <a:gd name="connsiteY94" fmla="*/ 42272 h 110783"/>
              <a:gd name="connsiteX95" fmla="*/ 697558 w 1154011"/>
              <a:gd name="connsiteY95" fmla="*/ 46819 h 110783"/>
              <a:gd name="connsiteX96" fmla="*/ 685546 w 1154011"/>
              <a:gd name="connsiteY96" fmla="*/ 46819 h 110783"/>
              <a:gd name="connsiteX97" fmla="*/ 679540 w 1154011"/>
              <a:gd name="connsiteY97" fmla="*/ 51366 h 110783"/>
              <a:gd name="connsiteX98" fmla="*/ 672033 w 1154011"/>
              <a:gd name="connsiteY98" fmla="*/ 46819 h 110783"/>
              <a:gd name="connsiteX99" fmla="*/ 663024 w 1154011"/>
              <a:gd name="connsiteY99" fmla="*/ 48335 h 110783"/>
              <a:gd name="connsiteX100" fmla="*/ 660021 w 1154011"/>
              <a:gd name="connsiteY100" fmla="*/ 52882 h 110783"/>
              <a:gd name="connsiteX101" fmla="*/ 654015 w 1154011"/>
              <a:gd name="connsiteY101" fmla="*/ 48335 h 110783"/>
              <a:gd name="connsiteX102" fmla="*/ 643504 w 1154011"/>
              <a:gd name="connsiteY102" fmla="*/ 57429 h 110783"/>
              <a:gd name="connsiteX103" fmla="*/ 611973 w 1154011"/>
              <a:gd name="connsiteY103" fmla="*/ 58945 h 110783"/>
              <a:gd name="connsiteX104" fmla="*/ 593955 w 1154011"/>
              <a:gd name="connsiteY104" fmla="*/ 63492 h 110783"/>
              <a:gd name="connsiteX105" fmla="*/ 589451 w 1154011"/>
              <a:gd name="connsiteY105" fmla="*/ 65007 h 110783"/>
              <a:gd name="connsiteX106" fmla="*/ 577439 w 1154011"/>
              <a:gd name="connsiteY106" fmla="*/ 71070 h 110783"/>
              <a:gd name="connsiteX107" fmla="*/ 572934 w 1154011"/>
              <a:gd name="connsiteY107" fmla="*/ 69555 h 110783"/>
              <a:gd name="connsiteX108" fmla="*/ 565427 w 1154011"/>
              <a:gd name="connsiteY108" fmla="*/ 74102 h 110783"/>
              <a:gd name="connsiteX109" fmla="*/ 560922 w 1154011"/>
              <a:gd name="connsiteY109" fmla="*/ 78649 h 110783"/>
              <a:gd name="connsiteX110" fmla="*/ 553415 w 1154011"/>
              <a:gd name="connsiteY110" fmla="*/ 78649 h 110783"/>
              <a:gd name="connsiteX111" fmla="*/ 544406 w 1154011"/>
              <a:gd name="connsiteY111" fmla="*/ 84711 h 110783"/>
              <a:gd name="connsiteX112" fmla="*/ 539901 w 1154011"/>
              <a:gd name="connsiteY112" fmla="*/ 83196 h 110783"/>
              <a:gd name="connsiteX113" fmla="*/ 535397 w 1154011"/>
              <a:gd name="connsiteY113" fmla="*/ 87743 h 110783"/>
              <a:gd name="connsiteX114" fmla="*/ 529391 w 1154011"/>
              <a:gd name="connsiteY114" fmla="*/ 87743 h 110783"/>
              <a:gd name="connsiteX115" fmla="*/ 524887 w 1154011"/>
              <a:gd name="connsiteY115" fmla="*/ 92290 h 110783"/>
              <a:gd name="connsiteX116" fmla="*/ 502364 w 1154011"/>
              <a:gd name="connsiteY116" fmla="*/ 101384 h 110783"/>
              <a:gd name="connsiteX117" fmla="*/ 497860 w 1154011"/>
              <a:gd name="connsiteY117" fmla="*/ 105931 h 110783"/>
              <a:gd name="connsiteX118" fmla="*/ 482845 w 1154011"/>
              <a:gd name="connsiteY118" fmla="*/ 107447 h 110783"/>
              <a:gd name="connsiteX119" fmla="*/ 472335 w 1154011"/>
              <a:gd name="connsiteY119" fmla="*/ 110478 h 110783"/>
              <a:gd name="connsiteX120" fmla="*/ 469332 w 1154011"/>
              <a:gd name="connsiteY120" fmla="*/ 110478 h 110783"/>
              <a:gd name="connsiteX121" fmla="*/ 466328 w 1154011"/>
              <a:gd name="connsiteY121" fmla="*/ 105931 h 110783"/>
              <a:gd name="connsiteX122" fmla="*/ 461824 w 1154011"/>
              <a:gd name="connsiteY122" fmla="*/ 99868 h 110783"/>
              <a:gd name="connsiteX123" fmla="*/ 460322 w 1154011"/>
              <a:gd name="connsiteY123" fmla="*/ 95321 h 110783"/>
              <a:gd name="connsiteX124" fmla="*/ 460322 w 1154011"/>
              <a:gd name="connsiteY124" fmla="*/ 68039 h 110783"/>
              <a:gd name="connsiteX125" fmla="*/ 464827 w 1154011"/>
              <a:gd name="connsiteY125" fmla="*/ 68039 h 110783"/>
              <a:gd name="connsiteX126" fmla="*/ 467830 w 1154011"/>
              <a:gd name="connsiteY126" fmla="*/ 57429 h 110783"/>
              <a:gd name="connsiteX127" fmla="*/ 470833 w 1154011"/>
              <a:gd name="connsiteY127" fmla="*/ 54398 h 110783"/>
              <a:gd name="connsiteX128" fmla="*/ 472334 w 1154011"/>
              <a:gd name="connsiteY128" fmla="*/ 49851 h 110783"/>
              <a:gd name="connsiteX129" fmla="*/ 481343 w 1154011"/>
              <a:gd name="connsiteY129" fmla="*/ 36209 h 110783"/>
              <a:gd name="connsiteX130" fmla="*/ 487349 w 1154011"/>
              <a:gd name="connsiteY130" fmla="*/ 21052 h 110783"/>
              <a:gd name="connsiteX131" fmla="*/ 475337 w 1154011"/>
              <a:gd name="connsiteY131" fmla="*/ 19537 h 110783"/>
              <a:gd name="connsiteX132" fmla="*/ 469332 w 1154011"/>
              <a:gd name="connsiteY132" fmla="*/ 14990 h 110783"/>
              <a:gd name="connsiteX133" fmla="*/ 463326 w 1154011"/>
              <a:gd name="connsiteY133" fmla="*/ 19537 h 110783"/>
              <a:gd name="connsiteX134" fmla="*/ 451314 w 1154011"/>
              <a:gd name="connsiteY134" fmla="*/ 16505 h 110783"/>
              <a:gd name="connsiteX135" fmla="*/ 437800 w 1154011"/>
              <a:gd name="connsiteY135" fmla="*/ 19537 h 110783"/>
              <a:gd name="connsiteX136" fmla="*/ 431794 w 1154011"/>
              <a:gd name="connsiteY136" fmla="*/ 24084 h 110783"/>
              <a:gd name="connsiteX137" fmla="*/ 425788 w 1154011"/>
              <a:gd name="connsiteY137" fmla="*/ 21052 h 110783"/>
              <a:gd name="connsiteX138" fmla="*/ 421284 w 1154011"/>
              <a:gd name="connsiteY138" fmla="*/ 24084 h 110783"/>
              <a:gd name="connsiteX139" fmla="*/ 416779 w 1154011"/>
              <a:gd name="connsiteY139" fmla="*/ 28631 h 110783"/>
              <a:gd name="connsiteX140" fmla="*/ 409272 w 1154011"/>
              <a:gd name="connsiteY140" fmla="*/ 25599 h 110783"/>
              <a:gd name="connsiteX141" fmla="*/ 403266 w 1154011"/>
              <a:gd name="connsiteY141" fmla="*/ 30147 h 110783"/>
              <a:gd name="connsiteX142" fmla="*/ 388251 w 1154011"/>
              <a:gd name="connsiteY142" fmla="*/ 33178 h 110783"/>
              <a:gd name="connsiteX143" fmla="*/ 385248 w 1154011"/>
              <a:gd name="connsiteY143" fmla="*/ 37725 h 110783"/>
              <a:gd name="connsiteX144" fmla="*/ 374738 w 1154011"/>
              <a:gd name="connsiteY144" fmla="*/ 37725 h 110783"/>
              <a:gd name="connsiteX145" fmla="*/ 370233 w 1154011"/>
              <a:gd name="connsiteY145" fmla="*/ 42272 h 110783"/>
              <a:gd name="connsiteX146" fmla="*/ 367230 w 1154011"/>
              <a:gd name="connsiteY146" fmla="*/ 39241 h 110783"/>
              <a:gd name="connsiteX147" fmla="*/ 361224 w 1154011"/>
              <a:gd name="connsiteY147" fmla="*/ 43788 h 110783"/>
              <a:gd name="connsiteX148" fmla="*/ 358221 w 1154011"/>
              <a:gd name="connsiteY148" fmla="*/ 42272 h 110783"/>
              <a:gd name="connsiteX149" fmla="*/ 353717 w 1154011"/>
              <a:gd name="connsiteY149" fmla="*/ 46819 h 110783"/>
              <a:gd name="connsiteX150" fmla="*/ 349212 w 1154011"/>
              <a:gd name="connsiteY150" fmla="*/ 43788 h 110783"/>
              <a:gd name="connsiteX151" fmla="*/ 343206 w 1154011"/>
              <a:gd name="connsiteY151" fmla="*/ 46819 h 110783"/>
              <a:gd name="connsiteX152" fmla="*/ 334197 w 1154011"/>
              <a:gd name="connsiteY152" fmla="*/ 43788 h 110783"/>
              <a:gd name="connsiteX153" fmla="*/ 328191 w 1154011"/>
              <a:gd name="connsiteY153" fmla="*/ 46819 h 110783"/>
              <a:gd name="connsiteX154" fmla="*/ 322185 w 1154011"/>
              <a:gd name="connsiteY154" fmla="*/ 43788 h 110783"/>
              <a:gd name="connsiteX155" fmla="*/ 302666 w 1154011"/>
              <a:gd name="connsiteY155" fmla="*/ 46819 h 110783"/>
              <a:gd name="connsiteX156" fmla="*/ 298162 w 1154011"/>
              <a:gd name="connsiteY156" fmla="*/ 43788 h 110783"/>
              <a:gd name="connsiteX157" fmla="*/ 293657 w 1154011"/>
              <a:gd name="connsiteY157" fmla="*/ 48335 h 110783"/>
              <a:gd name="connsiteX158" fmla="*/ 280144 w 1154011"/>
              <a:gd name="connsiteY158" fmla="*/ 48335 h 110783"/>
              <a:gd name="connsiteX159" fmla="*/ 265129 w 1154011"/>
              <a:gd name="connsiteY159" fmla="*/ 51366 h 110783"/>
              <a:gd name="connsiteX160" fmla="*/ 239603 w 1154011"/>
              <a:gd name="connsiteY160" fmla="*/ 49850 h 110783"/>
              <a:gd name="connsiteX161" fmla="*/ 221586 w 1154011"/>
              <a:gd name="connsiteY161" fmla="*/ 49851 h 110783"/>
              <a:gd name="connsiteX162" fmla="*/ 212577 w 1154011"/>
              <a:gd name="connsiteY162" fmla="*/ 37725 h 110783"/>
              <a:gd name="connsiteX163" fmla="*/ 194559 w 1154011"/>
              <a:gd name="connsiteY163" fmla="*/ 42272 h 110783"/>
              <a:gd name="connsiteX164" fmla="*/ 185550 w 1154011"/>
              <a:gd name="connsiteY164" fmla="*/ 42272 h 110783"/>
              <a:gd name="connsiteX165" fmla="*/ 170535 w 1154011"/>
              <a:gd name="connsiteY165" fmla="*/ 45304 h 110783"/>
              <a:gd name="connsiteX166" fmla="*/ 167532 w 1154011"/>
              <a:gd name="connsiteY166" fmla="*/ 25599 h 110783"/>
              <a:gd name="connsiteX167" fmla="*/ 149514 w 1154011"/>
              <a:gd name="connsiteY167" fmla="*/ 27115 h 110783"/>
              <a:gd name="connsiteX168" fmla="*/ 142007 w 1154011"/>
              <a:gd name="connsiteY168" fmla="*/ 30147 h 110783"/>
              <a:gd name="connsiteX169" fmla="*/ 139004 w 1154011"/>
              <a:gd name="connsiteY169" fmla="*/ 34694 h 110783"/>
              <a:gd name="connsiteX170" fmla="*/ 125490 w 1154011"/>
              <a:gd name="connsiteY170" fmla="*/ 36209 h 110783"/>
              <a:gd name="connsiteX171" fmla="*/ 117983 w 1154011"/>
              <a:gd name="connsiteY171" fmla="*/ 43788 h 110783"/>
              <a:gd name="connsiteX172" fmla="*/ 113478 w 1154011"/>
              <a:gd name="connsiteY172" fmla="*/ 43788 h 110783"/>
              <a:gd name="connsiteX173" fmla="*/ 107472 w 1154011"/>
              <a:gd name="connsiteY173" fmla="*/ 48335 h 110783"/>
              <a:gd name="connsiteX174" fmla="*/ 99965 w 1154011"/>
              <a:gd name="connsiteY174" fmla="*/ 45303 h 110783"/>
              <a:gd name="connsiteX175" fmla="*/ 95460 w 1154011"/>
              <a:gd name="connsiteY175" fmla="*/ 34693 h 110783"/>
              <a:gd name="connsiteX176" fmla="*/ 95460 w 1154011"/>
              <a:gd name="connsiteY176" fmla="*/ 21052 h 110783"/>
              <a:gd name="connsiteX177" fmla="*/ 86451 w 1154011"/>
              <a:gd name="connsiteY177" fmla="*/ 19537 h 110783"/>
              <a:gd name="connsiteX178" fmla="*/ 80445 w 1154011"/>
              <a:gd name="connsiteY178" fmla="*/ 25600 h 110783"/>
              <a:gd name="connsiteX179" fmla="*/ 74440 w 1154011"/>
              <a:gd name="connsiteY179" fmla="*/ 25599 h 110783"/>
              <a:gd name="connsiteX180" fmla="*/ 69935 w 1154011"/>
              <a:gd name="connsiteY180" fmla="*/ 30146 h 110783"/>
              <a:gd name="connsiteX181" fmla="*/ 57923 w 1154011"/>
              <a:gd name="connsiteY181" fmla="*/ 31662 h 110783"/>
              <a:gd name="connsiteX182" fmla="*/ 56422 w 1154011"/>
              <a:gd name="connsiteY182" fmla="*/ 36209 h 110783"/>
              <a:gd name="connsiteX183" fmla="*/ 51917 w 1154011"/>
              <a:gd name="connsiteY183" fmla="*/ 36209 h 110783"/>
              <a:gd name="connsiteX184" fmla="*/ 47413 w 1154011"/>
              <a:gd name="connsiteY184" fmla="*/ 40756 h 110783"/>
              <a:gd name="connsiteX185" fmla="*/ 27893 w 1154011"/>
              <a:gd name="connsiteY185" fmla="*/ 48335 h 110783"/>
              <a:gd name="connsiteX186" fmla="*/ 20386 w 1154011"/>
              <a:gd name="connsiteY186" fmla="*/ 52882 h 110783"/>
              <a:gd name="connsiteX187" fmla="*/ 14380 w 1154011"/>
              <a:gd name="connsiteY187" fmla="*/ 49851 h 110783"/>
              <a:gd name="connsiteX188" fmla="*/ 6872 w 1154011"/>
              <a:gd name="connsiteY188" fmla="*/ 54398 h 110783"/>
              <a:gd name="connsiteX189" fmla="*/ 2368 w 1154011"/>
              <a:gd name="connsiteY189" fmla="*/ 52882 h 110783"/>
              <a:gd name="connsiteX190" fmla="*/ 0 w 1154011"/>
              <a:gd name="connsiteY190" fmla="*/ 53480 h 110783"/>
              <a:gd name="connsiteX191" fmla="*/ 1272 w 1154011"/>
              <a:gd name="connsiteY191" fmla="*/ 39172 h 110783"/>
              <a:gd name="connsiteX192" fmla="*/ 17758 w 1154011"/>
              <a:gd name="connsiteY192" fmla="*/ 39051 h 110783"/>
              <a:gd name="connsiteX193" fmla="*/ 41407 w 1154011"/>
              <a:gd name="connsiteY193" fmla="*/ 28631 h 110783"/>
              <a:gd name="connsiteX194" fmla="*/ 50416 w 1154011"/>
              <a:gd name="connsiteY194" fmla="*/ 25599 h 110783"/>
              <a:gd name="connsiteX195" fmla="*/ 62428 w 1154011"/>
              <a:gd name="connsiteY195" fmla="*/ 16505 h 110783"/>
              <a:gd name="connsiteX196" fmla="*/ 72938 w 1154011"/>
              <a:gd name="connsiteY196" fmla="*/ 14990 h 110783"/>
              <a:gd name="connsiteX197" fmla="*/ 74440 w 1154011"/>
              <a:gd name="connsiteY197" fmla="*/ 11958 h 110783"/>
              <a:gd name="connsiteX198" fmla="*/ 75941 w 1154011"/>
              <a:gd name="connsiteY198" fmla="*/ 14990 h 110783"/>
              <a:gd name="connsiteX199" fmla="*/ 80446 w 1154011"/>
              <a:gd name="connsiteY199" fmla="*/ 7411 h 110783"/>
              <a:gd name="connsiteX200" fmla="*/ 101466 w 1154011"/>
              <a:gd name="connsiteY200" fmla="*/ 5895 h 110783"/>
              <a:gd name="connsiteX201" fmla="*/ 102968 w 1154011"/>
              <a:gd name="connsiteY201" fmla="*/ 10442 h 110783"/>
              <a:gd name="connsiteX202" fmla="*/ 104469 w 1154011"/>
              <a:gd name="connsiteY202" fmla="*/ 11958 h 110783"/>
              <a:gd name="connsiteX203" fmla="*/ 102968 w 1154011"/>
              <a:gd name="connsiteY203" fmla="*/ 18021 h 110783"/>
              <a:gd name="connsiteX204" fmla="*/ 128493 w 1154011"/>
              <a:gd name="connsiteY204" fmla="*/ 18021 h 110783"/>
              <a:gd name="connsiteX205" fmla="*/ 152517 w 1154011"/>
              <a:gd name="connsiteY205" fmla="*/ 11958 h 110783"/>
              <a:gd name="connsiteX206" fmla="*/ 170535 w 1154011"/>
              <a:gd name="connsiteY206" fmla="*/ 4380 h 110783"/>
              <a:gd name="connsiteX207" fmla="*/ 179544 w 1154011"/>
              <a:gd name="connsiteY207" fmla="*/ 21052 h 110783"/>
              <a:gd name="connsiteX208" fmla="*/ 196060 w 1154011"/>
              <a:gd name="connsiteY208" fmla="*/ 16505 h 110783"/>
              <a:gd name="connsiteX209" fmla="*/ 200565 w 1154011"/>
              <a:gd name="connsiteY209" fmla="*/ 18021 h 110783"/>
              <a:gd name="connsiteX210" fmla="*/ 218583 w 1154011"/>
              <a:gd name="connsiteY210" fmla="*/ 18021 h 110783"/>
              <a:gd name="connsiteX211" fmla="*/ 232096 w 1154011"/>
              <a:gd name="connsiteY211" fmla="*/ 28631 h 110783"/>
              <a:gd name="connsiteX212" fmla="*/ 259123 w 1154011"/>
              <a:gd name="connsiteY212" fmla="*/ 28631 h 110783"/>
              <a:gd name="connsiteX213" fmla="*/ 287651 w 1154011"/>
              <a:gd name="connsiteY213" fmla="*/ 28631 h 110783"/>
              <a:gd name="connsiteX214" fmla="*/ 301165 w 1154011"/>
              <a:gd name="connsiteY214" fmla="*/ 24084 h 110783"/>
              <a:gd name="connsiteX215" fmla="*/ 331194 w 1154011"/>
              <a:gd name="connsiteY215" fmla="*/ 24084 h 110783"/>
              <a:gd name="connsiteX216" fmla="*/ 337200 w 1154011"/>
              <a:gd name="connsiteY216" fmla="*/ 19537 h 110783"/>
              <a:gd name="connsiteX217" fmla="*/ 352215 w 1154011"/>
              <a:gd name="connsiteY217" fmla="*/ 24084 h 110783"/>
              <a:gd name="connsiteX218" fmla="*/ 386749 w 1154011"/>
              <a:gd name="connsiteY218" fmla="*/ 14990 h 110783"/>
              <a:gd name="connsiteX219" fmla="*/ 392756 w 1154011"/>
              <a:gd name="connsiteY219" fmla="*/ 14990 h 110783"/>
              <a:gd name="connsiteX220" fmla="*/ 403266 w 1154011"/>
              <a:gd name="connsiteY220" fmla="*/ 10442 h 110783"/>
              <a:gd name="connsiteX221" fmla="*/ 407770 w 1154011"/>
              <a:gd name="connsiteY221" fmla="*/ 11958 h 110783"/>
              <a:gd name="connsiteX222" fmla="*/ 421284 w 1154011"/>
              <a:gd name="connsiteY222" fmla="*/ 5895 h 110783"/>
              <a:gd name="connsiteX223" fmla="*/ 430293 w 1154011"/>
              <a:gd name="connsiteY223" fmla="*/ 5895 h 110783"/>
              <a:gd name="connsiteX224" fmla="*/ 448311 w 1154011"/>
              <a:gd name="connsiteY224" fmla="*/ 1348 h 110783"/>
              <a:gd name="connsiteX225" fmla="*/ 451314 w 1154011"/>
              <a:gd name="connsiteY225" fmla="*/ 1348 h 110783"/>
              <a:gd name="connsiteX226" fmla="*/ 451314 w 1154011"/>
              <a:gd name="connsiteY226" fmla="*/ 5895 h 110783"/>
              <a:gd name="connsiteX227" fmla="*/ 455818 w 1154011"/>
              <a:gd name="connsiteY227" fmla="*/ 1348 h 110783"/>
              <a:gd name="connsiteX228" fmla="*/ 472334 w 1154011"/>
              <a:gd name="connsiteY228" fmla="*/ 1348 h 110783"/>
              <a:gd name="connsiteX229" fmla="*/ 484346 w 1154011"/>
              <a:gd name="connsiteY229" fmla="*/ 1348 h 110783"/>
              <a:gd name="connsiteX230" fmla="*/ 496358 w 1154011"/>
              <a:gd name="connsiteY230" fmla="*/ 27115 h 110783"/>
              <a:gd name="connsiteX231" fmla="*/ 494857 w 1154011"/>
              <a:gd name="connsiteY231" fmla="*/ 34693 h 110783"/>
              <a:gd name="connsiteX232" fmla="*/ 491854 w 1154011"/>
              <a:gd name="connsiteY232" fmla="*/ 36209 h 110783"/>
              <a:gd name="connsiteX233" fmla="*/ 488851 w 1154011"/>
              <a:gd name="connsiteY233" fmla="*/ 48335 h 110783"/>
              <a:gd name="connsiteX234" fmla="*/ 484346 w 1154011"/>
              <a:gd name="connsiteY234" fmla="*/ 49851 h 110783"/>
              <a:gd name="connsiteX235" fmla="*/ 484346 w 1154011"/>
              <a:gd name="connsiteY235" fmla="*/ 54398 h 110783"/>
              <a:gd name="connsiteX236" fmla="*/ 481343 w 1154011"/>
              <a:gd name="connsiteY236" fmla="*/ 54398 h 110783"/>
              <a:gd name="connsiteX237" fmla="*/ 478340 w 1154011"/>
              <a:gd name="connsiteY237" fmla="*/ 63492 h 110783"/>
              <a:gd name="connsiteX238" fmla="*/ 475338 w 1154011"/>
              <a:gd name="connsiteY238" fmla="*/ 68039 h 110783"/>
              <a:gd name="connsiteX239" fmla="*/ 472334 w 1154011"/>
              <a:gd name="connsiteY239" fmla="*/ 87743 h 110783"/>
              <a:gd name="connsiteX240" fmla="*/ 476839 w 1154011"/>
              <a:gd name="connsiteY240" fmla="*/ 86227 h 110783"/>
              <a:gd name="connsiteX241" fmla="*/ 482845 w 1154011"/>
              <a:gd name="connsiteY241" fmla="*/ 90774 h 110783"/>
              <a:gd name="connsiteX242" fmla="*/ 488851 w 1154011"/>
              <a:gd name="connsiteY242" fmla="*/ 86227 h 110783"/>
              <a:gd name="connsiteX243" fmla="*/ 497860 w 1154011"/>
              <a:gd name="connsiteY243" fmla="*/ 83196 h 110783"/>
              <a:gd name="connsiteX244" fmla="*/ 502364 w 1154011"/>
              <a:gd name="connsiteY244" fmla="*/ 81680 h 110783"/>
              <a:gd name="connsiteX245" fmla="*/ 511373 w 1154011"/>
              <a:gd name="connsiteY245" fmla="*/ 77133 h 110783"/>
              <a:gd name="connsiteX246" fmla="*/ 523385 w 1154011"/>
              <a:gd name="connsiteY246" fmla="*/ 74102 h 110783"/>
              <a:gd name="connsiteX247" fmla="*/ 536898 w 1154011"/>
              <a:gd name="connsiteY247" fmla="*/ 68039 h 110783"/>
              <a:gd name="connsiteX248" fmla="*/ 553415 w 1154011"/>
              <a:gd name="connsiteY248" fmla="*/ 63492 h 110783"/>
              <a:gd name="connsiteX249" fmla="*/ 557919 w 1154011"/>
              <a:gd name="connsiteY249" fmla="*/ 58945 h 110783"/>
              <a:gd name="connsiteX250" fmla="*/ 565427 w 1154011"/>
              <a:gd name="connsiteY250" fmla="*/ 58945 h 110783"/>
              <a:gd name="connsiteX251" fmla="*/ 575937 w 1154011"/>
              <a:gd name="connsiteY251" fmla="*/ 51366 h 110783"/>
              <a:gd name="connsiteX252" fmla="*/ 584946 w 1154011"/>
              <a:gd name="connsiteY252" fmla="*/ 46819 h 110783"/>
              <a:gd name="connsiteX253" fmla="*/ 608970 w 1154011"/>
              <a:gd name="connsiteY253" fmla="*/ 40756 h 110783"/>
              <a:gd name="connsiteX254" fmla="*/ 613475 w 1154011"/>
              <a:gd name="connsiteY254" fmla="*/ 36209 h 110783"/>
              <a:gd name="connsiteX255" fmla="*/ 620982 w 1154011"/>
              <a:gd name="connsiteY255" fmla="*/ 36209 h 110783"/>
              <a:gd name="connsiteX256" fmla="*/ 631492 w 1154011"/>
              <a:gd name="connsiteY256" fmla="*/ 31662 h 110783"/>
              <a:gd name="connsiteX257" fmla="*/ 648009 w 1154011"/>
              <a:gd name="connsiteY257" fmla="*/ 33178 h 110783"/>
              <a:gd name="connsiteX258" fmla="*/ 666027 w 1154011"/>
              <a:gd name="connsiteY258" fmla="*/ 31662 h 110783"/>
              <a:gd name="connsiteX259" fmla="*/ 669030 w 1154011"/>
              <a:gd name="connsiteY259" fmla="*/ 28631 h 110783"/>
              <a:gd name="connsiteX260" fmla="*/ 676537 w 1154011"/>
              <a:gd name="connsiteY260" fmla="*/ 31662 h 110783"/>
              <a:gd name="connsiteX261" fmla="*/ 679540 w 1154011"/>
              <a:gd name="connsiteY261" fmla="*/ 27115 h 110783"/>
              <a:gd name="connsiteX262" fmla="*/ 685546 w 1154011"/>
              <a:gd name="connsiteY262" fmla="*/ 28631 h 110783"/>
              <a:gd name="connsiteX263" fmla="*/ 702063 w 1154011"/>
              <a:gd name="connsiteY263" fmla="*/ 24084 h 110783"/>
              <a:gd name="connsiteX264" fmla="*/ 714074 w 1154011"/>
              <a:gd name="connsiteY264" fmla="*/ 25599 h 110783"/>
              <a:gd name="connsiteX265" fmla="*/ 732092 w 1154011"/>
              <a:gd name="connsiteY265" fmla="*/ 25599 h 110783"/>
              <a:gd name="connsiteX266" fmla="*/ 741101 w 1154011"/>
              <a:gd name="connsiteY266" fmla="*/ 37725 h 110783"/>
              <a:gd name="connsiteX267" fmla="*/ 742603 w 1154011"/>
              <a:gd name="connsiteY267" fmla="*/ 54398 h 110783"/>
              <a:gd name="connsiteX268" fmla="*/ 748609 w 1154011"/>
              <a:gd name="connsiteY268" fmla="*/ 63492 h 110783"/>
              <a:gd name="connsiteX269" fmla="*/ 762122 w 1154011"/>
              <a:gd name="connsiteY269" fmla="*/ 71070 h 110783"/>
              <a:gd name="connsiteX270" fmla="*/ 765125 w 1154011"/>
              <a:gd name="connsiteY270" fmla="*/ 68039 h 110783"/>
              <a:gd name="connsiteX271" fmla="*/ 768128 w 1154011"/>
              <a:gd name="connsiteY271" fmla="*/ 71070 h 110783"/>
              <a:gd name="connsiteX272" fmla="*/ 772633 w 1154011"/>
              <a:gd name="connsiteY272" fmla="*/ 66523 h 110783"/>
              <a:gd name="connsiteX273" fmla="*/ 777137 w 1154011"/>
              <a:gd name="connsiteY273" fmla="*/ 66523 h 110783"/>
              <a:gd name="connsiteX274" fmla="*/ 783143 w 1154011"/>
              <a:gd name="connsiteY274" fmla="*/ 61976 h 110783"/>
              <a:gd name="connsiteX275" fmla="*/ 786146 w 1154011"/>
              <a:gd name="connsiteY275" fmla="*/ 61976 h 110783"/>
              <a:gd name="connsiteX276" fmla="*/ 790650 w 1154011"/>
              <a:gd name="connsiteY276" fmla="*/ 57429 h 110783"/>
              <a:gd name="connsiteX277" fmla="*/ 801161 w 1154011"/>
              <a:gd name="connsiteY277" fmla="*/ 52882 h 110783"/>
              <a:gd name="connsiteX278" fmla="*/ 804164 w 1154011"/>
              <a:gd name="connsiteY278" fmla="*/ 48335 h 110783"/>
              <a:gd name="connsiteX279" fmla="*/ 808668 w 1154011"/>
              <a:gd name="connsiteY279" fmla="*/ 48335 h 110783"/>
              <a:gd name="connsiteX280" fmla="*/ 811671 w 1154011"/>
              <a:gd name="connsiteY280" fmla="*/ 43788 h 110783"/>
              <a:gd name="connsiteX281" fmla="*/ 814674 w 1154011"/>
              <a:gd name="connsiteY281" fmla="*/ 43788 h 110783"/>
              <a:gd name="connsiteX282" fmla="*/ 816176 w 1154011"/>
              <a:gd name="connsiteY282" fmla="*/ 39241 h 110783"/>
              <a:gd name="connsiteX283" fmla="*/ 823683 w 1154011"/>
              <a:gd name="connsiteY283" fmla="*/ 36209 h 110783"/>
              <a:gd name="connsiteX284" fmla="*/ 833255 w 1154011"/>
              <a:gd name="connsiteY284" fmla="*/ 29199 h 11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1154011" h="110783">
                <a:moveTo>
                  <a:pt x="833255" y="29199"/>
                </a:moveTo>
                <a:cubicBezTo>
                  <a:pt x="836446" y="27115"/>
                  <a:pt x="839449" y="26357"/>
                  <a:pt x="841701" y="30146"/>
                </a:cubicBezTo>
                <a:cubicBezTo>
                  <a:pt x="843203" y="37725"/>
                  <a:pt x="838698" y="31662"/>
                  <a:pt x="838698" y="36209"/>
                </a:cubicBezTo>
                <a:cubicBezTo>
                  <a:pt x="841701" y="39241"/>
                  <a:pt x="841701" y="36209"/>
                  <a:pt x="843203" y="39241"/>
                </a:cubicBezTo>
                <a:cubicBezTo>
                  <a:pt x="846206" y="40756"/>
                  <a:pt x="846206" y="46819"/>
                  <a:pt x="847707" y="48335"/>
                </a:cubicBezTo>
                <a:cubicBezTo>
                  <a:pt x="849209" y="48335"/>
                  <a:pt x="852211" y="43788"/>
                  <a:pt x="853713" y="43788"/>
                </a:cubicBezTo>
                <a:cubicBezTo>
                  <a:pt x="856716" y="42272"/>
                  <a:pt x="861220" y="43788"/>
                  <a:pt x="864223" y="43788"/>
                </a:cubicBezTo>
                <a:cubicBezTo>
                  <a:pt x="867226" y="42272"/>
                  <a:pt x="870229" y="39241"/>
                  <a:pt x="871731" y="39241"/>
                </a:cubicBezTo>
                <a:cubicBezTo>
                  <a:pt x="880740" y="36209"/>
                  <a:pt x="892752" y="34693"/>
                  <a:pt x="901761" y="37725"/>
                </a:cubicBezTo>
                <a:cubicBezTo>
                  <a:pt x="903262" y="39241"/>
                  <a:pt x="904764" y="42272"/>
                  <a:pt x="906265" y="42272"/>
                </a:cubicBezTo>
                <a:cubicBezTo>
                  <a:pt x="909268" y="45303"/>
                  <a:pt x="910770" y="42272"/>
                  <a:pt x="913773" y="45303"/>
                </a:cubicBezTo>
                <a:cubicBezTo>
                  <a:pt x="916775" y="48335"/>
                  <a:pt x="919778" y="55913"/>
                  <a:pt x="922781" y="58945"/>
                </a:cubicBezTo>
                <a:cubicBezTo>
                  <a:pt x="927286" y="63492"/>
                  <a:pt x="934793" y="61976"/>
                  <a:pt x="942301" y="65008"/>
                </a:cubicBezTo>
                <a:cubicBezTo>
                  <a:pt x="943802" y="65008"/>
                  <a:pt x="945304" y="68039"/>
                  <a:pt x="946805" y="69555"/>
                </a:cubicBezTo>
                <a:cubicBezTo>
                  <a:pt x="949808" y="69555"/>
                  <a:pt x="954313" y="68039"/>
                  <a:pt x="957316" y="69555"/>
                </a:cubicBezTo>
                <a:cubicBezTo>
                  <a:pt x="961820" y="69555"/>
                  <a:pt x="967826" y="74102"/>
                  <a:pt x="973832" y="75617"/>
                </a:cubicBezTo>
                <a:cubicBezTo>
                  <a:pt x="978337" y="77133"/>
                  <a:pt x="982841" y="75617"/>
                  <a:pt x="987346" y="77133"/>
                </a:cubicBezTo>
                <a:cubicBezTo>
                  <a:pt x="990349" y="80164"/>
                  <a:pt x="994853" y="89259"/>
                  <a:pt x="997856" y="90774"/>
                </a:cubicBezTo>
                <a:cubicBezTo>
                  <a:pt x="1002360" y="93806"/>
                  <a:pt x="1011369" y="92290"/>
                  <a:pt x="1018877" y="93806"/>
                </a:cubicBezTo>
                <a:cubicBezTo>
                  <a:pt x="1018877" y="93806"/>
                  <a:pt x="1018877" y="90774"/>
                  <a:pt x="1020378" y="90774"/>
                </a:cubicBezTo>
                <a:cubicBezTo>
                  <a:pt x="1027886" y="93806"/>
                  <a:pt x="1039898" y="90774"/>
                  <a:pt x="1047405" y="90774"/>
                </a:cubicBezTo>
                <a:cubicBezTo>
                  <a:pt x="1050408" y="90774"/>
                  <a:pt x="1050408" y="93806"/>
                  <a:pt x="1051910" y="92290"/>
                </a:cubicBezTo>
                <a:cubicBezTo>
                  <a:pt x="1054913" y="92290"/>
                  <a:pt x="1056414" y="92290"/>
                  <a:pt x="1059417" y="92290"/>
                </a:cubicBezTo>
                <a:cubicBezTo>
                  <a:pt x="1060919" y="93806"/>
                  <a:pt x="1062420" y="90774"/>
                  <a:pt x="1063921" y="90774"/>
                </a:cubicBezTo>
                <a:cubicBezTo>
                  <a:pt x="1068426" y="90774"/>
                  <a:pt x="1071429" y="90774"/>
                  <a:pt x="1077435" y="90774"/>
                </a:cubicBezTo>
                <a:cubicBezTo>
                  <a:pt x="1078936" y="90774"/>
                  <a:pt x="1078936" y="92290"/>
                  <a:pt x="1081939" y="92290"/>
                </a:cubicBezTo>
                <a:cubicBezTo>
                  <a:pt x="1081939" y="92290"/>
                  <a:pt x="1086444" y="90774"/>
                  <a:pt x="1090948" y="90774"/>
                </a:cubicBezTo>
                <a:cubicBezTo>
                  <a:pt x="1089447" y="90774"/>
                  <a:pt x="1090948" y="86227"/>
                  <a:pt x="1090948" y="87743"/>
                </a:cubicBezTo>
                <a:cubicBezTo>
                  <a:pt x="1093951" y="95321"/>
                  <a:pt x="1098456" y="80164"/>
                  <a:pt x="1102960" y="78649"/>
                </a:cubicBezTo>
                <a:cubicBezTo>
                  <a:pt x="1105963" y="78649"/>
                  <a:pt x="1107465" y="83196"/>
                  <a:pt x="1111969" y="86227"/>
                </a:cubicBezTo>
                <a:cubicBezTo>
                  <a:pt x="1119477" y="90774"/>
                  <a:pt x="1132990" y="90774"/>
                  <a:pt x="1146504" y="92290"/>
                </a:cubicBezTo>
                <a:cubicBezTo>
                  <a:pt x="1148005" y="92290"/>
                  <a:pt x="1152509" y="87743"/>
                  <a:pt x="1154011" y="96837"/>
                </a:cubicBezTo>
                <a:cubicBezTo>
                  <a:pt x="1145002" y="93806"/>
                  <a:pt x="1134492" y="98353"/>
                  <a:pt x="1125483" y="98353"/>
                </a:cubicBezTo>
                <a:cubicBezTo>
                  <a:pt x="1123981" y="98353"/>
                  <a:pt x="1122480" y="96837"/>
                  <a:pt x="1120978" y="96837"/>
                </a:cubicBezTo>
                <a:cubicBezTo>
                  <a:pt x="1119477" y="96837"/>
                  <a:pt x="1116474" y="99868"/>
                  <a:pt x="1114972" y="101384"/>
                </a:cubicBezTo>
                <a:cubicBezTo>
                  <a:pt x="1113471" y="101384"/>
                  <a:pt x="1111969" y="98353"/>
                  <a:pt x="1110468" y="98353"/>
                </a:cubicBezTo>
                <a:cubicBezTo>
                  <a:pt x="1108966" y="99868"/>
                  <a:pt x="1108966" y="101384"/>
                  <a:pt x="1105963" y="101384"/>
                </a:cubicBezTo>
                <a:cubicBezTo>
                  <a:pt x="1104462" y="101384"/>
                  <a:pt x="1102960" y="98353"/>
                  <a:pt x="1101459" y="99868"/>
                </a:cubicBezTo>
                <a:cubicBezTo>
                  <a:pt x="1093951" y="99868"/>
                  <a:pt x="1084942" y="105931"/>
                  <a:pt x="1078936" y="105931"/>
                </a:cubicBezTo>
                <a:cubicBezTo>
                  <a:pt x="1077435" y="105931"/>
                  <a:pt x="1075934" y="107447"/>
                  <a:pt x="1074432" y="105931"/>
                </a:cubicBezTo>
                <a:cubicBezTo>
                  <a:pt x="1074432" y="105931"/>
                  <a:pt x="1074432" y="101384"/>
                  <a:pt x="1072931" y="101384"/>
                </a:cubicBezTo>
                <a:cubicBezTo>
                  <a:pt x="1071429" y="101384"/>
                  <a:pt x="1071429" y="105931"/>
                  <a:pt x="1071429" y="105931"/>
                </a:cubicBezTo>
                <a:cubicBezTo>
                  <a:pt x="1069927" y="107447"/>
                  <a:pt x="1069927" y="104416"/>
                  <a:pt x="1069927" y="104416"/>
                </a:cubicBezTo>
                <a:cubicBezTo>
                  <a:pt x="1060919" y="107447"/>
                  <a:pt x="1048907" y="102900"/>
                  <a:pt x="1036895" y="105931"/>
                </a:cubicBezTo>
                <a:cubicBezTo>
                  <a:pt x="1033892" y="107447"/>
                  <a:pt x="1030889" y="110478"/>
                  <a:pt x="1027886" y="110478"/>
                </a:cubicBezTo>
                <a:cubicBezTo>
                  <a:pt x="1018877" y="111994"/>
                  <a:pt x="1009868" y="104415"/>
                  <a:pt x="1003862" y="105931"/>
                </a:cubicBezTo>
                <a:cubicBezTo>
                  <a:pt x="1002360" y="107447"/>
                  <a:pt x="999358" y="111994"/>
                  <a:pt x="997856" y="110478"/>
                </a:cubicBezTo>
                <a:cubicBezTo>
                  <a:pt x="996355" y="110478"/>
                  <a:pt x="996355" y="107447"/>
                  <a:pt x="996355" y="105931"/>
                </a:cubicBezTo>
                <a:cubicBezTo>
                  <a:pt x="994853" y="104416"/>
                  <a:pt x="993351" y="107447"/>
                  <a:pt x="990349" y="102900"/>
                </a:cubicBezTo>
                <a:cubicBezTo>
                  <a:pt x="988847" y="99868"/>
                  <a:pt x="987346" y="93806"/>
                  <a:pt x="984343" y="93806"/>
                </a:cubicBezTo>
                <a:cubicBezTo>
                  <a:pt x="982841" y="92290"/>
                  <a:pt x="979838" y="93806"/>
                  <a:pt x="976835" y="93806"/>
                </a:cubicBezTo>
                <a:cubicBezTo>
                  <a:pt x="973832" y="92290"/>
                  <a:pt x="972331" y="89259"/>
                  <a:pt x="969328" y="89259"/>
                </a:cubicBezTo>
                <a:cubicBezTo>
                  <a:pt x="963322" y="86227"/>
                  <a:pt x="957316" y="90774"/>
                  <a:pt x="951310" y="89259"/>
                </a:cubicBezTo>
                <a:cubicBezTo>
                  <a:pt x="949808" y="89259"/>
                  <a:pt x="946805" y="86227"/>
                  <a:pt x="945304" y="84711"/>
                </a:cubicBezTo>
                <a:cubicBezTo>
                  <a:pt x="940799" y="83196"/>
                  <a:pt x="937796" y="86227"/>
                  <a:pt x="933292" y="84711"/>
                </a:cubicBezTo>
                <a:cubicBezTo>
                  <a:pt x="931791" y="84712"/>
                  <a:pt x="928788" y="81680"/>
                  <a:pt x="927286" y="80164"/>
                </a:cubicBezTo>
                <a:cubicBezTo>
                  <a:pt x="922781" y="78649"/>
                  <a:pt x="921280" y="83196"/>
                  <a:pt x="918277" y="75617"/>
                </a:cubicBezTo>
                <a:cubicBezTo>
                  <a:pt x="918277" y="71070"/>
                  <a:pt x="918277" y="71070"/>
                  <a:pt x="918277" y="71070"/>
                </a:cubicBezTo>
                <a:cubicBezTo>
                  <a:pt x="916776" y="71070"/>
                  <a:pt x="913773" y="72586"/>
                  <a:pt x="912271" y="71070"/>
                </a:cubicBezTo>
                <a:cubicBezTo>
                  <a:pt x="912271" y="71070"/>
                  <a:pt x="912271" y="66523"/>
                  <a:pt x="912271" y="65008"/>
                </a:cubicBezTo>
                <a:cubicBezTo>
                  <a:pt x="912271" y="65008"/>
                  <a:pt x="907767" y="58945"/>
                  <a:pt x="906265" y="58945"/>
                </a:cubicBezTo>
                <a:cubicBezTo>
                  <a:pt x="904764" y="57429"/>
                  <a:pt x="901761" y="58945"/>
                  <a:pt x="898758" y="58945"/>
                </a:cubicBezTo>
                <a:cubicBezTo>
                  <a:pt x="895755" y="57429"/>
                  <a:pt x="892752" y="52882"/>
                  <a:pt x="888247" y="54398"/>
                </a:cubicBezTo>
                <a:cubicBezTo>
                  <a:pt x="886746" y="54398"/>
                  <a:pt x="886746" y="57429"/>
                  <a:pt x="885244" y="55913"/>
                </a:cubicBezTo>
                <a:cubicBezTo>
                  <a:pt x="885244" y="55913"/>
                  <a:pt x="879238" y="52882"/>
                  <a:pt x="874734" y="54397"/>
                </a:cubicBezTo>
                <a:cubicBezTo>
                  <a:pt x="873232" y="54397"/>
                  <a:pt x="871731" y="57429"/>
                  <a:pt x="870229" y="58945"/>
                </a:cubicBezTo>
                <a:cubicBezTo>
                  <a:pt x="867226" y="58945"/>
                  <a:pt x="864223" y="57429"/>
                  <a:pt x="859719" y="58945"/>
                </a:cubicBezTo>
                <a:cubicBezTo>
                  <a:pt x="850710" y="60460"/>
                  <a:pt x="844704" y="74102"/>
                  <a:pt x="838698" y="63492"/>
                </a:cubicBezTo>
                <a:cubicBezTo>
                  <a:pt x="837197" y="61976"/>
                  <a:pt x="837197" y="63492"/>
                  <a:pt x="835695" y="60460"/>
                </a:cubicBezTo>
                <a:cubicBezTo>
                  <a:pt x="835695" y="58945"/>
                  <a:pt x="835695" y="58945"/>
                  <a:pt x="835695" y="55913"/>
                </a:cubicBezTo>
                <a:cubicBezTo>
                  <a:pt x="832692" y="52882"/>
                  <a:pt x="831191" y="52882"/>
                  <a:pt x="828188" y="54398"/>
                </a:cubicBezTo>
                <a:cubicBezTo>
                  <a:pt x="828188" y="54398"/>
                  <a:pt x="826686" y="57429"/>
                  <a:pt x="826686" y="57429"/>
                </a:cubicBezTo>
                <a:cubicBezTo>
                  <a:pt x="826686" y="55913"/>
                  <a:pt x="826686" y="54398"/>
                  <a:pt x="825185" y="54398"/>
                </a:cubicBezTo>
                <a:cubicBezTo>
                  <a:pt x="823683" y="55913"/>
                  <a:pt x="822182" y="60460"/>
                  <a:pt x="819179" y="61976"/>
                </a:cubicBezTo>
                <a:cubicBezTo>
                  <a:pt x="816176" y="63492"/>
                  <a:pt x="811671" y="60460"/>
                  <a:pt x="808668" y="63492"/>
                </a:cubicBezTo>
                <a:cubicBezTo>
                  <a:pt x="807167" y="65007"/>
                  <a:pt x="805665" y="69554"/>
                  <a:pt x="804164" y="69554"/>
                </a:cubicBezTo>
                <a:cubicBezTo>
                  <a:pt x="801161" y="72586"/>
                  <a:pt x="798158" y="71070"/>
                  <a:pt x="795155" y="72586"/>
                </a:cubicBezTo>
                <a:cubicBezTo>
                  <a:pt x="792152" y="74102"/>
                  <a:pt x="789149" y="77133"/>
                  <a:pt x="786146" y="78649"/>
                </a:cubicBezTo>
                <a:cubicBezTo>
                  <a:pt x="784644" y="80164"/>
                  <a:pt x="783143" y="80164"/>
                  <a:pt x="781641" y="81680"/>
                </a:cubicBezTo>
                <a:cubicBezTo>
                  <a:pt x="780140" y="81680"/>
                  <a:pt x="778639" y="86227"/>
                  <a:pt x="778639" y="86227"/>
                </a:cubicBezTo>
                <a:lnTo>
                  <a:pt x="766822" y="86227"/>
                </a:lnTo>
                <a:lnTo>
                  <a:pt x="766862" y="85306"/>
                </a:lnTo>
                <a:lnTo>
                  <a:pt x="768128" y="80354"/>
                </a:lnTo>
                <a:cubicBezTo>
                  <a:pt x="768879" y="79407"/>
                  <a:pt x="769629" y="78649"/>
                  <a:pt x="769629" y="75617"/>
                </a:cubicBezTo>
                <a:cubicBezTo>
                  <a:pt x="767377" y="75617"/>
                  <a:pt x="767002" y="78649"/>
                  <a:pt x="767002" y="82059"/>
                </a:cubicBezTo>
                <a:lnTo>
                  <a:pt x="766862" y="85306"/>
                </a:lnTo>
                <a:lnTo>
                  <a:pt x="766626" y="86227"/>
                </a:lnTo>
                <a:lnTo>
                  <a:pt x="766822" y="86227"/>
                </a:lnTo>
                <a:lnTo>
                  <a:pt x="766626" y="90774"/>
                </a:lnTo>
                <a:cubicBezTo>
                  <a:pt x="760621" y="89259"/>
                  <a:pt x="754615" y="90774"/>
                  <a:pt x="748609" y="87743"/>
                </a:cubicBezTo>
                <a:cubicBezTo>
                  <a:pt x="745606" y="87743"/>
                  <a:pt x="745606" y="83196"/>
                  <a:pt x="741101" y="77133"/>
                </a:cubicBezTo>
                <a:cubicBezTo>
                  <a:pt x="738098" y="71070"/>
                  <a:pt x="738098" y="71070"/>
                  <a:pt x="735095" y="58945"/>
                </a:cubicBezTo>
                <a:cubicBezTo>
                  <a:pt x="735095" y="57429"/>
                  <a:pt x="733594" y="48335"/>
                  <a:pt x="733594" y="48335"/>
                </a:cubicBezTo>
                <a:cubicBezTo>
                  <a:pt x="732092" y="45303"/>
                  <a:pt x="729089" y="48335"/>
                  <a:pt x="724585" y="46819"/>
                </a:cubicBezTo>
                <a:cubicBezTo>
                  <a:pt x="723083" y="45303"/>
                  <a:pt x="721582" y="42272"/>
                  <a:pt x="720080" y="42272"/>
                </a:cubicBezTo>
                <a:cubicBezTo>
                  <a:pt x="714074" y="40756"/>
                  <a:pt x="705066" y="45303"/>
                  <a:pt x="697558" y="46819"/>
                </a:cubicBezTo>
                <a:cubicBezTo>
                  <a:pt x="693054" y="46819"/>
                  <a:pt x="688549" y="45303"/>
                  <a:pt x="685546" y="46819"/>
                </a:cubicBezTo>
                <a:cubicBezTo>
                  <a:pt x="684045" y="46819"/>
                  <a:pt x="681042" y="51366"/>
                  <a:pt x="679540" y="51366"/>
                </a:cubicBezTo>
                <a:cubicBezTo>
                  <a:pt x="676537" y="51366"/>
                  <a:pt x="675036" y="46819"/>
                  <a:pt x="672033" y="46819"/>
                </a:cubicBezTo>
                <a:cubicBezTo>
                  <a:pt x="669030" y="46819"/>
                  <a:pt x="666027" y="46819"/>
                  <a:pt x="663024" y="48335"/>
                </a:cubicBezTo>
                <a:cubicBezTo>
                  <a:pt x="661522" y="49850"/>
                  <a:pt x="661522" y="52882"/>
                  <a:pt x="660021" y="52882"/>
                </a:cubicBezTo>
                <a:cubicBezTo>
                  <a:pt x="658519" y="54398"/>
                  <a:pt x="655516" y="48335"/>
                  <a:pt x="654015" y="48335"/>
                </a:cubicBezTo>
                <a:cubicBezTo>
                  <a:pt x="651012" y="49850"/>
                  <a:pt x="646507" y="57429"/>
                  <a:pt x="643504" y="57429"/>
                </a:cubicBezTo>
                <a:cubicBezTo>
                  <a:pt x="634495" y="60460"/>
                  <a:pt x="620982" y="48335"/>
                  <a:pt x="611973" y="58945"/>
                </a:cubicBezTo>
                <a:cubicBezTo>
                  <a:pt x="608970" y="60460"/>
                  <a:pt x="596958" y="55913"/>
                  <a:pt x="593955" y="63492"/>
                </a:cubicBezTo>
                <a:cubicBezTo>
                  <a:pt x="592454" y="66523"/>
                  <a:pt x="593955" y="65007"/>
                  <a:pt x="589451" y="65007"/>
                </a:cubicBezTo>
                <a:cubicBezTo>
                  <a:pt x="584946" y="65007"/>
                  <a:pt x="581943" y="68039"/>
                  <a:pt x="577439" y="71070"/>
                </a:cubicBezTo>
                <a:cubicBezTo>
                  <a:pt x="574436" y="75617"/>
                  <a:pt x="575937" y="69555"/>
                  <a:pt x="572934" y="69555"/>
                </a:cubicBezTo>
                <a:cubicBezTo>
                  <a:pt x="572934" y="69555"/>
                  <a:pt x="566928" y="72586"/>
                  <a:pt x="565427" y="74102"/>
                </a:cubicBezTo>
                <a:cubicBezTo>
                  <a:pt x="563925" y="75617"/>
                  <a:pt x="562424" y="78649"/>
                  <a:pt x="560922" y="78649"/>
                </a:cubicBezTo>
                <a:cubicBezTo>
                  <a:pt x="559421" y="80164"/>
                  <a:pt x="554916" y="77133"/>
                  <a:pt x="553415" y="78649"/>
                </a:cubicBezTo>
                <a:cubicBezTo>
                  <a:pt x="550412" y="80164"/>
                  <a:pt x="547409" y="84711"/>
                  <a:pt x="544406" y="84711"/>
                </a:cubicBezTo>
                <a:cubicBezTo>
                  <a:pt x="542905" y="86227"/>
                  <a:pt x="542905" y="83196"/>
                  <a:pt x="539901" y="83196"/>
                </a:cubicBezTo>
                <a:cubicBezTo>
                  <a:pt x="538400" y="83196"/>
                  <a:pt x="538400" y="86227"/>
                  <a:pt x="535397" y="87743"/>
                </a:cubicBezTo>
                <a:cubicBezTo>
                  <a:pt x="533896" y="87743"/>
                  <a:pt x="530893" y="86227"/>
                  <a:pt x="529391" y="87743"/>
                </a:cubicBezTo>
                <a:cubicBezTo>
                  <a:pt x="527890" y="89259"/>
                  <a:pt x="526388" y="90774"/>
                  <a:pt x="524887" y="92290"/>
                </a:cubicBezTo>
                <a:cubicBezTo>
                  <a:pt x="520382" y="96837"/>
                  <a:pt x="511373" y="98353"/>
                  <a:pt x="502364" y="101384"/>
                </a:cubicBezTo>
                <a:cubicBezTo>
                  <a:pt x="500863" y="101384"/>
                  <a:pt x="500863" y="104416"/>
                  <a:pt x="497860" y="105931"/>
                </a:cubicBezTo>
                <a:cubicBezTo>
                  <a:pt x="494857" y="107447"/>
                  <a:pt x="488851" y="105931"/>
                  <a:pt x="482845" y="107447"/>
                </a:cubicBezTo>
                <a:cubicBezTo>
                  <a:pt x="479842" y="108963"/>
                  <a:pt x="476839" y="110478"/>
                  <a:pt x="472335" y="110478"/>
                </a:cubicBezTo>
                <a:cubicBezTo>
                  <a:pt x="470833" y="110478"/>
                  <a:pt x="469332" y="110478"/>
                  <a:pt x="469332" y="110478"/>
                </a:cubicBezTo>
                <a:cubicBezTo>
                  <a:pt x="467830" y="110478"/>
                  <a:pt x="467830" y="105931"/>
                  <a:pt x="466328" y="105931"/>
                </a:cubicBezTo>
                <a:cubicBezTo>
                  <a:pt x="463325" y="102900"/>
                  <a:pt x="463325" y="104416"/>
                  <a:pt x="461824" y="99868"/>
                </a:cubicBezTo>
                <a:cubicBezTo>
                  <a:pt x="461824" y="98353"/>
                  <a:pt x="460322" y="95321"/>
                  <a:pt x="460322" y="95321"/>
                </a:cubicBezTo>
                <a:cubicBezTo>
                  <a:pt x="458821" y="86227"/>
                  <a:pt x="460322" y="71070"/>
                  <a:pt x="460322" y="68039"/>
                </a:cubicBezTo>
                <a:cubicBezTo>
                  <a:pt x="460322" y="66523"/>
                  <a:pt x="463326" y="69555"/>
                  <a:pt x="464827" y="68039"/>
                </a:cubicBezTo>
                <a:cubicBezTo>
                  <a:pt x="464827" y="66523"/>
                  <a:pt x="466329" y="60460"/>
                  <a:pt x="467830" y="57429"/>
                </a:cubicBezTo>
                <a:cubicBezTo>
                  <a:pt x="467830" y="55913"/>
                  <a:pt x="469331" y="55913"/>
                  <a:pt x="470833" y="54398"/>
                </a:cubicBezTo>
                <a:cubicBezTo>
                  <a:pt x="470833" y="52882"/>
                  <a:pt x="470833" y="51366"/>
                  <a:pt x="472334" y="49851"/>
                </a:cubicBezTo>
                <a:cubicBezTo>
                  <a:pt x="475338" y="45303"/>
                  <a:pt x="478340" y="42272"/>
                  <a:pt x="481343" y="36209"/>
                </a:cubicBezTo>
                <a:cubicBezTo>
                  <a:pt x="482845" y="31662"/>
                  <a:pt x="485848" y="25600"/>
                  <a:pt x="487349" y="21052"/>
                </a:cubicBezTo>
                <a:cubicBezTo>
                  <a:pt x="484346" y="16505"/>
                  <a:pt x="479842" y="19537"/>
                  <a:pt x="475337" y="19537"/>
                </a:cubicBezTo>
                <a:cubicBezTo>
                  <a:pt x="473836" y="18021"/>
                  <a:pt x="472335" y="14990"/>
                  <a:pt x="469332" y="14990"/>
                </a:cubicBezTo>
                <a:cubicBezTo>
                  <a:pt x="467830" y="14990"/>
                  <a:pt x="466328" y="18021"/>
                  <a:pt x="463326" y="19537"/>
                </a:cubicBezTo>
                <a:cubicBezTo>
                  <a:pt x="458821" y="19537"/>
                  <a:pt x="454317" y="16505"/>
                  <a:pt x="451314" y="16505"/>
                </a:cubicBezTo>
                <a:cubicBezTo>
                  <a:pt x="446809" y="16505"/>
                  <a:pt x="442305" y="18021"/>
                  <a:pt x="437800" y="19537"/>
                </a:cubicBezTo>
                <a:cubicBezTo>
                  <a:pt x="436299" y="19537"/>
                  <a:pt x="433296" y="24084"/>
                  <a:pt x="431794" y="24084"/>
                </a:cubicBezTo>
                <a:cubicBezTo>
                  <a:pt x="430293" y="24084"/>
                  <a:pt x="427290" y="21052"/>
                  <a:pt x="425788" y="21052"/>
                </a:cubicBezTo>
                <a:cubicBezTo>
                  <a:pt x="424287" y="22568"/>
                  <a:pt x="422785" y="22568"/>
                  <a:pt x="421284" y="24084"/>
                </a:cubicBezTo>
                <a:cubicBezTo>
                  <a:pt x="419782" y="24084"/>
                  <a:pt x="418281" y="27115"/>
                  <a:pt x="416779" y="28631"/>
                </a:cubicBezTo>
                <a:cubicBezTo>
                  <a:pt x="415278" y="28631"/>
                  <a:pt x="412275" y="25599"/>
                  <a:pt x="409272" y="25599"/>
                </a:cubicBezTo>
                <a:cubicBezTo>
                  <a:pt x="407770" y="25599"/>
                  <a:pt x="406269" y="30147"/>
                  <a:pt x="403266" y="30147"/>
                </a:cubicBezTo>
                <a:cubicBezTo>
                  <a:pt x="398762" y="33178"/>
                  <a:pt x="392756" y="28631"/>
                  <a:pt x="388251" y="33178"/>
                </a:cubicBezTo>
                <a:cubicBezTo>
                  <a:pt x="386750" y="34694"/>
                  <a:pt x="386750" y="36209"/>
                  <a:pt x="385248" y="37725"/>
                </a:cubicBezTo>
                <a:cubicBezTo>
                  <a:pt x="382245" y="39241"/>
                  <a:pt x="379242" y="36209"/>
                  <a:pt x="374738" y="37725"/>
                </a:cubicBezTo>
                <a:cubicBezTo>
                  <a:pt x="373236" y="37725"/>
                  <a:pt x="371735" y="40756"/>
                  <a:pt x="370233" y="42272"/>
                </a:cubicBezTo>
                <a:cubicBezTo>
                  <a:pt x="368732" y="42272"/>
                  <a:pt x="367230" y="39241"/>
                  <a:pt x="367230" y="39241"/>
                </a:cubicBezTo>
                <a:cubicBezTo>
                  <a:pt x="365729" y="39241"/>
                  <a:pt x="362726" y="43788"/>
                  <a:pt x="361224" y="43788"/>
                </a:cubicBezTo>
                <a:cubicBezTo>
                  <a:pt x="359723" y="43788"/>
                  <a:pt x="359723" y="42272"/>
                  <a:pt x="358221" y="42272"/>
                </a:cubicBezTo>
                <a:cubicBezTo>
                  <a:pt x="356720" y="42272"/>
                  <a:pt x="355218" y="46819"/>
                  <a:pt x="353717" y="46819"/>
                </a:cubicBezTo>
                <a:cubicBezTo>
                  <a:pt x="352215" y="46819"/>
                  <a:pt x="350714" y="43788"/>
                  <a:pt x="349212" y="43788"/>
                </a:cubicBezTo>
                <a:cubicBezTo>
                  <a:pt x="347711" y="43788"/>
                  <a:pt x="344708" y="46819"/>
                  <a:pt x="343206" y="46819"/>
                </a:cubicBezTo>
                <a:cubicBezTo>
                  <a:pt x="340203" y="46819"/>
                  <a:pt x="337200" y="43788"/>
                  <a:pt x="334197" y="43788"/>
                </a:cubicBezTo>
                <a:cubicBezTo>
                  <a:pt x="332696" y="43788"/>
                  <a:pt x="329693" y="46819"/>
                  <a:pt x="328191" y="46819"/>
                </a:cubicBezTo>
                <a:cubicBezTo>
                  <a:pt x="326690" y="46819"/>
                  <a:pt x="325188" y="43788"/>
                  <a:pt x="322185" y="43788"/>
                </a:cubicBezTo>
                <a:cubicBezTo>
                  <a:pt x="316179" y="45303"/>
                  <a:pt x="308672" y="49851"/>
                  <a:pt x="302666" y="46819"/>
                </a:cubicBezTo>
                <a:cubicBezTo>
                  <a:pt x="301165" y="46819"/>
                  <a:pt x="298162" y="43788"/>
                  <a:pt x="298162" y="43788"/>
                </a:cubicBezTo>
                <a:cubicBezTo>
                  <a:pt x="296660" y="45303"/>
                  <a:pt x="295159" y="48335"/>
                  <a:pt x="293657" y="48335"/>
                </a:cubicBezTo>
                <a:cubicBezTo>
                  <a:pt x="289153" y="51366"/>
                  <a:pt x="284648" y="49851"/>
                  <a:pt x="280144" y="48335"/>
                </a:cubicBezTo>
                <a:cubicBezTo>
                  <a:pt x="274138" y="48335"/>
                  <a:pt x="269633" y="51366"/>
                  <a:pt x="265129" y="51366"/>
                </a:cubicBezTo>
                <a:cubicBezTo>
                  <a:pt x="256120" y="51366"/>
                  <a:pt x="248612" y="49850"/>
                  <a:pt x="239603" y="49850"/>
                </a:cubicBezTo>
                <a:cubicBezTo>
                  <a:pt x="232096" y="49850"/>
                  <a:pt x="227592" y="52882"/>
                  <a:pt x="221586" y="49851"/>
                </a:cubicBezTo>
                <a:cubicBezTo>
                  <a:pt x="218583" y="46819"/>
                  <a:pt x="215580" y="39241"/>
                  <a:pt x="212577" y="37725"/>
                </a:cubicBezTo>
                <a:cubicBezTo>
                  <a:pt x="209574" y="37725"/>
                  <a:pt x="199063" y="42272"/>
                  <a:pt x="194559" y="42272"/>
                </a:cubicBezTo>
                <a:cubicBezTo>
                  <a:pt x="193057" y="43788"/>
                  <a:pt x="188553" y="42272"/>
                  <a:pt x="185550" y="42272"/>
                </a:cubicBezTo>
                <a:cubicBezTo>
                  <a:pt x="179544" y="43788"/>
                  <a:pt x="172036" y="48335"/>
                  <a:pt x="170535" y="45304"/>
                </a:cubicBezTo>
                <a:cubicBezTo>
                  <a:pt x="169033" y="42272"/>
                  <a:pt x="169034" y="27115"/>
                  <a:pt x="167532" y="25599"/>
                </a:cubicBezTo>
                <a:cubicBezTo>
                  <a:pt x="166031" y="22568"/>
                  <a:pt x="151016" y="25599"/>
                  <a:pt x="149514" y="27115"/>
                </a:cubicBezTo>
                <a:cubicBezTo>
                  <a:pt x="148013" y="30146"/>
                  <a:pt x="146511" y="28631"/>
                  <a:pt x="142007" y="30147"/>
                </a:cubicBezTo>
                <a:cubicBezTo>
                  <a:pt x="140505" y="30147"/>
                  <a:pt x="140505" y="33178"/>
                  <a:pt x="139004" y="34694"/>
                </a:cubicBezTo>
                <a:cubicBezTo>
                  <a:pt x="134499" y="36209"/>
                  <a:pt x="129995" y="34694"/>
                  <a:pt x="125490" y="36209"/>
                </a:cubicBezTo>
                <a:cubicBezTo>
                  <a:pt x="122487" y="37725"/>
                  <a:pt x="119484" y="42272"/>
                  <a:pt x="117983" y="43788"/>
                </a:cubicBezTo>
                <a:cubicBezTo>
                  <a:pt x="116481" y="43788"/>
                  <a:pt x="114980" y="42272"/>
                  <a:pt x="113478" y="43788"/>
                </a:cubicBezTo>
                <a:cubicBezTo>
                  <a:pt x="110475" y="43788"/>
                  <a:pt x="108974" y="46819"/>
                  <a:pt x="107472" y="48335"/>
                </a:cubicBezTo>
                <a:cubicBezTo>
                  <a:pt x="105971" y="48335"/>
                  <a:pt x="101466" y="46819"/>
                  <a:pt x="99965" y="45303"/>
                </a:cubicBezTo>
                <a:cubicBezTo>
                  <a:pt x="99965" y="45303"/>
                  <a:pt x="95460" y="36209"/>
                  <a:pt x="95460" y="34693"/>
                </a:cubicBezTo>
                <a:cubicBezTo>
                  <a:pt x="93959" y="27115"/>
                  <a:pt x="96962" y="24084"/>
                  <a:pt x="95460" y="21052"/>
                </a:cubicBezTo>
                <a:cubicBezTo>
                  <a:pt x="93959" y="19537"/>
                  <a:pt x="90956" y="18021"/>
                  <a:pt x="86451" y="19537"/>
                </a:cubicBezTo>
                <a:cubicBezTo>
                  <a:pt x="83449" y="19537"/>
                  <a:pt x="83449" y="24084"/>
                  <a:pt x="80445" y="25600"/>
                </a:cubicBezTo>
                <a:cubicBezTo>
                  <a:pt x="80445" y="25600"/>
                  <a:pt x="77443" y="24084"/>
                  <a:pt x="74440" y="25599"/>
                </a:cubicBezTo>
                <a:cubicBezTo>
                  <a:pt x="72938" y="25599"/>
                  <a:pt x="71437" y="28631"/>
                  <a:pt x="69935" y="30146"/>
                </a:cubicBezTo>
                <a:cubicBezTo>
                  <a:pt x="66932" y="31662"/>
                  <a:pt x="62428" y="28631"/>
                  <a:pt x="57923" y="31662"/>
                </a:cubicBezTo>
                <a:cubicBezTo>
                  <a:pt x="57923" y="33178"/>
                  <a:pt x="56422" y="36209"/>
                  <a:pt x="56422" y="36209"/>
                </a:cubicBezTo>
                <a:cubicBezTo>
                  <a:pt x="54920" y="37725"/>
                  <a:pt x="53419" y="36209"/>
                  <a:pt x="51917" y="36209"/>
                </a:cubicBezTo>
                <a:cubicBezTo>
                  <a:pt x="50416" y="37725"/>
                  <a:pt x="48914" y="40756"/>
                  <a:pt x="47413" y="40756"/>
                </a:cubicBezTo>
                <a:cubicBezTo>
                  <a:pt x="39905" y="43788"/>
                  <a:pt x="33899" y="45303"/>
                  <a:pt x="27893" y="48335"/>
                </a:cubicBezTo>
                <a:cubicBezTo>
                  <a:pt x="24890" y="49850"/>
                  <a:pt x="21887" y="52882"/>
                  <a:pt x="20386" y="52882"/>
                </a:cubicBezTo>
                <a:cubicBezTo>
                  <a:pt x="17383" y="52882"/>
                  <a:pt x="15881" y="49851"/>
                  <a:pt x="14380" y="49851"/>
                </a:cubicBezTo>
                <a:cubicBezTo>
                  <a:pt x="9876" y="51366"/>
                  <a:pt x="9875" y="54398"/>
                  <a:pt x="6872" y="54398"/>
                </a:cubicBezTo>
                <a:cubicBezTo>
                  <a:pt x="5371" y="54398"/>
                  <a:pt x="3870" y="52882"/>
                  <a:pt x="2368" y="52882"/>
                </a:cubicBezTo>
                <a:lnTo>
                  <a:pt x="0" y="53480"/>
                </a:lnTo>
                <a:lnTo>
                  <a:pt x="1272" y="39172"/>
                </a:lnTo>
                <a:lnTo>
                  <a:pt x="17758" y="39051"/>
                </a:lnTo>
                <a:cubicBezTo>
                  <a:pt x="26392" y="37725"/>
                  <a:pt x="34650" y="34693"/>
                  <a:pt x="41407" y="28631"/>
                </a:cubicBezTo>
                <a:cubicBezTo>
                  <a:pt x="44410" y="25599"/>
                  <a:pt x="45911" y="27115"/>
                  <a:pt x="50416" y="25599"/>
                </a:cubicBezTo>
                <a:cubicBezTo>
                  <a:pt x="54920" y="24084"/>
                  <a:pt x="59425" y="18021"/>
                  <a:pt x="62428" y="16505"/>
                </a:cubicBezTo>
                <a:cubicBezTo>
                  <a:pt x="66932" y="14990"/>
                  <a:pt x="69935" y="16505"/>
                  <a:pt x="72938" y="14990"/>
                </a:cubicBezTo>
                <a:cubicBezTo>
                  <a:pt x="72938" y="13474"/>
                  <a:pt x="72938" y="11958"/>
                  <a:pt x="74440" y="11958"/>
                </a:cubicBezTo>
                <a:cubicBezTo>
                  <a:pt x="74440" y="11958"/>
                  <a:pt x="75941" y="13474"/>
                  <a:pt x="75941" y="14990"/>
                </a:cubicBezTo>
                <a:cubicBezTo>
                  <a:pt x="78944" y="11958"/>
                  <a:pt x="78944" y="8927"/>
                  <a:pt x="80446" y="7411"/>
                </a:cubicBezTo>
                <a:cubicBezTo>
                  <a:pt x="86452" y="5895"/>
                  <a:pt x="101466" y="2864"/>
                  <a:pt x="101466" y="5895"/>
                </a:cubicBezTo>
                <a:cubicBezTo>
                  <a:pt x="102968" y="10442"/>
                  <a:pt x="102968" y="10442"/>
                  <a:pt x="102968" y="10442"/>
                </a:cubicBezTo>
                <a:cubicBezTo>
                  <a:pt x="102968" y="8927"/>
                  <a:pt x="104469" y="13474"/>
                  <a:pt x="104469" y="11958"/>
                </a:cubicBezTo>
                <a:cubicBezTo>
                  <a:pt x="104469" y="14990"/>
                  <a:pt x="101466" y="18021"/>
                  <a:pt x="102968" y="18021"/>
                </a:cubicBezTo>
                <a:cubicBezTo>
                  <a:pt x="105971" y="31662"/>
                  <a:pt x="122487" y="24084"/>
                  <a:pt x="128493" y="18021"/>
                </a:cubicBezTo>
                <a:cubicBezTo>
                  <a:pt x="132998" y="13474"/>
                  <a:pt x="143508" y="14990"/>
                  <a:pt x="152517" y="11958"/>
                </a:cubicBezTo>
                <a:cubicBezTo>
                  <a:pt x="160025" y="8927"/>
                  <a:pt x="166031" y="2864"/>
                  <a:pt x="170535" y="4380"/>
                </a:cubicBezTo>
                <a:cubicBezTo>
                  <a:pt x="173538" y="7411"/>
                  <a:pt x="176541" y="19537"/>
                  <a:pt x="179544" y="21052"/>
                </a:cubicBezTo>
                <a:cubicBezTo>
                  <a:pt x="184048" y="24084"/>
                  <a:pt x="190054" y="16505"/>
                  <a:pt x="196060" y="16505"/>
                </a:cubicBezTo>
                <a:cubicBezTo>
                  <a:pt x="197562" y="16505"/>
                  <a:pt x="199063" y="18021"/>
                  <a:pt x="200565" y="18021"/>
                </a:cubicBezTo>
                <a:cubicBezTo>
                  <a:pt x="203568" y="18021"/>
                  <a:pt x="212577" y="16505"/>
                  <a:pt x="218583" y="18021"/>
                </a:cubicBezTo>
                <a:cubicBezTo>
                  <a:pt x="223087" y="19537"/>
                  <a:pt x="227592" y="27115"/>
                  <a:pt x="232096" y="28631"/>
                </a:cubicBezTo>
                <a:cubicBezTo>
                  <a:pt x="239604" y="31662"/>
                  <a:pt x="250114" y="28631"/>
                  <a:pt x="259123" y="28631"/>
                </a:cubicBezTo>
                <a:cubicBezTo>
                  <a:pt x="269633" y="28631"/>
                  <a:pt x="278642" y="30146"/>
                  <a:pt x="287651" y="28631"/>
                </a:cubicBezTo>
                <a:cubicBezTo>
                  <a:pt x="292156" y="28631"/>
                  <a:pt x="296660" y="25599"/>
                  <a:pt x="301165" y="24084"/>
                </a:cubicBezTo>
                <a:cubicBezTo>
                  <a:pt x="311675" y="22568"/>
                  <a:pt x="322186" y="27115"/>
                  <a:pt x="331194" y="24084"/>
                </a:cubicBezTo>
                <a:cubicBezTo>
                  <a:pt x="332696" y="24084"/>
                  <a:pt x="334197" y="19537"/>
                  <a:pt x="337200" y="19537"/>
                </a:cubicBezTo>
                <a:cubicBezTo>
                  <a:pt x="341705" y="19537"/>
                  <a:pt x="344708" y="25599"/>
                  <a:pt x="352215" y="24084"/>
                </a:cubicBezTo>
                <a:cubicBezTo>
                  <a:pt x="361224" y="22568"/>
                  <a:pt x="374738" y="18021"/>
                  <a:pt x="386749" y="14990"/>
                </a:cubicBezTo>
                <a:cubicBezTo>
                  <a:pt x="389753" y="14990"/>
                  <a:pt x="391254" y="14990"/>
                  <a:pt x="392756" y="14990"/>
                </a:cubicBezTo>
                <a:cubicBezTo>
                  <a:pt x="397260" y="13474"/>
                  <a:pt x="400263" y="10442"/>
                  <a:pt x="403266" y="10442"/>
                </a:cubicBezTo>
                <a:cubicBezTo>
                  <a:pt x="404767" y="10442"/>
                  <a:pt x="406269" y="13474"/>
                  <a:pt x="407770" y="11958"/>
                </a:cubicBezTo>
                <a:cubicBezTo>
                  <a:pt x="412275" y="11958"/>
                  <a:pt x="416779" y="7411"/>
                  <a:pt x="421284" y="5895"/>
                </a:cubicBezTo>
                <a:cubicBezTo>
                  <a:pt x="424287" y="5895"/>
                  <a:pt x="427290" y="5895"/>
                  <a:pt x="430293" y="5895"/>
                </a:cubicBezTo>
                <a:cubicBezTo>
                  <a:pt x="436299" y="4380"/>
                  <a:pt x="442305" y="1348"/>
                  <a:pt x="448311" y="1348"/>
                </a:cubicBezTo>
                <a:cubicBezTo>
                  <a:pt x="448311" y="1348"/>
                  <a:pt x="449812" y="1348"/>
                  <a:pt x="451314" y="1348"/>
                </a:cubicBezTo>
                <a:cubicBezTo>
                  <a:pt x="451314" y="5895"/>
                  <a:pt x="451314" y="5895"/>
                  <a:pt x="451314" y="5895"/>
                </a:cubicBezTo>
                <a:cubicBezTo>
                  <a:pt x="452815" y="5895"/>
                  <a:pt x="454317" y="1348"/>
                  <a:pt x="455818" y="1348"/>
                </a:cubicBezTo>
                <a:cubicBezTo>
                  <a:pt x="461824" y="-167"/>
                  <a:pt x="467830" y="1348"/>
                  <a:pt x="472334" y="1348"/>
                </a:cubicBezTo>
                <a:cubicBezTo>
                  <a:pt x="473836" y="1348"/>
                  <a:pt x="479842" y="-1683"/>
                  <a:pt x="484346" y="1348"/>
                </a:cubicBezTo>
                <a:cubicBezTo>
                  <a:pt x="491854" y="4380"/>
                  <a:pt x="496358" y="11958"/>
                  <a:pt x="496358" y="27115"/>
                </a:cubicBezTo>
                <a:cubicBezTo>
                  <a:pt x="496358" y="25599"/>
                  <a:pt x="494857" y="34693"/>
                  <a:pt x="494857" y="34693"/>
                </a:cubicBezTo>
                <a:cubicBezTo>
                  <a:pt x="494857" y="36209"/>
                  <a:pt x="493355" y="34693"/>
                  <a:pt x="491854" y="36209"/>
                </a:cubicBezTo>
                <a:cubicBezTo>
                  <a:pt x="490352" y="40756"/>
                  <a:pt x="490352" y="45303"/>
                  <a:pt x="488851" y="48335"/>
                </a:cubicBezTo>
                <a:cubicBezTo>
                  <a:pt x="488851" y="48335"/>
                  <a:pt x="485848" y="48335"/>
                  <a:pt x="484346" y="49851"/>
                </a:cubicBezTo>
                <a:cubicBezTo>
                  <a:pt x="484346" y="51366"/>
                  <a:pt x="484346" y="54398"/>
                  <a:pt x="484346" y="54398"/>
                </a:cubicBezTo>
                <a:cubicBezTo>
                  <a:pt x="482845" y="54398"/>
                  <a:pt x="482845" y="54398"/>
                  <a:pt x="481343" y="54398"/>
                </a:cubicBezTo>
                <a:cubicBezTo>
                  <a:pt x="479842" y="55913"/>
                  <a:pt x="479842" y="60460"/>
                  <a:pt x="478340" y="63492"/>
                </a:cubicBezTo>
                <a:cubicBezTo>
                  <a:pt x="478340" y="65007"/>
                  <a:pt x="475338" y="66523"/>
                  <a:pt x="475338" y="68039"/>
                </a:cubicBezTo>
                <a:cubicBezTo>
                  <a:pt x="470833" y="75617"/>
                  <a:pt x="466329" y="87743"/>
                  <a:pt x="472334" y="87743"/>
                </a:cubicBezTo>
                <a:cubicBezTo>
                  <a:pt x="473836" y="87743"/>
                  <a:pt x="473836" y="84711"/>
                  <a:pt x="476839" y="86227"/>
                </a:cubicBezTo>
                <a:cubicBezTo>
                  <a:pt x="478340" y="86227"/>
                  <a:pt x="481343" y="90774"/>
                  <a:pt x="482845" y="90774"/>
                </a:cubicBezTo>
                <a:cubicBezTo>
                  <a:pt x="484346" y="90774"/>
                  <a:pt x="485848" y="86227"/>
                  <a:pt x="488851" y="86227"/>
                </a:cubicBezTo>
                <a:cubicBezTo>
                  <a:pt x="491854" y="84712"/>
                  <a:pt x="493355" y="86227"/>
                  <a:pt x="497860" y="83196"/>
                </a:cubicBezTo>
                <a:cubicBezTo>
                  <a:pt x="500863" y="81680"/>
                  <a:pt x="499361" y="80164"/>
                  <a:pt x="502364" y="81680"/>
                </a:cubicBezTo>
                <a:cubicBezTo>
                  <a:pt x="505367" y="81680"/>
                  <a:pt x="508370" y="77133"/>
                  <a:pt x="511373" y="77133"/>
                </a:cubicBezTo>
                <a:cubicBezTo>
                  <a:pt x="515878" y="75617"/>
                  <a:pt x="520382" y="75617"/>
                  <a:pt x="523385" y="74102"/>
                </a:cubicBezTo>
                <a:cubicBezTo>
                  <a:pt x="527890" y="72586"/>
                  <a:pt x="532394" y="69555"/>
                  <a:pt x="536898" y="68039"/>
                </a:cubicBezTo>
                <a:cubicBezTo>
                  <a:pt x="542905" y="65008"/>
                  <a:pt x="548910" y="65007"/>
                  <a:pt x="553415" y="63492"/>
                </a:cubicBezTo>
                <a:cubicBezTo>
                  <a:pt x="554916" y="61976"/>
                  <a:pt x="556418" y="58945"/>
                  <a:pt x="557919" y="58945"/>
                </a:cubicBezTo>
                <a:cubicBezTo>
                  <a:pt x="560922" y="57429"/>
                  <a:pt x="562424" y="58945"/>
                  <a:pt x="565427" y="58945"/>
                </a:cubicBezTo>
                <a:cubicBezTo>
                  <a:pt x="568430" y="57429"/>
                  <a:pt x="572934" y="54398"/>
                  <a:pt x="575937" y="51366"/>
                </a:cubicBezTo>
                <a:cubicBezTo>
                  <a:pt x="577439" y="49851"/>
                  <a:pt x="581943" y="48335"/>
                  <a:pt x="584946" y="46819"/>
                </a:cubicBezTo>
                <a:cubicBezTo>
                  <a:pt x="590952" y="45303"/>
                  <a:pt x="601463" y="43788"/>
                  <a:pt x="608970" y="40756"/>
                </a:cubicBezTo>
                <a:cubicBezTo>
                  <a:pt x="610472" y="39241"/>
                  <a:pt x="611973" y="36209"/>
                  <a:pt x="613475" y="36209"/>
                </a:cubicBezTo>
                <a:cubicBezTo>
                  <a:pt x="616478" y="34694"/>
                  <a:pt x="617979" y="36209"/>
                  <a:pt x="620982" y="36209"/>
                </a:cubicBezTo>
                <a:cubicBezTo>
                  <a:pt x="623985" y="34694"/>
                  <a:pt x="628490" y="31662"/>
                  <a:pt x="631492" y="31662"/>
                </a:cubicBezTo>
                <a:cubicBezTo>
                  <a:pt x="634495" y="31662"/>
                  <a:pt x="643504" y="39241"/>
                  <a:pt x="648009" y="33178"/>
                </a:cubicBezTo>
                <a:cubicBezTo>
                  <a:pt x="651012" y="30146"/>
                  <a:pt x="658519" y="33178"/>
                  <a:pt x="666027" y="31662"/>
                </a:cubicBezTo>
                <a:cubicBezTo>
                  <a:pt x="667528" y="30146"/>
                  <a:pt x="667528" y="28631"/>
                  <a:pt x="669030" y="28631"/>
                </a:cubicBezTo>
                <a:cubicBezTo>
                  <a:pt x="672033" y="28631"/>
                  <a:pt x="673534" y="31662"/>
                  <a:pt x="676537" y="31662"/>
                </a:cubicBezTo>
                <a:cubicBezTo>
                  <a:pt x="678039" y="30146"/>
                  <a:pt x="678039" y="27115"/>
                  <a:pt x="679540" y="27115"/>
                </a:cubicBezTo>
                <a:cubicBezTo>
                  <a:pt x="682543" y="25600"/>
                  <a:pt x="684045" y="28631"/>
                  <a:pt x="685546" y="28631"/>
                </a:cubicBezTo>
                <a:cubicBezTo>
                  <a:pt x="691552" y="28631"/>
                  <a:pt x="696056" y="24084"/>
                  <a:pt x="702063" y="24084"/>
                </a:cubicBezTo>
                <a:cubicBezTo>
                  <a:pt x="705066" y="24084"/>
                  <a:pt x="709570" y="25599"/>
                  <a:pt x="714074" y="25599"/>
                </a:cubicBezTo>
                <a:cubicBezTo>
                  <a:pt x="720080" y="27115"/>
                  <a:pt x="727588" y="24084"/>
                  <a:pt x="732092" y="25599"/>
                </a:cubicBezTo>
                <a:cubicBezTo>
                  <a:pt x="735095" y="27115"/>
                  <a:pt x="739600" y="34694"/>
                  <a:pt x="741101" y="37725"/>
                </a:cubicBezTo>
                <a:cubicBezTo>
                  <a:pt x="742603" y="40756"/>
                  <a:pt x="741101" y="52882"/>
                  <a:pt x="742603" y="54398"/>
                </a:cubicBezTo>
                <a:cubicBezTo>
                  <a:pt x="742603" y="58945"/>
                  <a:pt x="745606" y="60460"/>
                  <a:pt x="748609" y="63492"/>
                </a:cubicBezTo>
                <a:cubicBezTo>
                  <a:pt x="753113" y="69555"/>
                  <a:pt x="754615" y="72586"/>
                  <a:pt x="762122" y="71070"/>
                </a:cubicBezTo>
                <a:cubicBezTo>
                  <a:pt x="762122" y="71070"/>
                  <a:pt x="763623" y="68039"/>
                  <a:pt x="765125" y="68039"/>
                </a:cubicBezTo>
                <a:cubicBezTo>
                  <a:pt x="766626" y="68039"/>
                  <a:pt x="768128" y="71070"/>
                  <a:pt x="768128" y="71070"/>
                </a:cubicBezTo>
                <a:cubicBezTo>
                  <a:pt x="769629" y="69555"/>
                  <a:pt x="771131" y="66523"/>
                  <a:pt x="772633" y="66523"/>
                </a:cubicBezTo>
                <a:cubicBezTo>
                  <a:pt x="774134" y="65007"/>
                  <a:pt x="775636" y="66523"/>
                  <a:pt x="777137" y="66523"/>
                </a:cubicBezTo>
                <a:cubicBezTo>
                  <a:pt x="778638" y="65007"/>
                  <a:pt x="780140" y="61976"/>
                  <a:pt x="783143" y="61976"/>
                </a:cubicBezTo>
                <a:cubicBezTo>
                  <a:pt x="783143" y="60460"/>
                  <a:pt x="784644" y="61976"/>
                  <a:pt x="786146" y="61976"/>
                </a:cubicBezTo>
                <a:cubicBezTo>
                  <a:pt x="787647" y="60460"/>
                  <a:pt x="789149" y="57429"/>
                  <a:pt x="790650" y="57429"/>
                </a:cubicBezTo>
                <a:cubicBezTo>
                  <a:pt x="795155" y="54398"/>
                  <a:pt x="798158" y="55913"/>
                  <a:pt x="801161" y="52882"/>
                </a:cubicBezTo>
                <a:cubicBezTo>
                  <a:pt x="802662" y="51366"/>
                  <a:pt x="802662" y="48335"/>
                  <a:pt x="804164" y="48335"/>
                </a:cubicBezTo>
                <a:cubicBezTo>
                  <a:pt x="805665" y="46819"/>
                  <a:pt x="807167" y="48335"/>
                  <a:pt x="808668" y="48335"/>
                </a:cubicBezTo>
                <a:cubicBezTo>
                  <a:pt x="810170" y="46819"/>
                  <a:pt x="810170" y="45303"/>
                  <a:pt x="811671" y="43788"/>
                </a:cubicBezTo>
                <a:cubicBezTo>
                  <a:pt x="813173" y="42272"/>
                  <a:pt x="814674" y="43788"/>
                  <a:pt x="814674" y="43788"/>
                </a:cubicBezTo>
                <a:cubicBezTo>
                  <a:pt x="816176" y="39241"/>
                  <a:pt x="816176" y="39241"/>
                  <a:pt x="816176" y="39241"/>
                </a:cubicBezTo>
                <a:cubicBezTo>
                  <a:pt x="817677" y="37725"/>
                  <a:pt x="820680" y="37725"/>
                  <a:pt x="823683" y="36209"/>
                </a:cubicBezTo>
                <a:cubicBezTo>
                  <a:pt x="826686" y="34694"/>
                  <a:pt x="830064" y="31283"/>
                  <a:pt x="833255" y="2919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8" name="Picture Placeholder 7">
            <a:extLst>
              <a:ext uri="{FF2B5EF4-FFF2-40B4-BE49-F238E27FC236}">
                <a16:creationId xmlns:a16="http://schemas.microsoft.com/office/drawing/2014/main" id="{DB9AC2C1-48DD-4F5F-A1DA-D920D45FA3D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5377" b="5377"/>
          <a:stretch>
            <a:fillRect/>
          </a:stretch>
        </p:blipFill>
        <p:spPr/>
      </p:pic>
      <p:pic>
        <p:nvPicPr>
          <p:cNvPr id="12" name="Picture Placeholder 11">
            <a:extLst>
              <a:ext uri="{FF2B5EF4-FFF2-40B4-BE49-F238E27FC236}">
                <a16:creationId xmlns:a16="http://schemas.microsoft.com/office/drawing/2014/main" id="{F1F212FF-4201-4D74-AEEC-1CFE1AB33CC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6809" b="47723"/>
          <a:stretch/>
        </p:blipFill>
        <p:spPr>
          <a:xfrm>
            <a:off x="2" y="3497993"/>
            <a:ext cx="5543794" cy="3360007"/>
          </a:xfrm>
        </p:spPr>
      </p:pic>
      <p:pic>
        <p:nvPicPr>
          <p:cNvPr id="20" name="Picture Placeholder 19">
            <a:extLst>
              <a:ext uri="{FF2B5EF4-FFF2-40B4-BE49-F238E27FC236}">
                <a16:creationId xmlns:a16="http://schemas.microsoft.com/office/drawing/2014/main" id="{3853E24F-AFE8-4AEA-A782-77B6F4A302CE}"/>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34805" r="34805"/>
          <a:stretch>
            <a:fillRect/>
          </a:stretch>
        </p:blipFill>
        <p:spPr/>
      </p:pic>
    </p:spTree>
    <p:extLst>
      <p:ext uri="{BB962C8B-B14F-4D97-AF65-F5344CB8AC3E}">
        <p14:creationId xmlns:p14="http://schemas.microsoft.com/office/powerpoint/2010/main" val="166214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7A42C2D-909B-4407-BB79-599C7B063C0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4266" b="48234"/>
          <a:stretch/>
        </p:blipFill>
        <p:spPr>
          <a:xfrm>
            <a:off x="0" y="-1"/>
            <a:ext cx="12192000" cy="6858001"/>
          </a:xfrm>
        </p:spPr>
      </p:pic>
      <p:sp>
        <p:nvSpPr>
          <p:cNvPr id="10" name="Freeform 9"/>
          <p:cNvSpPr/>
          <p:nvPr/>
        </p:nvSpPr>
        <p:spPr>
          <a:xfrm>
            <a:off x="5841868" y="2651546"/>
            <a:ext cx="6157433" cy="4206454"/>
          </a:xfrm>
          <a:custGeom>
            <a:avLst/>
            <a:gdLst>
              <a:gd name="connsiteX0" fmla="*/ 1508829 w 6157433"/>
              <a:gd name="connsiteY0" fmla="*/ 1707614 h 4206454"/>
              <a:gd name="connsiteX1" fmla="*/ 1421664 w 6157433"/>
              <a:gd name="connsiteY1" fmla="*/ 1794225 h 4206454"/>
              <a:gd name="connsiteX2" fmla="*/ 1421664 w 6157433"/>
              <a:gd name="connsiteY2" fmla="*/ 1740670 h 4206454"/>
              <a:gd name="connsiteX3" fmla="*/ 1448615 w 6157433"/>
              <a:gd name="connsiteY3" fmla="*/ 1740670 h 4206454"/>
              <a:gd name="connsiteX4" fmla="*/ 1664225 w 6157433"/>
              <a:gd name="connsiteY4" fmla="*/ 1553203 h 4206454"/>
              <a:gd name="connsiteX5" fmla="*/ 1664221 w 6157433"/>
              <a:gd name="connsiteY5" fmla="*/ 1553209 h 4206454"/>
              <a:gd name="connsiteX6" fmla="*/ 1508833 w 6157433"/>
              <a:gd name="connsiteY6" fmla="*/ 1707611 h 4206454"/>
              <a:gd name="connsiteX7" fmla="*/ 1508829 w 6157433"/>
              <a:gd name="connsiteY7" fmla="*/ 1707614 h 4206454"/>
              <a:gd name="connsiteX8" fmla="*/ 1718122 w 6157433"/>
              <a:gd name="connsiteY8" fmla="*/ 1472870 h 4206454"/>
              <a:gd name="connsiteX9" fmla="*/ 1740862 w 6157433"/>
              <a:gd name="connsiteY9" fmla="*/ 1472870 h 4206454"/>
              <a:gd name="connsiteX10" fmla="*/ 1745071 w 6157433"/>
              <a:gd name="connsiteY10" fmla="*/ 1472870 h 4206454"/>
              <a:gd name="connsiteX11" fmla="*/ 1664225 w 6157433"/>
              <a:gd name="connsiteY11" fmla="*/ 1553203 h 4206454"/>
              <a:gd name="connsiteX12" fmla="*/ 1680223 w 6157433"/>
              <a:gd name="connsiteY12" fmla="*/ 1529356 h 4206454"/>
              <a:gd name="connsiteX13" fmla="*/ 1718122 w 6157433"/>
              <a:gd name="connsiteY13" fmla="*/ 1472870 h 4206454"/>
              <a:gd name="connsiteX14" fmla="*/ 1797754 w 6157433"/>
              <a:gd name="connsiteY14" fmla="*/ 1420521 h 4206454"/>
              <a:gd name="connsiteX15" fmla="*/ 1785921 w 6157433"/>
              <a:gd name="connsiteY15" fmla="*/ 1436046 h 4206454"/>
              <a:gd name="connsiteX16" fmla="*/ 1745073 w 6157433"/>
              <a:gd name="connsiteY16" fmla="*/ 1472870 h 4206454"/>
              <a:gd name="connsiteX17" fmla="*/ 1745071 w 6157433"/>
              <a:gd name="connsiteY17" fmla="*/ 1472870 h 4206454"/>
              <a:gd name="connsiteX18" fmla="*/ 1933728 w 6157433"/>
              <a:gd name="connsiteY18" fmla="*/ 1285409 h 4206454"/>
              <a:gd name="connsiteX19" fmla="*/ 1797754 w 6157433"/>
              <a:gd name="connsiteY19" fmla="*/ 1420521 h 4206454"/>
              <a:gd name="connsiteX20" fmla="*/ 1829295 w 6157433"/>
              <a:gd name="connsiteY20" fmla="*/ 1379139 h 4206454"/>
              <a:gd name="connsiteX21" fmla="*/ 1933728 w 6157433"/>
              <a:gd name="connsiteY21" fmla="*/ 1285409 h 4206454"/>
              <a:gd name="connsiteX22" fmla="*/ 3986208 w 6157433"/>
              <a:gd name="connsiteY22" fmla="*/ 684967 h 4206454"/>
              <a:gd name="connsiteX23" fmla="*/ 4008948 w 6157433"/>
              <a:gd name="connsiteY23" fmla="*/ 696266 h 4206454"/>
              <a:gd name="connsiteX24" fmla="*/ 3984399 w 6157433"/>
              <a:gd name="connsiteY24" fmla="*/ 689821 h 4206454"/>
              <a:gd name="connsiteX25" fmla="*/ 2692767 w 6157433"/>
              <a:gd name="connsiteY25" fmla="*/ 105272 h 4206454"/>
              <a:gd name="connsiteX26" fmla="*/ 2698463 w 6157433"/>
              <a:gd name="connsiteY26" fmla="*/ 107111 h 4206454"/>
              <a:gd name="connsiteX27" fmla="*/ 2704708 w 6157433"/>
              <a:gd name="connsiteY27" fmla="*/ 114765 h 4206454"/>
              <a:gd name="connsiteX28" fmla="*/ 2648239 w 6157433"/>
              <a:gd name="connsiteY28" fmla="*/ 74951 h 4206454"/>
              <a:gd name="connsiteX29" fmla="*/ 2661398 w 6157433"/>
              <a:gd name="connsiteY29" fmla="*/ 80339 h 4206454"/>
              <a:gd name="connsiteX30" fmla="*/ 2692767 w 6157433"/>
              <a:gd name="connsiteY30" fmla="*/ 105272 h 4206454"/>
              <a:gd name="connsiteX31" fmla="*/ 2677817 w 6157433"/>
              <a:gd name="connsiteY31" fmla="*/ 100424 h 4206454"/>
              <a:gd name="connsiteX32" fmla="*/ 2715300 w 6157433"/>
              <a:gd name="connsiteY32" fmla="*/ 133894 h 4206454"/>
              <a:gd name="connsiteX33" fmla="*/ 2648239 w 6157433"/>
              <a:gd name="connsiteY33" fmla="*/ 74951 h 4206454"/>
              <a:gd name="connsiteX34" fmla="*/ 2257137 w 6157433"/>
              <a:gd name="connsiteY34" fmla="*/ 0 h 4206454"/>
              <a:gd name="connsiteX35" fmla="*/ 2311039 w 6157433"/>
              <a:gd name="connsiteY35" fmla="*/ 0 h 4206454"/>
              <a:gd name="connsiteX36" fmla="*/ 2607497 w 6157433"/>
              <a:gd name="connsiteY36" fmla="*/ 107111 h 4206454"/>
              <a:gd name="connsiteX37" fmla="*/ 2742250 w 6157433"/>
              <a:gd name="connsiteY37" fmla="*/ 160678 h 4206454"/>
              <a:gd name="connsiteX38" fmla="*/ 2704708 w 6157433"/>
              <a:gd name="connsiteY38" fmla="*/ 114765 h 4206454"/>
              <a:gd name="connsiteX39" fmla="*/ 2796152 w 6157433"/>
              <a:gd name="connsiteY39" fmla="*/ 187449 h 4206454"/>
              <a:gd name="connsiteX40" fmla="*/ 2930906 w 6157433"/>
              <a:gd name="connsiteY40" fmla="*/ 214233 h 4206454"/>
              <a:gd name="connsiteX41" fmla="*/ 2850054 w 6157433"/>
              <a:gd name="connsiteY41" fmla="*/ 214233 h 4206454"/>
              <a:gd name="connsiteX42" fmla="*/ 2877004 w 6157433"/>
              <a:gd name="connsiteY42" fmla="*/ 241017 h 4206454"/>
              <a:gd name="connsiteX43" fmla="*/ 2984807 w 6157433"/>
              <a:gd name="connsiteY43" fmla="*/ 294572 h 4206454"/>
              <a:gd name="connsiteX44" fmla="*/ 2957856 w 6157433"/>
              <a:gd name="connsiteY44" fmla="*/ 294572 h 4206454"/>
              <a:gd name="connsiteX45" fmla="*/ 2984807 w 6157433"/>
              <a:gd name="connsiteY45" fmla="*/ 321355 h 4206454"/>
              <a:gd name="connsiteX46" fmla="*/ 3065660 w 6157433"/>
              <a:gd name="connsiteY46" fmla="*/ 374911 h 4206454"/>
              <a:gd name="connsiteX47" fmla="*/ 3146512 w 6157433"/>
              <a:gd name="connsiteY47" fmla="*/ 401694 h 4206454"/>
              <a:gd name="connsiteX48" fmla="*/ 3254315 w 6157433"/>
              <a:gd name="connsiteY48" fmla="*/ 428466 h 4206454"/>
              <a:gd name="connsiteX49" fmla="*/ 3281266 w 6157433"/>
              <a:gd name="connsiteY49" fmla="*/ 401694 h 4206454"/>
              <a:gd name="connsiteX50" fmla="*/ 3389080 w 6157433"/>
              <a:gd name="connsiteY50" fmla="*/ 455249 h 4206454"/>
              <a:gd name="connsiteX51" fmla="*/ 3469932 w 6157433"/>
              <a:gd name="connsiteY51" fmla="*/ 508805 h 4206454"/>
              <a:gd name="connsiteX52" fmla="*/ 3550785 w 6157433"/>
              <a:gd name="connsiteY52" fmla="*/ 535588 h 4206454"/>
              <a:gd name="connsiteX53" fmla="*/ 3631637 w 6157433"/>
              <a:gd name="connsiteY53" fmla="*/ 589143 h 4206454"/>
              <a:gd name="connsiteX54" fmla="*/ 3793342 w 6157433"/>
              <a:gd name="connsiteY54" fmla="*/ 642710 h 4206454"/>
              <a:gd name="connsiteX55" fmla="*/ 3820292 w 6157433"/>
              <a:gd name="connsiteY55" fmla="*/ 669482 h 4206454"/>
              <a:gd name="connsiteX56" fmla="*/ 3964311 w 6157433"/>
              <a:gd name="connsiteY56" fmla="*/ 684548 h 4206454"/>
              <a:gd name="connsiteX57" fmla="*/ 3984399 w 6157433"/>
              <a:gd name="connsiteY57" fmla="*/ 689821 h 4206454"/>
              <a:gd name="connsiteX58" fmla="*/ 3981997 w 6157433"/>
              <a:gd name="connsiteY58" fmla="*/ 696266 h 4206454"/>
              <a:gd name="connsiteX59" fmla="*/ 4024101 w 6157433"/>
              <a:gd name="connsiteY59" fmla="*/ 703800 h 4206454"/>
              <a:gd name="connsiteX60" fmla="*/ 4150436 w 6157433"/>
              <a:gd name="connsiteY60" fmla="*/ 726393 h 4206454"/>
              <a:gd name="connsiteX61" fmla="*/ 4278455 w 6157433"/>
              <a:gd name="connsiteY61" fmla="*/ 776604 h 4206454"/>
              <a:gd name="connsiteX62" fmla="*/ 4278455 w 6157433"/>
              <a:gd name="connsiteY62" fmla="*/ 749821 h 4206454"/>
              <a:gd name="connsiteX63" fmla="*/ 4413209 w 6157433"/>
              <a:gd name="connsiteY63" fmla="*/ 856943 h 4206454"/>
              <a:gd name="connsiteX64" fmla="*/ 4655766 w 6157433"/>
              <a:gd name="connsiteY64" fmla="*/ 990837 h 4206454"/>
              <a:gd name="connsiteX65" fmla="*/ 4709667 w 6157433"/>
              <a:gd name="connsiteY65" fmla="*/ 1017621 h 4206454"/>
              <a:gd name="connsiteX66" fmla="*/ 4736618 w 6157433"/>
              <a:gd name="connsiteY66" fmla="*/ 1178298 h 4206454"/>
              <a:gd name="connsiteX67" fmla="*/ 4709667 w 6157433"/>
              <a:gd name="connsiteY67" fmla="*/ 1178298 h 4206454"/>
              <a:gd name="connsiteX68" fmla="*/ 4736618 w 6157433"/>
              <a:gd name="connsiteY68" fmla="*/ 1205070 h 4206454"/>
              <a:gd name="connsiteX69" fmla="*/ 4736618 w 6157433"/>
              <a:gd name="connsiteY69" fmla="*/ 1231853 h 4206454"/>
              <a:gd name="connsiteX70" fmla="*/ 4763568 w 6157433"/>
              <a:gd name="connsiteY70" fmla="*/ 1419315 h 4206454"/>
              <a:gd name="connsiteX71" fmla="*/ 4713034 w 6157433"/>
              <a:gd name="connsiteY71" fmla="*/ 1633547 h 4206454"/>
              <a:gd name="connsiteX72" fmla="*/ 4656506 w 6157433"/>
              <a:gd name="connsiteY72" fmla="*/ 1742485 h 4206454"/>
              <a:gd name="connsiteX73" fmla="*/ 4656506 w 6157433"/>
              <a:gd name="connsiteY73" fmla="*/ 1743977 h 4206454"/>
              <a:gd name="connsiteX74" fmla="*/ 4656052 w 6157433"/>
              <a:gd name="connsiteY74" fmla="*/ 1743368 h 4206454"/>
              <a:gd name="connsiteX75" fmla="*/ 4601864 w 6157433"/>
              <a:gd name="connsiteY75" fmla="*/ 1847780 h 4206454"/>
              <a:gd name="connsiteX76" fmla="*/ 3901144 w 6157433"/>
              <a:gd name="connsiteY76" fmla="*/ 2785062 h 4206454"/>
              <a:gd name="connsiteX77" fmla="*/ 3847243 w 6157433"/>
              <a:gd name="connsiteY77" fmla="*/ 2865400 h 4206454"/>
              <a:gd name="connsiteX78" fmla="*/ 3901144 w 6157433"/>
              <a:gd name="connsiteY78" fmla="*/ 2811845 h 4206454"/>
              <a:gd name="connsiteX79" fmla="*/ 3874194 w 6157433"/>
              <a:gd name="connsiteY79" fmla="*/ 2865400 h 4206454"/>
              <a:gd name="connsiteX80" fmla="*/ 3837136 w 6157433"/>
              <a:gd name="connsiteY80" fmla="*/ 2915614 h 4206454"/>
              <a:gd name="connsiteX81" fmla="*/ 3826228 w 6157433"/>
              <a:gd name="connsiteY81" fmla="*/ 2934674 h 4206454"/>
              <a:gd name="connsiteX82" fmla="*/ 3824503 w 6157433"/>
              <a:gd name="connsiteY82" fmla="*/ 2934440 h 4206454"/>
              <a:gd name="connsiteX83" fmla="*/ 3820292 w 6157433"/>
              <a:gd name="connsiteY83" fmla="*/ 2945739 h 4206454"/>
              <a:gd name="connsiteX84" fmla="*/ 3824924 w 6157433"/>
              <a:gd name="connsiteY84" fmla="*/ 2936953 h 4206454"/>
              <a:gd name="connsiteX85" fmla="*/ 3826228 w 6157433"/>
              <a:gd name="connsiteY85" fmla="*/ 2934674 h 4206454"/>
              <a:gd name="connsiteX86" fmla="*/ 3833768 w 6157433"/>
              <a:gd name="connsiteY86" fmla="*/ 2935696 h 4206454"/>
              <a:gd name="connsiteX87" fmla="*/ 3847243 w 6157433"/>
              <a:gd name="connsiteY87" fmla="*/ 2945739 h 4206454"/>
              <a:gd name="connsiteX88" fmla="*/ 4035898 w 6157433"/>
              <a:gd name="connsiteY88" fmla="*/ 3079633 h 4206454"/>
              <a:gd name="connsiteX89" fmla="*/ 4008948 w 6157433"/>
              <a:gd name="connsiteY89" fmla="*/ 3079633 h 4206454"/>
              <a:gd name="connsiteX90" fmla="*/ 4062849 w 6157433"/>
              <a:gd name="connsiteY90" fmla="*/ 3159972 h 4206454"/>
              <a:gd name="connsiteX91" fmla="*/ 4143701 w 6157433"/>
              <a:gd name="connsiteY91" fmla="*/ 3159972 h 4206454"/>
              <a:gd name="connsiteX92" fmla="*/ 4440160 w 6157433"/>
              <a:gd name="connsiteY92" fmla="*/ 3320650 h 4206454"/>
              <a:gd name="connsiteX93" fmla="*/ 4305406 w 6157433"/>
              <a:gd name="connsiteY93" fmla="*/ 3240311 h 4206454"/>
              <a:gd name="connsiteX94" fmla="*/ 4170652 w 6157433"/>
              <a:gd name="connsiteY94" fmla="*/ 3213539 h 4206454"/>
              <a:gd name="connsiteX95" fmla="*/ 4332356 w 6157433"/>
              <a:gd name="connsiteY95" fmla="*/ 3320650 h 4206454"/>
              <a:gd name="connsiteX96" fmla="*/ 4386258 w 6157433"/>
              <a:gd name="connsiteY96" fmla="*/ 3320650 h 4206454"/>
              <a:gd name="connsiteX97" fmla="*/ 4386258 w 6157433"/>
              <a:gd name="connsiteY97" fmla="*/ 3347433 h 4206454"/>
              <a:gd name="connsiteX98" fmla="*/ 4440160 w 6157433"/>
              <a:gd name="connsiteY98" fmla="*/ 3374217 h 4206454"/>
              <a:gd name="connsiteX99" fmla="*/ 4413209 w 6157433"/>
              <a:gd name="connsiteY99" fmla="*/ 3400988 h 4206454"/>
              <a:gd name="connsiteX100" fmla="*/ 4521012 w 6157433"/>
              <a:gd name="connsiteY100" fmla="*/ 3427772 h 4206454"/>
              <a:gd name="connsiteX101" fmla="*/ 4547962 w 6157433"/>
              <a:gd name="connsiteY101" fmla="*/ 3454555 h 4206454"/>
              <a:gd name="connsiteX102" fmla="*/ 4628815 w 6157433"/>
              <a:gd name="connsiteY102" fmla="*/ 3508111 h 4206454"/>
              <a:gd name="connsiteX103" fmla="*/ 4817470 w 6157433"/>
              <a:gd name="connsiteY103" fmla="*/ 3508111 h 4206454"/>
              <a:gd name="connsiteX104" fmla="*/ 5060027 w 6157433"/>
              <a:gd name="connsiteY104" fmla="*/ 3534894 h 4206454"/>
              <a:gd name="connsiteX105" fmla="*/ 5302583 w 6157433"/>
              <a:gd name="connsiteY105" fmla="*/ 3668788 h 4206454"/>
              <a:gd name="connsiteX106" fmla="*/ 5518201 w 6157433"/>
              <a:gd name="connsiteY106" fmla="*/ 3722343 h 4206454"/>
              <a:gd name="connsiteX107" fmla="*/ 5652955 w 6157433"/>
              <a:gd name="connsiteY107" fmla="*/ 3802682 h 4206454"/>
              <a:gd name="connsiteX108" fmla="*/ 5760758 w 6157433"/>
              <a:gd name="connsiteY108" fmla="*/ 3802682 h 4206454"/>
              <a:gd name="connsiteX109" fmla="*/ 5949413 w 6157433"/>
              <a:gd name="connsiteY109" fmla="*/ 3883021 h 4206454"/>
              <a:gd name="connsiteX110" fmla="*/ 6030266 w 6157433"/>
              <a:gd name="connsiteY110" fmla="*/ 3909805 h 4206454"/>
              <a:gd name="connsiteX111" fmla="*/ 5922463 w 6157433"/>
              <a:gd name="connsiteY111" fmla="*/ 3829466 h 4206454"/>
              <a:gd name="connsiteX112" fmla="*/ 5814660 w 6157433"/>
              <a:gd name="connsiteY112" fmla="*/ 3775911 h 4206454"/>
              <a:gd name="connsiteX113" fmla="*/ 6084167 w 6157433"/>
              <a:gd name="connsiteY113" fmla="*/ 3963360 h 4206454"/>
              <a:gd name="connsiteX114" fmla="*/ 6111118 w 6157433"/>
              <a:gd name="connsiteY114" fmla="*/ 4070482 h 4206454"/>
              <a:gd name="connsiteX115" fmla="*/ 6135121 w 6157433"/>
              <a:gd name="connsiteY115" fmla="*/ 4146632 h 4206454"/>
              <a:gd name="connsiteX116" fmla="*/ 6157433 w 6157433"/>
              <a:gd name="connsiteY116" fmla="*/ 4206454 h 4206454"/>
              <a:gd name="connsiteX117" fmla="*/ 1206046 w 6157433"/>
              <a:gd name="connsiteY117" fmla="*/ 4206454 h 4206454"/>
              <a:gd name="connsiteX118" fmla="*/ 1206046 w 6157433"/>
              <a:gd name="connsiteY118" fmla="*/ 4204376 h 4206454"/>
              <a:gd name="connsiteX119" fmla="*/ 1259948 w 6157433"/>
              <a:gd name="connsiteY119" fmla="*/ 4177592 h 4206454"/>
              <a:gd name="connsiteX120" fmla="*/ 1286477 w 6157433"/>
              <a:gd name="connsiteY120" fmla="*/ 4072154 h 4206454"/>
              <a:gd name="connsiteX121" fmla="*/ 1286613 w 6157433"/>
              <a:gd name="connsiteY121" fmla="*/ 4069996 h 4206454"/>
              <a:gd name="connsiteX122" fmla="*/ 1286898 w 6157433"/>
              <a:gd name="connsiteY122" fmla="*/ 4070482 h 4206454"/>
              <a:gd name="connsiteX123" fmla="*/ 1286846 w 6157433"/>
              <a:gd name="connsiteY123" fmla="*/ 4066297 h 4206454"/>
              <a:gd name="connsiteX124" fmla="*/ 1286613 w 6157433"/>
              <a:gd name="connsiteY124" fmla="*/ 4069996 h 4206454"/>
              <a:gd name="connsiteX125" fmla="*/ 1278055 w 6157433"/>
              <a:gd name="connsiteY125" fmla="*/ 4055416 h 4206454"/>
              <a:gd name="connsiteX126" fmla="*/ 1206046 w 6157433"/>
              <a:gd name="connsiteY126" fmla="*/ 4070482 h 4206454"/>
              <a:gd name="connsiteX127" fmla="*/ 1071292 w 6157433"/>
              <a:gd name="connsiteY127" fmla="*/ 4070482 h 4206454"/>
              <a:gd name="connsiteX128" fmla="*/ 1071292 w 6157433"/>
              <a:gd name="connsiteY128" fmla="*/ 4124037 h 4206454"/>
              <a:gd name="connsiteX129" fmla="*/ 1071292 w 6157433"/>
              <a:gd name="connsiteY129" fmla="*/ 4177592 h 4206454"/>
              <a:gd name="connsiteX130" fmla="*/ 1152145 w 6157433"/>
              <a:gd name="connsiteY130" fmla="*/ 4204376 h 4206454"/>
              <a:gd name="connsiteX131" fmla="*/ 1142526 w 6157433"/>
              <a:gd name="connsiteY131" fmla="*/ 4206454 h 4206454"/>
              <a:gd name="connsiteX132" fmla="*/ 1086077 w 6157433"/>
              <a:gd name="connsiteY132" fmla="*/ 4206454 h 4206454"/>
              <a:gd name="connsiteX133" fmla="*/ 1075925 w 6157433"/>
              <a:gd name="connsiteY133" fmla="*/ 4197262 h 4206454"/>
              <a:gd name="connsiteX134" fmla="*/ 1044342 w 6157433"/>
              <a:gd name="connsiteY134" fmla="*/ 4177592 h 4206454"/>
              <a:gd name="connsiteX135" fmla="*/ 1044342 w 6157433"/>
              <a:gd name="connsiteY135" fmla="*/ 4097254 h 4206454"/>
              <a:gd name="connsiteX136" fmla="*/ 936539 w 6157433"/>
              <a:gd name="connsiteY136" fmla="*/ 4043698 h 4206454"/>
              <a:gd name="connsiteX137" fmla="*/ 855687 w 6157433"/>
              <a:gd name="connsiteY137" fmla="*/ 4016915 h 4206454"/>
              <a:gd name="connsiteX138" fmla="*/ 855687 w 6157433"/>
              <a:gd name="connsiteY138" fmla="*/ 3936576 h 4206454"/>
              <a:gd name="connsiteX139" fmla="*/ 693982 w 6157433"/>
              <a:gd name="connsiteY139" fmla="*/ 3883021 h 4206454"/>
              <a:gd name="connsiteX140" fmla="*/ 640081 w 6157433"/>
              <a:gd name="connsiteY140" fmla="*/ 3829466 h 4206454"/>
              <a:gd name="connsiteX141" fmla="*/ 667031 w 6157433"/>
              <a:gd name="connsiteY141" fmla="*/ 3856237 h 4206454"/>
              <a:gd name="connsiteX142" fmla="*/ 613130 w 6157433"/>
              <a:gd name="connsiteY142" fmla="*/ 3802682 h 4206454"/>
              <a:gd name="connsiteX143" fmla="*/ 532278 w 6157433"/>
              <a:gd name="connsiteY143" fmla="*/ 3775911 h 4206454"/>
              <a:gd name="connsiteX144" fmla="*/ 451425 w 6157433"/>
              <a:gd name="connsiteY144" fmla="*/ 3695572 h 4206454"/>
              <a:gd name="connsiteX145" fmla="*/ 391350 w 6157433"/>
              <a:gd name="connsiteY145" fmla="*/ 3665719 h 4206454"/>
              <a:gd name="connsiteX146" fmla="*/ 343622 w 6157433"/>
              <a:gd name="connsiteY146" fmla="*/ 3642005 h 4206454"/>
              <a:gd name="connsiteX147" fmla="*/ 343622 w 6157433"/>
              <a:gd name="connsiteY147" fmla="*/ 3642005 h 4206454"/>
              <a:gd name="connsiteX148" fmla="*/ 316672 w 6157433"/>
              <a:gd name="connsiteY148" fmla="*/ 3588449 h 4206454"/>
              <a:gd name="connsiteX149" fmla="*/ 208869 w 6157433"/>
              <a:gd name="connsiteY149" fmla="*/ 3534894 h 4206454"/>
              <a:gd name="connsiteX150" fmla="*/ 208869 w 6157433"/>
              <a:gd name="connsiteY150" fmla="*/ 3508111 h 4206454"/>
              <a:gd name="connsiteX151" fmla="*/ 154967 w 6157433"/>
              <a:gd name="connsiteY151" fmla="*/ 3481327 h 4206454"/>
              <a:gd name="connsiteX152" fmla="*/ 101066 w 6157433"/>
              <a:gd name="connsiteY152" fmla="*/ 3427772 h 4206454"/>
              <a:gd name="connsiteX153" fmla="*/ 20213 w 6157433"/>
              <a:gd name="connsiteY153" fmla="*/ 3427772 h 4206454"/>
              <a:gd name="connsiteX154" fmla="*/ 20213 w 6157433"/>
              <a:gd name="connsiteY154" fmla="*/ 3240311 h 4206454"/>
              <a:gd name="connsiteX155" fmla="*/ 47164 w 6157433"/>
              <a:gd name="connsiteY155" fmla="*/ 3133200 h 4206454"/>
              <a:gd name="connsiteX156" fmla="*/ 74115 w 6157433"/>
              <a:gd name="connsiteY156" fmla="*/ 3106417 h 4206454"/>
              <a:gd name="connsiteX157" fmla="*/ 128016 w 6157433"/>
              <a:gd name="connsiteY157" fmla="*/ 2972523 h 4206454"/>
              <a:gd name="connsiteX158" fmla="*/ 532278 w 6157433"/>
              <a:gd name="connsiteY158" fmla="*/ 2544045 h 4206454"/>
              <a:gd name="connsiteX159" fmla="*/ 720933 w 6157433"/>
              <a:gd name="connsiteY159" fmla="*/ 2383368 h 4206454"/>
              <a:gd name="connsiteX160" fmla="*/ 855687 w 6157433"/>
              <a:gd name="connsiteY160" fmla="*/ 2303029 h 4206454"/>
              <a:gd name="connsiteX161" fmla="*/ 936539 w 6157433"/>
              <a:gd name="connsiteY161" fmla="*/ 2195919 h 4206454"/>
              <a:gd name="connsiteX162" fmla="*/ 1071292 w 6157433"/>
              <a:gd name="connsiteY162" fmla="*/ 2088796 h 4206454"/>
              <a:gd name="connsiteX163" fmla="*/ 1232997 w 6157433"/>
              <a:gd name="connsiteY163" fmla="*/ 1928119 h 4206454"/>
              <a:gd name="connsiteX164" fmla="*/ 1421652 w 6157433"/>
              <a:gd name="connsiteY164" fmla="*/ 1794225 h 4206454"/>
              <a:gd name="connsiteX165" fmla="*/ 1152145 w 6157433"/>
              <a:gd name="connsiteY165" fmla="*/ 2062013 h 4206454"/>
              <a:gd name="connsiteX166" fmla="*/ 1448615 w 6157433"/>
              <a:gd name="connsiteY166" fmla="*/ 1847780 h 4206454"/>
              <a:gd name="connsiteX167" fmla="*/ 1664221 w 6157433"/>
              <a:gd name="connsiteY167" fmla="*/ 1633547 h 4206454"/>
              <a:gd name="connsiteX168" fmla="*/ 2095433 w 6157433"/>
              <a:gd name="connsiteY168" fmla="*/ 1151515 h 4206454"/>
              <a:gd name="connsiteX169" fmla="*/ 2176285 w 6157433"/>
              <a:gd name="connsiteY169" fmla="*/ 1071176 h 4206454"/>
              <a:gd name="connsiteX170" fmla="*/ 2203236 w 6157433"/>
              <a:gd name="connsiteY170" fmla="*/ 1017621 h 4206454"/>
              <a:gd name="connsiteX171" fmla="*/ 2230186 w 6157433"/>
              <a:gd name="connsiteY171" fmla="*/ 990837 h 4206454"/>
              <a:gd name="connsiteX172" fmla="*/ 2230186 w 6157433"/>
              <a:gd name="connsiteY172" fmla="*/ 937282 h 4206454"/>
              <a:gd name="connsiteX173" fmla="*/ 2284088 w 6157433"/>
              <a:gd name="connsiteY173" fmla="*/ 937282 h 4206454"/>
              <a:gd name="connsiteX174" fmla="*/ 2284088 w 6157433"/>
              <a:gd name="connsiteY174" fmla="*/ 883727 h 4206454"/>
              <a:gd name="connsiteX175" fmla="*/ 2337989 w 6157433"/>
              <a:gd name="connsiteY175" fmla="*/ 856943 h 4206454"/>
              <a:gd name="connsiteX176" fmla="*/ 2337989 w 6157433"/>
              <a:gd name="connsiteY176" fmla="*/ 803388 h 4206454"/>
              <a:gd name="connsiteX177" fmla="*/ 2391891 w 6157433"/>
              <a:gd name="connsiteY177" fmla="*/ 723049 h 4206454"/>
              <a:gd name="connsiteX178" fmla="*/ 2364940 w 6157433"/>
              <a:gd name="connsiteY178" fmla="*/ 723049 h 4206454"/>
              <a:gd name="connsiteX179" fmla="*/ 2418842 w 6157433"/>
              <a:gd name="connsiteY179" fmla="*/ 669482 h 4206454"/>
              <a:gd name="connsiteX180" fmla="*/ 2445792 w 6157433"/>
              <a:gd name="connsiteY180" fmla="*/ 589143 h 4206454"/>
              <a:gd name="connsiteX181" fmla="*/ 2472743 w 6157433"/>
              <a:gd name="connsiteY181" fmla="*/ 508805 h 4206454"/>
              <a:gd name="connsiteX182" fmla="*/ 2472743 w 6157433"/>
              <a:gd name="connsiteY182" fmla="*/ 482033 h 4206454"/>
              <a:gd name="connsiteX183" fmla="*/ 2391891 w 6157433"/>
              <a:gd name="connsiteY183" fmla="*/ 482033 h 4206454"/>
              <a:gd name="connsiteX184" fmla="*/ 2499694 w 6157433"/>
              <a:gd name="connsiteY184" fmla="*/ 455249 h 4206454"/>
              <a:gd name="connsiteX185" fmla="*/ 2472743 w 6157433"/>
              <a:gd name="connsiteY185" fmla="*/ 401694 h 4206454"/>
              <a:gd name="connsiteX186" fmla="*/ 2472743 w 6157433"/>
              <a:gd name="connsiteY186" fmla="*/ 348127 h 4206454"/>
              <a:gd name="connsiteX187" fmla="*/ 2445792 w 6157433"/>
              <a:gd name="connsiteY187" fmla="*/ 321355 h 4206454"/>
              <a:gd name="connsiteX188" fmla="*/ 2445792 w 6157433"/>
              <a:gd name="connsiteY188" fmla="*/ 294572 h 4206454"/>
              <a:gd name="connsiteX189" fmla="*/ 2391891 w 6157433"/>
              <a:gd name="connsiteY189" fmla="*/ 294572 h 4206454"/>
              <a:gd name="connsiteX190" fmla="*/ 2445792 w 6157433"/>
              <a:gd name="connsiteY190" fmla="*/ 267788 h 4206454"/>
              <a:gd name="connsiteX191" fmla="*/ 2391891 w 6157433"/>
              <a:gd name="connsiteY191" fmla="*/ 267788 h 4206454"/>
              <a:gd name="connsiteX192" fmla="*/ 2391891 w 6157433"/>
              <a:gd name="connsiteY192" fmla="*/ 214233 h 4206454"/>
              <a:gd name="connsiteX193" fmla="*/ 2337989 w 6157433"/>
              <a:gd name="connsiteY193" fmla="*/ 214233 h 4206454"/>
              <a:gd name="connsiteX194" fmla="*/ 2391891 w 6157433"/>
              <a:gd name="connsiteY194" fmla="*/ 187449 h 4206454"/>
              <a:gd name="connsiteX195" fmla="*/ 2364940 w 6157433"/>
              <a:gd name="connsiteY195" fmla="*/ 160678 h 4206454"/>
              <a:gd name="connsiteX196" fmla="*/ 2230186 w 6157433"/>
              <a:gd name="connsiteY196" fmla="*/ 160678 h 4206454"/>
              <a:gd name="connsiteX197" fmla="*/ 2203236 w 6157433"/>
              <a:gd name="connsiteY197" fmla="*/ 160678 h 4206454"/>
              <a:gd name="connsiteX198" fmla="*/ 2122383 w 6157433"/>
              <a:gd name="connsiteY198" fmla="*/ 133894 h 4206454"/>
              <a:gd name="connsiteX199" fmla="*/ 2337989 w 6157433"/>
              <a:gd name="connsiteY199" fmla="*/ 133894 h 4206454"/>
              <a:gd name="connsiteX200" fmla="*/ 2284088 w 6157433"/>
              <a:gd name="connsiteY200" fmla="*/ 107111 h 4206454"/>
              <a:gd name="connsiteX201" fmla="*/ 2337989 w 6157433"/>
              <a:gd name="connsiteY201" fmla="*/ 80339 h 4206454"/>
              <a:gd name="connsiteX202" fmla="*/ 2176285 w 6157433"/>
              <a:gd name="connsiteY202" fmla="*/ 53555 h 4206454"/>
              <a:gd name="connsiteX203" fmla="*/ 2418842 w 6157433"/>
              <a:gd name="connsiteY203" fmla="*/ 53555 h 4206454"/>
              <a:gd name="connsiteX204" fmla="*/ 2257137 w 6157433"/>
              <a:gd name="connsiteY204" fmla="*/ 0 h 420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6157433" h="4206454">
                <a:moveTo>
                  <a:pt x="1508829" y="1707614"/>
                </a:moveTo>
                <a:lnTo>
                  <a:pt x="1421664" y="1794225"/>
                </a:lnTo>
                <a:lnTo>
                  <a:pt x="1421664" y="1740670"/>
                </a:lnTo>
                <a:cubicBezTo>
                  <a:pt x="1421664" y="1740670"/>
                  <a:pt x="1448615" y="1740670"/>
                  <a:pt x="1448615" y="1740670"/>
                </a:cubicBezTo>
                <a:close/>
                <a:moveTo>
                  <a:pt x="1664225" y="1553203"/>
                </a:moveTo>
                <a:lnTo>
                  <a:pt x="1664221" y="1553209"/>
                </a:lnTo>
                <a:cubicBezTo>
                  <a:pt x="1623795" y="1593375"/>
                  <a:pt x="1568209" y="1663673"/>
                  <a:pt x="1508833" y="1707611"/>
                </a:cubicBezTo>
                <a:lnTo>
                  <a:pt x="1508829" y="1707614"/>
                </a:lnTo>
                <a:close/>
                <a:moveTo>
                  <a:pt x="1718122" y="1472870"/>
                </a:moveTo>
                <a:cubicBezTo>
                  <a:pt x="1718122" y="1472870"/>
                  <a:pt x="1733282" y="1472870"/>
                  <a:pt x="1740862" y="1472870"/>
                </a:cubicBezTo>
                <a:lnTo>
                  <a:pt x="1745071" y="1472870"/>
                </a:lnTo>
                <a:lnTo>
                  <a:pt x="1664225" y="1553203"/>
                </a:lnTo>
                <a:lnTo>
                  <a:pt x="1680223" y="1529356"/>
                </a:lnTo>
                <a:cubicBezTo>
                  <a:pt x="1692856" y="1502994"/>
                  <a:pt x="1697909" y="1472870"/>
                  <a:pt x="1718122" y="1472870"/>
                </a:cubicBezTo>
                <a:close/>
                <a:moveTo>
                  <a:pt x="1797754" y="1420521"/>
                </a:moveTo>
                <a:lnTo>
                  <a:pt x="1785921" y="1436046"/>
                </a:lnTo>
                <a:cubicBezTo>
                  <a:pt x="1772024" y="1452784"/>
                  <a:pt x="1758549" y="1466174"/>
                  <a:pt x="1745073" y="1472870"/>
                </a:cubicBezTo>
                <a:lnTo>
                  <a:pt x="1745071" y="1472870"/>
                </a:lnTo>
                <a:close/>
                <a:moveTo>
                  <a:pt x="1933728" y="1285409"/>
                </a:moveTo>
                <a:lnTo>
                  <a:pt x="1797754" y="1420521"/>
                </a:lnTo>
                <a:lnTo>
                  <a:pt x="1829295" y="1379139"/>
                </a:lnTo>
                <a:cubicBezTo>
                  <a:pt x="1859614" y="1338970"/>
                  <a:pt x="1893302" y="1298801"/>
                  <a:pt x="1933728" y="1285409"/>
                </a:cubicBezTo>
                <a:close/>
                <a:moveTo>
                  <a:pt x="3986208" y="684967"/>
                </a:moveTo>
                <a:cubicBezTo>
                  <a:pt x="3993788" y="681200"/>
                  <a:pt x="4008948" y="696266"/>
                  <a:pt x="4008948" y="696266"/>
                </a:cubicBezTo>
                <a:lnTo>
                  <a:pt x="3984399" y="689821"/>
                </a:lnTo>
                <a:close/>
                <a:moveTo>
                  <a:pt x="2692767" y="105272"/>
                </a:moveTo>
                <a:lnTo>
                  <a:pt x="2698463" y="107111"/>
                </a:lnTo>
                <a:lnTo>
                  <a:pt x="2704708" y="114765"/>
                </a:lnTo>
                <a:close/>
                <a:moveTo>
                  <a:pt x="2648239" y="74951"/>
                </a:moveTo>
                <a:cubicBezTo>
                  <a:pt x="2650449" y="75317"/>
                  <a:pt x="2654660" y="76991"/>
                  <a:pt x="2661398" y="80339"/>
                </a:cubicBezTo>
                <a:lnTo>
                  <a:pt x="2692767" y="105272"/>
                </a:lnTo>
                <a:lnTo>
                  <a:pt x="2677817" y="100424"/>
                </a:lnTo>
                <a:cubicBezTo>
                  <a:pt x="2678247" y="103767"/>
                  <a:pt x="2688349" y="113810"/>
                  <a:pt x="2715300" y="133894"/>
                </a:cubicBezTo>
                <a:cubicBezTo>
                  <a:pt x="2715300" y="133894"/>
                  <a:pt x="2632763" y="72385"/>
                  <a:pt x="2648239" y="74951"/>
                </a:cubicBezTo>
                <a:close/>
                <a:moveTo>
                  <a:pt x="2257137" y="0"/>
                </a:moveTo>
                <a:lnTo>
                  <a:pt x="2311039" y="0"/>
                </a:lnTo>
                <a:cubicBezTo>
                  <a:pt x="2364940" y="0"/>
                  <a:pt x="2553595" y="53555"/>
                  <a:pt x="2607497" y="107111"/>
                </a:cubicBezTo>
                <a:cubicBezTo>
                  <a:pt x="2634448" y="107111"/>
                  <a:pt x="2715300" y="187449"/>
                  <a:pt x="2742250" y="160678"/>
                </a:cubicBezTo>
                <a:lnTo>
                  <a:pt x="2704708" y="114765"/>
                </a:lnTo>
                <a:lnTo>
                  <a:pt x="2796152" y="187449"/>
                </a:lnTo>
                <a:cubicBezTo>
                  <a:pt x="2823103" y="187449"/>
                  <a:pt x="2930906" y="187449"/>
                  <a:pt x="2930906" y="214233"/>
                </a:cubicBezTo>
                <a:cubicBezTo>
                  <a:pt x="2930906" y="214233"/>
                  <a:pt x="2769201" y="160678"/>
                  <a:pt x="2850054" y="214233"/>
                </a:cubicBezTo>
                <a:cubicBezTo>
                  <a:pt x="2903955" y="241017"/>
                  <a:pt x="2877004" y="214233"/>
                  <a:pt x="2877004" y="241017"/>
                </a:cubicBezTo>
                <a:cubicBezTo>
                  <a:pt x="2930906" y="241017"/>
                  <a:pt x="2957856" y="267788"/>
                  <a:pt x="2984807" y="294572"/>
                </a:cubicBezTo>
                <a:cubicBezTo>
                  <a:pt x="2957856" y="267788"/>
                  <a:pt x="2930906" y="267788"/>
                  <a:pt x="2957856" y="294572"/>
                </a:cubicBezTo>
                <a:cubicBezTo>
                  <a:pt x="2984807" y="321355"/>
                  <a:pt x="2957856" y="321355"/>
                  <a:pt x="2984807" y="321355"/>
                </a:cubicBezTo>
                <a:cubicBezTo>
                  <a:pt x="3011758" y="374911"/>
                  <a:pt x="3011758" y="374911"/>
                  <a:pt x="3065660" y="374911"/>
                </a:cubicBezTo>
                <a:cubicBezTo>
                  <a:pt x="3092610" y="374911"/>
                  <a:pt x="3119561" y="374911"/>
                  <a:pt x="3146512" y="401694"/>
                </a:cubicBezTo>
                <a:cubicBezTo>
                  <a:pt x="3200413" y="401694"/>
                  <a:pt x="3254315" y="428466"/>
                  <a:pt x="3254315" y="428466"/>
                </a:cubicBezTo>
                <a:cubicBezTo>
                  <a:pt x="3281266" y="428466"/>
                  <a:pt x="3281266" y="401694"/>
                  <a:pt x="3281266" y="401694"/>
                </a:cubicBezTo>
                <a:cubicBezTo>
                  <a:pt x="3308216" y="428466"/>
                  <a:pt x="3362118" y="428466"/>
                  <a:pt x="3389080" y="455249"/>
                </a:cubicBezTo>
                <a:cubicBezTo>
                  <a:pt x="3416031" y="482033"/>
                  <a:pt x="3442982" y="508805"/>
                  <a:pt x="3469932" y="508805"/>
                </a:cubicBezTo>
                <a:cubicBezTo>
                  <a:pt x="3496883" y="535588"/>
                  <a:pt x="3523834" y="535588"/>
                  <a:pt x="3550785" y="535588"/>
                </a:cubicBezTo>
                <a:cubicBezTo>
                  <a:pt x="3577736" y="562372"/>
                  <a:pt x="3604686" y="562372"/>
                  <a:pt x="3631637" y="589143"/>
                </a:cubicBezTo>
                <a:cubicBezTo>
                  <a:pt x="3685538" y="615927"/>
                  <a:pt x="3739440" y="615927"/>
                  <a:pt x="3793342" y="642710"/>
                </a:cubicBezTo>
                <a:cubicBezTo>
                  <a:pt x="3793342" y="642710"/>
                  <a:pt x="3820292" y="669482"/>
                  <a:pt x="3820292" y="669482"/>
                </a:cubicBezTo>
                <a:cubicBezTo>
                  <a:pt x="3860719" y="689570"/>
                  <a:pt x="3916304" y="679526"/>
                  <a:pt x="3964311" y="684548"/>
                </a:cubicBezTo>
                <a:lnTo>
                  <a:pt x="3984399" y="689821"/>
                </a:lnTo>
                <a:lnTo>
                  <a:pt x="3981997" y="696266"/>
                </a:lnTo>
                <a:lnTo>
                  <a:pt x="4024101" y="703800"/>
                </a:lnTo>
                <a:lnTo>
                  <a:pt x="4150436" y="726393"/>
                </a:lnTo>
                <a:cubicBezTo>
                  <a:pt x="4211072" y="749821"/>
                  <a:pt x="4264974" y="776604"/>
                  <a:pt x="4278455" y="776604"/>
                </a:cubicBezTo>
                <a:cubicBezTo>
                  <a:pt x="4278455" y="776604"/>
                  <a:pt x="4278455" y="776604"/>
                  <a:pt x="4278455" y="749821"/>
                </a:cubicBezTo>
                <a:cubicBezTo>
                  <a:pt x="4332356" y="749821"/>
                  <a:pt x="4386258" y="830160"/>
                  <a:pt x="4413209" y="856943"/>
                </a:cubicBezTo>
                <a:cubicBezTo>
                  <a:pt x="4494061" y="883727"/>
                  <a:pt x="4628815" y="937282"/>
                  <a:pt x="4655766" y="990837"/>
                </a:cubicBezTo>
                <a:cubicBezTo>
                  <a:pt x="4682716" y="1017621"/>
                  <a:pt x="4709667" y="1097959"/>
                  <a:pt x="4709667" y="1017621"/>
                </a:cubicBezTo>
                <a:cubicBezTo>
                  <a:pt x="4736618" y="1044392"/>
                  <a:pt x="4763568" y="1124731"/>
                  <a:pt x="4736618" y="1178298"/>
                </a:cubicBezTo>
                <a:cubicBezTo>
                  <a:pt x="4736618" y="1205070"/>
                  <a:pt x="4709667" y="1178298"/>
                  <a:pt x="4709667" y="1178298"/>
                </a:cubicBezTo>
                <a:cubicBezTo>
                  <a:pt x="4709667" y="1205070"/>
                  <a:pt x="4736618" y="1205070"/>
                  <a:pt x="4736618" y="1205070"/>
                </a:cubicBezTo>
                <a:cubicBezTo>
                  <a:pt x="4736618" y="1205070"/>
                  <a:pt x="4736618" y="1231853"/>
                  <a:pt x="4736618" y="1231853"/>
                </a:cubicBezTo>
                <a:cubicBezTo>
                  <a:pt x="4736618" y="1285409"/>
                  <a:pt x="4763568" y="1365747"/>
                  <a:pt x="4763568" y="1419315"/>
                </a:cubicBezTo>
                <a:cubicBezTo>
                  <a:pt x="4763568" y="1486256"/>
                  <a:pt x="4743352" y="1559907"/>
                  <a:pt x="4713034" y="1633547"/>
                </a:cubicBezTo>
                <a:lnTo>
                  <a:pt x="4656506" y="1742485"/>
                </a:lnTo>
                <a:lnTo>
                  <a:pt x="4656506" y="1743977"/>
                </a:lnTo>
                <a:lnTo>
                  <a:pt x="4656052" y="1743368"/>
                </a:lnTo>
                <a:lnTo>
                  <a:pt x="4601864" y="1847780"/>
                </a:lnTo>
                <a:cubicBezTo>
                  <a:pt x="4386258" y="2195919"/>
                  <a:pt x="4143701" y="2490490"/>
                  <a:pt x="3901144" y="2785062"/>
                </a:cubicBezTo>
                <a:cubicBezTo>
                  <a:pt x="3901144" y="2785062"/>
                  <a:pt x="3820292" y="2865400"/>
                  <a:pt x="3847243" y="2865400"/>
                </a:cubicBezTo>
                <a:cubicBezTo>
                  <a:pt x="3847243" y="2892184"/>
                  <a:pt x="3901144" y="2811845"/>
                  <a:pt x="3901144" y="2811845"/>
                </a:cubicBezTo>
                <a:cubicBezTo>
                  <a:pt x="3901144" y="2838629"/>
                  <a:pt x="3874194" y="2865400"/>
                  <a:pt x="3874194" y="2865400"/>
                </a:cubicBezTo>
                <a:cubicBezTo>
                  <a:pt x="3860719" y="2878792"/>
                  <a:pt x="3847243" y="2898877"/>
                  <a:pt x="3837136" y="2915614"/>
                </a:cubicBezTo>
                <a:lnTo>
                  <a:pt x="3826228" y="2934674"/>
                </a:lnTo>
                <a:lnTo>
                  <a:pt x="3824503" y="2934440"/>
                </a:lnTo>
                <a:cubicBezTo>
                  <a:pt x="3821976" y="2935696"/>
                  <a:pt x="3820292" y="2939044"/>
                  <a:pt x="3820292" y="2945739"/>
                </a:cubicBezTo>
                <a:cubicBezTo>
                  <a:pt x="3820292" y="2945739"/>
                  <a:pt x="3821976" y="2942392"/>
                  <a:pt x="3824924" y="2936953"/>
                </a:cubicBezTo>
                <a:lnTo>
                  <a:pt x="3826228" y="2934674"/>
                </a:lnTo>
                <a:lnTo>
                  <a:pt x="3833768" y="2935696"/>
                </a:lnTo>
                <a:cubicBezTo>
                  <a:pt x="3840505" y="2939044"/>
                  <a:pt x="3847243" y="2945739"/>
                  <a:pt x="3847243" y="2945739"/>
                </a:cubicBezTo>
                <a:cubicBezTo>
                  <a:pt x="3901144" y="2972523"/>
                  <a:pt x="4008948" y="3026078"/>
                  <a:pt x="4035898" y="3079633"/>
                </a:cubicBezTo>
                <a:cubicBezTo>
                  <a:pt x="4035898" y="3079633"/>
                  <a:pt x="4008948" y="3079633"/>
                  <a:pt x="4008948" y="3079633"/>
                </a:cubicBezTo>
                <a:cubicBezTo>
                  <a:pt x="4008948" y="3079633"/>
                  <a:pt x="4062849" y="3133200"/>
                  <a:pt x="4062849" y="3159972"/>
                </a:cubicBezTo>
                <a:cubicBezTo>
                  <a:pt x="4089800" y="3159972"/>
                  <a:pt x="4116750" y="3159972"/>
                  <a:pt x="4143701" y="3159972"/>
                </a:cubicBezTo>
                <a:cubicBezTo>
                  <a:pt x="4224554" y="3159972"/>
                  <a:pt x="4413209" y="3267094"/>
                  <a:pt x="4440160" y="3320650"/>
                </a:cubicBezTo>
                <a:cubicBezTo>
                  <a:pt x="4413209" y="3320650"/>
                  <a:pt x="4359307" y="3267094"/>
                  <a:pt x="4305406" y="3240311"/>
                </a:cubicBezTo>
                <a:cubicBezTo>
                  <a:pt x="4278455" y="3213539"/>
                  <a:pt x="4062849" y="3133200"/>
                  <a:pt x="4170652" y="3213539"/>
                </a:cubicBezTo>
                <a:cubicBezTo>
                  <a:pt x="4224554" y="3240311"/>
                  <a:pt x="4278455" y="3293878"/>
                  <a:pt x="4332356" y="3320650"/>
                </a:cubicBezTo>
                <a:cubicBezTo>
                  <a:pt x="4332356" y="3320650"/>
                  <a:pt x="4386258" y="3320650"/>
                  <a:pt x="4386258" y="3320650"/>
                </a:cubicBezTo>
                <a:cubicBezTo>
                  <a:pt x="4399727" y="3334047"/>
                  <a:pt x="4392993" y="3340734"/>
                  <a:pt x="4386258" y="3347433"/>
                </a:cubicBezTo>
                <a:lnTo>
                  <a:pt x="4440160" y="3374217"/>
                </a:lnTo>
                <a:cubicBezTo>
                  <a:pt x="4547962" y="3454555"/>
                  <a:pt x="4386258" y="3347433"/>
                  <a:pt x="4413209" y="3400988"/>
                </a:cubicBezTo>
                <a:cubicBezTo>
                  <a:pt x="4440160" y="3427772"/>
                  <a:pt x="4494061" y="3427772"/>
                  <a:pt x="4521012" y="3427772"/>
                </a:cubicBezTo>
                <a:cubicBezTo>
                  <a:pt x="4521012" y="3427772"/>
                  <a:pt x="4574913" y="3454555"/>
                  <a:pt x="4547962" y="3454555"/>
                </a:cubicBezTo>
                <a:cubicBezTo>
                  <a:pt x="4601864" y="3454555"/>
                  <a:pt x="4601864" y="3481327"/>
                  <a:pt x="4628815" y="3508111"/>
                </a:cubicBezTo>
                <a:cubicBezTo>
                  <a:pt x="4682716" y="3508111"/>
                  <a:pt x="4763568" y="3481327"/>
                  <a:pt x="4817470" y="3508111"/>
                </a:cubicBezTo>
                <a:cubicBezTo>
                  <a:pt x="4871372" y="3508111"/>
                  <a:pt x="4979174" y="3508111"/>
                  <a:pt x="5060027" y="3534894"/>
                </a:cubicBezTo>
                <a:cubicBezTo>
                  <a:pt x="5140879" y="3561666"/>
                  <a:pt x="5194780" y="3642005"/>
                  <a:pt x="5302583" y="3668788"/>
                </a:cubicBezTo>
                <a:cubicBezTo>
                  <a:pt x="5383436" y="3695572"/>
                  <a:pt x="5437349" y="3695572"/>
                  <a:pt x="5518201" y="3722343"/>
                </a:cubicBezTo>
                <a:cubicBezTo>
                  <a:pt x="5572103" y="3749127"/>
                  <a:pt x="5599054" y="3775911"/>
                  <a:pt x="5652955" y="3802682"/>
                </a:cubicBezTo>
                <a:cubicBezTo>
                  <a:pt x="5679906" y="3802682"/>
                  <a:pt x="5706857" y="3802682"/>
                  <a:pt x="5760758" y="3802682"/>
                </a:cubicBezTo>
                <a:cubicBezTo>
                  <a:pt x="5841610" y="3829466"/>
                  <a:pt x="5895512" y="3856237"/>
                  <a:pt x="5949413" y="3883021"/>
                </a:cubicBezTo>
                <a:cubicBezTo>
                  <a:pt x="5976364" y="3883021"/>
                  <a:pt x="6030266" y="3909805"/>
                  <a:pt x="6030266" y="3909805"/>
                </a:cubicBezTo>
                <a:cubicBezTo>
                  <a:pt x="6030266" y="3909805"/>
                  <a:pt x="5922463" y="3829466"/>
                  <a:pt x="5922463" y="3829466"/>
                </a:cubicBezTo>
                <a:cubicBezTo>
                  <a:pt x="5895512" y="3829466"/>
                  <a:pt x="5679906" y="3749127"/>
                  <a:pt x="5814660" y="3775911"/>
                </a:cubicBezTo>
                <a:cubicBezTo>
                  <a:pt x="5922463" y="3802682"/>
                  <a:pt x="6057216" y="3883021"/>
                  <a:pt x="6084167" y="3963360"/>
                </a:cubicBezTo>
                <a:cubicBezTo>
                  <a:pt x="6111118" y="4016915"/>
                  <a:pt x="6138069" y="4124037"/>
                  <a:pt x="6111118" y="4070482"/>
                </a:cubicBezTo>
                <a:cubicBezTo>
                  <a:pt x="6117856" y="4097260"/>
                  <a:pt x="6126278" y="4122364"/>
                  <a:pt x="6135121" y="4146632"/>
                </a:cubicBezTo>
                <a:lnTo>
                  <a:pt x="6157433" y="4206454"/>
                </a:lnTo>
                <a:lnTo>
                  <a:pt x="1206046" y="4206454"/>
                </a:lnTo>
                <a:lnTo>
                  <a:pt x="1206046" y="4204376"/>
                </a:lnTo>
                <a:cubicBezTo>
                  <a:pt x="1206046" y="4204376"/>
                  <a:pt x="1232997" y="4204376"/>
                  <a:pt x="1259948" y="4177592"/>
                </a:cubicBezTo>
                <a:cubicBezTo>
                  <a:pt x="1280161" y="4157514"/>
                  <a:pt x="1285214" y="4092238"/>
                  <a:pt x="1286477" y="4072154"/>
                </a:cubicBezTo>
                <a:lnTo>
                  <a:pt x="1286613" y="4069996"/>
                </a:lnTo>
                <a:lnTo>
                  <a:pt x="1286898" y="4070482"/>
                </a:lnTo>
                <a:cubicBezTo>
                  <a:pt x="1286898" y="4067134"/>
                  <a:pt x="1286898" y="4065879"/>
                  <a:pt x="1286846" y="4066297"/>
                </a:cubicBezTo>
                <a:lnTo>
                  <a:pt x="1286613" y="4069996"/>
                </a:lnTo>
                <a:lnTo>
                  <a:pt x="1278055" y="4055416"/>
                </a:lnTo>
                <a:cubicBezTo>
                  <a:pt x="1261632" y="4045372"/>
                  <a:pt x="1226259" y="4050394"/>
                  <a:pt x="1206046" y="4070482"/>
                </a:cubicBezTo>
                <a:cubicBezTo>
                  <a:pt x="1206046" y="4070482"/>
                  <a:pt x="1098243" y="4070482"/>
                  <a:pt x="1071292" y="4070482"/>
                </a:cubicBezTo>
                <a:cubicBezTo>
                  <a:pt x="1071292" y="4097254"/>
                  <a:pt x="1071292" y="4097254"/>
                  <a:pt x="1071292" y="4124037"/>
                </a:cubicBezTo>
                <a:cubicBezTo>
                  <a:pt x="1071292" y="4150821"/>
                  <a:pt x="1071292" y="4150821"/>
                  <a:pt x="1071292" y="4177592"/>
                </a:cubicBezTo>
                <a:cubicBezTo>
                  <a:pt x="1098243" y="4231159"/>
                  <a:pt x="1125194" y="4177592"/>
                  <a:pt x="1152145" y="4204376"/>
                </a:cubicBezTo>
                <a:lnTo>
                  <a:pt x="1142526" y="4206454"/>
                </a:lnTo>
                <a:lnTo>
                  <a:pt x="1086077" y="4206454"/>
                </a:lnTo>
                <a:lnTo>
                  <a:pt x="1075925" y="4197262"/>
                </a:lnTo>
                <a:cubicBezTo>
                  <a:pt x="1067924" y="4190984"/>
                  <a:pt x="1057817" y="4184288"/>
                  <a:pt x="1044342" y="4177592"/>
                </a:cubicBezTo>
                <a:cubicBezTo>
                  <a:pt x="1071292" y="4124037"/>
                  <a:pt x="1071292" y="4016915"/>
                  <a:pt x="1044342" y="4097254"/>
                </a:cubicBezTo>
                <a:cubicBezTo>
                  <a:pt x="1044342" y="4043698"/>
                  <a:pt x="963490" y="4070482"/>
                  <a:pt x="936539" y="4043698"/>
                </a:cubicBezTo>
                <a:cubicBezTo>
                  <a:pt x="909588" y="4043698"/>
                  <a:pt x="855687" y="4016915"/>
                  <a:pt x="855687" y="4016915"/>
                </a:cubicBezTo>
                <a:cubicBezTo>
                  <a:pt x="855687" y="3990143"/>
                  <a:pt x="855687" y="3936576"/>
                  <a:pt x="855687" y="3936576"/>
                </a:cubicBezTo>
                <a:cubicBezTo>
                  <a:pt x="828736" y="3909805"/>
                  <a:pt x="747884" y="3909805"/>
                  <a:pt x="693982" y="3883021"/>
                </a:cubicBezTo>
                <a:cubicBezTo>
                  <a:pt x="667031" y="3883021"/>
                  <a:pt x="667031" y="3802682"/>
                  <a:pt x="640081" y="3829466"/>
                </a:cubicBezTo>
                <a:cubicBezTo>
                  <a:pt x="640081" y="3829466"/>
                  <a:pt x="613130" y="3856237"/>
                  <a:pt x="667031" y="3856237"/>
                </a:cubicBezTo>
                <a:cubicBezTo>
                  <a:pt x="613130" y="3856237"/>
                  <a:pt x="640081" y="3856237"/>
                  <a:pt x="613130" y="3802682"/>
                </a:cubicBezTo>
                <a:cubicBezTo>
                  <a:pt x="586179" y="3802682"/>
                  <a:pt x="559228" y="3802682"/>
                  <a:pt x="532278" y="3775911"/>
                </a:cubicBezTo>
                <a:cubicBezTo>
                  <a:pt x="505327" y="3749127"/>
                  <a:pt x="505327" y="3695572"/>
                  <a:pt x="451425" y="3695572"/>
                </a:cubicBezTo>
                <a:lnTo>
                  <a:pt x="391350" y="3665719"/>
                </a:lnTo>
                <a:lnTo>
                  <a:pt x="343622" y="3642005"/>
                </a:lnTo>
                <a:cubicBezTo>
                  <a:pt x="424475" y="3668788"/>
                  <a:pt x="262770" y="3534894"/>
                  <a:pt x="343622" y="3642005"/>
                </a:cubicBezTo>
                <a:cubicBezTo>
                  <a:pt x="289721" y="3642005"/>
                  <a:pt x="316672" y="3588449"/>
                  <a:pt x="316672" y="3588449"/>
                </a:cubicBezTo>
                <a:cubicBezTo>
                  <a:pt x="289721" y="3561666"/>
                  <a:pt x="235819" y="3561666"/>
                  <a:pt x="208869" y="3534894"/>
                </a:cubicBezTo>
                <a:cubicBezTo>
                  <a:pt x="208869" y="3534894"/>
                  <a:pt x="208869" y="3508111"/>
                  <a:pt x="208869" y="3508111"/>
                </a:cubicBezTo>
                <a:cubicBezTo>
                  <a:pt x="208869" y="3481327"/>
                  <a:pt x="181918" y="3481327"/>
                  <a:pt x="154967" y="3481327"/>
                </a:cubicBezTo>
                <a:cubicBezTo>
                  <a:pt x="128016" y="3481327"/>
                  <a:pt x="101066" y="3454555"/>
                  <a:pt x="101066" y="3427772"/>
                </a:cubicBezTo>
                <a:cubicBezTo>
                  <a:pt x="47164" y="3427772"/>
                  <a:pt x="47164" y="3427772"/>
                  <a:pt x="20213" y="3427772"/>
                </a:cubicBezTo>
                <a:cubicBezTo>
                  <a:pt x="-6737" y="3400988"/>
                  <a:pt x="-6737" y="3293878"/>
                  <a:pt x="20213" y="3240311"/>
                </a:cubicBezTo>
                <a:cubicBezTo>
                  <a:pt x="20213" y="3240311"/>
                  <a:pt x="20213" y="3159972"/>
                  <a:pt x="47164" y="3133200"/>
                </a:cubicBezTo>
                <a:cubicBezTo>
                  <a:pt x="47164" y="3106417"/>
                  <a:pt x="74115" y="3106417"/>
                  <a:pt x="74115" y="3106417"/>
                </a:cubicBezTo>
                <a:cubicBezTo>
                  <a:pt x="101066" y="3052862"/>
                  <a:pt x="101066" y="3026078"/>
                  <a:pt x="128016" y="2972523"/>
                </a:cubicBezTo>
                <a:cubicBezTo>
                  <a:pt x="235819" y="2811845"/>
                  <a:pt x="397524" y="2677951"/>
                  <a:pt x="532278" y="2544045"/>
                </a:cubicBezTo>
                <a:cubicBezTo>
                  <a:pt x="586179" y="2490490"/>
                  <a:pt x="667031" y="2436935"/>
                  <a:pt x="720933" y="2383368"/>
                </a:cubicBezTo>
                <a:cubicBezTo>
                  <a:pt x="747884" y="2356596"/>
                  <a:pt x="801785" y="2329813"/>
                  <a:pt x="855687" y="2303029"/>
                </a:cubicBezTo>
                <a:cubicBezTo>
                  <a:pt x="882637" y="2276257"/>
                  <a:pt x="909588" y="2222690"/>
                  <a:pt x="936539" y="2195919"/>
                </a:cubicBezTo>
                <a:cubicBezTo>
                  <a:pt x="990440" y="2142352"/>
                  <a:pt x="1044342" y="2115580"/>
                  <a:pt x="1071292" y="2088796"/>
                </a:cubicBezTo>
                <a:cubicBezTo>
                  <a:pt x="1125194" y="2035241"/>
                  <a:pt x="1179095" y="1981674"/>
                  <a:pt x="1232997" y="1928119"/>
                </a:cubicBezTo>
                <a:lnTo>
                  <a:pt x="1421652" y="1794225"/>
                </a:lnTo>
                <a:lnTo>
                  <a:pt x="1152145" y="2062013"/>
                </a:lnTo>
                <a:cubicBezTo>
                  <a:pt x="1259948" y="2035241"/>
                  <a:pt x="1340812" y="1901347"/>
                  <a:pt x="1448615" y="1847780"/>
                </a:cubicBezTo>
                <a:cubicBezTo>
                  <a:pt x="1502516" y="1794225"/>
                  <a:pt x="1610319" y="1687102"/>
                  <a:pt x="1664221" y="1633547"/>
                </a:cubicBezTo>
                <a:cubicBezTo>
                  <a:pt x="1798975" y="1472870"/>
                  <a:pt x="1987630" y="1312192"/>
                  <a:pt x="2095433" y="1151515"/>
                </a:cubicBezTo>
                <a:cubicBezTo>
                  <a:pt x="2122383" y="1124731"/>
                  <a:pt x="2149334" y="1097959"/>
                  <a:pt x="2176285" y="1071176"/>
                </a:cubicBezTo>
                <a:cubicBezTo>
                  <a:pt x="2203236" y="1044392"/>
                  <a:pt x="2203236" y="1017621"/>
                  <a:pt x="2203236" y="1017621"/>
                </a:cubicBezTo>
                <a:cubicBezTo>
                  <a:pt x="2203236" y="990837"/>
                  <a:pt x="2230186" y="990837"/>
                  <a:pt x="2230186" y="990837"/>
                </a:cubicBezTo>
                <a:cubicBezTo>
                  <a:pt x="2230186" y="990837"/>
                  <a:pt x="2230186" y="964066"/>
                  <a:pt x="2230186" y="937282"/>
                </a:cubicBezTo>
                <a:cubicBezTo>
                  <a:pt x="2230186" y="937282"/>
                  <a:pt x="2257137" y="937282"/>
                  <a:pt x="2284088" y="937282"/>
                </a:cubicBezTo>
                <a:cubicBezTo>
                  <a:pt x="2284088" y="910498"/>
                  <a:pt x="2284088" y="883727"/>
                  <a:pt x="2284088" y="883727"/>
                </a:cubicBezTo>
                <a:cubicBezTo>
                  <a:pt x="2284088" y="883727"/>
                  <a:pt x="2311039" y="856943"/>
                  <a:pt x="2337989" y="856943"/>
                </a:cubicBezTo>
                <a:cubicBezTo>
                  <a:pt x="2337989" y="830160"/>
                  <a:pt x="2337989" y="830160"/>
                  <a:pt x="2337989" y="803388"/>
                </a:cubicBezTo>
                <a:cubicBezTo>
                  <a:pt x="2364940" y="749821"/>
                  <a:pt x="2418842" y="749821"/>
                  <a:pt x="2391891" y="723049"/>
                </a:cubicBezTo>
                <a:cubicBezTo>
                  <a:pt x="2391891" y="723049"/>
                  <a:pt x="2391891" y="723049"/>
                  <a:pt x="2364940" y="723049"/>
                </a:cubicBezTo>
                <a:cubicBezTo>
                  <a:pt x="2257137" y="749821"/>
                  <a:pt x="2418842" y="696266"/>
                  <a:pt x="2418842" y="669482"/>
                </a:cubicBezTo>
                <a:cubicBezTo>
                  <a:pt x="2445792" y="642710"/>
                  <a:pt x="2445792" y="589143"/>
                  <a:pt x="2445792" y="589143"/>
                </a:cubicBezTo>
                <a:cubicBezTo>
                  <a:pt x="2472743" y="535588"/>
                  <a:pt x="2472743" y="562372"/>
                  <a:pt x="2472743" y="508805"/>
                </a:cubicBezTo>
                <a:cubicBezTo>
                  <a:pt x="2472743" y="508805"/>
                  <a:pt x="2472743" y="482033"/>
                  <a:pt x="2472743" y="482033"/>
                </a:cubicBezTo>
                <a:cubicBezTo>
                  <a:pt x="2472743" y="482033"/>
                  <a:pt x="2391891" y="508805"/>
                  <a:pt x="2391891" y="482033"/>
                </a:cubicBezTo>
                <a:cubicBezTo>
                  <a:pt x="2391891" y="482033"/>
                  <a:pt x="2499694" y="455249"/>
                  <a:pt x="2499694" y="455249"/>
                </a:cubicBezTo>
                <a:cubicBezTo>
                  <a:pt x="2526644" y="428466"/>
                  <a:pt x="2472743" y="428466"/>
                  <a:pt x="2472743" y="401694"/>
                </a:cubicBezTo>
                <a:cubicBezTo>
                  <a:pt x="2472743" y="374911"/>
                  <a:pt x="2499694" y="374911"/>
                  <a:pt x="2472743" y="348127"/>
                </a:cubicBezTo>
                <a:cubicBezTo>
                  <a:pt x="2472743" y="348127"/>
                  <a:pt x="2472743" y="348127"/>
                  <a:pt x="2445792" y="321355"/>
                </a:cubicBezTo>
                <a:cubicBezTo>
                  <a:pt x="2418842" y="321355"/>
                  <a:pt x="2445792" y="321355"/>
                  <a:pt x="2445792" y="294572"/>
                </a:cubicBezTo>
                <a:cubicBezTo>
                  <a:pt x="2445792" y="294572"/>
                  <a:pt x="2418842" y="294572"/>
                  <a:pt x="2391891" y="294572"/>
                </a:cubicBezTo>
                <a:cubicBezTo>
                  <a:pt x="2418842" y="294572"/>
                  <a:pt x="2418842" y="267788"/>
                  <a:pt x="2445792" y="267788"/>
                </a:cubicBezTo>
                <a:cubicBezTo>
                  <a:pt x="2418842" y="241017"/>
                  <a:pt x="2418842" y="294572"/>
                  <a:pt x="2391891" y="267788"/>
                </a:cubicBezTo>
                <a:cubicBezTo>
                  <a:pt x="2391891" y="267788"/>
                  <a:pt x="2391891" y="241017"/>
                  <a:pt x="2391891" y="214233"/>
                </a:cubicBezTo>
                <a:cubicBezTo>
                  <a:pt x="2364940" y="187449"/>
                  <a:pt x="2337989" y="214233"/>
                  <a:pt x="2337989" y="214233"/>
                </a:cubicBezTo>
                <a:cubicBezTo>
                  <a:pt x="2337989" y="187449"/>
                  <a:pt x="2391891" y="187449"/>
                  <a:pt x="2391891" y="187449"/>
                </a:cubicBezTo>
                <a:cubicBezTo>
                  <a:pt x="2391891" y="160678"/>
                  <a:pt x="2364940" y="160678"/>
                  <a:pt x="2364940" y="160678"/>
                </a:cubicBezTo>
                <a:cubicBezTo>
                  <a:pt x="2311039" y="160678"/>
                  <a:pt x="2257137" y="187449"/>
                  <a:pt x="2230186" y="160678"/>
                </a:cubicBezTo>
                <a:cubicBezTo>
                  <a:pt x="2203236" y="160678"/>
                  <a:pt x="2203236" y="160678"/>
                  <a:pt x="2203236" y="160678"/>
                </a:cubicBezTo>
                <a:cubicBezTo>
                  <a:pt x="2176285" y="160678"/>
                  <a:pt x="2068482" y="160678"/>
                  <a:pt x="2122383" y="133894"/>
                </a:cubicBezTo>
                <a:cubicBezTo>
                  <a:pt x="2149334" y="133894"/>
                  <a:pt x="2337989" y="133894"/>
                  <a:pt x="2337989" y="133894"/>
                </a:cubicBezTo>
                <a:cubicBezTo>
                  <a:pt x="2364940" y="80339"/>
                  <a:pt x="2284088" y="133894"/>
                  <a:pt x="2284088" y="107111"/>
                </a:cubicBezTo>
                <a:cubicBezTo>
                  <a:pt x="2284088" y="80339"/>
                  <a:pt x="2337989" y="107111"/>
                  <a:pt x="2337989" y="80339"/>
                </a:cubicBezTo>
                <a:cubicBezTo>
                  <a:pt x="2337989" y="53555"/>
                  <a:pt x="2203236" y="53555"/>
                  <a:pt x="2176285" y="53555"/>
                </a:cubicBezTo>
                <a:cubicBezTo>
                  <a:pt x="2257137" y="26784"/>
                  <a:pt x="2364940" y="53555"/>
                  <a:pt x="2418842" y="53555"/>
                </a:cubicBezTo>
                <a:cubicBezTo>
                  <a:pt x="2499694" y="53555"/>
                  <a:pt x="2311039" y="26784"/>
                  <a:pt x="2257137" y="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038871" y="4769287"/>
            <a:ext cx="4536614" cy="1077218"/>
          </a:xfrm>
          <a:prstGeom prst="rect">
            <a:avLst/>
          </a:prstGeom>
          <a:noFill/>
        </p:spPr>
        <p:txBody>
          <a:bodyPr wrap="square" lIns="0" rIns="0" rtlCol="0">
            <a:spAutoFit/>
          </a:bodyPr>
          <a:lstStyle/>
          <a:p>
            <a:r>
              <a:rPr lang="en-US" sz="3200" spc="600" dirty="0">
                <a:solidFill>
                  <a:schemeClr val="bg1"/>
                </a:solidFill>
                <a:latin typeface="+mj-lt"/>
              </a:rPr>
              <a:t>NATURE </a:t>
            </a:r>
          </a:p>
          <a:p>
            <a:r>
              <a:rPr lang="en-US" sz="3200" spc="600" dirty="0">
                <a:solidFill>
                  <a:schemeClr val="bg1"/>
                </a:solidFill>
                <a:latin typeface="+mj-lt"/>
              </a:rPr>
              <a:t>TEMPLATE</a:t>
            </a:r>
            <a:endParaRPr lang="en-US" sz="3200" kern="1200" spc="600" dirty="0">
              <a:solidFill>
                <a:schemeClr val="bg1"/>
              </a:solidFill>
              <a:latin typeface="+mj-lt"/>
            </a:endParaRPr>
          </a:p>
        </p:txBody>
      </p:sp>
      <p:sp>
        <p:nvSpPr>
          <p:cNvPr id="7" name="TextBox 6">
            <a:extLst>
              <a:ext uri="{FF2B5EF4-FFF2-40B4-BE49-F238E27FC236}">
                <a16:creationId xmlns:a16="http://schemas.microsoft.com/office/drawing/2014/main" id="{C81A1EFE-DE7F-4316-924C-7C02B360F05F}"/>
              </a:ext>
            </a:extLst>
          </p:cNvPr>
          <p:cNvSpPr txBox="1"/>
          <p:nvPr/>
        </p:nvSpPr>
        <p:spPr>
          <a:xfrm>
            <a:off x="7096927" y="5678723"/>
            <a:ext cx="2591589" cy="760978"/>
          </a:xfrm>
          <a:prstGeom prst="rect">
            <a:avLst/>
          </a:prstGeom>
          <a:noFill/>
        </p:spPr>
        <p:txBody>
          <a:bodyPr wrap="square" lIns="0" rIns="0" rtlCol="0">
            <a:spAutoFit/>
          </a:bodyPr>
          <a:lstStyle/>
          <a:p>
            <a:pPr>
              <a:lnSpc>
                <a:spcPct val="150000"/>
              </a:lnSpc>
            </a:pPr>
            <a:r>
              <a:rPr lang="en-US" sz="1000" dirty="0">
                <a:solidFill>
                  <a:schemeClr val="bg1"/>
                </a:solidFill>
              </a:rPr>
              <a:t>There are many variations of passages of Lorem Ipsum available, but the majority have suffered alteration in some form, by injected </a:t>
            </a:r>
            <a:r>
              <a:rPr lang="en-US" sz="1000" dirty="0" err="1">
                <a:solidFill>
                  <a:schemeClr val="bg1"/>
                </a:solidFill>
              </a:rPr>
              <a:t>humour</a:t>
            </a:r>
            <a:r>
              <a:rPr lang="en-US" sz="1000" dirty="0">
                <a:solidFill>
                  <a:schemeClr val="bg1"/>
                </a:solidFill>
              </a:rPr>
              <a:t>, or</a:t>
            </a:r>
          </a:p>
        </p:txBody>
      </p:sp>
    </p:spTree>
    <p:extLst>
      <p:ext uri="{BB962C8B-B14F-4D97-AF65-F5344CB8AC3E}">
        <p14:creationId xmlns:p14="http://schemas.microsoft.com/office/powerpoint/2010/main" val="339488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a:spLocks noChangeAspect="1"/>
          </p:cNvSpPr>
          <p:nvPr/>
        </p:nvSpPr>
        <p:spPr bwMode="auto">
          <a:xfrm>
            <a:off x="1320193" y="4737476"/>
            <a:ext cx="788826" cy="793501"/>
          </a:xfrm>
          <a:custGeom>
            <a:avLst/>
            <a:gdLst>
              <a:gd name="connsiteX0" fmla="*/ 1763742 w 2026874"/>
              <a:gd name="connsiteY0" fmla="*/ 1587514 h 2038887"/>
              <a:gd name="connsiteX1" fmla="*/ 1755677 w 2026874"/>
              <a:gd name="connsiteY1" fmla="*/ 1597992 h 2038887"/>
              <a:gd name="connsiteX2" fmla="*/ 1748103 w 2026874"/>
              <a:gd name="connsiteY2" fmla="*/ 1606468 h 2038887"/>
              <a:gd name="connsiteX3" fmla="*/ 1867648 w 2026874"/>
              <a:gd name="connsiteY3" fmla="*/ 1423669 h 2038887"/>
              <a:gd name="connsiteX4" fmla="*/ 1862895 w 2026874"/>
              <a:gd name="connsiteY4" fmla="*/ 1434065 h 2038887"/>
              <a:gd name="connsiteX5" fmla="*/ 1861107 w 2026874"/>
              <a:gd name="connsiteY5" fmla="*/ 1437248 h 2038887"/>
              <a:gd name="connsiteX6" fmla="*/ 1911668 w 2026874"/>
              <a:gd name="connsiteY6" fmla="*/ 1315951 h 2038887"/>
              <a:gd name="connsiteX7" fmla="*/ 1904627 w 2026874"/>
              <a:gd name="connsiteY7" fmla="*/ 1340072 h 2038887"/>
              <a:gd name="connsiteX8" fmla="*/ 1891786 w 2026874"/>
              <a:gd name="connsiteY8" fmla="*/ 1370869 h 2038887"/>
              <a:gd name="connsiteX9" fmla="*/ 1890689 w 2026874"/>
              <a:gd name="connsiteY9" fmla="*/ 1373269 h 2038887"/>
              <a:gd name="connsiteX10" fmla="*/ 1046191 w 2026874"/>
              <a:gd name="connsiteY10" fmla="*/ 437 h 2038887"/>
              <a:gd name="connsiteX11" fmla="*/ 1127754 w 2026874"/>
              <a:gd name="connsiteY11" fmla="*/ 6368 h 2038887"/>
              <a:gd name="connsiteX12" fmla="*/ 1162435 w 2026874"/>
              <a:gd name="connsiteY12" fmla="*/ 10215 h 2038887"/>
              <a:gd name="connsiteX13" fmla="*/ 1180417 w 2026874"/>
              <a:gd name="connsiteY13" fmla="*/ 12780 h 2038887"/>
              <a:gd name="connsiteX14" fmla="*/ 1198399 w 2026874"/>
              <a:gd name="connsiteY14" fmla="*/ 16627 h 2038887"/>
              <a:gd name="connsiteX15" fmla="*/ 1233080 w 2026874"/>
              <a:gd name="connsiteY15" fmla="*/ 24321 h 2038887"/>
              <a:gd name="connsiteX16" fmla="*/ 1267760 w 2026874"/>
              <a:gd name="connsiteY16" fmla="*/ 32015 h 2038887"/>
              <a:gd name="connsiteX17" fmla="*/ 1276751 w 2026874"/>
              <a:gd name="connsiteY17" fmla="*/ 34579 h 2038887"/>
              <a:gd name="connsiteX18" fmla="*/ 1285742 w 2026874"/>
              <a:gd name="connsiteY18" fmla="*/ 37145 h 2038887"/>
              <a:gd name="connsiteX19" fmla="*/ 1302440 w 2026874"/>
              <a:gd name="connsiteY19" fmla="*/ 42273 h 2038887"/>
              <a:gd name="connsiteX20" fmla="*/ 1337121 w 2026874"/>
              <a:gd name="connsiteY20" fmla="*/ 53815 h 2038887"/>
              <a:gd name="connsiteX21" fmla="*/ 1370517 w 2026874"/>
              <a:gd name="connsiteY21" fmla="*/ 65356 h 2038887"/>
              <a:gd name="connsiteX22" fmla="*/ 1403912 w 2026874"/>
              <a:gd name="connsiteY22" fmla="*/ 78180 h 2038887"/>
              <a:gd name="connsiteX23" fmla="*/ 1532358 w 2026874"/>
              <a:gd name="connsiteY23" fmla="*/ 143579 h 2038887"/>
              <a:gd name="connsiteX24" fmla="*/ 1547771 w 2026874"/>
              <a:gd name="connsiteY24" fmla="*/ 152555 h 2038887"/>
              <a:gd name="connsiteX25" fmla="*/ 1561900 w 2026874"/>
              <a:gd name="connsiteY25" fmla="*/ 161532 h 2038887"/>
              <a:gd name="connsiteX26" fmla="*/ 1591443 w 2026874"/>
              <a:gd name="connsiteY26" fmla="*/ 182049 h 2038887"/>
              <a:gd name="connsiteX27" fmla="*/ 1620986 w 2026874"/>
              <a:gd name="connsiteY27" fmla="*/ 202567 h 2038887"/>
              <a:gd name="connsiteX28" fmla="*/ 1635114 w 2026874"/>
              <a:gd name="connsiteY28" fmla="*/ 214108 h 2038887"/>
              <a:gd name="connsiteX29" fmla="*/ 1649244 w 2026874"/>
              <a:gd name="connsiteY29" fmla="*/ 224367 h 2038887"/>
              <a:gd name="connsiteX30" fmla="*/ 1663373 w 2026874"/>
              <a:gd name="connsiteY30" fmla="*/ 235908 h 2038887"/>
              <a:gd name="connsiteX31" fmla="*/ 1677502 w 2026874"/>
              <a:gd name="connsiteY31" fmla="*/ 247449 h 2038887"/>
              <a:gd name="connsiteX32" fmla="*/ 1704476 w 2026874"/>
              <a:gd name="connsiteY32" fmla="*/ 270531 h 2038887"/>
              <a:gd name="connsiteX33" fmla="*/ 1731449 w 2026874"/>
              <a:gd name="connsiteY33" fmla="*/ 294896 h 2038887"/>
              <a:gd name="connsiteX34" fmla="*/ 1737871 w 2026874"/>
              <a:gd name="connsiteY34" fmla="*/ 301308 h 2038887"/>
              <a:gd name="connsiteX35" fmla="*/ 1744293 w 2026874"/>
              <a:gd name="connsiteY35" fmla="*/ 307719 h 2038887"/>
              <a:gd name="connsiteX36" fmla="*/ 1757138 w 2026874"/>
              <a:gd name="connsiteY36" fmla="*/ 320543 h 2038887"/>
              <a:gd name="connsiteX37" fmla="*/ 1781543 w 2026874"/>
              <a:gd name="connsiteY37" fmla="*/ 346190 h 2038887"/>
              <a:gd name="connsiteX38" fmla="*/ 1805947 w 2026874"/>
              <a:gd name="connsiteY38" fmla="*/ 373119 h 2038887"/>
              <a:gd name="connsiteX39" fmla="*/ 1849619 w 2026874"/>
              <a:gd name="connsiteY39" fmla="*/ 430825 h 2038887"/>
              <a:gd name="connsiteX40" fmla="*/ 1888153 w 2026874"/>
              <a:gd name="connsiteY40" fmla="*/ 491095 h 2038887"/>
              <a:gd name="connsiteX41" fmla="*/ 1904851 w 2026874"/>
              <a:gd name="connsiteY41" fmla="*/ 521872 h 2038887"/>
              <a:gd name="connsiteX42" fmla="*/ 1913842 w 2026874"/>
              <a:gd name="connsiteY42" fmla="*/ 537260 h 2038887"/>
              <a:gd name="connsiteX43" fmla="*/ 1921549 w 2026874"/>
              <a:gd name="connsiteY43" fmla="*/ 553930 h 2038887"/>
              <a:gd name="connsiteX44" fmla="*/ 1929255 w 2026874"/>
              <a:gd name="connsiteY44" fmla="*/ 569318 h 2038887"/>
              <a:gd name="connsiteX45" fmla="*/ 1935678 w 2026874"/>
              <a:gd name="connsiteY45" fmla="*/ 585989 h 2038887"/>
              <a:gd name="connsiteX46" fmla="*/ 1949807 w 2026874"/>
              <a:gd name="connsiteY46" fmla="*/ 618047 h 2038887"/>
              <a:gd name="connsiteX47" fmla="*/ 1962651 w 2026874"/>
              <a:gd name="connsiteY47" fmla="*/ 651388 h 2038887"/>
              <a:gd name="connsiteX48" fmla="*/ 1969074 w 2026874"/>
              <a:gd name="connsiteY48" fmla="*/ 668059 h 2038887"/>
              <a:gd name="connsiteX49" fmla="*/ 1974212 w 2026874"/>
              <a:gd name="connsiteY49" fmla="*/ 684730 h 2038887"/>
              <a:gd name="connsiteX50" fmla="*/ 2010177 w 2026874"/>
              <a:gd name="connsiteY50" fmla="*/ 823223 h 2038887"/>
              <a:gd name="connsiteX51" fmla="*/ 2016598 w 2026874"/>
              <a:gd name="connsiteY51" fmla="*/ 859129 h 2038887"/>
              <a:gd name="connsiteX52" fmla="*/ 2020452 w 2026874"/>
              <a:gd name="connsiteY52" fmla="*/ 893752 h 2038887"/>
              <a:gd name="connsiteX53" fmla="*/ 2023021 w 2026874"/>
              <a:gd name="connsiteY53" fmla="*/ 911705 h 2038887"/>
              <a:gd name="connsiteX54" fmla="*/ 2024305 w 2026874"/>
              <a:gd name="connsiteY54" fmla="*/ 928375 h 2038887"/>
              <a:gd name="connsiteX55" fmla="*/ 2026874 w 2026874"/>
              <a:gd name="connsiteY55" fmla="*/ 964281 h 2038887"/>
              <a:gd name="connsiteX56" fmla="*/ 2019168 w 2026874"/>
              <a:gd name="connsiteY56" fmla="*/ 1013010 h 2038887"/>
              <a:gd name="connsiteX57" fmla="*/ 2012745 w 2026874"/>
              <a:gd name="connsiteY57" fmla="*/ 984798 h 2038887"/>
              <a:gd name="connsiteX58" fmla="*/ 2010177 w 2026874"/>
              <a:gd name="connsiteY58" fmla="*/ 960434 h 2038887"/>
              <a:gd name="connsiteX59" fmla="*/ 2007607 w 2026874"/>
              <a:gd name="connsiteY59" fmla="*/ 930940 h 2038887"/>
              <a:gd name="connsiteX60" fmla="*/ 1985772 w 2026874"/>
              <a:gd name="connsiteY60" fmla="*/ 784752 h 2038887"/>
              <a:gd name="connsiteX61" fmla="*/ 1981918 w 2026874"/>
              <a:gd name="connsiteY61" fmla="*/ 765517 h 2038887"/>
              <a:gd name="connsiteX62" fmla="*/ 1976780 w 2026874"/>
              <a:gd name="connsiteY62" fmla="*/ 747564 h 2038887"/>
              <a:gd name="connsiteX63" fmla="*/ 1971643 w 2026874"/>
              <a:gd name="connsiteY63" fmla="*/ 729612 h 2038887"/>
              <a:gd name="connsiteX64" fmla="*/ 1969074 w 2026874"/>
              <a:gd name="connsiteY64" fmla="*/ 720635 h 2038887"/>
              <a:gd name="connsiteX65" fmla="*/ 1965220 w 2026874"/>
              <a:gd name="connsiteY65" fmla="*/ 711659 h 2038887"/>
              <a:gd name="connsiteX66" fmla="*/ 1953660 w 2026874"/>
              <a:gd name="connsiteY66" fmla="*/ 677036 h 2038887"/>
              <a:gd name="connsiteX67" fmla="*/ 1940815 w 2026874"/>
              <a:gd name="connsiteY67" fmla="*/ 642412 h 2038887"/>
              <a:gd name="connsiteX68" fmla="*/ 1925402 w 2026874"/>
              <a:gd name="connsiteY68" fmla="*/ 607789 h 2038887"/>
              <a:gd name="connsiteX69" fmla="*/ 1909989 w 2026874"/>
              <a:gd name="connsiteY69" fmla="*/ 574448 h 2038887"/>
              <a:gd name="connsiteX70" fmla="*/ 1893290 w 2026874"/>
              <a:gd name="connsiteY70" fmla="*/ 541107 h 2038887"/>
              <a:gd name="connsiteX71" fmla="*/ 1874024 w 2026874"/>
              <a:gd name="connsiteY71" fmla="*/ 509048 h 2038887"/>
              <a:gd name="connsiteX72" fmla="*/ 1789250 w 2026874"/>
              <a:gd name="connsiteY72" fmla="*/ 385943 h 2038887"/>
              <a:gd name="connsiteX73" fmla="*/ 1685208 w 2026874"/>
              <a:gd name="connsiteY73" fmla="*/ 278226 h 2038887"/>
              <a:gd name="connsiteX74" fmla="*/ 1567039 w 2026874"/>
              <a:gd name="connsiteY74" fmla="*/ 187179 h 2038887"/>
              <a:gd name="connsiteX75" fmla="*/ 1436024 w 2026874"/>
              <a:gd name="connsiteY75" fmla="*/ 115368 h 2038887"/>
              <a:gd name="connsiteX76" fmla="*/ 1418041 w 2026874"/>
              <a:gd name="connsiteY76" fmla="*/ 108956 h 2038887"/>
              <a:gd name="connsiteX77" fmla="*/ 1401343 w 2026874"/>
              <a:gd name="connsiteY77" fmla="*/ 101262 h 2038887"/>
              <a:gd name="connsiteX78" fmla="*/ 1366663 w 2026874"/>
              <a:gd name="connsiteY78" fmla="*/ 88438 h 2038887"/>
              <a:gd name="connsiteX79" fmla="*/ 1330698 w 2026874"/>
              <a:gd name="connsiteY79" fmla="*/ 76897 h 2038887"/>
              <a:gd name="connsiteX80" fmla="*/ 1314000 w 2026874"/>
              <a:gd name="connsiteY80" fmla="*/ 70486 h 2038887"/>
              <a:gd name="connsiteX81" fmla="*/ 1296018 w 2026874"/>
              <a:gd name="connsiteY81" fmla="*/ 65356 h 2038887"/>
              <a:gd name="connsiteX82" fmla="*/ 1222804 w 2026874"/>
              <a:gd name="connsiteY82" fmla="*/ 47403 h 2038887"/>
              <a:gd name="connsiteX83" fmla="*/ 1149590 w 2026874"/>
              <a:gd name="connsiteY83" fmla="*/ 34579 h 2038887"/>
              <a:gd name="connsiteX84" fmla="*/ 1075091 w 2026874"/>
              <a:gd name="connsiteY84" fmla="*/ 26885 h 2038887"/>
              <a:gd name="connsiteX85" fmla="*/ 1037842 w 2026874"/>
              <a:gd name="connsiteY85" fmla="*/ 25603 h 2038887"/>
              <a:gd name="connsiteX86" fmla="*/ 1018575 w 2026874"/>
              <a:gd name="connsiteY86" fmla="*/ 25603 h 2038887"/>
              <a:gd name="connsiteX87" fmla="*/ 1000593 w 2026874"/>
              <a:gd name="connsiteY87" fmla="*/ 25603 h 2038887"/>
              <a:gd name="connsiteX88" fmla="*/ 982610 w 2026874"/>
              <a:gd name="connsiteY88" fmla="*/ 26885 h 2038887"/>
              <a:gd name="connsiteX89" fmla="*/ 963343 w 2026874"/>
              <a:gd name="connsiteY89" fmla="*/ 28168 h 2038887"/>
              <a:gd name="connsiteX90" fmla="*/ 926094 w 2026874"/>
              <a:gd name="connsiteY90" fmla="*/ 30732 h 2038887"/>
              <a:gd name="connsiteX91" fmla="*/ 890129 w 2026874"/>
              <a:gd name="connsiteY91" fmla="*/ 35862 h 2038887"/>
              <a:gd name="connsiteX92" fmla="*/ 870863 w 2026874"/>
              <a:gd name="connsiteY92" fmla="*/ 38426 h 2038887"/>
              <a:gd name="connsiteX93" fmla="*/ 852880 w 2026874"/>
              <a:gd name="connsiteY93" fmla="*/ 42273 h 2038887"/>
              <a:gd name="connsiteX94" fmla="*/ 710305 w 2026874"/>
              <a:gd name="connsiteY94" fmla="*/ 79462 h 2038887"/>
              <a:gd name="connsiteX95" fmla="*/ 692323 w 2026874"/>
              <a:gd name="connsiteY95" fmla="*/ 85874 h 2038887"/>
              <a:gd name="connsiteX96" fmla="*/ 675625 w 2026874"/>
              <a:gd name="connsiteY96" fmla="*/ 91003 h 2038887"/>
              <a:gd name="connsiteX97" fmla="*/ 640944 w 2026874"/>
              <a:gd name="connsiteY97" fmla="*/ 105109 h 2038887"/>
              <a:gd name="connsiteX98" fmla="*/ 606264 w 2026874"/>
              <a:gd name="connsiteY98" fmla="*/ 119214 h 2038887"/>
              <a:gd name="connsiteX99" fmla="*/ 572868 w 2026874"/>
              <a:gd name="connsiteY99" fmla="*/ 135885 h 2038887"/>
              <a:gd name="connsiteX100" fmla="*/ 507361 w 2026874"/>
              <a:gd name="connsiteY100" fmla="*/ 170508 h 2038887"/>
              <a:gd name="connsiteX101" fmla="*/ 476534 w 2026874"/>
              <a:gd name="connsiteY101" fmla="*/ 191026 h 2038887"/>
              <a:gd name="connsiteX102" fmla="*/ 468827 w 2026874"/>
              <a:gd name="connsiteY102" fmla="*/ 194873 h 2038887"/>
              <a:gd name="connsiteX103" fmla="*/ 461120 w 2026874"/>
              <a:gd name="connsiteY103" fmla="*/ 201284 h 2038887"/>
              <a:gd name="connsiteX104" fmla="*/ 445707 w 2026874"/>
              <a:gd name="connsiteY104" fmla="*/ 211544 h 2038887"/>
              <a:gd name="connsiteX105" fmla="*/ 332675 w 2026874"/>
              <a:gd name="connsiteY105" fmla="*/ 306437 h 2038887"/>
              <a:gd name="connsiteX106" fmla="*/ 306986 w 2026874"/>
              <a:gd name="connsiteY106" fmla="*/ 333366 h 2038887"/>
              <a:gd name="connsiteX107" fmla="*/ 281297 w 2026874"/>
              <a:gd name="connsiteY107" fmla="*/ 360295 h 2038887"/>
              <a:gd name="connsiteX108" fmla="*/ 256892 w 2026874"/>
              <a:gd name="connsiteY108" fmla="*/ 388507 h 2038887"/>
              <a:gd name="connsiteX109" fmla="*/ 235056 w 2026874"/>
              <a:gd name="connsiteY109" fmla="*/ 418001 h 2038887"/>
              <a:gd name="connsiteX110" fmla="*/ 155420 w 2026874"/>
              <a:gd name="connsiteY110" fmla="*/ 542389 h 2038887"/>
              <a:gd name="connsiteX111" fmla="*/ 95050 w 2026874"/>
              <a:gd name="connsiteY111" fmla="*/ 677036 h 2038887"/>
              <a:gd name="connsiteX112" fmla="*/ 56516 w 2026874"/>
              <a:gd name="connsiteY112" fmla="*/ 819376 h 2038887"/>
              <a:gd name="connsiteX113" fmla="*/ 39818 w 2026874"/>
              <a:gd name="connsiteY113" fmla="*/ 965563 h 2038887"/>
              <a:gd name="connsiteX114" fmla="*/ 43672 w 2026874"/>
              <a:gd name="connsiteY114" fmla="*/ 1111751 h 2038887"/>
              <a:gd name="connsiteX115" fmla="*/ 69361 w 2026874"/>
              <a:gd name="connsiteY115" fmla="*/ 1256656 h 2038887"/>
              <a:gd name="connsiteX116" fmla="*/ 114317 w 2026874"/>
              <a:gd name="connsiteY116" fmla="*/ 1395149 h 2038887"/>
              <a:gd name="connsiteX117" fmla="*/ 181109 w 2026874"/>
              <a:gd name="connsiteY117" fmla="*/ 1525949 h 2038887"/>
              <a:gd name="connsiteX118" fmla="*/ 267168 w 2026874"/>
              <a:gd name="connsiteY118" fmla="*/ 1645207 h 2038887"/>
              <a:gd name="connsiteX119" fmla="*/ 307153 w 2026874"/>
              <a:gd name="connsiteY119" fmla="*/ 1686642 h 2038887"/>
              <a:gd name="connsiteX120" fmla="*/ 315783 w 2026874"/>
              <a:gd name="connsiteY120" fmla="*/ 1697138 h 2038887"/>
              <a:gd name="connsiteX121" fmla="*/ 328626 w 2026874"/>
              <a:gd name="connsiteY121" fmla="*/ 1709969 h 2038887"/>
              <a:gd name="connsiteX122" fmla="*/ 340186 w 2026874"/>
              <a:gd name="connsiteY122" fmla="*/ 1721516 h 2038887"/>
              <a:gd name="connsiteX123" fmla="*/ 347554 w 2026874"/>
              <a:gd name="connsiteY123" fmla="*/ 1728509 h 2038887"/>
              <a:gd name="connsiteX124" fmla="*/ 368640 w 2026874"/>
              <a:gd name="connsiteY124" fmla="*/ 1750359 h 2038887"/>
              <a:gd name="connsiteX125" fmla="*/ 396897 w 2026874"/>
              <a:gd name="connsiteY125" fmla="*/ 1774724 h 2038887"/>
              <a:gd name="connsiteX126" fmla="*/ 409361 w 2026874"/>
              <a:gd name="connsiteY126" fmla="*/ 1783921 h 2038887"/>
              <a:gd name="connsiteX127" fmla="*/ 425000 w 2026874"/>
              <a:gd name="connsiteY127" fmla="*/ 1795461 h 2038887"/>
              <a:gd name="connsiteX128" fmla="*/ 419818 w 2026874"/>
              <a:gd name="connsiteY128" fmla="*/ 1790802 h 2038887"/>
              <a:gd name="connsiteX129" fmla="*/ 392845 w 2026874"/>
              <a:gd name="connsiteY129" fmla="*/ 1768990 h 2038887"/>
              <a:gd name="connsiteX130" fmla="*/ 365874 w 2026874"/>
              <a:gd name="connsiteY130" fmla="*/ 1745895 h 2038887"/>
              <a:gd name="connsiteX131" fmla="*/ 347554 w 2026874"/>
              <a:gd name="connsiteY131" fmla="*/ 1728509 h 2038887"/>
              <a:gd name="connsiteX132" fmla="*/ 307153 w 2026874"/>
              <a:gd name="connsiteY132" fmla="*/ 1686642 h 2038887"/>
              <a:gd name="connsiteX133" fmla="*/ 227161 w 2026874"/>
              <a:gd name="connsiteY133" fmla="*/ 1589360 h 2038887"/>
              <a:gd name="connsiteX134" fmla="*/ 101291 w 2026874"/>
              <a:gd name="connsiteY134" fmla="*/ 1343010 h 2038887"/>
              <a:gd name="connsiteX135" fmla="*/ 89732 w 2026874"/>
              <a:gd name="connsiteY135" fmla="*/ 1309650 h 2038887"/>
              <a:gd name="connsiteX136" fmla="*/ 80741 w 2026874"/>
              <a:gd name="connsiteY136" fmla="*/ 1276290 h 2038887"/>
              <a:gd name="connsiteX137" fmla="*/ 75604 w 2026874"/>
              <a:gd name="connsiteY137" fmla="*/ 1259611 h 2038887"/>
              <a:gd name="connsiteX138" fmla="*/ 71750 w 2026874"/>
              <a:gd name="connsiteY138" fmla="*/ 1241648 h 2038887"/>
              <a:gd name="connsiteX139" fmla="*/ 64044 w 2026874"/>
              <a:gd name="connsiteY139" fmla="*/ 1208288 h 2038887"/>
              <a:gd name="connsiteX140" fmla="*/ 57622 w 2026874"/>
              <a:gd name="connsiteY140" fmla="*/ 1173644 h 2038887"/>
              <a:gd name="connsiteX141" fmla="*/ 56337 w 2026874"/>
              <a:gd name="connsiteY141" fmla="*/ 1164663 h 2038887"/>
              <a:gd name="connsiteX142" fmla="*/ 55053 w 2026874"/>
              <a:gd name="connsiteY142" fmla="*/ 1156965 h 2038887"/>
              <a:gd name="connsiteX143" fmla="*/ 52485 w 2026874"/>
              <a:gd name="connsiteY143" fmla="*/ 1139002 h 2038887"/>
              <a:gd name="connsiteX144" fmla="*/ 46062 w 2026874"/>
              <a:gd name="connsiteY144" fmla="*/ 1069716 h 2038887"/>
              <a:gd name="connsiteX145" fmla="*/ 46062 w 2026874"/>
              <a:gd name="connsiteY145" fmla="*/ 1035073 h 2038887"/>
              <a:gd name="connsiteX146" fmla="*/ 44778 w 2026874"/>
              <a:gd name="connsiteY146" fmla="*/ 1018393 h 2038887"/>
              <a:gd name="connsiteX147" fmla="*/ 46062 w 2026874"/>
              <a:gd name="connsiteY147" fmla="*/ 1000430 h 2038887"/>
              <a:gd name="connsiteX148" fmla="*/ 47347 w 2026874"/>
              <a:gd name="connsiteY148" fmla="*/ 965787 h 2038887"/>
              <a:gd name="connsiteX149" fmla="*/ 49916 w 2026874"/>
              <a:gd name="connsiteY149" fmla="*/ 931144 h 2038887"/>
              <a:gd name="connsiteX150" fmla="*/ 51200 w 2026874"/>
              <a:gd name="connsiteY150" fmla="*/ 914464 h 2038887"/>
              <a:gd name="connsiteX151" fmla="*/ 53769 w 2026874"/>
              <a:gd name="connsiteY151" fmla="*/ 896501 h 2038887"/>
              <a:gd name="connsiteX152" fmla="*/ 58907 w 2026874"/>
              <a:gd name="connsiteY152" fmla="*/ 861858 h 2038887"/>
              <a:gd name="connsiteX153" fmla="*/ 65328 w 2026874"/>
              <a:gd name="connsiteY153" fmla="*/ 828498 h 2038887"/>
              <a:gd name="connsiteX154" fmla="*/ 66613 w 2026874"/>
              <a:gd name="connsiteY154" fmla="*/ 819516 h 2038887"/>
              <a:gd name="connsiteX155" fmla="*/ 67897 w 2026874"/>
              <a:gd name="connsiteY155" fmla="*/ 811818 h 2038887"/>
              <a:gd name="connsiteX156" fmla="*/ 71750 w 2026874"/>
              <a:gd name="connsiteY156" fmla="*/ 793855 h 2038887"/>
              <a:gd name="connsiteX157" fmla="*/ 91016 w 2026874"/>
              <a:gd name="connsiteY157" fmla="*/ 727135 h 2038887"/>
              <a:gd name="connsiteX158" fmla="*/ 101291 w 2026874"/>
              <a:gd name="connsiteY158" fmla="*/ 695059 h 2038887"/>
              <a:gd name="connsiteX159" fmla="*/ 107713 w 2026874"/>
              <a:gd name="connsiteY159" fmla="*/ 678378 h 2038887"/>
              <a:gd name="connsiteX160" fmla="*/ 114135 w 2026874"/>
              <a:gd name="connsiteY160" fmla="*/ 661699 h 2038887"/>
              <a:gd name="connsiteX161" fmla="*/ 119272 w 2026874"/>
              <a:gd name="connsiteY161" fmla="*/ 646302 h 2038887"/>
              <a:gd name="connsiteX162" fmla="*/ 126978 w 2026874"/>
              <a:gd name="connsiteY162" fmla="*/ 629622 h 2038887"/>
              <a:gd name="connsiteX163" fmla="*/ 141107 w 2026874"/>
              <a:gd name="connsiteY163" fmla="*/ 597545 h 2038887"/>
              <a:gd name="connsiteX164" fmla="*/ 156520 w 2026874"/>
              <a:gd name="connsiteY164" fmla="*/ 566751 h 2038887"/>
              <a:gd name="connsiteX165" fmla="*/ 164226 w 2026874"/>
              <a:gd name="connsiteY165" fmla="*/ 551355 h 2038887"/>
              <a:gd name="connsiteX166" fmla="*/ 173216 w 2026874"/>
              <a:gd name="connsiteY166" fmla="*/ 537241 h 2038887"/>
              <a:gd name="connsiteX167" fmla="*/ 251564 w 2026874"/>
              <a:gd name="connsiteY167" fmla="*/ 423047 h 2038887"/>
              <a:gd name="connsiteX168" fmla="*/ 344039 w 2026874"/>
              <a:gd name="connsiteY168" fmla="*/ 320402 h 2038887"/>
              <a:gd name="connsiteX169" fmla="*/ 567521 w 2026874"/>
              <a:gd name="connsiteY169" fmla="*/ 160017 h 2038887"/>
              <a:gd name="connsiteX170" fmla="*/ 598347 w 2026874"/>
              <a:gd name="connsiteY170" fmla="*/ 144621 h 2038887"/>
              <a:gd name="connsiteX171" fmla="*/ 630456 w 2026874"/>
              <a:gd name="connsiteY171" fmla="*/ 130507 h 2038887"/>
              <a:gd name="connsiteX172" fmla="*/ 645869 w 2026874"/>
              <a:gd name="connsiteY172" fmla="*/ 122808 h 2038887"/>
              <a:gd name="connsiteX173" fmla="*/ 661282 w 2026874"/>
              <a:gd name="connsiteY173" fmla="*/ 116393 h 2038887"/>
              <a:gd name="connsiteX174" fmla="*/ 694675 w 2026874"/>
              <a:gd name="connsiteY174" fmla="*/ 103563 h 2038887"/>
              <a:gd name="connsiteX175" fmla="*/ 826967 w 2026874"/>
              <a:gd name="connsiteY175" fmla="*/ 65070 h 2038887"/>
              <a:gd name="connsiteX176" fmla="*/ 895039 w 2026874"/>
              <a:gd name="connsiteY176" fmla="*/ 54806 h 2038887"/>
              <a:gd name="connsiteX177" fmla="*/ 911736 w 2026874"/>
              <a:gd name="connsiteY177" fmla="*/ 52240 h 2038887"/>
              <a:gd name="connsiteX178" fmla="*/ 929717 w 2026874"/>
              <a:gd name="connsiteY178" fmla="*/ 50956 h 2038887"/>
              <a:gd name="connsiteX179" fmla="*/ 964396 w 2026874"/>
              <a:gd name="connsiteY179" fmla="*/ 48390 h 2038887"/>
              <a:gd name="connsiteX180" fmla="*/ 1101825 w 2026874"/>
              <a:gd name="connsiteY180" fmla="*/ 50956 h 2038887"/>
              <a:gd name="connsiteX181" fmla="*/ 1118522 w 2026874"/>
              <a:gd name="connsiteY181" fmla="*/ 52240 h 2038887"/>
              <a:gd name="connsiteX182" fmla="*/ 1136503 w 2026874"/>
              <a:gd name="connsiteY182" fmla="*/ 54806 h 2038887"/>
              <a:gd name="connsiteX183" fmla="*/ 1169897 w 2026874"/>
              <a:gd name="connsiteY183" fmla="*/ 59938 h 2038887"/>
              <a:gd name="connsiteX184" fmla="*/ 1237969 w 2026874"/>
              <a:gd name="connsiteY184" fmla="*/ 74052 h 2038887"/>
              <a:gd name="connsiteX185" fmla="*/ 1254666 w 2026874"/>
              <a:gd name="connsiteY185" fmla="*/ 77901 h 2038887"/>
              <a:gd name="connsiteX186" fmla="*/ 1271363 w 2026874"/>
              <a:gd name="connsiteY186" fmla="*/ 81750 h 2038887"/>
              <a:gd name="connsiteX187" fmla="*/ 1303472 w 2026874"/>
              <a:gd name="connsiteY187" fmla="*/ 92015 h 2038887"/>
              <a:gd name="connsiteX188" fmla="*/ 1336866 w 2026874"/>
              <a:gd name="connsiteY188" fmla="*/ 102279 h 2038887"/>
              <a:gd name="connsiteX189" fmla="*/ 1352279 w 2026874"/>
              <a:gd name="connsiteY189" fmla="*/ 108694 h 2038887"/>
              <a:gd name="connsiteX190" fmla="*/ 1368976 w 2026874"/>
              <a:gd name="connsiteY190" fmla="*/ 115110 h 2038887"/>
              <a:gd name="connsiteX191" fmla="*/ 1610440 w 2026874"/>
              <a:gd name="connsiteY191" fmla="*/ 247267 h 2038887"/>
              <a:gd name="connsiteX192" fmla="*/ 1637412 w 2026874"/>
              <a:gd name="connsiteY192" fmla="*/ 267796 h 2038887"/>
              <a:gd name="connsiteX193" fmla="*/ 1663099 w 2026874"/>
              <a:gd name="connsiteY193" fmla="*/ 290891 h 2038887"/>
              <a:gd name="connsiteX194" fmla="*/ 1675943 w 2026874"/>
              <a:gd name="connsiteY194" fmla="*/ 302438 h 2038887"/>
              <a:gd name="connsiteX195" fmla="*/ 1688787 w 2026874"/>
              <a:gd name="connsiteY195" fmla="*/ 313986 h 2038887"/>
              <a:gd name="connsiteX196" fmla="*/ 1700347 w 2026874"/>
              <a:gd name="connsiteY196" fmla="*/ 326817 h 2038887"/>
              <a:gd name="connsiteX197" fmla="*/ 1706768 w 2026874"/>
              <a:gd name="connsiteY197" fmla="*/ 331949 h 2038887"/>
              <a:gd name="connsiteX198" fmla="*/ 1713190 w 2026874"/>
              <a:gd name="connsiteY198" fmla="*/ 338365 h 2038887"/>
              <a:gd name="connsiteX199" fmla="*/ 1736309 w 2026874"/>
              <a:gd name="connsiteY199" fmla="*/ 364026 h 2038887"/>
              <a:gd name="connsiteX200" fmla="*/ 1759428 w 2026874"/>
              <a:gd name="connsiteY200" fmla="*/ 389688 h 2038887"/>
              <a:gd name="connsiteX201" fmla="*/ 1769703 w 2026874"/>
              <a:gd name="connsiteY201" fmla="*/ 402518 h 2038887"/>
              <a:gd name="connsiteX202" fmla="*/ 1779978 w 2026874"/>
              <a:gd name="connsiteY202" fmla="*/ 416632 h 2038887"/>
              <a:gd name="connsiteX203" fmla="*/ 1791538 w 2026874"/>
              <a:gd name="connsiteY203" fmla="*/ 429463 h 2038887"/>
              <a:gd name="connsiteX204" fmla="*/ 1801812 w 2026874"/>
              <a:gd name="connsiteY204" fmla="*/ 443576 h 2038887"/>
              <a:gd name="connsiteX205" fmla="*/ 1821079 w 2026874"/>
              <a:gd name="connsiteY205" fmla="*/ 471804 h 2038887"/>
              <a:gd name="connsiteX206" fmla="*/ 1840344 w 2026874"/>
              <a:gd name="connsiteY206" fmla="*/ 500032 h 2038887"/>
              <a:gd name="connsiteX207" fmla="*/ 1849335 w 2026874"/>
              <a:gd name="connsiteY207" fmla="*/ 514145 h 2038887"/>
              <a:gd name="connsiteX208" fmla="*/ 1858325 w 2026874"/>
              <a:gd name="connsiteY208" fmla="*/ 529543 h 2038887"/>
              <a:gd name="connsiteX209" fmla="*/ 1875022 w 2026874"/>
              <a:gd name="connsiteY209" fmla="*/ 559053 h 2038887"/>
              <a:gd name="connsiteX210" fmla="*/ 1932820 w 2026874"/>
              <a:gd name="connsiteY210" fmla="*/ 684794 h 2038887"/>
              <a:gd name="connsiteX211" fmla="*/ 1944379 w 2026874"/>
              <a:gd name="connsiteY211" fmla="*/ 728418 h 2038887"/>
              <a:gd name="connsiteX212" fmla="*/ 1945663 w 2026874"/>
              <a:gd name="connsiteY212" fmla="*/ 748947 h 2038887"/>
              <a:gd name="connsiteX213" fmla="*/ 1922544 w 2026874"/>
              <a:gd name="connsiteY213" fmla="*/ 702757 h 2038887"/>
              <a:gd name="connsiteX214" fmla="*/ 1860895 w 2026874"/>
              <a:gd name="connsiteY214" fmla="*/ 566751 h 2038887"/>
              <a:gd name="connsiteX215" fmla="*/ 1779978 w 2026874"/>
              <a:gd name="connsiteY215" fmla="*/ 441010 h 2038887"/>
              <a:gd name="connsiteX216" fmla="*/ 1756860 w 2026874"/>
              <a:gd name="connsiteY216" fmla="*/ 411500 h 2038887"/>
              <a:gd name="connsiteX217" fmla="*/ 1731172 w 2026874"/>
              <a:gd name="connsiteY217" fmla="*/ 383272 h 2038887"/>
              <a:gd name="connsiteX218" fmla="*/ 1724750 w 2026874"/>
              <a:gd name="connsiteY218" fmla="*/ 376857 h 2038887"/>
              <a:gd name="connsiteX219" fmla="*/ 1718328 w 2026874"/>
              <a:gd name="connsiteY219" fmla="*/ 370441 h 2038887"/>
              <a:gd name="connsiteX220" fmla="*/ 1705484 w 2026874"/>
              <a:gd name="connsiteY220" fmla="*/ 356328 h 2038887"/>
              <a:gd name="connsiteX221" fmla="*/ 1692641 w 2026874"/>
              <a:gd name="connsiteY221" fmla="*/ 343497 h 2038887"/>
              <a:gd name="connsiteX222" fmla="*/ 1678512 w 2026874"/>
              <a:gd name="connsiteY222" fmla="*/ 330666 h 2038887"/>
              <a:gd name="connsiteX223" fmla="*/ 1562918 w 2026874"/>
              <a:gd name="connsiteY223" fmla="*/ 237002 h 2038887"/>
              <a:gd name="connsiteX224" fmla="*/ 1433195 w 2026874"/>
              <a:gd name="connsiteY224" fmla="*/ 163867 h 2038887"/>
              <a:gd name="connsiteX225" fmla="*/ 1294482 w 2026874"/>
              <a:gd name="connsiteY225" fmla="*/ 111261 h 2038887"/>
              <a:gd name="connsiteX226" fmla="*/ 1258519 w 2026874"/>
              <a:gd name="connsiteY226" fmla="*/ 100996 h 2038887"/>
              <a:gd name="connsiteX227" fmla="*/ 1222556 w 2026874"/>
              <a:gd name="connsiteY227" fmla="*/ 93298 h 2038887"/>
              <a:gd name="connsiteX228" fmla="*/ 1213566 w 2026874"/>
              <a:gd name="connsiteY228" fmla="*/ 90731 h 2038887"/>
              <a:gd name="connsiteX229" fmla="*/ 1204575 w 2026874"/>
              <a:gd name="connsiteY229" fmla="*/ 89448 h 2038887"/>
              <a:gd name="connsiteX230" fmla="*/ 1185309 w 2026874"/>
              <a:gd name="connsiteY230" fmla="*/ 85599 h 2038887"/>
              <a:gd name="connsiteX231" fmla="*/ 1167328 w 2026874"/>
              <a:gd name="connsiteY231" fmla="*/ 83033 h 2038887"/>
              <a:gd name="connsiteX232" fmla="*/ 1149347 w 2026874"/>
              <a:gd name="connsiteY232" fmla="*/ 80467 h 2038887"/>
              <a:gd name="connsiteX233" fmla="*/ 1130081 w 2026874"/>
              <a:gd name="connsiteY233" fmla="*/ 77901 h 2038887"/>
              <a:gd name="connsiteX234" fmla="*/ 1112099 w 2026874"/>
              <a:gd name="connsiteY234" fmla="*/ 76618 h 2038887"/>
              <a:gd name="connsiteX235" fmla="*/ 1074853 w 2026874"/>
              <a:gd name="connsiteY235" fmla="*/ 74052 h 2038887"/>
              <a:gd name="connsiteX236" fmla="*/ 1037606 w 2026874"/>
              <a:gd name="connsiteY236" fmla="*/ 72769 h 2038887"/>
              <a:gd name="connsiteX237" fmla="*/ 1019624 w 2026874"/>
              <a:gd name="connsiteY237" fmla="*/ 72769 h 2038887"/>
              <a:gd name="connsiteX238" fmla="*/ 1000358 w 2026874"/>
              <a:gd name="connsiteY238" fmla="*/ 72769 h 2038887"/>
              <a:gd name="connsiteX239" fmla="*/ 982377 w 2026874"/>
              <a:gd name="connsiteY239" fmla="*/ 72769 h 2038887"/>
              <a:gd name="connsiteX240" fmla="*/ 972102 w 2026874"/>
              <a:gd name="connsiteY240" fmla="*/ 74052 h 2038887"/>
              <a:gd name="connsiteX241" fmla="*/ 963111 w 2026874"/>
              <a:gd name="connsiteY241" fmla="*/ 74052 h 2038887"/>
              <a:gd name="connsiteX242" fmla="*/ 925864 w 2026874"/>
              <a:gd name="connsiteY242" fmla="*/ 77901 h 2038887"/>
              <a:gd name="connsiteX243" fmla="*/ 852655 w 2026874"/>
              <a:gd name="connsiteY243" fmla="*/ 88165 h 2038887"/>
              <a:gd name="connsiteX244" fmla="*/ 710088 w 2026874"/>
              <a:gd name="connsiteY244" fmla="*/ 126658 h 2038887"/>
              <a:gd name="connsiteX245" fmla="*/ 573944 w 2026874"/>
              <a:gd name="connsiteY245" fmla="*/ 186962 h 2038887"/>
              <a:gd name="connsiteX246" fmla="*/ 448074 w 2026874"/>
              <a:gd name="connsiteY246" fmla="*/ 266513 h 2038887"/>
              <a:gd name="connsiteX247" fmla="*/ 337617 w 2026874"/>
              <a:gd name="connsiteY247" fmla="*/ 366592 h 2038887"/>
              <a:gd name="connsiteX248" fmla="*/ 243858 w 2026874"/>
              <a:gd name="connsiteY248" fmla="*/ 480786 h 2038887"/>
              <a:gd name="connsiteX249" fmla="*/ 169363 w 2026874"/>
              <a:gd name="connsiteY249" fmla="*/ 609093 h 2038887"/>
              <a:gd name="connsiteX250" fmla="*/ 115419 w 2026874"/>
              <a:gd name="connsiteY250" fmla="*/ 747665 h 2038887"/>
              <a:gd name="connsiteX251" fmla="*/ 83310 w 2026874"/>
              <a:gd name="connsiteY251" fmla="*/ 892652 h 2038887"/>
              <a:gd name="connsiteX252" fmla="*/ 75604 w 2026874"/>
              <a:gd name="connsiteY252" fmla="*/ 967070 h 2038887"/>
              <a:gd name="connsiteX253" fmla="*/ 74319 w 2026874"/>
              <a:gd name="connsiteY253" fmla="*/ 1041488 h 2038887"/>
              <a:gd name="connsiteX254" fmla="*/ 78172 w 2026874"/>
              <a:gd name="connsiteY254" fmla="*/ 1109491 h 2038887"/>
              <a:gd name="connsiteX255" fmla="*/ 82025 w 2026874"/>
              <a:gd name="connsiteY255" fmla="*/ 1144134 h 2038887"/>
              <a:gd name="connsiteX256" fmla="*/ 84594 w 2026874"/>
              <a:gd name="connsiteY256" fmla="*/ 1160814 h 2038887"/>
              <a:gd name="connsiteX257" fmla="*/ 87163 w 2026874"/>
              <a:gd name="connsiteY257" fmla="*/ 1177494 h 2038887"/>
              <a:gd name="connsiteX258" fmla="*/ 120556 w 2026874"/>
              <a:gd name="connsiteY258" fmla="*/ 1310934 h 2038887"/>
              <a:gd name="connsiteX259" fmla="*/ 245142 w 2026874"/>
              <a:gd name="connsiteY259" fmla="*/ 1553434 h 2038887"/>
              <a:gd name="connsiteX260" fmla="*/ 428809 w 2026874"/>
              <a:gd name="connsiteY260" fmla="*/ 1754876 h 2038887"/>
              <a:gd name="connsiteX261" fmla="*/ 663850 w 2026874"/>
              <a:gd name="connsiteY261" fmla="*/ 1894731 h 2038887"/>
              <a:gd name="connsiteX262" fmla="*/ 695960 w 2026874"/>
              <a:gd name="connsiteY262" fmla="*/ 1906279 h 2038887"/>
              <a:gd name="connsiteX263" fmla="*/ 728069 w 2026874"/>
              <a:gd name="connsiteY263" fmla="*/ 1917826 h 2038887"/>
              <a:gd name="connsiteX264" fmla="*/ 760179 w 2026874"/>
              <a:gd name="connsiteY264" fmla="*/ 1928091 h 2038887"/>
              <a:gd name="connsiteX265" fmla="*/ 776876 w 2026874"/>
              <a:gd name="connsiteY265" fmla="*/ 1933223 h 2038887"/>
              <a:gd name="connsiteX266" fmla="*/ 785866 w 2026874"/>
              <a:gd name="connsiteY266" fmla="*/ 1934506 h 2038887"/>
              <a:gd name="connsiteX267" fmla="*/ 793573 w 2026874"/>
              <a:gd name="connsiteY267" fmla="*/ 1937072 h 2038887"/>
              <a:gd name="connsiteX268" fmla="*/ 826967 w 2026874"/>
              <a:gd name="connsiteY268" fmla="*/ 1944771 h 2038887"/>
              <a:gd name="connsiteX269" fmla="*/ 860361 w 2026874"/>
              <a:gd name="connsiteY269" fmla="*/ 1951186 h 2038887"/>
              <a:gd name="connsiteX270" fmla="*/ 878342 w 2026874"/>
              <a:gd name="connsiteY270" fmla="*/ 1953752 h 2038887"/>
              <a:gd name="connsiteX271" fmla="*/ 895039 w 2026874"/>
              <a:gd name="connsiteY271" fmla="*/ 1956318 h 2038887"/>
              <a:gd name="connsiteX272" fmla="*/ 928433 w 2026874"/>
              <a:gd name="connsiteY272" fmla="*/ 1960168 h 2038887"/>
              <a:gd name="connsiteX273" fmla="*/ 997790 w 2026874"/>
              <a:gd name="connsiteY273" fmla="*/ 1965300 h 2038887"/>
              <a:gd name="connsiteX274" fmla="*/ 1065862 w 2026874"/>
              <a:gd name="connsiteY274" fmla="*/ 1966583 h 2038887"/>
              <a:gd name="connsiteX275" fmla="*/ 1100540 w 2026874"/>
              <a:gd name="connsiteY275" fmla="*/ 1965300 h 2038887"/>
              <a:gd name="connsiteX276" fmla="*/ 1117237 w 2026874"/>
              <a:gd name="connsiteY276" fmla="*/ 1964017 h 2038887"/>
              <a:gd name="connsiteX277" fmla="*/ 1133934 w 2026874"/>
              <a:gd name="connsiteY277" fmla="*/ 1961451 h 2038887"/>
              <a:gd name="connsiteX278" fmla="*/ 1168612 w 2026874"/>
              <a:gd name="connsiteY278" fmla="*/ 1957602 h 2038887"/>
              <a:gd name="connsiteX279" fmla="*/ 1202006 w 2026874"/>
              <a:gd name="connsiteY279" fmla="*/ 1952469 h 2038887"/>
              <a:gd name="connsiteX280" fmla="*/ 1335582 w 2026874"/>
              <a:gd name="connsiteY280" fmla="*/ 1916543 h 2038887"/>
              <a:gd name="connsiteX281" fmla="*/ 1462736 w 2026874"/>
              <a:gd name="connsiteY281" fmla="*/ 1862654 h 2038887"/>
              <a:gd name="connsiteX282" fmla="*/ 1579615 w 2026874"/>
              <a:gd name="connsiteY282" fmla="*/ 1790802 h 2038887"/>
              <a:gd name="connsiteX283" fmla="*/ 1686218 w 2026874"/>
              <a:gd name="connsiteY283" fmla="*/ 1700987 h 2038887"/>
              <a:gd name="connsiteX284" fmla="*/ 1778694 w 2026874"/>
              <a:gd name="connsiteY284" fmla="*/ 1599624 h 2038887"/>
              <a:gd name="connsiteX285" fmla="*/ 1857041 w 2026874"/>
              <a:gd name="connsiteY285" fmla="*/ 1486714 h 2038887"/>
              <a:gd name="connsiteX286" fmla="*/ 1916123 w 2026874"/>
              <a:gd name="connsiteY286" fmla="*/ 1360973 h 2038887"/>
              <a:gd name="connsiteX287" fmla="*/ 1922544 w 2026874"/>
              <a:gd name="connsiteY287" fmla="*/ 1345576 h 2038887"/>
              <a:gd name="connsiteX288" fmla="*/ 1928966 w 2026874"/>
              <a:gd name="connsiteY288" fmla="*/ 1328896 h 2038887"/>
              <a:gd name="connsiteX289" fmla="*/ 1939242 w 2026874"/>
              <a:gd name="connsiteY289" fmla="*/ 1296819 h 2038887"/>
              <a:gd name="connsiteX290" fmla="*/ 1949517 w 2026874"/>
              <a:gd name="connsiteY290" fmla="*/ 1263460 h 2038887"/>
              <a:gd name="connsiteX291" fmla="*/ 1953370 w 2026874"/>
              <a:gd name="connsiteY291" fmla="*/ 1246780 h 2038887"/>
              <a:gd name="connsiteX292" fmla="*/ 1957223 w 2026874"/>
              <a:gd name="connsiteY292" fmla="*/ 1230100 h 2038887"/>
              <a:gd name="connsiteX293" fmla="*/ 1962360 w 2026874"/>
              <a:gd name="connsiteY293" fmla="*/ 1209571 h 2038887"/>
              <a:gd name="connsiteX294" fmla="*/ 1966214 w 2026874"/>
              <a:gd name="connsiteY294" fmla="*/ 1191608 h 2038887"/>
              <a:gd name="connsiteX295" fmla="*/ 1969296 w 2026874"/>
              <a:gd name="connsiteY295" fmla="*/ 1175596 h 2038887"/>
              <a:gd name="connsiteX296" fmla="*/ 1971643 w 2026874"/>
              <a:gd name="connsiteY296" fmla="*/ 1159197 h 2038887"/>
              <a:gd name="connsiteX297" fmla="*/ 1974212 w 2026874"/>
              <a:gd name="connsiteY297" fmla="*/ 1142527 h 2038887"/>
              <a:gd name="connsiteX298" fmla="*/ 1980634 w 2026874"/>
              <a:gd name="connsiteY298" fmla="*/ 1111751 h 2038887"/>
              <a:gd name="connsiteX299" fmla="*/ 1984487 w 2026874"/>
              <a:gd name="connsiteY299" fmla="*/ 1084822 h 2038887"/>
              <a:gd name="connsiteX300" fmla="*/ 1989625 w 2026874"/>
              <a:gd name="connsiteY300" fmla="*/ 1063022 h 2038887"/>
              <a:gd name="connsiteX301" fmla="*/ 1993478 w 2026874"/>
              <a:gd name="connsiteY301" fmla="*/ 1045069 h 2038887"/>
              <a:gd name="connsiteX302" fmla="*/ 2001185 w 2026874"/>
              <a:gd name="connsiteY302" fmla="*/ 1021987 h 2038887"/>
              <a:gd name="connsiteX303" fmla="*/ 2016598 w 2026874"/>
              <a:gd name="connsiteY303" fmla="*/ 1036093 h 2038887"/>
              <a:gd name="connsiteX304" fmla="*/ 2019168 w 2026874"/>
              <a:gd name="connsiteY304" fmla="*/ 1056610 h 2038887"/>
              <a:gd name="connsiteX305" fmla="*/ 2020452 w 2026874"/>
              <a:gd name="connsiteY305" fmla="*/ 1068151 h 2038887"/>
              <a:gd name="connsiteX306" fmla="*/ 2020452 w 2026874"/>
              <a:gd name="connsiteY306" fmla="*/ 1083539 h 2038887"/>
              <a:gd name="connsiteX307" fmla="*/ 2020452 w 2026874"/>
              <a:gd name="connsiteY307" fmla="*/ 1118162 h 2038887"/>
              <a:gd name="connsiteX308" fmla="*/ 2015314 w 2026874"/>
              <a:gd name="connsiteY308" fmla="*/ 1160480 h 2038887"/>
              <a:gd name="connsiteX309" fmla="*/ 1988341 w 2026874"/>
              <a:gd name="connsiteY309" fmla="*/ 1309233 h 2038887"/>
              <a:gd name="connsiteX310" fmla="*/ 1936962 w 2026874"/>
              <a:gd name="connsiteY310" fmla="*/ 1454137 h 2038887"/>
              <a:gd name="connsiteX311" fmla="*/ 1861179 w 2026874"/>
              <a:gd name="connsiteY311" fmla="*/ 1588784 h 2038887"/>
              <a:gd name="connsiteX312" fmla="*/ 1838059 w 2026874"/>
              <a:gd name="connsiteY312" fmla="*/ 1620842 h 2038887"/>
              <a:gd name="connsiteX313" fmla="*/ 1814939 w 2026874"/>
              <a:gd name="connsiteY313" fmla="*/ 1651618 h 2038887"/>
              <a:gd name="connsiteX314" fmla="*/ 1789250 w 2026874"/>
              <a:gd name="connsiteY314" fmla="*/ 1682395 h 2038887"/>
              <a:gd name="connsiteX315" fmla="*/ 1777690 w 2026874"/>
              <a:gd name="connsiteY315" fmla="*/ 1697783 h 2038887"/>
              <a:gd name="connsiteX316" fmla="*/ 1763561 w 2026874"/>
              <a:gd name="connsiteY316" fmla="*/ 1711889 h 2038887"/>
              <a:gd name="connsiteX317" fmla="*/ 1750716 w 2026874"/>
              <a:gd name="connsiteY317" fmla="*/ 1725995 h 2038887"/>
              <a:gd name="connsiteX318" fmla="*/ 1736587 w 2026874"/>
              <a:gd name="connsiteY318" fmla="*/ 1740101 h 2038887"/>
              <a:gd name="connsiteX319" fmla="*/ 1709613 w 2026874"/>
              <a:gd name="connsiteY319" fmla="*/ 1767030 h 2038887"/>
              <a:gd name="connsiteX320" fmla="*/ 1649244 w 2026874"/>
              <a:gd name="connsiteY320" fmla="*/ 1818324 h 2038887"/>
              <a:gd name="connsiteX321" fmla="*/ 1519514 w 2026874"/>
              <a:gd name="connsiteY321" fmla="*/ 1905523 h 2038887"/>
              <a:gd name="connsiteX322" fmla="*/ 1378223 w 2026874"/>
              <a:gd name="connsiteY322" fmla="*/ 1973487 h 2038887"/>
              <a:gd name="connsiteX323" fmla="*/ 1226657 w 2026874"/>
              <a:gd name="connsiteY323" fmla="*/ 2017088 h 2038887"/>
              <a:gd name="connsiteX324" fmla="*/ 1071238 w 2026874"/>
              <a:gd name="connsiteY324" fmla="*/ 2037605 h 2038887"/>
              <a:gd name="connsiteX325" fmla="*/ 913249 w 2026874"/>
              <a:gd name="connsiteY325" fmla="*/ 2033758 h 2038887"/>
              <a:gd name="connsiteX326" fmla="*/ 757830 w 2026874"/>
              <a:gd name="connsiteY326" fmla="*/ 2006829 h 2038887"/>
              <a:gd name="connsiteX327" fmla="*/ 719297 w 2026874"/>
              <a:gd name="connsiteY327" fmla="*/ 1995288 h 2038887"/>
              <a:gd name="connsiteX328" fmla="*/ 682047 w 2026874"/>
              <a:gd name="connsiteY328" fmla="*/ 1983747 h 2038887"/>
              <a:gd name="connsiteX329" fmla="*/ 644798 w 2026874"/>
              <a:gd name="connsiteY329" fmla="*/ 1969640 h 2038887"/>
              <a:gd name="connsiteX330" fmla="*/ 626815 w 2026874"/>
              <a:gd name="connsiteY330" fmla="*/ 1961946 h 2038887"/>
              <a:gd name="connsiteX331" fmla="*/ 608833 w 2026874"/>
              <a:gd name="connsiteY331" fmla="*/ 1954252 h 2038887"/>
              <a:gd name="connsiteX332" fmla="*/ 468827 w 2026874"/>
              <a:gd name="connsiteY332" fmla="*/ 1878594 h 2038887"/>
              <a:gd name="connsiteX333" fmla="*/ 344235 w 2026874"/>
              <a:gd name="connsiteY333" fmla="*/ 1783700 h 2038887"/>
              <a:gd name="connsiteX334" fmla="*/ 233771 w 2026874"/>
              <a:gd name="connsiteY334" fmla="*/ 1670854 h 2038887"/>
              <a:gd name="connsiteX335" fmla="*/ 142575 w 2026874"/>
              <a:gd name="connsiteY335" fmla="*/ 1542619 h 2038887"/>
              <a:gd name="connsiteX336" fmla="*/ 26974 w 2026874"/>
              <a:gd name="connsiteY336" fmla="*/ 1250244 h 2038887"/>
              <a:gd name="connsiteX337" fmla="*/ 21836 w 2026874"/>
              <a:gd name="connsiteY337" fmla="*/ 1231009 h 2038887"/>
              <a:gd name="connsiteX338" fmla="*/ 20552 w 2026874"/>
              <a:gd name="connsiteY338" fmla="*/ 1222033 h 2038887"/>
              <a:gd name="connsiteX339" fmla="*/ 17983 w 2026874"/>
              <a:gd name="connsiteY339" fmla="*/ 1211774 h 2038887"/>
              <a:gd name="connsiteX340" fmla="*/ 11560 w 2026874"/>
              <a:gd name="connsiteY340" fmla="*/ 1173304 h 2038887"/>
              <a:gd name="connsiteX341" fmla="*/ 2569 w 2026874"/>
              <a:gd name="connsiteY341" fmla="*/ 1095080 h 2038887"/>
              <a:gd name="connsiteX342" fmla="*/ 0 w 2026874"/>
              <a:gd name="connsiteY342" fmla="*/ 1016857 h 2038887"/>
              <a:gd name="connsiteX343" fmla="*/ 2569 w 2026874"/>
              <a:gd name="connsiteY343" fmla="*/ 938634 h 2038887"/>
              <a:gd name="connsiteX344" fmla="*/ 11560 w 2026874"/>
              <a:gd name="connsiteY344" fmla="*/ 856564 h 2038887"/>
              <a:gd name="connsiteX345" fmla="*/ 19267 w 2026874"/>
              <a:gd name="connsiteY345" fmla="*/ 816811 h 2038887"/>
              <a:gd name="connsiteX346" fmla="*/ 23121 w 2026874"/>
              <a:gd name="connsiteY346" fmla="*/ 797576 h 2038887"/>
              <a:gd name="connsiteX347" fmla="*/ 28258 w 2026874"/>
              <a:gd name="connsiteY347" fmla="*/ 777058 h 2038887"/>
              <a:gd name="connsiteX348" fmla="*/ 78352 w 2026874"/>
              <a:gd name="connsiteY348" fmla="*/ 621894 h 2038887"/>
              <a:gd name="connsiteX349" fmla="*/ 251754 w 2026874"/>
              <a:gd name="connsiteY349" fmla="*/ 347472 h 2038887"/>
              <a:gd name="connsiteX350" fmla="*/ 368640 w 2026874"/>
              <a:gd name="connsiteY350" fmla="*/ 234626 h 2038887"/>
              <a:gd name="connsiteX351" fmla="*/ 503508 w 2026874"/>
              <a:gd name="connsiteY351" fmla="*/ 143579 h 2038887"/>
              <a:gd name="connsiteX352" fmla="*/ 538188 w 2026874"/>
              <a:gd name="connsiteY352" fmla="*/ 123062 h 2038887"/>
              <a:gd name="connsiteX353" fmla="*/ 574153 w 2026874"/>
              <a:gd name="connsiteY353" fmla="*/ 105109 h 2038887"/>
              <a:gd name="connsiteX354" fmla="*/ 592135 w 2026874"/>
              <a:gd name="connsiteY354" fmla="*/ 96132 h 2038887"/>
              <a:gd name="connsiteX355" fmla="*/ 611402 w 2026874"/>
              <a:gd name="connsiteY355" fmla="*/ 87156 h 2038887"/>
              <a:gd name="connsiteX356" fmla="*/ 629384 w 2026874"/>
              <a:gd name="connsiteY356" fmla="*/ 78180 h 2038887"/>
              <a:gd name="connsiteX357" fmla="*/ 648651 w 2026874"/>
              <a:gd name="connsiteY357" fmla="*/ 70486 h 2038887"/>
              <a:gd name="connsiteX358" fmla="*/ 804071 w 2026874"/>
              <a:gd name="connsiteY358" fmla="*/ 21756 h 2038887"/>
              <a:gd name="connsiteX359" fmla="*/ 964628 w 2026874"/>
              <a:gd name="connsiteY359" fmla="*/ 1239 h 2038887"/>
              <a:gd name="connsiteX360" fmla="*/ 1046191 w 2026874"/>
              <a:gd name="connsiteY360" fmla="*/ 437 h 20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26874" h="2038887">
                <a:moveTo>
                  <a:pt x="1763742" y="1587514"/>
                </a:moveTo>
                <a:lnTo>
                  <a:pt x="1755677" y="1597992"/>
                </a:lnTo>
                <a:lnTo>
                  <a:pt x="1748103" y="1606468"/>
                </a:lnTo>
                <a:close/>
                <a:moveTo>
                  <a:pt x="1867648" y="1423669"/>
                </a:moveTo>
                <a:lnTo>
                  <a:pt x="1862895" y="1434065"/>
                </a:lnTo>
                <a:lnTo>
                  <a:pt x="1861107" y="1437248"/>
                </a:lnTo>
                <a:close/>
                <a:moveTo>
                  <a:pt x="1911668" y="1315951"/>
                </a:moveTo>
                <a:lnTo>
                  <a:pt x="1904627" y="1340072"/>
                </a:lnTo>
                <a:cubicBezTo>
                  <a:pt x="1899491" y="1350338"/>
                  <a:pt x="1895638" y="1360603"/>
                  <a:pt x="1891786" y="1370869"/>
                </a:cubicBezTo>
                <a:lnTo>
                  <a:pt x="1890689" y="1373269"/>
                </a:lnTo>
                <a:close/>
                <a:moveTo>
                  <a:pt x="1046191" y="437"/>
                </a:moveTo>
                <a:cubicBezTo>
                  <a:pt x="1073486" y="1238"/>
                  <a:pt x="1100781" y="3162"/>
                  <a:pt x="1127754" y="6368"/>
                </a:cubicBezTo>
                <a:cubicBezTo>
                  <a:pt x="1127754" y="6368"/>
                  <a:pt x="1127754" y="6368"/>
                  <a:pt x="1162435" y="10215"/>
                </a:cubicBezTo>
                <a:cubicBezTo>
                  <a:pt x="1168856" y="11497"/>
                  <a:pt x="1173995" y="12780"/>
                  <a:pt x="1180417" y="12780"/>
                </a:cubicBezTo>
                <a:cubicBezTo>
                  <a:pt x="1180417" y="12780"/>
                  <a:pt x="1180417" y="12780"/>
                  <a:pt x="1198399" y="16627"/>
                </a:cubicBezTo>
                <a:cubicBezTo>
                  <a:pt x="1209959" y="19191"/>
                  <a:pt x="1221519" y="20474"/>
                  <a:pt x="1233080" y="24321"/>
                </a:cubicBezTo>
                <a:cubicBezTo>
                  <a:pt x="1233080" y="24321"/>
                  <a:pt x="1233080" y="24321"/>
                  <a:pt x="1267760" y="32015"/>
                </a:cubicBezTo>
                <a:cubicBezTo>
                  <a:pt x="1267760" y="32015"/>
                  <a:pt x="1267760" y="32015"/>
                  <a:pt x="1276751" y="34579"/>
                </a:cubicBezTo>
                <a:cubicBezTo>
                  <a:pt x="1276751" y="34579"/>
                  <a:pt x="1276751" y="34579"/>
                  <a:pt x="1285742" y="37145"/>
                </a:cubicBezTo>
                <a:cubicBezTo>
                  <a:pt x="1285742" y="37145"/>
                  <a:pt x="1285742" y="37145"/>
                  <a:pt x="1302440" y="42273"/>
                </a:cubicBezTo>
                <a:cubicBezTo>
                  <a:pt x="1314000" y="46121"/>
                  <a:pt x="1325560" y="48686"/>
                  <a:pt x="1337121" y="53815"/>
                </a:cubicBezTo>
                <a:cubicBezTo>
                  <a:pt x="1347396" y="57662"/>
                  <a:pt x="1358957" y="61509"/>
                  <a:pt x="1370517" y="65356"/>
                </a:cubicBezTo>
                <a:cubicBezTo>
                  <a:pt x="1382077" y="69203"/>
                  <a:pt x="1392352" y="74333"/>
                  <a:pt x="1403912" y="78180"/>
                </a:cubicBezTo>
                <a:cubicBezTo>
                  <a:pt x="1447584" y="97415"/>
                  <a:pt x="1491256" y="117932"/>
                  <a:pt x="1532358" y="143579"/>
                </a:cubicBezTo>
                <a:cubicBezTo>
                  <a:pt x="1532358" y="143579"/>
                  <a:pt x="1532358" y="143579"/>
                  <a:pt x="1547771" y="152555"/>
                </a:cubicBezTo>
                <a:cubicBezTo>
                  <a:pt x="1547771" y="152555"/>
                  <a:pt x="1547771" y="152555"/>
                  <a:pt x="1561900" y="161532"/>
                </a:cubicBezTo>
                <a:cubicBezTo>
                  <a:pt x="1572176" y="169226"/>
                  <a:pt x="1582452" y="174355"/>
                  <a:pt x="1591443" y="182049"/>
                </a:cubicBezTo>
                <a:cubicBezTo>
                  <a:pt x="1591443" y="182049"/>
                  <a:pt x="1591443" y="182049"/>
                  <a:pt x="1620986" y="202567"/>
                </a:cubicBezTo>
                <a:cubicBezTo>
                  <a:pt x="1626124" y="206414"/>
                  <a:pt x="1629977" y="210261"/>
                  <a:pt x="1635114" y="214108"/>
                </a:cubicBezTo>
                <a:cubicBezTo>
                  <a:pt x="1635114" y="214108"/>
                  <a:pt x="1635114" y="214108"/>
                  <a:pt x="1649244" y="224367"/>
                </a:cubicBezTo>
                <a:cubicBezTo>
                  <a:pt x="1649244" y="224367"/>
                  <a:pt x="1649244" y="224367"/>
                  <a:pt x="1663373" y="235908"/>
                </a:cubicBezTo>
                <a:cubicBezTo>
                  <a:pt x="1668511" y="239755"/>
                  <a:pt x="1672364" y="243602"/>
                  <a:pt x="1677502" y="247449"/>
                </a:cubicBezTo>
                <a:cubicBezTo>
                  <a:pt x="1686493" y="255143"/>
                  <a:pt x="1695484" y="262837"/>
                  <a:pt x="1704476" y="270531"/>
                </a:cubicBezTo>
                <a:cubicBezTo>
                  <a:pt x="1704476" y="270531"/>
                  <a:pt x="1704476" y="270531"/>
                  <a:pt x="1731449" y="294896"/>
                </a:cubicBezTo>
                <a:cubicBezTo>
                  <a:pt x="1731449" y="294896"/>
                  <a:pt x="1731449" y="294896"/>
                  <a:pt x="1737871" y="301308"/>
                </a:cubicBezTo>
                <a:cubicBezTo>
                  <a:pt x="1737871" y="301308"/>
                  <a:pt x="1737871" y="301308"/>
                  <a:pt x="1744293" y="307719"/>
                </a:cubicBezTo>
                <a:cubicBezTo>
                  <a:pt x="1744293" y="307719"/>
                  <a:pt x="1744293" y="307719"/>
                  <a:pt x="1757138" y="320543"/>
                </a:cubicBezTo>
                <a:cubicBezTo>
                  <a:pt x="1764845" y="329519"/>
                  <a:pt x="1773836" y="337213"/>
                  <a:pt x="1781543" y="346190"/>
                </a:cubicBezTo>
                <a:cubicBezTo>
                  <a:pt x="1789250" y="355167"/>
                  <a:pt x="1796956" y="364142"/>
                  <a:pt x="1805947" y="373119"/>
                </a:cubicBezTo>
                <a:cubicBezTo>
                  <a:pt x="1820076" y="392355"/>
                  <a:pt x="1835490" y="410307"/>
                  <a:pt x="1849619" y="430825"/>
                </a:cubicBezTo>
                <a:cubicBezTo>
                  <a:pt x="1863748" y="450060"/>
                  <a:pt x="1875308" y="470577"/>
                  <a:pt x="1888153" y="491095"/>
                </a:cubicBezTo>
                <a:cubicBezTo>
                  <a:pt x="1893290" y="501354"/>
                  <a:pt x="1899713" y="511612"/>
                  <a:pt x="1904851" y="521872"/>
                </a:cubicBezTo>
                <a:cubicBezTo>
                  <a:pt x="1907420" y="527001"/>
                  <a:pt x="1911273" y="532130"/>
                  <a:pt x="1913842" y="537260"/>
                </a:cubicBezTo>
                <a:cubicBezTo>
                  <a:pt x="1913842" y="537260"/>
                  <a:pt x="1913842" y="537260"/>
                  <a:pt x="1921549" y="553930"/>
                </a:cubicBezTo>
                <a:cubicBezTo>
                  <a:pt x="1921549" y="553930"/>
                  <a:pt x="1921549" y="553930"/>
                  <a:pt x="1929255" y="569318"/>
                </a:cubicBezTo>
                <a:cubicBezTo>
                  <a:pt x="1931824" y="575730"/>
                  <a:pt x="1934393" y="580859"/>
                  <a:pt x="1935678" y="585989"/>
                </a:cubicBezTo>
                <a:cubicBezTo>
                  <a:pt x="1935678" y="585989"/>
                  <a:pt x="1935678" y="585989"/>
                  <a:pt x="1949807" y="618047"/>
                </a:cubicBezTo>
                <a:cubicBezTo>
                  <a:pt x="1954944" y="629588"/>
                  <a:pt x="1958798" y="641130"/>
                  <a:pt x="1962651" y="651388"/>
                </a:cubicBezTo>
                <a:cubicBezTo>
                  <a:pt x="1962651" y="651388"/>
                  <a:pt x="1962651" y="651388"/>
                  <a:pt x="1969074" y="668059"/>
                </a:cubicBezTo>
                <a:cubicBezTo>
                  <a:pt x="1970358" y="674470"/>
                  <a:pt x="1972927" y="679600"/>
                  <a:pt x="1974212" y="684730"/>
                </a:cubicBezTo>
                <a:cubicBezTo>
                  <a:pt x="1989625" y="729612"/>
                  <a:pt x="2001185" y="777058"/>
                  <a:pt x="2010177" y="823223"/>
                </a:cubicBezTo>
                <a:cubicBezTo>
                  <a:pt x="2012745" y="834764"/>
                  <a:pt x="2014030" y="846305"/>
                  <a:pt x="2016598" y="859129"/>
                </a:cubicBezTo>
                <a:cubicBezTo>
                  <a:pt x="2017883" y="870670"/>
                  <a:pt x="2019168" y="882211"/>
                  <a:pt x="2020452" y="893752"/>
                </a:cubicBezTo>
                <a:cubicBezTo>
                  <a:pt x="2020452" y="893752"/>
                  <a:pt x="2020452" y="893752"/>
                  <a:pt x="2023021" y="911705"/>
                </a:cubicBezTo>
                <a:cubicBezTo>
                  <a:pt x="2024305" y="916834"/>
                  <a:pt x="2024305" y="923246"/>
                  <a:pt x="2024305" y="928375"/>
                </a:cubicBezTo>
                <a:cubicBezTo>
                  <a:pt x="2025590" y="941199"/>
                  <a:pt x="2025590" y="952740"/>
                  <a:pt x="2026874" y="964281"/>
                </a:cubicBezTo>
                <a:cubicBezTo>
                  <a:pt x="2026874" y="1009163"/>
                  <a:pt x="2023021" y="1021987"/>
                  <a:pt x="2019168" y="1013010"/>
                </a:cubicBezTo>
                <a:cubicBezTo>
                  <a:pt x="2016598" y="1009163"/>
                  <a:pt x="2014030" y="998905"/>
                  <a:pt x="2012745" y="984798"/>
                </a:cubicBezTo>
                <a:cubicBezTo>
                  <a:pt x="2011461" y="977104"/>
                  <a:pt x="2011461" y="969410"/>
                  <a:pt x="2010177" y="960434"/>
                </a:cubicBezTo>
                <a:cubicBezTo>
                  <a:pt x="2010177" y="951457"/>
                  <a:pt x="2008892" y="941199"/>
                  <a:pt x="2007607" y="930940"/>
                </a:cubicBezTo>
                <a:cubicBezTo>
                  <a:pt x="2003754" y="880929"/>
                  <a:pt x="1997332" y="832199"/>
                  <a:pt x="1985772" y="784752"/>
                </a:cubicBezTo>
                <a:cubicBezTo>
                  <a:pt x="1984487" y="778341"/>
                  <a:pt x="1983203" y="771929"/>
                  <a:pt x="1981918" y="765517"/>
                </a:cubicBezTo>
                <a:cubicBezTo>
                  <a:pt x="1981918" y="765517"/>
                  <a:pt x="1981918" y="765517"/>
                  <a:pt x="1976780" y="747564"/>
                </a:cubicBezTo>
                <a:cubicBezTo>
                  <a:pt x="1976780" y="747564"/>
                  <a:pt x="1976780" y="747564"/>
                  <a:pt x="1971643" y="729612"/>
                </a:cubicBezTo>
                <a:cubicBezTo>
                  <a:pt x="1971643" y="729612"/>
                  <a:pt x="1971643" y="729612"/>
                  <a:pt x="1969074" y="720635"/>
                </a:cubicBezTo>
                <a:cubicBezTo>
                  <a:pt x="1969074" y="720635"/>
                  <a:pt x="1969074" y="720635"/>
                  <a:pt x="1965220" y="711659"/>
                </a:cubicBezTo>
                <a:cubicBezTo>
                  <a:pt x="1961367" y="700118"/>
                  <a:pt x="1957514" y="688577"/>
                  <a:pt x="1953660" y="677036"/>
                </a:cubicBezTo>
                <a:cubicBezTo>
                  <a:pt x="1949807" y="665494"/>
                  <a:pt x="1944669" y="653953"/>
                  <a:pt x="1940815" y="642412"/>
                </a:cubicBezTo>
                <a:cubicBezTo>
                  <a:pt x="1935678" y="630871"/>
                  <a:pt x="1930540" y="619330"/>
                  <a:pt x="1925402" y="607789"/>
                </a:cubicBezTo>
                <a:cubicBezTo>
                  <a:pt x="1920264" y="596248"/>
                  <a:pt x="1915126" y="584706"/>
                  <a:pt x="1909989" y="574448"/>
                </a:cubicBezTo>
                <a:cubicBezTo>
                  <a:pt x="1904851" y="562907"/>
                  <a:pt x="1898429" y="551366"/>
                  <a:pt x="1893290" y="541107"/>
                </a:cubicBezTo>
                <a:cubicBezTo>
                  <a:pt x="1893290" y="541107"/>
                  <a:pt x="1893290" y="541107"/>
                  <a:pt x="1874024" y="509048"/>
                </a:cubicBezTo>
                <a:cubicBezTo>
                  <a:pt x="1848335" y="465448"/>
                  <a:pt x="1820076" y="424413"/>
                  <a:pt x="1789250" y="385943"/>
                </a:cubicBezTo>
                <a:cubicBezTo>
                  <a:pt x="1757138" y="348754"/>
                  <a:pt x="1722458" y="311566"/>
                  <a:pt x="1685208" y="278226"/>
                </a:cubicBezTo>
                <a:cubicBezTo>
                  <a:pt x="1649244" y="244885"/>
                  <a:pt x="1609425" y="214108"/>
                  <a:pt x="1567039" y="187179"/>
                </a:cubicBezTo>
                <a:cubicBezTo>
                  <a:pt x="1525936" y="158967"/>
                  <a:pt x="1480980" y="135885"/>
                  <a:pt x="1436024" y="115368"/>
                </a:cubicBezTo>
                <a:cubicBezTo>
                  <a:pt x="1436024" y="115368"/>
                  <a:pt x="1436024" y="115368"/>
                  <a:pt x="1418041" y="108956"/>
                </a:cubicBezTo>
                <a:cubicBezTo>
                  <a:pt x="1412903" y="106391"/>
                  <a:pt x="1407766" y="103826"/>
                  <a:pt x="1401343" y="101262"/>
                </a:cubicBezTo>
                <a:cubicBezTo>
                  <a:pt x="1401343" y="101262"/>
                  <a:pt x="1401343" y="101262"/>
                  <a:pt x="1366663" y="88438"/>
                </a:cubicBezTo>
                <a:cubicBezTo>
                  <a:pt x="1355103" y="83309"/>
                  <a:pt x="1343543" y="80744"/>
                  <a:pt x="1330698" y="76897"/>
                </a:cubicBezTo>
                <a:cubicBezTo>
                  <a:pt x="1325560" y="74333"/>
                  <a:pt x="1319138" y="71768"/>
                  <a:pt x="1314000" y="70486"/>
                </a:cubicBezTo>
                <a:cubicBezTo>
                  <a:pt x="1314000" y="70486"/>
                  <a:pt x="1314000" y="70486"/>
                  <a:pt x="1296018" y="65356"/>
                </a:cubicBezTo>
                <a:cubicBezTo>
                  <a:pt x="1271613" y="58944"/>
                  <a:pt x="1247209" y="53815"/>
                  <a:pt x="1222804" y="47403"/>
                </a:cubicBezTo>
                <a:cubicBezTo>
                  <a:pt x="1198399" y="43556"/>
                  <a:pt x="1173995" y="37145"/>
                  <a:pt x="1149590" y="34579"/>
                </a:cubicBezTo>
                <a:cubicBezTo>
                  <a:pt x="1125185" y="30732"/>
                  <a:pt x="1099496" y="29450"/>
                  <a:pt x="1075091" y="26885"/>
                </a:cubicBezTo>
                <a:cubicBezTo>
                  <a:pt x="1062247" y="26885"/>
                  <a:pt x="1050687" y="26885"/>
                  <a:pt x="1037842" y="25603"/>
                </a:cubicBezTo>
                <a:cubicBezTo>
                  <a:pt x="1031420" y="25603"/>
                  <a:pt x="1024997" y="25603"/>
                  <a:pt x="1018575" y="25603"/>
                </a:cubicBezTo>
                <a:cubicBezTo>
                  <a:pt x="1018575" y="25603"/>
                  <a:pt x="1018575" y="25603"/>
                  <a:pt x="1000593" y="25603"/>
                </a:cubicBezTo>
                <a:cubicBezTo>
                  <a:pt x="1000593" y="25603"/>
                  <a:pt x="1000593" y="25603"/>
                  <a:pt x="982610" y="26885"/>
                </a:cubicBezTo>
                <a:cubicBezTo>
                  <a:pt x="976188" y="26885"/>
                  <a:pt x="969766" y="26885"/>
                  <a:pt x="963343" y="28168"/>
                </a:cubicBezTo>
                <a:cubicBezTo>
                  <a:pt x="963343" y="28168"/>
                  <a:pt x="963343" y="28168"/>
                  <a:pt x="926094" y="30732"/>
                </a:cubicBezTo>
                <a:cubicBezTo>
                  <a:pt x="914534" y="32015"/>
                  <a:pt x="901689" y="34579"/>
                  <a:pt x="890129" y="35862"/>
                </a:cubicBezTo>
                <a:cubicBezTo>
                  <a:pt x="890129" y="35862"/>
                  <a:pt x="890129" y="35862"/>
                  <a:pt x="870863" y="38426"/>
                </a:cubicBezTo>
                <a:cubicBezTo>
                  <a:pt x="870863" y="38426"/>
                  <a:pt x="870863" y="38426"/>
                  <a:pt x="852880" y="42273"/>
                </a:cubicBezTo>
                <a:cubicBezTo>
                  <a:pt x="804071" y="49967"/>
                  <a:pt x="756546" y="64074"/>
                  <a:pt x="710305" y="79462"/>
                </a:cubicBezTo>
                <a:cubicBezTo>
                  <a:pt x="710305" y="79462"/>
                  <a:pt x="710305" y="79462"/>
                  <a:pt x="692323" y="85874"/>
                </a:cubicBezTo>
                <a:cubicBezTo>
                  <a:pt x="687185" y="87156"/>
                  <a:pt x="680763" y="89721"/>
                  <a:pt x="675625" y="91003"/>
                </a:cubicBezTo>
                <a:cubicBezTo>
                  <a:pt x="675625" y="91003"/>
                  <a:pt x="675625" y="91003"/>
                  <a:pt x="640944" y="105109"/>
                </a:cubicBezTo>
                <a:cubicBezTo>
                  <a:pt x="629384" y="110238"/>
                  <a:pt x="617824" y="115368"/>
                  <a:pt x="606264" y="119214"/>
                </a:cubicBezTo>
                <a:cubicBezTo>
                  <a:pt x="594704" y="124344"/>
                  <a:pt x="584429" y="129473"/>
                  <a:pt x="572868" y="135885"/>
                </a:cubicBezTo>
                <a:cubicBezTo>
                  <a:pt x="551033" y="146144"/>
                  <a:pt x="529197" y="158967"/>
                  <a:pt x="507361" y="170508"/>
                </a:cubicBezTo>
                <a:cubicBezTo>
                  <a:pt x="507361" y="170508"/>
                  <a:pt x="507361" y="170508"/>
                  <a:pt x="476534" y="191026"/>
                </a:cubicBezTo>
                <a:cubicBezTo>
                  <a:pt x="476534" y="191026"/>
                  <a:pt x="476534" y="191026"/>
                  <a:pt x="468827" y="194873"/>
                </a:cubicBezTo>
                <a:cubicBezTo>
                  <a:pt x="468827" y="194873"/>
                  <a:pt x="468827" y="194873"/>
                  <a:pt x="461120" y="201284"/>
                </a:cubicBezTo>
                <a:cubicBezTo>
                  <a:pt x="461120" y="201284"/>
                  <a:pt x="461120" y="201284"/>
                  <a:pt x="445707" y="211544"/>
                </a:cubicBezTo>
                <a:cubicBezTo>
                  <a:pt x="405889" y="241038"/>
                  <a:pt x="367355" y="271814"/>
                  <a:pt x="332675" y="306437"/>
                </a:cubicBezTo>
                <a:cubicBezTo>
                  <a:pt x="323683" y="315413"/>
                  <a:pt x="314692" y="324390"/>
                  <a:pt x="306986" y="333366"/>
                </a:cubicBezTo>
                <a:cubicBezTo>
                  <a:pt x="297994" y="342343"/>
                  <a:pt x="289003" y="351319"/>
                  <a:pt x="281297" y="360295"/>
                </a:cubicBezTo>
                <a:cubicBezTo>
                  <a:pt x="273589" y="370555"/>
                  <a:pt x="265883" y="379531"/>
                  <a:pt x="256892" y="388507"/>
                </a:cubicBezTo>
                <a:cubicBezTo>
                  <a:pt x="256892" y="388507"/>
                  <a:pt x="256892" y="388507"/>
                  <a:pt x="235056" y="418001"/>
                </a:cubicBezTo>
                <a:cubicBezTo>
                  <a:pt x="205514" y="457754"/>
                  <a:pt x="178540" y="498789"/>
                  <a:pt x="155420" y="542389"/>
                </a:cubicBezTo>
                <a:cubicBezTo>
                  <a:pt x="132300" y="585989"/>
                  <a:pt x="111748" y="630871"/>
                  <a:pt x="95050" y="677036"/>
                </a:cubicBezTo>
                <a:cubicBezTo>
                  <a:pt x="78352" y="723200"/>
                  <a:pt x="65507" y="770647"/>
                  <a:pt x="56516" y="819376"/>
                </a:cubicBezTo>
                <a:cubicBezTo>
                  <a:pt x="47525" y="868105"/>
                  <a:pt x="42387" y="916834"/>
                  <a:pt x="39818" y="965563"/>
                </a:cubicBezTo>
                <a:cubicBezTo>
                  <a:pt x="37249" y="1014293"/>
                  <a:pt x="38534" y="1063022"/>
                  <a:pt x="43672" y="1111751"/>
                </a:cubicBezTo>
                <a:cubicBezTo>
                  <a:pt x="48810" y="1160480"/>
                  <a:pt x="56516" y="1209209"/>
                  <a:pt x="69361" y="1256656"/>
                </a:cubicBezTo>
                <a:cubicBezTo>
                  <a:pt x="80921" y="1302820"/>
                  <a:pt x="96335" y="1350267"/>
                  <a:pt x="114317" y="1395149"/>
                </a:cubicBezTo>
                <a:cubicBezTo>
                  <a:pt x="133584" y="1440031"/>
                  <a:pt x="155420" y="1484913"/>
                  <a:pt x="181109" y="1525949"/>
                </a:cubicBezTo>
                <a:cubicBezTo>
                  <a:pt x="206798" y="1568266"/>
                  <a:pt x="235056" y="1608019"/>
                  <a:pt x="267168" y="1645207"/>
                </a:cubicBezTo>
                <a:lnTo>
                  <a:pt x="307153" y="1686642"/>
                </a:lnTo>
                <a:lnTo>
                  <a:pt x="315783" y="1697138"/>
                </a:lnTo>
                <a:cubicBezTo>
                  <a:pt x="328626" y="1709969"/>
                  <a:pt x="328626" y="1709969"/>
                  <a:pt x="328626" y="1709969"/>
                </a:cubicBezTo>
                <a:cubicBezTo>
                  <a:pt x="340186" y="1721516"/>
                  <a:pt x="340186" y="1721516"/>
                  <a:pt x="340186" y="1721516"/>
                </a:cubicBezTo>
                <a:lnTo>
                  <a:pt x="347554" y="1728509"/>
                </a:lnTo>
                <a:lnTo>
                  <a:pt x="368640" y="1750359"/>
                </a:lnTo>
                <a:cubicBezTo>
                  <a:pt x="378915" y="1758053"/>
                  <a:pt x="387906" y="1765747"/>
                  <a:pt x="396897" y="1774724"/>
                </a:cubicBezTo>
                <a:cubicBezTo>
                  <a:pt x="396897" y="1774724"/>
                  <a:pt x="396897" y="1774724"/>
                  <a:pt x="409361" y="1783921"/>
                </a:cubicBezTo>
                <a:lnTo>
                  <a:pt x="425000" y="1795461"/>
                </a:lnTo>
                <a:lnTo>
                  <a:pt x="419818" y="1790802"/>
                </a:lnTo>
                <a:cubicBezTo>
                  <a:pt x="410827" y="1784387"/>
                  <a:pt x="400552" y="1776689"/>
                  <a:pt x="392845" y="1768990"/>
                </a:cubicBezTo>
                <a:cubicBezTo>
                  <a:pt x="392845" y="1768990"/>
                  <a:pt x="392845" y="1768990"/>
                  <a:pt x="365874" y="1745895"/>
                </a:cubicBezTo>
                <a:lnTo>
                  <a:pt x="347554" y="1728509"/>
                </a:lnTo>
                <a:lnTo>
                  <a:pt x="307153" y="1686642"/>
                </a:lnTo>
                <a:lnTo>
                  <a:pt x="227161" y="1589360"/>
                </a:lnTo>
                <a:cubicBezTo>
                  <a:pt x="173216" y="1513659"/>
                  <a:pt x="130832" y="1430259"/>
                  <a:pt x="101291" y="1343010"/>
                </a:cubicBezTo>
                <a:cubicBezTo>
                  <a:pt x="101291" y="1343010"/>
                  <a:pt x="101291" y="1343010"/>
                  <a:pt x="89732" y="1309650"/>
                </a:cubicBezTo>
                <a:cubicBezTo>
                  <a:pt x="85878" y="1298102"/>
                  <a:pt x="83310" y="1286555"/>
                  <a:pt x="80741" y="1276290"/>
                </a:cubicBezTo>
                <a:cubicBezTo>
                  <a:pt x="80741" y="1276290"/>
                  <a:pt x="80741" y="1276290"/>
                  <a:pt x="75604" y="1259611"/>
                </a:cubicBezTo>
                <a:cubicBezTo>
                  <a:pt x="75604" y="1259611"/>
                  <a:pt x="75604" y="1259611"/>
                  <a:pt x="71750" y="1241648"/>
                </a:cubicBezTo>
                <a:cubicBezTo>
                  <a:pt x="69181" y="1231383"/>
                  <a:pt x="65328" y="1219835"/>
                  <a:pt x="64044" y="1208288"/>
                </a:cubicBezTo>
                <a:cubicBezTo>
                  <a:pt x="64044" y="1208288"/>
                  <a:pt x="64044" y="1208288"/>
                  <a:pt x="57622" y="1173644"/>
                </a:cubicBezTo>
                <a:cubicBezTo>
                  <a:pt x="57622" y="1173644"/>
                  <a:pt x="57622" y="1173644"/>
                  <a:pt x="56337" y="1164663"/>
                </a:cubicBezTo>
                <a:cubicBezTo>
                  <a:pt x="56337" y="1164663"/>
                  <a:pt x="56337" y="1164663"/>
                  <a:pt x="55053" y="1156965"/>
                </a:cubicBezTo>
                <a:cubicBezTo>
                  <a:pt x="55053" y="1156965"/>
                  <a:pt x="55053" y="1156965"/>
                  <a:pt x="52485" y="1139002"/>
                </a:cubicBezTo>
                <a:cubicBezTo>
                  <a:pt x="48631" y="1115906"/>
                  <a:pt x="48631" y="1092811"/>
                  <a:pt x="46062" y="1069716"/>
                </a:cubicBezTo>
                <a:cubicBezTo>
                  <a:pt x="46062" y="1058168"/>
                  <a:pt x="46062" y="1046621"/>
                  <a:pt x="46062" y="1035073"/>
                </a:cubicBezTo>
                <a:cubicBezTo>
                  <a:pt x="46062" y="1035073"/>
                  <a:pt x="46062" y="1035073"/>
                  <a:pt x="44778" y="1018393"/>
                </a:cubicBezTo>
                <a:cubicBezTo>
                  <a:pt x="44778" y="1011977"/>
                  <a:pt x="46062" y="1006845"/>
                  <a:pt x="46062" y="1000430"/>
                </a:cubicBezTo>
                <a:cubicBezTo>
                  <a:pt x="46062" y="1000430"/>
                  <a:pt x="46062" y="1000430"/>
                  <a:pt x="47347" y="965787"/>
                </a:cubicBezTo>
                <a:cubicBezTo>
                  <a:pt x="47347" y="965787"/>
                  <a:pt x="47347" y="965787"/>
                  <a:pt x="49916" y="931144"/>
                </a:cubicBezTo>
                <a:cubicBezTo>
                  <a:pt x="49916" y="926012"/>
                  <a:pt x="49916" y="919596"/>
                  <a:pt x="51200" y="914464"/>
                </a:cubicBezTo>
                <a:cubicBezTo>
                  <a:pt x="51200" y="914464"/>
                  <a:pt x="51200" y="914464"/>
                  <a:pt x="53769" y="896501"/>
                </a:cubicBezTo>
                <a:cubicBezTo>
                  <a:pt x="55053" y="884954"/>
                  <a:pt x="56337" y="873406"/>
                  <a:pt x="58907" y="861858"/>
                </a:cubicBezTo>
                <a:cubicBezTo>
                  <a:pt x="58907" y="861858"/>
                  <a:pt x="58907" y="861858"/>
                  <a:pt x="65328" y="828498"/>
                </a:cubicBezTo>
                <a:cubicBezTo>
                  <a:pt x="65328" y="828498"/>
                  <a:pt x="65328" y="828498"/>
                  <a:pt x="66613" y="819516"/>
                </a:cubicBezTo>
                <a:cubicBezTo>
                  <a:pt x="66613" y="819516"/>
                  <a:pt x="66613" y="819516"/>
                  <a:pt x="67897" y="811818"/>
                </a:cubicBezTo>
                <a:cubicBezTo>
                  <a:pt x="67897" y="811818"/>
                  <a:pt x="67897" y="811818"/>
                  <a:pt x="71750" y="793855"/>
                </a:cubicBezTo>
                <a:cubicBezTo>
                  <a:pt x="76888" y="772043"/>
                  <a:pt x="84594" y="750231"/>
                  <a:pt x="91016" y="727135"/>
                </a:cubicBezTo>
                <a:cubicBezTo>
                  <a:pt x="91016" y="727135"/>
                  <a:pt x="91016" y="727135"/>
                  <a:pt x="101291" y="695059"/>
                </a:cubicBezTo>
                <a:cubicBezTo>
                  <a:pt x="103859" y="688643"/>
                  <a:pt x="105144" y="683511"/>
                  <a:pt x="107713" y="678378"/>
                </a:cubicBezTo>
                <a:cubicBezTo>
                  <a:pt x="107713" y="678378"/>
                  <a:pt x="107713" y="678378"/>
                  <a:pt x="114135" y="661699"/>
                </a:cubicBezTo>
                <a:cubicBezTo>
                  <a:pt x="114135" y="661699"/>
                  <a:pt x="114135" y="661699"/>
                  <a:pt x="119272" y="646302"/>
                </a:cubicBezTo>
                <a:cubicBezTo>
                  <a:pt x="121841" y="639887"/>
                  <a:pt x="124410" y="634754"/>
                  <a:pt x="126978" y="629622"/>
                </a:cubicBezTo>
                <a:cubicBezTo>
                  <a:pt x="126978" y="629622"/>
                  <a:pt x="126978" y="629622"/>
                  <a:pt x="141107" y="597545"/>
                </a:cubicBezTo>
                <a:cubicBezTo>
                  <a:pt x="146244" y="587280"/>
                  <a:pt x="151382" y="577016"/>
                  <a:pt x="156520" y="566751"/>
                </a:cubicBezTo>
                <a:cubicBezTo>
                  <a:pt x="156520" y="566751"/>
                  <a:pt x="156520" y="566751"/>
                  <a:pt x="164226" y="551355"/>
                </a:cubicBezTo>
                <a:cubicBezTo>
                  <a:pt x="164226" y="551355"/>
                  <a:pt x="164226" y="551355"/>
                  <a:pt x="173216" y="537241"/>
                </a:cubicBezTo>
                <a:cubicBezTo>
                  <a:pt x="196335" y="496182"/>
                  <a:pt x="222023" y="458974"/>
                  <a:pt x="251564" y="423047"/>
                </a:cubicBezTo>
                <a:cubicBezTo>
                  <a:pt x="279820" y="385838"/>
                  <a:pt x="311929" y="352478"/>
                  <a:pt x="344039" y="320402"/>
                </a:cubicBezTo>
                <a:cubicBezTo>
                  <a:pt x="410827" y="257531"/>
                  <a:pt x="486605" y="203642"/>
                  <a:pt x="567521" y="160017"/>
                </a:cubicBezTo>
                <a:cubicBezTo>
                  <a:pt x="567521" y="160017"/>
                  <a:pt x="567521" y="160017"/>
                  <a:pt x="598347" y="144621"/>
                </a:cubicBezTo>
                <a:cubicBezTo>
                  <a:pt x="608622" y="139488"/>
                  <a:pt x="620182" y="135639"/>
                  <a:pt x="630456" y="130507"/>
                </a:cubicBezTo>
                <a:cubicBezTo>
                  <a:pt x="635594" y="127941"/>
                  <a:pt x="640731" y="125375"/>
                  <a:pt x="645869" y="122808"/>
                </a:cubicBezTo>
                <a:cubicBezTo>
                  <a:pt x="645869" y="122808"/>
                  <a:pt x="645869" y="122808"/>
                  <a:pt x="661282" y="116393"/>
                </a:cubicBezTo>
                <a:cubicBezTo>
                  <a:pt x="672841" y="112544"/>
                  <a:pt x="683116" y="107412"/>
                  <a:pt x="694675" y="103563"/>
                </a:cubicBezTo>
                <a:cubicBezTo>
                  <a:pt x="737060" y="88165"/>
                  <a:pt x="782013" y="75335"/>
                  <a:pt x="826967" y="65070"/>
                </a:cubicBezTo>
                <a:cubicBezTo>
                  <a:pt x="850086" y="61221"/>
                  <a:pt x="871920" y="57372"/>
                  <a:pt x="895039" y="54806"/>
                </a:cubicBezTo>
                <a:cubicBezTo>
                  <a:pt x="895039" y="54806"/>
                  <a:pt x="895039" y="54806"/>
                  <a:pt x="911736" y="52240"/>
                </a:cubicBezTo>
                <a:cubicBezTo>
                  <a:pt x="918158" y="52240"/>
                  <a:pt x="923296" y="50956"/>
                  <a:pt x="929717" y="50956"/>
                </a:cubicBezTo>
                <a:cubicBezTo>
                  <a:pt x="929717" y="50956"/>
                  <a:pt x="929717" y="50956"/>
                  <a:pt x="964396" y="48390"/>
                </a:cubicBezTo>
                <a:cubicBezTo>
                  <a:pt x="1009349" y="47107"/>
                  <a:pt x="1055587" y="47107"/>
                  <a:pt x="1101825" y="50956"/>
                </a:cubicBezTo>
                <a:cubicBezTo>
                  <a:pt x="1101825" y="50956"/>
                  <a:pt x="1101825" y="50956"/>
                  <a:pt x="1118522" y="52240"/>
                </a:cubicBezTo>
                <a:cubicBezTo>
                  <a:pt x="1124944" y="53523"/>
                  <a:pt x="1130081" y="54806"/>
                  <a:pt x="1136503" y="54806"/>
                </a:cubicBezTo>
                <a:cubicBezTo>
                  <a:pt x="1136503" y="54806"/>
                  <a:pt x="1136503" y="54806"/>
                  <a:pt x="1169897" y="59938"/>
                </a:cubicBezTo>
                <a:cubicBezTo>
                  <a:pt x="1193015" y="63787"/>
                  <a:pt x="1216134" y="67636"/>
                  <a:pt x="1237969" y="74052"/>
                </a:cubicBezTo>
                <a:cubicBezTo>
                  <a:pt x="1237969" y="74052"/>
                  <a:pt x="1237969" y="74052"/>
                  <a:pt x="1254666" y="77901"/>
                </a:cubicBezTo>
                <a:cubicBezTo>
                  <a:pt x="1259804" y="79184"/>
                  <a:pt x="1266225" y="80467"/>
                  <a:pt x="1271363" y="81750"/>
                </a:cubicBezTo>
                <a:cubicBezTo>
                  <a:pt x="1271363" y="81750"/>
                  <a:pt x="1271363" y="81750"/>
                  <a:pt x="1303472" y="92015"/>
                </a:cubicBezTo>
                <a:cubicBezTo>
                  <a:pt x="1315032" y="94581"/>
                  <a:pt x="1325307" y="99713"/>
                  <a:pt x="1336866" y="102279"/>
                </a:cubicBezTo>
                <a:cubicBezTo>
                  <a:pt x="1336866" y="102279"/>
                  <a:pt x="1336866" y="102279"/>
                  <a:pt x="1352279" y="108694"/>
                </a:cubicBezTo>
                <a:cubicBezTo>
                  <a:pt x="1358701" y="109977"/>
                  <a:pt x="1363839" y="112544"/>
                  <a:pt x="1368976" y="115110"/>
                </a:cubicBezTo>
                <a:cubicBezTo>
                  <a:pt x="1455030" y="147187"/>
                  <a:pt x="1537230" y="190811"/>
                  <a:pt x="1610440" y="247267"/>
                </a:cubicBezTo>
                <a:cubicBezTo>
                  <a:pt x="1610440" y="247267"/>
                  <a:pt x="1610440" y="247267"/>
                  <a:pt x="1637412" y="267796"/>
                </a:cubicBezTo>
                <a:cubicBezTo>
                  <a:pt x="1645118" y="275494"/>
                  <a:pt x="1654109" y="283192"/>
                  <a:pt x="1663099" y="290891"/>
                </a:cubicBezTo>
                <a:cubicBezTo>
                  <a:pt x="1666953" y="294740"/>
                  <a:pt x="1672090" y="298589"/>
                  <a:pt x="1675943" y="302438"/>
                </a:cubicBezTo>
                <a:cubicBezTo>
                  <a:pt x="1675943" y="302438"/>
                  <a:pt x="1675943" y="302438"/>
                  <a:pt x="1688787" y="313986"/>
                </a:cubicBezTo>
                <a:cubicBezTo>
                  <a:pt x="1688787" y="313986"/>
                  <a:pt x="1688787" y="313986"/>
                  <a:pt x="1700347" y="326817"/>
                </a:cubicBezTo>
                <a:cubicBezTo>
                  <a:pt x="1700347" y="326817"/>
                  <a:pt x="1700347" y="326817"/>
                  <a:pt x="1706768" y="331949"/>
                </a:cubicBezTo>
                <a:cubicBezTo>
                  <a:pt x="1706768" y="331949"/>
                  <a:pt x="1706768" y="331949"/>
                  <a:pt x="1713190" y="338365"/>
                </a:cubicBezTo>
                <a:cubicBezTo>
                  <a:pt x="1713190" y="338365"/>
                  <a:pt x="1713190" y="338365"/>
                  <a:pt x="1736309" y="364026"/>
                </a:cubicBezTo>
                <a:cubicBezTo>
                  <a:pt x="1744015" y="371724"/>
                  <a:pt x="1751722" y="380706"/>
                  <a:pt x="1759428" y="389688"/>
                </a:cubicBezTo>
                <a:cubicBezTo>
                  <a:pt x="1761997" y="393536"/>
                  <a:pt x="1765850" y="398669"/>
                  <a:pt x="1769703" y="402518"/>
                </a:cubicBezTo>
                <a:cubicBezTo>
                  <a:pt x="1769703" y="402518"/>
                  <a:pt x="1769703" y="402518"/>
                  <a:pt x="1779978" y="416632"/>
                </a:cubicBezTo>
                <a:cubicBezTo>
                  <a:pt x="1779978" y="416632"/>
                  <a:pt x="1779978" y="416632"/>
                  <a:pt x="1791538" y="429463"/>
                </a:cubicBezTo>
                <a:cubicBezTo>
                  <a:pt x="1795391" y="434595"/>
                  <a:pt x="1797960" y="438444"/>
                  <a:pt x="1801812" y="443576"/>
                </a:cubicBezTo>
                <a:cubicBezTo>
                  <a:pt x="1801812" y="443576"/>
                  <a:pt x="1801812" y="443576"/>
                  <a:pt x="1821079" y="471804"/>
                </a:cubicBezTo>
                <a:cubicBezTo>
                  <a:pt x="1828785" y="480786"/>
                  <a:pt x="1833922" y="491050"/>
                  <a:pt x="1840344" y="500032"/>
                </a:cubicBezTo>
                <a:cubicBezTo>
                  <a:pt x="1840344" y="500032"/>
                  <a:pt x="1840344" y="500032"/>
                  <a:pt x="1849335" y="514145"/>
                </a:cubicBezTo>
                <a:cubicBezTo>
                  <a:pt x="1849335" y="514145"/>
                  <a:pt x="1849335" y="514145"/>
                  <a:pt x="1858325" y="529543"/>
                </a:cubicBezTo>
                <a:cubicBezTo>
                  <a:pt x="1863463" y="539807"/>
                  <a:pt x="1869885" y="548788"/>
                  <a:pt x="1875022" y="559053"/>
                </a:cubicBezTo>
                <a:cubicBezTo>
                  <a:pt x="1896857" y="600111"/>
                  <a:pt x="1916123" y="642453"/>
                  <a:pt x="1932820" y="684794"/>
                </a:cubicBezTo>
                <a:cubicBezTo>
                  <a:pt x="1939242" y="702757"/>
                  <a:pt x="1943095" y="718154"/>
                  <a:pt x="1944379" y="728418"/>
                </a:cubicBezTo>
                <a:cubicBezTo>
                  <a:pt x="1946948" y="739966"/>
                  <a:pt x="1946948" y="746382"/>
                  <a:pt x="1945663" y="748947"/>
                </a:cubicBezTo>
                <a:cubicBezTo>
                  <a:pt x="1941811" y="752797"/>
                  <a:pt x="1935388" y="738683"/>
                  <a:pt x="1922544" y="702757"/>
                </a:cubicBezTo>
                <a:cubicBezTo>
                  <a:pt x="1905847" y="656566"/>
                  <a:pt x="1885298" y="610376"/>
                  <a:pt x="1860895" y="566751"/>
                </a:cubicBezTo>
                <a:cubicBezTo>
                  <a:pt x="1837776" y="521844"/>
                  <a:pt x="1809519" y="480786"/>
                  <a:pt x="1779978" y="441010"/>
                </a:cubicBezTo>
                <a:cubicBezTo>
                  <a:pt x="1779978" y="441010"/>
                  <a:pt x="1779978" y="441010"/>
                  <a:pt x="1756860" y="411500"/>
                </a:cubicBezTo>
                <a:cubicBezTo>
                  <a:pt x="1756860" y="411500"/>
                  <a:pt x="1756860" y="411500"/>
                  <a:pt x="1731172" y="383272"/>
                </a:cubicBezTo>
                <a:cubicBezTo>
                  <a:pt x="1729887" y="381989"/>
                  <a:pt x="1727319" y="379423"/>
                  <a:pt x="1724750" y="376857"/>
                </a:cubicBezTo>
                <a:cubicBezTo>
                  <a:pt x="1724750" y="376857"/>
                  <a:pt x="1724750" y="376857"/>
                  <a:pt x="1718328" y="370441"/>
                </a:cubicBezTo>
                <a:cubicBezTo>
                  <a:pt x="1718328" y="370441"/>
                  <a:pt x="1718328" y="370441"/>
                  <a:pt x="1705484" y="356328"/>
                </a:cubicBezTo>
                <a:cubicBezTo>
                  <a:pt x="1701631" y="352478"/>
                  <a:pt x="1697778" y="347346"/>
                  <a:pt x="1692641" y="343497"/>
                </a:cubicBezTo>
                <a:cubicBezTo>
                  <a:pt x="1692641" y="343497"/>
                  <a:pt x="1692641" y="343497"/>
                  <a:pt x="1678512" y="330666"/>
                </a:cubicBezTo>
                <a:cubicBezTo>
                  <a:pt x="1642549" y="296023"/>
                  <a:pt x="1604018" y="265230"/>
                  <a:pt x="1562918" y="237002"/>
                </a:cubicBezTo>
                <a:cubicBezTo>
                  <a:pt x="1521817" y="208774"/>
                  <a:pt x="1478149" y="184396"/>
                  <a:pt x="1433195" y="163867"/>
                </a:cubicBezTo>
                <a:cubicBezTo>
                  <a:pt x="1388242" y="143338"/>
                  <a:pt x="1342004" y="125375"/>
                  <a:pt x="1294482" y="111261"/>
                </a:cubicBezTo>
                <a:cubicBezTo>
                  <a:pt x="1294482" y="111261"/>
                  <a:pt x="1294482" y="111261"/>
                  <a:pt x="1258519" y="100996"/>
                </a:cubicBezTo>
                <a:cubicBezTo>
                  <a:pt x="1258519" y="100996"/>
                  <a:pt x="1258519" y="100996"/>
                  <a:pt x="1222556" y="93298"/>
                </a:cubicBezTo>
                <a:cubicBezTo>
                  <a:pt x="1222556" y="93298"/>
                  <a:pt x="1222556" y="93298"/>
                  <a:pt x="1213566" y="90731"/>
                </a:cubicBezTo>
                <a:cubicBezTo>
                  <a:pt x="1213566" y="90731"/>
                  <a:pt x="1213566" y="90731"/>
                  <a:pt x="1204575" y="89448"/>
                </a:cubicBezTo>
                <a:cubicBezTo>
                  <a:pt x="1204575" y="89448"/>
                  <a:pt x="1204575" y="89448"/>
                  <a:pt x="1185309" y="85599"/>
                </a:cubicBezTo>
                <a:cubicBezTo>
                  <a:pt x="1185309" y="85599"/>
                  <a:pt x="1185309" y="85599"/>
                  <a:pt x="1167328" y="83033"/>
                </a:cubicBezTo>
                <a:cubicBezTo>
                  <a:pt x="1160906" y="81750"/>
                  <a:pt x="1155769" y="81750"/>
                  <a:pt x="1149347" y="80467"/>
                </a:cubicBezTo>
                <a:cubicBezTo>
                  <a:pt x="1149347" y="80467"/>
                  <a:pt x="1149347" y="80467"/>
                  <a:pt x="1130081" y="77901"/>
                </a:cubicBezTo>
                <a:cubicBezTo>
                  <a:pt x="1124944" y="77901"/>
                  <a:pt x="1118522" y="76618"/>
                  <a:pt x="1112099" y="76618"/>
                </a:cubicBezTo>
                <a:cubicBezTo>
                  <a:pt x="1112099" y="76618"/>
                  <a:pt x="1112099" y="76618"/>
                  <a:pt x="1074853" y="74052"/>
                </a:cubicBezTo>
                <a:cubicBezTo>
                  <a:pt x="1062009" y="72769"/>
                  <a:pt x="1050449" y="72769"/>
                  <a:pt x="1037606" y="72769"/>
                </a:cubicBezTo>
                <a:cubicBezTo>
                  <a:pt x="1031183" y="72769"/>
                  <a:pt x="1024761" y="71486"/>
                  <a:pt x="1019624" y="72769"/>
                </a:cubicBezTo>
                <a:cubicBezTo>
                  <a:pt x="1019624" y="72769"/>
                  <a:pt x="1019624" y="72769"/>
                  <a:pt x="1000358" y="72769"/>
                </a:cubicBezTo>
                <a:cubicBezTo>
                  <a:pt x="1000358" y="72769"/>
                  <a:pt x="1000358" y="72769"/>
                  <a:pt x="982377" y="72769"/>
                </a:cubicBezTo>
                <a:cubicBezTo>
                  <a:pt x="978524" y="72769"/>
                  <a:pt x="975955" y="74052"/>
                  <a:pt x="972102" y="74052"/>
                </a:cubicBezTo>
                <a:cubicBezTo>
                  <a:pt x="972102" y="74052"/>
                  <a:pt x="972102" y="74052"/>
                  <a:pt x="963111" y="74052"/>
                </a:cubicBezTo>
                <a:cubicBezTo>
                  <a:pt x="963111" y="74052"/>
                  <a:pt x="963111" y="74052"/>
                  <a:pt x="925864" y="77901"/>
                </a:cubicBezTo>
                <a:cubicBezTo>
                  <a:pt x="901461" y="80467"/>
                  <a:pt x="877058" y="83033"/>
                  <a:pt x="852655" y="88165"/>
                </a:cubicBezTo>
                <a:cubicBezTo>
                  <a:pt x="803848" y="98430"/>
                  <a:pt x="756326" y="109977"/>
                  <a:pt x="710088" y="126658"/>
                </a:cubicBezTo>
                <a:cubicBezTo>
                  <a:pt x="662566" y="143338"/>
                  <a:pt x="617612" y="163867"/>
                  <a:pt x="573944" y="186962"/>
                </a:cubicBezTo>
                <a:cubicBezTo>
                  <a:pt x="530275" y="210057"/>
                  <a:pt x="487890" y="237002"/>
                  <a:pt x="448074" y="266513"/>
                </a:cubicBezTo>
                <a:cubicBezTo>
                  <a:pt x="409543" y="297307"/>
                  <a:pt x="372296" y="330666"/>
                  <a:pt x="337617" y="366592"/>
                </a:cubicBezTo>
                <a:cubicBezTo>
                  <a:pt x="304223" y="402518"/>
                  <a:pt x="272113" y="439728"/>
                  <a:pt x="243858" y="480786"/>
                </a:cubicBezTo>
                <a:cubicBezTo>
                  <a:pt x="216885" y="521844"/>
                  <a:pt x="191198" y="565468"/>
                  <a:pt x="169363" y="609093"/>
                </a:cubicBezTo>
                <a:cubicBezTo>
                  <a:pt x="147529" y="654000"/>
                  <a:pt x="129547" y="700191"/>
                  <a:pt x="115419" y="747665"/>
                </a:cubicBezTo>
                <a:cubicBezTo>
                  <a:pt x="101291" y="795138"/>
                  <a:pt x="91016" y="843895"/>
                  <a:pt x="83310" y="892652"/>
                </a:cubicBezTo>
                <a:cubicBezTo>
                  <a:pt x="79456" y="917030"/>
                  <a:pt x="78172" y="942691"/>
                  <a:pt x="75604" y="967070"/>
                </a:cubicBezTo>
                <a:cubicBezTo>
                  <a:pt x="74319" y="991448"/>
                  <a:pt x="73034" y="1017110"/>
                  <a:pt x="74319" y="1041488"/>
                </a:cubicBezTo>
                <a:cubicBezTo>
                  <a:pt x="74319" y="1064583"/>
                  <a:pt x="76888" y="1086396"/>
                  <a:pt x="78172" y="1109491"/>
                </a:cubicBezTo>
                <a:cubicBezTo>
                  <a:pt x="79456" y="1121039"/>
                  <a:pt x="80741" y="1132586"/>
                  <a:pt x="82025" y="1144134"/>
                </a:cubicBezTo>
                <a:cubicBezTo>
                  <a:pt x="82025" y="1144134"/>
                  <a:pt x="82025" y="1144134"/>
                  <a:pt x="84594" y="1160814"/>
                </a:cubicBezTo>
                <a:cubicBezTo>
                  <a:pt x="84594" y="1160814"/>
                  <a:pt x="84594" y="1160814"/>
                  <a:pt x="87163" y="1177494"/>
                </a:cubicBezTo>
                <a:cubicBezTo>
                  <a:pt x="94869" y="1222401"/>
                  <a:pt x="106429" y="1267309"/>
                  <a:pt x="120556" y="1310934"/>
                </a:cubicBezTo>
                <a:cubicBezTo>
                  <a:pt x="147529" y="1396899"/>
                  <a:pt x="192482" y="1479015"/>
                  <a:pt x="245142" y="1553434"/>
                </a:cubicBezTo>
                <a:cubicBezTo>
                  <a:pt x="296517" y="1629135"/>
                  <a:pt x="356883" y="1697138"/>
                  <a:pt x="428809" y="1754876"/>
                </a:cubicBezTo>
                <a:cubicBezTo>
                  <a:pt x="499450" y="1812614"/>
                  <a:pt x="579081" y="1858805"/>
                  <a:pt x="663850" y="1894731"/>
                </a:cubicBezTo>
                <a:cubicBezTo>
                  <a:pt x="663850" y="1894731"/>
                  <a:pt x="663850" y="1894731"/>
                  <a:pt x="695960" y="1906279"/>
                </a:cubicBezTo>
                <a:cubicBezTo>
                  <a:pt x="695960" y="1906279"/>
                  <a:pt x="695960" y="1906279"/>
                  <a:pt x="728069" y="1917826"/>
                </a:cubicBezTo>
                <a:cubicBezTo>
                  <a:pt x="738344" y="1921676"/>
                  <a:pt x="749904" y="1924242"/>
                  <a:pt x="760179" y="1928091"/>
                </a:cubicBezTo>
                <a:cubicBezTo>
                  <a:pt x="760179" y="1928091"/>
                  <a:pt x="760179" y="1928091"/>
                  <a:pt x="776876" y="1933223"/>
                </a:cubicBezTo>
                <a:cubicBezTo>
                  <a:pt x="776876" y="1933223"/>
                  <a:pt x="776876" y="1933223"/>
                  <a:pt x="785866" y="1934506"/>
                </a:cubicBezTo>
                <a:cubicBezTo>
                  <a:pt x="785866" y="1934506"/>
                  <a:pt x="785866" y="1934506"/>
                  <a:pt x="793573" y="1937072"/>
                </a:cubicBezTo>
                <a:cubicBezTo>
                  <a:pt x="793573" y="1937072"/>
                  <a:pt x="793573" y="1937072"/>
                  <a:pt x="826967" y="1944771"/>
                </a:cubicBezTo>
                <a:cubicBezTo>
                  <a:pt x="838526" y="1947337"/>
                  <a:pt x="850086" y="1948620"/>
                  <a:pt x="860361" y="1951186"/>
                </a:cubicBezTo>
                <a:cubicBezTo>
                  <a:pt x="860361" y="1951186"/>
                  <a:pt x="860361" y="1951186"/>
                  <a:pt x="878342" y="1953752"/>
                </a:cubicBezTo>
                <a:cubicBezTo>
                  <a:pt x="878342" y="1953752"/>
                  <a:pt x="878342" y="1953752"/>
                  <a:pt x="895039" y="1956318"/>
                </a:cubicBezTo>
                <a:cubicBezTo>
                  <a:pt x="906599" y="1957602"/>
                  <a:pt x="916874" y="1958885"/>
                  <a:pt x="928433" y="1960168"/>
                </a:cubicBezTo>
                <a:cubicBezTo>
                  <a:pt x="951552" y="1962734"/>
                  <a:pt x="974671" y="1965300"/>
                  <a:pt x="997790" y="1965300"/>
                </a:cubicBezTo>
                <a:cubicBezTo>
                  <a:pt x="1019624" y="1966583"/>
                  <a:pt x="1042743" y="1966583"/>
                  <a:pt x="1065862" y="1966583"/>
                </a:cubicBezTo>
                <a:cubicBezTo>
                  <a:pt x="1077421" y="1966583"/>
                  <a:pt x="1088981" y="1965300"/>
                  <a:pt x="1100540" y="1965300"/>
                </a:cubicBezTo>
                <a:cubicBezTo>
                  <a:pt x="1100540" y="1965300"/>
                  <a:pt x="1100540" y="1965300"/>
                  <a:pt x="1117237" y="1964017"/>
                </a:cubicBezTo>
                <a:cubicBezTo>
                  <a:pt x="1123659" y="1964017"/>
                  <a:pt x="1128796" y="1962734"/>
                  <a:pt x="1133934" y="1961451"/>
                </a:cubicBezTo>
                <a:cubicBezTo>
                  <a:pt x="1145493" y="1960168"/>
                  <a:pt x="1157053" y="1960168"/>
                  <a:pt x="1168612" y="1957602"/>
                </a:cubicBezTo>
                <a:cubicBezTo>
                  <a:pt x="1168612" y="1957602"/>
                  <a:pt x="1168612" y="1957602"/>
                  <a:pt x="1202006" y="1952469"/>
                </a:cubicBezTo>
                <a:cubicBezTo>
                  <a:pt x="1248244" y="1943488"/>
                  <a:pt x="1291913" y="1933223"/>
                  <a:pt x="1335582" y="1916543"/>
                </a:cubicBezTo>
                <a:cubicBezTo>
                  <a:pt x="1379251" y="1902430"/>
                  <a:pt x="1421636" y="1884466"/>
                  <a:pt x="1462736" y="1862654"/>
                </a:cubicBezTo>
                <a:cubicBezTo>
                  <a:pt x="1503836" y="1842125"/>
                  <a:pt x="1543652" y="1817747"/>
                  <a:pt x="1579615" y="1790802"/>
                </a:cubicBezTo>
                <a:cubicBezTo>
                  <a:pt x="1616862" y="1762574"/>
                  <a:pt x="1652825" y="1733064"/>
                  <a:pt x="1686218" y="1700987"/>
                </a:cubicBezTo>
                <a:cubicBezTo>
                  <a:pt x="1718328" y="1668910"/>
                  <a:pt x="1750438" y="1635551"/>
                  <a:pt x="1778694" y="1599624"/>
                </a:cubicBezTo>
                <a:cubicBezTo>
                  <a:pt x="1806950" y="1563699"/>
                  <a:pt x="1833922" y="1526489"/>
                  <a:pt x="1857041" y="1486714"/>
                </a:cubicBezTo>
                <a:cubicBezTo>
                  <a:pt x="1878876" y="1445656"/>
                  <a:pt x="1899426" y="1404598"/>
                  <a:pt x="1916123" y="1360973"/>
                </a:cubicBezTo>
                <a:cubicBezTo>
                  <a:pt x="1916123" y="1360973"/>
                  <a:pt x="1916123" y="1360973"/>
                  <a:pt x="1922544" y="1345576"/>
                </a:cubicBezTo>
                <a:cubicBezTo>
                  <a:pt x="1922544" y="1345576"/>
                  <a:pt x="1922544" y="1345576"/>
                  <a:pt x="1928966" y="1328896"/>
                </a:cubicBezTo>
                <a:cubicBezTo>
                  <a:pt x="1931535" y="1318632"/>
                  <a:pt x="1936673" y="1307084"/>
                  <a:pt x="1939242" y="1296819"/>
                </a:cubicBezTo>
                <a:cubicBezTo>
                  <a:pt x="1939242" y="1296819"/>
                  <a:pt x="1939242" y="1296819"/>
                  <a:pt x="1949517" y="1263460"/>
                </a:cubicBezTo>
                <a:cubicBezTo>
                  <a:pt x="1950801" y="1257044"/>
                  <a:pt x="1952085" y="1251912"/>
                  <a:pt x="1953370" y="1246780"/>
                </a:cubicBezTo>
                <a:cubicBezTo>
                  <a:pt x="1953370" y="1246780"/>
                  <a:pt x="1953370" y="1246780"/>
                  <a:pt x="1957223" y="1230100"/>
                </a:cubicBezTo>
                <a:cubicBezTo>
                  <a:pt x="1959792" y="1222401"/>
                  <a:pt x="1961076" y="1215986"/>
                  <a:pt x="1962360" y="1209571"/>
                </a:cubicBezTo>
                <a:cubicBezTo>
                  <a:pt x="1963645" y="1204438"/>
                  <a:pt x="1964929" y="1198023"/>
                  <a:pt x="1966214" y="1191608"/>
                </a:cubicBezTo>
                <a:lnTo>
                  <a:pt x="1969296" y="1175596"/>
                </a:lnTo>
                <a:lnTo>
                  <a:pt x="1971643" y="1159197"/>
                </a:lnTo>
                <a:cubicBezTo>
                  <a:pt x="1972927" y="1152786"/>
                  <a:pt x="1974212" y="1147656"/>
                  <a:pt x="1974212" y="1142527"/>
                </a:cubicBezTo>
                <a:cubicBezTo>
                  <a:pt x="1976780" y="1130986"/>
                  <a:pt x="1978065" y="1120727"/>
                  <a:pt x="1980634" y="1111751"/>
                </a:cubicBezTo>
                <a:cubicBezTo>
                  <a:pt x="1981918" y="1101492"/>
                  <a:pt x="1983203" y="1092516"/>
                  <a:pt x="1984487" y="1084822"/>
                </a:cubicBezTo>
                <a:cubicBezTo>
                  <a:pt x="1985772" y="1075845"/>
                  <a:pt x="1988341" y="1069433"/>
                  <a:pt x="1989625" y="1063022"/>
                </a:cubicBezTo>
                <a:cubicBezTo>
                  <a:pt x="1989625" y="1055328"/>
                  <a:pt x="1990909" y="1050198"/>
                  <a:pt x="1993478" y="1045069"/>
                </a:cubicBezTo>
                <a:cubicBezTo>
                  <a:pt x="1996047" y="1034810"/>
                  <a:pt x="1998616" y="1027116"/>
                  <a:pt x="2001185" y="1021987"/>
                </a:cubicBezTo>
                <a:cubicBezTo>
                  <a:pt x="2007607" y="1011728"/>
                  <a:pt x="2012745" y="1014293"/>
                  <a:pt x="2016598" y="1036093"/>
                </a:cubicBezTo>
                <a:cubicBezTo>
                  <a:pt x="2017883" y="1041222"/>
                  <a:pt x="2017883" y="1047634"/>
                  <a:pt x="2019168" y="1056610"/>
                </a:cubicBezTo>
                <a:cubicBezTo>
                  <a:pt x="2019168" y="1060457"/>
                  <a:pt x="2020452" y="1064304"/>
                  <a:pt x="2020452" y="1068151"/>
                </a:cubicBezTo>
                <a:cubicBezTo>
                  <a:pt x="2020452" y="1073280"/>
                  <a:pt x="2020452" y="1078410"/>
                  <a:pt x="2020452" y="1083539"/>
                </a:cubicBezTo>
                <a:cubicBezTo>
                  <a:pt x="2020452" y="1093798"/>
                  <a:pt x="2020452" y="1105339"/>
                  <a:pt x="2020452" y="1118162"/>
                </a:cubicBezTo>
                <a:cubicBezTo>
                  <a:pt x="2019168" y="1130986"/>
                  <a:pt x="2017883" y="1145092"/>
                  <a:pt x="2015314" y="1160480"/>
                </a:cubicBezTo>
                <a:cubicBezTo>
                  <a:pt x="2008892" y="1211774"/>
                  <a:pt x="2001185" y="1260503"/>
                  <a:pt x="1988341" y="1309233"/>
                </a:cubicBezTo>
                <a:cubicBezTo>
                  <a:pt x="1975496" y="1357962"/>
                  <a:pt x="1958798" y="1406691"/>
                  <a:pt x="1936962" y="1454137"/>
                </a:cubicBezTo>
                <a:cubicBezTo>
                  <a:pt x="1915126" y="1500302"/>
                  <a:pt x="1889437" y="1545184"/>
                  <a:pt x="1861179" y="1588784"/>
                </a:cubicBezTo>
                <a:cubicBezTo>
                  <a:pt x="1861179" y="1588784"/>
                  <a:pt x="1861179" y="1588784"/>
                  <a:pt x="1838059" y="1620842"/>
                </a:cubicBezTo>
                <a:cubicBezTo>
                  <a:pt x="1830352" y="1631101"/>
                  <a:pt x="1822646" y="1641360"/>
                  <a:pt x="1814939" y="1651618"/>
                </a:cubicBezTo>
                <a:cubicBezTo>
                  <a:pt x="1807232" y="1663160"/>
                  <a:pt x="1798241" y="1672136"/>
                  <a:pt x="1789250" y="1682395"/>
                </a:cubicBezTo>
                <a:cubicBezTo>
                  <a:pt x="1789250" y="1682395"/>
                  <a:pt x="1789250" y="1682395"/>
                  <a:pt x="1777690" y="1697783"/>
                </a:cubicBezTo>
                <a:cubicBezTo>
                  <a:pt x="1772552" y="1701630"/>
                  <a:pt x="1768698" y="1706760"/>
                  <a:pt x="1763561" y="1711889"/>
                </a:cubicBezTo>
                <a:cubicBezTo>
                  <a:pt x="1763561" y="1711889"/>
                  <a:pt x="1763561" y="1711889"/>
                  <a:pt x="1750716" y="1725995"/>
                </a:cubicBezTo>
                <a:cubicBezTo>
                  <a:pt x="1746862" y="1731124"/>
                  <a:pt x="1741725" y="1734971"/>
                  <a:pt x="1736587" y="1740101"/>
                </a:cubicBezTo>
                <a:cubicBezTo>
                  <a:pt x="1736587" y="1740101"/>
                  <a:pt x="1736587" y="1740101"/>
                  <a:pt x="1709613" y="1767030"/>
                </a:cubicBezTo>
                <a:cubicBezTo>
                  <a:pt x="1689062" y="1784983"/>
                  <a:pt x="1669795" y="1801654"/>
                  <a:pt x="1649244" y="1818324"/>
                </a:cubicBezTo>
                <a:cubicBezTo>
                  <a:pt x="1608141" y="1850383"/>
                  <a:pt x="1565754" y="1879876"/>
                  <a:pt x="1519514" y="1905523"/>
                </a:cubicBezTo>
                <a:cubicBezTo>
                  <a:pt x="1474557" y="1931170"/>
                  <a:pt x="1427032" y="1954252"/>
                  <a:pt x="1378223" y="1973487"/>
                </a:cubicBezTo>
                <a:cubicBezTo>
                  <a:pt x="1329414" y="1991441"/>
                  <a:pt x="1279320" y="2006829"/>
                  <a:pt x="1226657" y="2017088"/>
                </a:cubicBezTo>
                <a:cubicBezTo>
                  <a:pt x="1175279" y="2027346"/>
                  <a:pt x="1123901" y="2035040"/>
                  <a:pt x="1071238" y="2037605"/>
                </a:cubicBezTo>
                <a:cubicBezTo>
                  <a:pt x="1018575" y="2040170"/>
                  <a:pt x="965913" y="2038887"/>
                  <a:pt x="913249" y="2033758"/>
                </a:cubicBezTo>
                <a:cubicBezTo>
                  <a:pt x="860587" y="2028629"/>
                  <a:pt x="809209" y="2018370"/>
                  <a:pt x="757830" y="2006829"/>
                </a:cubicBezTo>
                <a:cubicBezTo>
                  <a:pt x="757830" y="2006829"/>
                  <a:pt x="757830" y="2006829"/>
                  <a:pt x="719297" y="1995288"/>
                </a:cubicBezTo>
                <a:cubicBezTo>
                  <a:pt x="706452" y="1991441"/>
                  <a:pt x="694892" y="1987594"/>
                  <a:pt x="682047" y="1983747"/>
                </a:cubicBezTo>
                <a:cubicBezTo>
                  <a:pt x="669203" y="1979900"/>
                  <a:pt x="657643" y="1974770"/>
                  <a:pt x="644798" y="1969640"/>
                </a:cubicBezTo>
                <a:cubicBezTo>
                  <a:pt x="644798" y="1969640"/>
                  <a:pt x="644798" y="1969640"/>
                  <a:pt x="626815" y="1961946"/>
                </a:cubicBezTo>
                <a:cubicBezTo>
                  <a:pt x="620393" y="1960665"/>
                  <a:pt x="613971" y="1956817"/>
                  <a:pt x="608833" y="1954252"/>
                </a:cubicBezTo>
                <a:cubicBezTo>
                  <a:pt x="560024" y="1933735"/>
                  <a:pt x="513783" y="1908088"/>
                  <a:pt x="468827" y="1878594"/>
                </a:cubicBezTo>
                <a:cubicBezTo>
                  <a:pt x="425156" y="1850383"/>
                  <a:pt x="382768" y="1818324"/>
                  <a:pt x="344235" y="1783700"/>
                </a:cubicBezTo>
                <a:cubicBezTo>
                  <a:pt x="304417" y="1747795"/>
                  <a:pt x="267168" y="1710607"/>
                  <a:pt x="233771" y="1670854"/>
                </a:cubicBezTo>
                <a:cubicBezTo>
                  <a:pt x="200375" y="1629819"/>
                  <a:pt x="169549" y="1587501"/>
                  <a:pt x="142575" y="1542619"/>
                </a:cubicBezTo>
                <a:cubicBezTo>
                  <a:pt x="88628" y="1451573"/>
                  <a:pt x="50094" y="1352832"/>
                  <a:pt x="26974" y="1250244"/>
                </a:cubicBezTo>
                <a:cubicBezTo>
                  <a:pt x="26974" y="1250244"/>
                  <a:pt x="26974" y="1250244"/>
                  <a:pt x="21836" y="1231009"/>
                </a:cubicBezTo>
                <a:cubicBezTo>
                  <a:pt x="21836" y="1231009"/>
                  <a:pt x="21836" y="1231009"/>
                  <a:pt x="20552" y="1222033"/>
                </a:cubicBezTo>
                <a:cubicBezTo>
                  <a:pt x="20552" y="1222033"/>
                  <a:pt x="20552" y="1222033"/>
                  <a:pt x="17983" y="1211774"/>
                </a:cubicBezTo>
                <a:cubicBezTo>
                  <a:pt x="17983" y="1211774"/>
                  <a:pt x="17983" y="1211774"/>
                  <a:pt x="11560" y="1173304"/>
                </a:cubicBezTo>
                <a:cubicBezTo>
                  <a:pt x="7707" y="1147656"/>
                  <a:pt x="3853" y="1120727"/>
                  <a:pt x="2569" y="1095080"/>
                </a:cubicBezTo>
                <a:cubicBezTo>
                  <a:pt x="0" y="1069433"/>
                  <a:pt x="0" y="1042504"/>
                  <a:pt x="0" y="1016857"/>
                </a:cubicBezTo>
                <a:cubicBezTo>
                  <a:pt x="0" y="989928"/>
                  <a:pt x="0" y="964281"/>
                  <a:pt x="2569" y="938634"/>
                </a:cubicBezTo>
                <a:cubicBezTo>
                  <a:pt x="3853" y="910422"/>
                  <a:pt x="8992" y="883493"/>
                  <a:pt x="11560" y="856564"/>
                </a:cubicBezTo>
                <a:cubicBezTo>
                  <a:pt x="11560" y="856564"/>
                  <a:pt x="11560" y="856564"/>
                  <a:pt x="19267" y="816811"/>
                </a:cubicBezTo>
                <a:cubicBezTo>
                  <a:pt x="20552" y="810399"/>
                  <a:pt x="21836" y="803988"/>
                  <a:pt x="23121" y="797576"/>
                </a:cubicBezTo>
                <a:cubicBezTo>
                  <a:pt x="23121" y="797576"/>
                  <a:pt x="23121" y="797576"/>
                  <a:pt x="28258" y="777058"/>
                </a:cubicBezTo>
                <a:cubicBezTo>
                  <a:pt x="41103" y="724482"/>
                  <a:pt x="57801" y="671906"/>
                  <a:pt x="78352" y="621894"/>
                </a:cubicBezTo>
                <a:cubicBezTo>
                  <a:pt x="122024" y="521872"/>
                  <a:pt x="179824" y="428260"/>
                  <a:pt x="251754" y="347472"/>
                </a:cubicBezTo>
                <a:cubicBezTo>
                  <a:pt x="287719" y="306437"/>
                  <a:pt x="326252" y="269249"/>
                  <a:pt x="368640" y="234626"/>
                </a:cubicBezTo>
                <a:cubicBezTo>
                  <a:pt x="411027" y="201284"/>
                  <a:pt x="455983" y="170508"/>
                  <a:pt x="503508" y="143579"/>
                </a:cubicBezTo>
                <a:cubicBezTo>
                  <a:pt x="503508" y="143579"/>
                  <a:pt x="503508" y="143579"/>
                  <a:pt x="538188" y="123062"/>
                </a:cubicBezTo>
                <a:cubicBezTo>
                  <a:pt x="538188" y="123062"/>
                  <a:pt x="538188" y="123062"/>
                  <a:pt x="574153" y="105109"/>
                </a:cubicBezTo>
                <a:cubicBezTo>
                  <a:pt x="580575" y="101262"/>
                  <a:pt x="586998" y="98697"/>
                  <a:pt x="592135" y="96132"/>
                </a:cubicBezTo>
                <a:cubicBezTo>
                  <a:pt x="592135" y="96132"/>
                  <a:pt x="592135" y="96132"/>
                  <a:pt x="611402" y="87156"/>
                </a:cubicBezTo>
                <a:cubicBezTo>
                  <a:pt x="617824" y="84591"/>
                  <a:pt x="622962" y="80744"/>
                  <a:pt x="629384" y="78180"/>
                </a:cubicBezTo>
                <a:cubicBezTo>
                  <a:pt x="629384" y="78180"/>
                  <a:pt x="629384" y="78180"/>
                  <a:pt x="648651" y="70486"/>
                </a:cubicBezTo>
                <a:cubicBezTo>
                  <a:pt x="698745" y="49967"/>
                  <a:pt x="750123" y="33297"/>
                  <a:pt x="804071" y="21756"/>
                </a:cubicBezTo>
                <a:cubicBezTo>
                  <a:pt x="856734" y="11497"/>
                  <a:pt x="910680" y="3803"/>
                  <a:pt x="964628" y="1239"/>
                </a:cubicBezTo>
                <a:cubicBezTo>
                  <a:pt x="991602" y="-44"/>
                  <a:pt x="1018896" y="-365"/>
                  <a:pt x="1046191" y="437"/>
                </a:cubicBezTo>
                <a:close/>
              </a:path>
            </a:pathLst>
          </a:custGeom>
          <a:solidFill>
            <a:srgbClr val="3A3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 name="TextBox 12"/>
          <p:cNvSpPr txBox="1"/>
          <p:nvPr/>
        </p:nvSpPr>
        <p:spPr>
          <a:xfrm>
            <a:off x="2348141" y="4695709"/>
            <a:ext cx="2177198" cy="307777"/>
          </a:xfrm>
          <a:prstGeom prst="rect">
            <a:avLst/>
          </a:prstGeom>
          <a:noFill/>
        </p:spPr>
        <p:txBody>
          <a:bodyPr wrap="square" lIns="0" rIns="0" rtlCol="0">
            <a:spAutoFit/>
          </a:bodyPr>
          <a:lstStyle/>
          <a:p>
            <a:r>
              <a:rPr lang="en-US" sz="1400" spc="300" dirty="0">
                <a:latin typeface="+mj-lt"/>
              </a:rPr>
              <a:t>YOUR TITLE</a:t>
            </a:r>
            <a:endParaRPr lang="en-US" sz="1400" kern="1200" spc="300" dirty="0">
              <a:latin typeface="+mj-lt"/>
            </a:endParaRPr>
          </a:p>
        </p:txBody>
      </p:sp>
      <p:sp>
        <p:nvSpPr>
          <p:cNvPr id="14" name="TextBox 13"/>
          <p:cNvSpPr txBox="1"/>
          <p:nvPr/>
        </p:nvSpPr>
        <p:spPr>
          <a:xfrm>
            <a:off x="2344299" y="5003486"/>
            <a:ext cx="2181040" cy="784830"/>
          </a:xfrm>
          <a:prstGeom prst="rect">
            <a:avLst/>
          </a:prstGeom>
          <a:noFill/>
        </p:spPr>
        <p:txBody>
          <a:bodyPr wrap="square" lIns="0" rIns="0" rtlCol="0">
            <a:spAutoFit/>
          </a:bodyPr>
          <a:lstStyle/>
          <a:p>
            <a:pPr>
              <a:lnSpc>
                <a:spcPct val="150000"/>
              </a:lnSpc>
            </a:pPr>
            <a:r>
              <a:rPr lang="en-US" sz="1000" dirty="0">
                <a:solidFill>
                  <a:schemeClr val="tx1">
                    <a:alpha val="70000"/>
                  </a:schemeClr>
                </a:solidFill>
              </a:rPr>
              <a:t>There are many variations of passages of Lorem Ipsum available, but the majority have.</a:t>
            </a:r>
          </a:p>
        </p:txBody>
      </p:sp>
      <p:sp>
        <p:nvSpPr>
          <p:cNvPr id="16" name="Shape 3660"/>
          <p:cNvSpPr/>
          <p:nvPr/>
        </p:nvSpPr>
        <p:spPr>
          <a:xfrm>
            <a:off x="1572081" y="500348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1"/>
                </a:lnTo>
                <a:cubicBezTo>
                  <a:pt x="19655" y="2641"/>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1"/>
                  <a:pt x="21380" y="0"/>
                  <a:pt x="21109" y="0"/>
                </a:cubicBezTo>
                <a:cubicBezTo>
                  <a:pt x="21034" y="0"/>
                  <a:pt x="20964" y="20"/>
                  <a:pt x="20900" y="52"/>
                </a:cubicBezTo>
                <a:lnTo>
                  <a:pt x="20898" y="48"/>
                </a:lnTo>
                <a:lnTo>
                  <a:pt x="302" y="8875"/>
                </a:lnTo>
                <a:cubicBezTo>
                  <a:pt x="301" y="8876"/>
                  <a:pt x="299" y="8876"/>
                  <a:pt x="297" y="8877"/>
                </a:cubicBezTo>
                <a:lnTo>
                  <a:pt x="280" y="8884"/>
                </a:lnTo>
                <a:lnTo>
                  <a:pt x="281" y="8887"/>
                </a:lnTo>
                <a:cubicBezTo>
                  <a:pt x="116" y="8967"/>
                  <a:pt x="0" y="9133"/>
                  <a:pt x="0" y="9327"/>
                </a:cubicBezTo>
                <a:cubicBezTo>
                  <a:pt x="0" y="9551"/>
                  <a:pt x="151" y="9732"/>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700"/>
                </a:lnTo>
                <a:cubicBezTo>
                  <a:pt x="21578" y="637"/>
                  <a:pt x="21600" y="567"/>
                  <a:pt x="21600" y="491"/>
                </a:cubicBezTo>
                <a:moveTo>
                  <a:pt x="7855" y="16200"/>
                </a:moveTo>
                <a:cubicBezTo>
                  <a:pt x="7719" y="16200"/>
                  <a:pt x="7596" y="16256"/>
                  <a:pt x="7507" y="16344"/>
                </a:cubicBezTo>
                <a:lnTo>
                  <a:pt x="6035" y="17817"/>
                </a:lnTo>
                <a:cubicBezTo>
                  <a:pt x="5946" y="17906"/>
                  <a:pt x="5891" y="18028"/>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1"/>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0"/>
                  <a:pt x="1964" y="19145"/>
                </a:cubicBezTo>
                <a:cubicBezTo>
                  <a:pt x="1964" y="19417"/>
                  <a:pt x="2184" y="19636"/>
                  <a:pt x="2455" y="19636"/>
                </a:cubicBezTo>
                <a:cubicBezTo>
                  <a:pt x="2590" y="19636"/>
                  <a:pt x="2713" y="19582"/>
                  <a:pt x="2802" y="19493"/>
                </a:cubicBezTo>
                <a:lnTo>
                  <a:pt x="7711" y="14583"/>
                </a:lnTo>
                <a:cubicBezTo>
                  <a:pt x="7800" y="14495"/>
                  <a:pt x="7855" y="14373"/>
                  <a:pt x="7855" y="14237"/>
                </a:cubicBezTo>
                <a:moveTo>
                  <a:pt x="4765" y="14583"/>
                </a:moveTo>
                <a:lnTo>
                  <a:pt x="5256" y="14093"/>
                </a:lnTo>
                <a:cubicBezTo>
                  <a:pt x="5345" y="14004"/>
                  <a:pt x="5400" y="13882"/>
                  <a:pt x="5400" y="13745"/>
                </a:cubicBezTo>
                <a:cubicBezTo>
                  <a:pt x="5400" y="13475"/>
                  <a:pt x="5180" y="13255"/>
                  <a:pt x="4909" y="13255"/>
                </a:cubicBezTo>
                <a:cubicBezTo>
                  <a:pt x="4774" y="13255"/>
                  <a:pt x="4651" y="13310"/>
                  <a:pt x="4562" y="13398"/>
                </a:cubicBezTo>
                <a:lnTo>
                  <a:pt x="4071" y="13889"/>
                </a:lnTo>
                <a:cubicBezTo>
                  <a:pt x="3982" y="13978"/>
                  <a:pt x="3927" y="14101"/>
                  <a:pt x="3927" y="14237"/>
                </a:cubicBezTo>
                <a:cubicBezTo>
                  <a:pt x="3927" y="14508"/>
                  <a:pt x="4147" y="14727"/>
                  <a:pt x="4418" y="14727"/>
                </a:cubicBezTo>
                <a:cubicBezTo>
                  <a:pt x="4554" y="14727"/>
                  <a:pt x="4676" y="14673"/>
                  <a:pt x="4765" y="14583"/>
                </a:cubicBezTo>
              </a:path>
            </a:pathLst>
          </a:custGeom>
          <a:solidFill>
            <a:schemeClr val="tx1"/>
          </a:solidFill>
          <a:ln w="12700">
            <a:miter lim="400000"/>
          </a:ln>
        </p:spPr>
        <p:txBody>
          <a:bodyPr lIns="38100" tIns="38100" rIns="38100" bIns="38100" anchor="ctr"/>
          <a:lstStyle/>
          <a:p>
            <a:endParaRPr>
              <a:solidFill>
                <a:prstClr val="black"/>
              </a:solidFill>
            </a:endParaRPr>
          </a:p>
        </p:txBody>
      </p:sp>
      <p:sp>
        <p:nvSpPr>
          <p:cNvPr id="17" name="Freeform 16"/>
          <p:cNvSpPr>
            <a:spLocks noChangeAspect="1"/>
          </p:cNvSpPr>
          <p:nvPr/>
        </p:nvSpPr>
        <p:spPr bwMode="auto">
          <a:xfrm>
            <a:off x="4760619" y="4737476"/>
            <a:ext cx="788826" cy="793501"/>
          </a:xfrm>
          <a:custGeom>
            <a:avLst/>
            <a:gdLst>
              <a:gd name="connsiteX0" fmla="*/ 1763742 w 2026874"/>
              <a:gd name="connsiteY0" fmla="*/ 1587514 h 2038887"/>
              <a:gd name="connsiteX1" fmla="*/ 1755677 w 2026874"/>
              <a:gd name="connsiteY1" fmla="*/ 1597992 h 2038887"/>
              <a:gd name="connsiteX2" fmla="*/ 1748103 w 2026874"/>
              <a:gd name="connsiteY2" fmla="*/ 1606468 h 2038887"/>
              <a:gd name="connsiteX3" fmla="*/ 1867648 w 2026874"/>
              <a:gd name="connsiteY3" fmla="*/ 1423669 h 2038887"/>
              <a:gd name="connsiteX4" fmla="*/ 1862895 w 2026874"/>
              <a:gd name="connsiteY4" fmla="*/ 1434065 h 2038887"/>
              <a:gd name="connsiteX5" fmla="*/ 1861107 w 2026874"/>
              <a:gd name="connsiteY5" fmla="*/ 1437248 h 2038887"/>
              <a:gd name="connsiteX6" fmla="*/ 1911668 w 2026874"/>
              <a:gd name="connsiteY6" fmla="*/ 1315951 h 2038887"/>
              <a:gd name="connsiteX7" fmla="*/ 1904627 w 2026874"/>
              <a:gd name="connsiteY7" fmla="*/ 1340072 h 2038887"/>
              <a:gd name="connsiteX8" fmla="*/ 1891786 w 2026874"/>
              <a:gd name="connsiteY8" fmla="*/ 1370869 h 2038887"/>
              <a:gd name="connsiteX9" fmla="*/ 1890689 w 2026874"/>
              <a:gd name="connsiteY9" fmla="*/ 1373269 h 2038887"/>
              <a:gd name="connsiteX10" fmla="*/ 1046191 w 2026874"/>
              <a:gd name="connsiteY10" fmla="*/ 437 h 2038887"/>
              <a:gd name="connsiteX11" fmla="*/ 1127754 w 2026874"/>
              <a:gd name="connsiteY11" fmla="*/ 6368 h 2038887"/>
              <a:gd name="connsiteX12" fmla="*/ 1162435 w 2026874"/>
              <a:gd name="connsiteY12" fmla="*/ 10215 h 2038887"/>
              <a:gd name="connsiteX13" fmla="*/ 1180417 w 2026874"/>
              <a:gd name="connsiteY13" fmla="*/ 12780 h 2038887"/>
              <a:gd name="connsiteX14" fmla="*/ 1198399 w 2026874"/>
              <a:gd name="connsiteY14" fmla="*/ 16627 h 2038887"/>
              <a:gd name="connsiteX15" fmla="*/ 1233080 w 2026874"/>
              <a:gd name="connsiteY15" fmla="*/ 24321 h 2038887"/>
              <a:gd name="connsiteX16" fmla="*/ 1267760 w 2026874"/>
              <a:gd name="connsiteY16" fmla="*/ 32015 h 2038887"/>
              <a:gd name="connsiteX17" fmla="*/ 1276751 w 2026874"/>
              <a:gd name="connsiteY17" fmla="*/ 34579 h 2038887"/>
              <a:gd name="connsiteX18" fmla="*/ 1285742 w 2026874"/>
              <a:gd name="connsiteY18" fmla="*/ 37145 h 2038887"/>
              <a:gd name="connsiteX19" fmla="*/ 1302440 w 2026874"/>
              <a:gd name="connsiteY19" fmla="*/ 42273 h 2038887"/>
              <a:gd name="connsiteX20" fmla="*/ 1337121 w 2026874"/>
              <a:gd name="connsiteY20" fmla="*/ 53815 h 2038887"/>
              <a:gd name="connsiteX21" fmla="*/ 1370517 w 2026874"/>
              <a:gd name="connsiteY21" fmla="*/ 65356 h 2038887"/>
              <a:gd name="connsiteX22" fmla="*/ 1403912 w 2026874"/>
              <a:gd name="connsiteY22" fmla="*/ 78180 h 2038887"/>
              <a:gd name="connsiteX23" fmla="*/ 1532358 w 2026874"/>
              <a:gd name="connsiteY23" fmla="*/ 143579 h 2038887"/>
              <a:gd name="connsiteX24" fmla="*/ 1547771 w 2026874"/>
              <a:gd name="connsiteY24" fmla="*/ 152555 h 2038887"/>
              <a:gd name="connsiteX25" fmla="*/ 1561900 w 2026874"/>
              <a:gd name="connsiteY25" fmla="*/ 161532 h 2038887"/>
              <a:gd name="connsiteX26" fmla="*/ 1591443 w 2026874"/>
              <a:gd name="connsiteY26" fmla="*/ 182049 h 2038887"/>
              <a:gd name="connsiteX27" fmla="*/ 1620986 w 2026874"/>
              <a:gd name="connsiteY27" fmla="*/ 202567 h 2038887"/>
              <a:gd name="connsiteX28" fmla="*/ 1635114 w 2026874"/>
              <a:gd name="connsiteY28" fmla="*/ 214108 h 2038887"/>
              <a:gd name="connsiteX29" fmla="*/ 1649244 w 2026874"/>
              <a:gd name="connsiteY29" fmla="*/ 224367 h 2038887"/>
              <a:gd name="connsiteX30" fmla="*/ 1663373 w 2026874"/>
              <a:gd name="connsiteY30" fmla="*/ 235908 h 2038887"/>
              <a:gd name="connsiteX31" fmla="*/ 1677502 w 2026874"/>
              <a:gd name="connsiteY31" fmla="*/ 247449 h 2038887"/>
              <a:gd name="connsiteX32" fmla="*/ 1704476 w 2026874"/>
              <a:gd name="connsiteY32" fmla="*/ 270531 h 2038887"/>
              <a:gd name="connsiteX33" fmla="*/ 1731449 w 2026874"/>
              <a:gd name="connsiteY33" fmla="*/ 294896 h 2038887"/>
              <a:gd name="connsiteX34" fmla="*/ 1737871 w 2026874"/>
              <a:gd name="connsiteY34" fmla="*/ 301308 h 2038887"/>
              <a:gd name="connsiteX35" fmla="*/ 1744293 w 2026874"/>
              <a:gd name="connsiteY35" fmla="*/ 307719 h 2038887"/>
              <a:gd name="connsiteX36" fmla="*/ 1757138 w 2026874"/>
              <a:gd name="connsiteY36" fmla="*/ 320543 h 2038887"/>
              <a:gd name="connsiteX37" fmla="*/ 1781543 w 2026874"/>
              <a:gd name="connsiteY37" fmla="*/ 346190 h 2038887"/>
              <a:gd name="connsiteX38" fmla="*/ 1805947 w 2026874"/>
              <a:gd name="connsiteY38" fmla="*/ 373119 h 2038887"/>
              <a:gd name="connsiteX39" fmla="*/ 1849619 w 2026874"/>
              <a:gd name="connsiteY39" fmla="*/ 430825 h 2038887"/>
              <a:gd name="connsiteX40" fmla="*/ 1888153 w 2026874"/>
              <a:gd name="connsiteY40" fmla="*/ 491095 h 2038887"/>
              <a:gd name="connsiteX41" fmla="*/ 1904851 w 2026874"/>
              <a:gd name="connsiteY41" fmla="*/ 521872 h 2038887"/>
              <a:gd name="connsiteX42" fmla="*/ 1913842 w 2026874"/>
              <a:gd name="connsiteY42" fmla="*/ 537260 h 2038887"/>
              <a:gd name="connsiteX43" fmla="*/ 1921549 w 2026874"/>
              <a:gd name="connsiteY43" fmla="*/ 553930 h 2038887"/>
              <a:gd name="connsiteX44" fmla="*/ 1929255 w 2026874"/>
              <a:gd name="connsiteY44" fmla="*/ 569318 h 2038887"/>
              <a:gd name="connsiteX45" fmla="*/ 1935678 w 2026874"/>
              <a:gd name="connsiteY45" fmla="*/ 585989 h 2038887"/>
              <a:gd name="connsiteX46" fmla="*/ 1949807 w 2026874"/>
              <a:gd name="connsiteY46" fmla="*/ 618047 h 2038887"/>
              <a:gd name="connsiteX47" fmla="*/ 1962651 w 2026874"/>
              <a:gd name="connsiteY47" fmla="*/ 651388 h 2038887"/>
              <a:gd name="connsiteX48" fmla="*/ 1969074 w 2026874"/>
              <a:gd name="connsiteY48" fmla="*/ 668059 h 2038887"/>
              <a:gd name="connsiteX49" fmla="*/ 1974212 w 2026874"/>
              <a:gd name="connsiteY49" fmla="*/ 684730 h 2038887"/>
              <a:gd name="connsiteX50" fmla="*/ 2010177 w 2026874"/>
              <a:gd name="connsiteY50" fmla="*/ 823223 h 2038887"/>
              <a:gd name="connsiteX51" fmla="*/ 2016598 w 2026874"/>
              <a:gd name="connsiteY51" fmla="*/ 859129 h 2038887"/>
              <a:gd name="connsiteX52" fmla="*/ 2020452 w 2026874"/>
              <a:gd name="connsiteY52" fmla="*/ 893752 h 2038887"/>
              <a:gd name="connsiteX53" fmla="*/ 2023021 w 2026874"/>
              <a:gd name="connsiteY53" fmla="*/ 911705 h 2038887"/>
              <a:gd name="connsiteX54" fmla="*/ 2024305 w 2026874"/>
              <a:gd name="connsiteY54" fmla="*/ 928375 h 2038887"/>
              <a:gd name="connsiteX55" fmla="*/ 2026874 w 2026874"/>
              <a:gd name="connsiteY55" fmla="*/ 964281 h 2038887"/>
              <a:gd name="connsiteX56" fmla="*/ 2019168 w 2026874"/>
              <a:gd name="connsiteY56" fmla="*/ 1013010 h 2038887"/>
              <a:gd name="connsiteX57" fmla="*/ 2012745 w 2026874"/>
              <a:gd name="connsiteY57" fmla="*/ 984798 h 2038887"/>
              <a:gd name="connsiteX58" fmla="*/ 2010177 w 2026874"/>
              <a:gd name="connsiteY58" fmla="*/ 960434 h 2038887"/>
              <a:gd name="connsiteX59" fmla="*/ 2007607 w 2026874"/>
              <a:gd name="connsiteY59" fmla="*/ 930940 h 2038887"/>
              <a:gd name="connsiteX60" fmla="*/ 1985772 w 2026874"/>
              <a:gd name="connsiteY60" fmla="*/ 784752 h 2038887"/>
              <a:gd name="connsiteX61" fmla="*/ 1981918 w 2026874"/>
              <a:gd name="connsiteY61" fmla="*/ 765517 h 2038887"/>
              <a:gd name="connsiteX62" fmla="*/ 1976780 w 2026874"/>
              <a:gd name="connsiteY62" fmla="*/ 747564 h 2038887"/>
              <a:gd name="connsiteX63" fmla="*/ 1971643 w 2026874"/>
              <a:gd name="connsiteY63" fmla="*/ 729612 h 2038887"/>
              <a:gd name="connsiteX64" fmla="*/ 1969074 w 2026874"/>
              <a:gd name="connsiteY64" fmla="*/ 720635 h 2038887"/>
              <a:gd name="connsiteX65" fmla="*/ 1965220 w 2026874"/>
              <a:gd name="connsiteY65" fmla="*/ 711659 h 2038887"/>
              <a:gd name="connsiteX66" fmla="*/ 1953660 w 2026874"/>
              <a:gd name="connsiteY66" fmla="*/ 677036 h 2038887"/>
              <a:gd name="connsiteX67" fmla="*/ 1940815 w 2026874"/>
              <a:gd name="connsiteY67" fmla="*/ 642412 h 2038887"/>
              <a:gd name="connsiteX68" fmla="*/ 1925402 w 2026874"/>
              <a:gd name="connsiteY68" fmla="*/ 607789 h 2038887"/>
              <a:gd name="connsiteX69" fmla="*/ 1909989 w 2026874"/>
              <a:gd name="connsiteY69" fmla="*/ 574448 h 2038887"/>
              <a:gd name="connsiteX70" fmla="*/ 1893290 w 2026874"/>
              <a:gd name="connsiteY70" fmla="*/ 541107 h 2038887"/>
              <a:gd name="connsiteX71" fmla="*/ 1874024 w 2026874"/>
              <a:gd name="connsiteY71" fmla="*/ 509048 h 2038887"/>
              <a:gd name="connsiteX72" fmla="*/ 1789250 w 2026874"/>
              <a:gd name="connsiteY72" fmla="*/ 385943 h 2038887"/>
              <a:gd name="connsiteX73" fmla="*/ 1685208 w 2026874"/>
              <a:gd name="connsiteY73" fmla="*/ 278226 h 2038887"/>
              <a:gd name="connsiteX74" fmla="*/ 1567039 w 2026874"/>
              <a:gd name="connsiteY74" fmla="*/ 187179 h 2038887"/>
              <a:gd name="connsiteX75" fmla="*/ 1436024 w 2026874"/>
              <a:gd name="connsiteY75" fmla="*/ 115368 h 2038887"/>
              <a:gd name="connsiteX76" fmla="*/ 1418041 w 2026874"/>
              <a:gd name="connsiteY76" fmla="*/ 108956 h 2038887"/>
              <a:gd name="connsiteX77" fmla="*/ 1401343 w 2026874"/>
              <a:gd name="connsiteY77" fmla="*/ 101262 h 2038887"/>
              <a:gd name="connsiteX78" fmla="*/ 1366663 w 2026874"/>
              <a:gd name="connsiteY78" fmla="*/ 88438 h 2038887"/>
              <a:gd name="connsiteX79" fmla="*/ 1330698 w 2026874"/>
              <a:gd name="connsiteY79" fmla="*/ 76897 h 2038887"/>
              <a:gd name="connsiteX80" fmla="*/ 1314000 w 2026874"/>
              <a:gd name="connsiteY80" fmla="*/ 70486 h 2038887"/>
              <a:gd name="connsiteX81" fmla="*/ 1296018 w 2026874"/>
              <a:gd name="connsiteY81" fmla="*/ 65356 h 2038887"/>
              <a:gd name="connsiteX82" fmla="*/ 1222804 w 2026874"/>
              <a:gd name="connsiteY82" fmla="*/ 47403 h 2038887"/>
              <a:gd name="connsiteX83" fmla="*/ 1149590 w 2026874"/>
              <a:gd name="connsiteY83" fmla="*/ 34579 h 2038887"/>
              <a:gd name="connsiteX84" fmla="*/ 1075091 w 2026874"/>
              <a:gd name="connsiteY84" fmla="*/ 26885 h 2038887"/>
              <a:gd name="connsiteX85" fmla="*/ 1037842 w 2026874"/>
              <a:gd name="connsiteY85" fmla="*/ 25603 h 2038887"/>
              <a:gd name="connsiteX86" fmla="*/ 1018575 w 2026874"/>
              <a:gd name="connsiteY86" fmla="*/ 25603 h 2038887"/>
              <a:gd name="connsiteX87" fmla="*/ 1000593 w 2026874"/>
              <a:gd name="connsiteY87" fmla="*/ 25603 h 2038887"/>
              <a:gd name="connsiteX88" fmla="*/ 982610 w 2026874"/>
              <a:gd name="connsiteY88" fmla="*/ 26885 h 2038887"/>
              <a:gd name="connsiteX89" fmla="*/ 963343 w 2026874"/>
              <a:gd name="connsiteY89" fmla="*/ 28168 h 2038887"/>
              <a:gd name="connsiteX90" fmla="*/ 926094 w 2026874"/>
              <a:gd name="connsiteY90" fmla="*/ 30732 h 2038887"/>
              <a:gd name="connsiteX91" fmla="*/ 890129 w 2026874"/>
              <a:gd name="connsiteY91" fmla="*/ 35862 h 2038887"/>
              <a:gd name="connsiteX92" fmla="*/ 870863 w 2026874"/>
              <a:gd name="connsiteY92" fmla="*/ 38426 h 2038887"/>
              <a:gd name="connsiteX93" fmla="*/ 852880 w 2026874"/>
              <a:gd name="connsiteY93" fmla="*/ 42273 h 2038887"/>
              <a:gd name="connsiteX94" fmla="*/ 710305 w 2026874"/>
              <a:gd name="connsiteY94" fmla="*/ 79462 h 2038887"/>
              <a:gd name="connsiteX95" fmla="*/ 692323 w 2026874"/>
              <a:gd name="connsiteY95" fmla="*/ 85874 h 2038887"/>
              <a:gd name="connsiteX96" fmla="*/ 675625 w 2026874"/>
              <a:gd name="connsiteY96" fmla="*/ 91003 h 2038887"/>
              <a:gd name="connsiteX97" fmla="*/ 640944 w 2026874"/>
              <a:gd name="connsiteY97" fmla="*/ 105109 h 2038887"/>
              <a:gd name="connsiteX98" fmla="*/ 606264 w 2026874"/>
              <a:gd name="connsiteY98" fmla="*/ 119214 h 2038887"/>
              <a:gd name="connsiteX99" fmla="*/ 572868 w 2026874"/>
              <a:gd name="connsiteY99" fmla="*/ 135885 h 2038887"/>
              <a:gd name="connsiteX100" fmla="*/ 507361 w 2026874"/>
              <a:gd name="connsiteY100" fmla="*/ 170508 h 2038887"/>
              <a:gd name="connsiteX101" fmla="*/ 476534 w 2026874"/>
              <a:gd name="connsiteY101" fmla="*/ 191026 h 2038887"/>
              <a:gd name="connsiteX102" fmla="*/ 468827 w 2026874"/>
              <a:gd name="connsiteY102" fmla="*/ 194873 h 2038887"/>
              <a:gd name="connsiteX103" fmla="*/ 461120 w 2026874"/>
              <a:gd name="connsiteY103" fmla="*/ 201284 h 2038887"/>
              <a:gd name="connsiteX104" fmla="*/ 445707 w 2026874"/>
              <a:gd name="connsiteY104" fmla="*/ 211544 h 2038887"/>
              <a:gd name="connsiteX105" fmla="*/ 332675 w 2026874"/>
              <a:gd name="connsiteY105" fmla="*/ 306437 h 2038887"/>
              <a:gd name="connsiteX106" fmla="*/ 306986 w 2026874"/>
              <a:gd name="connsiteY106" fmla="*/ 333366 h 2038887"/>
              <a:gd name="connsiteX107" fmla="*/ 281297 w 2026874"/>
              <a:gd name="connsiteY107" fmla="*/ 360295 h 2038887"/>
              <a:gd name="connsiteX108" fmla="*/ 256892 w 2026874"/>
              <a:gd name="connsiteY108" fmla="*/ 388507 h 2038887"/>
              <a:gd name="connsiteX109" fmla="*/ 235056 w 2026874"/>
              <a:gd name="connsiteY109" fmla="*/ 418001 h 2038887"/>
              <a:gd name="connsiteX110" fmla="*/ 155420 w 2026874"/>
              <a:gd name="connsiteY110" fmla="*/ 542389 h 2038887"/>
              <a:gd name="connsiteX111" fmla="*/ 95050 w 2026874"/>
              <a:gd name="connsiteY111" fmla="*/ 677036 h 2038887"/>
              <a:gd name="connsiteX112" fmla="*/ 56516 w 2026874"/>
              <a:gd name="connsiteY112" fmla="*/ 819376 h 2038887"/>
              <a:gd name="connsiteX113" fmla="*/ 39818 w 2026874"/>
              <a:gd name="connsiteY113" fmla="*/ 965563 h 2038887"/>
              <a:gd name="connsiteX114" fmla="*/ 43672 w 2026874"/>
              <a:gd name="connsiteY114" fmla="*/ 1111751 h 2038887"/>
              <a:gd name="connsiteX115" fmla="*/ 69361 w 2026874"/>
              <a:gd name="connsiteY115" fmla="*/ 1256656 h 2038887"/>
              <a:gd name="connsiteX116" fmla="*/ 114317 w 2026874"/>
              <a:gd name="connsiteY116" fmla="*/ 1395149 h 2038887"/>
              <a:gd name="connsiteX117" fmla="*/ 181109 w 2026874"/>
              <a:gd name="connsiteY117" fmla="*/ 1525949 h 2038887"/>
              <a:gd name="connsiteX118" fmla="*/ 267168 w 2026874"/>
              <a:gd name="connsiteY118" fmla="*/ 1645207 h 2038887"/>
              <a:gd name="connsiteX119" fmla="*/ 307153 w 2026874"/>
              <a:gd name="connsiteY119" fmla="*/ 1686642 h 2038887"/>
              <a:gd name="connsiteX120" fmla="*/ 315783 w 2026874"/>
              <a:gd name="connsiteY120" fmla="*/ 1697138 h 2038887"/>
              <a:gd name="connsiteX121" fmla="*/ 328626 w 2026874"/>
              <a:gd name="connsiteY121" fmla="*/ 1709969 h 2038887"/>
              <a:gd name="connsiteX122" fmla="*/ 340186 w 2026874"/>
              <a:gd name="connsiteY122" fmla="*/ 1721516 h 2038887"/>
              <a:gd name="connsiteX123" fmla="*/ 347554 w 2026874"/>
              <a:gd name="connsiteY123" fmla="*/ 1728509 h 2038887"/>
              <a:gd name="connsiteX124" fmla="*/ 368640 w 2026874"/>
              <a:gd name="connsiteY124" fmla="*/ 1750359 h 2038887"/>
              <a:gd name="connsiteX125" fmla="*/ 396897 w 2026874"/>
              <a:gd name="connsiteY125" fmla="*/ 1774724 h 2038887"/>
              <a:gd name="connsiteX126" fmla="*/ 409361 w 2026874"/>
              <a:gd name="connsiteY126" fmla="*/ 1783921 h 2038887"/>
              <a:gd name="connsiteX127" fmla="*/ 425000 w 2026874"/>
              <a:gd name="connsiteY127" fmla="*/ 1795461 h 2038887"/>
              <a:gd name="connsiteX128" fmla="*/ 419818 w 2026874"/>
              <a:gd name="connsiteY128" fmla="*/ 1790802 h 2038887"/>
              <a:gd name="connsiteX129" fmla="*/ 392845 w 2026874"/>
              <a:gd name="connsiteY129" fmla="*/ 1768990 h 2038887"/>
              <a:gd name="connsiteX130" fmla="*/ 365874 w 2026874"/>
              <a:gd name="connsiteY130" fmla="*/ 1745895 h 2038887"/>
              <a:gd name="connsiteX131" fmla="*/ 347554 w 2026874"/>
              <a:gd name="connsiteY131" fmla="*/ 1728509 h 2038887"/>
              <a:gd name="connsiteX132" fmla="*/ 307153 w 2026874"/>
              <a:gd name="connsiteY132" fmla="*/ 1686642 h 2038887"/>
              <a:gd name="connsiteX133" fmla="*/ 227161 w 2026874"/>
              <a:gd name="connsiteY133" fmla="*/ 1589360 h 2038887"/>
              <a:gd name="connsiteX134" fmla="*/ 101291 w 2026874"/>
              <a:gd name="connsiteY134" fmla="*/ 1343010 h 2038887"/>
              <a:gd name="connsiteX135" fmla="*/ 89732 w 2026874"/>
              <a:gd name="connsiteY135" fmla="*/ 1309650 h 2038887"/>
              <a:gd name="connsiteX136" fmla="*/ 80741 w 2026874"/>
              <a:gd name="connsiteY136" fmla="*/ 1276290 h 2038887"/>
              <a:gd name="connsiteX137" fmla="*/ 75604 w 2026874"/>
              <a:gd name="connsiteY137" fmla="*/ 1259611 h 2038887"/>
              <a:gd name="connsiteX138" fmla="*/ 71750 w 2026874"/>
              <a:gd name="connsiteY138" fmla="*/ 1241648 h 2038887"/>
              <a:gd name="connsiteX139" fmla="*/ 64044 w 2026874"/>
              <a:gd name="connsiteY139" fmla="*/ 1208288 h 2038887"/>
              <a:gd name="connsiteX140" fmla="*/ 57622 w 2026874"/>
              <a:gd name="connsiteY140" fmla="*/ 1173644 h 2038887"/>
              <a:gd name="connsiteX141" fmla="*/ 56337 w 2026874"/>
              <a:gd name="connsiteY141" fmla="*/ 1164663 h 2038887"/>
              <a:gd name="connsiteX142" fmla="*/ 55053 w 2026874"/>
              <a:gd name="connsiteY142" fmla="*/ 1156965 h 2038887"/>
              <a:gd name="connsiteX143" fmla="*/ 52485 w 2026874"/>
              <a:gd name="connsiteY143" fmla="*/ 1139002 h 2038887"/>
              <a:gd name="connsiteX144" fmla="*/ 46062 w 2026874"/>
              <a:gd name="connsiteY144" fmla="*/ 1069716 h 2038887"/>
              <a:gd name="connsiteX145" fmla="*/ 46062 w 2026874"/>
              <a:gd name="connsiteY145" fmla="*/ 1035073 h 2038887"/>
              <a:gd name="connsiteX146" fmla="*/ 44778 w 2026874"/>
              <a:gd name="connsiteY146" fmla="*/ 1018393 h 2038887"/>
              <a:gd name="connsiteX147" fmla="*/ 46062 w 2026874"/>
              <a:gd name="connsiteY147" fmla="*/ 1000430 h 2038887"/>
              <a:gd name="connsiteX148" fmla="*/ 47347 w 2026874"/>
              <a:gd name="connsiteY148" fmla="*/ 965787 h 2038887"/>
              <a:gd name="connsiteX149" fmla="*/ 49916 w 2026874"/>
              <a:gd name="connsiteY149" fmla="*/ 931144 h 2038887"/>
              <a:gd name="connsiteX150" fmla="*/ 51200 w 2026874"/>
              <a:gd name="connsiteY150" fmla="*/ 914464 h 2038887"/>
              <a:gd name="connsiteX151" fmla="*/ 53769 w 2026874"/>
              <a:gd name="connsiteY151" fmla="*/ 896501 h 2038887"/>
              <a:gd name="connsiteX152" fmla="*/ 58907 w 2026874"/>
              <a:gd name="connsiteY152" fmla="*/ 861858 h 2038887"/>
              <a:gd name="connsiteX153" fmla="*/ 65328 w 2026874"/>
              <a:gd name="connsiteY153" fmla="*/ 828498 h 2038887"/>
              <a:gd name="connsiteX154" fmla="*/ 66613 w 2026874"/>
              <a:gd name="connsiteY154" fmla="*/ 819516 h 2038887"/>
              <a:gd name="connsiteX155" fmla="*/ 67897 w 2026874"/>
              <a:gd name="connsiteY155" fmla="*/ 811818 h 2038887"/>
              <a:gd name="connsiteX156" fmla="*/ 71750 w 2026874"/>
              <a:gd name="connsiteY156" fmla="*/ 793855 h 2038887"/>
              <a:gd name="connsiteX157" fmla="*/ 91016 w 2026874"/>
              <a:gd name="connsiteY157" fmla="*/ 727135 h 2038887"/>
              <a:gd name="connsiteX158" fmla="*/ 101291 w 2026874"/>
              <a:gd name="connsiteY158" fmla="*/ 695059 h 2038887"/>
              <a:gd name="connsiteX159" fmla="*/ 107713 w 2026874"/>
              <a:gd name="connsiteY159" fmla="*/ 678378 h 2038887"/>
              <a:gd name="connsiteX160" fmla="*/ 114135 w 2026874"/>
              <a:gd name="connsiteY160" fmla="*/ 661699 h 2038887"/>
              <a:gd name="connsiteX161" fmla="*/ 119272 w 2026874"/>
              <a:gd name="connsiteY161" fmla="*/ 646302 h 2038887"/>
              <a:gd name="connsiteX162" fmla="*/ 126978 w 2026874"/>
              <a:gd name="connsiteY162" fmla="*/ 629622 h 2038887"/>
              <a:gd name="connsiteX163" fmla="*/ 141107 w 2026874"/>
              <a:gd name="connsiteY163" fmla="*/ 597545 h 2038887"/>
              <a:gd name="connsiteX164" fmla="*/ 156520 w 2026874"/>
              <a:gd name="connsiteY164" fmla="*/ 566751 h 2038887"/>
              <a:gd name="connsiteX165" fmla="*/ 164226 w 2026874"/>
              <a:gd name="connsiteY165" fmla="*/ 551355 h 2038887"/>
              <a:gd name="connsiteX166" fmla="*/ 173216 w 2026874"/>
              <a:gd name="connsiteY166" fmla="*/ 537241 h 2038887"/>
              <a:gd name="connsiteX167" fmla="*/ 251564 w 2026874"/>
              <a:gd name="connsiteY167" fmla="*/ 423047 h 2038887"/>
              <a:gd name="connsiteX168" fmla="*/ 344039 w 2026874"/>
              <a:gd name="connsiteY168" fmla="*/ 320402 h 2038887"/>
              <a:gd name="connsiteX169" fmla="*/ 567521 w 2026874"/>
              <a:gd name="connsiteY169" fmla="*/ 160017 h 2038887"/>
              <a:gd name="connsiteX170" fmla="*/ 598347 w 2026874"/>
              <a:gd name="connsiteY170" fmla="*/ 144621 h 2038887"/>
              <a:gd name="connsiteX171" fmla="*/ 630456 w 2026874"/>
              <a:gd name="connsiteY171" fmla="*/ 130507 h 2038887"/>
              <a:gd name="connsiteX172" fmla="*/ 645869 w 2026874"/>
              <a:gd name="connsiteY172" fmla="*/ 122808 h 2038887"/>
              <a:gd name="connsiteX173" fmla="*/ 661282 w 2026874"/>
              <a:gd name="connsiteY173" fmla="*/ 116393 h 2038887"/>
              <a:gd name="connsiteX174" fmla="*/ 694675 w 2026874"/>
              <a:gd name="connsiteY174" fmla="*/ 103563 h 2038887"/>
              <a:gd name="connsiteX175" fmla="*/ 826967 w 2026874"/>
              <a:gd name="connsiteY175" fmla="*/ 65070 h 2038887"/>
              <a:gd name="connsiteX176" fmla="*/ 895039 w 2026874"/>
              <a:gd name="connsiteY176" fmla="*/ 54806 h 2038887"/>
              <a:gd name="connsiteX177" fmla="*/ 911736 w 2026874"/>
              <a:gd name="connsiteY177" fmla="*/ 52240 h 2038887"/>
              <a:gd name="connsiteX178" fmla="*/ 929717 w 2026874"/>
              <a:gd name="connsiteY178" fmla="*/ 50956 h 2038887"/>
              <a:gd name="connsiteX179" fmla="*/ 964396 w 2026874"/>
              <a:gd name="connsiteY179" fmla="*/ 48390 h 2038887"/>
              <a:gd name="connsiteX180" fmla="*/ 1101825 w 2026874"/>
              <a:gd name="connsiteY180" fmla="*/ 50956 h 2038887"/>
              <a:gd name="connsiteX181" fmla="*/ 1118522 w 2026874"/>
              <a:gd name="connsiteY181" fmla="*/ 52240 h 2038887"/>
              <a:gd name="connsiteX182" fmla="*/ 1136503 w 2026874"/>
              <a:gd name="connsiteY182" fmla="*/ 54806 h 2038887"/>
              <a:gd name="connsiteX183" fmla="*/ 1169897 w 2026874"/>
              <a:gd name="connsiteY183" fmla="*/ 59938 h 2038887"/>
              <a:gd name="connsiteX184" fmla="*/ 1237969 w 2026874"/>
              <a:gd name="connsiteY184" fmla="*/ 74052 h 2038887"/>
              <a:gd name="connsiteX185" fmla="*/ 1254666 w 2026874"/>
              <a:gd name="connsiteY185" fmla="*/ 77901 h 2038887"/>
              <a:gd name="connsiteX186" fmla="*/ 1271363 w 2026874"/>
              <a:gd name="connsiteY186" fmla="*/ 81750 h 2038887"/>
              <a:gd name="connsiteX187" fmla="*/ 1303472 w 2026874"/>
              <a:gd name="connsiteY187" fmla="*/ 92015 h 2038887"/>
              <a:gd name="connsiteX188" fmla="*/ 1336866 w 2026874"/>
              <a:gd name="connsiteY188" fmla="*/ 102279 h 2038887"/>
              <a:gd name="connsiteX189" fmla="*/ 1352279 w 2026874"/>
              <a:gd name="connsiteY189" fmla="*/ 108694 h 2038887"/>
              <a:gd name="connsiteX190" fmla="*/ 1368976 w 2026874"/>
              <a:gd name="connsiteY190" fmla="*/ 115110 h 2038887"/>
              <a:gd name="connsiteX191" fmla="*/ 1610440 w 2026874"/>
              <a:gd name="connsiteY191" fmla="*/ 247267 h 2038887"/>
              <a:gd name="connsiteX192" fmla="*/ 1637412 w 2026874"/>
              <a:gd name="connsiteY192" fmla="*/ 267796 h 2038887"/>
              <a:gd name="connsiteX193" fmla="*/ 1663099 w 2026874"/>
              <a:gd name="connsiteY193" fmla="*/ 290891 h 2038887"/>
              <a:gd name="connsiteX194" fmla="*/ 1675943 w 2026874"/>
              <a:gd name="connsiteY194" fmla="*/ 302438 h 2038887"/>
              <a:gd name="connsiteX195" fmla="*/ 1688787 w 2026874"/>
              <a:gd name="connsiteY195" fmla="*/ 313986 h 2038887"/>
              <a:gd name="connsiteX196" fmla="*/ 1700347 w 2026874"/>
              <a:gd name="connsiteY196" fmla="*/ 326817 h 2038887"/>
              <a:gd name="connsiteX197" fmla="*/ 1706768 w 2026874"/>
              <a:gd name="connsiteY197" fmla="*/ 331949 h 2038887"/>
              <a:gd name="connsiteX198" fmla="*/ 1713190 w 2026874"/>
              <a:gd name="connsiteY198" fmla="*/ 338365 h 2038887"/>
              <a:gd name="connsiteX199" fmla="*/ 1736309 w 2026874"/>
              <a:gd name="connsiteY199" fmla="*/ 364026 h 2038887"/>
              <a:gd name="connsiteX200" fmla="*/ 1759428 w 2026874"/>
              <a:gd name="connsiteY200" fmla="*/ 389688 h 2038887"/>
              <a:gd name="connsiteX201" fmla="*/ 1769703 w 2026874"/>
              <a:gd name="connsiteY201" fmla="*/ 402518 h 2038887"/>
              <a:gd name="connsiteX202" fmla="*/ 1779978 w 2026874"/>
              <a:gd name="connsiteY202" fmla="*/ 416632 h 2038887"/>
              <a:gd name="connsiteX203" fmla="*/ 1791538 w 2026874"/>
              <a:gd name="connsiteY203" fmla="*/ 429463 h 2038887"/>
              <a:gd name="connsiteX204" fmla="*/ 1801812 w 2026874"/>
              <a:gd name="connsiteY204" fmla="*/ 443576 h 2038887"/>
              <a:gd name="connsiteX205" fmla="*/ 1821079 w 2026874"/>
              <a:gd name="connsiteY205" fmla="*/ 471804 h 2038887"/>
              <a:gd name="connsiteX206" fmla="*/ 1840344 w 2026874"/>
              <a:gd name="connsiteY206" fmla="*/ 500032 h 2038887"/>
              <a:gd name="connsiteX207" fmla="*/ 1849335 w 2026874"/>
              <a:gd name="connsiteY207" fmla="*/ 514145 h 2038887"/>
              <a:gd name="connsiteX208" fmla="*/ 1858325 w 2026874"/>
              <a:gd name="connsiteY208" fmla="*/ 529543 h 2038887"/>
              <a:gd name="connsiteX209" fmla="*/ 1875022 w 2026874"/>
              <a:gd name="connsiteY209" fmla="*/ 559053 h 2038887"/>
              <a:gd name="connsiteX210" fmla="*/ 1932820 w 2026874"/>
              <a:gd name="connsiteY210" fmla="*/ 684794 h 2038887"/>
              <a:gd name="connsiteX211" fmla="*/ 1944379 w 2026874"/>
              <a:gd name="connsiteY211" fmla="*/ 728418 h 2038887"/>
              <a:gd name="connsiteX212" fmla="*/ 1945663 w 2026874"/>
              <a:gd name="connsiteY212" fmla="*/ 748947 h 2038887"/>
              <a:gd name="connsiteX213" fmla="*/ 1922544 w 2026874"/>
              <a:gd name="connsiteY213" fmla="*/ 702757 h 2038887"/>
              <a:gd name="connsiteX214" fmla="*/ 1860895 w 2026874"/>
              <a:gd name="connsiteY214" fmla="*/ 566751 h 2038887"/>
              <a:gd name="connsiteX215" fmla="*/ 1779978 w 2026874"/>
              <a:gd name="connsiteY215" fmla="*/ 441010 h 2038887"/>
              <a:gd name="connsiteX216" fmla="*/ 1756860 w 2026874"/>
              <a:gd name="connsiteY216" fmla="*/ 411500 h 2038887"/>
              <a:gd name="connsiteX217" fmla="*/ 1731172 w 2026874"/>
              <a:gd name="connsiteY217" fmla="*/ 383272 h 2038887"/>
              <a:gd name="connsiteX218" fmla="*/ 1724750 w 2026874"/>
              <a:gd name="connsiteY218" fmla="*/ 376857 h 2038887"/>
              <a:gd name="connsiteX219" fmla="*/ 1718328 w 2026874"/>
              <a:gd name="connsiteY219" fmla="*/ 370441 h 2038887"/>
              <a:gd name="connsiteX220" fmla="*/ 1705484 w 2026874"/>
              <a:gd name="connsiteY220" fmla="*/ 356328 h 2038887"/>
              <a:gd name="connsiteX221" fmla="*/ 1692641 w 2026874"/>
              <a:gd name="connsiteY221" fmla="*/ 343497 h 2038887"/>
              <a:gd name="connsiteX222" fmla="*/ 1678512 w 2026874"/>
              <a:gd name="connsiteY222" fmla="*/ 330666 h 2038887"/>
              <a:gd name="connsiteX223" fmla="*/ 1562918 w 2026874"/>
              <a:gd name="connsiteY223" fmla="*/ 237002 h 2038887"/>
              <a:gd name="connsiteX224" fmla="*/ 1433195 w 2026874"/>
              <a:gd name="connsiteY224" fmla="*/ 163867 h 2038887"/>
              <a:gd name="connsiteX225" fmla="*/ 1294482 w 2026874"/>
              <a:gd name="connsiteY225" fmla="*/ 111261 h 2038887"/>
              <a:gd name="connsiteX226" fmla="*/ 1258519 w 2026874"/>
              <a:gd name="connsiteY226" fmla="*/ 100996 h 2038887"/>
              <a:gd name="connsiteX227" fmla="*/ 1222556 w 2026874"/>
              <a:gd name="connsiteY227" fmla="*/ 93298 h 2038887"/>
              <a:gd name="connsiteX228" fmla="*/ 1213566 w 2026874"/>
              <a:gd name="connsiteY228" fmla="*/ 90731 h 2038887"/>
              <a:gd name="connsiteX229" fmla="*/ 1204575 w 2026874"/>
              <a:gd name="connsiteY229" fmla="*/ 89448 h 2038887"/>
              <a:gd name="connsiteX230" fmla="*/ 1185309 w 2026874"/>
              <a:gd name="connsiteY230" fmla="*/ 85599 h 2038887"/>
              <a:gd name="connsiteX231" fmla="*/ 1167328 w 2026874"/>
              <a:gd name="connsiteY231" fmla="*/ 83033 h 2038887"/>
              <a:gd name="connsiteX232" fmla="*/ 1149347 w 2026874"/>
              <a:gd name="connsiteY232" fmla="*/ 80467 h 2038887"/>
              <a:gd name="connsiteX233" fmla="*/ 1130081 w 2026874"/>
              <a:gd name="connsiteY233" fmla="*/ 77901 h 2038887"/>
              <a:gd name="connsiteX234" fmla="*/ 1112099 w 2026874"/>
              <a:gd name="connsiteY234" fmla="*/ 76618 h 2038887"/>
              <a:gd name="connsiteX235" fmla="*/ 1074853 w 2026874"/>
              <a:gd name="connsiteY235" fmla="*/ 74052 h 2038887"/>
              <a:gd name="connsiteX236" fmla="*/ 1037606 w 2026874"/>
              <a:gd name="connsiteY236" fmla="*/ 72769 h 2038887"/>
              <a:gd name="connsiteX237" fmla="*/ 1019624 w 2026874"/>
              <a:gd name="connsiteY237" fmla="*/ 72769 h 2038887"/>
              <a:gd name="connsiteX238" fmla="*/ 1000358 w 2026874"/>
              <a:gd name="connsiteY238" fmla="*/ 72769 h 2038887"/>
              <a:gd name="connsiteX239" fmla="*/ 982377 w 2026874"/>
              <a:gd name="connsiteY239" fmla="*/ 72769 h 2038887"/>
              <a:gd name="connsiteX240" fmla="*/ 972102 w 2026874"/>
              <a:gd name="connsiteY240" fmla="*/ 74052 h 2038887"/>
              <a:gd name="connsiteX241" fmla="*/ 963111 w 2026874"/>
              <a:gd name="connsiteY241" fmla="*/ 74052 h 2038887"/>
              <a:gd name="connsiteX242" fmla="*/ 925864 w 2026874"/>
              <a:gd name="connsiteY242" fmla="*/ 77901 h 2038887"/>
              <a:gd name="connsiteX243" fmla="*/ 852655 w 2026874"/>
              <a:gd name="connsiteY243" fmla="*/ 88165 h 2038887"/>
              <a:gd name="connsiteX244" fmla="*/ 710088 w 2026874"/>
              <a:gd name="connsiteY244" fmla="*/ 126658 h 2038887"/>
              <a:gd name="connsiteX245" fmla="*/ 573944 w 2026874"/>
              <a:gd name="connsiteY245" fmla="*/ 186962 h 2038887"/>
              <a:gd name="connsiteX246" fmla="*/ 448074 w 2026874"/>
              <a:gd name="connsiteY246" fmla="*/ 266513 h 2038887"/>
              <a:gd name="connsiteX247" fmla="*/ 337617 w 2026874"/>
              <a:gd name="connsiteY247" fmla="*/ 366592 h 2038887"/>
              <a:gd name="connsiteX248" fmla="*/ 243858 w 2026874"/>
              <a:gd name="connsiteY248" fmla="*/ 480786 h 2038887"/>
              <a:gd name="connsiteX249" fmla="*/ 169363 w 2026874"/>
              <a:gd name="connsiteY249" fmla="*/ 609093 h 2038887"/>
              <a:gd name="connsiteX250" fmla="*/ 115419 w 2026874"/>
              <a:gd name="connsiteY250" fmla="*/ 747665 h 2038887"/>
              <a:gd name="connsiteX251" fmla="*/ 83310 w 2026874"/>
              <a:gd name="connsiteY251" fmla="*/ 892652 h 2038887"/>
              <a:gd name="connsiteX252" fmla="*/ 75604 w 2026874"/>
              <a:gd name="connsiteY252" fmla="*/ 967070 h 2038887"/>
              <a:gd name="connsiteX253" fmla="*/ 74319 w 2026874"/>
              <a:gd name="connsiteY253" fmla="*/ 1041488 h 2038887"/>
              <a:gd name="connsiteX254" fmla="*/ 78172 w 2026874"/>
              <a:gd name="connsiteY254" fmla="*/ 1109491 h 2038887"/>
              <a:gd name="connsiteX255" fmla="*/ 82025 w 2026874"/>
              <a:gd name="connsiteY255" fmla="*/ 1144134 h 2038887"/>
              <a:gd name="connsiteX256" fmla="*/ 84594 w 2026874"/>
              <a:gd name="connsiteY256" fmla="*/ 1160814 h 2038887"/>
              <a:gd name="connsiteX257" fmla="*/ 87163 w 2026874"/>
              <a:gd name="connsiteY257" fmla="*/ 1177494 h 2038887"/>
              <a:gd name="connsiteX258" fmla="*/ 120556 w 2026874"/>
              <a:gd name="connsiteY258" fmla="*/ 1310934 h 2038887"/>
              <a:gd name="connsiteX259" fmla="*/ 245142 w 2026874"/>
              <a:gd name="connsiteY259" fmla="*/ 1553434 h 2038887"/>
              <a:gd name="connsiteX260" fmla="*/ 428809 w 2026874"/>
              <a:gd name="connsiteY260" fmla="*/ 1754876 h 2038887"/>
              <a:gd name="connsiteX261" fmla="*/ 663850 w 2026874"/>
              <a:gd name="connsiteY261" fmla="*/ 1894731 h 2038887"/>
              <a:gd name="connsiteX262" fmla="*/ 695960 w 2026874"/>
              <a:gd name="connsiteY262" fmla="*/ 1906279 h 2038887"/>
              <a:gd name="connsiteX263" fmla="*/ 728069 w 2026874"/>
              <a:gd name="connsiteY263" fmla="*/ 1917826 h 2038887"/>
              <a:gd name="connsiteX264" fmla="*/ 760179 w 2026874"/>
              <a:gd name="connsiteY264" fmla="*/ 1928091 h 2038887"/>
              <a:gd name="connsiteX265" fmla="*/ 776876 w 2026874"/>
              <a:gd name="connsiteY265" fmla="*/ 1933223 h 2038887"/>
              <a:gd name="connsiteX266" fmla="*/ 785866 w 2026874"/>
              <a:gd name="connsiteY266" fmla="*/ 1934506 h 2038887"/>
              <a:gd name="connsiteX267" fmla="*/ 793573 w 2026874"/>
              <a:gd name="connsiteY267" fmla="*/ 1937072 h 2038887"/>
              <a:gd name="connsiteX268" fmla="*/ 826967 w 2026874"/>
              <a:gd name="connsiteY268" fmla="*/ 1944771 h 2038887"/>
              <a:gd name="connsiteX269" fmla="*/ 860361 w 2026874"/>
              <a:gd name="connsiteY269" fmla="*/ 1951186 h 2038887"/>
              <a:gd name="connsiteX270" fmla="*/ 878342 w 2026874"/>
              <a:gd name="connsiteY270" fmla="*/ 1953752 h 2038887"/>
              <a:gd name="connsiteX271" fmla="*/ 895039 w 2026874"/>
              <a:gd name="connsiteY271" fmla="*/ 1956318 h 2038887"/>
              <a:gd name="connsiteX272" fmla="*/ 928433 w 2026874"/>
              <a:gd name="connsiteY272" fmla="*/ 1960168 h 2038887"/>
              <a:gd name="connsiteX273" fmla="*/ 997790 w 2026874"/>
              <a:gd name="connsiteY273" fmla="*/ 1965300 h 2038887"/>
              <a:gd name="connsiteX274" fmla="*/ 1065862 w 2026874"/>
              <a:gd name="connsiteY274" fmla="*/ 1966583 h 2038887"/>
              <a:gd name="connsiteX275" fmla="*/ 1100540 w 2026874"/>
              <a:gd name="connsiteY275" fmla="*/ 1965300 h 2038887"/>
              <a:gd name="connsiteX276" fmla="*/ 1117237 w 2026874"/>
              <a:gd name="connsiteY276" fmla="*/ 1964017 h 2038887"/>
              <a:gd name="connsiteX277" fmla="*/ 1133934 w 2026874"/>
              <a:gd name="connsiteY277" fmla="*/ 1961451 h 2038887"/>
              <a:gd name="connsiteX278" fmla="*/ 1168612 w 2026874"/>
              <a:gd name="connsiteY278" fmla="*/ 1957602 h 2038887"/>
              <a:gd name="connsiteX279" fmla="*/ 1202006 w 2026874"/>
              <a:gd name="connsiteY279" fmla="*/ 1952469 h 2038887"/>
              <a:gd name="connsiteX280" fmla="*/ 1335582 w 2026874"/>
              <a:gd name="connsiteY280" fmla="*/ 1916543 h 2038887"/>
              <a:gd name="connsiteX281" fmla="*/ 1462736 w 2026874"/>
              <a:gd name="connsiteY281" fmla="*/ 1862654 h 2038887"/>
              <a:gd name="connsiteX282" fmla="*/ 1579615 w 2026874"/>
              <a:gd name="connsiteY282" fmla="*/ 1790802 h 2038887"/>
              <a:gd name="connsiteX283" fmla="*/ 1686218 w 2026874"/>
              <a:gd name="connsiteY283" fmla="*/ 1700987 h 2038887"/>
              <a:gd name="connsiteX284" fmla="*/ 1778694 w 2026874"/>
              <a:gd name="connsiteY284" fmla="*/ 1599624 h 2038887"/>
              <a:gd name="connsiteX285" fmla="*/ 1857041 w 2026874"/>
              <a:gd name="connsiteY285" fmla="*/ 1486714 h 2038887"/>
              <a:gd name="connsiteX286" fmla="*/ 1916123 w 2026874"/>
              <a:gd name="connsiteY286" fmla="*/ 1360973 h 2038887"/>
              <a:gd name="connsiteX287" fmla="*/ 1922544 w 2026874"/>
              <a:gd name="connsiteY287" fmla="*/ 1345576 h 2038887"/>
              <a:gd name="connsiteX288" fmla="*/ 1928966 w 2026874"/>
              <a:gd name="connsiteY288" fmla="*/ 1328896 h 2038887"/>
              <a:gd name="connsiteX289" fmla="*/ 1939242 w 2026874"/>
              <a:gd name="connsiteY289" fmla="*/ 1296819 h 2038887"/>
              <a:gd name="connsiteX290" fmla="*/ 1949517 w 2026874"/>
              <a:gd name="connsiteY290" fmla="*/ 1263460 h 2038887"/>
              <a:gd name="connsiteX291" fmla="*/ 1953370 w 2026874"/>
              <a:gd name="connsiteY291" fmla="*/ 1246780 h 2038887"/>
              <a:gd name="connsiteX292" fmla="*/ 1957223 w 2026874"/>
              <a:gd name="connsiteY292" fmla="*/ 1230100 h 2038887"/>
              <a:gd name="connsiteX293" fmla="*/ 1962360 w 2026874"/>
              <a:gd name="connsiteY293" fmla="*/ 1209571 h 2038887"/>
              <a:gd name="connsiteX294" fmla="*/ 1966214 w 2026874"/>
              <a:gd name="connsiteY294" fmla="*/ 1191608 h 2038887"/>
              <a:gd name="connsiteX295" fmla="*/ 1969296 w 2026874"/>
              <a:gd name="connsiteY295" fmla="*/ 1175596 h 2038887"/>
              <a:gd name="connsiteX296" fmla="*/ 1971643 w 2026874"/>
              <a:gd name="connsiteY296" fmla="*/ 1159197 h 2038887"/>
              <a:gd name="connsiteX297" fmla="*/ 1974212 w 2026874"/>
              <a:gd name="connsiteY297" fmla="*/ 1142527 h 2038887"/>
              <a:gd name="connsiteX298" fmla="*/ 1980634 w 2026874"/>
              <a:gd name="connsiteY298" fmla="*/ 1111751 h 2038887"/>
              <a:gd name="connsiteX299" fmla="*/ 1984487 w 2026874"/>
              <a:gd name="connsiteY299" fmla="*/ 1084822 h 2038887"/>
              <a:gd name="connsiteX300" fmla="*/ 1989625 w 2026874"/>
              <a:gd name="connsiteY300" fmla="*/ 1063022 h 2038887"/>
              <a:gd name="connsiteX301" fmla="*/ 1993478 w 2026874"/>
              <a:gd name="connsiteY301" fmla="*/ 1045069 h 2038887"/>
              <a:gd name="connsiteX302" fmla="*/ 2001185 w 2026874"/>
              <a:gd name="connsiteY302" fmla="*/ 1021987 h 2038887"/>
              <a:gd name="connsiteX303" fmla="*/ 2016598 w 2026874"/>
              <a:gd name="connsiteY303" fmla="*/ 1036093 h 2038887"/>
              <a:gd name="connsiteX304" fmla="*/ 2019168 w 2026874"/>
              <a:gd name="connsiteY304" fmla="*/ 1056610 h 2038887"/>
              <a:gd name="connsiteX305" fmla="*/ 2020452 w 2026874"/>
              <a:gd name="connsiteY305" fmla="*/ 1068151 h 2038887"/>
              <a:gd name="connsiteX306" fmla="*/ 2020452 w 2026874"/>
              <a:gd name="connsiteY306" fmla="*/ 1083539 h 2038887"/>
              <a:gd name="connsiteX307" fmla="*/ 2020452 w 2026874"/>
              <a:gd name="connsiteY307" fmla="*/ 1118162 h 2038887"/>
              <a:gd name="connsiteX308" fmla="*/ 2015314 w 2026874"/>
              <a:gd name="connsiteY308" fmla="*/ 1160480 h 2038887"/>
              <a:gd name="connsiteX309" fmla="*/ 1988341 w 2026874"/>
              <a:gd name="connsiteY309" fmla="*/ 1309233 h 2038887"/>
              <a:gd name="connsiteX310" fmla="*/ 1936962 w 2026874"/>
              <a:gd name="connsiteY310" fmla="*/ 1454137 h 2038887"/>
              <a:gd name="connsiteX311" fmla="*/ 1861179 w 2026874"/>
              <a:gd name="connsiteY311" fmla="*/ 1588784 h 2038887"/>
              <a:gd name="connsiteX312" fmla="*/ 1838059 w 2026874"/>
              <a:gd name="connsiteY312" fmla="*/ 1620842 h 2038887"/>
              <a:gd name="connsiteX313" fmla="*/ 1814939 w 2026874"/>
              <a:gd name="connsiteY313" fmla="*/ 1651618 h 2038887"/>
              <a:gd name="connsiteX314" fmla="*/ 1789250 w 2026874"/>
              <a:gd name="connsiteY314" fmla="*/ 1682395 h 2038887"/>
              <a:gd name="connsiteX315" fmla="*/ 1777690 w 2026874"/>
              <a:gd name="connsiteY315" fmla="*/ 1697783 h 2038887"/>
              <a:gd name="connsiteX316" fmla="*/ 1763561 w 2026874"/>
              <a:gd name="connsiteY316" fmla="*/ 1711889 h 2038887"/>
              <a:gd name="connsiteX317" fmla="*/ 1750716 w 2026874"/>
              <a:gd name="connsiteY317" fmla="*/ 1725995 h 2038887"/>
              <a:gd name="connsiteX318" fmla="*/ 1736587 w 2026874"/>
              <a:gd name="connsiteY318" fmla="*/ 1740101 h 2038887"/>
              <a:gd name="connsiteX319" fmla="*/ 1709613 w 2026874"/>
              <a:gd name="connsiteY319" fmla="*/ 1767030 h 2038887"/>
              <a:gd name="connsiteX320" fmla="*/ 1649244 w 2026874"/>
              <a:gd name="connsiteY320" fmla="*/ 1818324 h 2038887"/>
              <a:gd name="connsiteX321" fmla="*/ 1519514 w 2026874"/>
              <a:gd name="connsiteY321" fmla="*/ 1905523 h 2038887"/>
              <a:gd name="connsiteX322" fmla="*/ 1378223 w 2026874"/>
              <a:gd name="connsiteY322" fmla="*/ 1973487 h 2038887"/>
              <a:gd name="connsiteX323" fmla="*/ 1226657 w 2026874"/>
              <a:gd name="connsiteY323" fmla="*/ 2017088 h 2038887"/>
              <a:gd name="connsiteX324" fmla="*/ 1071238 w 2026874"/>
              <a:gd name="connsiteY324" fmla="*/ 2037605 h 2038887"/>
              <a:gd name="connsiteX325" fmla="*/ 913249 w 2026874"/>
              <a:gd name="connsiteY325" fmla="*/ 2033758 h 2038887"/>
              <a:gd name="connsiteX326" fmla="*/ 757830 w 2026874"/>
              <a:gd name="connsiteY326" fmla="*/ 2006829 h 2038887"/>
              <a:gd name="connsiteX327" fmla="*/ 719297 w 2026874"/>
              <a:gd name="connsiteY327" fmla="*/ 1995288 h 2038887"/>
              <a:gd name="connsiteX328" fmla="*/ 682047 w 2026874"/>
              <a:gd name="connsiteY328" fmla="*/ 1983747 h 2038887"/>
              <a:gd name="connsiteX329" fmla="*/ 644798 w 2026874"/>
              <a:gd name="connsiteY329" fmla="*/ 1969640 h 2038887"/>
              <a:gd name="connsiteX330" fmla="*/ 626815 w 2026874"/>
              <a:gd name="connsiteY330" fmla="*/ 1961946 h 2038887"/>
              <a:gd name="connsiteX331" fmla="*/ 608833 w 2026874"/>
              <a:gd name="connsiteY331" fmla="*/ 1954252 h 2038887"/>
              <a:gd name="connsiteX332" fmla="*/ 468827 w 2026874"/>
              <a:gd name="connsiteY332" fmla="*/ 1878594 h 2038887"/>
              <a:gd name="connsiteX333" fmla="*/ 344235 w 2026874"/>
              <a:gd name="connsiteY333" fmla="*/ 1783700 h 2038887"/>
              <a:gd name="connsiteX334" fmla="*/ 233771 w 2026874"/>
              <a:gd name="connsiteY334" fmla="*/ 1670854 h 2038887"/>
              <a:gd name="connsiteX335" fmla="*/ 142575 w 2026874"/>
              <a:gd name="connsiteY335" fmla="*/ 1542619 h 2038887"/>
              <a:gd name="connsiteX336" fmla="*/ 26974 w 2026874"/>
              <a:gd name="connsiteY336" fmla="*/ 1250244 h 2038887"/>
              <a:gd name="connsiteX337" fmla="*/ 21836 w 2026874"/>
              <a:gd name="connsiteY337" fmla="*/ 1231009 h 2038887"/>
              <a:gd name="connsiteX338" fmla="*/ 20552 w 2026874"/>
              <a:gd name="connsiteY338" fmla="*/ 1222033 h 2038887"/>
              <a:gd name="connsiteX339" fmla="*/ 17983 w 2026874"/>
              <a:gd name="connsiteY339" fmla="*/ 1211774 h 2038887"/>
              <a:gd name="connsiteX340" fmla="*/ 11560 w 2026874"/>
              <a:gd name="connsiteY340" fmla="*/ 1173304 h 2038887"/>
              <a:gd name="connsiteX341" fmla="*/ 2569 w 2026874"/>
              <a:gd name="connsiteY341" fmla="*/ 1095080 h 2038887"/>
              <a:gd name="connsiteX342" fmla="*/ 0 w 2026874"/>
              <a:gd name="connsiteY342" fmla="*/ 1016857 h 2038887"/>
              <a:gd name="connsiteX343" fmla="*/ 2569 w 2026874"/>
              <a:gd name="connsiteY343" fmla="*/ 938634 h 2038887"/>
              <a:gd name="connsiteX344" fmla="*/ 11560 w 2026874"/>
              <a:gd name="connsiteY344" fmla="*/ 856564 h 2038887"/>
              <a:gd name="connsiteX345" fmla="*/ 19267 w 2026874"/>
              <a:gd name="connsiteY345" fmla="*/ 816811 h 2038887"/>
              <a:gd name="connsiteX346" fmla="*/ 23121 w 2026874"/>
              <a:gd name="connsiteY346" fmla="*/ 797576 h 2038887"/>
              <a:gd name="connsiteX347" fmla="*/ 28258 w 2026874"/>
              <a:gd name="connsiteY347" fmla="*/ 777058 h 2038887"/>
              <a:gd name="connsiteX348" fmla="*/ 78352 w 2026874"/>
              <a:gd name="connsiteY348" fmla="*/ 621894 h 2038887"/>
              <a:gd name="connsiteX349" fmla="*/ 251754 w 2026874"/>
              <a:gd name="connsiteY349" fmla="*/ 347472 h 2038887"/>
              <a:gd name="connsiteX350" fmla="*/ 368640 w 2026874"/>
              <a:gd name="connsiteY350" fmla="*/ 234626 h 2038887"/>
              <a:gd name="connsiteX351" fmla="*/ 503508 w 2026874"/>
              <a:gd name="connsiteY351" fmla="*/ 143579 h 2038887"/>
              <a:gd name="connsiteX352" fmla="*/ 538188 w 2026874"/>
              <a:gd name="connsiteY352" fmla="*/ 123062 h 2038887"/>
              <a:gd name="connsiteX353" fmla="*/ 574153 w 2026874"/>
              <a:gd name="connsiteY353" fmla="*/ 105109 h 2038887"/>
              <a:gd name="connsiteX354" fmla="*/ 592135 w 2026874"/>
              <a:gd name="connsiteY354" fmla="*/ 96132 h 2038887"/>
              <a:gd name="connsiteX355" fmla="*/ 611402 w 2026874"/>
              <a:gd name="connsiteY355" fmla="*/ 87156 h 2038887"/>
              <a:gd name="connsiteX356" fmla="*/ 629384 w 2026874"/>
              <a:gd name="connsiteY356" fmla="*/ 78180 h 2038887"/>
              <a:gd name="connsiteX357" fmla="*/ 648651 w 2026874"/>
              <a:gd name="connsiteY357" fmla="*/ 70486 h 2038887"/>
              <a:gd name="connsiteX358" fmla="*/ 804071 w 2026874"/>
              <a:gd name="connsiteY358" fmla="*/ 21756 h 2038887"/>
              <a:gd name="connsiteX359" fmla="*/ 964628 w 2026874"/>
              <a:gd name="connsiteY359" fmla="*/ 1239 h 2038887"/>
              <a:gd name="connsiteX360" fmla="*/ 1046191 w 2026874"/>
              <a:gd name="connsiteY360" fmla="*/ 437 h 20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26874" h="2038887">
                <a:moveTo>
                  <a:pt x="1763742" y="1587514"/>
                </a:moveTo>
                <a:lnTo>
                  <a:pt x="1755677" y="1597992"/>
                </a:lnTo>
                <a:lnTo>
                  <a:pt x="1748103" y="1606468"/>
                </a:lnTo>
                <a:close/>
                <a:moveTo>
                  <a:pt x="1867648" y="1423669"/>
                </a:moveTo>
                <a:lnTo>
                  <a:pt x="1862895" y="1434065"/>
                </a:lnTo>
                <a:lnTo>
                  <a:pt x="1861107" y="1437248"/>
                </a:lnTo>
                <a:close/>
                <a:moveTo>
                  <a:pt x="1911668" y="1315951"/>
                </a:moveTo>
                <a:lnTo>
                  <a:pt x="1904627" y="1340072"/>
                </a:lnTo>
                <a:cubicBezTo>
                  <a:pt x="1899491" y="1350338"/>
                  <a:pt x="1895638" y="1360603"/>
                  <a:pt x="1891786" y="1370869"/>
                </a:cubicBezTo>
                <a:lnTo>
                  <a:pt x="1890689" y="1373269"/>
                </a:lnTo>
                <a:close/>
                <a:moveTo>
                  <a:pt x="1046191" y="437"/>
                </a:moveTo>
                <a:cubicBezTo>
                  <a:pt x="1073486" y="1238"/>
                  <a:pt x="1100781" y="3162"/>
                  <a:pt x="1127754" y="6368"/>
                </a:cubicBezTo>
                <a:cubicBezTo>
                  <a:pt x="1127754" y="6368"/>
                  <a:pt x="1127754" y="6368"/>
                  <a:pt x="1162435" y="10215"/>
                </a:cubicBezTo>
                <a:cubicBezTo>
                  <a:pt x="1168856" y="11497"/>
                  <a:pt x="1173995" y="12780"/>
                  <a:pt x="1180417" y="12780"/>
                </a:cubicBezTo>
                <a:cubicBezTo>
                  <a:pt x="1180417" y="12780"/>
                  <a:pt x="1180417" y="12780"/>
                  <a:pt x="1198399" y="16627"/>
                </a:cubicBezTo>
                <a:cubicBezTo>
                  <a:pt x="1209959" y="19191"/>
                  <a:pt x="1221519" y="20474"/>
                  <a:pt x="1233080" y="24321"/>
                </a:cubicBezTo>
                <a:cubicBezTo>
                  <a:pt x="1233080" y="24321"/>
                  <a:pt x="1233080" y="24321"/>
                  <a:pt x="1267760" y="32015"/>
                </a:cubicBezTo>
                <a:cubicBezTo>
                  <a:pt x="1267760" y="32015"/>
                  <a:pt x="1267760" y="32015"/>
                  <a:pt x="1276751" y="34579"/>
                </a:cubicBezTo>
                <a:cubicBezTo>
                  <a:pt x="1276751" y="34579"/>
                  <a:pt x="1276751" y="34579"/>
                  <a:pt x="1285742" y="37145"/>
                </a:cubicBezTo>
                <a:cubicBezTo>
                  <a:pt x="1285742" y="37145"/>
                  <a:pt x="1285742" y="37145"/>
                  <a:pt x="1302440" y="42273"/>
                </a:cubicBezTo>
                <a:cubicBezTo>
                  <a:pt x="1314000" y="46121"/>
                  <a:pt x="1325560" y="48686"/>
                  <a:pt x="1337121" y="53815"/>
                </a:cubicBezTo>
                <a:cubicBezTo>
                  <a:pt x="1347396" y="57662"/>
                  <a:pt x="1358957" y="61509"/>
                  <a:pt x="1370517" y="65356"/>
                </a:cubicBezTo>
                <a:cubicBezTo>
                  <a:pt x="1382077" y="69203"/>
                  <a:pt x="1392352" y="74333"/>
                  <a:pt x="1403912" y="78180"/>
                </a:cubicBezTo>
                <a:cubicBezTo>
                  <a:pt x="1447584" y="97415"/>
                  <a:pt x="1491256" y="117932"/>
                  <a:pt x="1532358" y="143579"/>
                </a:cubicBezTo>
                <a:cubicBezTo>
                  <a:pt x="1532358" y="143579"/>
                  <a:pt x="1532358" y="143579"/>
                  <a:pt x="1547771" y="152555"/>
                </a:cubicBezTo>
                <a:cubicBezTo>
                  <a:pt x="1547771" y="152555"/>
                  <a:pt x="1547771" y="152555"/>
                  <a:pt x="1561900" y="161532"/>
                </a:cubicBezTo>
                <a:cubicBezTo>
                  <a:pt x="1572176" y="169226"/>
                  <a:pt x="1582452" y="174355"/>
                  <a:pt x="1591443" y="182049"/>
                </a:cubicBezTo>
                <a:cubicBezTo>
                  <a:pt x="1591443" y="182049"/>
                  <a:pt x="1591443" y="182049"/>
                  <a:pt x="1620986" y="202567"/>
                </a:cubicBezTo>
                <a:cubicBezTo>
                  <a:pt x="1626124" y="206414"/>
                  <a:pt x="1629977" y="210261"/>
                  <a:pt x="1635114" y="214108"/>
                </a:cubicBezTo>
                <a:cubicBezTo>
                  <a:pt x="1635114" y="214108"/>
                  <a:pt x="1635114" y="214108"/>
                  <a:pt x="1649244" y="224367"/>
                </a:cubicBezTo>
                <a:cubicBezTo>
                  <a:pt x="1649244" y="224367"/>
                  <a:pt x="1649244" y="224367"/>
                  <a:pt x="1663373" y="235908"/>
                </a:cubicBezTo>
                <a:cubicBezTo>
                  <a:pt x="1668511" y="239755"/>
                  <a:pt x="1672364" y="243602"/>
                  <a:pt x="1677502" y="247449"/>
                </a:cubicBezTo>
                <a:cubicBezTo>
                  <a:pt x="1686493" y="255143"/>
                  <a:pt x="1695484" y="262837"/>
                  <a:pt x="1704476" y="270531"/>
                </a:cubicBezTo>
                <a:cubicBezTo>
                  <a:pt x="1704476" y="270531"/>
                  <a:pt x="1704476" y="270531"/>
                  <a:pt x="1731449" y="294896"/>
                </a:cubicBezTo>
                <a:cubicBezTo>
                  <a:pt x="1731449" y="294896"/>
                  <a:pt x="1731449" y="294896"/>
                  <a:pt x="1737871" y="301308"/>
                </a:cubicBezTo>
                <a:cubicBezTo>
                  <a:pt x="1737871" y="301308"/>
                  <a:pt x="1737871" y="301308"/>
                  <a:pt x="1744293" y="307719"/>
                </a:cubicBezTo>
                <a:cubicBezTo>
                  <a:pt x="1744293" y="307719"/>
                  <a:pt x="1744293" y="307719"/>
                  <a:pt x="1757138" y="320543"/>
                </a:cubicBezTo>
                <a:cubicBezTo>
                  <a:pt x="1764845" y="329519"/>
                  <a:pt x="1773836" y="337213"/>
                  <a:pt x="1781543" y="346190"/>
                </a:cubicBezTo>
                <a:cubicBezTo>
                  <a:pt x="1789250" y="355167"/>
                  <a:pt x="1796956" y="364142"/>
                  <a:pt x="1805947" y="373119"/>
                </a:cubicBezTo>
                <a:cubicBezTo>
                  <a:pt x="1820076" y="392355"/>
                  <a:pt x="1835490" y="410307"/>
                  <a:pt x="1849619" y="430825"/>
                </a:cubicBezTo>
                <a:cubicBezTo>
                  <a:pt x="1863748" y="450060"/>
                  <a:pt x="1875308" y="470577"/>
                  <a:pt x="1888153" y="491095"/>
                </a:cubicBezTo>
                <a:cubicBezTo>
                  <a:pt x="1893290" y="501354"/>
                  <a:pt x="1899713" y="511612"/>
                  <a:pt x="1904851" y="521872"/>
                </a:cubicBezTo>
                <a:cubicBezTo>
                  <a:pt x="1907420" y="527001"/>
                  <a:pt x="1911273" y="532130"/>
                  <a:pt x="1913842" y="537260"/>
                </a:cubicBezTo>
                <a:cubicBezTo>
                  <a:pt x="1913842" y="537260"/>
                  <a:pt x="1913842" y="537260"/>
                  <a:pt x="1921549" y="553930"/>
                </a:cubicBezTo>
                <a:cubicBezTo>
                  <a:pt x="1921549" y="553930"/>
                  <a:pt x="1921549" y="553930"/>
                  <a:pt x="1929255" y="569318"/>
                </a:cubicBezTo>
                <a:cubicBezTo>
                  <a:pt x="1931824" y="575730"/>
                  <a:pt x="1934393" y="580859"/>
                  <a:pt x="1935678" y="585989"/>
                </a:cubicBezTo>
                <a:cubicBezTo>
                  <a:pt x="1935678" y="585989"/>
                  <a:pt x="1935678" y="585989"/>
                  <a:pt x="1949807" y="618047"/>
                </a:cubicBezTo>
                <a:cubicBezTo>
                  <a:pt x="1954944" y="629588"/>
                  <a:pt x="1958798" y="641130"/>
                  <a:pt x="1962651" y="651388"/>
                </a:cubicBezTo>
                <a:cubicBezTo>
                  <a:pt x="1962651" y="651388"/>
                  <a:pt x="1962651" y="651388"/>
                  <a:pt x="1969074" y="668059"/>
                </a:cubicBezTo>
                <a:cubicBezTo>
                  <a:pt x="1970358" y="674470"/>
                  <a:pt x="1972927" y="679600"/>
                  <a:pt x="1974212" y="684730"/>
                </a:cubicBezTo>
                <a:cubicBezTo>
                  <a:pt x="1989625" y="729612"/>
                  <a:pt x="2001185" y="777058"/>
                  <a:pt x="2010177" y="823223"/>
                </a:cubicBezTo>
                <a:cubicBezTo>
                  <a:pt x="2012745" y="834764"/>
                  <a:pt x="2014030" y="846305"/>
                  <a:pt x="2016598" y="859129"/>
                </a:cubicBezTo>
                <a:cubicBezTo>
                  <a:pt x="2017883" y="870670"/>
                  <a:pt x="2019168" y="882211"/>
                  <a:pt x="2020452" y="893752"/>
                </a:cubicBezTo>
                <a:cubicBezTo>
                  <a:pt x="2020452" y="893752"/>
                  <a:pt x="2020452" y="893752"/>
                  <a:pt x="2023021" y="911705"/>
                </a:cubicBezTo>
                <a:cubicBezTo>
                  <a:pt x="2024305" y="916834"/>
                  <a:pt x="2024305" y="923246"/>
                  <a:pt x="2024305" y="928375"/>
                </a:cubicBezTo>
                <a:cubicBezTo>
                  <a:pt x="2025590" y="941199"/>
                  <a:pt x="2025590" y="952740"/>
                  <a:pt x="2026874" y="964281"/>
                </a:cubicBezTo>
                <a:cubicBezTo>
                  <a:pt x="2026874" y="1009163"/>
                  <a:pt x="2023021" y="1021987"/>
                  <a:pt x="2019168" y="1013010"/>
                </a:cubicBezTo>
                <a:cubicBezTo>
                  <a:pt x="2016598" y="1009163"/>
                  <a:pt x="2014030" y="998905"/>
                  <a:pt x="2012745" y="984798"/>
                </a:cubicBezTo>
                <a:cubicBezTo>
                  <a:pt x="2011461" y="977104"/>
                  <a:pt x="2011461" y="969410"/>
                  <a:pt x="2010177" y="960434"/>
                </a:cubicBezTo>
                <a:cubicBezTo>
                  <a:pt x="2010177" y="951457"/>
                  <a:pt x="2008892" y="941199"/>
                  <a:pt x="2007607" y="930940"/>
                </a:cubicBezTo>
                <a:cubicBezTo>
                  <a:pt x="2003754" y="880929"/>
                  <a:pt x="1997332" y="832199"/>
                  <a:pt x="1985772" y="784752"/>
                </a:cubicBezTo>
                <a:cubicBezTo>
                  <a:pt x="1984487" y="778341"/>
                  <a:pt x="1983203" y="771929"/>
                  <a:pt x="1981918" y="765517"/>
                </a:cubicBezTo>
                <a:cubicBezTo>
                  <a:pt x="1981918" y="765517"/>
                  <a:pt x="1981918" y="765517"/>
                  <a:pt x="1976780" y="747564"/>
                </a:cubicBezTo>
                <a:cubicBezTo>
                  <a:pt x="1976780" y="747564"/>
                  <a:pt x="1976780" y="747564"/>
                  <a:pt x="1971643" y="729612"/>
                </a:cubicBezTo>
                <a:cubicBezTo>
                  <a:pt x="1971643" y="729612"/>
                  <a:pt x="1971643" y="729612"/>
                  <a:pt x="1969074" y="720635"/>
                </a:cubicBezTo>
                <a:cubicBezTo>
                  <a:pt x="1969074" y="720635"/>
                  <a:pt x="1969074" y="720635"/>
                  <a:pt x="1965220" y="711659"/>
                </a:cubicBezTo>
                <a:cubicBezTo>
                  <a:pt x="1961367" y="700118"/>
                  <a:pt x="1957514" y="688577"/>
                  <a:pt x="1953660" y="677036"/>
                </a:cubicBezTo>
                <a:cubicBezTo>
                  <a:pt x="1949807" y="665494"/>
                  <a:pt x="1944669" y="653953"/>
                  <a:pt x="1940815" y="642412"/>
                </a:cubicBezTo>
                <a:cubicBezTo>
                  <a:pt x="1935678" y="630871"/>
                  <a:pt x="1930540" y="619330"/>
                  <a:pt x="1925402" y="607789"/>
                </a:cubicBezTo>
                <a:cubicBezTo>
                  <a:pt x="1920264" y="596248"/>
                  <a:pt x="1915126" y="584706"/>
                  <a:pt x="1909989" y="574448"/>
                </a:cubicBezTo>
                <a:cubicBezTo>
                  <a:pt x="1904851" y="562907"/>
                  <a:pt x="1898429" y="551366"/>
                  <a:pt x="1893290" y="541107"/>
                </a:cubicBezTo>
                <a:cubicBezTo>
                  <a:pt x="1893290" y="541107"/>
                  <a:pt x="1893290" y="541107"/>
                  <a:pt x="1874024" y="509048"/>
                </a:cubicBezTo>
                <a:cubicBezTo>
                  <a:pt x="1848335" y="465448"/>
                  <a:pt x="1820076" y="424413"/>
                  <a:pt x="1789250" y="385943"/>
                </a:cubicBezTo>
                <a:cubicBezTo>
                  <a:pt x="1757138" y="348754"/>
                  <a:pt x="1722458" y="311566"/>
                  <a:pt x="1685208" y="278226"/>
                </a:cubicBezTo>
                <a:cubicBezTo>
                  <a:pt x="1649244" y="244885"/>
                  <a:pt x="1609425" y="214108"/>
                  <a:pt x="1567039" y="187179"/>
                </a:cubicBezTo>
                <a:cubicBezTo>
                  <a:pt x="1525936" y="158967"/>
                  <a:pt x="1480980" y="135885"/>
                  <a:pt x="1436024" y="115368"/>
                </a:cubicBezTo>
                <a:cubicBezTo>
                  <a:pt x="1436024" y="115368"/>
                  <a:pt x="1436024" y="115368"/>
                  <a:pt x="1418041" y="108956"/>
                </a:cubicBezTo>
                <a:cubicBezTo>
                  <a:pt x="1412903" y="106391"/>
                  <a:pt x="1407766" y="103826"/>
                  <a:pt x="1401343" y="101262"/>
                </a:cubicBezTo>
                <a:cubicBezTo>
                  <a:pt x="1401343" y="101262"/>
                  <a:pt x="1401343" y="101262"/>
                  <a:pt x="1366663" y="88438"/>
                </a:cubicBezTo>
                <a:cubicBezTo>
                  <a:pt x="1355103" y="83309"/>
                  <a:pt x="1343543" y="80744"/>
                  <a:pt x="1330698" y="76897"/>
                </a:cubicBezTo>
                <a:cubicBezTo>
                  <a:pt x="1325560" y="74333"/>
                  <a:pt x="1319138" y="71768"/>
                  <a:pt x="1314000" y="70486"/>
                </a:cubicBezTo>
                <a:cubicBezTo>
                  <a:pt x="1314000" y="70486"/>
                  <a:pt x="1314000" y="70486"/>
                  <a:pt x="1296018" y="65356"/>
                </a:cubicBezTo>
                <a:cubicBezTo>
                  <a:pt x="1271613" y="58944"/>
                  <a:pt x="1247209" y="53815"/>
                  <a:pt x="1222804" y="47403"/>
                </a:cubicBezTo>
                <a:cubicBezTo>
                  <a:pt x="1198399" y="43556"/>
                  <a:pt x="1173995" y="37145"/>
                  <a:pt x="1149590" y="34579"/>
                </a:cubicBezTo>
                <a:cubicBezTo>
                  <a:pt x="1125185" y="30732"/>
                  <a:pt x="1099496" y="29450"/>
                  <a:pt x="1075091" y="26885"/>
                </a:cubicBezTo>
                <a:cubicBezTo>
                  <a:pt x="1062247" y="26885"/>
                  <a:pt x="1050687" y="26885"/>
                  <a:pt x="1037842" y="25603"/>
                </a:cubicBezTo>
                <a:cubicBezTo>
                  <a:pt x="1031420" y="25603"/>
                  <a:pt x="1024997" y="25603"/>
                  <a:pt x="1018575" y="25603"/>
                </a:cubicBezTo>
                <a:cubicBezTo>
                  <a:pt x="1018575" y="25603"/>
                  <a:pt x="1018575" y="25603"/>
                  <a:pt x="1000593" y="25603"/>
                </a:cubicBezTo>
                <a:cubicBezTo>
                  <a:pt x="1000593" y="25603"/>
                  <a:pt x="1000593" y="25603"/>
                  <a:pt x="982610" y="26885"/>
                </a:cubicBezTo>
                <a:cubicBezTo>
                  <a:pt x="976188" y="26885"/>
                  <a:pt x="969766" y="26885"/>
                  <a:pt x="963343" y="28168"/>
                </a:cubicBezTo>
                <a:cubicBezTo>
                  <a:pt x="963343" y="28168"/>
                  <a:pt x="963343" y="28168"/>
                  <a:pt x="926094" y="30732"/>
                </a:cubicBezTo>
                <a:cubicBezTo>
                  <a:pt x="914534" y="32015"/>
                  <a:pt x="901689" y="34579"/>
                  <a:pt x="890129" y="35862"/>
                </a:cubicBezTo>
                <a:cubicBezTo>
                  <a:pt x="890129" y="35862"/>
                  <a:pt x="890129" y="35862"/>
                  <a:pt x="870863" y="38426"/>
                </a:cubicBezTo>
                <a:cubicBezTo>
                  <a:pt x="870863" y="38426"/>
                  <a:pt x="870863" y="38426"/>
                  <a:pt x="852880" y="42273"/>
                </a:cubicBezTo>
                <a:cubicBezTo>
                  <a:pt x="804071" y="49967"/>
                  <a:pt x="756546" y="64074"/>
                  <a:pt x="710305" y="79462"/>
                </a:cubicBezTo>
                <a:cubicBezTo>
                  <a:pt x="710305" y="79462"/>
                  <a:pt x="710305" y="79462"/>
                  <a:pt x="692323" y="85874"/>
                </a:cubicBezTo>
                <a:cubicBezTo>
                  <a:pt x="687185" y="87156"/>
                  <a:pt x="680763" y="89721"/>
                  <a:pt x="675625" y="91003"/>
                </a:cubicBezTo>
                <a:cubicBezTo>
                  <a:pt x="675625" y="91003"/>
                  <a:pt x="675625" y="91003"/>
                  <a:pt x="640944" y="105109"/>
                </a:cubicBezTo>
                <a:cubicBezTo>
                  <a:pt x="629384" y="110238"/>
                  <a:pt x="617824" y="115368"/>
                  <a:pt x="606264" y="119214"/>
                </a:cubicBezTo>
                <a:cubicBezTo>
                  <a:pt x="594704" y="124344"/>
                  <a:pt x="584429" y="129473"/>
                  <a:pt x="572868" y="135885"/>
                </a:cubicBezTo>
                <a:cubicBezTo>
                  <a:pt x="551033" y="146144"/>
                  <a:pt x="529197" y="158967"/>
                  <a:pt x="507361" y="170508"/>
                </a:cubicBezTo>
                <a:cubicBezTo>
                  <a:pt x="507361" y="170508"/>
                  <a:pt x="507361" y="170508"/>
                  <a:pt x="476534" y="191026"/>
                </a:cubicBezTo>
                <a:cubicBezTo>
                  <a:pt x="476534" y="191026"/>
                  <a:pt x="476534" y="191026"/>
                  <a:pt x="468827" y="194873"/>
                </a:cubicBezTo>
                <a:cubicBezTo>
                  <a:pt x="468827" y="194873"/>
                  <a:pt x="468827" y="194873"/>
                  <a:pt x="461120" y="201284"/>
                </a:cubicBezTo>
                <a:cubicBezTo>
                  <a:pt x="461120" y="201284"/>
                  <a:pt x="461120" y="201284"/>
                  <a:pt x="445707" y="211544"/>
                </a:cubicBezTo>
                <a:cubicBezTo>
                  <a:pt x="405889" y="241038"/>
                  <a:pt x="367355" y="271814"/>
                  <a:pt x="332675" y="306437"/>
                </a:cubicBezTo>
                <a:cubicBezTo>
                  <a:pt x="323683" y="315413"/>
                  <a:pt x="314692" y="324390"/>
                  <a:pt x="306986" y="333366"/>
                </a:cubicBezTo>
                <a:cubicBezTo>
                  <a:pt x="297994" y="342343"/>
                  <a:pt x="289003" y="351319"/>
                  <a:pt x="281297" y="360295"/>
                </a:cubicBezTo>
                <a:cubicBezTo>
                  <a:pt x="273589" y="370555"/>
                  <a:pt x="265883" y="379531"/>
                  <a:pt x="256892" y="388507"/>
                </a:cubicBezTo>
                <a:cubicBezTo>
                  <a:pt x="256892" y="388507"/>
                  <a:pt x="256892" y="388507"/>
                  <a:pt x="235056" y="418001"/>
                </a:cubicBezTo>
                <a:cubicBezTo>
                  <a:pt x="205514" y="457754"/>
                  <a:pt x="178540" y="498789"/>
                  <a:pt x="155420" y="542389"/>
                </a:cubicBezTo>
                <a:cubicBezTo>
                  <a:pt x="132300" y="585989"/>
                  <a:pt x="111748" y="630871"/>
                  <a:pt x="95050" y="677036"/>
                </a:cubicBezTo>
                <a:cubicBezTo>
                  <a:pt x="78352" y="723200"/>
                  <a:pt x="65507" y="770647"/>
                  <a:pt x="56516" y="819376"/>
                </a:cubicBezTo>
                <a:cubicBezTo>
                  <a:pt x="47525" y="868105"/>
                  <a:pt x="42387" y="916834"/>
                  <a:pt x="39818" y="965563"/>
                </a:cubicBezTo>
                <a:cubicBezTo>
                  <a:pt x="37249" y="1014293"/>
                  <a:pt x="38534" y="1063022"/>
                  <a:pt x="43672" y="1111751"/>
                </a:cubicBezTo>
                <a:cubicBezTo>
                  <a:pt x="48810" y="1160480"/>
                  <a:pt x="56516" y="1209209"/>
                  <a:pt x="69361" y="1256656"/>
                </a:cubicBezTo>
                <a:cubicBezTo>
                  <a:pt x="80921" y="1302820"/>
                  <a:pt x="96335" y="1350267"/>
                  <a:pt x="114317" y="1395149"/>
                </a:cubicBezTo>
                <a:cubicBezTo>
                  <a:pt x="133584" y="1440031"/>
                  <a:pt x="155420" y="1484913"/>
                  <a:pt x="181109" y="1525949"/>
                </a:cubicBezTo>
                <a:cubicBezTo>
                  <a:pt x="206798" y="1568266"/>
                  <a:pt x="235056" y="1608019"/>
                  <a:pt x="267168" y="1645207"/>
                </a:cubicBezTo>
                <a:lnTo>
                  <a:pt x="307153" y="1686642"/>
                </a:lnTo>
                <a:lnTo>
                  <a:pt x="315783" y="1697138"/>
                </a:lnTo>
                <a:cubicBezTo>
                  <a:pt x="328626" y="1709969"/>
                  <a:pt x="328626" y="1709969"/>
                  <a:pt x="328626" y="1709969"/>
                </a:cubicBezTo>
                <a:cubicBezTo>
                  <a:pt x="340186" y="1721516"/>
                  <a:pt x="340186" y="1721516"/>
                  <a:pt x="340186" y="1721516"/>
                </a:cubicBezTo>
                <a:lnTo>
                  <a:pt x="347554" y="1728509"/>
                </a:lnTo>
                <a:lnTo>
                  <a:pt x="368640" y="1750359"/>
                </a:lnTo>
                <a:cubicBezTo>
                  <a:pt x="378915" y="1758053"/>
                  <a:pt x="387906" y="1765747"/>
                  <a:pt x="396897" y="1774724"/>
                </a:cubicBezTo>
                <a:cubicBezTo>
                  <a:pt x="396897" y="1774724"/>
                  <a:pt x="396897" y="1774724"/>
                  <a:pt x="409361" y="1783921"/>
                </a:cubicBezTo>
                <a:lnTo>
                  <a:pt x="425000" y="1795461"/>
                </a:lnTo>
                <a:lnTo>
                  <a:pt x="419818" y="1790802"/>
                </a:lnTo>
                <a:cubicBezTo>
                  <a:pt x="410827" y="1784387"/>
                  <a:pt x="400552" y="1776689"/>
                  <a:pt x="392845" y="1768990"/>
                </a:cubicBezTo>
                <a:cubicBezTo>
                  <a:pt x="392845" y="1768990"/>
                  <a:pt x="392845" y="1768990"/>
                  <a:pt x="365874" y="1745895"/>
                </a:cubicBezTo>
                <a:lnTo>
                  <a:pt x="347554" y="1728509"/>
                </a:lnTo>
                <a:lnTo>
                  <a:pt x="307153" y="1686642"/>
                </a:lnTo>
                <a:lnTo>
                  <a:pt x="227161" y="1589360"/>
                </a:lnTo>
                <a:cubicBezTo>
                  <a:pt x="173216" y="1513659"/>
                  <a:pt x="130832" y="1430259"/>
                  <a:pt x="101291" y="1343010"/>
                </a:cubicBezTo>
                <a:cubicBezTo>
                  <a:pt x="101291" y="1343010"/>
                  <a:pt x="101291" y="1343010"/>
                  <a:pt x="89732" y="1309650"/>
                </a:cubicBezTo>
                <a:cubicBezTo>
                  <a:pt x="85878" y="1298102"/>
                  <a:pt x="83310" y="1286555"/>
                  <a:pt x="80741" y="1276290"/>
                </a:cubicBezTo>
                <a:cubicBezTo>
                  <a:pt x="80741" y="1276290"/>
                  <a:pt x="80741" y="1276290"/>
                  <a:pt x="75604" y="1259611"/>
                </a:cubicBezTo>
                <a:cubicBezTo>
                  <a:pt x="75604" y="1259611"/>
                  <a:pt x="75604" y="1259611"/>
                  <a:pt x="71750" y="1241648"/>
                </a:cubicBezTo>
                <a:cubicBezTo>
                  <a:pt x="69181" y="1231383"/>
                  <a:pt x="65328" y="1219835"/>
                  <a:pt x="64044" y="1208288"/>
                </a:cubicBezTo>
                <a:cubicBezTo>
                  <a:pt x="64044" y="1208288"/>
                  <a:pt x="64044" y="1208288"/>
                  <a:pt x="57622" y="1173644"/>
                </a:cubicBezTo>
                <a:cubicBezTo>
                  <a:pt x="57622" y="1173644"/>
                  <a:pt x="57622" y="1173644"/>
                  <a:pt x="56337" y="1164663"/>
                </a:cubicBezTo>
                <a:cubicBezTo>
                  <a:pt x="56337" y="1164663"/>
                  <a:pt x="56337" y="1164663"/>
                  <a:pt x="55053" y="1156965"/>
                </a:cubicBezTo>
                <a:cubicBezTo>
                  <a:pt x="55053" y="1156965"/>
                  <a:pt x="55053" y="1156965"/>
                  <a:pt x="52485" y="1139002"/>
                </a:cubicBezTo>
                <a:cubicBezTo>
                  <a:pt x="48631" y="1115906"/>
                  <a:pt x="48631" y="1092811"/>
                  <a:pt x="46062" y="1069716"/>
                </a:cubicBezTo>
                <a:cubicBezTo>
                  <a:pt x="46062" y="1058168"/>
                  <a:pt x="46062" y="1046621"/>
                  <a:pt x="46062" y="1035073"/>
                </a:cubicBezTo>
                <a:cubicBezTo>
                  <a:pt x="46062" y="1035073"/>
                  <a:pt x="46062" y="1035073"/>
                  <a:pt x="44778" y="1018393"/>
                </a:cubicBezTo>
                <a:cubicBezTo>
                  <a:pt x="44778" y="1011977"/>
                  <a:pt x="46062" y="1006845"/>
                  <a:pt x="46062" y="1000430"/>
                </a:cubicBezTo>
                <a:cubicBezTo>
                  <a:pt x="46062" y="1000430"/>
                  <a:pt x="46062" y="1000430"/>
                  <a:pt x="47347" y="965787"/>
                </a:cubicBezTo>
                <a:cubicBezTo>
                  <a:pt x="47347" y="965787"/>
                  <a:pt x="47347" y="965787"/>
                  <a:pt x="49916" y="931144"/>
                </a:cubicBezTo>
                <a:cubicBezTo>
                  <a:pt x="49916" y="926012"/>
                  <a:pt x="49916" y="919596"/>
                  <a:pt x="51200" y="914464"/>
                </a:cubicBezTo>
                <a:cubicBezTo>
                  <a:pt x="51200" y="914464"/>
                  <a:pt x="51200" y="914464"/>
                  <a:pt x="53769" y="896501"/>
                </a:cubicBezTo>
                <a:cubicBezTo>
                  <a:pt x="55053" y="884954"/>
                  <a:pt x="56337" y="873406"/>
                  <a:pt x="58907" y="861858"/>
                </a:cubicBezTo>
                <a:cubicBezTo>
                  <a:pt x="58907" y="861858"/>
                  <a:pt x="58907" y="861858"/>
                  <a:pt x="65328" y="828498"/>
                </a:cubicBezTo>
                <a:cubicBezTo>
                  <a:pt x="65328" y="828498"/>
                  <a:pt x="65328" y="828498"/>
                  <a:pt x="66613" y="819516"/>
                </a:cubicBezTo>
                <a:cubicBezTo>
                  <a:pt x="66613" y="819516"/>
                  <a:pt x="66613" y="819516"/>
                  <a:pt x="67897" y="811818"/>
                </a:cubicBezTo>
                <a:cubicBezTo>
                  <a:pt x="67897" y="811818"/>
                  <a:pt x="67897" y="811818"/>
                  <a:pt x="71750" y="793855"/>
                </a:cubicBezTo>
                <a:cubicBezTo>
                  <a:pt x="76888" y="772043"/>
                  <a:pt x="84594" y="750231"/>
                  <a:pt x="91016" y="727135"/>
                </a:cubicBezTo>
                <a:cubicBezTo>
                  <a:pt x="91016" y="727135"/>
                  <a:pt x="91016" y="727135"/>
                  <a:pt x="101291" y="695059"/>
                </a:cubicBezTo>
                <a:cubicBezTo>
                  <a:pt x="103859" y="688643"/>
                  <a:pt x="105144" y="683511"/>
                  <a:pt x="107713" y="678378"/>
                </a:cubicBezTo>
                <a:cubicBezTo>
                  <a:pt x="107713" y="678378"/>
                  <a:pt x="107713" y="678378"/>
                  <a:pt x="114135" y="661699"/>
                </a:cubicBezTo>
                <a:cubicBezTo>
                  <a:pt x="114135" y="661699"/>
                  <a:pt x="114135" y="661699"/>
                  <a:pt x="119272" y="646302"/>
                </a:cubicBezTo>
                <a:cubicBezTo>
                  <a:pt x="121841" y="639887"/>
                  <a:pt x="124410" y="634754"/>
                  <a:pt x="126978" y="629622"/>
                </a:cubicBezTo>
                <a:cubicBezTo>
                  <a:pt x="126978" y="629622"/>
                  <a:pt x="126978" y="629622"/>
                  <a:pt x="141107" y="597545"/>
                </a:cubicBezTo>
                <a:cubicBezTo>
                  <a:pt x="146244" y="587280"/>
                  <a:pt x="151382" y="577016"/>
                  <a:pt x="156520" y="566751"/>
                </a:cubicBezTo>
                <a:cubicBezTo>
                  <a:pt x="156520" y="566751"/>
                  <a:pt x="156520" y="566751"/>
                  <a:pt x="164226" y="551355"/>
                </a:cubicBezTo>
                <a:cubicBezTo>
                  <a:pt x="164226" y="551355"/>
                  <a:pt x="164226" y="551355"/>
                  <a:pt x="173216" y="537241"/>
                </a:cubicBezTo>
                <a:cubicBezTo>
                  <a:pt x="196335" y="496182"/>
                  <a:pt x="222023" y="458974"/>
                  <a:pt x="251564" y="423047"/>
                </a:cubicBezTo>
                <a:cubicBezTo>
                  <a:pt x="279820" y="385838"/>
                  <a:pt x="311929" y="352478"/>
                  <a:pt x="344039" y="320402"/>
                </a:cubicBezTo>
                <a:cubicBezTo>
                  <a:pt x="410827" y="257531"/>
                  <a:pt x="486605" y="203642"/>
                  <a:pt x="567521" y="160017"/>
                </a:cubicBezTo>
                <a:cubicBezTo>
                  <a:pt x="567521" y="160017"/>
                  <a:pt x="567521" y="160017"/>
                  <a:pt x="598347" y="144621"/>
                </a:cubicBezTo>
                <a:cubicBezTo>
                  <a:pt x="608622" y="139488"/>
                  <a:pt x="620182" y="135639"/>
                  <a:pt x="630456" y="130507"/>
                </a:cubicBezTo>
                <a:cubicBezTo>
                  <a:pt x="635594" y="127941"/>
                  <a:pt x="640731" y="125375"/>
                  <a:pt x="645869" y="122808"/>
                </a:cubicBezTo>
                <a:cubicBezTo>
                  <a:pt x="645869" y="122808"/>
                  <a:pt x="645869" y="122808"/>
                  <a:pt x="661282" y="116393"/>
                </a:cubicBezTo>
                <a:cubicBezTo>
                  <a:pt x="672841" y="112544"/>
                  <a:pt x="683116" y="107412"/>
                  <a:pt x="694675" y="103563"/>
                </a:cubicBezTo>
                <a:cubicBezTo>
                  <a:pt x="737060" y="88165"/>
                  <a:pt x="782013" y="75335"/>
                  <a:pt x="826967" y="65070"/>
                </a:cubicBezTo>
                <a:cubicBezTo>
                  <a:pt x="850086" y="61221"/>
                  <a:pt x="871920" y="57372"/>
                  <a:pt x="895039" y="54806"/>
                </a:cubicBezTo>
                <a:cubicBezTo>
                  <a:pt x="895039" y="54806"/>
                  <a:pt x="895039" y="54806"/>
                  <a:pt x="911736" y="52240"/>
                </a:cubicBezTo>
                <a:cubicBezTo>
                  <a:pt x="918158" y="52240"/>
                  <a:pt x="923296" y="50956"/>
                  <a:pt x="929717" y="50956"/>
                </a:cubicBezTo>
                <a:cubicBezTo>
                  <a:pt x="929717" y="50956"/>
                  <a:pt x="929717" y="50956"/>
                  <a:pt x="964396" y="48390"/>
                </a:cubicBezTo>
                <a:cubicBezTo>
                  <a:pt x="1009349" y="47107"/>
                  <a:pt x="1055587" y="47107"/>
                  <a:pt x="1101825" y="50956"/>
                </a:cubicBezTo>
                <a:cubicBezTo>
                  <a:pt x="1101825" y="50956"/>
                  <a:pt x="1101825" y="50956"/>
                  <a:pt x="1118522" y="52240"/>
                </a:cubicBezTo>
                <a:cubicBezTo>
                  <a:pt x="1124944" y="53523"/>
                  <a:pt x="1130081" y="54806"/>
                  <a:pt x="1136503" y="54806"/>
                </a:cubicBezTo>
                <a:cubicBezTo>
                  <a:pt x="1136503" y="54806"/>
                  <a:pt x="1136503" y="54806"/>
                  <a:pt x="1169897" y="59938"/>
                </a:cubicBezTo>
                <a:cubicBezTo>
                  <a:pt x="1193015" y="63787"/>
                  <a:pt x="1216134" y="67636"/>
                  <a:pt x="1237969" y="74052"/>
                </a:cubicBezTo>
                <a:cubicBezTo>
                  <a:pt x="1237969" y="74052"/>
                  <a:pt x="1237969" y="74052"/>
                  <a:pt x="1254666" y="77901"/>
                </a:cubicBezTo>
                <a:cubicBezTo>
                  <a:pt x="1259804" y="79184"/>
                  <a:pt x="1266225" y="80467"/>
                  <a:pt x="1271363" y="81750"/>
                </a:cubicBezTo>
                <a:cubicBezTo>
                  <a:pt x="1271363" y="81750"/>
                  <a:pt x="1271363" y="81750"/>
                  <a:pt x="1303472" y="92015"/>
                </a:cubicBezTo>
                <a:cubicBezTo>
                  <a:pt x="1315032" y="94581"/>
                  <a:pt x="1325307" y="99713"/>
                  <a:pt x="1336866" y="102279"/>
                </a:cubicBezTo>
                <a:cubicBezTo>
                  <a:pt x="1336866" y="102279"/>
                  <a:pt x="1336866" y="102279"/>
                  <a:pt x="1352279" y="108694"/>
                </a:cubicBezTo>
                <a:cubicBezTo>
                  <a:pt x="1358701" y="109977"/>
                  <a:pt x="1363839" y="112544"/>
                  <a:pt x="1368976" y="115110"/>
                </a:cubicBezTo>
                <a:cubicBezTo>
                  <a:pt x="1455030" y="147187"/>
                  <a:pt x="1537230" y="190811"/>
                  <a:pt x="1610440" y="247267"/>
                </a:cubicBezTo>
                <a:cubicBezTo>
                  <a:pt x="1610440" y="247267"/>
                  <a:pt x="1610440" y="247267"/>
                  <a:pt x="1637412" y="267796"/>
                </a:cubicBezTo>
                <a:cubicBezTo>
                  <a:pt x="1645118" y="275494"/>
                  <a:pt x="1654109" y="283192"/>
                  <a:pt x="1663099" y="290891"/>
                </a:cubicBezTo>
                <a:cubicBezTo>
                  <a:pt x="1666953" y="294740"/>
                  <a:pt x="1672090" y="298589"/>
                  <a:pt x="1675943" y="302438"/>
                </a:cubicBezTo>
                <a:cubicBezTo>
                  <a:pt x="1675943" y="302438"/>
                  <a:pt x="1675943" y="302438"/>
                  <a:pt x="1688787" y="313986"/>
                </a:cubicBezTo>
                <a:cubicBezTo>
                  <a:pt x="1688787" y="313986"/>
                  <a:pt x="1688787" y="313986"/>
                  <a:pt x="1700347" y="326817"/>
                </a:cubicBezTo>
                <a:cubicBezTo>
                  <a:pt x="1700347" y="326817"/>
                  <a:pt x="1700347" y="326817"/>
                  <a:pt x="1706768" y="331949"/>
                </a:cubicBezTo>
                <a:cubicBezTo>
                  <a:pt x="1706768" y="331949"/>
                  <a:pt x="1706768" y="331949"/>
                  <a:pt x="1713190" y="338365"/>
                </a:cubicBezTo>
                <a:cubicBezTo>
                  <a:pt x="1713190" y="338365"/>
                  <a:pt x="1713190" y="338365"/>
                  <a:pt x="1736309" y="364026"/>
                </a:cubicBezTo>
                <a:cubicBezTo>
                  <a:pt x="1744015" y="371724"/>
                  <a:pt x="1751722" y="380706"/>
                  <a:pt x="1759428" y="389688"/>
                </a:cubicBezTo>
                <a:cubicBezTo>
                  <a:pt x="1761997" y="393536"/>
                  <a:pt x="1765850" y="398669"/>
                  <a:pt x="1769703" y="402518"/>
                </a:cubicBezTo>
                <a:cubicBezTo>
                  <a:pt x="1769703" y="402518"/>
                  <a:pt x="1769703" y="402518"/>
                  <a:pt x="1779978" y="416632"/>
                </a:cubicBezTo>
                <a:cubicBezTo>
                  <a:pt x="1779978" y="416632"/>
                  <a:pt x="1779978" y="416632"/>
                  <a:pt x="1791538" y="429463"/>
                </a:cubicBezTo>
                <a:cubicBezTo>
                  <a:pt x="1795391" y="434595"/>
                  <a:pt x="1797960" y="438444"/>
                  <a:pt x="1801812" y="443576"/>
                </a:cubicBezTo>
                <a:cubicBezTo>
                  <a:pt x="1801812" y="443576"/>
                  <a:pt x="1801812" y="443576"/>
                  <a:pt x="1821079" y="471804"/>
                </a:cubicBezTo>
                <a:cubicBezTo>
                  <a:pt x="1828785" y="480786"/>
                  <a:pt x="1833922" y="491050"/>
                  <a:pt x="1840344" y="500032"/>
                </a:cubicBezTo>
                <a:cubicBezTo>
                  <a:pt x="1840344" y="500032"/>
                  <a:pt x="1840344" y="500032"/>
                  <a:pt x="1849335" y="514145"/>
                </a:cubicBezTo>
                <a:cubicBezTo>
                  <a:pt x="1849335" y="514145"/>
                  <a:pt x="1849335" y="514145"/>
                  <a:pt x="1858325" y="529543"/>
                </a:cubicBezTo>
                <a:cubicBezTo>
                  <a:pt x="1863463" y="539807"/>
                  <a:pt x="1869885" y="548788"/>
                  <a:pt x="1875022" y="559053"/>
                </a:cubicBezTo>
                <a:cubicBezTo>
                  <a:pt x="1896857" y="600111"/>
                  <a:pt x="1916123" y="642453"/>
                  <a:pt x="1932820" y="684794"/>
                </a:cubicBezTo>
                <a:cubicBezTo>
                  <a:pt x="1939242" y="702757"/>
                  <a:pt x="1943095" y="718154"/>
                  <a:pt x="1944379" y="728418"/>
                </a:cubicBezTo>
                <a:cubicBezTo>
                  <a:pt x="1946948" y="739966"/>
                  <a:pt x="1946948" y="746382"/>
                  <a:pt x="1945663" y="748947"/>
                </a:cubicBezTo>
                <a:cubicBezTo>
                  <a:pt x="1941811" y="752797"/>
                  <a:pt x="1935388" y="738683"/>
                  <a:pt x="1922544" y="702757"/>
                </a:cubicBezTo>
                <a:cubicBezTo>
                  <a:pt x="1905847" y="656566"/>
                  <a:pt x="1885298" y="610376"/>
                  <a:pt x="1860895" y="566751"/>
                </a:cubicBezTo>
                <a:cubicBezTo>
                  <a:pt x="1837776" y="521844"/>
                  <a:pt x="1809519" y="480786"/>
                  <a:pt x="1779978" y="441010"/>
                </a:cubicBezTo>
                <a:cubicBezTo>
                  <a:pt x="1779978" y="441010"/>
                  <a:pt x="1779978" y="441010"/>
                  <a:pt x="1756860" y="411500"/>
                </a:cubicBezTo>
                <a:cubicBezTo>
                  <a:pt x="1756860" y="411500"/>
                  <a:pt x="1756860" y="411500"/>
                  <a:pt x="1731172" y="383272"/>
                </a:cubicBezTo>
                <a:cubicBezTo>
                  <a:pt x="1729887" y="381989"/>
                  <a:pt x="1727319" y="379423"/>
                  <a:pt x="1724750" y="376857"/>
                </a:cubicBezTo>
                <a:cubicBezTo>
                  <a:pt x="1724750" y="376857"/>
                  <a:pt x="1724750" y="376857"/>
                  <a:pt x="1718328" y="370441"/>
                </a:cubicBezTo>
                <a:cubicBezTo>
                  <a:pt x="1718328" y="370441"/>
                  <a:pt x="1718328" y="370441"/>
                  <a:pt x="1705484" y="356328"/>
                </a:cubicBezTo>
                <a:cubicBezTo>
                  <a:pt x="1701631" y="352478"/>
                  <a:pt x="1697778" y="347346"/>
                  <a:pt x="1692641" y="343497"/>
                </a:cubicBezTo>
                <a:cubicBezTo>
                  <a:pt x="1692641" y="343497"/>
                  <a:pt x="1692641" y="343497"/>
                  <a:pt x="1678512" y="330666"/>
                </a:cubicBezTo>
                <a:cubicBezTo>
                  <a:pt x="1642549" y="296023"/>
                  <a:pt x="1604018" y="265230"/>
                  <a:pt x="1562918" y="237002"/>
                </a:cubicBezTo>
                <a:cubicBezTo>
                  <a:pt x="1521817" y="208774"/>
                  <a:pt x="1478149" y="184396"/>
                  <a:pt x="1433195" y="163867"/>
                </a:cubicBezTo>
                <a:cubicBezTo>
                  <a:pt x="1388242" y="143338"/>
                  <a:pt x="1342004" y="125375"/>
                  <a:pt x="1294482" y="111261"/>
                </a:cubicBezTo>
                <a:cubicBezTo>
                  <a:pt x="1294482" y="111261"/>
                  <a:pt x="1294482" y="111261"/>
                  <a:pt x="1258519" y="100996"/>
                </a:cubicBezTo>
                <a:cubicBezTo>
                  <a:pt x="1258519" y="100996"/>
                  <a:pt x="1258519" y="100996"/>
                  <a:pt x="1222556" y="93298"/>
                </a:cubicBezTo>
                <a:cubicBezTo>
                  <a:pt x="1222556" y="93298"/>
                  <a:pt x="1222556" y="93298"/>
                  <a:pt x="1213566" y="90731"/>
                </a:cubicBezTo>
                <a:cubicBezTo>
                  <a:pt x="1213566" y="90731"/>
                  <a:pt x="1213566" y="90731"/>
                  <a:pt x="1204575" y="89448"/>
                </a:cubicBezTo>
                <a:cubicBezTo>
                  <a:pt x="1204575" y="89448"/>
                  <a:pt x="1204575" y="89448"/>
                  <a:pt x="1185309" y="85599"/>
                </a:cubicBezTo>
                <a:cubicBezTo>
                  <a:pt x="1185309" y="85599"/>
                  <a:pt x="1185309" y="85599"/>
                  <a:pt x="1167328" y="83033"/>
                </a:cubicBezTo>
                <a:cubicBezTo>
                  <a:pt x="1160906" y="81750"/>
                  <a:pt x="1155769" y="81750"/>
                  <a:pt x="1149347" y="80467"/>
                </a:cubicBezTo>
                <a:cubicBezTo>
                  <a:pt x="1149347" y="80467"/>
                  <a:pt x="1149347" y="80467"/>
                  <a:pt x="1130081" y="77901"/>
                </a:cubicBezTo>
                <a:cubicBezTo>
                  <a:pt x="1124944" y="77901"/>
                  <a:pt x="1118522" y="76618"/>
                  <a:pt x="1112099" y="76618"/>
                </a:cubicBezTo>
                <a:cubicBezTo>
                  <a:pt x="1112099" y="76618"/>
                  <a:pt x="1112099" y="76618"/>
                  <a:pt x="1074853" y="74052"/>
                </a:cubicBezTo>
                <a:cubicBezTo>
                  <a:pt x="1062009" y="72769"/>
                  <a:pt x="1050449" y="72769"/>
                  <a:pt x="1037606" y="72769"/>
                </a:cubicBezTo>
                <a:cubicBezTo>
                  <a:pt x="1031183" y="72769"/>
                  <a:pt x="1024761" y="71486"/>
                  <a:pt x="1019624" y="72769"/>
                </a:cubicBezTo>
                <a:cubicBezTo>
                  <a:pt x="1019624" y="72769"/>
                  <a:pt x="1019624" y="72769"/>
                  <a:pt x="1000358" y="72769"/>
                </a:cubicBezTo>
                <a:cubicBezTo>
                  <a:pt x="1000358" y="72769"/>
                  <a:pt x="1000358" y="72769"/>
                  <a:pt x="982377" y="72769"/>
                </a:cubicBezTo>
                <a:cubicBezTo>
                  <a:pt x="978524" y="72769"/>
                  <a:pt x="975955" y="74052"/>
                  <a:pt x="972102" y="74052"/>
                </a:cubicBezTo>
                <a:cubicBezTo>
                  <a:pt x="972102" y="74052"/>
                  <a:pt x="972102" y="74052"/>
                  <a:pt x="963111" y="74052"/>
                </a:cubicBezTo>
                <a:cubicBezTo>
                  <a:pt x="963111" y="74052"/>
                  <a:pt x="963111" y="74052"/>
                  <a:pt x="925864" y="77901"/>
                </a:cubicBezTo>
                <a:cubicBezTo>
                  <a:pt x="901461" y="80467"/>
                  <a:pt x="877058" y="83033"/>
                  <a:pt x="852655" y="88165"/>
                </a:cubicBezTo>
                <a:cubicBezTo>
                  <a:pt x="803848" y="98430"/>
                  <a:pt x="756326" y="109977"/>
                  <a:pt x="710088" y="126658"/>
                </a:cubicBezTo>
                <a:cubicBezTo>
                  <a:pt x="662566" y="143338"/>
                  <a:pt x="617612" y="163867"/>
                  <a:pt x="573944" y="186962"/>
                </a:cubicBezTo>
                <a:cubicBezTo>
                  <a:pt x="530275" y="210057"/>
                  <a:pt x="487890" y="237002"/>
                  <a:pt x="448074" y="266513"/>
                </a:cubicBezTo>
                <a:cubicBezTo>
                  <a:pt x="409543" y="297307"/>
                  <a:pt x="372296" y="330666"/>
                  <a:pt x="337617" y="366592"/>
                </a:cubicBezTo>
                <a:cubicBezTo>
                  <a:pt x="304223" y="402518"/>
                  <a:pt x="272113" y="439728"/>
                  <a:pt x="243858" y="480786"/>
                </a:cubicBezTo>
                <a:cubicBezTo>
                  <a:pt x="216885" y="521844"/>
                  <a:pt x="191198" y="565468"/>
                  <a:pt x="169363" y="609093"/>
                </a:cubicBezTo>
                <a:cubicBezTo>
                  <a:pt x="147529" y="654000"/>
                  <a:pt x="129547" y="700191"/>
                  <a:pt x="115419" y="747665"/>
                </a:cubicBezTo>
                <a:cubicBezTo>
                  <a:pt x="101291" y="795138"/>
                  <a:pt x="91016" y="843895"/>
                  <a:pt x="83310" y="892652"/>
                </a:cubicBezTo>
                <a:cubicBezTo>
                  <a:pt x="79456" y="917030"/>
                  <a:pt x="78172" y="942691"/>
                  <a:pt x="75604" y="967070"/>
                </a:cubicBezTo>
                <a:cubicBezTo>
                  <a:pt x="74319" y="991448"/>
                  <a:pt x="73034" y="1017110"/>
                  <a:pt x="74319" y="1041488"/>
                </a:cubicBezTo>
                <a:cubicBezTo>
                  <a:pt x="74319" y="1064583"/>
                  <a:pt x="76888" y="1086396"/>
                  <a:pt x="78172" y="1109491"/>
                </a:cubicBezTo>
                <a:cubicBezTo>
                  <a:pt x="79456" y="1121039"/>
                  <a:pt x="80741" y="1132586"/>
                  <a:pt x="82025" y="1144134"/>
                </a:cubicBezTo>
                <a:cubicBezTo>
                  <a:pt x="82025" y="1144134"/>
                  <a:pt x="82025" y="1144134"/>
                  <a:pt x="84594" y="1160814"/>
                </a:cubicBezTo>
                <a:cubicBezTo>
                  <a:pt x="84594" y="1160814"/>
                  <a:pt x="84594" y="1160814"/>
                  <a:pt x="87163" y="1177494"/>
                </a:cubicBezTo>
                <a:cubicBezTo>
                  <a:pt x="94869" y="1222401"/>
                  <a:pt x="106429" y="1267309"/>
                  <a:pt x="120556" y="1310934"/>
                </a:cubicBezTo>
                <a:cubicBezTo>
                  <a:pt x="147529" y="1396899"/>
                  <a:pt x="192482" y="1479015"/>
                  <a:pt x="245142" y="1553434"/>
                </a:cubicBezTo>
                <a:cubicBezTo>
                  <a:pt x="296517" y="1629135"/>
                  <a:pt x="356883" y="1697138"/>
                  <a:pt x="428809" y="1754876"/>
                </a:cubicBezTo>
                <a:cubicBezTo>
                  <a:pt x="499450" y="1812614"/>
                  <a:pt x="579081" y="1858805"/>
                  <a:pt x="663850" y="1894731"/>
                </a:cubicBezTo>
                <a:cubicBezTo>
                  <a:pt x="663850" y="1894731"/>
                  <a:pt x="663850" y="1894731"/>
                  <a:pt x="695960" y="1906279"/>
                </a:cubicBezTo>
                <a:cubicBezTo>
                  <a:pt x="695960" y="1906279"/>
                  <a:pt x="695960" y="1906279"/>
                  <a:pt x="728069" y="1917826"/>
                </a:cubicBezTo>
                <a:cubicBezTo>
                  <a:pt x="738344" y="1921676"/>
                  <a:pt x="749904" y="1924242"/>
                  <a:pt x="760179" y="1928091"/>
                </a:cubicBezTo>
                <a:cubicBezTo>
                  <a:pt x="760179" y="1928091"/>
                  <a:pt x="760179" y="1928091"/>
                  <a:pt x="776876" y="1933223"/>
                </a:cubicBezTo>
                <a:cubicBezTo>
                  <a:pt x="776876" y="1933223"/>
                  <a:pt x="776876" y="1933223"/>
                  <a:pt x="785866" y="1934506"/>
                </a:cubicBezTo>
                <a:cubicBezTo>
                  <a:pt x="785866" y="1934506"/>
                  <a:pt x="785866" y="1934506"/>
                  <a:pt x="793573" y="1937072"/>
                </a:cubicBezTo>
                <a:cubicBezTo>
                  <a:pt x="793573" y="1937072"/>
                  <a:pt x="793573" y="1937072"/>
                  <a:pt x="826967" y="1944771"/>
                </a:cubicBezTo>
                <a:cubicBezTo>
                  <a:pt x="838526" y="1947337"/>
                  <a:pt x="850086" y="1948620"/>
                  <a:pt x="860361" y="1951186"/>
                </a:cubicBezTo>
                <a:cubicBezTo>
                  <a:pt x="860361" y="1951186"/>
                  <a:pt x="860361" y="1951186"/>
                  <a:pt x="878342" y="1953752"/>
                </a:cubicBezTo>
                <a:cubicBezTo>
                  <a:pt x="878342" y="1953752"/>
                  <a:pt x="878342" y="1953752"/>
                  <a:pt x="895039" y="1956318"/>
                </a:cubicBezTo>
                <a:cubicBezTo>
                  <a:pt x="906599" y="1957602"/>
                  <a:pt x="916874" y="1958885"/>
                  <a:pt x="928433" y="1960168"/>
                </a:cubicBezTo>
                <a:cubicBezTo>
                  <a:pt x="951552" y="1962734"/>
                  <a:pt x="974671" y="1965300"/>
                  <a:pt x="997790" y="1965300"/>
                </a:cubicBezTo>
                <a:cubicBezTo>
                  <a:pt x="1019624" y="1966583"/>
                  <a:pt x="1042743" y="1966583"/>
                  <a:pt x="1065862" y="1966583"/>
                </a:cubicBezTo>
                <a:cubicBezTo>
                  <a:pt x="1077421" y="1966583"/>
                  <a:pt x="1088981" y="1965300"/>
                  <a:pt x="1100540" y="1965300"/>
                </a:cubicBezTo>
                <a:cubicBezTo>
                  <a:pt x="1100540" y="1965300"/>
                  <a:pt x="1100540" y="1965300"/>
                  <a:pt x="1117237" y="1964017"/>
                </a:cubicBezTo>
                <a:cubicBezTo>
                  <a:pt x="1123659" y="1964017"/>
                  <a:pt x="1128796" y="1962734"/>
                  <a:pt x="1133934" y="1961451"/>
                </a:cubicBezTo>
                <a:cubicBezTo>
                  <a:pt x="1145493" y="1960168"/>
                  <a:pt x="1157053" y="1960168"/>
                  <a:pt x="1168612" y="1957602"/>
                </a:cubicBezTo>
                <a:cubicBezTo>
                  <a:pt x="1168612" y="1957602"/>
                  <a:pt x="1168612" y="1957602"/>
                  <a:pt x="1202006" y="1952469"/>
                </a:cubicBezTo>
                <a:cubicBezTo>
                  <a:pt x="1248244" y="1943488"/>
                  <a:pt x="1291913" y="1933223"/>
                  <a:pt x="1335582" y="1916543"/>
                </a:cubicBezTo>
                <a:cubicBezTo>
                  <a:pt x="1379251" y="1902430"/>
                  <a:pt x="1421636" y="1884466"/>
                  <a:pt x="1462736" y="1862654"/>
                </a:cubicBezTo>
                <a:cubicBezTo>
                  <a:pt x="1503836" y="1842125"/>
                  <a:pt x="1543652" y="1817747"/>
                  <a:pt x="1579615" y="1790802"/>
                </a:cubicBezTo>
                <a:cubicBezTo>
                  <a:pt x="1616862" y="1762574"/>
                  <a:pt x="1652825" y="1733064"/>
                  <a:pt x="1686218" y="1700987"/>
                </a:cubicBezTo>
                <a:cubicBezTo>
                  <a:pt x="1718328" y="1668910"/>
                  <a:pt x="1750438" y="1635551"/>
                  <a:pt x="1778694" y="1599624"/>
                </a:cubicBezTo>
                <a:cubicBezTo>
                  <a:pt x="1806950" y="1563699"/>
                  <a:pt x="1833922" y="1526489"/>
                  <a:pt x="1857041" y="1486714"/>
                </a:cubicBezTo>
                <a:cubicBezTo>
                  <a:pt x="1878876" y="1445656"/>
                  <a:pt x="1899426" y="1404598"/>
                  <a:pt x="1916123" y="1360973"/>
                </a:cubicBezTo>
                <a:cubicBezTo>
                  <a:pt x="1916123" y="1360973"/>
                  <a:pt x="1916123" y="1360973"/>
                  <a:pt x="1922544" y="1345576"/>
                </a:cubicBezTo>
                <a:cubicBezTo>
                  <a:pt x="1922544" y="1345576"/>
                  <a:pt x="1922544" y="1345576"/>
                  <a:pt x="1928966" y="1328896"/>
                </a:cubicBezTo>
                <a:cubicBezTo>
                  <a:pt x="1931535" y="1318632"/>
                  <a:pt x="1936673" y="1307084"/>
                  <a:pt x="1939242" y="1296819"/>
                </a:cubicBezTo>
                <a:cubicBezTo>
                  <a:pt x="1939242" y="1296819"/>
                  <a:pt x="1939242" y="1296819"/>
                  <a:pt x="1949517" y="1263460"/>
                </a:cubicBezTo>
                <a:cubicBezTo>
                  <a:pt x="1950801" y="1257044"/>
                  <a:pt x="1952085" y="1251912"/>
                  <a:pt x="1953370" y="1246780"/>
                </a:cubicBezTo>
                <a:cubicBezTo>
                  <a:pt x="1953370" y="1246780"/>
                  <a:pt x="1953370" y="1246780"/>
                  <a:pt x="1957223" y="1230100"/>
                </a:cubicBezTo>
                <a:cubicBezTo>
                  <a:pt x="1959792" y="1222401"/>
                  <a:pt x="1961076" y="1215986"/>
                  <a:pt x="1962360" y="1209571"/>
                </a:cubicBezTo>
                <a:cubicBezTo>
                  <a:pt x="1963645" y="1204438"/>
                  <a:pt x="1964929" y="1198023"/>
                  <a:pt x="1966214" y="1191608"/>
                </a:cubicBezTo>
                <a:lnTo>
                  <a:pt x="1969296" y="1175596"/>
                </a:lnTo>
                <a:lnTo>
                  <a:pt x="1971643" y="1159197"/>
                </a:lnTo>
                <a:cubicBezTo>
                  <a:pt x="1972927" y="1152786"/>
                  <a:pt x="1974212" y="1147656"/>
                  <a:pt x="1974212" y="1142527"/>
                </a:cubicBezTo>
                <a:cubicBezTo>
                  <a:pt x="1976780" y="1130986"/>
                  <a:pt x="1978065" y="1120727"/>
                  <a:pt x="1980634" y="1111751"/>
                </a:cubicBezTo>
                <a:cubicBezTo>
                  <a:pt x="1981918" y="1101492"/>
                  <a:pt x="1983203" y="1092516"/>
                  <a:pt x="1984487" y="1084822"/>
                </a:cubicBezTo>
                <a:cubicBezTo>
                  <a:pt x="1985772" y="1075845"/>
                  <a:pt x="1988341" y="1069433"/>
                  <a:pt x="1989625" y="1063022"/>
                </a:cubicBezTo>
                <a:cubicBezTo>
                  <a:pt x="1989625" y="1055328"/>
                  <a:pt x="1990909" y="1050198"/>
                  <a:pt x="1993478" y="1045069"/>
                </a:cubicBezTo>
                <a:cubicBezTo>
                  <a:pt x="1996047" y="1034810"/>
                  <a:pt x="1998616" y="1027116"/>
                  <a:pt x="2001185" y="1021987"/>
                </a:cubicBezTo>
                <a:cubicBezTo>
                  <a:pt x="2007607" y="1011728"/>
                  <a:pt x="2012745" y="1014293"/>
                  <a:pt x="2016598" y="1036093"/>
                </a:cubicBezTo>
                <a:cubicBezTo>
                  <a:pt x="2017883" y="1041222"/>
                  <a:pt x="2017883" y="1047634"/>
                  <a:pt x="2019168" y="1056610"/>
                </a:cubicBezTo>
                <a:cubicBezTo>
                  <a:pt x="2019168" y="1060457"/>
                  <a:pt x="2020452" y="1064304"/>
                  <a:pt x="2020452" y="1068151"/>
                </a:cubicBezTo>
                <a:cubicBezTo>
                  <a:pt x="2020452" y="1073280"/>
                  <a:pt x="2020452" y="1078410"/>
                  <a:pt x="2020452" y="1083539"/>
                </a:cubicBezTo>
                <a:cubicBezTo>
                  <a:pt x="2020452" y="1093798"/>
                  <a:pt x="2020452" y="1105339"/>
                  <a:pt x="2020452" y="1118162"/>
                </a:cubicBezTo>
                <a:cubicBezTo>
                  <a:pt x="2019168" y="1130986"/>
                  <a:pt x="2017883" y="1145092"/>
                  <a:pt x="2015314" y="1160480"/>
                </a:cubicBezTo>
                <a:cubicBezTo>
                  <a:pt x="2008892" y="1211774"/>
                  <a:pt x="2001185" y="1260503"/>
                  <a:pt x="1988341" y="1309233"/>
                </a:cubicBezTo>
                <a:cubicBezTo>
                  <a:pt x="1975496" y="1357962"/>
                  <a:pt x="1958798" y="1406691"/>
                  <a:pt x="1936962" y="1454137"/>
                </a:cubicBezTo>
                <a:cubicBezTo>
                  <a:pt x="1915126" y="1500302"/>
                  <a:pt x="1889437" y="1545184"/>
                  <a:pt x="1861179" y="1588784"/>
                </a:cubicBezTo>
                <a:cubicBezTo>
                  <a:pt x="1861179" y="1588784"/>
                  <a:pt x="1861179" y="1588784"/>
                  <a:pt x="1838059" y="1620842"/>
                </a:cubicBezTo>
                <a:cubicBezTo>
                  <a:pt x="1830352" y="1631101"/>
                  <a:pt x="1822646" y="1641360"/>
                  <a:pt x="1814939" y="1651618"/>
                </a:cubicBezTo>
                <a:cubicBezTo>
                  <a:pt x="1807232" y="1663160"/>
                  <a:pt x="1798241" y="1672136"/>
                  <a:pt x="1789250" y="1682395"/>
                </a:cubicBezTo>
                <a:cubicBezTo>
                  <a:pt x="1789250" y="1682395"/>
                  <a:pt x="1789250" y="1682395"/>
                  <a:pt x="1777690" y="1697783"/>
                </a:cubicBezTo>
                <a:cubicBezTo>
                  <a:pt x="1772552" y="1701630"/>
                  <a:pt x="1768698" y="1706760"/>
                  <a:pt x="1763561" y="1711889"/>
                </a:cubicBezTo>
                <a:cubicBezTo>
                  <a:pt x="1763561" y="1711889"/>
                  <a:pt x="1763561" y="1711889"/>
                  <a:pt x="1750716" y="1725995"/>
                </a:cubicBezTo>
                <a:cubicBezTo>
                  <a:pt x="1746862" y="1731124"/>
                  <a:pt x="1741725" y="1734971"/>
                  <a:pt x="1736587" y="1740101"/>
                </a:cubicBezTo>
                <a:cubicBezTo>
                  <a:pt x="1736587" y="1740101"/>
                  <a:pt x="1736587" y="1740101"/>
                  <a:pt x="1709613" y="1767030"/>
                </a:cubicBezTo>
                <a:cubicBezTo>
                  <a:pt x="1689062" y="1784983"/>
                  <a:pt x="1669795" y="1801654"/>
                  <a:pt x="1649244" y="1818324"/>
                </a:cubicBezTo>
                <a:cubicBezTo>
                  <a:pt x="1608141" y="1850383"/>
                  <a:pt x="1565754" y="1879876"/>
                  <a:pt x="1519514" y="1905523"/>
                </a:cubicBezTo>
                <a:cubicBezTo>
                  <a:pt x="1474557" y="1931170"/>
                  <a:pt x="1427032" y="1954252"/>
                  <a:pt x="1378223" y="1973487"/>
                </a:cubicBezTo>
                <a:cubicBezTo>
                  <a:pt x="1329414" y="1991441"/>
                  <a:pt x="1279320" y="2006829"/>
                  <a:pt x="1226657" y="2017088"/>
                </a:cubicBezTo>
                <a:cubicBezTo>
                  <a:pt x="1175279" y="2027346"/>
                  <a:pt x="1123901" y="2035040"/>
                  <a:pt x="1071238" y="2037605"/>
                </a:cubicBezTo>
                <a:cubicBezTo>
                  <a:pt x="1018575" y="2040170"/>
                  <a:pt x="965913" y="2038887"/>
                  <a:pt x="913249" y="2033758"/>
                </a:cubicBezTo>
                <a:cubicBezTo>
                  <a:pt x="860587" y="2028629"/>
                  <a:pt x="809209" y="2018370"/>
                  <a:pt x="757830" y="2006829"/>
                </a:cubicBezTo>
                <a:cubicBezTo>
                  <a:pt x="757830" y="2006829"/>
                  <a:pt x="757830" y="2006829"/>
                  <a:pt x="719297" y="1995288"/>
                </a:cubicBezTo>
                <a:cubicBezTo>
                  <a:pt x="706452" y="1991441"/>
                  <a:pt x="694892" y="1987594"/>
                  <a:pt x="682047" y="1983747"/>
                </a:cubicBezTo>
                <a:cubicBezTo>
                  <a:pt x="669203" y="1979900"/>
                  <a:pt x="657643" y="1974770"/>
                  <a:pt x="644798" y="1969640"/>
                </a:cubicBezTo>
                <a:cubicBezTo>
                  <a:pt x="644798" y="1969640"/>
                  <a:pt x="644798" y="1969640"/>
                  <a:pt x="626815" y="1961946"/>
                </a:cubicBezTo>
                <a:cubicBezTo>
                  <a:pt x="620393" y="1960665"/>
                  <a:pt x="613971" y="1956817"/>
                  <a:pt x="608833" y="1954252"/>
                </a:cubicBezTo>
                <a:cubicBezTo>
                  <a:pt x="560024" y="1933735"/>
                  <a:pt x="513783" y="1908088"/>
                  <a:pt x="468827" y="1878594"/>
                </a:cubicBezTo>
                <a:cubicBezTo>
                  <a:pt x="425156" y="1850383"/>
                  <a:pt x="382768" y="1818324"/>
                  <a:pt x="344235" y="1783700"/>
                </a:cubicBezTo>
                <a:cubicBezTo>
                  <a:pt x="304417" y="1747795"/>
                  <a:pt x="267168" y="1710607"/>
                  <a:pt x="233771" y="1670854"/>
                </a:cubicBezTo>
                <a:cubicBezTo>
                  <a:pt x="200375" y="1629819"/>
                  <a:pt x="169549" y="1587501"/>
                  <a:pt x="142575" y="1542619"/>
                </a:cubicBezTo>
                <a:cubicBezTo>
                  <a:pt x="88628" y="1451573"/>
                  <a:pt x="50094" y="1352832"/>
                  <a:pt x="26974" y="1250244"/>
                </a:cubicBezTo>
                <a:cubicBezTo>
                  <a:pt x="26974" y="1250244"/>
                  <a:pt x="26974" y="1250244"/>
                  <a:pt x="21836" y="1231009"/>
                </a:cubicBezTo>
                <a:cubicBezTo>
                  <a:pt x="21836" y="1231009"/>
                  <a:pt x="21836" y="1231009"/>
                  <a:pt x="20552" y="1222033"/>
                </a:cubicBezTo>
                <a:cubicBezTo>
                  <a:pt x="20552" y="1222033"/>
                  <a:pt x="20552" y="1222033"/>
                  <a:pt x="17983" y="1211774"/>
                </a:cubicBezTo>
                <a:cubicBezTo>
                  <a:pt x="17983" y="1211774"/>
                  <a:pt x="17983" y="1211774"/>
                  <a:pt x="11560" y="1173304"/>
                </a:cubicBezTo>
                <a:cubicBezTo>
                  <a:pt x="7707" y="1147656"/>
                  <a:pt x="3853" y="1120727"/>
                  <a:pt x="2569" y="1095080"/>
                </a:cubicBezTo>
                <a:cubicBezTo>
                  <a:pt x="0" y="1069433"/>
                  <a:pt x="0" y="1042504"/>
                  <a:pt x="0" y="1016857"/>
                </a:cubicBezTo>
                <a:cubicBezTo>
                  <a:pt x="0" y="989928"/>
                  <a:pt x="0" y="964281"/>
                  <a:pt x="2569" y="938634"/>
                </a:cubicBezTo>
                <a:cubicBezTo>
                  <a:pt x="3853" y="910422"/>
                  <a:pt x="8992" y="883493"/>
                  <a:pt x="11560" y="856564"/>
                </a:cubicBezTo>
                <a:cubicBezTo>
                  <a:pt x="11560" y="856564"/>
                  <a:pt x="11560" y="856564"/>
                  <a:pt x="19267" y="816811"/>
                </a:cubicBezTo>
                <a:cubicBezTo>
                  <a:pt x="20552" y="810399"/>
                  <a:pt x="21836" y="803988"/>
                  <a:pt x="23121" y="797576"/>
                </a:cubicBezTo>
                <a:cubicBezTo>
                  <a:pt x="23121" y="797576"/>
                  <a:pt x="23121" y="797576"/>
                  <a:pt x="28258" y="777058"/>
                </a:cubicBezTo>
                <a:cubicBezTo>
                  <a:pt x="41103" y="724482"/>
                  <a:pt x="57801" y="671906"/>
                  <a:pt x="78352" y="621894"/>
                </a:cubicBezTo>
                <a:cubicBezTo>
                  <a:pt x="122024" y="521872"/>
                  <a:pt x="179824" y="428260"/>
                  <a:pt x="251754" y="347472"/>
                </a:cubicBezTo>
                <a:cubicBezTo>
                  <a:pt x="287719" y="306437"/>
                  <a:pt x="326252" y="269249"/>
                  <a:pt x="368640" y="234626"/>
                </a:cubicBezTo>
                <a:cubicBezTo>
                  <a:pt x="411027" y="201284"/>
                  <a:pt x="455983" y="170508"/>
                  <a:pt x="503508" y="143579"/>
                </a:cubicBezTo>
                <a:cubicBezTo>
                  <a:pt x="503508" y="143579"/>
                  <a:pt x="503508" y="143579"/>
                  <a:pt x="538188" y="123062"/>
                </a:cubicBezTo>
                <a:cubicBezTo>
                  <a:pt x="538188" y="123062"/>
                  <a:pt x="538188" y="123062"/>
                  <a:pt x="574153" y="105109"/>
                </a:cubicBezTo>
                <a:cubicBezTo>
                  <a:pt x="580575" y="101262"/>
                  <a:pt x="586998" y="98697"/>
                  <a:pt x="592135" y="96132"/>
                </a:cubicBezTo>
                <a:cubicBezTo>
                  <a:pt x="592135" y="96132"/>
                  <a:pt x="592135" y="96132"/>
                  <a:pt x="611402" y="87156"/>
                </a:cubicBezTo>
                <a:cubicBezTo>
                  <a:pt x="617824" y="84591"/>
                  <a:pt x="622962" y="80744"/>
                  <a:pt x="629384" y="78180"/>
                </a:cubicBezTo>
                <a:cubicBezTo>
                  <a:pt x="629384" y="78180"/>
                  <a:pt x="629384" y="78180"/>
                  <a:pt x="648651" y="70486"/>
                </a:cubicBezTo>
                <a:cubicBezTo>
                  <a:pt x="698745" y="49967"/>
                  <a:pt x="750123" y="33297"/>
                  <a:pt x="804071" y="21756"/>
                </a:cubicBezTo>
                <a:cubicBezTo>
                  <a:pt x="856734" y="11497"/>
                  <a:pt x="910680" y="3803"/>
                  <a:pt x="964628" y="1239"/>
                </a:cubicBezTo>
                <a:cubicBezTo>
                  <a:pt x="991602" y="-44"/>
                  <a:pt x="1018896" y="-365"/>
                  <a:pt x="1046191" y="437"/>
                </a:cubicBezTo>
                <a:close/>
              </a:path>
            </a:pathLst>
          </a:custGeom>
          <a:solidFill>
            <a:srgbClr val="3A3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8" name="TextBox 17"/>
          <p:cNvSpPr txBox="1"/>
          <p:nvPr/>
        </p:nvSpPr>
        <p:spPr>
          <a:xfrm>
            <a:off x="5788567" y="4695709"/>
            <a:ext cx="2177198" cy="307777"/>
          </a:xfrm>
          <a:prstGeom prst="rect">
            <a:avLst/>
          </a:prstGeom>
          <a:noFill/>
        </p:spPr>
        <p:txBody>
          <a:bodyPr wrap="square" lIns="0" rIns="0" rtlCol="0">
            <a:spAutoFit/>
          </a:bodyPr>
          <a:lstStyle/>
          <a:p>
            <a:r>
              <a:rPr lang="en-US" sz="1400" spc="300" dirty="0">
                <a:latin typeface="+mj-lt"/>
              </a:rPr>
              <a:t>YOUR TITLE</a:t>
            </a:r>
            <a:endParaRPr lang="en-US" sz="1400" kern="1200" spc="300" dirty="0">
              <a:latin typeface="+mj-lt"/>
            </a:endParaRPr>
          </a:p>
        </p:txBody>
      </p:sp>
      <p:sp>
        <p:nvSpPr>
          <p:cNvPr id="19" name="TextBox 18"/>
          <p:cNvSpPr txBox="1"/>
          <p:nvPr/>
        </p:nvSpPr>
        <p:spPr>
          <a:xfrm>
            <a:off x="5784725" y="5003486"/>
            <a:ext cx="2181040" cy="784830"/>
          </a:xfrm>
          <a:prstGeom prst="rect">
            <a:avLst/>
          </a:prstGeom>
          <a:noFill/>
        </p:spPr>
        <p:txBody>
          <a:bodyPr wrap="square" lIns="0" rIns="0" rtlCol="0">
            <a:spAutoFit/>
          </a:bodyPr>
          <a:lstStyle/>
          <a:p>
            <a:pPr>
              <a:lnSpc>
                <a:spcPct val="150000"/>
              </a:lnSpc>
            </a:pPr>
            <a:r>
              <a:rPr lang="en-US" sz="1000" dirty="0">
                <a:solidFill>
                  <a:schemeClr val="tx1">
                    <a:alpha val="70000"/>
                  </a:schemeClr>
                </a:solidFill>
              </a:rPr>
              <a:t>There are many variations of passages of Lorem Ipsum available, but the majority have.</a:t>
            </a:r>
          </a:p>
        </p:txBody>
      </p:sp>
      <p:sp>
        <p:nvSpPr>
          <p:cNvPr id="21" name="Freeform 20"/>
          <p:cNvSpPr>
            <a:spLocks noChangeAspect="1"/>
          </p:cNvSpPr>
          <p:nvPr/>
        </p:nvSpPr>
        <p:spPr bwMode="auto">
          <a:xfrm>
            <a:off x="8201045" y="4737476"/>
            <a:ext cx="788826" cy="793501"/>
          </a:xfrm>
          <a:custGeom>
            <a:avLst/>
            <a:gdLst>
              <a:gd name="connsiteX0" fmla="*/ 1763742 w 2026874"/>
              <a:gd name="connsiteY0" fmla="*/ 1587514 h 2038887"/>
              <a:gd name="connsiteX1" fmla="*/ 1755677 w 2026874"/>
              <a:gd name="connsiteY1" fmla="*/ 1597992 h 2038887"/>
              <a:gd name="connsiteX2" fmla="*/ 1748103 w 2026874"/>
              <a:gd name="connsiteY2" fmla="*/ 1606468 h 2038887"/>
              <a:gd name="connsiteX3" fmla="*/ 1867648 w 2026874"/>
              <a:gd name="connsiteY3" fmla="*/ 1423669 h 2038887"/>
              <a:gd name="connsiteX4" fmla="*/ 1862895 w 2026874"/>
              <a:gd name="connsiteY4" fmla="*/ 1434065 h 2038887"/>
              <a:gd name="connsiteX5" fmla="*/ 1861107 w 2026874"/>
              <a:gd name="connsiteY5" fmla="*/ 1437248 h 2038887"/>
              <a:gd name="connsiteX6" fmla="*/ 1911668 w 2026874"/>
              <a:gd name="connsiteY6" fmla="*/ 1315951 h 2038887"/>
              <a:gd name="connsiteX7" fmla="*/ 1904627 w 2026874"/>
              <a:gd name="connsiteY7" fmla="*/ 1340072 h 2038887"/>
              <a:gd name="connsiteX8" fmla="*/ 1891786 w 2026874"/>
              <a:gd name="connsiteY8" fmla="*/ 1370869 h 2038887"/>
              <a:gd name="connsiteX9" fmla="*/ 1890689 w 2026874"/>
              <a:gd name="connsiteY9" fmla="*/ 1373269 h 2038887"/>
              <a:gd name="connsiteX10" fmla="*/ 1046191 w 2026874"/>
              <a:gd name="connsiteY10" fmla="*/ 437 h 2038887"/>
              <a:gd name="connsiteX11" fmla="*/ 1127754 w 2026874"/>
              <a:gd name="connsiteY11" fmla="*/ 6368 h 2038887"/>
              <a:gd name="connsiteX12" fmla="*/ 1162435 w 2026874"/>
              <a:gd name="connsiteY12" fmla="*/ 10215 h 2038887"/>
              <a:gd name="connsiteX13" fmla="*/ 1180417 w 2026874"/>
              <a:gd name="connsiteY13" fmla="*/ 12780 h 2038887"/>
              <a:gd name="connsiteX14" fmla="*/ 1198399 w 2026874"/>
              <a:gd name="connsiteY14" fmla="*/ 16627 h 2038887"/>
              <a:gd name="connsiteX15" fmla="*/ 1233080 w 2026874"/>
              <a:gd name="connsiteY15" fmla="*/ 24321 h 2038887"/>
              <a:gd name="connsiteX16" fmla="*/ 1267760 w 2026874"/>
              <a:gd name="connsiteY16" fmla="*/ 32015 h 2038887"/>
              <a:gd name="connsiteX17" fmla="*/ 1276751 w 2026874"/>
              <a:gd name="connsiteY17" fmla="*/ 34579 h 2038887"/>
              <a:gd name="connsiteX18" fmla="*/ 1285742 w 2026874"/>
              <a:gd name="connsiteY18" fmla="*/ 37145 h 2038887"/>
              <a:gd name="connsiteX19" fmla="*/ 1302440 w 2026874"/>
              <a:gd name="connsiteY19" fmla="*/ 42273 h 2038887"/>
              <a:gd name="connsiteX20" fmla="*/ 1337121 w 2026874"/>
              <a:gd name="connsiteY20" fmla="*/ 53815 h 2038887"/>
              <a:gd name="connsiteX21" fmla="*/ 1370517 w 2026874"/>
              <a:gd name="connsiteY21" fmla="*/ 65356 h 2038887"/>
              <a:gd name="connsiteX22" fmla="*/ 1403912 w 2026874"/>
              <a:gd name="connsiteY22" fmla="*/ 78180 h 2038887"/>
              <a:gd name="connsiteX23" fmla="*/ 1532358 w 2026874"/>
              <a:gd name="connsiteY23" fmla="*/ 143579 h 2038887"/>
              <a:gd name="connsiteX24" fmla="*/ 1547771 w 2026874"/>
              <a:gd name="connsiteY24" fmla="*/ 152555 h 2038887"/>
              <a:gd name="connsiteX25" fmla="*/ 1561900 w 2026874"/>
              <a:gd name="connsiteY25" fmla="*/ 161532 h 2038887"/>
              <a:gd name="connsiteX26" fmla="*/ 1591443 w 2026874"/>
              <a:gd name="connsiteY26" fmla="*/ 182049 h 2038887"/>
              <a:gd name="connsiteX27" fmla="*/ 1620986 w 2026874"/>
              <a:gd name="connsiteY27" fmla="*/ 202567 h 2038887"/>
              <a:gd name="connsiteX28" fmla="*/ 1635114 w 2026874"/>
              <a:gd name="connsiteY28" fmla="*/ 214108 h 2038887"/>
              <a:gd name="connsiteX29" fmla="*/ 1649244 w 2026874"/>
              <a:gd name="connsiteY29" fmla="*/ 224367 h 2038887"/>
              <a:gd name="connsiteX30" fmla="*/ 1663373 w 2026874"/>
              <a:gd name="connsiteY30" fmla="*/ 235908 h 2038887"/>
              <a:gd name="connsiteX31" fmla="*/ 1677502 w 2026874"/>
              <a:gd name="connsiteY31" fmla="*/ 247449 h 2038887"/>
              <a:gd name="connsiteX32" fmla="*/ 1704476 w 2026874"/>
              <a:gd name="connsiteY32" fmla="*/ 270531 h 2038887"/>
              <a:gd name="connsiteX33" fmla="*/ 1731449 w 2026874"/>
              <a:gd name="connsiteY33" fmla="*/ 294896 h 2038887"/>
              <a:gd name="connsiteX34" fmla="*/ 1737871 w 2026874"/>
              <a:gd name="connsiteY34" fmla="*/ 301308 h 2038887"/>
              <a:gd name="connsiteX35" fmla="*/ 1744293 w 2026874"/>
              <a:gd name="connsiteY35" fmla="*/ 307719 h 2038887"/>
              <a:gd name="connsiteX36" fmla="*/ 1757138 w 2026874"/>
              <a:gd name="connsiteY36" fmla="*/ 320543 h 2038887"/>
              <a:gd name="connsiteX37" fmla="*/ 1781543 w 2026874"/>
              <a:gd name="connsiteY37" fmla="*/ 346190 h 2038887"/>
              <a:gd name="connsiteX38" fmla="*/ 1805947 w 2026874"/>
              <a:gd name="connsiteY38" fmla="*/ 373119 h 2038887"/>
              <a:gd name="connsiteX39" fmla="*/ 1849619 w 2026874"/>
              <a:gd name="connsiteY39" fmla="*/ 430825 h 2038887"/>
              <a:gd name="connsiteX40" fmla="*/ 1888153 w 2026874"/>
              <a:gd name="connsiteY40" fmla="*/ 491095 h 2038887"/>
              <a:gd name="connsiteX41" fmla="*/ 1904851 w 2026874"/>
              <a:gd name="connsiteY41" fmla="*/ 521872 h 2038887"/>
              <a:gd name="connsiteX42" fmla="*/ 1913842 w 2026874"/>
              <a:gd name="connsiteY42" fmla="*/ 537260 h 2038887"/>
              <a:gd name="connsiteX43" fmla="*/ 1921549 w 2026874"/>
              <a:gd name="connsiteY43" fmla="*/ 553930 h 2038887"/>
              <a:gd name="connsiteX44" fmla="*/ 1929255 w 2026874"/>
              <a:gd name="connsiteY44" fmla="*/ 569318 h 2038887"/>
              <a:gd name="connsiteX45" fmla="*/ 1935678 w 2026874"/>
              <a:gd name="connsiteY45" fmla="*/ 585989 h 2038887"/>
              <a:gd name="connsiteX46" fmla="*/ 1949807 w 2026874"/>
              <a:gd name="connsiteY46" fmla="*/ 618047 h 2038887"/>
              <a:gd name="connsiteX47" fmla="*/ 1962651 w 2026874"/>
              <a:gd name="connsiteY47" fmla="*/ 651388 h 2038887"/>
              <a:gd name="connsiteX48" fmla="*/ 1969074 w 2026874"/>
              <a:gd name="connsiteY48" fmla="*/ 668059 h 2038887"/>
              <a:gd name="connsiteX49" fmla="*/ 1974212 w 2026874"/>
              <a:gd name="connsiteY49" fmla="*/ 684730 h 2038887"/>
              <a:gd name="connsiteX50" fmla="*/ 2010177 w 2026874"/>
              <a:gd name="connsiteY50" fmla="*/ 823223 h 2038887"/>
              <a:gd name="connsiteX51" fmla="*/ 2016598 w 2026874"/>
              <a:gd name="connsiteY51" fmla="*/ 859129 h 2038887"/>
              <a:gd name="connsiteX52" fmla="*/ 2020452 w 2026874"/>
              <a:gd name="connsiteY52" fmla="*/ 893752 h 2038887"/>
              <a:gd name="connsiteX53" fmla="*/ 2023021 w 2026874"/>
              <a:gd name="connsiteY53" fmla="*/ 911705 h 2038887"/>
              <a:gd name="connsiteX54" fmla="*/ 2024305 w 2026874"/>
              <a:gd name="connsiteY54" fmla="*/ 928375 h 2038887"/>
              <a:gd name="connsiteX55" fmla="*/ 2026874 w 2026874"/>
              <a:gd name="connsiteY55" fmla="*/ 964281 h 2038887"/>
              <a:gd name="connsiteX56" fmla="*/ 2019168 w 2026874"/>
              <a:gd name="connsiteY56" fmla="*/ 1013010 h 2038887"/>
              <a:gd name="connsiteX57" fmla="*/ 2012745 w 2026874"/>
              <a:gd name="connsiteY57" fmla="*/ 984798 h 2038887"/>
              <a:gd name="connsiteX58" fmla="*/ 2010177 w 2026874"/>
              <a:gd name="connsiteY58" fmla="*/ 960434 h 2038887"/>
              <a:gd name="connsiteX59" fmla="*/ 2007607 w 2026874"/>
              <a:gd name="connsiteY59" fmla="*/ 930940 h 2038887"/>
              <a:gd name="connsiteX60" fmla="*/ 1985772 w 2026874"/>
              <a:gd name="connsiteY60" fmla="*/ 784752 h 2038887"/>
              <a:gd name="connsiteX61" fmla="*/ 1981918 w 2026874"/>
              <a:gd name="connsiteY61" fmla="*/ 765517 h 2038887"/>
              <a:gd name="connsiteX62" fmla="*/ 1976780 w 2026874"/>
              <a:gd name="connsiteY62" fmla="*/ 747564 h 2038887"/>
              <a:gd name="connsiteX63" fmla="*/ 1971643 w 2026874"/>
              <a:gd name="connsiteY63" fmla="*/ 729612 h 2038887"/>
              <a:gd name="connsiteX64" fmla="*/ 1969074 w 2026874"/>
              <a:gd name="connsiteY64" fmla="*/ 720635 h 2038887"/>
              <a:gd name="connsiteX65" fmla="*/ 1965220 w 2026874"/>
              <a:gd name="connsiteY65" fmla="*/ 711659 h 2038887"/>
              <a:gd name="connsiteX66" fmla="*/ 1953660 w 2026874"/>
              <a:gd name="connsiteY66" fmla="*/ 677036 h 2038887"/>
              <a:gd name="connsiteX67" fmla="*/ 1940815 w 2026874"/>
              <a:gd name="connsiteY67" fmla="*/ 642412 h 2038887"/>
              <a:gd name="connsiteX68" fmla="*/ 1925402 w 2026874"/>
              <a:gd name="connsiteY68" fmla="*/ 607789 h 2038887"/>
              <a:gd name="connsiteX69" fmla="*/ 1909989 w 2026874"/>
              <a:gd name="connsiteY69" fmla="*/ 574448 h 2038887"/>
              <a:gd name="connsiteX70" fmla="*/ 1893290 w 2026874"/>
              <a:gd name="connsiteY70" fmla="*/ 541107 h 2038887"/>
              <a:gd name="connsiteX71" fmla="*/ 1874024 w 2026874"/>
              <a:gd name="connsiteY71" fmla="*/ 509048 h 2038887"/>
              <a:gd name="connsiteX72" fmla="*/ 1789250 w 2026874"/>
              <a:gd name="connsiteY72" fmla="*/ 385943 h 2038887"/>
              <a:gd name="connsiteX73" fmla="*/ 1685208 w 2026874"/>
              <a:gd name="connsiteY73" fmla="*/ 278226 h 2038887"/>
              <a:gd name="connsiteX74" fmla="*/ 1567039 w 2026874"/>
              <a:gd name="connsiteY74" fmla="*/ 187179 h 2038887"/>
              <a:gd name="connsiteX75" fmla="*/ 1436024 w 2026874"/>
              <a:gd name="connsiteY75" fmla="*/ 115368 h 2038887"/>
              <a:gd name="connsiteX76" fmla="*/ 1418041 w 2026874"/>
              <a:gd name="connsiteY76" fmla="*/ 108956 h 2038887"/>
              <a:gd name="connsiteX77" fmla="*/ 1401343 w 2026874"/>
              <a:gd name="connsiteY77" fmla="*/ 101262 h 2038887"/>
              <a:gd name="connsiteX78" fmla="*/ 1366663 w 2026874"/>
              <a:gd name="connsiteY78" fmla="*/ 88438 h 2038887"/>
              <a:gd name="connsiteX79" fmla="*/ 1330698 w 2026874"/>
              <a:gd name="connsiteY79" fmla="*/ 76897 h 2038887"/>
              <a:gd name="connsiteX80" fmla="*/ 1314000 w 2026874"/>
              <a:gd name="connsiteY80" fmla="*/ 70486 h 2038887"/>
              <a:gd name="connsiteX81" fmla="*/ 1296018 w 2026874"/>
              <a:gd name="connsiteY81" fmla="*/ 65356 h 2038887"/>
              <a:gd name="connsiteX82" fmla="*/ 1222804 w 2026874"/>
              <a:gd name="connsiteY82" fmla="*/ 47403 h 2038887"/>
              <a:gd name="connsiteX83" fmla="*/ 1149590 w 2026874"/>
              <a:gd name="connsiteY83" fmla="*/ 34579 h 2038887"/>
              <a:gd name="connsiteX84" fmla="*/ 1075091 w 2026874"/>
              <a:gd name="connsiteY84" fmla="*/ 26885 h 2038887"/>
              <a:gd name="connsiteX85" fmla="*/ 1037842 w 2026874"/>
              <a:gd name="connsiteY85" fmla="*/ 25603 h 2038887"/>
              <a:gd name="connsiteX86" fmla="*/ 1018575 w 2026874"/>
              <a:gd name="connsiteY86" fmla="*/ 25603 h 2038887"/>
              <a:gd name="connsiteX87" fmla="*/ 1000593 w 2026874"/>
              <a:gd name="connsiteY87" fmla="*/ 25603 h 2038887"/>
              <a:gd name="connsiteX88" fmla="*/ 982610 w 2026874"/>
              <a:gd name="connsiteY88" fmla="*/ 26885 h 2038887"/>
              <a:gd name="connsiteX89" fmla="*/ 963343 w 2026874"/>
              <a:gd name="connsiteY89" fmla="*/ 28168 h 2038887"/>
              <a:gd name="connsiteX90" fmla="*/ 926094 w 2026874"/>
              <a:gd name="connsiteY90" fmla="*/ 30732 h 2038887"/>
              <a:gd name="connsiteX91" fmla="*/ 890129 w 2026874"/>
              <a:gd name="connsiteY91" fmla="*/ 35862 h 2038887"/>
              <a:gd name="connsiteX92" fmla="*/ 870863 w 2026874"/>
              <a:gd name="connsiteY92" fmla="*/ 38426 h 2038887"/>
              <a:gd name="connsiteX93" fmla="*/ 852880 w 2026874"/>
              <a:gd name="connsiteY93" fmla="*/ 42273 h 2038887"/>
              <a:gd name="connsiteX94" fmla="*/ 710305 w 2026874"/>
              <a:gd name="connsiteY94" fmla="*/ 79462 h 2038887"/>
              <a:gd name="connsiteX95" fmla="*/ 692323 w 2026874"/>
              <a:gd name="connsiteY95" fmla="*/ 85874 h 2038887"/>
              <a:gd name="connsiteX96" fmla="*/ 675625 w 2026874"/>
              <a:gd name="connsiteY96" fmla="*/ 91003 h 2038887"/>
              <a:gd name="connsiteX97" fmla="*/ 640944 w 2026874"/>
              <a:gd name="connsiteY97" fmla="*/ 105109 h 2038887"/>
              <a:gd name="connsiteX98" fmla="*/ 606264 w 2026874"/>
              <a:gd name="connsiteY98" fmla="*/ 119214 h 2038887"/>
              <a:gd name="connsiteX99" fmla="*/ 572868 w 2026874"/>
              <a:gd name="connsiteY99" fmla="*/ 135885 h 2038887"/>
              <a:gd name="connsiteX100" fmla="*/ 507361 w 2026874"/>
              <a:gd name="connsiteY100" fmla="*/ 170508 h 2038887"/>
              <a:gd name="connsiteX101" fmla="*/ 476534 w 2026874"/>
              <a:gd name="connsiteY101" fmla="*/ 191026 h 2038887"/>
              <a:gd name="connsiteX102" fmla="*/ 468827 w 2026874"/>
              <a:gd name="connsiteY102" fmla="*/ 194873 h 2038887"/>
              <a:gd name="connsiteX103" fmla="*/ 461120 w 2026874"/>
              <a:gd name="connsiteY103" fmla="*/ 201284 h 2038887"/>
              <a:gd name="connsiteX104" fmla="*/ 445707 w 2026874"/>
              <a:gd name="connsiteY104" fmla="*/ 211544 h 2038887"/>
              <a:gd name="connsiteX105" fmla="*/ 332675 w 2026874"/>
              <a:gd name="connsiteY105" fmla="*/ 306437 h 2038887"/>
              <a:gd name="connsiteX106" fmla="*/ 306986 w 2026874"/>
              <a:gd name="connsiteY106" fmla="*/ 333366 h 2038887"/>
              <a:gd name="connsiteX107" fmla="*/ 281297 w 2026874"/>
              <a:gd name="connsiteY107" fmla="*/ 360295 h 2038887"/>
              <a:gd name="connsiteX108" fmla="*/ 256892 w 2026874"/>
              <a:gd name="connsiteY108" fmla="*/ 388507 h 2038887"/>
              <a:gd name="connsiteX109" fmla="*/ 235056 w 2026874"/>
              <a:gd name="connsiteY109" fmla="*/ 418001 h 2038887"/>
              <a:gd name="connsiteX110" fmla="*/ 155420 w 2026874"/>
              <a:gd name="connsiteY110" fmla="*/ 542389 h 2038887"/>
              <a:gd name="connsiteX111" fmla="*/ 95050 w 2026874"/>
              <a:gd name="connsiteY111" fmla="*/ 677036 h 2038887"/>
              <a:gd name="connsiteX112" fmla="*/ 56516 w 2026874"/>
              <a:gd name="connsiteY112" fmla="*/ 819376 h 2038887"/>
              <a:gd name="connsiteX113" fmla="*/ 39818 w 2026874"/>
              <a:gd name="connsiteY113" fmla="*/ 965563 h 2038887"/>
              <a:gd name="connsiteX114" fmla="*/ 43672 w 2026874"/>
              <a:gd name="connsiteY114" fmla="*/ 1111751 h 2038887"/>
              <a:gd name="connsiteX115" fmla="*/ 69361 w 2026874"/>
              <a:gd name="connsiteY115" fmla="*/ 1256656 h 2038887"/>
              <a:gd name="connsiteX116" fmla="*/ 114317 w 2026874"/>
              <a:gd name="connsiteY116" fmla="*/ 1395149 h 2038887"/>
              <a:gd name="connsiteX117" fmla="*/ 181109 w 2026874"/>
              <a:gd name="connsiteY117" fmla="*/ 1525949 h 2038887"/>
              <a:gd name="connsiteX118" fmla="*/ 267168 w 2026874"/>
              <a:gd name="connsiteY118" fmla="*/ 1645207 h 2038887"/>
              <a:gd name="connsiteX119" fmla="*/ 307153 w 2026874"/>
              <a:gd name="connsiteY119" fmla="*/ 1686642 h 2038887"/>
              <a:gd name="connsiteX120" fmla="*/ 315783 w 2026874"/>
              <a:gd name="connsiteY120" fmla="*/ 1697138 h 2038887"/>
              <a:gd name="connsiteX121" fmla="*/ 328626 w 2026874"/>
              <a:gd name="connsiteY121" fmla="*/ 1709969 h 2038887"/>
              <a:gd name="connsiteX122" fmla="*/ 340186 w 2026874"/>
              <a:gd name="connsiteY122" fmla="*/ 1721516 h 2038887"/>
              <a:gd name="connsiteX123" fmla="*/ 347554 w 2026874"/>
              <a:gd name="connsiteY123" fmla="*/ 1728509 h 2038887"/>
              <a:gd name="connsiteX124" fmla="*/ 368640 w 2026874"/>
              <a:gd name="connsiteY124" fmla="*/ 1750359 h 2038887"/>
              <a:gd name="connsiteX125" fmla="*/ 396897 w 2026874"/>
              <a:gd name="connsiteY125" fmla="*/ 1774724 h 2038887"/>
              <a:gd name="connsiteX126" fmla="*/ 409361 w 2026874"/>
              <a:gd name="connsiteY126" fmla="*/ 1783921 h 2038887"/>
              <a:gd name="connsiteX127" fmla="*/ 425000 w 2026874"/>
              <a:gd name="connsiteY127" fmla="*/ 1795461 h 2038887"/>
              <a:gd name="connsiteX128" fmla="*/ 419818 w 2026874"/>
              <a:gd name="connsiteY128" fmla="*/ 1790802 h 2038887"/>
              <a:gd name="connsiteX129" fmla="*/ 392845 w 2026874"/>
              <a:gd name="connsiteY129" fmla="*/ 1768990 h 2038887"/>
              <a:gd name="connsiteX130" fmla="*/ 365874 w 2026874"/>
              <a:gd name="connsiteY130" fmla="*/ 1745895 h 2038887"/>
              <a:gd name="connsiteX131" fmla="*/ 347554 w 2026874"/>
              <a:gd name="connsiteY131" fmla="*/ 1728509 h 2038887"/>
              <a:gd name="connsiteX132" fmla="*/ 307153 w 2026874"/>
              <a:gd name="connsiteY132" fmla="*/ 1686642 h 2038887"/>
              <a:gd name="connsiteX133" fmla="*/ 227161 w 2026874"/>
              <a:gd name="connsiteY133" fmla="*/ 1589360 h 2038887"/>
              <a:gd name="connsiteX134" fmla="*/ 101291 w 2026874"/>
              <a:gd name="connsiteY134" fmla="*/ 1343010 h 2038887"/>
              <a:gd name="connsiteX135" fmla="*/ 89732 w 2026874"/>
              <a:gd name="connsiteY135" fmla="*/ 1309650 h 2038887"/>
              <a:gd name="connsiteX136" fmla="*/ 80741 w 2026874"/>
              <a:gd name="connsiteY136" fmla="*/ 1276290 h 2038887"/>
              <a:gd name="connsiteX137" fmla="*/ 75604 w 2026874"/>
              <a:gd name="connsiteY137" fmla="*/ 1259611 h 2038887"/>
              <a:gd name="connsiteX138" fmla="*/ 71750 w 2026874"/>
              <a:gd name="connsiteY138" fmla="*/ 1241648 h 2038887"/>
              <a:gd name="connsiteX139" fmla="*/ 64044 w 2026874"/>
              <a:gd name="connsiteY139" fmla="*/ 1208288 h 2038887"/>
              <a:gd name="connsiteX140" fmla="*/ 57622 w 2026874"/>
              <a:gd name="connsiteY140" fmla="*/ 1173644 h 2038887"/>
              <a:gd name="connsiteX141" fmla="*/ 56337 w 2026874"/>
              <a:gd name="connsiteY141" fmla="*/ 1164663 h 2038887"/>
              <a:gd name="connsiteX142" fmla="*/ 55053 w 2026874"/>
              <a:gd name="connsiteY142" fmla="*/ 1156965 h 2038887"/>
              <a:gd name="connsiteX143" fmla="*/ 52485 w 2026874"/>
              <a:gd name="connsiteY143" fmla="*/ 1139002 h 2038887"/>
              <a:gd name="connsiteX144" fmla="*/ 46062 w 2026874"/>
              <a:gd name="connsiteY144" fmla="*/ 1069716 h 2038887"/>
              <a:gd name="connsiteX145" fmla="*/ 46062 w 2026874"/>
              <a:gd name="connsiteY145" fmla="*/ 1035073 h 2038887"/>
              <a:gd name="connsiteX146" fmla="*/ 44778 w 2026874"/>
              <a:gd name="connsiteY146" fmla="*/ 1018393 h 2038887"/>
              <a:gd name="connsiteX147" fmla="*/ 46062 w 2026874"/>
              <a:gd name="connsiteY147" fmla="*/ 1000430 h 2038887"/>
              <a:gd name="connsiteX148" fmla="*/ 47347 w 2026874"/>
              <a:gd name="connsiteY148" fmla="*/ 965787 h 2038887"/>
              <a:gd name="connsiteX149" fmla="*/ 49916 w 2026874"/>
              <a:gd name="connsiteY149" fmla="*/ 931144 h 2038887"/>
              <a:gd name="connsiteX150" fmla="*/ 51200 w 2026874"/>
              <a:gd name="connsiteY150" fmla="*/ 914464 h 2038887"/>
              <a:gd name="connsiteX151" fmla="*/ 53769 w 2026874"/>
              <a:gd name="connsiteY151" fmla="*/ 896501 h 2038887"/>
              <a:gd name="connsiteX152" fmla="*/ 58907 w 2026874"/>
              <a:gd name="connsiteY152" fmla="*/ 861858 h 2038887"/>
              <a:gd name="connsiteX153" fmla="*/ 65328 w 2026874"/>
              <a:gd name="connsiteY153" fmla="*/ 828498 h 2038887"/>
              <a:gd name="connsiteX154" fmla="*/ 66613 w 2026874"/>
              <a:gd name="connsiteY154" fmla="*/ 819516 h 2038887"/>
              <a:gd name="connsiteX155" fmla="*/ 67897 w 2026874"/>
              <a:gd name="connsiteY155" fmla="*/ 811818 h 2038887"/>
              <a:gd name="connsiteX156" fmla="*/ 71750 w 2026874"/>
              <a:gd name="connsiteY156" fmla="*/ 793855 h 2038887"/>
              <a:gd name="connsiteX157" fmla="*/ 91016 w 2026874"/>
              <a:gd name="connsiteY157" fmla="*/ 727135 h 2038887"/>
              <a:gd name="connsiteX158" fmla="*/ 101291 w 2026874"/>
              <a:gd name="connsiteY158" fmla="*/ 695059 h 2038887"/>
              <a:gd name="connsiteX159" fmla="*/ 107713 w 2026874"/>
              <a:gd name="connsiteY159" fmla="*/ 678378 h 2038887"/>
              <a:gd name="connsiteX160" fmla="*/ 114135 w 2026874"/>
              <a:gd name="connsiteY160" fmla="*/ 661699 h 2038887"/>
              <a:gd name="connsiteX161" fmla="*/ 119272 w 2026874"/>
              <a:gd name="connsiteY161" fmla="*/ 646302 h 2038887"/>
              <a:gd name="connsiteX162" fmla="*/ 126978 w 2026874"/>
              <a:gd name="connsiteY162" fmla="*/ 629622 h 2038887"/>
              <a:gd name="connsiteX163" fmla="*/ 141107 w 2026874"/>
              <a:gd name="connsiteY163" fmla="*/ 597545 h 2038887"/>
              <a:gd name="connsiteX164" fmla="*/ 156520 w 2026874"/>
              <a:gd name="connsiteY164" fmla="*/ 566751 h 2038887"/>
              <a:gd name="connsiteX165" fmla="*/ 164226 w 2026874"/>
              <a:gd name="connsiteY165" fmla="*/ 551355 h 2038887"/>
              <a:gd name="connsiteX166" fmla="*/ 173216 w 2026874"/>
              <a:gd name="connsiteY166" fmla="*/ 537241 h 2038887"/>
              <a:gd name="connsiteX167" fmla="*/ 251564 w 2026874"/>
              <a:gd name="connsiteY167" fmla="*/ 423047 h 2038887"/>
              <a:gd name="connsiteX168" fmla="*/ 344039 w 2026874"/>
              <a:gd name="connsiteY168" fmla="*/ 320402 h 2038887"/>
              <a:gd name="connsiteX169" fmla="*/ 567521 w 2026874"/>
              <a:gd name="connsiteY169" fmla="*/ 160017 h 2038887"/>
              <a:gd name="connsiteX170" fmla="*/ 598347 w 2026874"/>
              <a:gd name="connsiteY170" fmla="*/ 144621 h 2038887"/>
              <a:gd name="connsiteX171" fmla="*/ 630456 w 2026874"/>
              <a:gd name="connsiteY171" fmla="*/ 130507 h 2038887"/>
              <a:gd name="connsiteX172" fmla="*/ 645869 w 2026874"/>
              <a:gd name="connsiteY172" fmla="*/ 122808 h 2038887"/>
              <a:gd name="connsiteX173" fmla="*/ 661282 w 2026874"/>
              <a:gd name="connsiteY173" fmla="*/ 116393 h 2038887"/>
              <a:gd name="connsiteX174" fmla="*/ 694675 w 2026874"/>
              <a:gd name="connsiteY174" fmla="*/ 103563 h 2038887"/>
              <a:gd name="connsiteX175" fmla="*/ 826967 w 2026874"/>
              <a:gd name="connsiteY175" fmla="*/ 65070 h 2038887"/>
              <a:gd name="connsiteX176" fmla="*/ 895039 w 2026874"/>
              <a:gd name="connsiteY176" fmla="*/ 54806 h 2038887"/>
              <a:gd name="connsiteX177" fmla="*/ 911736 w 2026874"/>
              <a:gd name="connsiteY177" fmla="*/ 52240 h 2038887"/>
              <a:gd name="connsiteX178" fmla="*/ 929717 w 2026874"/>
              <a:gd name="connsiteY178" fmla="*/ 50956 h 2038887"/>
              <a:gd name="connsiteX179" fmla="*/ 964396 w 2026874"/>
              <a:gd name="connsiteY179" fmla="*/ 48390 h 2038887"/>
              <a:gd name="connsiteX180" fmla="*/ 1101825 w 2026874"/>
              <a:gd name="connsiteY180" fmla="*/ 50956 h 2038887"/>
              <a:gd name="connsiteX181" fmla="*/ 1118522 w 2026874"/>
              <a:gd name="connsiteY181" fmla="*/ 52240 h 2038887"/>
              <a:gd name="connsiteX182" fmla="*/ 1136503 w 2026874"/>
              <a:gd name="connsiteY182" fmla="*/ 54806 h 2038887"/>
              <a:gd name="connsiteX183" fmla="*/ 1169897 w 2026874"/>
              <a:gd name="connsiteY183" fmla="*/ 59938 h 2038887"/>
              <a:gd name="connsiteX184" fmla="*/ 1237969 w 2026874"/>
              <a:gd name="connsiteY184" fmla="*/ 74052 h 2038887"/>
              <a:gd name="connsiteX185" fmla="*/ 1254666 w 2026874"/>
              <a:gd name="connsiteY185" fmla="*/ 77901 h 2038887"/>
              <a:gd name="connsiteX186" fmla="*/ 1271363 w 2026874"/>
              <a:gd name="connsiteY186" fmla="*/ 81750 h 2038887"/>
              <a:gd name="connsiteX187" fmla="*/ 1303472 w 2026874"/>
              <a:gd name="connsiteY187" fmla="*/ 92015 h 2038887"/>
              <a:gd name="connsiteX188" fmla="*/ 1336866 w 2026874"/>
              <a:gd name="connsiteY188" fmla="*/ 102279 h 2038887"/>
              <a:gd name="connsiteX189" fmla="*/ 1352279 w 2026874"/>
              <a:gd name="connsiteY189" fmla="*/ 108694 h 2038887"/>
              <a:gd name="connsiteX190" fmla="*/ 1368976 w 2026874"/>
              <a:gd name="connsiteY190" fmla="*/ 115110 h 2038887"/>
              <a:gd name="connsiteX191" fmla="*/ 1610440 w 2026874"/>
              <a:gd name="connsiteY191" fmla="*/ 247267 h 2038887"/>
              <a:gd name="connsiteX192" fmla="*/ 1637412 w 2026874"/>
              <a:gd name="connsiteY192" fmla="*/ 267796 h 2038887"/>
              <a:gd name="connsiteX193" fmla="*/ 1663099 w 2026874"/>
              <a:gd name="connsiteY193" fmla="*/ 290891 h 2038887"/>
              <a:gd name="connsiteX194" fmla="*/ 1675943 w 2026874"/>
              <a:gd name="connsiteY194" fmla="*/ 302438 h 2038887"/>
              <a:gd name="connsiteX195" fmla="*/ 1688787 w 2026874"/>
              <a:gd name="connsiteY195" fmla="*/ 313986 h 2038887"/>
              <a:gd name="connsiteX196" fmla="*/ 1700347 w 2026874"/>
              <a:gd name="connsiteY196" fmla="*/ 326817 h 2038887"/>
              <a:gd name="connsiteX197" fmla="*/ 1706768 w 2026874"/>
              <a:gd name="connsiteY197" fmla="*/ 331949 h 2038887"/>
              <a:gd name="connsiteX198" fmla="*/ 1713190 w 2026874"/>
              <a:gd name="connsiteY198" fmla="*/ 338365 h 2038887"/>
              <a:gd name="connsiteX199" fmla="*/ 1736309 w 2026874"/>
              <a:gd name="connsiteY199" fmla="*/ 364026 h 2038887"/>
              <a:gd name="connsiteX200" fmla="*/ 1759428 w 2026874"/>
              <a:gd name="connsiteY200" fmla="*/ 389688 h 2038887"/>
              <a:gd name="connsiteX201" fmla="*/ 1769703 w 2026874"/>
              <a:gd name="connsiteY201" fmla="*/ 402518 h 2038887"/>
              <a:gd name="connsiteX202" fmla="*/ 1779978 w 2026874"/>
              <a:gd name="connsiteY202" fmla="*/ 416632 h 2038887"/>
              <a:gd name="connsiteX203" fmla="*/ 1791538 w 2026874"/>
              <a:gd name="connsiteY203" fmla="*/ 429463 h 2038887"/>
              <a:gd name="connsiteX204" fmla="*/ 1801812 w 2026874"/>
              <a:gd name="connsiteY204" fmla="*/ 443576 h 2038887"/>
              <a:gd name="connsiteX205" fmla="*/ 1821079 w 2026874"/>
              <a:gd name="connsiteY205" fmla="*/ 471804 h 2038887"/>
              <a:gd name="connsiteX206" fmla="*/ 1840344 w 2026874"/>
              <a:gd name="connsiteY206" fmla="*/ 500032 h 2038887"/>
              <a:gd name="connsiteX207" fmla="*/ 1849335 w 2026874"/>
              <a:gd name="connsiteY207" fmla="*/ 514145 h 2038887"/>
              <a:gd name="connsiteX208" fmla="*/ 1858325 w 2026874"/>
              <a:gd name="connsiteY208" fmla="*/ 529543 h 2038887"/>
              <a:gd name="connsiteX209" fmla="*/ 1875022 w 2026874"/>
              <a:gd name="connsiteY209" fmla="*/ 559053 h 2038887"/>
              <a:gd name="connsiteX210" fmla="*/ 1932820 w 2026874"/>
              <a:gd name="connsiteY210" fmla="*/ 684794 h 2038887"/>
              <a:gd name="connsiteX211" fmla="*/ 1944379 w 2026874"/>
              <a:gd name="connsiteY211" fmla="*/ 728418 h 2038887"/>
              <a:gd name="connsiteX212" fmla="*/ 1945663 w 2026874"/>
              <a:gd name="connsiteY212" fmla="*/ 748947 h 2038887"/>
              <a:gd name="connsiteX213" fmla="*/ 1922544 w 2026874"/>
              <a:gd name="connsiteY213" fmla="*/ 702757 h 2038887"/>
              <a:gd name="connsiteX214" fmla="*/ 1860895 w 2026874"/>
              <a:gd name="connsiteY214" fmla="*/ 566751 h 2038887"/>
              <a:gd name="connsiteX215" fmla="*/ 1779978 w 2026874"/>
              <a:gd name="connsiteY215" fmla="*/ 441010 h 2038887"/>
              <a:gd name="connsiteX216" fmla="*/ 1756860 w 2026874"/>
              <a:gd name="connsiteY216" fmla="*/ 411500 h 2038887"/>
              <a:gd name="connsiteX217" fmla="*/ 1731172 w 2026874"/>
              <a:gd name="connsiteY217" fmla="*/ 383272 h 2038887"/>
              <a:gd name="connsiteX218" fmla="*/ 1724750 w 2026874"/>
              <a:gd name="connsiteY218" fmla="*/ 376857 h 2038887"/>
              <a:gd name="connsiteX219" fmla="*/ 1718328 w 2026874"/>
              <a:gd name="connsiteY219" fmla="*/ 370441 h 2038887"/>
              <a:gd name="connsiteX220" fmla="*/ 1705484 w 2026874"/>
              <a:gd name="connsiteY220" fmla="*/ 356328 h 2038887"/>
              <a:gd name="connsiteX221" fmla="*/ 1692641 w 2026874"/>
              <a:gd name="connsiteY221" fmla="*/ 343497 h 2038887"/>
              <a:gd name="connsiteX222" fmla="*/ 1678512 w 2026874"/>
              <a:gd name="connsiteY222" fmla="*/ 330666 h 2038887"/>
              <a:gd name="connsiteX223" fmla="*/ 1562918 w 2026874"/>
              <a:gd name="connsiteY223" fmla="*/ 237002 h 2038887"/>
              <a:gd name="connsiteX224" fmla="*/ 1433195 w 2026874"/>
              <a:gd name="connsiteY224" fmla="*/ 163867 h 2038887"/>
              <a:gd name="connsiteX225" fmla="*/ 1294482 w 2026874"/>
              <a:gd name="connsiteY225" fmla="*/ 111261 h 2038887"/>
              <a:gd name="connsiteX226" fmla="*/ 1258519 w 2026874"/>
              <a:gd name="connsiteY226" fmla="*/ 100996 h 2038887"/>
              <a:gd name="connsiteX227" fmla="*/ 1222556 w 2026874"/>
              <a:gd name="connsiteY227" fmla="*/ 93298 h 2038887"/>
              <a:gd name="connsiteX228" fmla="*/ 1213566 w 2026874"/>
              <a:gd name="connsiteY228" fmla="*/ 90731 h 2038887"/>
              <a:gd name="connsiteX229" fmla="*/ 1204575 w 2026874"/>
              <a:gd name="connsiteY229" fmla="*/ 89448 h 2038887"/>
              <a:gd name="connsiteX230" fmla="*/ 1185309 w 2026874"/>
              <a:gd name="connsiteY230" fmla="*/ 85599 h 2038887"/>
              <a:gd name="connsiteX231" fmla="*/ 1167328 w 2026874"/>
              <a:gd name="connsiteY231" fmla="*/ 83033 h 2038887"/>
              <a:gd name="connsiteX232" fmla="*/ 1149347 w 2026874"/>
              <a:gd name="connsiteY232" fmla="*/ 80467 h 2038887"/>
              <a:gd name="connsiteX233" fmla="*/ 1130081 w 2026874"/>
              <a:gd name="connsiteY233" fmla="*/ 77901 h 2038887"/>
              <a:gd name="connsiteX234" fmla="*/ 1112099 w 2026874"/>
              <a:gd name="connsiteY234" fmla="*/ 76618 h 2038887"/>
              <a:gd name="connsiteX235" fmla="*/ 1074853 w 2026874"/>
              <a:gd name="connsiteY235" fmla="*/ 74052 h 2038887"/>
              <a:gd name="connsiteX236" fmla="*/ 1037606 w 2026874"/>
              <a:gd name="connsiteY236" fmla="*/ 72769 h 2038887"/>
              <a:gd name="connsiteX237" fmla="*/ 1019624 w 2026874"/>
              <a:gd name="connsiteY237" fmla="*/ 72769 h 2038887"/>
              <a:gd name="connsiteX238" fmla="*/ 1000358 w 2026874"/>
              <a:gd name="connsiteY238" fmla="*/ 72769 h 2038887"/>
              <a:gd name="connsiteX239" fmla="*/ 982377 w 2026874"/>
              <a:gd name="connsiteY239" fmla="*/ 72769 h 2038887"/>
              <a:gd name="connsiteX240" fmla="*/ 972102 w 2026874"/>
              <a:gd name="connsiteY240" fmla="*/ 74052 h 2038887"/>
              <a:gd name="connsiteX241" fmla="*/ 963111 w 2026874"/>
              <a:gd name="connsiteY241" fmla="*/ 74052 h 2038887"/>
              <a:gd name="connsiteX242" fmla="*/ 925864 w 2026874"/>
              <a:gd name="connsiteY242" fmla="*/ 77901 h 2038887"/>
              <a:gd name="connsiteX243" fmla="*/ 852655 w 2026874"/>
              <a:gd name="connsiteY243" fmla="*/ 88165 h 2038887"/>
              <a:gd name="connsiteX244" fmla="*/ 710088 w 2026874"/>
              <a:gd name="connsiteY244" fmla="*/ 126658 h 2038887"/>
              <a:gd name="connsiteX245" fmla="*/ 573944 w 2026874"/>
              <a:gd name="connsiteY245" fmla="*/ 186962 h 2038887"/>
              <a:gd name="connsiteX246" fmla="*/ 448074 w 2026874"/>
              <a:gd name="connsiteY246" fmla="*/ 266513 h 2038887"/>
              <a:gd name="connsiteX247" fmla="*/ 337617 w 2026874"/>
              <a:gd name="connsiteY247" fmla="*/ 366592 h 2038887"/>
              <a:gd name="connsiteX248" fmla="*/ 243858 w 2026874"/>
              <a:gd name="connsiteY248" fmla="*/ 480786 h 2038887"/>
              <a:gd name="connsiteX249" fmla="*/ 169363 w 2026874"/>
              <a:gd name="connsiteY249" fmla="*/ 609093 h 2038887"/>
              <a:gd name="connsiteX250" fmla="*/ 115419 w 2026874"/>
              <a:gd name="connsiteY250" fmla="*/ 747665 h 2038887"/>
              <a:gd name="connsiteX251" fmla="*/ 83310 w 2026874"/>
              <a:gd name="connsiteY251" fmla="*/ 892652 h 2038887"/>
              <a:gd name="connsiteX252" fmla="*/ 75604 w 2026874"/>
              <a:gd name="connsiteY252" fmla="*/ 967070 h 2038887"/>
              <a:gd name="connsiteX253" fmla="*/ 74319 w 2026874"/>
              <a:gd name="connsiteY253" fmla="*/ 1041488 h 2038887"/>
              <a:gd name="connsiteX254" fmla="*/ 78172 w 2026874"/>
              <a:gd name="connsiteY254" fmla="*/ 1109491 h 2038887"/>
              <a:gd name="connsiteX255" fmla="*/ 82025 w 2026874"/>
              <a:gd name="connsiteY255" fmla="*/ 1144134 h 2038887"/>
              <a:gd name="connsiteX256" fmla="*/ 84594 w 2026874"/>
              <a:gd name="connsiteY256" fmla="*/ 1160814 h 2038887"/>
              <a:gd name="connsiteX257" fmla="*/ 87163 w 2026874"/>
              <a:gd name="connsiteY257" fmla="*/ 1177494 h 2038887"/>
              <a:gd name="connsiteX258" fmla="*/ 120556 w 2026874"/>
              <a:gd name="connsiteY258" fmla="*/ 1310934 h 2038887"/>
              <a:gd name="connsiteX259" fmla="*/ 245142 w 2026874"/>
              <a:gd name="connsiteY259" fmla="*/ 1553434 h 2038887"/>
              <a:gd name="connsiteX260" fmla="*/ 428809 w 2026874"/>
              <a:gd name="connsiteY260" fmla="*/ 1754876 h 2038887"/>
              <a:gd name="connsiteX261" fmla="*/ 663850 w 2026874"/>
              <a:gd name="connsiteY261" fmla="*/ 1894731 h 2038887"/>
              <a:gd name="connsiteX262" fmla="*/ 695960 w 2026874"/>
              <a:gd name="connsiteY262" fmla="*/ 1906279 h 2038887"/>
              <a:gd name="connsiteX263" fmla="*/ 728069 w 2026874"/>
              <a:gd name="connsiteY263" fmla="*/ 1917826 h 2038887"/>
              <a:gd name="connsiteX264" fmla="*/ 760179 w 2026874"/>
              <a:gd name="connsiteY264" fmla="*/ 1928091 h 2038887"/>
              <a:gd name="connsiteX265" fmla="*/ 776876 w 2026874"/>
              <a:gd name="connsiteY265" fmla="*/ 1933223 h 2038887"/>
              <a:gd name="connsiteX266" fmla="*/ 785866 w 2026874"/>
              <a:gd name="connsiteY266" fmla="*/ 1934506 h 2038887"/>
              <a:gd name="connsiteX267" fmla="*/ 793573 w 2026874"/>
              <a:gd name="connsiteY267" fmla="*/ 1937072 h 2038887"/>
              <a:gd name="connsiteX268" fmla="*/ 826967 w 2026874"/>
              <a:gd name="connsiteY268" fmla="*/ 1944771 h 2038887"/>
              <a:gd name="connsiteX269" fmla="*/ 860361 w 2026874"/>
              <a:gd name="connsiteY269" fmla="*/ 1951186 h 2038887"/>
              <a:gd name="connsiteX270" fmla="*/ 878342 w 2026874"/>
              <a:gd name="connsiteY270" fmla="*/ 1953752 h 2038887"/>
              <a:gd name="connsiteX271" fmla="*/ 895039 w 2026874"/>
              <a:gd name="connsiteY271" fmla="*/ 1956318 h 2038887"/>
              <a:gd name="connsiteX272" fmla="*/ 928433 w 2026874"/>
              <a:gd name="connsiteY272" fmla="*/ 1960168 h 2038887"/>
              <a:gd name="connsiteX273" fmla="*/ 997790 w 2026874"/>
              <a:gd name="connsiteY273" fmla="*/ 1965300 h 2038887"/>
              <a:gd name="connsiteX274" fmla="*/ 1065862 w 2026874"/>
              <a:gd name="connsiteY274" fmla="*/ 1966583 h 2038887"/>
              <a:gd name="connsiteX275" fmla="*/ 1100540 w 2026874"/>
              <a:gd name="connsiteY275" fmla="*/ 1965300 h 2038887"/>
              <a:gd name="connsiteX276" fmla="*/ 1117237 w 2026874"/>
              <a:gd name="connsiteY276" fmla="*/ 1964017 h 2038887"/>
              <a:gd name="connsiteX277" fmla="*/ 1133934 w 2026874"/>
              <a:gd name="connsiteY277" fmla="*/ 1961451 h 2038887"/>
              <a:gd name="connsiteX278" fmla="*/ 1168612 w 2026874"/>
              <a:gd name="connsiteY278" fmla="*/ 1957602 h 2038887"/>
              <a:gd name="connsiteX279" fmla="*/ 1202006 w 2026874"/>
              <a:gd name="connsiteY279" fmla="*/ 1952469 h 2038887"/>
              <a:gd name="connsiteX280" fmla="*/ 1335582 w 2026874"/>
              <a:gd name="connsiteY280" fmla="*/ 1916543 h 2038887"/>
              <a:gd name="connsiteX281" fmla="*/ 1462736 w 2026874"/>
              <a:gd name="connsiteY281" fmla="*/ 1862654 h 2038887"/>
              <a:gd name="connsiteX282" fmla="*/ 1579615 w 2026874"/>
              <a:gd name="connsiteY282" fmla="*/ 1790802 h 2038887"/>
              <a:gd name="connsiteX283" fmla="*/ 1686218 w 2026874"/>
              <a:gd name="connsiteY283" fmla="*/ 1700987 h 2038887"/>
              <a:gd name="connsiteX284" fmla="*/ 1778694 w 2026874"/>
              <a:gd name="connsiteY284" fmla="*/ 1599624 h 2038887"/>
              <a:gd name="connsiteX285" fmla="*/ 1857041 w 2026874"/>
              <a:gd name="connsiteY285" fmla="*/ 1486714 h 2038887"/>
              <a:gd name="connsiteX286" fmla="*/ 1916123 w 2026874"/>
              <a:gd name="connsiteY286" fmla="*/ 1360973 h 2038887"/>
              <a:gd name="connsiteX287" fmla="*/ 1922544 w 2026874"/>
              <a:gd name="connsiteY287" fmla="*/ 1345576 h 2038887"/>
              <a:gd name="connsiteX288" fmla="*/ 1928966 w 2026874"/>
              <a:gd name="connsiteY288" fmla="*/ 1328896 h 2038887"/>
              <a:gd name="connsiteX289" fmla="*/ 1939242 w 2026874"/>
              <a:gd name="connsiteY289" fmla="*/ 1296819 h 2038887"/>
              <a:gd name="connsiteX290" fmla="*/ 1949517 w 2026874"/>
              <a:gd name="connsiteY290" fmla="*/ 1263460 h 2038887"/>
              <a:gd name="connsiteX291" fmla="*/ 1953370 w 2026874"/>
              <a:gd name="connsiteY291" fmla="*/ 1246780 h 2038887"/>
              <a:gd name="connsiteX292" fmla="*/ 1957223 w 2026874"/>
              <a:gd name="connsiteY292" fmla="*/ 1230100 h 2038887"/>
              <a:gd name="connsiteX293" fmla="*/ 1962360 w 2026874"/>
              <a:gd name="connsiteY293" fmla="*/ 1209571 h 2038887"/>
              <a:gd name="connsiteX294" fmla="*/ 1966214 w 2026874"/>
              <a:gd name="connsiteY294" fmla="*/ 1191608 h 2038887"/>
              <a:gd name="connsiteX295" fmla="*/ 1969296 w 2026874"/>
              <a:gd name="connsiteY295" fmla="*/ 1175596 h 2038887"/>
              <a:gd name="connsiteX296" fmla="*/ 1971643 w 2026874"/>
              <a:gd name="connsiteY296" fmla="*/ 1159197 h 2038887"/>
              <a:gd name="connsiteX297" fmla="*/ 1974212 w 2026874"/>
              <a:gd name="connsiteY297" fmla="*/ 1142527 h 2038887"/>
              <a:gd name="connsiteX298" fmla="*/ 1980634 w 2026874"/>
              <a:gd name="connsiteY298" fmla="*/ 1111751 h 2038887"/>
              <a:gd name="connsiteX299" fmla="*/ 1984487 w 2026874"/>
              <a:gd name="connsiteY299" fmla="*/ 1084822 h 2038887"/>
              <a:gd name="connsiteX300" fmla="*/ 1989625 w 2026874"/>
              <a:gd name="connsiteY300" fmla="*/ 1063022 h 2038887"/>
              <a:gd name="connsiteX301" fmla="*/ 1993478 w 2026874"/>
              <a:gd name="connsiteY301" fmla="*/ 1045069 h 2038887"/>
              <a:gd name="connsiteX302" fmla="*/ 2001185 w 2026874"/>
              <a:gd name="connsiteY302" fmla="*/ 1021987 h 2038887"/>
              <a:gd name="connsiteX303" fmla="*/ 2016598 w 2026874"/>
              <a:gd name="connsiteY303" fmla="*/ 1036093 h 2038887"/>
              <a:gd name="connsiteX304" fmla="*/ 2019168 w 2026874"/>
              <a:gd name="connsiteY304" fmla="*/ 1056610 h 2038887"/>
              <a:gd name="connsiteX305" fmla="*/ 2020452 w 2026874"/>
              <a:gd name="connsiteY305" fmla="*/ 1068151 h 2038887"/>
              <a:gd name="connsiteX306" fmla="*/ 2020452 w 2026874"/>
              <a:gd name="connsiteY306" fmla="*/ 1083539 h 2038887"/>
              <a:gd name="connsiteX307" fmla="*/ 2020452 w 2026874"/>
              <a:gd name="connsiteY307" fmla="*/ 1118162 h 2038887"/>
              <a:gd name="connsiteX308" fmla="*/ 2015314 w 2026874"/>
              <a:gd name="connsiteY308" fmla="*/ 1160480 h 2038887"/>
              <a:gd name="connsiteX309" fmla="*/ 1988341 w 2026874"/>
              <a:gd name="connsiteY309" fmla="*/ 1309233 h 2038887"/>
              <a:gd name="connsiteX310" fmla="*/ 1936962 w 2026874"/>
              <a:gd name="connsiteY310" fmla="*/ 1454137 h 2038887"/>
              <a:gd name="connsiteX311" fmla="*/ 1861179 w 2026874"/>
              <a:gd name="connsiteY311" fmla="*/ 1588784 h 2038887"/>
              <a:gd name="connsiteX312" fmla="*/ 1838059 w 2026874"/>
              <a:gd name="connsiteY312" fmla="*/ 1620842 h 2038887"/>
              <a:gd name="connsiteX313" fmla="*/ 1814939 w 2026874"/>
              <a:gd name="connsiteY313" fmla="*/ 1651618 h 2038887"/>
              <a:gd name="connsiteX314" fmla="*/ 1789250 w 2026874"/>
              <a:gd name="connsiteY314" fmla="*/ 1682395 h 2038887"/>
              <a:gd name="connsiteX315" fmla="*/ 1777690 w 2026874"/>
              <a:gd name="connsiteY315" fmla="*/ 1697783 h 2038887"/>
              <a:gd name="connsiteX316" fmla="*/ 1763561 w 2026874"/>
              <a:gd name="connsiteY316" fmla="*/ 1711889 h 2038887"/>
              <a:gd name="connsiteX317" fmla="*/ 1750716 w 2026874"/>
              <a:gd name="connsiteY317" fmla="*/ 1725995 h 2038887"/>
              <a:gd name="connsiteX318" fmla="*/ 1736587 w 2026874"/>
              <a:gd name="connsiteY318" fmla="*/ 1740101 h 2038887"/>
              <a:gd name="connsiteX319" fmla="*/ 1709613 w 2026874"/>
              <a:gd name="connsiteY319" fmla="*/ 1767030 h 2038887"/>
              <a:gd name="connsiteX320" fmla="*/ 1649244 w 2026874"/>
              <a:gd name="connsiteY320" fmla="*/ 1818324 h 2038887"/>
              <a:gd name="connsiteX321" fmla="*/ 1519514 w 2026874"/>
              <a:gd name="connsiteY321" fmla="*/ 1905523 h 2038887"/>
              <a:gd name="connsiteX322" fmla="*/ 1378223 w 2026874"/>
              <a:gd name="connsiteY322" fmla="*/ 1973487 h 2038887"/>
              <a:gd name="connsiteX323" fmla="*/ 1226657 w 2026874"/>
              <a:gd name="connsiteY323" fmla="*/ 2017088 h 2038887"/>
              <a:gd name="connsiteX324" fmla="*/ 1071238 w 2026874"/>
              <a:gd name="connsiteY324" fmla="*/ 2037605 h 2038887"/>
              <a:gd name="connsiteX325" fmla="*/ 913249 w 2026874"/>
              <a:gd name="connsiteY325" fmla="*/ 2033758 h 2038887"/>
              <a:gd name="connsiteX326" fmla="*/ 757830 w 2026874"/>
              <a:gd name="connsiteY326" fmla="*/ 2006829 h 2038887"/>
              <a:gd name="connsiteX327" fmla="*/ 719297 w 2026874"/>
              <a:gd name="connsiteY327" fmla="*/ 1995288 h 2038887"/>
              <a:gd name="connsiteX328" fmla="*/ 682047 w 2026874"/>
              <a:gd name="connsiteY328" fmla="*/ 1983747 h 2038887"/>
              <a:gd name="connsiteX329" fmla="*/ 644798 w 2026874"/>
              <a:gd name="connsiteY329" fmla="*/ 1969640 h 2038887"/>
              <a:gd name="connsiteX330" fmla="*/ 626815 w 2026874"/>
              <a:gd name="connsiteY330" fmla="*/ 1961946 h 2038887"/>
              <a:gd name="connsiteX331" fmla="*/ 608833 w 2026874"/>
              <a:gd name="connsiteY331" fmla="*/ 1954252 h 2038887"/>
              <a:gd name="connsiteX332" fmla="*/ 468827 w 2026874"/>
              <a:gd name="connsiteY332" fmla="*/ 1878594 h 2038887"/>
              <a:gd name="connsiteX333" fmla="*/ 344235 w 2026874"/>
              <a:gd name="connsiteY333" fmla="*/ 1783700 h 2038887"/>
              <a:gd name="connsiteX334" fmla="*/ 233771 w 2026874"/>
              <a:gd name="connsiteY334" fmla="*/ 1670854 h 2038887"/>
              <a:gd name="connsiteX335" fmla="*/ 142575 w 2026874"/>
              <a:gd name="connsiteY335" fmla="*/ 1542619 h 2038887"/>
              <a:gd name="connsiteX336" fmla="*/ 26974 w 2026874"/>
              <a:gd name="connsiteY336" fmla="*/ 1250244 h 2038887"/>
              <a:gd name="connsiteX337" fmla="*/ 21836 w 2026874"/>
              <a:gd name="connsiteY337" fmla="*/ 1231009 h 2038887"/>
              <a:gd name="connsiteX338" fmla="*/ 20552 w 2026874"/>
              <a:gd name="connsiteY338" fmla="*/ 1222033 h 2038887"/>
              <a:gd name="connsiteX339" fmla="*/ 17983 w 2026874"/>
              <a:gd name="connsiteY339" fmla="*/ 1211774 h 2038887"/>
              <a:gd name="connsiteX340" fmla="*/ 11560 w 2026874"/>
              <a:gd name="connsiteY340" fmla="*/ 1173304 h 2038887"/>
              <a:gd name="connsiteX341" fmla="*/ 2569 w 2026874"/>
              <a:gd name="connsiteY341" fmla="*/ 1095080 h 2038887"/>
              <a:gd name="connsiteX342" fmla="*/ 0 w 2026874"/>
              <a:gd name="connsiteY342" fmla="*/ 1016857 h 2038887"/>
              <a:gd name="connsiteX343" fmla="*/ 2569 w 2026874"/>
              <a:gd name="connsiteY343" fmla="*/ 938634 h 2038887"/>
              <a:gd name="connsiteX344" fmla="*/ 11560 w 2026874"/>
              <a:gd name="connsiteY344" fmla="*/ 856564 h 2038887"/>
              <a:gd name="connsiteX345" fmla="*/ 19267 w 2026874"/>
              <a:gd name="connsiteY345" fmla="*/ 816811 h 2038887"/>
              <a:gd name="connsiteX346" fmla="*/ 23121 w 2026874"/>
              <a:gd name="connsiteY346" fmla="*/ 797576 h 2038887"/>
              <a:gd name="connsiteX347" fmla="*/ 28258 w 2026874"/>
              <a:gd name="connsiteY347" fmla="*/ 777058 h 2038887"/>
              <a:gd name="connsiteX348" fmla="*/ 78352 w 2026874"/>
              <a:gd name="connsiteY348" fmla="*/ 621894 h 2038887"/>
              <a:gd name="connsiteX349" fmla="*/ 251754 w 2026874"/>
              <a:gd name="connsiteY349" fmla="*/ 347472 h 2038887"/>
              <a:gd name="connsiteX350" fmla="*/ 368640 w 2026874"/>
              <a:gd name="connsiteY350" fmla="*/ 234626 h 2038887"/>
              <a:gd name="connsiteX351" fmla="*/ 503508 w 2026874"/>
              <a:gd name="connsiteY351" fmla="*/ 143579 h 2038887"/>
              <a:gd name="connsiteX352" fmla="*/ 538188 w 2026874"/>
              <a:gd name="connsiteY352" fmla="*/ 123062 h 2038887"/>
              <a:gd name="connsiteX353" fmla="*/ 574153 w 2026874"/>
              <a:gd name="connsiteY353" fmla="*/ 105109 h 2038887"/>
              <a:gd name="connsiteX354" fmla="*/ 592135 w 2026874"/>
              <a:gd name="connsiteY354" fmla="*/ 96132 h 2038887"/>
              <a:gd name="connsiteX355" fmla="*/ 611402 w 2026874"/>
              <a:gd name="connsiteY355" fmla="*/ 87156 h 2038887"/>
              <a:gd name="connsiteX356" fmla="*/ 629384 w 2026874"/>
              <a:gd name="connsiteY356" fmla="*/ 78180 h 2038887"/>
              <a:gd name="connsiteX357" fmla="*/ 648651 w 2026874"/>
              <a:gd name="connsiteY357" fmla="*/ 70486 h 2038887"/>
              <a:gd name="connsiteX358" fmla="*/ 804071 w 2026874"/>
              <a:gd name="connsiteY358" fmla="*/ 21756 h 2038887"/>
              <a:gd name="connsiteX359" fmla="*/ 964628 w 2026874"/>
              <a:gd name="connsiteY359" fmla="*/ 1239 h 2038887"/>
              <a:gd name="connsiteX360" fmla="*/ 1046191 w 2026874"/>
              <a:gd name="connsiteY360" fmla="*/ 437 h 20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26874" h="2038887">
                <a:moveTo>
                  <a:pt x="1763742" y="1587514"/>
                </a:moveTo>
                <a:lnTo>
                  <a:pt x="1755677" y="1597992"/>
                </a:lnTo>
                <a:lnTo>
                  <a:pt x="1748103" y="1606468"/>
                </a:lnTo>
                <a:close/>
                <a:moveTo>
                  <a:pt x="1867648" y="1423669"/>
                </a:moveTo>
                <a:lnTo>
                  <a:pt x="1862895" y="1434065"/>
                </a:lnTo>
                <a:lnTo>
                  <a:pt x="1861107" y="1437248"/>
                </a:lnTo>
                <a:close/>
                <a:moveTo>
                  <a:pt x="1911668" y="1315951"/>
                </a:moveTo>
                <a:lnTo>
                  <a:pt x="1904627" y="1340072"/>
                </a:lnTo>
                <a:cubicBezTo>
                  <a:pt x="1899491" y="1350338"/>
                  <a:pt x="1895638" y="1360603"/>
                  <a:pt x="1891786" y="1370869"/>
                </a:cubicBezTo>
                <a:lnTo>
                  <a:pt x="1890689" y="1373269"/>
                </a:lnTo>
                <a:close/>
                <a:moveTo>
                  <a:pt x="1046191" y="437"/>
                </a:moveTo>
                <a:cubicBezTo>
                  <a:pt x="1073486" y="1238"/>
                  <a:pt x="1100781" y="3162"/>
                  <a:pt x="1127754" y="6368"/>
                </a:cubicBezTo>
                <a:cubicBezTo>
                  <a:pt x="1127754" y="6368"/>
                  <a:pt x="1127754" y="6368"/>
                  <a:pt x="1162435" y="10215"/>
                </a:cubicBezTo>
                <a:cubicBezTo>
                  <a:pt x="1168856" y="11497"/>
                  <a:pt x="1173995" y="12780"/>
                  <a:pt x="1180417" y="12780"/>
                </a:cubicBezTo>
                <a:cubicBezTo>
                  <a:pt x="1180417" y="12780"/>
                  <a:pt x="1180417" y="12780"/>
                  <a:pt x="1198399" y="16627"/>
                </a:cubicBezTo>
                <a:cubicBezTo>
                  <a:pt x="1209959" y="19191"/>
                  <a:pt x="1221519" y="20474"/>
                  <a:pt x="1233080" y="24321"/>
                </a:cubicBezTo>
                <a:cubicBezTo>
                  <a:pt x="1233080" y="24321"/>
                  <a:pt x="1233080" y="24321"/>
                  <a:pt x="1267760" y="32015"/>
                </a:cubicBezTo>
                <a:cubicBezTo>
                  <a:pt x="1267760" y="32015"/>
                  <a:pt x="1267760" y="32015"/>
                  <a:pt x="1276751" y="34579"/>
                </a:cubicBezTo>
                <a:cubicBezTo>
                  <a:pt x="1276751" y="34579"/>
                  <a:pt x="1276751" y="34579"/>
                  <a:pt x="1285742" y="37145"/>
                </a:cubicBezTo>
                <a:cubicBezTo>
                  <a:pt x="1285742" y="37145"/>
                  <a:pt x="1285742" y="37145"/>
                  <a:pt x="1302440" y="42273"/>
                </a:cubicBezTo>
                <a:cubicBezTo>
                  <a:pt x="1314000" y="46121"/>
                  <a:pt x="1325560" y="48686"/>
                  <a:pt x="1337121" y="53815"/>
                </a:cubicBezTo>
                <a:cubicBezTo>
                  <a:pt x="1347396" y="57662"/>
                  <a:pt x="1358957" y="61509"/>
                  <a:pt x="1370517" y="65356"/>
                </a:cubicBezTo>
                <a:cubicBezTo>
                  <a:pt x="1382077" y="69203"/>
                  <a:pt x="1392352" y="74333"/>
                  <a:pt x="1403912" y="78180"/>
                </a:cubicBezTo>
                <a:cubicBezTo>
                  <a:pt x="1447584" y="97415"/>
                  <a:pt x="1491256" y="117932"/>
                  <a:pt x="1532358" y="143579"/>
                </a:cubicBezTo>
                <a:cubicBezTo>
                  <a:pt x="1532358" y="143579"/>
                  <a:pt x="1532358" y="143579"/>
                  <a:pt x="1547771" y="152555"/>
                </a:cubicBezTo>
                <a:cubicBezTo>
                  <a:pt x="1547771" y="152555"/>
                  <a:pt x="1547771" y="152555"/>
                  <a:pt x="1561900" y="161532"/>
                </a:cubicBezTo>
                <a:cubicBezTo>
                  <a:pt x="1572176" y="169226"/>
                  <a:pt x="1582452" y="174355"/>
                  <a:pt x="1591443" y="182049"/>
                </a:cubicBezTo>
                <a:cubicBezTo>
                  <a:pt x="1591443" y="182049"/>
                  <a:pt x="1591443" y="182049"/>
                  <a:pt x="1620986" y="202567"/>
                </a:cubicBezTo>
                <a:cubicBezTo>
                  <a:pt x="1626124" y="206414"/>
                  <a:pt x="1629977" y="210261"/>
                  <a:pt x="1635114" y="214108"/>
                </a:cubicBezTo>
                <a:cubicBezTo>
                  <a:pt x="1635114" y="214108"/>
                  <a:pt x="1635114" y="214108"/>
                  <a:pt x="1649244" y="224367"/>
                </a:cubicBezTo>
                <a:cubicBezTo>
                  <a:pt x="1649244" y="224367"/>
                  <a:pt x="1649244" y="224367"/>
                  <a:pt x="1663373" y="235908"/>
                </a:cubicBezTo>
                <a:cubicBezTo>
                  <a:pt x="1668511" y="239755"/>
                  <a:pt x="1672364" y="243602"/>
                  <a:pt x="1677502" y="247449"/>
                </a:cubicBezTo>
                <a:cubicBezTo>
                  <a:pt x="1686493" y="255143"/>
                  <a:pt x="1695484" y="262837"/>
                  <a:pt x="1704476" y="270531"/>
                </a:cubicBezTo>
                <a:cubicBezTo>
                  <a:pt x="1704476" y="270531"/>
                  <a:pt x="1704476" y="270531"/>
                  <a:pt x="1731449" y="294896"/>
                </a:cubicBezTo>
                <a:cubicBezTo>
                  <a:pt x="1731449" y="294896"/>
                  <a:pt x="1731449" y="294896"/>
                  <a:pt x="1737871" y="301308"/>
                </a:cubicBezTo>
                <a:cubicBezTo>
                  <a:pt x="1737871" y="301308"/>
                  <a:pt x="1737871" y="301308"/>
                  <a:pt x="1744293" y="307719"/>
                </a:cubicBezTo>
                <a:cubicBezTo>
                  <a:pt x="1744293" y="307719"/>
                  <a:pt x="1744293" y="307719"/>
                  <a:pt x="1757138" y="320543"/>
                </a:cubicBezTo>
                <a:cubicBezTo>
                  <a:pt x="1764845" y="329519"/>
                  <a:pt x="1773836" y="337213"/>
                  <a:pt x="1781543" y="346190"/>
                </a:cubicBezTo>
                <a:cubicBezTo>
                  <a:pt x="1789250" y="355167"/>
                  <a:pt x="1796956" y="364142"/>
                  <a:pt x="1805947" y="373119"/>
                </a:cubicBezTo>
                <a:cubicBezTo>
                  <a:pt x="1820076" y="392355"/>
                  <a:pt x="1835490" y="410307"/>
                  <a:pt x="1849619" y="430825"/>
                </a:cubicBezTo>
                <a:cubicBezTo>
                  <a:pt x="1863748" y="450060"/>
                  <a:pt x="1875308" y="470577"/>
                  <a:pt x="1888153" y="491095"/>
                </a:cubicBezTo>
                <a:cubicBezTo>
                  <a:pt x="1893290" y="501354"/>
                  <a:pt x="1899713" y="511612"/>
                  <a:pt x="1904851" y="521872"/>
                </a:cubicBezTo>
                <a:cubicBezTo>
                  <a:pt x="1907420" y="527001"/>
                  <a:pt x="1911273" y="532130"/>
                  <a:pt x="1913842" y="537260"/>
                </a:cubicBezTo>
                <a:cubicBezTo>
                  <a:pt x="1913842" y="537260"/>
                  <a:pt x="1913842" y="537260"/>
                  <a:pt x="1921549" y="553930"/>
                </a:cubicBezTo>
                <a:cubicBezTo>
                  <a:pt x="1921549" y="553930"/>
                  <a:pt x="1921549" y="553930"/>
                  <a:pt x="1929255" y="569318"/>
                </a:cubicBezTo>
                <a:cubicBezTo>
                  <a:pt x="1931824" y="575730"/>
                  <a:pt x="1934393" y="580859"/>
                  <a:pt x="1935678" y="585989"/>
                </a:cubicBezTo>
                <a:cubicBezTo>
                  <a:pt x="1935678" y="585989"/>
                  <a:pt x="1935678" y="585989"/>
                  <a:pt x="1949807" y="618047"/>
                </a:cubicBezTo>
                <a:cubicBezTo>
                  <a:pt x="1954944" y="629588"/>
                  <a:pt x="1958798" y="641130"/>
                  <a:pt x="1962651" y="651388"/>
                </a:cubicBezTo>
                <a:cubicBezTo>
                  <a:pt x="1962651" y="651388"/>
                  <a:pt x="1962651" y="651388"/>
                  <a:pt x="1969074" y="668059"/>
                </a:cubicBezTo>
                <a:cubicBezTo>
                  <a:pt x="1970358" y="674470"/>
                  <a:pt x="1972927" y="679600"/>
                  <a:pt x="1974212" y="684730"/>
                </a:cubicBezTo>
                <a:cubicBezTo>
                  <a:pt x="1989625" y="729612"/>
                  <a:pt x="2001185" y="777058"/>
                  <a:pt x="2010177" y="823223"/>
                </a:cubicBezTo>
                <a:cubicBezTo>
                  <a:pt x="2012745" y="834764"/>
                  <a:pt x="2014030" y="846305"/>
                  <a:pt x="2016598" y="859129"/>
                </a:cubicBezTo>
                <a:cubicBezTo>
                  <a:pt x="2017883" y="870670"/>
                  <a:pt x="2019168" y="882211"/>
                  <a:pt x="2020452" y="893752"/>
                </a:cubicBezTo>
                <a:cubicBezTo>
                  <a:pt x="2020452" y="893752"/>
                  <a:pt x="2020452" y="893752"/>
                  <a:pt x="2023021" y="911705"/>
                </a:cubicBezTo>
                <a:cubicBezTo>
                  <a:pt x="2024305" y="916834"/>
                  <a:pt x="2024305" y="923246"/>
                  <a:pt x="2024305" y="928375"/>
                </a:cubicBezTo>
                <a:cubicBezTo>
                  <a:pt x="2025590" y="941199"/>
                  <a:pt x="2025590" y="952740"/>
                  <a:pt x="2026874" y="964281"/>
                </a:cubicBezTo>
                <a:cubicBezTo>
                  <a:pt x="2026874" y="1009163"/>
                  <a:pt x="2023021" y="1021987"/>
                  <a:pt x="2019168" y="1013010"/>
                </a:cubicBezTo>
                <a:cubicBezTo>
                  <a:pt x="2016598" y="1009163"/>
                  <a:pt x="2014030" y="998905"/>
                  <a:pt x="2012745" y="984798"/>
                </a:cubicBezTo>
                <a:cubicBezTo>
                  <a:pt x="2011461" y="977104"/>
                  <a:pt x="2011461" y="969410"/>
                  <a:pt x="2010177" y="960434"/>
                </a:cubicBezTo>
                <a:cubicBezTo>
                  <a:pt x="2010177" y="951457"/>
                  <a:pt x="2008892" y="941199"/>
                  <a:pt x="2007607" y="930940"/>
                </a:cubicBezTo>
                <a:cubicBezTo>
                  <a:pt x="2003754" y="880929"/>
                  <a:pt x="1997332" y="832199"/>
                  <a:pt x="1985772" y="784752"/>
                </a:cubicBezTo>
                <a:cubicBezTo>
                  <a:pt x="1984487" y="778341"/>
                  <a:pt x="1983203" y="771929"/>
                  <a:pt x="1981918" y="765517"/>
                </a:cubicBezTo>
                <a:cubicBezTo>
                  <a:pt x="1981918" y="765517"/>
                  <a:pt x="1981918" y="765517"/>
                  <a:pt x="1976780" y="747564"/>
                </a:cubicBezTo>
                <a:cubicBezTo>
                  <a:pt x="1976780" y="747564"/>
                  <a:pt x="1976780" y="747564"/>
                  <a:pt x="1971643" y="729612"/>
                </a:cubicBezTo>
                <a:cubicBezTo>
                  <a:pt x="1971643" y="729612"/>
                  <a:pt x="1971643" y="729612"/>
                  <a:pt x="1969074" y="720635"/>
                </a:cubicBezTo>
                <a:cubicBezTo>
                  <a:pt x="1969074" y="720635"/>
                  <a:pt x="1969074" y="720635"/>
                  <a:pt x="1965220" y="711659"/>
                </a:cubicBezTo>
                <a:cubicBezTo>
                  <a:pt x="1961367" y="700118"/>
                  <a:pt x="1957514" y="688577"/>
                  <a:pt x="1953660" y="677036"/>
                </a:cubicBezTo>
                <a:cubicBezTo>
                  <a:pt x="1949807" y="665494"/>
                  <a:pt x="1944669" y="653953"/>
                  <a:pt x="1940815" y="642412"/>
                </a:cubicBezTo>
                <a:cubicBezTo>
                  <a:pt x="1935678" y="630871"/>
                  <a:pt x="1930540" y="619330"/>
                  <a:pt x="1925402" y="607789"/>
                </a:cubicBezTo>
                <a:cubicBezTo>
                  <a:pt x="1920264" y="596248"/>
                  <a:pt x="1915126" y="584706"/>
                  <a:pt x="1909989" y="574448"/>
                </a:cubicBezTo>
                <a:cubicBezTo>
                  <a:pt x="1904851" y="562907"/>
                  <a:pt x="1898429" y="551366"/>
                  <a:pt x="1893290" y="541107"/>
                </a:cubicBezTo>
                <a:cubicBezTo>
                  <a:pt x="1893290" y="541107"/>
                  <a:pt x="1893290" y="541107"/>
                  <a:pt x="1874024" y="509048"/>
                </a:cubicBezTo>
                <a:cubicBezTo>
                  <a:pt x="1848335" y="465448"/>
                  <a:pt x="1820076" y="424413"/>
                  <a:pt x="1789250" y="385943"/>
                </a:cubicBezTo>
                <a:cubicBezTo>
                  <a:pt x="1757138" y="348754"/>
                  <a:pt x="1722458" y="311566"/>
                  <a:pt x="1685208" y="278226"/>
                </a:cubicBezTo>
                <a:cubicBezTo>
                  <a:pt x="1649244" y="244885"/>
                  <a:pt x="1609425" y="214108"/>
                  <a:pt x="1567039" y="187179"/>
                </a:cubicBezTo>
                <a:cubicBezTo>
                  <a:pt x="1525936" y="158967"/>
                  <a:pt x="1480980" y="135885"/>
                  <a:pt x="1436024" y="115368"/>
                </a:cubicBezTo>
                <a:cubicBezTo>
                  <a:pt x="1436024" y="115368"/>
                  <a:pt x="1436024" y="115368"/>
                  <a:pt x="1418041" y="108956"/>
                </a:cubicBezTo>
                <a:cubicBezTo>
                  <a:pt x="1412903" y="106391"/>
                  <a:pt x="1407766" y="103826"/>
                  <a:pt x="1401343" y="101262"/>
                </a:cubicBezTo>
                <a:cubicBezTo>
                  <a:pt x="1401343" y="101262"/>
                  <a:pt x="1401343" y="101262"/>
                  <a:pt x="1366663" y="88438"/>
                </a:cubicBezTo>
                <a:cubicBezTo>
                  <a:pt x="1355103" y="83309"/>
                  <a:pt x="1343543" y="80744"/>
                  <a:pt x="1330698" y="76897"/>
                </a:cubicBezTo>
                <a:cubicBezTo>
                  <a:pt x="1325560" y="74333"/>
                  <a:pt x="1319138" y="71768"/>
                  <a:pt x="1314000" y="70486"/>
                </a:cubicBezTo>
                <a:cubicBezTo>
                  <a:pt x="1314000" y="70486"/>
                  <a:pt x="1314000" y="70486"/>
                  <a:pt x="1296018" y="65356"/>
                </a:cubicBezTo>
                <a:cubicBezTo>
                  <a:pt x="1271613" y="58944"/>
                  <a:pt x="1247209" y="53815"/>
                  <a:pt x="1222804" y="47403"/>
                </a:cubicBezTo>
                <a:cubicBezTo>
                  <a:pt x="1198399" y="43556"/>
                  <a:pt x="1173995" y="37145"/>
                  <a:pt x="1149590" y="34579"/>
                </a:cubicBezTo>
                <a:cubicBezTo>
                  <a:pt x="1125185" y="30732"/>
                  <a:pt x="1099496" y="29450"/>
                  <a:pt x="1075091" y="26885"/>
                </a:cubicBezTo>
                <a:cubicBezTo>
                  <a:pt x="1062247" y="26885"/>
                  <a:pt x="1050687" y="26885"/>
                  <a:pt x="1037842" y="25603"/>
                </a:cubicBezTo>
                <a:cubicBezTo>
                  <a:pt x="1031420" y="25603"/>
                  <a:pt x="1024997" y="25603"/>
                  <a:pt x="1018575" y="25603"/>
                </a:cubicBezTo>
                <a:cubicBezTo>
                  <a:pt x="1018575" y="25603"/>
                  <a:pt x="1018575" y="25603"/>
                  <a:pt x="1000593" y="25603"/>
                </a:cubicBezTo>
                <a:cubicBezTo>
                  <a:pt x="1000593" y="25603"/>
                  <a:pt x="1000593" y="25603"/>
                  <a:pt x="982610" y="26885"/>
                </a:cubicBezTo>
                <a:cubicBezTo>
                  <a:pt x="976188" y="26885"/>
                  <a:pt x="969766" y="26885"/>
                  <a:pt x="963343" y="28168"/>
                </a:cubicBezTo>
                <a:cubicBezTo>
                  <a:pt x="963343" y="28168"/>
                  <a:pt x="963343" y="28168"/>
                  <a:pt x="926094" y="30732"/>
                </a:cubicBezTo>
                <a:cubicBezTo>
                  <a:pt x="914534" y="32015"/>
                  <a:pt x="901689" y="34579"/>
                  <a:pt x="890129" y="35862"/>
                </a:cubicBezTo>
                <a:cubicBezTo>
                  <a:pt x="890129" y="35862"/>
                  <a:pt x="890129" y="35862"/>
                  <a:pt x="870863" y="38426"/>
                </a:cubicBezTo>
                <a:cubicBezTo>
                  <a:pt x="870863" y="38426"/>
                  <a:pt x="870863" y="38426"/>
                  <a:pt x="852880" y="42273"/>
                </a:cubicBezTo>
                <a:cubicBezTo>
                  <a:pt x="804071" y="49967"/>
                  <a:pt x="756546" y="64074"/>
                  <a:pt x="710305" y="79462"/>
                </a:cubicBezTo>
                <a:cubicBezTo>
                  <a:pt x="710305" y="79462"/>
                  <a:pt x="710305" y="79462"/>
                  <a:pt x="692323" y="85874"/>
                </a:cubicBezTo>
                <a:cubicBezTo>
                  <a:pt x="687185" y="87156"/>
                  <a:pt x="680763" y="89721"/>
                  <a:pt x="675625" y="91003"/>
                </a:cubicBezTo>
                <a:cubicBezTo>
                  <a:pt x="675625" y="91003"/>
                  <a:pt x="675625" y="91003"/>
                  <a:pt x="640944" y="105109"/>
                </a:cubicBezTo>
                <a:cubicBezTo>
                  <a:pt x="629384" y="110238"/>
                  <a:pt x="617824" y="115368"/>
                  <a:pt x="606264" y="119214"/>
                </a:cubicBezTo>
                <a:cubicBezTo>
                  <a:pt x="594704" y="124344"/>
                  <a:pt x="584429" y="129473"/>
                  <a:pt x="572868" y="135885"/>
                </a:cubicBezTo>
                <a:cubicBezTo>
                  <a:pt x="551033" y="146144"/>
                  <a:pt x="529197" y="158967"/>
                  <a:pt x="507361" y="170508"/>
                </a:cubicBezTo>
                <a:cubicBezTo>
                  <a:pt x="507361" y="170508"/>
                  <a:pt x="507361" y="170508"/>
                  <a:pt x="476534" y="191026"/>
                </a:cubicBezTo>
                <a:cubicBezTo>
                  <a:pt x="476534" y="191026"/>
                  <a:pt x="476534" y="191026"/>
                  <a:pt x="468827" y="194873"/>
                </a:cubicBezTo>
                <a:cubicBezTo>
                  <a:pt x="468827" y="194873"/>
                  <a:pt x="468827" y="194873"/>
                  <a:pt x="461120" y="201284"/>
                </a:cubicBezTo>
                <a:cubicBezTo>
                  <a:pt x="461120" y="201284"/>
                  <a:pt x="461120" y="201284"/>
                  <a:pt x="445707" y="211544"/>
                </a:cubicBezTo>
                <a:cubicBezTo>
                  <a:pt x="405889" y="241038"/>
                  <a:pt x="367355" y="271814"/>
                  <a:pt x="332675" y="306437"/>
                </a:cubicBezTo>
                <a:cubicBezTo>
                  <a:pt x="323683" y="315413"/>
                  <a:pt x="314692" y="324390"/>
                  <a:pt x="306986" y="333366"/>
                </a:cubicBezTo>
                <a:cubicBezTo>
                  <a:pt x="297994" y="342343"/>
                  <a:pt x="289003" y="351319"/>
                  <a:pt x="281297" y="360295"/>
                </a:cubicBezTo>
                <a:cubicBezTo>
                  <a:pt x="273589" y="370555"/>
                  <a:pt x="265883" y="379531"/>
                  <a:pt x="256892" y="388507"/>
                </a:cubicBezTo>
                <a:cubicBezTo>
                  <a:pt x="256892" y="388507"/>
                  <a:pt x="256892" y="388507"/>
                  <a:pt x="235056" y="418001"/>
                </a:cubicBezTo>
                <a:cubicBezTo>
                  <a:pt x="205514" y="457754"/>
                  <a:pt x="178540" y="498789"/>
                  <a:pt x="155420" y="542389"/>
                </a:cubicBezTo>
                <a:cubicBezTo>
                  <a:pt x="132300" y="585989"/>
                  <a:pt x="111748" y="630871"/>
                  <a:pt x="95050" y="677036"/>
                </a:cubicBezTo>
                <a:cubicBezTo>
                  <a:pt x="78352" y="723200"/>
                  <a:pt x="65507" y="770647"/>
                  <a:pt x="56516" y="819376"/>
                </a:cubicBezTo>
                <a:cubicBezTo>
                  <a:pt x="47525" y="868105"/>
                  <a:pt x="42387" y="916834"/>
                  <a:pt x="39818" y="965563"/>
                </a:cubicBezTo>
                <a:cubicBezTo>
                  <a:pt x="37249" y="1014293"/>
                  <a:pt x="38534" y="1063022"/>
                  <a:pt x="43672" y="1111751"/>
                </a:cubicBezTo>
                <a:cubicBezTo>
                  <a:pt x="48810" y="1160480"/>
                  <a:pt x="56516" y="1209209"/>
                  <a:pt x="69361" y="1256656"/>
                </a:cubicBezTo>
                <a:cubicBezTo>
                  <a:pt x="80921" y="1302820"/>
                  <a:pt x="96335" y="1350267"/>
                  <a:pt x="114317" y="1395149"/>
                </a:cubicBezTo>
                <a:cubicBezTo>
                  <a:pt x="133584" y="1440031"/>
                  <a:pt x="155420" y="1484913"/>
                  <a:pt x="181109" y="1525949"/>
                </a:cubicBezTo>
                <a:cubicBezTo>
                  <a:pt x="206798" y="1568266"/>
                  <a:pt x="235056" y="1608019"/>
                  <a:pt x="267168" y="1645207"/>
                </a:cubicBezTo>
                <a:lnTo>
                  <a:pt x="307153" y="1686642"/>
                </a:lnTo>
                <a:lnTo>
                  <a:pt x="315783" y="1697138"/>
                </a:lnTo>
                <a:cubicBezTo>
                  <a:pt x="328626" y="1709969"/>
                  <a:pt x="328626" y="1709969"/>
                  <a:pt x="328626" y="1709969"/>
                </a:cubicBezTo>
                <a:cubicBezTo>
                  <a:pt x="340186" y="1721516"/>
                  <a:pt x="340186" y="1721516"/>
                  <a:pt x="340186" y="1721516"/>
                </a:cubicBezTo>
                <a:lnTo>
                  <a:pt x="347554" y="1728509"/>
                </a:lnTo>
                <a:lnTo>
                  <a:pt x="368640" y="1750359"/>
                </a:lnTo>
                <a:cubicBezTo>
                  <a:pt x="378915" y="1758053"/>
                  <a:pt x="387906" y="1765747"/>
                  <a:pt x="396897" y="1774724"/>
                </a:cubicBezTo>
                <a:cubicBezTo>
                  <a:pt x="396897" y="1774724"/>
                  <a:pt x="396897" y="1774724"/>
                  <a:pt x="409361" y="1783921"/>
                </a:cubicBezTo>
                <a:lnTo>
                  <a:pt x="425000" y="1795461"/>
                </a:lnTo>
                <a:lnTo>
                  <a:pt x="419818" y="1790802"/>
                </a:lnTo>
                <a:cubicBezTo>
                  <a:pt x="410827" y="1784387"/>
                  <a:pt x="400552" y="1776689"/>
                  <a:pt x="392845" y="1768990"/>
                </a:cubicBezTo>
                <a:cubicBezTo>
                  <a:pt x="392845" y="1768990"/>
                  <a:pt x="392845" y="1768990"/>
                  <a:pt x="365874" y="1745895"/>
                </a:cubicBezTo>
                <a:lnTo>
                  <a:pt x="347554" y="1728509"/>
                </a:lnTo>
                <a:lnTo>
                  <a:pt x="307153" y="1686642"/>
                </a:lnTo>
                <a:lnTo>
                  <a:pt x="227161" y="1589360"/>
                </a:lnTo>
                <a:cubicBezTo>
                  <a:pt x="173216" y="1513659"/>
                  <a:pt x="130832" y="1430259"/>
                  <a:pt x="101291" y="1343010"/>
                </a:cubicBezTo>
                <a:cubicBezTo>
                  <a:pt x="101291" y="1343010"/>
                  <a:pt x="101291" y="1343010"/>
                  <a:pt x="89732" y="1309650"/>
                </a:cubicBezTo>
                <a:cubicBezTo>
                  <a:pt x="85878" y="1298102"/>
                  <a:pt x="83310" y="1286555"/>
                  <a:pt x="80741" y="1276290"/>
                </a:cubicBezTo>
                <a:cubicBezTo>
                  <a:pt x="80741" y="1276290"/>
                  <a:pt x="80741" y="1276290"/>
                  <a:pt x="75604" y="1259611"/>
                </a:cubicBezTo>
                <a:cubicBezTo>
                  <a:pt x="75604" y="1259611"/>
                  <a:pt x="75604" y="1259611"/>
                  <a:pt x="71750" y="1241648"/>
                </a:cubicBezTo>
                <a:cubicBezTo>
                  <a:pt x="69181" y="1231383"/>
                  <a:pt x="65328" y="1219835"/>
                  <a:pt x="64044" y="1208288"/>
                </a:cubicBezTo>
                <a:cubicBezTo>
                  <a:pt x="64044" y="1208288"/>
                  <a:pt x="64044" y="1208288"/>
                  <a:pt x="57622" y="1173644"/>
                </a:cubicBezTo>
                <a:cubicBezTo>
                  <a:pt x="57622" y="1173644"/>
                  <a:pt x="57622" y="1173644"/>
                  <a:pt x="56337" y="1164663"/>
                </a:cubicBezTo>
                <a:cubicBezTo>
                  <a:pt x="56337" y="1164663"/>
                  <a:pt x="56337" y="1164663"/>
                  <a:pt x="55053" y="1156965"/>
                </a:cubicBezTo>
                <a:cubicBezTo>
                  <a:pt x="55053" y="1156965"/>
                  <a:pt x="55053" y="1156965"/>
                  <a:pt x="52485" y="1139002"/>
                </a:cubicBezTo>
                <a:cubicBezTo>
                  <a:pt x="48631" y="1115906"/>
                  <a:pt x="48631" y="1092811"/>
                  <a:pt x="46062" y="1069716"/>
                </a:cubicBezTo>
                <a:cubicBezTo>
                  <a:pt x="46062" y="1058168"/>
                  <a:pt x="46062" y="1046621"/>
                  <a:pt x="46062" y="1035073"/>
                </a:cubicBezTo>
                <a:cubicBezTo>
                  <a:pt x="46062" y="1035073"/>
                  <a:pt x="46062" y="1035073"/>
                  <a:pt x="44778" y="1018393"/>
                </a:cubicBezTo>
                <a:cubicBezTo>
                  <a:pt x="44778" y="1011977"/>
                  <a:pt x="46062" y="1006845"/>
                  <a:pt x="46062" y="1000430"/>
                </a:cubicBezTo>
                <a:cubicBezTo>
                  <a:pt x="46062" y="1000430"/>
                  <a:pt x="46062" y="1000430"/>
                  <a:pt x="47347" y="965787"/>
                </a:cubicBezTo>
                <a:cubicBezTo>
                  <a:pt x="47347" y="965787"/>
                  <a:pt x="47347" y="965787"/>
                  <a:pt x="49916" y="931144"/>
                </a:cubicBezTo>
                <a:cubicBezTo>
                  <a:pt x="49916" y="926012"/>
                  <a:pt x="49916" y="919596"/>
                  <a:pt x="51200" y="914464"/>
                </a:cubicBezTo>
                <a:cubicBezTo>
                  <a:pt x="51200" y="914464"/>
                  <a:pt x="51200" y="914464"/>
                  <a:pt x="53769" y="896501"/>
                </a:cubicBezTo>
                <a:cubicBezTo>
                  <a:pt x="55053" y="884954"/>
                  <a:pt x="56337" y="873406"/>
                  <a:pt x="58907" y="861858"/>
                </a:cubicBezTo>
                <a:cubicBezTo>
                  <a:pt x="58907" y="861858"/>
                  <a:pt x="58907" y="861858"/>
                  <a:pt x="65328" y="828498"/>
                </a:cubicBezTo>
                <a:cubicBezTo>
                  <a:pt x="65328" y="828498"/>
                  <a:pt x="65328" y="828498"/>
                  <a:pt x="66613" y="819516"/>
                </a:cubicBezTo>
                <a:cubicBezTo>
                  <a:pt x="66613" y="819516"/>
                  <a:pt x="66613" y="819516"/>
                  <a:pt x="67897" y="811818"/>
                </a:cubicBezTo>
                <a:cubicBezTo>
                  <a:pt x="67897" y="811818"/>
                  <a:pt x="67897" y="811818"/>
                  <a:pt x="71750" y="793855"/>
                </a:cubicBezTo>
                <a:cubicBezTo>
                  <a:pt x="76888" y="772043"/>
                  <a:pt x="84594" y="750231"/>
                  <a:pt x="91016" y="727135"/>
                </a:cubicBezTo>
                <a:cubicBezTo>
                  <a:pt x="91016" y="727135"/>
                  <a:pt x="91016" y="727135"/>
                  <a:pt x="101291" y="695059"/>
                </a:cubicBezTo>
                <a:cubicBezTo>
                  <a:pt x="103859" y="688643"/>
                  <a:pt x="105144" y="683511"/>
                  <a:pt x="107713" y="678378"/>
                </a:cubicBezTo>
                <a:cubicBezTo>
                  <a:pt x="107713" y="678378"/>
                  <a:pt x="107713" y="678378"/>
                  <a:pt x="114135" y="661699"/>
                </a:cubicBezTo>
                <a:cubicBezTo>
                  <a:pt x="114135" y="661699"/>
                  <a:pt x="114135" y="661699"/>
                  <a:pt x="119272" y="646302"/>
                </a:cubicBezTo>
                <a:cubicBezTo>
                  <a:pt x="121841" y="639887"/>
                  <a:pt x="124410" y="634754"/>
                  <a:pt x="126978" y="629622"/>
                </a:cubicBezTo>
                <a:cubicBezTo>
                  <a:pt x="126978" y="629622"/>
                  <a:pt x="126978" y="629622"/>
                  <a:pt x="141107" y="597545"/>
                </a:cubicBezTo>
                <a:cubicBezTo>
                  <a:pt x="146244" y="587280"/>
                  <a:pt x="151382" y="577016"/>
                  <a:pt x="156520" y="566751"/>
                </a:cubicBezTo>
                <a:cubicBezTo>
                  <a:pt x="156520" y="566751"/>
                  <a:pt x="156520" y="566751"/>
                  <a:pt x="164226" y="551355"/>
                </a:cubicBezTo>
                <a:cubicBezTo>
                  <a:pt x="164226" y="551355"/>
                  <a:pt x="164226" y="551355"/>
                  <a:pt x="173216" y="537241"/>
                </a:cubicBezTo>
                <a:cubicBezTo>
                  <a:pt x="196335" y="496182"/>
                  <a:pt x="222023" y="458974"/>
                  <a:pt x="251564" y="423047"/>
                </a:cubicBezTo>
                <a:cubicBezTo>
                  <a:pt x="279820" y="385838"/>
                  <a:pt x="311929" y="352478"/>
                  <a:pt x="344039" y="320402"/>
                </a:cubicBezTo>
                <a:cubicBezTo>
                  <a:pt x="410827" y="257531"/>
                  <a:pt x="486605" y="203642"/>
                  <a:pt x="567521" y="160017"/>
                </a:cubicBezTo>
                <a:cubicBezTo>
                  <a:pt x="567521" y="160017"/>
                  <a:pt x="567521" y="160017"/>
                  <a:pt x="598347" y="144621"/>
                </a:cubicBezTo>
                <a:cubicBezTo>
                  <a:pt x="608622" y="139488"/>
                  <a:pt x="620182" y="135639"/>
                  <a:pt x="630456" y="130507"/>
                </a:cubicBezTo>
                <a:cubicBezTo>
                  <a:pt x="635594" y="127941"/>
                  <a:pt x="640731" y="125375"/>
                  <a:pt x="645869" y="122808"/>
                </a:cubicBezTo>
                <a:cubicBezTo>
                  <a:pt x="645869" y="122808"/>
                  <a:pt x="645869" y="122808"/>
                  <a:pt x="661282" y="116393"/>
                </a:cubicBezTo>
                <a:cubicBezTo>
                  <a:pt x="672841" y="112544"/>
                  <a:pt x="683116" y="107412"/>
                  <a:pt x="694675" y="103563"/>
                </a:cubicBezTo>
                <a:cubicBezTo>
                  <a:pt x="737060" y="88165"/>
                  <a:pt x="782013" y="75335"/>
                  <a:pt x="826967" y="65070"/>
                </a:cubicBezTo>
                <a:cubicBezTo>
                  <a:pt x="850086" y="61221"/>
                  <a:pt x="871920" y="57372"/>
                  <a:pt x="895039" y="54806"/>
                </a:cubicBezTo>
                <a:cubicBezTo>
                  <a:pt x="895039" y="54806"/>
                  <a:pt x="895039" y="54806"/>
                  <a:pt x="911736" y="52240"/>
                </a:cubicBezTo>
                <a:cubicBezTo>
                  <a:pt x="918158" y="52240"/>
                  <a:pt x="923296" y="50956"/>
                  <a:pt x="929717" y="50956"/>
                </a:cubicBezTo>
                <a:cubicBezTo>
                  <a:pt x="929717" y="50956"/>
                  <a:pt x="929717" y="50956"/>
                  <a:pt x="964396" y="48390"/>
                </a:cubicBezTo>
                <a:cubicBezTo>
                  <a:pt x="1009349" y="47107"/>
                  <a:pt x="1055587" y="47107"/>
                  <a:pt x="1101825" y="50956"/>
                </a:cubicBezTo>
                <a:cubicBezTo>
                  <a:pt x="1101825" y="50956"/>
                  <a:pt x="1101825" y="50956"/>
                  <a:pt x="1118522" y="52240"/>
                </a:cubicBezTo>
                <a:cubicBezTo>
                  <a:pt x="1124944" y="53523"/>
                  <a:pt x="1130081" y="54806"/>
                  <a:pt x="1136503" y="54806"/>
                </a:cubicBezTo>
                <a:cubicBezTo>
                  <a:pt x="1136503" y="54806"/>
                  <a:pt x="1136503" y="54806"/>
                  <a:pt x="1169897" y="59938"/>
                </a:cubicBezTo>
                <a:cubicBezTo>
                  <a:pt x="1193015" y="63787"/>
                  <a:pt x="1216134" y="67636"/>
                  <a:pt x="1237969" y="74052"/>
                </a:cubicBezTo>
                <a:cubicBezTo>
                  <a:pt x="1237969" y="74052"/>
                  <a:pt x="1237969" y="74052"/>
                  <a:pt x="1254666" y="77901"/>
                </a:cubicBezTo>
                <a:cubicBezTo>
                  <a:pt x="1259804" y="79184"/>
                  <a:pt x="1266225" y="80467"/>
                  <a:pt x="1271363" y="81750"/>
                </a:cubicBezTo>
                <a:cubicBezTo>
                  <a:pt x="1271363" y="81750"/>
                  <a:pt x="1271363" y="81750"/>
                  <a:pt x="1303472" y="92015"/>
                </a:cubicBezTo>
                <a:cubicBezTo>
                  <a:pt x="1315032" y="94581"/>
                  <a:pt x="1325307" y="99713"/>
                  <a:pt x="1336866" y="102279"/>
                </a:cubicBezTo>
                <a:cubicBezTo>
                  <a:pt x="1336866" y="102279"/>
                  <a:pt x="1336866" y="102279"/>
                  <a:pt x="1352279" y="108694"/>
                </a:cubicBezTo>
                <a:cubicBezTo>
                  <a:pt x="1358701" y="109977"/>
                  <a:pt x="1363839" y="112544"/>
                  <a:pt x="1368976" y="115110"/>
                </a:cubicBezTo>
                <a:cubicBezTo>
                  <a:pt x="1455030" y="147187"/>
                  <a:pt x="1537230" y="190811"/>
                  <a:pt x="1610440" y="247267"/>
                </a:cubicBezTo>
                <a:cubicBezTo>
                  <a:pt x="1610440" y="247267"/>
                  <a:pt x="1610440" y="247267"/>
                  <a:pt x="1637412" y="267796"/>
                </a:cubicBezTo>
                <a:cubicBezTo>
                  <a:pt x="1645118" y="275494"/>
                  <a:pt x="1654109" y="283192"/>
                  <a:pt x="1663099" y="290891"/>
                </a:cubicBezTo>
                <a:cubicBezTo>
                  <a:pt x="1666953" y="294740"/>
                  <a:pt x="1672090" y="298589"/>
                  <a:pt x="1675943" y="302438"/>
                </a:cubicBezTo>
                <a:cubicBezTo>
                  <a:pt x="1675943" y="302438"/>
                  <a:pt x="1675943" y="302438"/>
                  <a:pt x="1688787" y="313986"/>
                </a:cubicBezTo>
                <a:cubicBezTo>
                  <a:pt x="1688787" y="313986"/>
                  <a:pt x="1688787" y="313986"/>
                  <a:pt x="1700347" y="326817"/>
                </a:cubicBezTo>
                <a:cubicBezTo>
                  <a:pt x="1700347" y="326817"/>
                  <a:pt x="1700347" y="326817"/>
                  <a:pt x="1706768" y="331949"/>
                </a:cubicBezTo>
                <a:cubicBezTo>
                  <a:pt x="1706768" y="331949"/>
                  <a:pt x="1706768" y="331949"/>
                  <a:pt x="1713190" y="338365"/>
                </a:cubicBezTo>
                <a:cubicBezTo>
                  <a:pt x="1713190" y="338365"/>
                  <a:pt x="1713190" y="338365"/>
                  <a:pt x="1736309" y="364026"/>
                </a:cubicBezTo>
                <a:cubicBezTo>
                  <a:pt x="1744015" y="371724"/>
                  <a:pt x="1751722" y="380706"/>
                  <a:pt x="1759428" y="389688"/>
                </a:cubicBezTo>
                <a:cubicBezTo>
                  <a:pt x="1761997" y="393536"/>
                  <a:pt x="1765850" y="398669"/>
                  <a:pt x="1769703" y="402518"/>
                </a:cubicBezTo>
                <a:cubicBezTo>
                  <a:pt x="1769703" y="402518"/>
                  <a:pt x="1769703" y="402518"/>
                  <a:pt x="1779978" y="416632"/>
                </a:cubicBezTo>
                <a:cubicBezTo>
                  <a:pt x="1779978" y="416632"/>
                  <a:pt x="1779978" y="416632"/>
                  <a:pt x="1791538" y="429463"/>
                </a:cubicBezTo>
                <a:cubicBezTo>
                  <a:pt x="1795391" y="434595"/>
                  <a:pt x="1797960" y="438444"/>
                  <a:pt x="1801812" y="443576"/>
                </a:cubicBezTo>
                <a:cubicBezTo>
                  <a:pt x="1801812" y="443576"/>
                  <a:pt x="1801812" y="443576"/>
                  <a:pt x="1821079" y="471804"/>
                </a:cubicBezTo>
                <a:cubicBezTo>
                  <a:pt x="1828785" y="480786"/>
                  <a:pt x="1833922" y="491050"/>
                  <a:pt x="1840344" y="500032"/>
                </a:cubicBezTo>
                <a:cubicBezTo>
                  <a:pt x="1840344" y="500032"/>
                  <a:pt x="1840344" y="500032"/>
                  <a:pt x="1849335" y="514145"/>
                </a:cubicBezTo>
                <a:cubicBezTo>
                  <a:pt x="1849335" y="514145"/>
                  <a:pt x="1849335" y="514145"/>
                  <a:pt x="1858325" y="529543"/>
                </a:cubicBezTo>
                <a:cubicBezTo>
                  <a:pt x="1863463" y="539807"/>
                  <a:pt x="1869885" y="548788"/>
                  <a:pt x="1875022" y="559053"/>
                </a:cubicBezTo>
                <a:cubicBezTo>
                  <a:pt x="1896857" y="600111"/>
                  <a:pt x="1916123" y="642453"/>
                  <a:pt x="1932820" y="684794"/>
                </a:cubicBezTo>
                <a:cubicBezTo>
                  <a:pt x="1939242" y="702757"/>
                  <a:pt x="1943095" y="718154"/>
                  <a:pt x="1944379" y="728418"/>
                </a:cubicBezTo>
                <a:cubicBezTo>
                  <a:pt x="1946948" y="739966"/>
                  <a:pt x="1946948" y="746382"/>
                  <a:pt x="1945663" y="748947"/>
                </a:cubicBezTo>
                <a:cubicBezTo>
                  <a:pt x="1941811" y="752797"/>
                  <a:pt x="1935388" y="738683"/>
                  <a:pt x="1922544" y="702757"/>
                </a:cubicBezTo>
                <a:cubicBezTo>
                  <a:pt x="1905847" y="656566"/>
                  <a:pt x="1885298" y="610376"/>
                  <a:pt x="1860895" y="566751"/>
                </a:cubicBezTo>
                <a:cubicBezTo>
                  <a:pt x="1837776" y="521844"/>
                  <a:pt x="1809519" y="480786"/>
                  <a:pt x="1779978" y="441010"/>
                </a:cubicBezTo>
                <a:cubicBezTo>
                  <a:pt x="1779978" y="441010"/>
                  <a:pt x="1779978" y="441010"/>
                  <a:pt x="1756860" y="411500"/>
                </a:cubicBezTo>
                <a:cubicBezTo>
                  <a:pt x="1756860" y="411500"/>
                  <a:pt x="1756860" y="411500"/>
                  <a:pt x="1731172" y="383272"/>
                </a:cubicBezTo>
                <a:cubicBezTo>
                  <a:pt x="1729887" y="381989"/>
                  <a:pt x="1727319" y="379423"/>
                  <a:pt x="1724750" y="376857"/>
                </a:cubicBezTo>
                <a:cubicBezTo>
                  <a:pt x="1724750" y="376857"/>
                  <a:pt x="1724750" y="376857"/>
                  <a:pt x="1718328" y="370441"/>
                </a:cubicBezTo>
                <a:cubicBezTo>
                  <a:pt x="1718328" y="370441"/>
                  <a:pt x="1718328" y="370441"/>
                  <a:pt x="1705484" y="356328"/>
                </a:cubicBezTo>
                <a:cubicBezTo>
                  <a:pt x="1701631" y="352478"/>
                  <a:pt x="1697778" y="347346"/>
                  <a:pt x="1692641" y="343497"/>
                </a:cubicBezTo>
                <a:cubicBezTo>
                  <a:pt x="1692641" y="343497"/>
                  <a:pt x="1692641" y="343497"/>
                  <a:pt x="1678512" y="330666"/>
                </a:cubicBezTo>
                <a:cubicBezTo>
                  <a:pt x="1642549" y="296023"/>
                  <a:pt x="1604018" y="265230"/>
                  <a:pt x="1562918" y="237002"/>
                </a:cubicBezTo>
                <a:cubicBezTo>
                  <a:pt x="1521817" y="208774"/>
                  <a:pt x="1478149" y="184396"/>
                  <a:pt x="1433195" y="163867"/>
                </a:cubicBezTo>
                <a:cubicBezTo>
                  <a:pt x="1388242" y="143338"/>
                  <a:pt x="1342004" y="125375"/>
                  <a:pt x="1294482" y="111261"/>
                </a:cubicBezTo>
                <a:cubicBezTo>
                  <a:pt x="1294482" y="111261"/>
                  <a:pt x="1294482" y="111261"/>
                  <a:pt x="1258519" y="100996"/>
                </a:cubicBezTo>
                <a:cubicBezTo>
                  <a:pt x="1258519" y="100996"/>
                  <a:pt x="1258519" y="100996"/>
                  <a:pt x="1222556" y="93298"/>
                </a:cubicBezTo>
                <a:cubicBezTo>
                  <a:pt x="1222556" y="93298"/>
                  <a:pt x="1222556" y="93298"/>
                  <a:pt x="1213566" y="90731"/>
                </a:cubicBezTo>
                <a:cubicBezTo>
                  <a:pt x="1213566" y="90731"/>
                  <a:pt x="1213566" y="90731"/>
                  <a:pt x="1204575" y="89448"/>
                </a:cubicBezTo>
                <a:cubicBezTo>
                  <a:pt x="1204575" y="89448"/>
                  <a:pt x="1204575" y="89448"/>
                  <a:pt x="1185309" y="85599"/>
                </a:cubicBezTo>
                <a:cubicBezTo>
                  <a:pt x="1185309" y="85599"/>
                  <a:pt x="1185309" y="85599"/>
                  <a:pt x="1167328" y="83033"/>
                </a:cubicBezTo>
                <a:cubicBezTo>
                  <a:pt x="1160906" y="81750"/>
                  <a:pt x="1155769" y="81750"/>
                  <a:pt x="1149347" y="80467"/>
                </a:cubicBezTo>
                <a:cubicBezTo>
                  <a:pt x="1149347" y="80467"/>
                  <a:pt x="1149347" y="80467"/>
                  <a:pt x="1130081" y="77901"/>
                </a:cubicBezTo>
                <a:cubicBezTo>
                  <a:pt x="1124944" y="77901"/>
                  <a:pt x="1118522" y="76618"/>
                  <a:pt x="1112099" y="76618"/>
                </a:cubicBezTo>
                <a:cubicBezTo>
                  <a:pt x="1112099" y="76618"/>
                  <a:pt x="1112099" y="76618"/>
                  <a:pt x="1074853" y="74052"/>
                </a:cubicBezTo>
                <a:cubicBezTo>
                  <a:pt x="1062009" y="72769"/>
                  <a:pt x="1050449" y="72769"/>
                  <a:pt x="1037606" y="72769"/>
                </a:cubicBezTo>
                <a:cubicBezTo>
                  <a:pt x="1031183" y="72769"/>
                  <a:pt x="1024761" y="71486"/>
                  <a:pt x="1019624" y="72769"/>
                </a:cubicBezTo>
                <a:cubicBezTo>
                  <a:pt x="1019624" y="72769"/>
                  <a:pt x="1019624" y="72769"/>
                  <a:pt x="1000358" y="72769"/>
                </a:cubicBezTo>
                <a:cubicBezTo>
                  <a:pt x="1000358" y="72769"/>
                  <a:pt x="1000358" y="72769"/>
                  <a:pt x="982377" y="72769"/>
                </a:cubicBezTo>
                <a:cubicBezTo>
                  <a:pt x="978524" y="72769"/>
                  <a:pt x="975955" y="74052"/>
                  <a:pt x="972102" y="74052"/>
                </a:cubicBezTo>
                <a:cubicBezTo>
                  <a:pt x="972102" y="74052"/>
                  <a:pt x="972102" y="74052"/>
                  <a:pt x="963111" y="74052"/>
                </a:cubicBezTo>
                <a:cubicBezTo>
                  <a:pt x="963111" y="74052"/>
                  <a:pt x="963111" y="74052"/>
                  <a:pt x="925864" y="77901"/>
                </a:cubicBezTo>
                <a:cubicBezTo>
                  <a:pt x="901461" y="80467"/>
                  <a:pt x="877058" y="83033"/>
                  <a:pt x="852655" y="88165"/>
                </a:cubicBezTo>
                <a:cubicBezTo>
                  <a:pt x="803848" y="98430"/>
                  <a:pt x="756326" y="109977"/>
                  <a:pt x="710088" y="126658"/>
                </a:cubicBezTo>
                <a:cubicBezTo>
                  <a:pt x="662566" y="143338"/>
                  <a:pt x="617612" y="163867"/>
                  <a:pt x="573944" y="186962"/>
                </a:cubicBezTo>
                <a:cubicBezTo>
                  <a:pt x="530275" y="210057"/>
                  <a:pt x="487890" y="237002"/>
                  <a:pt x="448074" y="266513"/>
                </a:cubicBezTo>
                <a:cubicBezTo>
                  <a:pt x="409543" y="297307"/>
                  <a:pt x="372296" y="330666"/>
                  <a:pt x="337617" y="366592"/>
                </a:cubicBezTo>
                <a:cubicBezTo>
                  <a:pt x="304223" y="402518"/>
                  <a:pt x="272113" y="439728"/>
                  <a:pt x="243858" y="480786"/>
                </a:cubicBezTo>
                <a:cubicBezTo>
                  <a:pt x="216885" y="521844"/>
                  <a:pt x="191198" y="565468"/>
                  <a:pt x="169363" y="609093"/>
                </a:cubicBezTo>
                <a:cubicBezTo>
                  <a:pt x="147529" y="654000"/>
                  <a:pt x="129547" y="700191"/>
                  <a:pt x="115419" y="747665"/>
                </a:cubicBezTo>
                <a:cubicBezTo>
                  <a:pt x="101291" y="795138"/>
                  <a:pt x="91016" y="843895"/>
                  <a:pt x="83310" y="892652"/>
                </a:cubicBezTo>
                <a:cubicBezTo>
                  <a:pt x="79456" y="917030"/>
                  <a:pt x="78172" y="942691"/>
                  <a:pt x="75604" y="967070"/>
                </a:cubicBezTo>
                <a:cubicBezTo>
                  <a:pt x="74319" y="991448"/>
                  <a:pt x="73034" y="1017110"/>
                  <a:pt x="74319" y="1041488"/>
                </a:cubicBezTo>
                <a:cubicBezTo>
                  <a:pt x="74319" y="1064583"/>
                  <a:pt x="76888" y="1086396"/>
                  <a:pt x="78172" y="1109491"/>
                </a:cubicBezTo>
                <a:cubicBezTo>
                  <a:pt x="79456" y="1121039"/>
                  <a:pt x="80741" y="1132586"/>
                  <a:pt x="82025" y="1144134"/>
                </a:cubicBezTo>
                <a:cubicBezTo>
                  <a:pt x="82025" y="1144134"/>
                  <a:pt x="82025" y="1144134"/>
                  <a:pt x="84594" y="1160814"/>
                </a:cubicBezTo>
                <a:cubicBezTo>
                  <a:pt x="84594" y="1160814"/>
                  <a:pt x="84594" y="1160814"/>
                  <a:pt x="87163" y="1177494"/>
                </a:cubicBezTo>
                <a:cubicBezTo>
                  <a:pt x="94869" y="1222401"/>
                  <a:pt x="106429" y="1267309"/>
                  <a:pt x="120556" y="1310934"/>
                </a:cubicBezTo>
                <a:cubicBezTo>
                  <a:pt x="147529" y="1396899"/>
                  <a:pt x="192482" y="1479015"/>
                  <a:pt x="245142" y="1553434"/>
                </a:cubicBezTo>
                <a:cubicBezTo>
                  <a:pt x="296517" y="1629135"/>
                  <a:pt x="356883" y="1697138"/>
                  <a:pt x="428809" y="1754876"/>
                </a:cubicBezTo>
                <a:cubicBezTo>
                  <a:pt x="499450" y="1812614"/>
                  <a:pt x="579081" y="1858805"/>
                  <a:pt x="663850" y="1894731"/>
                </a:cubicBezTo>
                <a:cubicBezTo>
                  <a:pt x="663850" y="1894731"/>
                  <a:pt x="663850" y="1894731"/>
                  <a:pt x="695960" y="1906279"/>
                </a:cubicBezTo>
                <a:cubicBezTo>
                  <a:pt x="695960" y="1906279"/>
                  <a:pt x="695960" y="1906279"/>
                  <a:pt x="728069" y="1917826"/>
                </a:cubicBezTo>
                <a:cubicBezTo>
                  <a:pt x="738344" y="1921676"/>
                  <a:pt x="749904" y="1924242"/>
                  <a:pt x="760179" y="1928091"/>
                </a:cubicBezTo>
                <a:cubicBezTo>
                  <a:pt x="760179" y="1928091"/>
                  <a:pt x="760179" y="1928091"/>
                  <a:pt x="776876" y="1933223"/>
                </a:cubicBezTo>
                <a:cubicBezTo>
                  <a:pt x="776876" y="1933223"/>
                  <a:pt x="776876" y="1933223"/>
                  <a:pt x="785866" y="1934506"/>
                </a:cubicBezTo>
                <a:cubicBezTo>
                  <a:pt x="785866" y="1934506"/>
                  <a:pt x="785866" y="1934506"/>
                  <a:pt x="793573" y="1937072"/>
                </a:cubicBezTo>
                <a:cubicBezTo>
                  <a:pt x="793573" y="1937072"/>
                  <a:pt x="793573" y="1937072"/>
                  <a:pt x="826967" y="1944771"/>
                </a:cubicBezTo>
                <a:cubicBezTo>
                  <a:pt x="838526" y="1947337"/>
                  <a:pt x="850086" y="1948620"/>
                  <a:pt x="860361" y="1951186"/>
                </a:cubicBezTo>
                <a:cubicBezTo>
                  <a:pt x="860361" y="1951186"/>
                  <a:pt x="860361" y="1951186"/>
                  <a:pt x="878342" y="1953752"/>
                </a:cubicBezTo>
                <a:cubicBezTo>
                  <a:pt x="878342" y="1953752"/>
                  <a:pt x="878342" y="1953752"/>
                  <a:pt x="895039" y="1956318"/>
                </a:cubicBezTo>
                <a:cubicBezTo>
                  <a:pt x="906599" y="1957602"/>
                  <a:pt x="916874" y="1958885"/>
                  <a:pt x="928433" y="1960168"/>
                </a:cubicBezTo>
                <a:cubicBezTo>
                  <a:pt x="951552" y="1962734"/>
                  <a:pt x="974671" y="1965300"/>
                  <a:pt x="997790" y="1965300"/>
                </a:cubicBezTo>
                <a:cubicBezTo>
                  <a:pt x="1019624" y="1966583"/>
                  <a:pt x="1042743" y="1966583"/>
                  <a:pt x="1065862" y="1966583"/>
                </a:cubicBezTo>
                <a:cubicBezTo>
                  <a:pt x="1077421" y="1966583"/>
                  <a:pt x="1088981" y="1965300"/>
                  <a:pt x="1100540" y="1965300"/>
                </a:cubicBezTo>
                <a:cubicBezTo>
                  <a:pt x="1100540" y="1965300"/>
                  <a:pt x="1100540" y="1965300"/>
                  <a:pt x="1117237" y="1964017"/>
                </a:cubicBezTo>
                <a:cubicBezTo>
                  <a:pt x="1123659" y="1964017"/>
                  <a:pt x="1128796" y="1962734"/>
                  <a:pt x="1133934" y="1961451"/>
                </a:cubicBezTo>
                <a:cubicBezTo>
                  <a:pt x="1145493" y="1960168"/>
                  <a:pt x="1157053" y="1960168"/>
                  <a:pt x="1168612" y="1957602"/>
                </a:cubicBezTo>
                <a:cubicBezTo>
                  <a:pt x="1168612" y="1957602"/>
                  <a:pt x="1168612" y="1957602"/>
                  <a:pt x="1202006" y="1952469"/>
                </a:cubicBezTo>
                <a:cubicBezTo>
                  <a:pt x="1248244" y="1943488"/>
                  <a:pt x="1291913" y="1933223"/>
                  <a:pt x="1335582" y="1916543"/>
                </a:cubicBezTo>
                <a:cubicBezTo>
                  <a:pt x="1379251" y="1902430"/>
                  <a:pt x="1421636" y="1884466"/>
                  <a:pt x="1462736" y="1862654"/>
                </a:cubicBezTo>
                <a:cubicBezTo>
                  <a:pt x="1503836" y="1842125"/>
                  <a:pt x="1543652" y="1817747"/>
                  <a:pt x="1579615" y="1790802"/>
                </a:cubicBezTo>
                <a:cubicBezTo>
                  <a:pt x="1616862" y="1762574"/>
                  <a:pt x="1652825" y="1733064"/>
                  <a:pt x="1686218" y="1700987"/>
                </a:cubicBezTo>
                <a:cubicBezTo>
                  <a:pt x="1718328" y="1668910"/>
                  <a:pt x="1750438" y="1635551"/>
                  <a:pt x="1778694" y="1599624"/>
                </a:cubicBezTo>
                <a:cubicBezTo>
                  <a:pt x="1806950" y="1563699"/>
                  <a:pt x="1833922" y="1526489"/>
                  <a:pt x="1857041" y="1486714"/>
                </a:cubicBezTo>
                <a:cubicBezTo>
                  <a:pt x="1878876" y="1445656"/>
                  <a:pt x="1899426" y="1404598"/>
                  <a:pt x="1916123" y="1360973"/>
                </a:cubicBezTo>
                <a:cubicBezTo>
                  <a:pt x="1916123" y="1360973"/>
                  <a:pt x="1916123" y="1360973"/>
                  <a:pt x="1922544" y="1345576"/>
                </a:cubicBezTo>
                <a:cubicBezTo>
                  <a:pt x="1922544" y="1345576"/>
                  <a:pt x="1922544" y="1345576"/>
                  <a:pt x="1928966" y="1328896"/>
                </a:cubicBezTo>
                <a:cubicBezTo>
                  <a:pt x="1931535" y="1318632"/>
                  <a:pt x="1936673" y="1307084"/>
                  <a:pt x="1939242" y="1296819"/>
                </a:cubicBezTo>
                <a:cubicBezTo>
                  <a:pt x="1939242" y="1296819"/>
                  <a:pt x="1939242" y="1296819"/>
                  <a:pt x="1949517" y="1263460"/>
                </a:cubicBezTo>
                <a:cubicBezTo>
                  <a:pt x="1950801" y="1257044"/>
                  <a:pt x="1952085" y="1251912"/>
                  <a:pt x="1953370" y="1246780"/>
                </a:cubicBezTo>
                <a:cubicBezTo>
                  <a:pt x="1953370" y="1246780"/>
                  <a:pt x="1953370" y="1246780"/>
                  <a:pt x="1957223" y="1230100"/>
                </a:cubicBezTo>
                <a:cubicBezTo>
                  <a:pt x="1959792" y="1222401"/>
                  <a:pt x="1961076" y="1215986"/>
                  <a:pt x="1962360" y="1209571"/>
                </a:cubicBezTo>
                <a:cubicBezTo>
                  <a:pt x="1963645" y="1204438"/>
                  <a:pt x="1964929" y="1198023"/>
                  <a:pt x="1966214" y="1191608"/>
                </a:cubicBezTo>
                <a:lnTo>
                  <a:pt x="1969296" y="1175596"/>
                </a:lnTo>
                <a:lnTo>
                  <a:pt x="1971643" y="1159197"/>
                </a:lnTo>
                <a:cubicBezTo>
                  <a:pt x="1972927" y="1152786"/>
                  <a:pt x="1974212" y="1147656"/>
                  <a:pt x="1974212" y="1142527"/>
                </a:cubicBezTo>
                <a:cubicBezTo>
                  <a:pt x="1976780" y="1130986"/>
                  <a:pt x="1978065" y="1120727"/>
                  <a:pt x="1980634" y="1111751"/>
                </a:cubicBezTo>
                <a:cubicBezTo>
                  <a:pt x="1981918" y="1101492"/>
                  <a:pt x="1983203" y="1092516"/>
                  <a:pt x="1984487" y="1084822"/>
                </a:cubicBezTo>
                <a:cubicBezTo>
                  <a:pt x="1985772" y="1075845"/>
                  <a:pt x="1988341" y="1069433"/>
                  <a:pt x="1989625" y="1063022"/>
                </a:cubicBezTo>
                <a:cubicBezTo>
                  <a:pt x="1989625" y="1055328"/>
                  <a:pt x="1990909" y="1050198"/>
                  <a:pt x="1993478" y="1045069"/>
                </a:cubicBezTo>
                <a:cubicBezTo>
                  <a:pt x="1996047" y="1034810"/>
                  <a:pt x="1998616" y="1027116"/>
                  <a:pt x="2001185" y="1021987"/>
                </a:cubicBezTo>
                <a:cubicBezTo>
                  <a:pt x="2007607" y="1011728"/>
                  <a:pt x="2012745" y="1014293"/>
                  <a:pt x="2016598" y="1036093"/>
                </a:cubicBezTo>
                <a:cubicBezTo>
                  <a:pt x="2017883" y="1041222"/>
                  <a:pt x="2017883" y="1047634"/>
                  <a:pt x="2019168" y="1056610"/>
                </a:cubicBezTo>
                <a:cubicBezTo>
                  <a:pt x="2019168" y="1060457"/>
                  <a:pt x="2020452" y="1064304"/>
                  <a:pt x="2020452" y="1068151"/>
                </a:cubicBezTo>
                <a:cubicBezTo>
                  <a:pt x="2020452" y="1073280"/>
                  <a:pt x="2020452" y="1078410"/>
                  <a:pt x="2020452" y="1083539"/>
                </a:cubicBezTo>
                <a:cubicBezTo>
                  <a:pt x="2020452" y="1093798"/>
                  <a:pt x="2020452" y="1105339"/>
                  <a:pt x="2020452" y="1118162"/>
                </a:cubicBezTo>
                <a:cubicBezTo>
                  <a:pt x="2019168" y="1130986"/>
                  <a:pt x="2017883" y="1145092"/>
                  <a:pt x="2015314" y="1160480"/>
                </a:cubicBezTo>
                <a:cubicBezTo>
                  <a:pt x="2008892" y="1211774"/>
                  <a:pt x="2001185" y="1260503"/>
                  <a:pt x="1988341" y="1309233"/>
                </a:cubicBezTo>
                <a:cubicBezTo>
                  <a:pt x="1975496" y="1357962"/>
                  <a:pt x="1958798" y="1406691"/>
                  <a:pt x="1936962" y="1454137"/>
                </a:cubicBezTo>
                <a:cubicBezTo>
                  <a:pt x="1915126" y="1500302"/>
                  <a:pt x="1889437" y="1545184"/>
                  <a:pt x="1861179" y="1588784"/>
                </a:cubicBezTo>
                <a:cubicBezTo>
                  <a:pt x="1861179" y="1588784"/>
                  <a:pt x="1861179" y="1588784"/>
                  <a:pt x="1838059" y="1620842"/>
                </a:cubicBezTo>
                <a:cubicBezTo>
                  <a:pt x="1830352" y="1631101"/>
                  <a:pt x="1822646" y="1641360"/>
                  <a:pt x="1814939" y="1651618"/>
                </a:cubicBezTo>
                <a:cubicBezTo>
                  <a:pt x="1807232" y="1663160"/>
                  <a:pt x="1798241" y="1672136"/>
                  <a:pt x="1789250" y="1682395"/>
                </a:cubicBezTo>
                <a:cubicBezTo>
                  <a:pt x="1789250" y="1682395"/>
                  <a:pt x="1789250" y="1682395"/>
                  <a:pt x="1777690" y="1697783"/>
                </a:cubicBezTo>
                <a:cubicBezTo>
                  <a:pt x="1772552" y="1701630"/>
                  <a:pt x="1768698" y="1706760"/>
                  <a:pt x="1763561" y="1711889"/>
                </a:cubicBezTo>
                <a:cubicBezTo>
                  <a:pt x="1763561" y="1711889"/>
                  <a:pt x="1763561" y="1711889"/>
                  <a:pt x="1750716" y="1725995"/>
                </a:cubicBezTo>
                <a:cubicBezTo>
                  <a:pt x="1746862" y="1731124"/>
                  <a:pt x="1741725" y="1734971"/>
                  <a:pt x="1736587" y="1740101"/>
                </a:cubicBezTo>
                <a:cubicBezTo>
                  <a:pt x="1736587" y="1740101"/>
                  <a:pt x="1736587" y="1740101"/>
                  <a:pt x="1709613" y="1767030"/>
                </a:cubicBezTo>
                <a:cubicBezTo>
                  <a:pt x="1689062" y="1784983"/>
                  <a:pt x="1669795" y="1801654"/>
                  <a:pt x="1649244" y="1818324"/>
                </a:cubicBezTo>
                <a:cubicBezTo>
                  <a:pt x="1608141" y="1850383"/>
                  <a:pt x="1565754" y="1879876"/>
                  <a:pt x="1519514" y="1905523"/>
                </a:cubicBezTo>
                <a:cubicBezTo>
                  <a:pt x="1474557" y="1931170"/>
                  <a:pt x="1427032" y="1954252"/>
                  <a:pt x="1378223" y="1973487"/>
                </a:cubicBezTo>
                <a:cubicBezTo>
                  <a:pt x="1329414" y="1991441"/>
                  <a:pt x="1279320" y="2006829"/>
                  <a:pt x="1226657" y="2017088"/>
                </a:cubicBezTo>
                <a:cubicBezTo>
                  <a:pt x="1175279" y="2027346"/>
                  <a:pt x="1123901" y="2035040"/>
                  <a:pt x="1071238" y="2037605"/>
                </a:cubicBezTo>
                <a:cubicBezTo>
                  <a:pt x="1018575" y="2040170"/>
                  <a:pt x="965913" y="2038887"/>
                  <a:pt x="913249" y="2033758"/>
                </a:cubicBezTo>
                <a:cubicBezTo>
                  <a:pt x="860587" y="2028629"/>
                  <a:pt x="809209" y="2018370"/>
                  <a:pt x="757830" y="2006829"/>
                </a:cubicBezTo>
                <a:cubicBezTo>
                  <a:pt x="757830" y="2006829"/>
                  <a:pt x="757830" y="2006829"/>
                  <a:pt x="719297" y="1995288"/>
                </a:cubicBezTo>
                <a:cubicBezTo>
                  <a:pt x="706452" y="1991441"/>
                  <a:pt x="694892" y="1987594"/>
                  <a:pt x="682047" y="1983747"/>
                </a:cubicBezTo>
                <a:cubicBezTo>
                  <a:pt x="669203" y="1979900"/>
                  <a:pt x="657643" y="1974770"/>
                  <a:pt x="644798" y="1969640"/>
                </a:cubicBezTo>
                <a:cubicBezTo>
                  <a:pt x="644798" y="1969640"/>
                  <a:pt x="644798" y="1969640"/>
                  <a:pt x="626815" y="1961946"/>
                </a:cubicBezTo>
                <a:cubicBezTo>
                  <a:pt x="620393" y="1960665"/>
                  <a:pt x="613971" y="1956817"/>
                  <a:pt x="608833" y="1954252"/>
                </a:cubicBezTo>
                <a:cubicBezTo>
                  <a:pt x="560024" y="1933735"/>
                  <a:pt x="513783" y="1908088"/>
                  <a:pt x="468827" y="1878594"/>
                </a:cubicBezTo>
                <a:cubicBezTo>
                  <a:pt x="425156" y="1850383"/>
                  <a:pt x="382768" y="1818324"/>
                  <a:pt x="344235" y="1783700"/>
                </a:cubicBezTo>
                <a:cubicBezTo>
                  <a:pt x="304417" y="1747795"/>
                  <a:pt x="267168" y="1710607"/>
                  <a:pt x="233771" y="1670854"/>
                </a:cubicBezTo>
                <a:cubicBezTo>
                  <a:pt x="200375" y="1629819"/>
                  <a:pt x="169549" y="1587501"/>
                  <a:pt x="142575" y="1542619"/>
                </a:cubicBezTo>
                <a:cubicBezTo>
                  <a:pt x="88628" y="1451573"/>
                  <a:pt x="50094" y="1352832"/>
                  <a:pt x="26974" y="1250244"/>
                </a:cubicBezTo>
                <a:cubicBezTo>
                  <a:pt x="26974" y="1250244"/>
                  <a:pt x="26974" y="1250244"/>
                  <a:pt x="21836" y="1231009"/>
                </a:cubicBezTo>
                <a:cubicBezTo>
                  <a:pt x="21836" y="1231009"/>
                  <a:pt x="21836" y="1231009"/>
                  <a:pt x="20552" y="1222033"/>
                </a:cubicBezTo>
                <a:cubicBezTo>
                  <a:pt x="20552" y="1222033"/>
                  <a:pt x="20552" y="1222033"/>
                  <a:pt x="17983" y="1211774"/>
                </a:cubicBezTo>
                <a:cubicBezTo>
                  <a:pt x="17983" y="1211774"/>
                  <a:pt x="17983" y="1211774"/>
                  <a:pt x="11560" y="1173304"/>
                </a:cubicBezTo>
                <a:cubicBezTo>
                  <a:pt x="7707" y="1147656"/>
                  <a:pt x="3853" y="1120727"/>
                  <a:pt x="2569" y="1095080"/>
                </a:cubicBezTo>
                <a:cubicBezTo>
                  <a:pt x="0" y="1069433"/>
                  <a:pt x="0" y="1042504"/>
                  <a:pt x="0" y="1016857"/>
                </a:cubicBezTo>
                <a:cubicBezTo>
                  <a:pt x="0" y="989928"/>
                  <a:pt x="0" y="964281"/>
                  <a:pt x="2569" y="938634"/>
                </a:cubicBezTo>
                <a:cubicBezTo>
                  <a:pt x="3853" y="910422"/>
                  <a:pt x="8992" y="883493"/>
                  <a:pt x="11560" y="856564"/>
                </a:cubicBezTo>
                <a:cubicBezTo>
                  <a:pt x="11560" y="856564"/>
                  <a:pt x="11560" y="856564"/>
                  <a:pt x="19267" y="816811"/>
                </a:cubicBezTo>
                <a:cubicBezTo>
                  <a:pt x="20552" y="810399"/>
                  <a:pt x="21836" y="803988"/>
                  <a:pt x="23121" y="797576"/>
                </a:cubicBezTo>
                <a:cubicBezTo>
                  <a:pt x="23121" y="797576"/>
                  <a:pt x="23121" y="797576"/>
                  <a:pt x="28258" y="777058"/>
                </a:cubicBezTo>
                <a:cubicBezTo>
                  <a:pt x="41103" y="724482"/>
                  <a:pt x="57801" y="671906"/>
                  <a:pt x="78352" y="621894"/>
                </a:cubicBezTo>
                <a:cubicBezTo>
                  <a:pt x="122024" y="521872"/>
                  <a:pt x="179824" y="428260"/>
                  <a:pt x="251754" y="347472"/>
                </a:cubicBezTo>
                <a:cubicBezTo>
                  <a:pt x="287719" y="306437"/>
                  <a:pt x="326252" y="269249"/>
                  <a:pt x="368640" y="234626"/>
                </a:cubicBezTo>
                <a:cubicBezTo>
                  <a:pt x="411027" y="201284"/>
                  <a:pt x="455983" y="170508"/>
                  <a:pt x="503508" y="143579"/>
                </a:cubicBezTo>
                <a:cubicBezTo>
                  <a:pt x="503508" y="143579"/>
                  <a:pt x="503508" y="143579"/>
                  <a:pt x="538188" y="123062"/>
                </a:cubicBezTo>
                <a:cubicBezTo>
                  <a:pt x="538188" y="123062"/>
                  <a:pt x="538188" y="123062"/>
                  <a:pt x="574153" y="105109"/>
                </a:cubicBezTo>
                <a:cubicBezTo>
                  <a:pt x="580575" y="101262"/>
                  <a:pt x="586998" y="98697"/>
                  <a:pt x="592135" y="96132"/>
                </a:cubicBezTo>
                <a:cubicBezTo>
                  <a:pt x="592135" y="96132"/>
                  <a:pt x="592135" y="96132"/>
                  <a:pt x="611402" y="87156"/>
                </a:cubicBezTo>
                <a:cubicBezTo>
                  <a:pt x="617824" y="84591"/>
                  <a:pt x="622962" y="80744"/>
                  <a:pt x="629384" y="78180"/>
                </a:cubicBezTo>
                <a:cubicBezTo>
                  <a:pt x="629384" y="78180"/>
                  <a:pt x="629384" y="78180"/>
                  <a:pt x="648651" y="70486"/>
                </a:cubicBezTo>
                <a:cubicBezTo>
                  <a:pt x="698745" y="49967"/>
                  <a:pt x="750123" y="33297"/>
                  <a:pt x="804071" y="21756"/>
                </a:cubicBezTo>
                <a:cubicBezTo>
                  <a:pt x="856734" y="11497"/>
                  <a:pt x="910680" y="3803"/>
                  <a:pt x="964628" y="1239"/>
                </a:cubicBezTo>
                <a:cubicBezTo>
                  <a:pt x="991602" y="-44"/>
                  <a:pt x="1018896" y="-365"/>
                  <a:pt x="1046191" y="437"/>
                </a:cubicBezTo>
                <a:close/>
              </a:path>
            </a:pathLst>
          </a:custGeom>
          <a:solidFill>
            <a:srgbClr val="3A3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 name="TextBox 21"/>
          <p:cNvSpPr txBox="1"/>
          <p:nvPr/>
        </p:nvSpPr>
        <p:spPr>
          <a:xfrm>
            <a:off x="9228993" y="4695709"/>
            <a:ext cx="2177198" cy="307777"/>
          </a:xfrm>
          <a:prstGeom prst="rect">
            <a:avLst/>
          </a:prstGeom>
          <a:noFill/>
        </p:spPr>
        <p:txBody>
          <a:bodyPr wrap="square" lIns="0" rIns="0" rtlCol="0">
            <a:spAutoFit/>
          </a:bodyPr>
          <a:lstStyle/>
          <a:p>
            <a:r>
              <a:rPr lang="en-US" sz="1400" spc="300" dirty="0">
                <a:latin typeface="+mj-lt"/>
              </a:rPr>
              <a:t>YOUR TITLE</a:t>
            </a:r>
            <a:endParaRPr lang="en-US" sz="1400" kern="1200" spc="300" dirty="0">
              <a:latin typeface="+mj-lt"/>
            </a:endParaRPr>
          </a:p>
        </p:txBody>
      </p:sp>
      <p:sp>
        <p:nvSpPr>
          <p:cNvPr id="23" name="TextBox 22"/>
          <p:cNvSpPr txBox="1"/>
          <p:nvPr/>
        </p:nvSpPr>
        <p:spPr>
          <a:xfrm>
            <a:off x="9225151" y="5003486"/>
            <a:ext cx="2181040" cy="784830"/>
          </a:xfrm>
          <a:prstGeom prst="rect">
            <a:avLst/>
          </a:prstGeom>
          <a:noFill/>
        </p:spPr>
        <p:txBody>
          <a:bodyPr wrap="square" lIns="0" rIns="0" rtlCol="0">
            <a:spAutoFit/>
          </a:bodyPr>
          <a:lstStyle/>
          <a:p>
            <a:pPr>
              <a:lnSpc>
                <a:spcPct val="150000"/>
              </a:lnSpc>
            </a:pPr>
            <a:r>
              <a:rPr lang="en-US" sz="1000" dirty="0">
                <a:solidFill>
                  <a:schemeClr val="tx1">
                    <a:alpha val="70000"/>
                  </a:schemeClr>
                </a:solidFill>
              </a:rPr>
              <a:t>There are many variations of passages of Lorem Ipsum available, but the majority have.</a:t>
            </a:r>
          </a:p>
        </p:txBody>
      </p:sp>
      <p:sp>
        <p:nvSpPr>
          <p:cNvPr id="25" name="Shape 3677"/>
          <p:cNvSpPr/>
          <p:nvPr/>
        </p:nvSpPr>
        <p:spPr>
          <a:xfrm>
            <a:off x="5014742" y="5019443"/>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1"/>
          </a:solidFill>
          <a:ln w="12700">
            <a:miter lim="400000"/>
          </a:ln>
        </p:spPr>
        <p:txBody>
          <a:bodyPr lIns="38100" tIns="38100" rIns="38100" bIns="38100" anchor="ctr"/>
          <a:lstStyle/>
          <a:p>
            <a:endParaRPr>
              <a:solidFill>
                <a:prstClr val="black"/>
              </a:solidFill>
            </a:endParaRPr>
          </a:p>
        </p:txBody>
      </p:sp>
      <p:sp>
        <p:nvSpPr>
          <p:cNvPr id="26" name="Shape 3717"/>
          <p:cNvSpPr/>
          <p:nvPr/>
        </p:nvSpPr>
        <p:spPr>
          <a:xfrm>
            <a:off x="8455168" y="499393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a:solidFill>
                <a:prstClr val="black"/>
              </a:solidFill>
            </a:endParaRPr>
          </a:p>
        </p:txBody>
      </p:sp>
      <p:pic>
        <p:nvPicPr>
          <p:cNvPr id="6" name="Picture Placeholder 5">
            <a:extLst>
              <a:ext uri="{FF2B5EF4-FFF2-40B4-BE49-F238E27FC236}">
                <a16:creationId xmlns:a16="http://schemas.microsoft.com/office/drawing/2014/main" id="{F41C1EA0-725D-46BB-BCC3-B6C178F7455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662" r="28662"/>
          <a:stretch>
            <a:fillRect/>
          </a:stretch>
        </p:blipFill>
        <p:spPr/>
      </p:pic>
      <p:pic>
        <p:nvPicPr>
          <p:cNvPr id="8" name="Picture Placeholder 7">
            <a:extLst>
              <a:ext uri="{FF2B5EF4-FFF2-40B4-BE49-F238E27FC236}">
                <a16:creationId xmlns:a16="http://schemas.microsoft.com/office/drawing/2014/main" id="{9CECB589-3758-45DB-81E8-223746E29D4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0784" r="30784"/>
          <a:stretch>
            <a:fillRect/>
          </a:stretch>
        </p:blipFill>
        <p:spPr/>
      </p:pic>
      <p:pic>
        <p:nvPicPr>
          <p:cNvPr id="10" name="Picture Placeholder 9">
            <a:extLst>
              <a:ext uri="{FF2B5EF4-FFF2-40B4-BE49-F238E27FC236}">
                <a16:creationId xmlns:a16="http://schemas.microsoft.com/office/drawing/2014/main" id="{336CD22A-7F4F-40FB-9E67-8BDDC2F4D1BB}"/>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5005" r="25005"/>
          <a:stretch>
            <a:fillRect/>
          </a:stretch>
        </p:blipFill>
        <p:spPr/>
      </p:pic>
    </p:spTree>
    <p:extLst>
      <p:ext uri="{BB962C8B-B14F-4D97-AF65-F5344CB8AC3E}">
        <p14:creationId xmlns:p14="http://schemas.microsoft.com/office/powerpoint/2010/main" val="201644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35718" y="1519273"/>
            <a:ext cx="4499957" cy="400110"/>
          </a:xfrm>
          <a:prstGeom prst="rect">
            <a:avLst/>
          </a:prstGeom>
          <a:noFill/>
        </p:spPr>
        <p:txBody>
          <a:bodyPr wrap="square" lIns="0" rIns="0" rtlCol="0">
            <a:spAutoFit/>
          </a:bodyPr>
          <a:lstStyle/>
          <a:p>
            <a:r>
              <a:rPr lang="en-US" sz="2000" spc="800" dirty="0">
                <a:latin typeface="+mj-lt"/>
              </a:rPr>
              <a:t>QUOTE</a:t>
            </a:r>
            <a:endParaRPr lang="en-US" sz="2000" kern="1200" spc="800" dirty="0">
              <a:latin typeface="+mj-lt"/>
            </a:endParaRPr>
          </a:p>
        </p:txBody>
      </p:sp>
      <p:sp>
        <p:nvSpPr>
          <p:cNvPr id="7" name="TextBox 6"/>
          <p:cNvSpPr txBox="1"/>
          <p:nvPr/>
        </p:nvSpPr>
        <p:spPr>
          <a:xfrm>
            <a:off x="1635717" y="2733061"/>
            <a:ext cx="3669014" cy="1815882"/>
          </a:xfrm>
          <a:prstGeom prst="rect">
            <a:avLst/>
          </a:prstGeom>
          <a:noFill/>
        </p:spPr>
        <p:txBody>
          <a:bodyPr wrap="square" lIns="0" rIns="0" rtlCol="0">
            <a:spAutoFit/>
          </a:bodyPr>
          <a:lstStyle/>
          <a:p>
            <a:r>
              <a:rPr lang="en-US" sz="2800" dirty="0"/>
              <a:t>If you’re not having fun with what you’re </a:t>
            </a:r>
            <a:r>
              <a:rPr lang="en-US" sz="2800" dirty="0">
                <a:solidFill>
                  <a:schemeClr val="accent1"/>
                </a:solidFill>
              </a:rPr>
              <a:t>doing then you’re doing </a:t>
            </a:r>
            <a:r>
              <a:rPr lang="en-US" sz="2800" dirty="0"/>
              <a:t>it wrong.</a:t>
            </a:r>
            <a:endParaRPr lang="en-US" sz="2800" kern="1200" dirty="0"/>
          </a:p>
        </p:txBody>
      </p:sp>
      <p:sp>
        <p:nvSpPr>
          <p:cNvPr id="8" name="TextBox 7"/>
          <p:cNvSpPr txBox="1"/>
          <p:nvPr/>
        </p:nvSpPr>
        <p:spPr>
          <a:xfrm>
            <a:off x="1635717" y="5679422"/>
            <a:ext cx="4499957" cy="276999"/>
          </a:xfrm>
          <a:prstGeom prst="rect">
            <a:avLst/>
          </a:prstGeom>
          <a:noFill/>
        </p:spPr>
        <p:txBody>
          <a:bodyPr wrap="square" lIns="0" rIns="0" rtlCol="0">
            <a:spAutoFit/>
          </a:bodyPr>
          <a:lstStyle/>
          <a:p>
            <a:r>
              <a:rPr lang="en-US" sz="1200" spc="800" dirty="0">
                <a:solidFill>
                  <a:schemeClr val="tx1">
                    <a:alpha val="70000"/>
                  </a:schemeClr>
                </a:solidFill>
              </a:rPr>
              <a:t>WELCOME MESSAGE</a:t>
            </a:r>
            <a:endParaRPr lang="en-US" sz="1200" kern="1200" spc="800" dirty="0">
              <a:solidFill>
                <a:schemeClr val="tx1">
                  <a:alpha val="70000"/>
                </a:schemeClr>
              </a:solidFill>
            </a:endParaRPr>
          </a:p>
        </p:txBody>
      </p:sp>
      <p:pic>
        <p:nvPicPr>
          <p:cNvPr id="4" name="Picture Placeholder 3">
            <a:extLst>
              <a:ext uri="{FF2B5EF4-FFF2-40B4-BE49-F238E27FC236}">
                <a16:creationId xmlns:a16="http://schemas.microsoft.com/office/drawing/2014/main" id="{FCD738B9-DD8E-4061-9628-43231881776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159" r="19159"/>
          <a:stretch>
            <a:fillRect/>
          </a:stretch>
        </p:blipFill>
        <p:spPr>
          <a:xfrm>
            <a:off x="5846430" y="-143"/>
            <a:ext cx="6345571" cy="6858143"/>
          </a:xfrm>
        </p:spPr>
      </p:pic>
    </p:spTree>
    <p:extLst>
      <p:ext uri="{BB962C8B-B14F-4D97-AF65-F5344CB8AC3E}">
        <p14:creationId xmlns:p14="http://schemas.microsoft.com/office/powerpoint/2010/main" val="72633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727"/>
          <p:cNvSpPr>
            <a:spLocks/>
          </p:cNvSpPr>
          <p:nvPr/>
        </p:nvSpPr>
        <p:spPr bwMode="auto">
          <a:xfrm>
            <a:off x="2425718" y="0"/>
            <a:ext cx="9834064" cy="5167877"/>
          </a:xfrm>
          <a:custGeom>
            <a:avLst/>
            <a:gdLst>
              <a:gd name="connsiteX0" fmla="*/ 392113 w 3371208"/>
              <a:gd name="connsiteY0" fmla="*/ 388938 h 1771596"/>
              <a:gd name="connsiteX1" fmla="*/ 488018 w 3371208"/>
              <a:gd name="connsiteY1" fmla="*/ 487172 h 1771596"/>
              <a:gd name="connsiteX2" fmla="*/ 465714 w 3371208"/>
              <a:gd name="connsiteY2" fmla="*/ 451451 h 1771596"/>
              <a:gd name="connsiteX3" fmla="*/ 871638 w 3371208"/>
              <a:gd name="connsiteY3" fmla="*/ 764014 h 1771596"/>
              <a:gd name="connsiteX4" fmla="*/ 891711 w 3371208"/>
              <a:gd name="connsiteY4" fmla="*/ 772945 h 1771596"/>
              <a:gd name="connsiteX5" fmla="*/ 972003 w 3371208"/>
              <a:gd name="connsiteY5" fmla="*/ 813132 h 1771596"/>
              <a:gd name="connsiteX6" fmla="*/ 1000998 w 3371208"/>
              <a:gd name="connsiteY6" fmla="*/ 830992 h 1771596"/>
              <a:gd name="connsiteX7" fmla="*/ 1128128 w 3371208"/>
              <a:gd name="connsiteY7" fmla="*/ 886807 h 1771596"/>
              <a:gd name="connsiteX8" fmla="*/ 1210650 w 3371208"/>
              <a:gd name="connsiteY8" fmla="*/ 918064 h 1771596"/>
              <a:gd name="connsiteX9" fmla="*/ 1268640 w 3371208"/>
              <a:gd name="connsiteY9" fmla="*/ 938157 h 1771596"/>
              <a:gd name="connsiteX10" fmla="*/ 1293173 w 3371208"/>
              <a:gd name="connsiteY10" fmla="*/ 953785 h 1771596"/>
              <a:gd name="connsiteX11" fmla="*/ 1337780 w 3371208"/>
              <a:gd name="connsiteY11" fmla="*/ 964948 h 1771596"/>
              <a:gd name="connsiteX12" fmla="*/ 1424764 w 3371208"/>
              <a:gd name="connsiteY12" fmla="*/ 978344 h 1771596"/>
              <a:gd name="connsiteX13" fmla="*/ 1556354 w 3371208"/>
              <a:gd name="connsiteY13" fmla="*/ 998437 h 1771596"/>
              <a:gd name="connsiteX14" fmla="*/ 1565276 w 3371208"/>
              <a:gd name="connsiteY14" fmla="*/ 1009600 h 1771596"/>
              <a:gd name="connsiteX15" fmla="*/ 1554124 w 3371208"/>
              <a:gd name="connsiteY15" fmla="*/ 1007368 h 1771596"/>
              <a:gd name="connsiteX16" fmla="*/ 1547433 w 3371208"/>
              <a:gd name="connsiteY16" fmla="*/ 1018531 h 1771596"/>
              <a:gd name="connsiteX17" fmla="*/ 1502826 w 3371208"/>
              <a:gd name="connsiteY17" fmla="*/ 1009600 h 1771596"/>
              <a:gd name="connsiteX18" fmla="*/ 1489444 w 3371208"/>
              <a:gd name="connsiteY18" fmla="*/ 1014065 h 1771596"/>
              <a:gd name="connsiteX19" fmla="*/ 1482753 w 3371208"/>
              <a:gd name="connsiteY19" fmla="*/ 1011833 h 1771596"/>
              <a:gd name="connsiteX20" fmla="*/ 1493905 w 3371208"/>
              <a:gd name="connsiteY20" fmla="*/ 1000670 h 1771596"/>
              <a:gd name="connsiteX21" fmla="*/ 1458219 w 3371208"/>
              <a:gd name="connsiteY21" fmla="*/ 998437 h 1771596"/>
              <a:gd name="connsiteX22" fmla="*/ 1444837 w 3371208"/>
              <a:gd name="connsiteY22" fmla="*/ 1005135 h 1771596"/>
              <a:gd name="connsiteX23" fmla="*/ 1406921 w 3371208"/>
              <a:gd name="connsiteY23" fmla="*/ 998437 h 1771596"/>
              <a:gd name="connsiteX24" fmla="*/ 1389078 w 3371208"/>
              <a:gd name="connsiteY24" fmla="*/ 978344 h 1771596"/>
              <a:gd name="connsiteX25" fmla="*/ 1360084 w 3371208"/>
              <a:gd name="connsiteY25" fmla="*/ 985042 h 1771596"/>
              <a:gd name="connsiteX26" fmla="*/ 1333320 w 3371208"/>
              <a:gd name="connsiteY26" fmla="*/ 976111 h 1771596"/>
              <a:gd name="connsiteX27" fmla="*/ 1290943 w 3371208"/>
              <a:gd name="connsiteY27" fmla="*/ 967181 h 1771596"/>
              <a:gd name="connsiteX28" fmla="*/ 1266409 w 3371208"/>
              <a:gd name="connsiteY28" fmla="*/ 960483 h 1771596"/>
              <a:gd name="connsiteX29" fmla="*/ 1250797 w 3371208"/>
              <a:gd name="connsiteY29" fmla="*/ 940390 h 1771596"/>
              <a:gd name="connsiteX30" fmla="*/ 1237415 w 3371208"/>
              <a:gd name="connsiteY30" fmla="*/ 949320 h 1771596"/>
              <a:gd name="connsiteX31" fmla="*/ 1215111 w 3371208"/>
              <a:gd name="connsiteY31" fmla="*/ 933692 h 1771596"/>
              <a:gd name="connsiteX32" fmla="*/ 1208420 w 3371208"/>
              <a:gd name="connsiteY32" fmla="*/ 940390 h 1771596"/>
              <a:gd name="connsiteX33" fmla="*/ 1179426 w 3371208"/>
              <a:gd name="connsiteY33" fmla="*/ 920296 h 1771596"/>
              <a:gd name="connsiteX34" fmla="*/ 1174965 w 3371208"/>
              <a:gd name="connsiteY34" fmla="*/ 929227 h 1771596"/>
              <a:gd name="connsiteX35" fmla="*/ 1145970 w 3371208"/>
              <a:gd name="connsiteY35" fmla="*/ 911366 h 1771596"/>
              <a:gd name="connsiteX36" fmla="*/ 1134819 w 3371208"/>
              <a:gd name="connsiteY36" fmla="*/ 913598 h 1771596"/>
              <a:gd name="connsiteX37" fmla="*/ 1108054 w 3371208"/>
              <a:gd name="connsiteY37" fmla="*/ 893505 h 1771596"/>
              <a:gd name="connsiteX38" fmla="*/ 1061217 w 3371208"/>
              <a:gd name="connsiteY38" fmla="*/ 882342 h 1771596"/>
              <a:gd name="connsiteX39" fmla="*/ 1021071 w 3371208"/>
              <a:gd name="connsiteY39" fmla="*/ 855551 h 1771596"/>
              <a:gd name="connsiteX40" fmla="*/ 994307 w 3371208"/>
              <a:gd name="connsiteY40" fmla="*/ 846621 h 1771596"/>
              <a:gd name="connsiteX41" fmla="*/ 992076 w 3371208"/>
              <a:gd name="connsiteY41" fmla="*/ 839923 h 1771596"/>
              <a:gd name="connsiteX42" fmla="*/ 849334 w 3371208"/>
              <a:gd name="connsiteY42" fmla="*/ 764014 h 1771596"/>
              <a:gd name="connsiteX43" fmla="*/ 833722 w 3371208"/>
              <a:gd name="connsiteY43" fmla="*/ 755084 h 1771596"/>
              <a:gd name="connsiteX44" fmla="*/ 789115 w 3371208"/>
              <a:gd name="connsiteY44" fmla="*/ 730526 h 1771596"/>
              <a:gd name="connsiteX45" fmla="*/ 784654 w 3371208"/>
              <a:gd name="connsiteY45" fmla="*/ 734991 h 1771596"/>
              <a:gd name="connsiteX46" fmla="*/ 728895 w 3371208"/>
              <a:gd name="connsiteY46" fmla="*/ 697037 h 1771596"/>
              <a:gd name="connsiteX47" fmla="*/ 432259 w 3371208"/>
              <a:gd name="connsiteY47" fmla="*/ 449218 h 1771596"/>
              <a:gd name="connsiteX48" fmla="*/ 392113 w 3371208"/>
              <a:gd name="connsiteY48" fmla="*/ 388938 h 1771596"/>
              <a:gd name="connsiteX49" fmla="*/ 3179460 w 3371208"/>
              <a:gd name="connsiteY49" fmla="*/ 234950 h 1771596"/>
              <a:gd name="connsiteX50" fmla="*/ 3137097 w 3371208"/>
              <a:gd name="connsiteY50" fmla="*/ 453833 h 1771596"/>
              <a:gd name="connsiteX51" fmla="*/ 3137097 w 3371208"/>
              <a:gd name="connsiteY51" fmla="*/ 471701 h 1771596"/>
              <a:gd name="connsiteX52" fmla="*/ 3175001 w 3371208"/>
              <a:gd name="connsiteY52" fmla="*/ 373427 h 1771596"/>
              <a:gd name="connsiteX53" fmla="*/ 3181690 w 3371208"/>
              <a:gd name="connsiteY53" fmla="*/ 346625 h 1771596"/>
              <a:gd name="connsiteX54" fmla="*/ 3179460 w 3371208"/>
              <a:gd name="connsiteY54" fmla="*/ 402462 h 1771596"/>
              <a:gd name="connsiteX55" fmla="*/ 3197297 w 3371208"/>
              <a:gd name="connsiteY55" fmla="*/ 346625 h 1771596"/>
              <a:gd name="connsiteX56" fmla="*/ 3186149 w 3371208"/>
              <a:gd name="connsiteY56" fmla="*/ 440432 h 1771596"/>
              <a:gd name="connsiteX57" fmla="*/ 3183919 w 3371208"/>
              <a:gd name="connsiteY57" fmla="*/ 440432 h 1771596"/>
              <a:gd name="connsiteX58" fmla="*/ 3181690 w 3371208"/>
              <a:gd name="connsiteY58" fmla="*/ 469467 h 1771596"/>
              <a:gd name="connsiteX59" fmla="*/ 3168312 w 3371208"/>
              <a:gd name="connsiteY59" fmla="*/ 471701 h 1771596"/>
              <a:gd name="connsiteX60" fmla="*/ 3168312 w 3371208"/>
              <a:gd name="connsiteY60" fmla="*/ 511904 h 1771596"/>
              <a:gd name="connsiteX61" fmla="*/ 3146015 w 3371208"/>
              <a:gd name="connsiteY61" fmla="*/ 554340 h 1771596"/>
              <a:gd name="connsiteX62" fmla="*/ 3141556 w 3371208"/>
              <a:gd name="connsiteY62" fmla="*/ 619112 h 1771596"/>
              <a:gd name="connsiteX63" fmla="*/ 3137097 w 3371208"/>
              <a:gd name="connsiteY63" fmla="*/ 612411 h 1771596"/>
              <a:gd name="connsiteX64" fmla="*/ 3123719 w 3371208"/>
              <a:gd name="connsiteY64" fmla="*/ 657081 h 1771596"/>
              <a:gd name="connsiteX65" fmla="*/ 3132638 w 3371208"/>
              <a:gd name="connsiteY65" fmla="*/ 652614 h 1771596"/>
              <a:gd name="connsiteX66" fmla="*/ 3108112 w 3371208"/>
              <a:gd name="connsiteY66" fmla="*/ 690583 h 1771596"/>
              <a:gd name="connsiteX67" fmla="*/ 3110341 w 3371208"/>
              <a:gd name="connsiteY67" fmla="*/ 692817 h 1771596"/>
              <a:gd name="connsiteX68" fmla="*/ 3094734 w 3371208"/>
              <a:gd name="connsiteY68" fmla="*/ 708451 h 1771596"/>
              <a:gd name="connsiteX69" fmla="*/ 3096963 w 3371208"/>
              <a:gd name="connsiteY69" fmla="*/ 724086 h 1771596"/>
              <a:gd name="connsiteX70" fmla="*/ 3061289 w 3371208"/>
              <a:gd name="connsiteY70" fmla="*/ 762055 h 1771596"/>
              <a:gd name="connsiteX71" fmla="*/ 3067978 w 3371208"/>
              <a:gd name="connsiteY71" fmla="*/ 770989 h 1771596"/>
              <a:gd name="connsiteX72" fmla="*/ 3079126 w 3371208"/>
              <a:gd name="connsiteY72" fmla="*/ 755355 h 1771596"/>
              <a:gd name="connsiteX73" fmla="*/ 3094734 w 3371208"/>
              <a:gd name="connsiteY73" fmla="*/ 753121 h 1771596"/>
              <a:gd name="connsiteX74" fmla="*/ 3101423 w 3371208"/>
              <a:gd name="connsiteY74" fmla="*/ 726319 h 1771596"/>
              <a:gd name="connsiteX75" fmla="*/ 3114800 w 3371208"/>
              <a:gd name="connsiteY75" fmla="*/ 719619 h 1771596"/>
              <a:gd name="connsiteX76" fmla="*/ 3123719 w 3371208"/>
              <a:gd name="connsiteY76" fmla="*/ 699517 h 1771596"/>
              <a:gd name="connsiteX77" fmla="*/ 3121489 w 3371208"/>
              <a:gd name="connsiteY77" fmla="*/ 690583 h 1771596"/>
              <a:gd name="connsiteX78" fmla="*/ 3130408 w 3371208"/>
              <a:gd name="connsiteY78" fmla="*/ 690583 h 1771596"/>
              <a:gd name="connsiteX79" fmla="*/ 3132638 w 3371208"/>
              <a:gd name="connsiteY79" fmla="*/ 670482 h 1771596"/>
              <a:gd name="connsiteX80" fmla="*/ 3152704 w 3371208"/>
              <a:gd name="connsiteY80" fmla="*/ 645913 h 1771596"/>
              <a:gd name="connsiteX81" fmla="*/ 3150475 w 3371208"/>
              <a:gd name="connsiteY81" fmla="*/ 634746 h 1771596"/>
              <a:gd name="connsiteX82" fmla="*/ 3166082 w 3371208"/>
              <a:gd name="connsiteY82" fmla="*/ 612411 h 1771596"/>
              <a:gd name="connsiteX83" fmla="*/ 3161623 w 3371208"/>
              <a:gd name="connsiteY83" fmla="*/ 607944 h 1771596"/>
              <a:gd name="connsiteX84" fmla="*/ 3170541 w 3371208"/>
              <a:gd name="connsiteY84" fmla="*/ 601244 h 1771596"/>
              <a:gd name="connsiteX85" fmla="*/ 3175001 w 3371208"/>
              <a:gd name="connsiteY85" fmla="*/ 605711 h 1771596"/>
              <a:gd name="connsiteX86" fmla="*/ 3215134 w 3371208"/>
              <a:gd name="connsiteY86" fmla="*/ 516371 h 1771596"/>
              <a:gd name="connsiteX87" fmla="*/ 3212904 w 3371208"/>
              <a:gd name="connsiteY87" fmla="*/ 545406 h 1771596"/>
              <a:gd name="connsiteX88" fmla="*/ 3217364 w 3371208"/>
              <a:gd name="connsiteY88" fmla="*/ 567741 h 1771596"/>
              <a:gd name="connsiteX89" fmla="*/ 3230741 w 3371208"/>
              <a:gd name="connsiteY89" fmla="*/ 565508 h 1771596"/>
              <a:gd name="connsiteX90" fmla="*/ 3228512 w 3371208"/>
              <a:gd name="connsiteY90" fmla="*/ 578909 h 1771596"/>
              <a:gd name="connsiteX91" fmla="*/ 3239660 w 3371208"/>
              <a:gd name="connsiteY91" fmla="*/ 581142 h 1771596"/>
              <a:gd name="connsiteX92" fmla="*/ 3244119 w 3371208"/>
              <a:gd name="connsiteY92" fmla="*/ 576675 h 1771596"/>
              <a:gd name="connsiteX93" fmla="*/ 3221823 w 3371208"/>
              <a:gd name="connsiteY93" fmla="*/ 643680 h 1771596"/>
              <a:gd name="connsiteX94" fmla="*/ 3210675 w 3371208"/>
              <a:gd name="connsiteY94" fmla="*/ 628046 h 1771596"/>
              <a:gd name="connsiteX95" fmla="*/ 3168312 w 3371208"/>
              <a:gd name="connsiteY95" fmla="*/ 712918 h 1771596"/>
              <a:gd name="connsiteX96" fmla="*/ 3159393 w 3371208"/>
              <a:gd name="connsiteY96" fmla="*/ 737487 h 1771596"/>
              <a:gd name="connsiteX97" fmla="*/ 3177230 w 3371208"/>
              <a:gd name="connsiteY97" fmla="*/ 741954 h 1771596"/>
              <a:gd name="connsiteX98" fmla="*/ 3188378 w 3371208"/>
              <a:gd name="connsiteY98" fmla="*/ 726319 h 1771596"/>
              <a:gd name="connsiteX99" fmla="*/ 3150475 w 3371208"/>
              <a:gd name="connsiteY99" fmla="*/ 764289 h 1771596"/>
              <a:gd name="connsiteX100" fmla="*/ 3096963 w 3371208"/>
              <a:gd name="connsiteY100" fmla="*/ 855862 h 1771596"/>
              <a:gd name="connsiteX101" fmla="*/ 3121489 w 3371208"/>
              <a:gd name="connsiteY101" fmla="*/ 855862 h 1771596"/>
              <a:gd name="connsiteX102" fmla="*/ 3119260 w 3371208"/>
              <a:gd name="connsiteY102" fmla="*/ 873730 h 1771596"/>
              <a:gd name="connsiteX103" fmla="*/ 3141556 w 3371208"/>
              <a:gd name="connsiteY103" fmla="*/ 853629 h 1771596"/>
              <a:gd name="connsiteX104" fmla="*/ 3159393 w 3371208"/>
              <a:gd name="connsiteY104" fmla="*/ 804492 h 1771596"/>
              <a:gd name="connsiteX105" fmla="*/ 3175001 w 3371208"/>
              <a:gd name="connsiteY105" fmla="*/ 795558 h 1771596"/>
              <a:gd name="connsiteX106" fmla="*/ 3170541 w 3371208"/>
              <a:gd name="connsiteY106" fmla="*/ 786624 h 1771596"/>
              <a:gd name="connsiteX107" fmla="*/ 3195067 w 3371208"/>
              <a:gd name="connsiteY107" fmla="*/ 735253 h 1771596"/>
              <a:gd name="connsiteX108" fmla="*/ 3212904 w 3371208"/>
              <a:gd name="connsiteY108" fmla="*/ 710685 h 1771596"/>
              <a:gd name="connsiteX109" fmla="*/ 3219593 w 3371208"/>
              <a:gd name="connsiteY109" fmla="*/ 717385 h 1771596"/>
              <a:gd name="connsiteX110" fmla="*/ 3221823 w 3371208"/>
              <a:gd name="connsiteY110" fmla="*/ 701751 h 1771596"/>
              <a:gd name="connsiteX111" fmla="*/ 3215134 w 3371208"/>
              <a:gd name="connsiteY111" fmla="*/ 699517 h 1771596"/>
              <a:gd name="connsiteX112" fmla="*/ 3235201 w 3371208"/>
              <a:gd name="connsiteY112" fmla="*/ 679416 h 1771596"/>
              <a:gd name="connsiteX113" fmla="*/ 3239660 w 3371208"/>
              <a:gd name="connsiteY113" fmla="*/ 648147 h 1771596"/>
              <a:gd name="connsiteX114" fmla="*/ 3244119 w 3371208"/>
              <a:gd name="connsiteY114" fmla="*/ 652614 h 1771596"/>
              <a:gd name="connsiteX115" fmla="*/ 3255267 w 3371208"/>
              <a:gd name="connsiteY115" fmla="*/ 616878 h 1771596"/>
              <a:gd name="connsiteX116" fmla="*/ 3246349 w 3371208"/>
              <a:gd name="connsiteY116" fmla="*/ 623579 h 1771596"/>
              <a:gd name="connsiteX117" fmla="*/ 3250808 w 3371208"/>
              <a:gd name="connsiteY117" fmla="*/ 605711 h 1771596"/>
              <a:gd name="connsiteX118" fmla="*/ 3255267 w 3371208"/>
              <a:gd name="connsiteY118" fmla="*/ 612411 h 1771596"/>
              <a:gd name="connsiteX119" fmla="*/ 3266416 w 3371208"/>
              <a:gd name="connsiteY119" fmla="*/ 592310 h 1771596"/>
              <a:gd name="connsiteX120" fmla="*/ 3264186 w 3371208"/>
              <a:gd name="connsiteY120" fmla="*/ 572208 h 1771596"/>
              <a:gd name="connsiteX121" fmla="*/ 3266416 w 3371208"/>
              <a:gd name="connsiteY121" fmla="*/ 565508 h 1771596"/>
              <a:gd name="connsiteX122" fmla="*/ 3275334 w 3371208"/>
              <a:gd name="connsiteY122" fmla="*/ 556574 h 1771596"/>
              <a:gd name="connsiteX123" fmla="*/ 3288712 w 3371208"/>
              <a:gd name="connsiteY123" fmla="*/ 502970 h 1771596"/>
              <a:gd name="connsiteX124" fmla="*/ 3335534 w 3371208"/>
              <a:gd name="connsiteY124" fmla="*/ 315356 h 1771596"/>
              <a:gd name="connsiteX125" fmla="*/ 3342223 w 3371208"/>
              <a:gd name="connsiteY125" fmla="*/ 239417 h 1771596"/>
              <a:gd name="connsiteX126" fmla="*/ 3351142 w 3371208"/>
              <a:gd name="connsiteY126" fmla="*/ 344391 h 1771596"/>
              <a:gd name="connsiteX127" fmla="*/ 3357831 w 3371208"/>
              <a:gd name="connsiteY127" fmla="*/ 371193 h 1771596"/>
              <a:gd name="connsiteX128" fmla="*/ 3364520 w 3371208"/>
              <a:gd name="connsiteY128" fmla="*/ 395762 h 1771596"/>
              <a:gd name="connsiteX129" fmla="*/ 3371208 w 3371208"/>
              <a:gd name="connsiteY129" fmla="*/ 391295 h 1771596"/>
              <a:gd name="connsiteX130" fmla="*/ 3362290 w 3371208"/>
              <a:gd name="connsiteY130" fmla="*/ 462767 h 1771596"/>
              <a:gd name="connsiteX131" fmla="*/ 3357831 w 3371208"/>
              <a:gd name="connsiteY131" fmla="*/ 462767 h 1771596"/>
              <a:gd name="connsiteX132" fmla="*/ 3351142 w 3371208"/>
              <a:gd name="connsiteY132" fmla="*/ 465000 h 1771596"/>
              <a:gd name="connsiteX133" fmla="*/ 3353371 w 3371208"/>
              <a:gd name="connsiteY133" fmla="*/ 518604 h 1771596"/>
              <a:gd name="connsiteX134" fmla="*/ 3342223 w 3371208"/>
              <a:gd name="connsiteY134" fmla="*/ 561041 h 1771596"/>
              <a:gd name="connsiteX135" fmla="*/ 3331075 w 3371208"/>
              <a:gd name="connsiteY135" fmla="*/ 581142 h 1771596"/>
              <a:gd name="connsiteX136" fmla="*/ 3326616 w 3371208"/>
              <a:gd name="connsiteY136" fmla="*/ 616878 h 1771596"/>
              <a:gd name="connsiteX137" fmla="*/ 3306549 w 3371208"/>
              <a:gd name="connsiteY137" fmla="*/ 663781 h 1771596"/>
              <a:gd name="connsiteX138" fmla="*/ 3290942 w 3371208"/>
              <a:gd name="connsiteY138" fmla="*/ 683883 h 1771596"/>
              <a:gd name="connsiteX139" fmla="*/ 3290942 w 3371208"/>
              <a:gd name="connsiteY139" fmla="*/ 668248 h 1771596"/>
              <a:gd name="connsiteX140" fmla="*/ 3319927 w 3371208"/>
              <a:gd name="connsiteY140" fmla="*/ 599010 h 1771596"/>
              <a:gd name="connsiteX141" fmla="*/ 3315468 w 3371208"/>
              <a:gd name="connsiteY141" fmla="*/ 587843 h 1771596"/>
              <a:gd name="connsiteX142" fmla="*/ 3311008 w 3371208"/>
              <a:gd name="connsiteY142" fmla="*/ 587843 h 1771596"/>
              <a:gd name="connsiteX143" fmla="*/ 3250808 w 3371208"/>
              <a:gd name="connsiteY143" fmla="*/ 748654 h 1771596"/>
              <a:gd name="connsiteX144" fmla="*/ 3282023 w 3371208"/>
              <a:gd name="connsiteY144" fmla="*/ 726319 h 1771596"/>
              <a:gd name="connsiteX145" fmla="*/ 3241890 w 3371208"/>
              <a:gd name="connsiteY145" fmla="*/ 820126 h 1771596"/>
              <a:gd name="connsiteX146" fmla="*/ 3221823 w 3371208"/>
              <a:gd name="connsiteY146" fmla="*/ 846928 h 1771596"/>
              <a:gd name="connsiteX147" fmla="*/ 3230741 w 3371208"/>
              <a:gd name="connsiteY147" fmla="*/ 817893 h 1771596"/>
              <a:gd name="connsiteX148" fmla="*/ 3244119 w 3371208"/>
              <a:gd name="connsiteY148" fmla="*/ 802258 h 1771596"/>
              <a:gd name="connsiteX149" fmla="*/ 3257497 w 3371208"/>
              <a:gd name="connsiteY149" fmla="*/ 759822 h 1771596"/>
              <a:gd name="connsiteX150" fmla="*/ 3250808 w 3371208"/>
              <a:gd name="connsiteY150" fmla="*/ 753121 h 1771596"/>
              <a:gd name="connsiteX151" fmla="*/ 3197297 w 3371208"/>
              <a:gd name="connsiteY151" fmla="*/ 864796 h 1771596"/>
              <a:gd name="connsiteX152" fmla="*/ 3181690 w 3371208"/>
              <a:gd name="connsiteY152" fmla="*/ 907233 h 1771596"/>
              <a:gd name="connsiteX153" fmla="*/ 3186149 w 3371208"/>
              <a:gd name="connsiteY153" fmla="*/ 911700 h 1771596"/>
              <a:gd name="connsiteX154" fmla="*/ 3217364 w 3371208"/>
              <a:gd name="connsiteY154" fmla="*/ 853629 h 1771596"/>
              <a:gd name="connsiteX155" fmla="*/ 3192838 w 3371208"/>
              <a:gd name="connsiteY155" fmla="*/ 922867 h 1771596"/>
              <a:gd name="connsiteX156" fmla="*/ 3159393 w 3371208"/>
              <a:gd name="connsiteY156" fmla="*/ 983171 h 1771596"/>
              <a:gd name="connsiteX157" fmla="*/ 3139326 w 3371208"/>
              <a:gd name="connsiteY157" fmla="*/ 1005506 h 1771596"/>
              <a:gd name="connsiteX158" fmla="*/ 3143786 w 3371208"/>
              <a:gd name="connsiteY158" fmla="*/ 989872 h 1771596"/>
              <a:gd name="connsiteX159" fmla="*/ 3159393 w 3371208"/>
              <a:gd name="connsiteY159" fmla="*/ 947436 h 1771596"/>
              <a:gd name="connsiteX160" fmla="*/ 3125949 w 3371208"/>
              <a:gd name="connsiteY160" fmla="*/ 994339 h 1771596"/>
              <a:gd name="connsiteX161" fmla="*/ 3123719 w 3371208"/>
              <a:gd name="connsiteY161" fmla="*/ 1009973 h 1771596"/>
              <a:gd name="connsiteX162" fmla="*/ 3137097 w 3371208"/>
              <a:gd name="connsiteY162" fmla="*/ 1021141 h 1771596"/>
              <a:gd name="connsiteX163" fmla="*/ 3103652 w 3371208"/>
              <a:gd name="connsiteY163" fmla="*/ 1052410 h 1771596"/>
              <a:gd name="connsiteX164" fmla="*/ 3043452 w 3371208"/>
              <a:gd name="connsiteY164" fmla="*/ 1135049 h 1771596"/>
              <a:gd name="connsiteX165" fmla="*/ 3045682 w 3371208"/>
              <a:gd name="connsiteY165" fmla="*/ 1141750 h 1771596"/>
              <a:gd name="connsiteX166" fmla="*/ 2994400 w 3371208"/>
              <a:gd name="connsiteY166" fmla="*/ 1175252 h 1771596"/>
              <a:gd name="connsiteX167" fmla="*/ 2996630 w 3371208"/>
              <a:gd name="connsiteY167" fmla="*/ 1195354 h 1771596"/>
              <a:gd name="connsiteX168" fmla="*/ 2969874 w 3371208"/>
              <a:gd name="connsiteY168" fmla="*/ 1224389 h 1771596"/>
              <a:gd name="connsiteX169" fmla="*/ 2956496 w 3371208"/>
              <a:gd name="connsiteY169" fmla="*/ 1222156 h 1771596"/>
              <a:gd name="connsiteX170" fmla="*/ 2952037 w 3371208"/>
              <a:gd name="connsiteY170" fmla="*/ 1231090 h 1771596"/>
              <a:gd name="connsiteX171" fmla="*/ 2956496 w 3371208"/>
              <a:gd name="connsiteY171" fmla="*/ 1235557 h 1771596"/>
              <a:gd name="connsiteX172" fmla="*/ 2945348 w 3371208"/>
              <a:gd name="connsiteY172" fmla="*/ 1233323 h 1771596"/>
              <a:gd name="connsiteX173" fmla="*/ 2911904 w 3371208"/>
              <a:gd name="connsiteY173" fmla="*/ 1266825 h 1771596"/>
              <a:gd name="connsiteX174" fmla="*/ 2911904 w 3371208"/>
              <a:gd name="connsiteY174" fmla="*/ 1282460 h 1771596"/>
              <a:gd name="connsiteX175" fmla="*/ 2887378 w 3371208"/>
              <a:gd name="connsiteY175" fmla="*/ 1307028 h 1771596"/>
              <a:gd name="connsiteX176" fmla="*/ 2867311 w 3371208"/>
              <a:gd name="connsiteY176" fmla="*/ 1311495 h 1771596"/>
              <a:gd name="connsiteX177" fmla="*/ 2871770 w 3371208"/>
              <a:gd name="connsiteY177" fmla="*/ 1315962 h 1771596"/>
              <a:gd name="connsiteX178" fmla="*/ 2827178 w 3371208"/>
              <a:gd name="connsiteY178" fmla="*/ 1351698 h 1771596"/>
              <a:gd name="connsiteX179" fmla="*/ 2773666 w 3371208"/>
              <a:gd name="connsiteY179" fmla="*/ 1394135 h 1771596"/>
              <a:gd name="connsiteX180" fmla="*/ 2769207 w 3371208"/>
              <a:gd name="connsiteY180" fmla="*/ 1389668 h 1771596"/>
              <a:gd name="connsiteX181" fmla="*/ 2742451 w 3371208"/>
              <a:gd name="connsiteY181" fmla="*/ 1416470 h 1771596"/>
              <a:gd name="connsiteX182" fmla="*/ 2737992 w 3371208"/>
              <a:gd name="connsiteY182" fmla="*/ 1412003 h 1771596"/>
              <a:gd name="connsiteX183" fmla="*/ 2717925 w 3371208"/>
              <a:gd name="connsiteY183" fmla="*/ 1434338 h 1771596"/>
              <a:gd name="connsiteX184" fmla="*/ 2664414 w 3371208"/>
              <a:gd name="connsiteY184" fmla="*/ 1472307 h 1771596"/>
              <a:gd name="connsiteX185" fmla="*/ 2659955 w 3371208"/>
              <a:gd name="connsiteY185" fmla="*/ 1465607 h 1771596"/>
              <a:gd name="connsiteX186" fmla="*/ 2639888 w 3371208"/>
              <a:gd name="connsiteY186" fmla="*/ 1490175 h 1771596"/>
              <a:gd name="connsiteX187" fmla="*/ 2586377 w 3371208"/>
              <a:gd name="connsiteY187" fmla="*/ 1512510 h 1771596"/>
              <a:gd name="connsiteX188" fmla="*/ 2541784 w 3371208"/>
              <a:gd name="connsiteY188" fmla="*/ 1548246 h 1771596"/>
              <a:gd name="connsiteX189" fmla="*/ 2526177 w 3371208"/>
              <a:gd name="connsiteY189" fmla="*/ 1550480 h 1771596"/>
              <a:gd name="connsiteX190" fmla="*/ 2519488 w 3371208"/>
              <a:gd name="connsiteY190" fmla="*/ 1548246 h 1771596"/>
              <a:gd name="connsiteX191" fmla="*/ 2477125 w 3371208"/>
              <a:gd name="connsiteY191" fmla="*/ 1577282 h 1771596"/>
              <a:gd name="connsiteX192" fmla="*/ 2443680 w 3371208"/>
              <a:gd name="connsiteY192" fmla="*/ 1586216 h 1771596"/>
              <a:gd name="connsiteX193" fmla="*/ 2396858 w 3371208"/>
              <a:gd name="connsiteY193" fmla="*/ 1606317 h 1771596"/>
              <a:gd name="connsiteX194" fmla="*/ 2327739 w 3371208"/>
              <a:gd name="connsiteY194" fmla="*/ 1642053 h 1771596"/>
              <a:gd name="connsiteX195" fmla="*/ 2303213 w 3371208"/>
              <a:gd name="connsiteY195" fmla="*/ 1646520 h 1771596"/>
              <a:gd name="connsiteX196" fmla="*/ 2247472 w 3371208"/>
              <a:gd name="connsiteY196" fmla="*/ 1666621 h 1771596"/>
              <a:gd name="connsiteX197" fmla="*/ 2234094 w 3371208"/>
              <a:gd name="connsiteY197" fmla="*/ 1677789 h 1771596"/>
              <a:gd name="connsiteX198" fmla="*/ 2202879 w 3371208"/>
              <a:gd name="connsiteY198" fmla="*/ 1677789 h 1771596"/>
              <a:gd name="connsiteX199" fmla="*/ 2196191 w 3371208"/>
              <a:gd name="connsiteY199" fmla="*/ 1686723 h 1771596"/>
              <a:gd name="connsiteX200" fmla="*/ 2160516 w 3371208"/>
              <a:gd name="connsiteY200" fmla="*/ 1697890 h 1771596"/>
              <a:gd name="connsiteX201" fmla="*/ 2086938 w 3371208"/>
              <a:gd name="connsiteY201" fmla="*/ 1706824 h 1771596"/>
              <a:gd name="connsiteX202" fmla="*/ 2026738 w 3371208"/>
              <a:gd name="connsiteY202" fmla="*/ 1733626 h 1771596"/>
              <a:gd name="connsiteX203" fmla="*/ 2013360 w 3371208"/>
              <a:gd name="connsiteY203" fmla="*/ 1724692 h 1771596"/>
              <a:gd name="connsiteX204" fmla="*/ 2004442 w 3371208"/>
              <a:gd name="connsiteY204" fmla="*/ 1735860 h 1771596"/>
              <a:gd name="connsiteX205" fmla="*/ 1988834 w 3371208"/>
              <a:gd name="connsiteY205" fmla="*/ 1738093 h 1771596"/>
              <a:gd name="connsiteX206" fmla="*/ 1948701 w 3371208"/>
              <a:gd name="connsiteY206" fmla="*/ 1735860 h 1771596"/>
              <a:gd name="connsiteX207" fmla="*/ 1908568 w 3371208"/>
              <a:gd name="connsiteY207" fmla="*/ 1747027 h 1771596"/>
              <a:gd name="connsiteX208" fmla="*/ 1886271 w 3371208"/>
              <a:gd name="connsiteY208" fmla="*/ 1744794 h 1771596"/>
              <a:gd name="connsiteX209" fmla="*/ 1855056 w 3371208"/>
              <a:gd name="connsiteY209" fmla="*/ 1758195 h 1771596"/>
              <a:gd name="connsiteX210" fmla="*/ 1810464 w 3371208"/>
              <a:gd name="connsiteY210" fmla="*/ 1758195 h 1771596"/>
              <a:gd name="connsiteX211" fmla="*/ 1774789 w 3371208"/>
              <a:gd name="connsiteY211" fmla="*/ 1755961 h 1771596"/>
              <a:gd name="connsiteX212" fmla="*/ 1752493 w 3371208"/>
              <a:gd name="connsiteY212" fmla="*/ 1764895 h 1771596"/>
              <a:gd name="connsiteX213" fmla="*/ 1730197 w 3371208"/>
              <a:gd name="connsiteY213" fmla="*/ 1767129 h 1771596"/>
              <a:gd name="connsiteX214" fmla="*/ 1665537 w 3371208"/>
              <a:gd name="connsiteY214" fmla="*/ 1760428 h 1771596"/>
              <a:gd name="connsiteX215" fmla="*/ 1641011 w 3371208"/>
              <a:gd name="connsiteY215" fmla="*/ 1771596 h 1771596"/>
              <a:gd name="connsiteX216" fmla="*/ 1516152 w 3371208"/>
              <a:gd name="connsiteY216" fmla="*/ 1755961 h 1771596"/>
              <a:gd name="connsiteX217" fmla="*/ 1467100 w 3371208"/>
              <a:gd name="connsiteY217" fmla="*/ 1762662 h 1771596"/>
              <a:gd name="connsiteX218" fmla="*/ 1382374 w 3371208"/>
              <a:gd name="connsiteY218" fmla="*/ 1753728 h 1771596"/>
              <a:gd name="connsiteX219" fmla="*/ 1360077 w 3371208"/>
              <a:gd name="connsiteY219" fmla="*/ 1753728 h 1771596"/>
              <a:gd name="connsiteX220" fmla="*/ 1290959 w 3371208"/>
              <a:gd name="connsiteY220" fmla="*/ 1735860 h 1771596"/>
              <a:gd name="connsiteX221" fmla="*/ 1021173 w 3371208"/>
              <a:gd name="connsiteY221" fmla="*/ 1673322 h 1771596"/>
              <a:gd name="connsiteX222" fmla="*/ 1012254 w 3371208"/>
              <a:gd name="connsiteY222" fmla="*/ 1664388 h 1771596"/>
              <a:gd name="connsiteX223" fmla="*/ 938676 w 3371208"/>
              <a:gd name="connsiteY223" fmla="*/ 1642053 h 1771596"/>
              <a:gd name="connsiteX224" fmla="*/ 876246 w 3371208"/>
              <a:gd name="connsiteY224" fmla="*/ 1621951 h 1771596"/>
              <a:gd name="connsiteX225" fmla="*/ 688957 w 3371208"/>
              <a:gd name="connsiteY225" fmla="*/ 1525911 h 1771596"/>
              <a:gd name="connsiteX226" fmla="*/ 463764 w 3371208"/>
              <a:gd name="connsiteY226" fmla="*/ 1369566 h 1771596"/>
              <a:gd name="connsiteX227" fmla="*/ 459305 w 3371208"/>
              <a:gd name="connsiteY227" fmla="*/ 1369566 h 1771596"/>
              <a:gd name="connsiteX228" fmla="*/ 191748 w 3371208"/>
              <a:gd name="connsiteY228" fmla="*/ 1072511 h 1771596"/>
              <a:gd name="connsiteX229" fmla="*/ 142696 w 3371208"/>
              <a:gd name="connsiteY229" fmla="*/ 1007740 h 1771596"/>
              <a:gd name="connsiteX230" fmla="*/ 111482 w 3371208"/>
              <a:gd name="connsiteY230" fmla="*/ 949669 h 1771596"/>
              <a:gd name="connsiteX231" fmla="*/ 57970 w 3371208"/>
              <a:gd name="connsiteY231" fmla="*/ 862563 h 1771596"/>
              <a:gd name="connsiteX232" fmla="*/ 11148 w 3371208"/>
              <a:gd name="connsiteY232" fmla="*/ 759822 h 1771596"/>
              <a:gd name="connsiteX233" fmla="*/ 0 w 3371208"/>
              <a:gd name="connsiteY233" fmla="*/ 681649 h 1771596"/>
              <a:gd name="connsiteX234" fmla="*/ 24526 w 3371208"/>
              <a:gd name="connsiteY234" fmla="*/ 672715 h 1771596"/>
              <a:gd name="connsiteX235" fmla="*/ 15607 w 3371208"/>
              <a:gd name="connsiteY235" fmla="*/ 661548 h 1771596"/>
              <a:gd name="connsiteX236" fmla="*/ 33444 w 3371208"/>
              <a:gd name="connsiteY236" fmla="*/ 668248 h 1771596"/>
              <a:gd name="connsiteX237" fmla="*/ 35674 w 3371208"/>
              <a:gd name="connsiteY237" fmla="*/ 659314 h 1771596"/>
              <a:gd name="connsiteX238" fmla="*/ 49052 w 3371208"/>
              <a:gd name="connsiteY238" fmla="*/ 668248 h 1771596"/>
              <a:gd name="connsiteX239" fmla="*/ 40133 w 3371208"/>
              <a:gd name="connsiteY239" fmla="*/ 592310 h 1771596"/>
              <a:gd name="connsiteX240" fmla="*/ 46822 w 3371208"/>
              <a:gd name="connsiteY240" fmla="*/ 592310 h 1771596"/>
              <a:gd name="connsiteX241" fmla="*/ 46822 w 3371208"/>
              <a:gd name="connsiteY241" fmla="*/ 581142 h 1771596"/>
              <a:gd name="connsiteX242" fmla="*/ 64659 w 3371208"/>
              <a:gd name="connsiteY242" fmla="*/ 578909 h 1771596"/>
              <a:gd name="connsiteX243" fmla="*/ 64659 w 3371208"/>
              <a:gd name="connsiteY243" fmla="*/ 574442 h 1771596"/>
              <a:gd name="connsiteX244" fmla="*/ 84726 w 3371208"/>
              <a:gd name="connsiteY244" fmla="*/ 578909 h 1771596"/>
              <a:gd name="connsiteX245" fmla="*/ 89185 w 3371208"/>
              <a:gd name="connsiteY245" fmla="*/ 543173 h 1771596"/>
              <a:gd name="connsiteX246" fmla="*/ 91415 w 3371208"/>
              <a:gd name="connsiteY246" fmla="*/ 543173 h 1771596"/>
              <a:gd name="connsiteX247" fmla="*/ 89185 w 3371208"/>
              <a:gd name="connsiteY247" fmla="*/ 507437 h 1771596"/>
              <a:gd name="connsiteX248" fmla="*/ 86956 w 3371208"/>
              <a:gd name="connsiteY248" fmla="*/ 482868 h 1771596"/>
              <a:gd name="connsiteX249" fmla="*/ 113711 w 3371208"/>
              <a:gd name="connsiteY249" fmla="*/ 511904 h 1771596"/>
              <a:gd name="connsiteX250" fmla="*/ 109252 w 3371208"/>
              <a:gd name="connsiteY250" fmla="*/ 489569 h 1771596"/>
              <a:gd name="connsiteX251" fmla="*/ 129319 w 3371208"/>
              <a:gd name="connsiteY251" fmla="*/ 489569 h 1771596"/>
              <a:gd name="connsiteX252" fmla="*/ 113711 w 3371208"/>
              <a:gd name="connsiteY252" fmla="*/ 451599 h 1771596"/>
              <a:gd name="connsiteX253" fmla="*/ 142696 w 3371208"/>
              <a:gd name="connsiteY253" fmla="*/ 489569 h 1771596"/>
              <a:gd name="connsiteX254" fmla="*/ 147156 w 3371208"/>
              <a:gd name="connsiteY254" fmla="*/ 485102 h 1771596"/>
              <a:gd name="connsiteX255" fmla="*/ 120400 w 3371208"/>
              <a:gd name="connsiteY255" fmla="*/ 442665 h 1771596"/>
              <a:gd name="connsiteX256" fmla="*/ 162763 w 3371208"/>
              <a:gd name="connsiteY256" fmla="*/ 478401 h 1771596"/>
              <a:gd name="connsiteX257" fmla="*/ 164993 w 3371208"/>
              <a:gd name="connsiteY257" fmla="*/ 485102 h 1771596"/>
              <a:gd name="connsiteX258" fmla="*/ 158304 w 3371208"/>
              <a:gd name="connsiteY258" fmla="*/ 491802 h 1771596"/>
              <a:gd name="connsiteX259" fmla="*/ 171682 w 3371208"/>
              <a:gd name="connsiteY259" fmla="*/ 494036 h 1771596"/>
              <a:gd name="connsiteX260" fmla="*/ 240800 w 3371208"/>
              <a:gd name="connsiteY260" fmla="*/ 578909 h 1771596"/>
              <a:gd name="connsiteX261" fmla="*/ 294312 w 3371208"/>
              <a:gd name="connsiteY261" fmla="*/ 628046 h 1771596"/>
              <a:gd name="connsiteX262" fmla="*/ 296541 w 3371208"/>
              <a:gd name="connsiteY262" fmla="*/ 625812 h 1771596"/>
              <a:gd name="connsiteX263" fmla="*/ 200667 w 3371208"/>
              <a:gd name="connsiteY263" fmla="*/ 465000 h 1771596"/>
              <a:gd name="connsiteX264" fmla="*/ 202897 w 3371208"/>
              <a:gd name="connsiteY264" fmla="*/ 447132 h 1771596"/>
              <a:gd name="connsiteX265" fmla="*/ 218504 w 3371208"/>
              <a:gd name="connsiteY265" fmla="*/ 462767 h 1771596"/>
              <a:gd name="connsiteX266" fmla="*/ 222963 w 3371208"/>
              <a:gd name="connsiteY266" fmla="*/ 456066 h 1771596"/>
              <a:gd name="connsiteX267" fmla="*/ 207356 w 3371208"/>
              <a:gd name="connsiteY267" fmla="*/ 420330 h 1771596"/>
              <a:gd name="connsiteX268" fmla="*/ 211815 w 3371208"/>
              <a:gd name="connsiteY268" fmla="*/ 393528 h 1771596"/>
              <a:gd name="connsiteX269" fmla="*/ 238571 w 3371208"/>
              <a:gd name="connsiteY269" fmla="*/ 411396 h 1771596"/>
              <a:gd name="connsiteX270" fmla="*/ 236341 w 3371208"/>
              <a:gd name="connsiteY270" fmla="*/ 402462 h 1771596"/>
              <a:gd name="connsiteX271" fmla="*/ 294312 w 3371208"/>
              <a:gd name="connsiteY271" fmla="*/ 453833 h 1771596"/>
              <a:gd name="connsiteX272" fmla="*/ 276475 w 3371208"/>
              <a:gd name="connsiteY272" fmla="*/ 418097 h 1771596"/>
              <a:gd name="connsiteX273" fmla="*/ 303230 w 3371208"/>
              <a:gd name="connsiteY273" fmla="*/ 451599 h 1771596"/>
              <a:gd name="connsiteX274" fmla="*/ 289852 w 3371208"/>
              <a:gd name="connsiteY274" fmla="*/ 395762 h 1771596"/>
              <a:gd name="connsiteX275" fmla="*/ 381267 w 3371208"/>
              <a:gd name="connsiteY275" fmla="*/ 482868 h 1771596"/>
              <a:gd name="connsiteX276" fmla="*/ 399104 w 3371208"/>
              <a:gd name="connsiteY276" fmla="*/ 473934 h 1771596"/>
              <a:gd name="connsiteX277" fmla="*/ 392416 w 3371208"/>
              <a:gd name="connsiteY277" fmla="*/ 476168 h 1771596"/>
              <a:gd name="connsiteX278" fmla="*/ 405793 w 3371208"/>
              <a:gd name="connsiteY278" fmla="*/ 494036 h 1771596"/>
              <a:gd name="connsiteX279" fmla="*/ 412482 w 3371208"/>
              <a:gd name="connsiteY279" fmla="*/ 489569 h 1771596"/>
              <a:gd name="connsiteX280" fmla="*/ 412482 w 3371208"/>
              <a:gd name="connsiteY280" fmla="*/ 505203 h 1771596"/>
              <a:gd name="connsiteX281" fmla="*/ 419171 w 3371208"/>
              <a:gd name="connsiteY281" fmla="*/ 511904 h 1771596"/>
              <a:gd name="connsiteX282" fmla="*/ 425860 w 3371208"/>
              <a:gd name="connsiteY282" fmla="*/ 505203 h 1771596"/>
              <a:gd name="connsiteX283" fmla="*/ 445927 w 3371208"/>
              <a:gd name="connsiteY283" fmla="*/ 523071 h 1771596"/>
              <a:gd name="connsiteX284" fmla="*/ 430319 w 3371208"/>
              <a:gd name="connsiteY284" fmla="*/ 518604 h 1771596"/>
              <a:gd name="connsiteX285" fmla="*/ 506127 w 3371208"/>
              <a:gd name="connsiteY285" fmla="*/ 603477 h 1771596"/>
              <a:gd name="connsiteX286" fmla="*/ 512816 w 3371208"/>
              <a:gd name="connsiteY286" fmla="*/ 603477 h 1771596"/>
              <a:gd name="connsiteX287" fmla="*/ 546260 w 3371208"/>
              <a:gd name="connsiteY287" fmla="*/ 643680 h 1771596"/>
              <a:gd name="connsiteX288" fmla="*/ 570786 w 3371208"/>
              <a:gd name="connsiteY288" fmla="*/ 663781 h 1771596"/>
              <a:gd name="connsiteX289" fmla="*/ 604231 w 3371208"/>
              <a:gd name="connsiteY289" fmla="*/ 699517 h 1771596"/>
              <a:gd name="connsiteX290" fmla="*/ 617609 w 3371208"/>
              <a:gd name="connsiteY290" fmla="*/ 703984 h 1771596"/>
              <a:gd name="connsiteX291" fmla="*/ 610920 w 3371208"/>
              <a:gd name="connsiteY291" fmla="*/ 692817 h 1771596"/>
              <a:gd name="connsiteX292" fmla="*/ 651053 w 3371208"/>
              <a:gd name="connsiteY292" fmla="*/ 719619 h 1771596"/>
              <a:gd name="connsiteX293" fmla="*/ 807128 w 3371208"/>
              <a:gd name="connsiteY293" fmla="*/ 820126 h 1771596"/>
              <a:gd name="connsiteX294" fmla="*/ 827194 w 3371208"/>
              <a:gd name="connsiteY294" fmla="*/ 855862 h 1771596"/>
              <a:gd name="connsiteX295" fmla="*/ 882935 w 3371208"/>
              <a:gd name="connsiteY295" fmla="*/ 882664 h 1771596"/>
              <a:gd name="connsiteX296" fmla="*/ 896313 w 3371208"/>
              <a:gd name="connsiteY296" fmla="*/ 898299 h 1771596"/>
              <a:gd name="connsiteX297" fmla="*/ 931987 w 3371208"/>
              <a:gd name="connsiteY297" fmla="*/ 913933 h 1771596"/>
              <a:gd name="connsiteX298" fmla="*/ 969891 w 3371208"/>
              <a:gd name="connsiteY298" fmla="*/ 929568 h 1771596"/>
              <a:gd name="connsiteX299" fmla="*/ 1025632 w 3371208"/>
              <a:gd name="connsiteY299" fmla="*/ 960836 h 1771596"/>
              <a:gd name="connsiteX300" fmla="*/ 1052388 w 3371208"/>
              <a:gd name="connsiteY300" fmla="*/ 983171 h 1771596"/>
              <a:gd name="connsiteX301" fmla="*/ 1096980 w 3371208"/>
              <a:gd name="connsiteY301" fmla="*/ 994339 h 1771596"/>
              <a:gd name="connsiteX302" fmla="*/ 1125966 w 3371208"/>
              <a:gd name="connsiteY302" fmla="*/ 1012207 h 1771596"/>
              <a:gd name="connsiteX303" fmla="*/ 1130425 w 3371208"/>
              <a:gd name="connsiteY303" fmla="*/ 1007740 h 1771596"/>
              <a:gd name="connsiteX304" fmla="*/ 1110358 w 3371208"/>
              <a:gd name="connsiteY304" fmla="*/ 983171 h 1771596"/>
              <a:gd name="connsiteX305" fmla="*/ 1139343 w 3371208"/>
              <a:gd name="connsiteY305" fmla="*/ 1007740 h 1771596"/>
              <a:gd name="connsiteX306" fmla="*/ 1132654 w 3371208"/>
              <a:gd name="connsiteY306" fmla="*/ 1009973 h 1771596"/>
              <a:gd name="connsiteX307" fmla="*/ 1137114 w 3371208"/>
              <a:gd name="connsiteY307" fmla="*/ 1016674 h 1771596"/>
              <a:gd name="connsiteX308" fmla="*/ 1141573 w 3371208"/>
              <a:gd name="connsiteY308" fmla="*/ 1012207 h 1771596"/>
              <a:gd name="connsiteX309" fmla="*/ 1170558 w 3371208"/>
              <a:gd name="connsiteY309" fmla="*/ 1021141 h 1771596"/>
              <a:gd name="connsiteX310" fmla="*/ 1197314 w 3371208"/>
              <a:gd name="connsiteY310" fmla="*/ 1023374 h 1771596"/>
              <a:gd name="connsiteX311" fmla="*/ 1210692 w 3371208"/>
              <a:gd name="connsiteY311" fmla="*/ 1034542 h 1771596"/>
              <a:gd name="connsiteX312" fmla="*/ 1215151 w 3371208"/>
              <a:gd name="connsiteY312" fmla="*/ 1032308 h 1771596"/>
              <a:gd name="connsiteX313" fmla="*/ 1212921 w 3371208"/>
              <a:gd name="connsiteY313" fmla="*/ 1034542 h 1771596"/>
              <a:gd name="connsiteX314" fmla="*/ 1248596 w 3371208"/>
              <a:gd name="connsiteY314" fmla="*/ 1043476 h 1771596"/>
              <a:gd name="connsiteX315" fmla="*/ 1268662 w 3371208"/>
              <a:gd name="connsiteY315" fmla="*/ 1056877 h 1771596"/>
              <a:gd name="connsiteX316" fmla="*/ 1282040 w 3371208"/>
              <a:gd name="connsiteY316" fmla="*/ 1052410 h 1771596"/>
              <a:gd name="connsiteX317" fmla="*/ 1282040 w 3371208"/>
              <a:gd name="connsiteY317" fmla="*/ 1059110 h 1771596"/>
              <a:gd name="connsiteX318" fmla="*/ 1333322 w 3371208"/>
              <a:gd name="connsiteY318" fmla="*/ 1076978 h 1771596"/>
              <a:gd name="connsiteX319" fmla="*/ 1344470 w 3371208"/>
              <a:gd name="connsiteY319" fmla="*/ 1068044 h 1771596"/>
              <a:gd name="connsiteX320" fmla="*/ 1353388 w 3371208"/>
              <a:gd name="connsiteY320" fmla="*/ 1081445 h 1771596"/>
              <a:gd name="connsiteX321" fmla="*/ 1409129 w 3371208"/>
              <a:gd name="connsiteY321" fmla="*/ 1097080 h 1771596"/>
              <a:gd name="connsiteX322" fmla="*/ 1435885 w 3371208"/>
              <a:gd name="connsiteY322" fmla="*/ 1114948 h 1771596"/>
              <a:gd name="connsiteX323" fmla="*/ 1442574 w 3371208"/>
              <a:gd name="connsiteY323" fmla="*/ 1103780 h 1771596"/>
              <a:gd name="connsiteX324" fmla="*/ 1455952 w 3371208"/>
              <a:gd name="connsiteY324" fmla="*/ 1114948 h 1771596"/>
              <a:gd name="connsiteX325" fmla="*/ 1509463 w 3371208"/>
              <a:gd name="connsiteY325" fmla="*/ 1117181 h 1771596"/>
              <a:gd name="connsiteX326" fmla="*/ 1605337 w 3371208"/>
              <a:gd name="connsiteY326" fmla="*/ 1126115 h 1771596"/>
              <a:gd name="connsiteX327" fmla="*/ 1614256 w 3371208"/>
              <a:gd name="connsiteY327" fmla="*/ 1135049 h 1771596"/>
              <a:gd name="connsiteX328" fmla="*/ 1643241 w 3371208"/>
              <a:gd name="connsiteY328" fmla="*/ 1128349 h 1771596"/>
              <a:gd name="connsiteX329" fmla="*/ 1658848 w 3371208"/>
              <a:gd name="connsiteY329" fmla="*/ 1135049 h 1771596"/>
              <a:gd name="connsiteX330" fmla="*/ 1661078 w 3371208"/>
              <a:gd name="connsiteY330" fmla="*/ 1126115 h 1771596"/>
              <a:gd name="connsiteX331" fmla="*/ 1696752 w 3371208"/>
              <a:gd name="connsiteY331" fmla="*/ 1139516 h 1771596"/>
              <a:gd name="connsiteX332" fmla="*/ 1707900 w 3371208"/>
              <a:gd name="connsiteY332" fmla="*/ 1130582 h 1771596"/>
              <a:gd name="connsiteX333" fmla="*/ 1698982 w 3371208"/>
              <a:gd name="connsiteY333" fmla="*/ 1117181 h 1771596"/>
              <a:gd name="connsiteX334" fmla="*/ 1712360 w 3371208"/>
              <a:gd name="connsiteY334" fmla="*/ 1121648 h 1771596"/>
              <a:gd name="connsiteX335" fmla="*/ 1710130 w 3371208"/>
              <a:gd name="connsiteY335" fmla="*/ 1126115 h 1771596"/>
              <a:gd name="connsiteX336" fmla="*/ 1734656 w 3371208"/>
              <a:gd name="connsiteY336" fmla="*/ 1139516 h 1771596"/>
              <a:gd name="connsiteX337" fmla="*/ 1748034 w 3371208"/>
              <a:gd name="connsiteY337" fmla="*/ 1128349 h 1771596"/>
              <a:gd name="connsiteX338" fmla="*/ 1792626 w 3371208"/>
              <a:gd name="connsiteY338" fmla="*/ 1128349 h 1771596"/>
              <a:gd name="connsiteX339" fmla="*/ 1848367 w 3371208"/>
              <a:gd name="connsiteY339" fmla="*/ 1119415 h 1771596"/>
              <a:gd name="connsiteX340" fmla="*/ 1872893 w 3371208"/>
              <a:gd name="connsiteY340" fmla="*/ 1128349 h 1771596"/>
              <a:gd name="connsiteX341" fmla="*/ 1875123 w 3371208"/>
              <a:gd name="connsiteY341" fmla="*/ 1121648 h 1771596"/>
              <a:gd name="connsiteX342" fmla="*/ 1897419 w 3371208"/>
              <a:gd name="connsiteY342" fmla="*/ 1128349 h 1771596"/>
              <a:gd name="connsiteX343" fmla="*/ 1892960 w 3371208"/>
              <a:gd name="connsiteY343" fmla="*/ 1117181 h 1771596"/>
              <a:gd name="connsiteX344" fmla="*/ 1906338 w 3371208"/>
              <a:gd name="connsiteY344" fmla="*/ 1114948 h 1771596"/>
              <a:gd name="connsiteX345" fmla="*/ 1901879 w 3371208"/>
              <a:gd name="connsiteY345" fmla="*/ 1126115 h 1771596"/>
              <a:gd name="connsiteX346" fmla="*/ 1950931 w 3371208"/>
              <a:gd name="connsiteY346" fmla="*/ 1108247 h 1771596"/>
              <a:gd name="connsiteX347" fmla="*/ 1977686 w 3371208"/>
              <a:gd name="connsiteY347" fmla="*/ 1117181 h 1771596"/>
              <a:gd name="connsiteX348" fmla="*/ 1982145 w 3371208"/>
              <a:gd name="connsiteY348" fmla="*/ 1112714 h 1771596"/>
              <a:gd name="connsiteX349" fmla="*/ 1968768 w 3371208"/>
              <a:gd name="connsiteY349" fmla="*/ 1106014 h 1771596"/>
              <a:gd name="connsiteX350" fmla="*/ 2046805 w 3371208"/>
              <a:gd name="connsiteY350" fmla="*/ 1099313 h 1771596"/>
              <a:gd name="connsiteX351" fmla="*/ 2064642 w 3371208"/>
              <a:gd name="connsiteY351" fmla="*/ 1097080 h 1771596"/>
              <a:gd name="connsiteX352" fmla="*/ 2073561 w 3371208"/>
              <a:gd name="connsiteY352" fmla="*/ 1088146 h 1771596"/>
              <a:gd name="connsiteX353" fmla="*/ 2080249 w 3371208"/>
              <a:gd name="connsiteY353" fmla="*/ 1090379 h 1771596"/>
              <a:gd name="connsiteX354" fmla="*/ 2080249 w 3371208"/>
              <a:gd name="connsiteY354" fmla="*/ 1074745 h 1771596"/>
              <a:gd name="connsiteX355" fmla="*/ 2109235 w 3371208"/>
              <a:gd name="connsiteY355" fmla="*/ 1081445 h 1771596"/>
              <a:gd name="connsiteX356" fmla="*/ 2120383 w 3371208"/>
              <a:gd name="connsiteY356" fmla="*/ 1081445 h 1771596"/>
              <a:gd name="connsiteX357" fmla="*/ 2124842 w 3371208"/>
              <a:gd name="connsiteY357" fmla="*/ 1061344 h 1771596"/>
              <a:gd name="connsiteX358" fmla="*/ 2164976 w 3371208"/>
              <a:gd name="connsiteY358" fmla="*/ 1047943 h 1771596"/>
              <a:gd name="connsiteX359" fmla="*/ 2169435 w 3371208"/>
              <a:gd name="connsiteY359" fmla="*/ 1052410 h 1771596"/>
              <a:gd name="connsiteX360" fmla="*/ 2200650 w 3371208"/>
              <a:gd name="connsiteY360" fmla="*/ 1041242 h 1771596"/>
              <a:gd name="connsiteX361" fmla="*/ 2247472 w 3371208"/>
              <a:gd name="connsiteY361" fmla="*/ 1023374 h 1771596"/>
              <a:gd name="connsiteX362" fmla="*/ 2254161 w 3371208"/>
              <a:gd name="connsiteY362" fmla="*/ 1012207 h 1771596"/>
              <a:gd name="connsiteX363" fmla="*/ 2258620 w 3371208"/>
              <a:gd name="connsiteY363" fmla="*/ 1016674 h 1771596"/>
              <a:gd name="connsiteX364" fmla="*/ 2271998 w 3371208"/>
              <a:gd name="connsiteY364" fmla="*/ 1005506 h 1771596"/>
              <a:gd name="connsiteX365" fmla="*/ 2294294 w 3371208"/>
              <a:gd name="connsiteY365" fmla="*/ 1012207 h 1771596"/>
              <a:gd name="connsiteX366" fmla="*/ 2292065 w 3371208"/>
              <a:gd name="connsiteY366" fmla="*/ 1009973 h 1771596"/>
              <a:gd name="connsiteX367" fmla="*/ 2303213 w 3371208"/>
              <a:gd name="connsiteY367" fmla="*/ 998806 h 1771596"/>
              <a:gd name="connsiteX368" fmla="*/ 2300983 w 3371208"/>
              <a:gd name="connsiteY368" fmla="*/ 992105 h 1771596"/>
              <a:gd name="connsiteX369" fmla="*/ 2358954 w 3371208"/>
              <a:gd name="connsiteY369" fmla="*/ 958603 h 1771596"/>
              <a:gd name="connsiteX370" fmla="*/ 2396858 w 3371208"/>
              <a:gd name="connsiteY370" fmla="*/ 945202 h 1771596"/>
              <a:gd name="connsiteX371" fmla="*/ 2428073 w 3371208"/>
              <a:gd name="connsiteY371" fmla="*/ 925101 h 1771596"/>
              <a:gd name="connsiteX372" fmla="*/ 2423613 w 3371208"/>
              <a:gd name="connsiteY372" fmla="*/ 947436 h 1771596"/>
              <a:gd name="connsiteX373" fmla="*/ 2414695 w 3371208"/>
              <a:gd name="connsiteY373" fmla="*/ 945202 h 1771596"/>
              <a:gd name="connsiteX374" fmla="*/ 2414695 w 3371208"/>
              <a:gd name="connsiteY374" fmla="*/ 954136 h 1771596"/>
              <a:gd name="connsiteX375" fmla="*/ 2396858 w 3371208"/>
              <a:gd name="connsiteY375" fmla="*/ 954136 h 1771596"/>
              <a:gd name="connsiteX376" fmla="*/ 2401317 w 3371208"/>
              <a:gd name="connsiteY376" fmla="*/ 960836 h 1771596"/>
              <a:gd name="connsiteX377" fmla="*/ 2365643 w 3371208"/>
              <a:gd name="connsiteY377" fmla="*/ 969770 h 1771596"/>
              <a:gd name="connsiteX378" fmla="*/ 2379021 w 3371208"/>
              <a:gd name="connsiteY378" fmla="*/ 992105 h 1771596"/>
              <a:gd name="connsiteX379" fmla="*/ 2399087 w 3371208"/>
              <a:gd name="connsiteY379" fmla="*/ 974237 h 1771596"/>
              <a:gd name="connsiteX380" fmla="*/ 2443680 w 3371208"/>
              <a:gd name="connsiteY380" fmla="*/ 956369 h 1771596"/>
              <a:gd name="connsiteX381" fmla="*/ 2457058 w 3371208"/>
              <a:gd name="connsiteY381" fmla="*/ 969770 h 1771596"/>
              <a:gd name="connsiteX382" fmla="*/ 2436991 w 3371208"/>
              <a:gd name="connsiteY382" fmla="*/ 987638 h 1771596"/>
              <a:gd name="connsiteX383" fmla="*/ 2428073 w 3371208"/>
              <a:gd name="connsiteY383" fmla="*/ 978704 h 1771596"/>
              <a:gd name="connsiteX384" fmla="*/ 2425843 w 3371208"/>
              <a:gd name="connsiteY384" fmla="*/ 989872 h 1771596"/>
              <a:gd name="connsiteX385" fmla="*/ 2379021 w 3371208"/>
              <a:gd name="connsiteY385" fmla="*/ 1023374 h 1771596"/>
              <a:gd name="connsiteX386" fmla="*/ 2365643 w 3371208"/>
              <a:gd name="connsiteY386" fmla="*/ 1030075 h 1771596"/>
              <a:gd name="connsiteX387" fmla="*/ 2365643 w 3371208"/>
              <a:gd name="connsiteY387" fmla="*/ 1034542 h 1771596"/>
              <a:gd name="connsiteX388" fmla="*/ 2352265 w 3371208"/>
              <a:gd name="connsiteY388" fmla="*/ 1023374 h 1771596"/>
              <a:gd name="connsiteX389" fmla="*/ 2350035 w 3371208"/>
              <a:gd name="connsiteY389" fmla="*/ 1043476 h 1771596"/>
              <a:gd name="connsiteX390" fmla="*/ 2312132 w 3371208"/>
              <a:gd name="connsiteY390" fmla="*/ 1043476 h 1771596"/>
              <a:gd name="connsiteX391" fmla="*/ 2296524 w 3371208"/>
              <a:gd name="connsiteY391" fmla="*/ 1047943 h 1771596"/>
              <a:gd name="connsiteX392" fmla="*/ 2274228 w 3371208"/>
              <a:gd name="connsiteY392" fmla="*/ 1079212 h 1771596"/>
              <a:gd name="connsiteX393" fmla="*/ 2229635 w 3371208"/>
              <a:gd name="connsiteY393" fmla="*/ 1094846 h 1771596"/>
              <a:gd name="connsiteX394" fmla="*/ 2202879 w 3371208"/>
              <a:gd name="connsiteY394" fmla="*/ 1110481 h 1771596"/>
              <a:gd name="connsiteX395" fmla="*/ 2156057 w 3371208"/>
              <a:gd name="connsiteY395" fmla="*/ 1119415 h 1771596"/>
              <a:gd name="connsiteX396" fmla="*/ 2073561 w 3371208"/>
              <a:gd name="connsiteY396" fmla="*/ 1150684 h 1771596"/>
              <a:gd name="connsiteX397" fmla="*/ 1962079 w 3371208"/>
              <a:gd name="connsiteY397" fmla="*/ 1175252 h 1771596"/>
              <a:gd name="connsiteX398" fmla="*/ 1908568 w 3371208"/>
              <a:gd name="connsiteY398" fmla="*/ 1188653 h 1771596"/>
              <a:gd name="connsiteX399" fmla="*/ 1806004 w 3371208"/>
              <a:gd name="connsiteY399" fmla="*/ 1193120 h 1771596"/>
              <a:gd name="connsiteX400" fmla="*/ 1734656 w 3371208"/>
              <a:gd name="connsiteY400" fmla="*/ 1199821 h 1771596"/>
              <a:gd name="connsiteX401" fmla="*/ 1616485 w 3371208"/>
              <a:gd name="connsiteY401" fmla="*/ 1197587 h 1771596"/>
              <a:gd name="connsiteX402" fmla="*/ 1600878 w 3371208"/>
              <a:gd name="connsiteY402" fmla="*/ 1202054 h 1771596"/>
              <a:gd name="connsiteX403" fmla="*/ 1567433 w 3371208"/>
              <a:gd name="connsiteY403" fmla="*/ 1195354 h 1771596"/>
              <a:gd name="connsiteX404" fmla="*/ 1458181 w 3371208"/>
              <a:gd name="connsiteY404" fmla="*/ 1175252 h 1771596"/>
              <a:gd name="connsiteX405" fmla="*/ 1444803 w 3371208"/>
              <a:gd name="connsiteY405" fmla="*/ 1184186 h 1771596"/>
              <a:gd name="connsiteX406" fmla="*/ 1395751 w 3371208"/>
              <a:gd name="connsiteY406" fmla="*/ 1193120 h 1771596"/>
              <a:gd name="connsiteX407" fmla="*/ 1384603 w 3371208"/>
              <a:gd name="connsiteY407" fmla="*/ 1190887 h 1771596"/>
              <a:gd name="connsiteX408" fmla="*/ 1393522 w 3371208"/>
              <a:gd name="connsiteY408" fmla="*/ 1186420 h 1771596"/>
              <a:gd name="connsiteX409" fmla="*/ 1373455 w 3371208"/>
              <a:gd name="connsiteY409" fmla="*/ 1175252 h 1771596"/>
              <a:gd name="connsiteX410" fmla="*/ 1371225 w 3371208"/>
              <a:gd name="connsiteY410" fmla="*/ 1188653 h 1771596"/>
              <a:gd name="connsiteX411" fmla="*/ 1364537 w 3371208"/>
              <a:gd name="connsiteY411" fmla="*/ 1175252 h 1771596"/>
              <a:gd name="connsiteX412" fmla="*/ 1324403 w 3371208"/>
              <a:gd name="connsiteY412" fmla="*/ 1168552 h 1771596"/>
              <a:gd name="connsiteX413" fmla="*/ 1326633 w 3371208"/>
              <a:gd name="connsiteY413" fmla="*/ 1175252 h 1771596"/>
              <a:gd name="connsiteX414" fmla="*/ 1311025 w 3371208"/>
              <a:gd name="connsiteY414" fmla="*/ 1173019 h 1771596"/>
              <a:gd name="connsiteX415" fmla="*/ 1302107 w 3371208"/>
              <a:gd name="connsiteY415" fmla="*/ 1157384 h 1771596"/>
              <a:gd name="connsiteX416" fmla="*/ 1279810 w 3371208"/>
              <a:gd name="connsiteY416" fmla="*/ 1155151 h 1771596"/>
              <a:gd name="connsiteX417" fmla="*/ 1286499 w 3371208"/>
              <a:gd name="connsiteY417" fmla="*/ 1166318 h 1771596"/>
              <a:gd name="connsiteX418" fmla="*/ 1282040 w 3371208"/>
              <a:gd name="connsiteY418" fmla="*/ 1166318 h 1771596"/>
              <a:gd name="connsiteX419" fmla="*/ 1299877 w 3371208"/>
              <a:gd name="connsiteY419" fmla="*/ 1184186 h 1771596"/>
              <a:gd name="connsiteX420" fmla="*/ 1331092 w 3371208"/>
              <a:gd name="connsiteY420" fmla="*/ 1186420 h 1771596"/>
              <a:gd name="connsiteX421" fmla="*/ 1344470 w 3371208"/>
              <a:gd name="connsiteY421" fmla="*/ 1193120 h 1771596"/>
              <a:gd name="connsiteX422" fmla="*/ 1366766 w 3371208"/>
              <a:gd name="connsiteY422" fmla="*/ 1195354 h 1771596"/>
              <a:gd name="connsiteX423" fmla="*/ 1366766 w 3371208"/>
              <a:gd name="connsiteY423" fmla="*/ 1197587 h 1771596"/>
              <a:gd name="connsiteX424" fmla="*/ 1377914 w 3371208"/>
              <a:gd name="connsiteY424" fmla="*/ 1193120 h 1771596"/>
              <a:gd name="connsiteX425" fmla="*/ 1411359 w 3371208"/>
              <a:gd name="connsiteY425" fmla="*/ 1208755 h 1771596"/>
              <a:gd name="connsiteX426" fmla="*/ 1424737 w 3371208"/>
              <a:gd name="connsiteY426" fmla="*/ 1206521 h 1771596"/>
              <a:gd name="connsiteX427" fmla="*/ 1455952 w 3371208"/>
              <a:gd name="connsiteY427" fmla="*/ 1215455 h 1771596"/>
              <a:gd name="connsiteX428" fmla="*/ 1493855 w 3371208"/>
              <a:gd name="connsiteY428" fmla="*/ 1215455 h 1771596"/>
              <a:gd name="connsiteX429" fmla="*/ 1545137 w 3371208"/>
              <a:gd name="connsiteY429" fmla="*/ 1224389 h 1771596"/>
              <a:gd name="connsiteX430" fmla="*/ 1618715 w 3371208"/>
              <a:gd name="connsiteY430" fmla="*/ 1228856 h 1771596"/>
              <a:gd name="connsiteX431" fmla="*/ 1652159 w 3371208"/>
              <a:gd name="connsiteY431" fmla="*/ 1235557 h 1771596"/>
              <a:gd name="connsiteX432" fmla="*/ 1716819 w 3371208"/>
              <a:gd name="connsiteY432" fmla="*/ 1237790 h 1771596"/>
              <a:gd name="connsiteX433" fmla="*/ 1723508 w 3371208"/>
              <a:gd name="connsiteY433" fmla="*/ 1248958 h 1771596"/>
              <a:gd name="connsiteX434" fmla="*/ 1736886 w 3371208"/>
              <a:gd name="connsiteY434" fmla="*/ 1244491 h 1771596"/>
              <a:gd name="connsiteX435" fmla="*/ 1734656 w 3371208"/>
              <a:gd name="connsiteY435" fmla="*/ 1237790 h 1771596"/>
              <a:gd name="connsiteX436" fmla="*/ 1727967 w 3371208"/>
              <a:gd name="connsiteY436" fmla="*/ 1237790 h 1771596"/>
              <a:gd name="connsiteX437" fmla="*/ 1727967 w 3371208"/>
              <a:gd name="connsiteY437" fmla="*/ 1233323 h 1771596"/>
              <a:gd name="connsiteX438" fmla="*/ 1770330 w 3371208"/>
              <a:gd name="connsiteY438" fmla="*/ 1240024 h 1771596"/>
              <a:gd name="connsiteX439" fmla="*/ 1779249 w 3371208"/>
              <a:gd name="connsiteY439" fmla="*/ 1228856 h 1771596"/>
              <a:gd name="connsiteX440" fmla="*/ 1794856 w 3371208"/>
              <a:gd name="connsiteY440" fmla="*/ 1233323 h 1771596"/>
              <a:gd name="connsiteX441" fmla="*/ 1806004 w 3371208"/>
              <a:gd name="connsiteY441" fmla="*/ 1246724 h 1771596"/>
              <a:gd name="connsiteX442" fmla="*/ 1817152 w 3371208"/>
              <a:gd name="connsiteY442" fmla="*/ 1240024 h 1771596"/>
              <a:gd name="connsiteX443" fmla="*/ 1817152 w 3371208"/>
              <a:gd name="connsiteY443" fmla="*/ 1235557 h 1771596"/>
              <a:gd name="connsiteX444" fmla="*/ 1834990 w 3371208"/>
              <a:gd name="connsiteY444" fmla="*/ 1228856 h 1771596"/>
              <a:gd name="connsiteX445" fmla="*/ 1799315 w 3371208"/>
              <a:gd name="connsiteY445" fmla="*/ 1219922 h 1771596"/>
              <a:gd name="connsiteX446" fmla="*/ 1794856 w 3371208"/>
              <a:gd name="connsiteY446" fmla="*/ 1215455 h 1771596"/>
              <a:gd name="connsiteX447" fmla="*/ 1841678 w 3371208"/>
              <a:gd name="connsiteY447" fmla="*/ 1222156 h 1771596"/>
              <a:gd name="connsiteX448" fmla="*/ 1875123 w 3371208"/>
              <a:gd name="connsiteY448" fmla="*/ 1235557 h 1771596"/>
              <a:gd name="connsiteX449" fmla="*/ 1915256 w 3371208"/>
              <a:gd name="connsiteY449" fmla="*/ 1224389 h 1771596"/>
              <a:gd name="connsiteX450" fmla="*/ 1930864 w 3371208"/>
              <a:gd name="connsiteY450" fmla="*/ 1231090 h 1771596"/>
              <a:gd name="connsiteX451" fmla="*/ 1948701 w 3371208"/>
              <a:gd name="connsiteY451" fmla="*/ 1231090 h 1771596"/>
              <a:gd name="connsiteX452" fmla="*/ 1964308 w 3371208"/>
              <a:gd name="connsiteY452" fmla="*/ 1224389 h 1771596"/>
              <a:gd name="connsiteX453" fmla="*/ 1964308 w 3371208"/>
              <a:gd name="connsiteY453" fmla="*/ 1233323 h 1771596"/>
              <a:gd name="connsiteX454" fmla="*/ 1988834 w 3371208"/>
              <a:gd name="connsiteY454" fmla="*/ 1228856 h 1771596"/>
              <a:gd name="connsiteX455" fmla="*/ 1975457 w 3371208"/>
              <a:gd name="connsiteY455" fmla="*/ 1215455 h 1771596"/>
              <a:gd name="connsiteX456" fmla="*/ 2011131 w 3371208"/>
              <a:gd name="connsiteY456" fmla="*/ 1213222 h 1771596"/>
              <a:gd name="connsiteX457" fmla="*/ 2044575 w 3371208"/>
              <a:gd name="connsiteY457" fmla="*/ 1208755 h 1771596"/>
              <a:gd name="connsiteX458" fmla="*/ 2044575 w 3371208"/>
              <a:gd name="connsiteY458" fmla="*/ 1213222 h 1771596"/>
              <a:gd name="connsiteX459" fmla="*/ 2057953 w 3371208"/>
              <a:gd name="connsiteY459" fmla="*/ 1197587 h 1771596"/>
              <a:gd name="connsiteX460" fmla="*/ 2115924 w 3371208"/>
              <a:gd name="connsiteY460" fmla="*/ 1175252 h 1771596"/>
              <a:gd name="connsiteX461" fmla="*/ 2151598 w 3371208"/>
              <a:gd name="connsiteY461" fmla="*/ 1188653 h 1771596"/>
              <a:gd name="connsiteX462" fmla="*/ 2138220 w 3371208"/>
              <a:gd name="connsiteY462" fmla="*/ 1184186 h 1771596"/>
              <a:gd name="connsiteX463" fmla="*/ 2133761 w 3371208"/>
              <a:gd name="connsiteY463" fmla="*/ 1170785 h 1771596"/>
              <a:gd name="connsiteX464" fmla="*/ 2189502 w 3371208"/>
              <a:gd name="connsiteY464" fmla="*/ 1181953 h 1771596"/>
              <a:gd name="connsiteX465" fmla="*/ 2182813 w 3371208"/>
              <a:gd name="connsiteY465" fmla="*/ 1159618 h 1771596"/>
              <a:gd name="connsiteX466" fmla="*/ 2193961 w 3371208"/>
              <a:gd name="connsiteY466" fmla="*/ 1161851 h 1771596"/>
              <a:gd name="connsiteX467" fmla="*/ 2196191 w 3371208"/>
              <a:gd name="connsiteY467" fmla="*/ 1137283 h 1771596"/>
              <a:gd name="connsiteX468" fmla="*/ 2202879 w 3371208"/>
              <a:gd name="connsiteY468" fmla="*/ 1139516 h 1771596"/>
              <a:gd name="connsiteX469" fmla="*/ 2196191 w 3371208"/>
              <a:gd name="connsiteY469" fmla="*/ 1146217 h 1771596"/>
              <a:gd name="connsiteX470" fmla="*/ 2214028 w 3371208"/>
              <a:gd name="connsiteY470" fmla="*/ 1143983 h 1771596"/>
              <a:gd name="connsiteX471" fmla="*/ 2236324 w 3371208"/>
              <a:gd name="connsiteY471" fmla="*/ 1159618 h 1771596"/>
              <a:gd name="connsiteX472" fmla="*/ 2236324 w 3371208"/>
              <a:gd name="connsiteY472" fmla="*/ 1143983 h 1771596"/>
              <a:gd name="connsiteX473" fmla="*/ 2231865 w 3371208"/>
              <a:gd name="connsiteY473" fmla="*/ 1141750 h 1771596"/>
              <a:gd name="connsiteX474" fmla="*/ 2278687 w 3371208"/>
              <a:gd name="connsiteY474" fmla="*/ 1128349 h 1771596"/>
              <a:gd name="connsiteX475" fmla="*/ 2312132 w 3371208"/>
              <a:gd name="connsiteY475" fmla="*/ 1121648 h 1771596"/>
              <a:gd name="connsiteX476" fmla="*/ 2327739 w 3371208"/>
              <a:gd name="connsiteY476" fmla="*/ 1119415 h 1771596"/>
              <a:gd name="connsiteX477" fmla="*/ 2329969 w 3371208"/>
              <a:gd name="connsiteY477" fmla="*/ 1117181 h 1771596"/>
              <a:gd name="connsiteX478" fmla="*/ 2325509 w 3371208"/>
              <a:gd name="connsiteY478" fmla="*/ 1112714 h 1771596"/>
              <a:gd name="connsiteX479" fmla="*/ 2318820 w 3371208"/>
              <a:gd name="connsiteY479" fmla="*/ 1114948 h 1771596"/>
              <a:gd name="connsiteX480" fmla="*/ 2329969 w 3371208"/>
              <a:gd name="connsiteY480" fmla="*/ 1092613 h 1771596"/>
              <a:gd name="connsiteX481" fmla="*/ 2334428 w 3371208"/>
              <a:gd name="connsiteY481" fmla="*/ 1092613 h 1771596"/>
              <a:gd name="connsiteX482" fmla="*/ 2325509 w 3371208"/>
              <a:gd name="connsiteY482" fmla="*/ 1106014 h 1771596"/>
              <a:gd name="connsiteX483" fmla="*/ 2354495 w 3371208"/>
              <a:gd name="connsiteY483" fmla="*/ 1099313 h 1771596"/>
              <a:gd name="connsiteX484" fmla="*/ 2385709 w 3371208"/>
              <a:gd name="connsiteY484" fmla="*/ 1088146 h 1771596"/>
              <a:gd name="connsiteX485" fmla="*/ 2361184 w 3371208"/>
              <a:gd name="connsiteY485" fmla="*/ 1081445 h 1771596"/>
              <a:gd name="connsiteX486" fmla="*/ 2394628 w 3371208"/>
              <a:gd name="connsiteY486" fmla="*/ 1083679 h 1771596"/>
              <a:gd name="connsiteX487" fmla="*/ 2399087 w 3371208"/>
              <a:gd name="connsiteY487" fmla="*/ 1079212 h 1771596"/>
              <a:gd name="connsiteX488" fmla="*/ 2390169 w 3371208"/>
              <a:gd name="connsiteY488" fmla="*/ 1061344 h 1771596"/>
              <a:gd name="connsiteX489" fmla="*/ 2390169 w 3371208"/>
              <a:gd name="connsiteY489" fmla="*/ 1059110 h 1771596"/>
              <a:gd name="connsiteX490" fmla="*/ 2396858 w 3371208"/>
              <a:gd name="connsiteY490" fmla="*/ 1074745 h 1771596"/>
              <a:gd name="connsiteX491" fmla="*/ 2423613 w 3371208"/>
              <a:gd name="connsiteY491" fmla="*/ 1061344 h 1771596"/>
              <a:gd name="connsiteX492" fmla="*/ 2345576 w 3371208"/>
              <a:gd name="connsiteY492" fmla="*/ 1121648 h 1771596"/>
              <a:gd name="connsiteX493" fmla="*/ 2222946 w 3371208"/>
              <a:gd name="connsiteY493" fmla="*/ 1175252 h 1771596"/>
              <a:gd name="connsiteX494" fmla="*/ 2162746 w 3371208"/>
              <a:gd name="connsiteY494" fmla="*/ 1193120 h 1771596"/>
              <a:gd name="connsiteX495" fmla="*/ 2082479 w 3371208"/>
              <a:gd name="connsiteY495" fmla="*/ 1219922 h 1771596"/>
              <a:gd name="connsiteX496" fmla="*/ 1979916 w 3371208"/>
              <a:gd name="connsiteY496" fmla="*/ 1244491 h 1771596"/>
              <a:gd name="connsiteX497" fmla="*/ 1955390 w 3371208"/>
              <a:gd name="connsiteY497" fmla="*/ 1251191 h 1771596"/>
              <a:gd name="connsiteX498" fmla="*/ 1792626 w 3371208"/>
              <a:gd name="connsiteY498" fmla="*/ 1266825 h 1771596"/>
              <a:gd name="connsiteX499" fmla="*/ 1761412 w 3371208"/>
              <a:gd name="connsiteY499" fmla="*/ 1273526 h 1771596"/>
              <a:gd name="connsiteX500" fmla="*/ 1353388 w 3371208"/>
              <a:gd name="connsiteY500" fmla="*/ 1244491 h 1771596"/>
              <a:gd name="connsiteX501" fmla="*/ 1355618 w 3371208"/>
              <a:gd name="connsiteY501" fmla="*/ 1251191 h 1771596"/>
              <a:gd name="connsiteX502" fmla="*/ 1340011 w 3371208"/>
              <a:gd name="connsiteY502" fmla="*/ 1275759 h 1771596"/>
              <a:gd name="connsiteX503" fmla="*/ 1364537 w 3371208"/>
              <a:gd name="connsiteY503" fmla="*/ 1289160 h 1771596"/>
              <a:gd name="connsiteX504" fmla="*/ 1393522 w 3371208"/>
              <a:gd name="connsiteY504" fmla="*/ 1293627 h 1771596"/>
              <a:gd name="connsiteX505" fmla="*/ 1391292 w 3371208"/>
              <a:gd name="connsiteY505" fmla="*/ 1280226 h 1771596"/>
              <a:gd name="connsiteX506" fmla="*/ 1409129 w 3371208"/>
              <a:gd name="connsiteY506" fmla="*/ 1271292 h 1771596"/>
              <a:gd name="connsiteX507" fmla="*/ 1411359 w 3371208"/>
              <a:gd name="connsiteY507" fmla="*/ 1277993 h 1771596"/>
              <a:gd name="connsiteX508" fmla="*/ 1431426 w 3371208"/>
              <a:gd name="connsiteY508" fmla="*/ 1284693 h 1771596"/>
              <a:gd name="connsiteX509" fmla="*/ 1424737 w 3371208"/>
              <a:gd name="connsiteY509" fmla="*/ 1295861 h 1771596"/>
              <a:gd name="connsiteX510" fmla="*/ 1473789 w 3371208"/>
              <a:gd name="connsiteY510" fmla="*/ 1298094 h 1771596"/>
              <a:gd name="connsiteX511" fmla="*/ 1469329 w 3371208"/>
              <a:gd name="connsiteY511" fmla="*/ 1282460 h 1771596"/>
              <a:gd name="connsiteX512" fmla="*/ 1518381 w 3371208"/>
              <a:gd name="connsiteY512" fmla="*/ 1300328 h 1771596"/>
              <a:gd name="connsiteX513" fmla="*/ 1549596 w 3371208"/>
              <a:gd name="connsiteY513" fmla="*/ 1322663 h 1771596"/>
              <a:gd name="connsiteX514" fmla="*/ 1567433 w 3371208"/>
              <a:gd name="connsiteY514" fmla="*/ 1320429 h 1771596"/>
              <a:gd name="connsiteX515" fmla="*/ 1585270 w 3371208"/>
              <a:gd name="connsiteY515" fmla="*/ 1358399 h 1771596"/>
              <a:gd name="connsiteX516" fmla="*/ 1591959 w 3371208"/>
              <a:gd name="connsiteY516" fmla="*/ 1353932 h 1771596"/>
              <a:gd name="connsiteX517" fmla="*/ 1580811 w 3371208"/>
              <a:gd name="connsiteY517" fmla="*/ 1320429 h 1771596"/>
              <a:gd name="connsiteX518" fmla="*/ 1598648 w 3371208"/>
              <a:gd name="connsiteY518" fmla="*/ 1324896 h 1771596"/>
              <a:gd name="connsiteX519" fmla="*/ 1591959 w 3371208"/>
              <a:gd name="connsiteY519" fmla="*/ 1336064 h 1771596"/>
              <a:gd name="connsiteX520" fmla="*/ 1643241 w 3371208"/>
              <a:gd name="connsiteY520" fmla="*/ 1336064 h 1771596"/>
              <a:gd name="connsiteX521" fmla="*/ 1607567 w 3371208"/>
              <a:gd name="connsiteY521" fmla="*/ 1322663 h 1771596"/>
              <a:gd name="connsiteX522" fmla="*/ 1641011 w 3371208"/>
              <a:gd name="connsiteY522" fmla="*/ 1320429 h 1771596"/>
              <a:gd name="connsiteX523" fmla="*/ 1685604 w 3371208"/>
              <a:gd name="connsiteY523" fmla="*/ 1327130 h 1771596"/>
              <a:gd name="connsiteX524" fmla="*/ 1685604 w 3371208"/>
              <a:gd name="connsiteY524" fmla="*/ 1322663 h 1771596"/>
              <a:gd name="connsiteX525" fmla="*/ 1707900 w 3371208"/>
              <a:gd name="connsiteY525" fmla="*/ 1327130 h 1771596"/>
              <a:gd name="connsiteX526" fmla="*/ 1714589 w 3371208"/>
              <a:gd name="connsiteY526" fmla="*/ 1338297 h 1771596"/>
              <a:gd name="connsiteX527" fmla="*/ 1727967 w 3371208"/>
              <a:gd name="connsiteY527" fmla="*/ 1333830 h 1771596"/>
              <a:gd name="connsiteX528" fmla="*/ 1723508 w 3371208"/>
              <a:gd name="connsiteY528" fmla="*/ 1322663 h 1771596"/>
              <a:gd name="connsiteX529" fmla="*/ 1745804 w 3371208"/>
              <a:gd name="connsiteY529" fmla="*/ 1342764 h 1771596"/>
              <a:gd name="connsiteX530" fmla="*/ 1761412 w 3371208"/>
              <a:gd name="connsiteY530" fmla="*/ 1340531 h 1771596"/>
              <a:gd name="connsiteX531" fmla="*/ 1788167 w 3371208"/>
              <a:gd name="connsiteY531" fmla="*/ 1371800 h 1771596"/>
              <a:gd name="connsiteX532" fmla="*/ 1790397 w 3371208"/>
              <a:gd name="connsiteY532" fmla="*/ 1367333 h 1771596"/>
              <a:gd name="connsiteX533" fmla="*/ 1777019 w 3371208"/>
              <a:gd name="connsiteY533" fmla="*/ 1336064 h 1771596"/>
              <a:gd name="connsiteX534" fmla="*/ 1761412 w 3371208"/>
              <a:gd name="connsiteY534" fmla="*/ 1320429 h 1771596"/>
              <a:gd name="connsiteX535" fmla="*/ 1803775 w 3371208"/>
              <a:gd name="connsiteY535" fmla="*/ 1322663 h 1771596"/>
              <a:gd name="connsiteX536" fmla="*/ 1797086 w 3371208"/>
              <a:gd name="connsiteY536" fmla="*/ 1331597 h 1771596"/>
              <a:gd name="connsiteX537" fmla="*/ 1817152 w 3371208"/>
              <a:gd name="connsiteY537" fmla="*/ 1331597 h 1771596"/>
              <a:gd name="connsiteX538" fmla="*/ 1812693 w 3371208"/>
              <a:gd name="connsiteY538" fmla="*/ 1327130 h 1771596"/>
              <a:gd name="connsiteX539" fmla="*/ 1830530 w 3371208"/>
              <a:gd name="connsiteY539" fmla="*/ 1322663 h 1771596"/>
              <a:gd name="connsiteX540" fmla="*/ 1841678 w 3371208"/>
              <a:gd name="connsiteY540" fmla="*/ 1315962 h 1771596"/>
              <a:gd name="connsiteX541" fmla="*/ 1819382 w 3371208"/>
              <a:gd name="connsiteY541" fmla="*/ 1309262 h 1771596"/>
              <a:gd name="connsiteX542" fmla="*/ 1821612 w 3371208"/>
              <a:gd name="connsiteY542" fmla="*/ 1307028 h 1771596"/>
              <a:gd name="connsiteX543" fmla="*/ 1814923 w 3371208"/>
              <a:gd name="connsiteY543" fmla="*/ 1300328 h 1771596"/>
              <a:gd name="connsiteX544" fmla="*/ 1848367 w 3371208"/>
              <a:gd name="connsiteY544" fmla="*/ 1295861 h 1771596"/>
              <a:gd name="connsiteX545" fmla="*/ 1863975 w 3371208"/>
              <a:gd name="connsiteY545" fmla="*/ 1333830 h 1771596"/>
              <a:gd name="connsiteX546" fmla="*/ 1868434 w 3371208"/>
              <a:gd name="connsiteY546" fmla="*/ 1340531 h 1771596"/>
              <a:gd name="connsiteX547" fmla="*/ 1888501 w 3371208"/>
              <a:gd name="connsiteY547" fmla="*/ 1331597 h 1771596"/>
              <a:gd name="connsiteX548" fmla="*/ 1895190 w 3371208"/>
              <a:gd name="connsiteY548" fmla="*/ 1342764 h 1771596"/>
              <a:gd name="connsiteX549" fmla="*/ 1910797 w 3371208"/>
              <a:gd name="connsiteY549" fmla="*/ 1338297 h 1771596"/>
              <a:gd name="connsiteX550" fmla="*/ 1899649 w 3371208"/>
              <a:gd name="connsiteY550" fmla="*/ 1315962 h 1771596"/>
              <a:gd name="connsiteX551" fmla="*/ 1892960 w 3371208"/>
              <a:gd name="connsiteY551" fmla="*/ 1315962 h 1771596"/>
              <a:gd name="connsiteX552" fmla="*/ 1948701 w 3371208"/>
              <a:gd name="connsiteY552" fmla="*/ 1313729 h 1771596"/>
              <a:gd name="connsiteX553" fmla="*/ 1944242 w 3371208"/>
              <a:gd name="connsiteY553" fmla="*/ 1302561 h 1771596"/>
              <a:gd name="connsiteX554" fmla="*/ 1959849 w 3371208"/>
              <a:gd name="connsiteY554" fmla="*/ 1313729 h 1771596"/>
              <a:gd name="connsiteX555" fmla="*/ 1966538 w 3371208"/>
              <a:gd name="connsiteY555" fmla="*/ 1300328 h 1771596"/>
              <a:gd name="connsiteX556" fmla="*/ 1991064 w 3371208"/>
              <a:gd name="connsiteY556" fmla="*/ 1318196 h 1771596"/>
              <a:gd name="connsiteX557" fmla="*/ 2002212 w 3371208"/>
              <a:gd name="connsiteY557" fmla="*/ 1304795 h 1771596"/>
              <a:gd name="connsiteX558" fmla="*/ 2042346 w 3371208"/>
              <a:gd name="connsiteY558" fmla="*/ 1307028 h 1771596"/>
              <a:gd name="connsiteX559" fmla="*/ 2071331 w 3371208"/>
              <a:gd name="connsiteY559" fmla="*/ 1302561 h 1771596"/>
              <a:gd name="connsiteX560" fmla="*/ 2053494 w 3371208"/>
              <a:gd name="connsiteY560" fmla="*/ 1295861 h 1771596"/>
              <a:gd name="connsiteX561" fmla="*/ 2060183 w 3371208"/>
              <a:gd name="connsiteY561" fmla="*/ 1286927 h 1771596"/>
              <a:gd name="connsiteX562" fmla="*/ 2037886 w 3371208"/>
              <a:gd name="connsiteY562" fmla="*/ 1291394 h 1771596"/>
              <a:gd name="connsiteX563" fmla="*/ 2037886 w 3371208"/>
              <a:gd name="connsiteY563" fmla="*/ 1284693 h 1771596"/>
              <a:gd name="connsiteX564" fmla="*/ 2066872 w 3371208"/>
              <a:gd name="connsiteY564" fmla="*/ 1286927 h 1771596"/>
              <a:gd name="connsiteX565" fmla="*/ 2066872 w 3371208"/>
              <a:gd name="connsiteY565" fmla="*/ 1275759 h 1771596"/>
              <a:gd name="connsiteX566" fmla="*/ 2091398 w 3371208"/>
              <a:gd name="connsiteY566" fmla="*/ 1300328 h 1771596"/>
              <a:gd name="connsiteX567" fmla="*/ 2091398 w 3371208"/>
              <a:gd name="connsiteY567" fmla="*/ 1302561 h 1771596"/>
              <a:gd name="connsiteX568" fmla="*/ 2111464 w 3371208"/>
              <a:gd name="connsiteY568" fmla="*/ 1293627 h 1771596"/>
              <a:gd name="connsiteX569" fmla="*/ 2115924 w 3371208"/>
              <a:gd name="connsiteY569" fmla="*/ 1289160 h 1771596"/>
              <a:gd name="connsiteX570" fmla="*/ 2100316 w 3371208"/>
              <a:gd name="connsiteY570" fmla="*/ 1269059 h 1771596"/>
              <a:gd name="connsiteX571" fmla="*/ 2113694 w 3371208"/>
              <a:gd name="connsiteY571" fmla="*/ 1273526 h 1771596"/>
              <a:gd name="connsiteX572" fmla="*/ 2113694 w 3371208"/>
              <a:gd name="connsiteY572" fmla="*/ 1262358 h 1771596"/>
              <a:gd name="connsiteX573" fmla="*/ 2109235 w 3371208"/>
              <a:gd name="connsiteY573" fmla="*/ 1257892 h 1771596"/>
              <a:gd name="connsiteX574" fmla="*/ 2135990 w 3371208"/>
              <a:gd name="connsiteY574" fmla="*/ 1275759 h 1771596"/>
              <a:gd name="connsiteX575" fmla="*/ 2176124 w 3371208"/>
              <a:gd name="connsiteY575" fmla="*/ 1264592 h 1771596"/>
              <a:gd name="connsiteX576" fmla="*/ 2171665 w 3371208"/>
              <a:gd name="connsiteY576" fmla="*/ 1260125 h 1771596"/>
              <a:gd name="connsiteX577" fmla="*/ 2178353 w 3371208"/>
              <a:gd name="connsiteY577" fmla="*/ 1242257 h 1771596"/>
              <a:gd name="connsiteX578" fmla="*/ 2178353 w 3371208"/>
              <a:gd name="connsiteY578" fmla="*/ 1235557 h 1771596"/>
              <a:gd name="connsiteX579" fmla="*/ 2218487 w 3371208"/>
              <a:gd name="connsiteY579" fmla="*/ 1244491 h 1771596"/>
              <a:gd name="connsiteX580" fmla="*/ 2240783 w 3371208"/>
              <a:gd name="connsiteY580" fmla="*/ 1228856 h 1771596"/>
              <a:gd name="connsiteX581" fmla="*/ 2271998 w 3371208"/>
              <a:gd name="connsiteY581" fmla="*/ 1231090 h 1771596"/>
              <a:gd name="connsiteX582" fmla="*/ 2276457 w 3371208"/>
              <a:gd name="connsiteY582" fmla="*/ 1237790 h 1771596"/>
              <a:gd name="connsiteX583" fmla="*/ 2287606 w 3371208"/>
              <a:gd name="connsiteY583" fmla="*/ 1233323 h 1771596"/>
              <a:gd name="connsiteX584" fmla="*/ 2285376 w 3371208"/>
              <a:gd name="connsiteY584" fmla="*/ 1226623 h 1771596"/>
              <a:gd name="connsiteX585" fmla="*/ 2305443 w 3371208"/>
              <a:gd name="connsiteY585" fmla="*/ 1222156 h 1771596"/>
              <a:gd name="connsiteX586" fmla="*/ 2276457 w 3371208"/>
              <a:gd name="connsiteY586" fmla="*/ 1210988 h 1771596"/>
              <a:gd name="connsiteX587" fmla="*/ 2276457 w 3371208"/>
              <a:gd name="connsiteY587" fmla="*/ 1202054 h 1771596"/>
              <a:gd name="connsiteX588" fmla="*/ 2289835 w 3371208"/>
              <a:gd name="connsiteY588" fmla="*/ 1206521 h 1771596"/>
              <a:gd name="connsiteX589" fmla="*/ 2296524 w 3371208"/>
              <a:gd name="connsiteY589" fmla="*/ 1199821 h 1771596"/>
              <a:gd name="connsiteX590" fmla="*/ 2269768 w 3371208"/>
              <a:gd name="connsiteY590" fmla="*/ 1193120 h 1771596"/>
              <a:gd name="connsiteX591" fmla="*/ 2294294 w 3371208"/>
              <a:gd name="connsiteY591" fmla="*/ 1193120 h 1771596"/>
              <a:gd name="connsiteX592" fmla="*/ 2309902 w 3371208"/>
              <a:gd name="connsiteY592" fmla="*/ 1215455 h 1771596"/>
              <a:gd name="connsiteX593" fmla="*/ 2334428 w 3371208"/>
              <a:gd name="connsiteY593" fmla="*/ 1219922 h 1771596"/>
              <a:gd name="connsiteX594" fmla="*/ 2338887 w 3371208"/>
              <a:gd name="connsiteY594" fmla="*/ 1210988 h 1771596"/>
              <a:gd name="connsiteX595" fmla="*/ 2321050 w 3371208"/>
              <a:gd name="connsiteY595" fmla="*/ 1208755 h 1771596"/>
              <a:gd name="connsiteX596" fmla="*/ 2325509 w 3371208"/>
              <a:gd name="connsiteY596" fmla="*/ 1199821 h 1771596"/>
              <a:gd name="connsiteX597" fmla="*/ 2356724 w 3371208"/>
              <a:gd name="connsiteY597" fmla="*/ 1210988 h 1771596"/>
              <a:gd name="connsiteX598" fmla="*/ 2372332 w 3371208"/>
              <a:gd name="connsiteY598" fmla="*/ 1199821 h 1771596"/>
              <a:gd name="connsiteX599" fmla="*/ 2365643 w 3371208"/>
              <a:gd name="connsiteY599" fmla="*/ 1188653 h 1771596"/>
              <a:gd name="connsiteX600" fmla="*/ 2343346 w 3371208"/>
              <a:gd name="connsiteY600" fmla="*/ 1181953 h 1771596"/>
              <a:gd name="connsiteX601" fmla="*/ 2343346 w 3371208"/>
              <a:gd name="connsiteY601" fmla="*/ 1175252 h 1771596"/>
              <a:gd name="connsiteX602" fmla="*/ 2399087 w 3371208"/>
              <a:gd name="connsiteY602" fmla="*/ 1193120 h 1771596"/>
              <a:gd name="connsiteX603" fmla="*/ 2394628 w 3371208"/>
              <a:gd name="connsiteY603" fmla="*/ 1184186 h 1771596"/>
              <a:gd name="connsiteX604" fmla="*/ 2428073 w 3371208"/>
              <a:gd name="connsiteY604" fmla="*/ 1193120 h 1771596"/>
              <a:gd name="connsiteX605" fmla="*/ 2412465 w 3371208"/>
              <a:gd name="connsiteY605" fmla="*/ 1175252 h 1771596"/>
              <a:gd name="connsiteX606" fmla="*/ 2419154 w 3371208"/>
              <a:gd name="connsiteY606" fmla="*/ 1175252 h 1771596"/>
              <a:gd name="connsiteX607" fmla="*/ 2419154 w 3371208"/>
              <a:gd name="connsiteY607" fmla="*/ 1139516 h 1771596"/>
              <a:gd name="connsiteX608" fmla="*/ 2436991 w 3371208"/>
              <a:gd name="connsiteY608" fmla="*/ 1141750 h 1771596"/>
              <a:gd name="connsiteX609" fmla="*/ 2436991 w 3371208"/>
              <a:gd name="connsiteY609" fmla="*/ 1130582 h 1771596"/>
              <a:gd name="connsiteX610" fmla="*/ 2439221 w 3371208"/>
              <a:gd name="connsiteY610" fmla="*/ 1130582 h 1771596"/>
              <a:gd name="connsiteX611" fmla="*/ 2463747 w 3371208"/>
              <a:gd name="connsiteY611" fmla="*/ 1139516 h 1771596"/>
              <a:gd name="connsiteX612" fmla="*/ 2472666 w 3371208"/>
              <a:gd name="connsiteY612" fmla="*/ 1112714 h 1771596"/>
              <a:gd name="connsiteX613" fmla="*/ 2470436 w 3371208"/>
              <a:gd name="connsiteY613" fmla="*/ 1110481 h 1771596"/>
              <a:gd name="connsiteX614" fmla="*/ 2508340 w 3371208"/>
              <a:gd name="connsiteY614" fmla="*/ 1112714 h 1771596"/>
              <a:gd name="connsiteX615" fmla="*/ 2552932 w 3371208"/>
              <a:gd name="connsiteY615" fmla="*/ 1099313 h 1771596"/>
              <a:gd name="connsiteX616" fmla="*/ 2566310 w 3371208"/>
              <a:gd name="connsiteY616" fmla="*/ 1079212 h 1771596"/>
              <a:gd name="connsiteX617" fmla="*/ 2577458 w 3371208"/>
              <a:gd name="connsiteY617" fmla="*/ 1083679 h 1771596"/>
              <a:gd name="connsiteX618" fmla="*/ 2579688 w 3371208"/>
              <a:gd name="connsiteY618" fmla="*/ 1070278 h 1771596"/>
              <a:gd name="connsiteX619" fmla="*/ 2615362 w 3371208"/>
              <a:gd name="connsiteY619" fmla="*/ 1076978 h 1771596"/>
              <a:gd name="connsiteX620" fmla="*/ 2588607 w 3371208"/>
              <a:gd name="connsiteY620" fmla="*/ 1092613 h 1771596"/>
              <a:gd name="connsiteX621" fmla="*/ 2581918 w 3371208"/>
              <a:gd name="connsiteY621" fmla="*/ 1108247 h 1771596"/>
              <a:gd name="connsiteX622" fmla="*/ 2590836 w 3371208"/>
              <a:gd name="connsiteY622" fmla="*/ 1112714 h 1771596"/>
              <a:gd name="connsiteX623" fmla="*/ 2548473 w 3371208"/>
              <a:gd name="connsiteY623" fmla="*/ 1123882 h 1771596"/>
              <a:gd name="connsiteX624" fmla="*/ 2541784 w 3371208"/>
              <a:gd name="connsiteY624" fmla="*/ 1128349 h 1771596"/>
              <a:gd name="connsiteX625" fmla="*/ 2546243 w 3371208"/>
              <a:gd name="connsiteY625" fmla="*/ 1141750 h 1771596"/>
              <a:gd name="connsiteX626" fmla="*/ 2535095 w 3371208"/>
              <a:gd name="connsiteY626" fmla="*/ 1132816 h 1771596"/>
              <a:gd name="connsiteX627" fmla="*/ 2515029 w 3371208"/>
              <a:gd name="connsiteY627" fmla="*/ 1166318 h 1771596"/>
              <a:gd name="connsiteX628" fmla="*/ 2508340 w 3371208"/>
              <a:gd name="connsiteY628" fmla="*/ 1170785 h 1771596"/>
              <a:gd name="connsiteX629" fmla="*/ 2526177 w 3371208"/>
              <a:gd name="connsiteY629" fmla="*/ 1164085 h 1771596"/>
              <a:gd name="connsiteX630" fmla="*/ 2528406 w 3371208"/>
              <a:gd name="connsiteY630" fmla="*/ 1166318 h 1771596"/>
              <a:gd name="connsiteX631" fmla="*/ 2539555 w 3371208"/>
              <a:gd name="connsiteY631" fmla="*/ 1150684 h 1771596"/>
              <a:gd name="connsiteX632" fmla="*/ 2564081 w 3371208"/>
              <a:gd name="connsiteY632" fmla="*/ 1159618 h 1771596"/>
              <a:gd name="connsiteX633" fmla="*/ 2588607 w 3371208"/>
              <a:gd name="connsiteY633" fmla="*/ 1148450 h 1771596"/>
              <a:gd name="connsiteX634" fmla="*/ 2604214 w 3371208"/>
              <a:gd name="connsiteY634" fmla="*/ 1128349 h 1771596"/>
              <a:gd name="connsiteX635" fmla="*/ 2626510 w 3371208"/>
              <a:gd name="connsiteY635" fmla="*/ 1110481 h 1771596"/>
              <a:gd name="connsiteX636" fmla="*/ 2617592 w 3371208"/>
              <a:gd name="connsiteY636" fmla="*/ 1099313 h 1771596"/>
              <a:gd name="connsiteX637" fmla="*/ 2639888 w 3371208"/>
              <a:gd name="connsiteY637" fmla="*/ 1099313 h 1771596"/>
              <a:gd name="connsiteX638" fmla="*/ 2657725 w 3371208"/>
              <a:gd name="connsiteY638" fmla="*/ 1097080 h 1771596"/>
              <a:gd name="connsiteX639" fmla="*/ 2653266 w 3371208"/>
              <a:gd name="connsiteY639" fmla="*/ 1081445 h 1771596"/>
              <a:gd name="connsiteX640" fmla="*/ 2677792 w 3371208"/>
              <a:gd name="connsiteY640" fmla="*/ 1065811 h 1771596"/>
              <a:gd name="connsiteX641" fmla="*/ 2675562 w 3371208"/>
              <a:gd name="connsiteY641" fmla="*/ 1052410 h 1771596"/>
              <a:gd name="connsiteX642" fmla="*/ 2717925 w 3371208"/>
              <a:gd name="connsiteY642" fmla="*/ 1043476 h 1771596"/>
              <a:gd name="connsiteX643" fmla="*/ 2709007 w 3371208"/>
              <a:gd name="connsiteY643" fmla="*/ 1032308 h 1771596"/>
              <a:gd name="connsiteX644" fmla="*/ 2722385 w 3371208"/>
              <a:gd name="connsiteY644" fmla="*/ 1043476 h 1771596"/>
              <a:gd name="connsiteX645" fmla="*/ 2720155 w 3371208"/>
              <a:gd name="connsiteY645" fmla="*/ 1016674 h 1771596"/>
              <a:gd name="connsiteX646" fmla="*/ 2742451 w 3371208"/>
              <a:gd name="connsiteY646" fmla="*/ 1007740 h 1771596"/>
              <a:gd name="connsiteX647" fmla="*/ 2740222 w 3371208"/>
              <a:gd name="connsiteY647" fmla="*/ 1003273 h 1771596"/>
              <a:gd name="connsiteX648" fmla="*/ 2766977 w 3371208"/>
              <a:gd name="connsiteY648" fmla="*/ 1005506 h 1771596"/>
              <a:gd name="connsiteX649" fmla="*/ 2773666 w 3371208"/>
              <a:gd name="connsiteY649" fmla="*/ 983171 h 1771596"/>
              <a:gd name="connsiteX650" fmla="*/ 2733533 w 3371208"/>
              <a:gd name="connsiteY650" fmla="*/ 983171 h 1771596"/>
              <a:gd name="connsiteX651" fmla="*/ 2733533 w 3371208"/>
              <a:gd name="connsiteY651" fmla="*/ 980938 h 1771596"/>
              <a:gd name="connsiteX652" fmla="*/ 2702318 w 3371208"/>
              <a:gd name="connsiteY652" fmla="*/ 1003273 h 1771596"/>
              <a:gd name="connsiteX653" fmla="*/ 2709007 w 3371208"/>
              <a:gd name="connsiteY653" fmla="*/ 1009973 h 1771596"/>
              <a:gd name="connsiteX654" fmla="*/ 2688940 w 3371208"/>
              <a:gd name="connsiteY654" fmla="*/ 1018907 h 1771596"/>
              <a:gd name="connsiteX655" fmla="*/ 2691170 w 3371208"/>
              <a:gd name="connsiteY655" fmla="*/ 1030075 h 1771596"/>
              <a:gd name="connsiteX656" fmla="*/ 2642118 w 3371208"/>
              <a:gd name="connsiteY656" fmla="*/ 1054643 h 1771596"/>
              <a:gd name="connsiteX657" fmla="*/ 2630970 w 3371208"/>
              <a:gd name="connsiteY657" fmla="*/ 1079212 h 1771596"/>
              <a:gd name="connsiteX658" fmla="*/ 2613133 w 3371208"/>
              <a:gd name="connsiteY658" fmla="*/ 1043476 h 1771596"/>
              <a:gd name="connsiteX659" fmla="*/ 2635429 w 3371208"/>
              <a:gd name="connsiteY659" fmla="*/ 1052410 h 1771596"/>
              <a:gd name="connsiteX660" fmla="*/ 2622051 w 3371208"/>
              <a:gd name="connsiteY660" fmla="*/ 1030075 h 1771596"/>
              <a:gd name="connsiteX661" fmla="*/ 2601984 w 3371208"/>
              <a:gd name="connsiteY661" fmla="*/ 1036775 h 1771596"/>
              <a:gd name="connsiteX662" fmla="*/ 2613133 w 3371208"/>
              <a:gd name="connsiteY662" fmla="*/ 1023374 h 1771596"/>
              <a:gd name="connsiteX663" fmla="*/ 2617592 w 3371208"/>
              <a:gd name="connsiteY663" fmla="*/ 1007740 h 1771596"/>
              <a:gd name="connsiteX664" fmla="*/ 2622051 w 3371208"/>
              <a:gd name="connsiteY664" fmla="*/ 1007740 h 1771596"/>
              <a:gd name="connsiteX665" fmla="*/ 2615362 w 3371208"/>
              <a:gd name="connsiteY665" fmla="*/ 1021141 h 1771596"/>
              <a:gd name="connsiteX666" fmla="*/ 2651036 w 3371208"/>
              <a:gd name="connsiteY666" fmla="*/ 1007740 h 1771596"/>
              <a:gd name="connsiteX667" fmla="*/ 2651036 w 3371208"/>
              <a:gd name="connsiteY667" fmla="*/ 1001039 h 1771596"/>
              <a:gd name="connsiteX668" fmla="*/ 2675562 w 3371208"/>
              <a:gd name="connsiteY668" fmla="*/ 1007740 h 1771596"/>
              <a:gd name="connsiteX669" fmla="*/ 2684481 w 3371208"/>
              <a:gd name="connsiteY669" fmla="*/ 983171 h 1771596"/>
              <a:gd name="connsiteX670" fmla="*/ 2680022 w 3371208"/>
              <a:gd name="connsiteY670" fmla="*/ 974237 h 1771596"/>
              <a:gd name="connsiteX671" fmla="*/ 2695629 w 3371208"/>
              <a:gd name="connsiteY671" fmla="*/ 989872 h 1771596"/>
              <a:gd name="connsiteX672" fmla="*/ 2704548 w 3371208"/>
              <a:gd name="connsiteY672" fmla="*/ 969770 h 1771596"/>
              <a:gd name="connsiteX673" fmla="*/ 2724614 w 3371208"/>
              <a:gd name="connsiteY673" fmla="*/ 969770 h 1771596"/>
              <a:gd name="connsiteX674" fmla="*/ 2773666 w 3371208"/>
              <a:gd name="connsiteY674" fmla="*/ 972004 h 1771596"/>
              <a:gd name="connsiteX675" fmla="*/ 2802652 w 3371208"/>
              <a:gd name="connsiteY675" fmla="*/ 951902 h 1771596"/>
              <a:gd name="connsiteX676" fmla="*/ 2816029 w 3371208"/>
              <a:gd name="connsiteY676" fmla="*/ 931801 h 1771596"/>
              <a:gd name="connsiteX677" fmla="*/ 2838326 w 3371208"/>
              <a:gd name="connsiteY677" fmla="*/ 929568 h 1771596"/>
              <a:gd name="connsiteX678" fmla="*/ 2838326 w 3371208"/>
              <a:gd name="connsiteY678" fmla="*/ 916167 h 1771596"/>
              <a:gd name="connsiteX679" fmla="*/ 2847244 w 3371208"/>
              <a:gd name="connsiteY679" fmla="*/ 920634 h 1771596"/>
              <a:gd name="connsiteX680" fmla="*/ 2858392 w 3371208"/>
              <a:gd name="connsiteY680" fmla="*/ 893832 h 1771596"/>
              <a:gd name="connsiteX681" fmla="*/ 2882918 w 3371208"/>
              <a:gd name="connsiteY681" fmla="*/ 869263 h 1771596"/>
              <a:gd name="connsiteX682" fmla="*/ 2871770 w 3371208"/>
              <a:gd name="connsiteY682" fmla="*/ 864796 h 1771596"/>
              <a:gd name="connsiteX683" fmla="*/ 2907444 w 3371208"/>
              <a:gd name="connsiteY683" fmla="*/ 844695 h 1771596"/>
              <a:gd name="connsiteX684" fmla="*/ 2918593 w 3371208"/>
              <a:gd name="connsiteY684" fmla="*/ 820126 h 1771596"/>
              <a:gd name="connsiteX685" fmla="*/ 2923052 w 3371208"/>
              <a:gd name="connsiteY685" fmla="*/ 822360 h 1771596"/>
              <a:gd name="connsiteX686" fmla="*/ 2923052 w 3371208"/>
              <a:gd name="connsiteY686" fmla="*/ 811192 h 1771596"/>
              <a:gd name="connsiteX687" fmla="*/ 2929741 w 3371208"/>
              <a:gd name="connsiteY687" fmla="*/ 793324 h 1771596"/>
              <a:gd name="connsiteX688" fmla="*/ 2952037 w 3371208"/>
              <a:gd name="connsiteY688" fmla="*/ 784390 h 1771596"/>
              <a:gd name="connsiteX689" fmla="*/ 2974333 w 3371208"/>
              <a:gd name="connsiteY689" fmla="*/ 748654 h 1771596"/>
              <a:gd name="connsiteX690" fmla="*/ 2967645 w 3371208"/>
              <a:gd name="connsiteY690" fmla="*/ 741954 h 1771596"/>
              <a:gd name="connsiteX691" fmla="*/ 2989941 w 3371208"/>
              <a:gd name="connsiteY691" fmla="*/ 733020 h 1771596"/>
              <a:gd name="connsiteX692" fmla="*/ 2983252 w 3371208"/>
              <a:gd name="connsiteY692" fmla="*/ 724086 h 1771596"/>
              <a:gd name="connsiteX693" fmla="*/ 3005548 w 3371208"/>
              <a:gd name="connsiteY693" fmla="*/ 703984 h 1771596"/>
              <a:gd name="connsiteX694" fmla="*/ 3016696 w 3371208"/>
              <a:gd name="connsiteY694" fmla="*/ 683883 h 1771596"/>
              <a:gd name="connsiteX695" fmla="*/ 3012237 w 3371208"/>
              <a:gd name="connsiteY695" fmla="*/ 679416 h 1771596"/>
              <a:gd name="connsiteX696" fmla="*/ 3005548 w 3371208"/>
              <a:gd name="connsiteY696" fmla="*/ 688350 h 1771596"/>
              <a:gd name="connsiteX697" fmla="*/ 3001089 w 3371208"/>
              <a:gd name="connsiteY697" fmla="*/ 688350 h 1771596"/>
              <a:gd name="connsiteX698" fmla="*/ 3032304 w 3371208"/>
              <a:gd name="connsiteY698" fmla="*/ 652614 h 1771596"/>
              <a:gd name="connsiteX699" fmla="*/ 3032304 w 3371208"/>
              <a:gd name="connsiteY699" fmla="*/ 636979 h 1771596"/>
              <a:gd name="connsiteX700" fmla="*/ 3047911 w 3371208"/>
              <a:gd name="connsiteY700" fmla="*/ 630279 h 1771596"/>
              <a:gd name="connsiteX701" fmla="*/ 3041222 w 3371208"/>
              <a:gd name="connsiteY701" fmla="*/ 616878 h 1771596"/>
              <a:gd name="connsiteX702" fmla="*/ 3063519 w 3371208"/>
              <a:gd name="connsiteY702" fmla="*/ 594543 h 1771596"/>
              <a:gd name="connsiteX703" fmla="*/ 3056830 w 3371208"/>
              <a:gd name="connsiteY703" fmla="*/ 583376 h 1771596"/>
              <a:gd name="connsiteX704" fmla="*/ 3088045 w 3371208"/>
              <a:gd name="connsiteY704" fmla="*/ 554340 h 1771596"/>
              <a:gd name="connsiteX705" fmla="*/ 3088045 w 3371208"/>
              <a:gd name="connsiteY705" fmla="*/ 520838 h 1771596"/>
              <a:gd name="connsiteX706" fmla="*/ 3108112 w 3371208"/>
              <a:gd name="connsiteY706" fmla="*/ 509670 h 1771596"/>
              <a:gd name="connsiteX707" fmla="*/ 3094734 w 3371208"/>
              <a:gd name="connsiteY707" fmla="*/ 498503 h 1771596"/>
              <a:gd name="connsiteX708" fmla="*/ 3119260 w 3371208"/>
              <a:gd name="connsiteY708" fmla="*/ 480635 h 1771596"/>
              <a:gd name="connsiteX709" fmla="*/ 3114800 w 3371208"/>
              <a:gd name="connsiteY709" fmla="*/ 451599 h 1771596"/>
              <a:gd name="connsiteX710" fmla="*/ 3125949 w 3371208"/>
              <a:gd name="connsiteY710" fmla="*/ 442665 h 1771596"/>
              <a:gd name="connsiteX711" fmla="*/ 3150475 w 3371208"/>
              <a:gd name="connsiteY711" fmla="*/ 348858 h 1771596"/>
              <a:gd name="connsiteX712" fmla="*/ 3179460 w 3371208"/>
              <a:gd name="connsiteY712" fmla="*/ 234950 h 1771596"/>
              <a:gd name="connsiteX713" fmla="*/ 3021288 w 3371208"/>
              <a:gd name="connsiteY713" fmla="*/ 0 h 1771596"/>
              <a:gd name="connsiteX714" fmla="*/ 3019059 w 3371208"/>
              <a:gd name="connsiteY714" fmla="*/ 116204 h 1771596"/>
              <a:gd name="connsiteX715" fmla="*/ 3023517 w 3371208"/>
              <a:gd name="connsiteY715" fmla="*/ 116204 h 1771596"/>
              <a:gd name="connsiteX716" fmla="*/ 3007916 w 3371208"/>
              <a:gd name="connsiteY716" fmla="*/ 216764 h 1771596"/>
              <a:gd name="connsiteX717" fmla="*/ 3012374 w 3371208"/>
              <a:gd name="connsiteY717" fmla="*/ 218999 h 1771596"/>
              <a:gd name="connsiteX718" fmla="*/ 3034660 w 3371208"/>
              <a:gd name="connsiteY718" fmla="*/ 105030 h 1771596"/>
              <a:gd name="connsiteX719" fmla="*/ 3036888 w 3371208"/>
              <a:gd name="connsiteY719" fmla="*/ 105030 h 1771596"/>
              <a:gd name="connsiteX720" fmla="*/ 3005688 w 3371208"/>
              <a:gd name="connsiteY720" fmla="*/ 288274 h 1771596"/>
              <a:gd name="connsiteX721" fmla="*/ 3001230 w 3371208"/>
              <a:gd name="connsiteY721" fmla="*/ 288274 h 1771596"/>
              <a:gd name="connsiteX722" fmla="*/ 3005688 w 3371208"/>
              <a:gd name="connsiteY722" fmla="*/ 248050 h 1771596"/>
              <a:gd name="connsiteX723" fmla="*/ 2978944 w 3371208"/>
              <a:gd name="connsiteY723" fmla="*/ 328499 h 1771596"/>
              <a:gd name="connsiteX724" fmla="*/ 2961116 w 3371208"/>
              <a:gd name="connsiteY724" fmla="*/ 377662 h 1771596"/>
              <a:gd name="connsiteX725" fmla="*/ 2938829 w 3371208"/>
              <a:gd name="connsiteY725" fmla="*/ 431294 h 1771596"/>
              <a:gd name="connsiteX726" fmla="*/ 2874200 w 3371208"/>
              <a:gd name="connsiteY726" fmla="*/ 556436 h 1771596"/>
              <a:gd name="connsiteX727" fmla="*/ 2849685 w 3371208"/>
              <a:gd name="connsiteY727" fmla="*/ 574314 h 1771596"/>
              <a:gd name="connsiteX728" fmla="*/ 2856371 w 3371208"/>
              <a:gd name="connsiteY728" fmla="*/ 585487 h 1771596"/>
              <a:gd name="connsiteX729" fmla="*/ 2798427 w 3371208"/>
              <a:gd name="connsiteY729" fmla="*/ 654762 h 1771596"/>
              <a:gd name="connsiteX730" fmla="*/ 2789513 w 3371208"/>
              <a:gd name="connsiteY730" fmla="*/ 668171 h 1771596"/>
              <a:gd name="connsiteX731" fmla="*/ 2782827 w 3371208"/>
              <a:gd name="connsiteY731" fmla="*/ 663701 h 1771596"/>
              <a:gd name="connsiteX732" fmla="*/ 2769455 w 3371208"/>
              <a:gd name="connsiteY732" fmla="*/ 694987 h 1771596"/>
              <a:gd name="connsiteX733" fmla="*/ 2756084 w 3371208"/>
              <a:gd name="connsiteY733" fmla="*/ 694987 h 1771596"/>
              <a:gd name="connsiteX734" fmla="*/ 2744941 w 3371208"/>
              <a:gd name="connsiteY734" fmla="*/ 724038 h 1771596"/>
              <a:gd name="connsiteX735" fmla="*/ 2736026 w 3371208"/>
              <a:gd name="connsiteY735" fmla="*/ 717334 h 1771596"/>
              <a:gd name="connsiteX736" fmla="*/ 2740483 w 3371208"/>
              <a:gd name="connsiteY736" fmla="*/ 730742 h 1771596"/>
              <a:gd name="connsiteX737" fmla="*/ 2711512 w 3371208"/>
              <a:gd name="connsiteY737" fmla="*/ 762027 h 1771596"/>
              <a:gd name="connsiteX738" fmla="*/ 2691454 w 3371208"/>
              <a:gd name="connsiteY738" fmla="*/ 764262 h 1771596"/>
              <a:gd name="connsiteX739" fmla="*/ 2695911 w 3371208"/>
              <a:gd name="connsiteY739" fmla="*/ 777670 h 1771596"/>
              <a:gd name="connsiteX740" fmla="*/ 2678082 w 3371208"/>
              <a:gd name="connsiteY740" fmla="*/ 791078 h 1771596"/>
              <a:gd name="connsiteX741" fmla="*/ 2675854 w 3371208"/>
              <a:gd name="connsiteY741" fmla="*/ 782139 h 1771596"/>
              <a:gd name="connsiteX742" fmla="*/ 2669168 w 3371208"/>
              <a:gd name="connsiteY742" fmla="*/ 782139 h 1771596"/>
              <a:gd name="connsiteX743" fmla="*/ 2637967 w 3371208"/>
              <a:gd name="connsiteY743" fmla="*/ 817894 h 1771596"/>
              <a:gd name="connsiteX744" fmla="*/ 2642425 w 3371208"/>
              <a:gd name="connsiteY744" fmla="*/ 829068 h 1771596"/>
              <a:gd name="connsiteX745" fmla="*/ 2631282 w 3371208"/>
              <a:gd name="connsiteY745" fmla="*/ 829068 h 1771596"/>
              <a:gd name="connsiteX746" fmla="*/ 2575566 w 3371208"/>
              <a:gd name="connsiteY746" fmla="*/ 893874 h 1771596"/>
              <a:gd name="connsiteX747" fmla="*/ 2524308 w 3371208"/>
              <a:gd name="connsiteY747" fmla="*/ 911751 h 1771596"/>
              <a:gd name="connsiteX748" fmla="*/ 2484194 w 3371208"/>
              <a:gd name="connsiteY748" fmla="*/ 896108 h 1771596"/>
              <a:gd name="connsiteX749" fmla="*/ 2481965 w 3371208"/>
              <a:gd name="connsiteY749" fmla="*/ 905047 h 1771596"/>
              <a:gd name="connsiteX750" fmla="*/ 2504251 w 3371208"/>
              <a:gd name="connsiteY750" fmla="*/ 864823 h 1771596"/>
              <a:gd name="connsiteX751" fmla="*/ 2544366 w 3371208"/>
              <a:gd name="connsiteY751" fmla="*/ 849180 h 1771596"/>
              <a:gd name="connsiteX752" fmla="*/ 2548823 w 3371208"/>
              <a:gd name="connsiteY752" fmla="*/ 846945 h 1771596"/>
              <a:gd name="connsiteX753" fmla="*/ 2539909 w 3371208"/>
              <a:gd name="connsiteY753" fmla="*/ 835772 h 1771596"/>
              <a:gd name="connsiteX754" fmla="*/ 2575566 w 3371208"/>
              <a:gd name="connsiteY754" fmla="*/ 813425 h 1771596"/>
              <a:gd name="connsiteX755" fmla="*/ 2595624 w 3371208"/>
              <a:gd name="connsiteY755" fmla="*/ 788843 h 1771596"/>
              <a:gd name="connsiteX756" fmla="*/ 2595624 w 3371208"/>
              <a:gd name="connsiteY756" fmla="*/ 786609 h 1771596"/>
              <a:gd name="connsiteX757" fmla="*/ 2622367 w 3371208"/>
              <a:gd name="connsiteY757" fmla="*/ 775435 h 1771596"/>
              <a:gd name="connsiteX758" fmla="*/ 2642425 w 3371208"/>
              <a:gd name="connsiteY758" fmla="*/ 757558 h 1771596"/>
              <a:gd name="connsiteX759" fmla="*/ 2658025 w 3371208"/>
              <a:gd name="connsiteY759" fmla="*/ 750854 h 1771596"/>
              <a:gd name="connsiteX760" fmla="*/ 2640196 w 3371208"/>
              <a:gd name="connsiteY760" fmla="*/ 726272 h 1771596"/>
              <a:gd name="connsiteX761" fmla="*/ 2666939 w 3371208"/>
              <a:gd name="connsiteY761" fmla="*/ 703925 h 1771596"/>
              <a:gd name="connsiteX762" fmla="*/ 2682540 w 3371208"/>
              <a:gd name="connsiteY762" fmla="*/ 710629 h 1771596"/>
              <a:gd name="connsiteX763" fmla="*/ 2711512 w 3371208"/>
              <a:gd name="connsiteY763" fmla="*/ 672640 h 1771596"/>
              <a:gd name="connsiteX764" fmla="*/ 2724883 w 3371208"/>
              <a:gd name="connsiteY764" fmla="*/ 665936 h 1771596"/>
              <a:gd name="connsiteX765" fmla="*/ 2715969 w 3371208"/>
              <a:gd name="connsiteY765" fmla="*/ 650293 h 1771596"/>
              <a:gd name="connsiteX766" fmla="*/ 2733798 w 3371208"/>
              <a:gd name="connsiteY766" fmla="*/ 654762 h 1771596"/>
              <a:gd name="connsiteX767" fmla="*/ 2738255 w 3371208"/>
              <a:gd name="connsiteY767" fmla="*/ 627946 h 1771596"/>
              <a:gd name="connsiteX768" fmla="*/ 2764998 w 3371208"/>
              <a:gd name="connsiteY768" fmla="*/ 612303 h 1771596"/>
              <a:gd name="connsiteX769" fmla="*/ 2756084 w 3371208"/>
              <a:gd name="connsiteY769" fmla="*/ 607834 h 1771596"/>
              <a:gd name="connsiteX770" fmla="*/ 2767227 w 3371208"/>
              <a:gd name="connsiteY770" fmla="*/ 592191 h 1771596"/>
              <a:gd name="connsiteX771" fmla="*/ 2787284 w 3371208"/>
              <a:gd name="connsiteY771" fmla="*/ 596661 h 1771596"/>
              <a:gd name="connsiteX772" fmla="*/ 2796199 w 3371208"/>
              <a:gd name="connsiteY772" fmla="*/ 578783 h 1771596"/>
              <a:gd name="connsiteX773" fmla="*/ 2778370 w 3371208"/>
              <a:gd name="connsiteY773" fmla="*/ 576548 h 1771596"/>
              <a:gd name="connsiteX774" fmla="*/ 2793970 w 3371208"/>
              <a:gd name="connsiteY774" fmla="*/ 572079 h 1771596"/>
              <a:gd name="connsiteX775" fmla="*/ 2805113 w 3371208"/>
              <a:gd name="connsiteY775" fmla="*/ 560906 h 1771596"/>
              <a:gd name="connsiteX776" fmla="*/ 2807342 w 3371208"/>
              <a:gd name="connsiteY776" fmla="*/ 563140 h 1771596"/>
              <a:gd name="connsiteX777" fmla="*/ 2820713 w 3371208"/>
              <a:gd name="connsiteY777" fmla="*/ 549732 h 1771596"/>
              <a:gd name="connsiteX778" fmla="*/ 2827399 w 3371208"/>
              <a:gd name="connsiteY778" fmla="*/ 527385 h 1771596"/>
              <a:gd name="connsiteX779" fmla="*/ 2834085 w 3371208"/>
              <a:gd name="connsiteY779" fmla="*/ 536324 h 1771596"/>
              <a:gd name="connsiteX780" fmla="*/ 2838542 w 3371208"/>
              <a:gd name="connsiteY780" fmla="*/ 516212 h 1771596"/>
              <a:gd name="connsiteX781" fmla="*/ 2842999 w 3371208"/>
              <a:gd name="connsiteY781" fmla="*/ 520681 h 1771596"/>
              <a:gd name="connsiteX782" fmla="*/ 2847457 w 3371208"/>
              <a:gd name="connsiteY782" fmla="*/ 516212 h 1771596"/>
              <a:gd name="connsiteX783" fmla="*/ 2845228 w 3371208"/>
              <a:gd name="connsiteY783" fmla="*/ 507273 h 1771596"/>
              <a:gd name="connsiteX784" fmla="*/ 2840771 w 3371208"/>
              <a:gd name="connsiteY784" fmla="*/ 507273 h 1771596"/>
              <a:gd name="connsiteX785" fmla="*/ 2858600 w 3371208"/>
              <a:gd name="connsiteY785" fmla="*/ 471518 h 1771596"/>
              <a:gd name="connsiteX786" fmla="*/ 2876428 w 3371208"/>
              <a:gd name="connsiteY786" fmla="*/ 464814 h 1771596"/>
              <a:gd name="connsiteX787" fmla="*/ 2869743 w 3371208"/>
              <a:gd name="connsiteY787" fmla="*/ 455876 h 1771596"/>
              <a:gd name="connsiteX788" fmla="*/ 2887572 w 3371208"/>
              <a:gd name="connsiteY788" fmla="*/ 446937 h 1771596"/>
              <a:gd name="connsiteX789" fmla="*/ 2889800 w 3371208"/>
              <a:gd name="connsiteY789" fmla="*/ 422355 h 1771596"/>
              <a:gd name="connsiteX790" fmla="*/ 2903172 w 3371208"/>
              <a:gd name="connsiteY790" fmla="*/ 415651 h 1771596"/>
              <a:gd name="connsiteX791" fmla="*/ 2889800 w 3371208"/>
              <a:gd name="connsiteY791" fmla="*/ 404478 h 1771596"/>
              <a:gd name="connsiteX792" fmla="*/ 2896486 w 3371208"/>
              <a:gd name="connsiteY792" fmla="*/ 402243 h 1771596"/>
              <a:gd name="connsiteX793" fmla="*/ 2909858 w 3371208"/>
              <a:gd name="connsiteY793" fmla="*/ 373192 h 1771596"/>
              <a:gd name="connsiteX794" fmla="*/ 2914315 w 3371208"/>
              <a:gd name="connsiteY794" fmla="*/ 357549 h 1771596"/>
              <a:gd name="connsiteX795" fmla="*/ 2923229 w 3371208"/>
              <a:gd name="connsiteY795" fmla="*/ 362019 h 1771596"/>
              <a:gd name="connsiteX796" fmla="*/ 2956658 w 3371208"/>
              <a:gd name="connsiteY796" fmla="*/ 292744 h 1771596"/>
              <a:gd name="connsiteX797" fmla="*/ 2994545 w 3371208"/>
              <a:gd name="connsiteY797" fmla="*/ 178775 h 1771596"/>
              <a:gd name="connsiteX798" fmla="*/ 3021288 w 3371208"/>
              <a:gd name="connsiteY798" fmla="*/ 0 h 17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Lst>
            <a:rect l="l" t="t" r="r" b="b"/>
            <a:pathLst>
              <a:path w="3371208" h="1771596">
                <a:moveTo>
                  <a:pt x="392113" y="388938"/>
                </a:moveTo>
                <a:cubicBezTo>
                  <a:pt x="441180" y="404566"/>
                  <a:pt x="443411" y="462614"/>
                  <a:pt x="488018" y="487172"/>
                </a:cubicBezTo>
                <a:cubicBezTo>
                  <a:pt x="488018" y="487172"/>
                  <a:pt x="488018" y="487172"/>
                  <a:pt x="465714" y="451451"/>
                </a:cubicBezTo>
                <a:cubicBezTo>
                  <a:pt x="575001" y="596570"/>
                  <a:pt x="728895" y="676943"/>
                  <a:pt x="871638" y="764014"/>
                </a:cubicBezTo>
                <a:cubicBezTo>
                  <a:pt x="880559" y="764014"/>
                  <a:pt x="889480" y="764014"/>
                  <a:pt x="891711" y="772945"/>
                </a:cubicBezTo>
                <a:cubicBezTo>
                  <a:pt x="922936" y="775177"/>
                  <a:pt x="940778" y="810899"/>
                  <a:pt x="972003" y="813132"/>
                </a:cubicBezTo>
                <a:cubicBezTo>
                  <a:pt x="976464" y="828760"/>
                  <a:pt x="996537" y="815364"/>
                  <a:pt x="1000998" y="830992"/>
                </a:cubicBezTo>
                <a:cubicBezTo>
                  <a:pt x="1045605" y="842155"/>
                  <a:pt x="1081290" y="873412"/>
                  <a:pt x="1128128" y="886807"/>
                </a:cubicBezTo>
                <a:cubicBezTo>
                  <a:pt x="1157122" y="895738"/>
                  <a:pt x="1179426" y="920296"/>
                  <a:pt x="1210650" y="918064"/>
                </a:cubicBezTo>
                <a:cubicBezTo>
                  <a:pt x="1230724" y="922529"/>
                  <a:pt x="1248566" y="942622"/>
                  <a:pt x="1268640" y="938157"/>
                </a:cubicBezTo>
                <a:cubicBezTo>
                  <a:pt x="1273100" y="960483"/>
                  <a:pt x="1288713" y="929227"/>
                  <a:pt x="1293173" y="953785"/>
                </a:cubicBezTo>
                <a:cubicBezTo>
                  <a:pt x="1311016" y="938157"/>
                  <a:pt x="1317707" y="967181"/>
                  <a:pt x="1337780" y="964948"/>
                </a:cubicBezTo>
                <a:cubicBezTo>
                  <a:pt x="1369005" y="958250"/>
                  <a:pt x="1393539" y="985042"/>
                  <a:pt x="1424764" y="978344"/>
                </a:cubicBezTo>
                <a:cubicBezTo>
                  <a:pt x="1467141" y="985042"/>
                  <a:pt x="1513978" y="991739"/>
                  <a:pt x="1556354" y="998437"/>
                </a:cubicBezTo>
                <a:cubicBezTo>
                  <a:pt x="1556354" y="998437"/>
                  <a:pt x="1556354" y="998437"/>
                  <a:pt x="1565276" y="1009600"/>
                </a:cubicBezTo>
                <a:cubicBezTo>
                  <a:pt x="1560815" y="1007368"/>
                  <a:pt x="1558585" y="1005135"/>
                  <a:pt x="1554124" y="1007368"/>
                </a:cubicBezTo>
                <a:cubicBezTo>
                  <a:pt x="1554124" y="1007368"/>
                  <a:pt x="1554124" y="1007368"/>
                  <a:pt x="1547433" y="1018531"/>
                </a:cubicBezTo>
                <a:cubicBezTo>
                  <a:pt x="1536281" y="998437"/>
                  <a:pt x="1516208" y="1011833"/>
                  <a:pt x="1502826" y="1009600"/>
                </a:cubicBezTo>
                <a:cubicBezTo>
                  <a:pt x="1500596" y="1020763"/>
                  <a:pt x="1491674" y="1002902"/>
                  <a:pt x="1489444" y="1014065"/>
                </a:cubicBezTo>
                <a:cubicBezTo>
                  <a:pt x="1487214" y="1011833"/>
                  <a:pt x="1484983" y="1011833"/>
                  <a:pt x="1482753" y="1011833"/>
                </a:cubicBezTo>
                <a:cubicBezTo>
                  <a:pt x="1487214" y="1007368"/>
                  <a:pt x="1496135" y="1009600"/>
                  <a:pt x="1493905" y="1000670"/>
                </a:cubicBezTo>
                <a:cubicBezTo>
                  <a:pt x="1480523" y="989507"/>
                  <a:pt x="1464910" y="1011833"/>
                  <a:pt x="1458219" y="998437"/>
                </a:cubicBezTo>
                <a:cubicBezTo>
                  <a:pt x="1453758" y="993972"/>
                  <a:pt x="1444837" y="998437"/>
                  <a:pt x="1444837" y="1005135"/>
                </a:cubicBezTo>
                <a:cubicBezTo>
                  <a:pt x="1424764" y="1011833"/>
                  <a:pt x="1415842" y="971646"/>
                  <a:pt x="1406921" y="998437"/>
                </a:cubicBezTo>
                <a:cubicBezTo>
                  <a:pt x="1402460" y="991739"/>
                  <a:pt x="1398000" y="987274"/>
                  <a:pt x="1389078" y="978344"/>
                </a:cubicBezTo>
                <a:cubicBezTo>
                  <a:pt x="1389078" y="978344"/>
                  <a:pt x="1389078" y="978344"/>
                  <a:pt x="1360084" y="985042"/>
                </a:cubicBezTo>
                <a:cubicBezTo>
                  <a:pt x="1351162" y="980576"/>
                  <a:pt x="1346702" y="969413"/>
                  <a:pt x="1333320" y="976111"/>
                </a:cubicBezTo>
                <a:cubicBezTo>
                  <a:pt x="1317707" y="985042"/>
                  <a:pt x="1311016" y="953785"/>
                  <a:pt x="1290943" y="967181"/>
                </a:cubicBezTo>
                <a:cubicBezTo>
                  <a:pt x="1288713" y="956018"/>
                  <a:pt x="1273100" y="967181"/>
                  <a:pt x="1266409" y="960483"/>
                </a:cubicBezTo>
                <a:cubicBezTo>
                  <a:pt x="1266409" y="949320"/>
                  <a:pt x="1253027" y="949320"/>
                  <a:pt x="1250797" y="940390"/>
                </a:cubicBezTo>
                <a:cubicBezTo>
                  <a:pt x="1244106" y="938157"/>
                  <a:pt x="1241875" y="947087"/>
                  <a:pt x="1237415" y="949320"/>
                </a:cubicBezTo>
                <a:cubicBezTo>
                  <a:pt x="1235184" y="938157"/>
                  <a:pt x="1221802" y="940390"/>
                  <a:pt x="1215111" y="933692"/>
                </a:cubicBezTo>
                <a:cubicBezTo>
                  <a:pt x="1215111" y="933692"/>
                  <a:pt x="1215111" y="933692"/>
                  <a:pt x="1208420" y="940390"/>
                </a:cubicBezTo>
                <a:cubicBezTo>
                  <a:pt x="1203959" y="929227"/>
                  <a:pt x="1190577" y="924761"/>
                  <a:pt x="1179426" y="920296"/>
                </a:cubicBezTo>
                <a:cubicBezTo>
                  <a:pt x="1179426" y="920296"/>
                  <a:pt x="1179426" y="920296"/>
                  <a:pt x="1174965" y="929227"/>
                </a:cubicBezTo>
                <a:cubicBezTo>
                  <a:pt x="1166044" y="920296"/>
                  <a:pt x="1150431" y="920296"/>
                  <a:pt x="1145970" y="911366"/>
                </a:cubicBezTo>
                <a:cubicBezTo>
                  <a:pt x="1141510" y="909133"/>
                  <a:pt x="1134819" y="906901"/>
                  <a:pt x="1134819" y="913598"/>
                </a:cubicBezTo>
                <a:cubicBezTo>
                  <a:pt x="1128128" y="904668"/>
                  <a:pt x="1116976" y="895738"/>
                  <a:pt x="1108054" y="893505"/>
                </a:cubicBezTo>
                <a:cubicBezTo>
                  <a:pt x="1096903" y="897970"/>
                  <a:pt x="1074599" y="889040"/>
                  <a:pt x="1061217" y="882342"/>
                </a:cubicBezTo>
                <a:cubicBezTo>
                  <a:pt x="1058987" y="855551"/>
                  <a:pt x="1027762" y="877877"/>
                  <a:pt x="1021071" y="855551"/>
                </a:cubicBezTo>
                <a:cubicBezTo>
                  <a:pt x="1005458" y="862249"/>
                  <a:pt x="1007689" y="833225"/>
                  <a:pt x="994307" y="846621"/>
                </a:cubicBezTo>
                <a:cubicBezTo>
                  <a:pt x="994307" y="846621"/>
                  <a:pt x="994307" y="846621"/>
                  <a:pt x="992076" y="839923"/>
                </a:cubicBezTo>
                <a:cubicBezTo>
                  <a:pt x="943009" y="822062"/>
                  <a:pt x="896171" y="790806"/>
                  <a:pt x="849334" y="764014"/>
                </a:cubicBezTo>
                <a:cubicBezTo>
                  <a:pt x="838182" y="775177"/>
                  <a:pt x="842643" y="755084"/>
                  <a:pt x="833722" y="755084"/>
                </a:cubicBezTo>
                <a:cubicBezTo>
                  <a:pt x="815879" y="752851"/>
                  <a:pt x="806957" y="730526"/>
                  <a:pt x="789115" y="730526"/>
                </a:cubicBezTo>
                <a:cubicBezTo>
                  <a:pt x="789115" y="730526"/>
                  <a:pt x="789115" y="730526"/>
                  <a:pt x="784654" y="734991"/>
                </a:cubicBezTo>
                <a:cubicBezTo>
                  <a:pt x="771272" y="710432"/>
                  <a:pt x="744508" y="719363"/>
                  <a:pt x="728895" y="697037"/>
                </a:cubicBezTo>
                <a:cubicBezTo>
                  <a:pt x="615148" y="638989"/>
                  <a:pt x="519243" y="542987"/>
                  <a:pt x="432259" y="449218"/>
                </a:cubicBezTo>
                <a:cubicBezTo>
                  <a:pt x="412186" y="433590"/>
                  <a:pt x="409956" y="406799"/>
                  <a:pt x="392113" y="388938"/>
                </a:cubicBezTo>
                <a:close/>
                <a:moveTo>
                  <a:pt x="3179460" y="234950"/>
                </a:moveTo>
                <a:cubicBezTo>
                  <a:pt x="3163852" y="308656"/>
                  <a:pt x="3157164" y="380127"/>
                  <a:pt x="3137097" y="453833"/>
                </a:cubicBezTo>
                <a:cubicBezTo>
                  <a:pt x="3139326" y="460533"/>
                  <a:pt x="3130408" y="465000"/>
                  <a:pt x="3137097" y="471701"/>
                </a:cubicBezTo>
                <a:cubicBezTo>
                  <a:pt x="3157164" y="442665"/>
                  <a:pt x="3154934" y="404696"/>
                  <a:pt x="3175001" y="373427"/>
                </a:cubicBezTo>
                <a:cubicBezTo>
                  <a:pt x="3175001" y="364493"/>
                  <a:pt x="3175001" y="353325"/>
                  <a:pt x="3181690" y="346625"/>
                </a:cubicBezTo>
                <a:cubicBezTo>
                  <a:pt x="3181690" y="362259"/>
                  <a:pt x="3172771" y="380127"/>
                  <a:pt x="3179460" y="402462"/>
                </a:cubicBezTo>
                <a:cubicBezTo>
                  <a:pt x="3197297" y="389061"/>
                  <a:pt x="3186149" y="362259"/>
                  <a:pt x="3197297" y="346625"/>
                </a:cubicBezTo>
                <a:cubicBezTo>
                  <a:pt x="3186149" y="440432"/>
                  <a:pt x="3186149" y="440432"/>
                  <a:pt x="3186149" y="440432"/>
                </a:cubicBezTo>
                <a:cubicBezTo>
                  <a:pt x="3183919" y="440432"/>
                  <a:pt x="3183919" y="440432"/>
                  <a:pt x="3183919" y="440432"/>
                </a:cubicBezTo>
                <a:cubicBezTo>
                  <a:pt x="3188378" y="449366"/>
                  <a:pt x="3181690" y="458300"/>
                  <a:pt x="3181690" y="469467"/>
                </a:cubicBezTo>
                <a:cubicBezTo>
                  <a:pt x="3168312" y="471701"/>
                  <a:pt x="3168312" y="471701"/>
                  <a:pt x="3168312" y="471701"/>
                </a:cubicBezTo>
                <a:cubicBezTo>
                  <a:pt x="3186149" y="482868"/>
                  <a:pt x="3170541" y="498503"/>
                  <a:pt x="3168312" y="511904"/>
                </a:cubicBezTo>
                <a:cubicBezTo>
                  <a:pt x="3166082" y="527538"/>
                  <a:pt x="3166082" y="549873"/>
                  <a:pt x="3146015" y="554340"/>
                </a:cubicBezTo>
                <a:cubicBezTo>
                  <a:pt x="3150475" y="576675"/>
                  <a:pt x="3159393" y="596777"/>
                  <a:pt x="3141556" y="619112"/>
                </a:cubicBezTo>
                <a:cubicBezTo>
                  <a:pt x="3137097" y="628046"/>
                  <a:pt x="3141556" y="612411"/>
                  <a:pt x="3137097" y="612411"/>
                </a:cubicBezTo>
                <a:cubicBezTo>
                  <a:pt x="3137097" y="623579"/>
                  <a:pt x="3114800" y="641446"/>
                  <a:pt x="3123719" y="657081"/>
                </a:cubicBezTo>
                <a:cubicBezTo>
                  <a:pt x="3125949" y="654847"/>
                  <a:pt x="3128178" y="650380"/>
                  <a:pt x="3132638" y="652614"/>
                </a:cubicBezTo>
                <a:cubicBezTo>
                  <a:pt x="3128178" y="666015"/>
                  <a:pt x="3119260" y="677182"/>
                  <a:pt x="3108112" y="690583"/>
                </a:cubicBezTo>
                <a:cubicBezTo>
                  <a:pt x="3110341" y="692817"/>
                  <a:pt x="3110341" y="692817"/>
                  <a:pt x="3110341" y="692817"/>
                </a:cubicBezTo>
                <a:cubicBezTo>
                  <a:pt x="3101423" y="686116"/>
                  <a:pt x="3096963" y="701751"/>
                  <a:pt x="3094734" y="708451"/>
                </a:cubicBezTo>
                <a:cubicBezTo>
                  <a:pt x="3099193" y="712918"/>
                  <a:pt x="3099193" y="717385"/>
                  <a:pt x="3096963" y="724086"/>
                </a:cubicBezTo>
                <a:cubicBezTo>
                  <a:pt x="3074667" y="724086"/>
                  <a:pt x="3072437" y="750888"/>
                  <a:pt x="3061289" y="762055"/>
                </a:cubicBezTo>
                <a:cubicBezTo>
                  <a:pt x="3067978" y="770989"/>
                  <a:pt x="3067978" y="770989"/>
                  <a:pt x="3067978" y="770989"/>
                </a:cubicBezTo>
                <a:cubicBezTo>
                  <a:pt x="3079126" y="773223"/>
                  <a:pt x="3076897" y="762055"/>
                  <a:pt x="3079126" y="755355"/>
                </a:cubicBezTo>
                <a:cubicBezTo>
                  <a:pt x="3085815" y="753121"/>
                  <a:pt x="3090274" y="764289"/>
                  <a:pt x="3094734" y="753121"/>
                </a:cubicBezTo>
                <a:cubicBezTo>
                  <a:pt x="3076897" y="739720"/>
                  <a:pt x="3103652" y="741954"/>
                  <a:pt x="3101423" y="726319"/>
                </a:cubicBezTo>
                <a:cubicBezTo>
                  <a:pt x="3103652" y="726319"/>
                  <a:pt x="3110341" y="724086"/>
                  <a:pt x="3114800" y="719619"/>
                </a:cubicBezTo>
                <a:cubicBezTo>
                  <a:pt x="3103652" y="708451"/>
                  <a:pt x="3121489" y="708451"/>
                  <a:pt x="3123719" y="699517"/>
                </a:cubicBezTo>
                <a:cubicBezTo>
                  <a:pt x="3121489" y="697284"/>
                  <a:pt x="3123719" y="692817"/>
                  <a:pt x="3121489" y="690583"/>
                </a:cubicBezTo>
                <a:cubicBezTo>
                  <a:pt x="3130408" y="690583"/>
                  <a:pt x="3130408" y="690583"/>
                  <a:pt x="3130408" y="690583"/>
                </a:cubicBezTo>
                <a:cubicBezTo>
                  <a:pt x="3132638" y="670482"/>
                  <a:pt x="3132638" y="670482"/>
                  <a:pt x="3132638" y="670482"/>
                </a:cubicBezTo>
                <a:cubicBezTo>
                  <a:pt x="3150475" y="672715"/>
                  <a:pt x="3139326" y="650380"/>
                  <a:pt x="3152704" y="645913"/>
                </a:cubicBezTo>
                <a:cubicBezTo>
                  <a:pt x="3148245" y="643680"/>
                  <a:pt x="3152704" y="639213"/>
                  <a:pt x="3150475" y="634746"/>
                </a:cubicBezTo>
                <a:cubicBezTo>
                  <a:pt x="3163852" y="636979"/>
                  <a:pt x="3159393" y="616878"/>
                  <a:pt x="3166082" y="612411"/>
                </a:cubicBezTo>
                <a:cubicBezTo>
                  <a:pt x="3161623" y="607944"/>
                  <a:pt x="3161623" y="607944"/>
                  <a:pt x="3161623" y="607944"/>
                </a:cubicBezTo>
                <a:cubicBezTo>
                  <a:pt x="3163852" y="605711"/>
                  <a:pt x="3166082" y="601244"/>
                  <a:pt x="3170541" y="601244"/>
                </a:cubicBezTo>
                <a:cubicBezTo>
                  <a:pt x="3175001" y="605711"/>
                  <a:pt x="3175001" y="605711"/>
                  <a:pt x="3175001" y="605711"/>
                </a:cubicBezTo>
                <a:cubicBezTo>
                  <a:pt x="3201756" y="578909"/>
                  <a:pt x="3197297" y="545406"/>
                  <a:pt x="3215134" y="516371"/>
                </a:cubicBezTo>
                <a:cubicBezTo>
                  <a:pt x="3226282" y="520838"/>
                  <a:pt x="3217364" y="536472"/>
                  <a:pt x="3212904" y="545406"/>
                </a:cubicBezTo>
                <a:cubicBezTo>
                  <a:pt x="3212904" y="554340"/>
                  <a:pt x="3208445" y="563274"/>
                  <a:pt x="3217364" y="567741"/>
                </a:cubicBezTo>
                <a:cubicBezTo>
                  <a:pt x="3221823" y="565508"/>
                  <a:pt x="3226282" y="565508"/>
                  <a:pt x="3230741" y="565508"/>
                </a:cubicBezTo>
                <a:cubicBezTo>
                  <a:pt x="3232971" y="569975"/>
                  <a:pt x="3226282" y="572208"/>
                  <a:pt x="3228512" y="578909"/>
                </a:cubicBezTo>
                <a:cubicBezTo>
                  <a:pt x="3230741" y="581142"/>
                  <a:pt x="3235201" y="578909"/>
                  <a:pt x="3239660" y="581142"/>
                </a:cubicBezTo>
                <a:cubicBezTo>
                  <a:pt x="3244119" y="576675"/>
                  <a:pt x="3244119" y="576675"/>
                  <a:pt x="3244119" y="576675"/>
                </a:cubicBezTo>
                <a:cubicBezTo>
                  <a:pt x="3239660" y="587843"/>
                  <a:pt x="3228512" y="619112"/>
                  <a:pt x="3221823" y="643680"/>
                </a:cubicBezTo>
                <a:cubicBezTo>
                  <a:pt x="3221823" y="636979"/>
                  <a:pt x="3212904" y="632512"/>
                  <a:pt x="3210675" y="628046"/>
                </a:cubicBezTo>
                <a:cubicBezTo>
                  <a:pt x="3190608" y="650380"/>
                  <a:pt x="3188378" y="686116"/>
                  <a:pt x="3168312" y="712918"/>
                </a:cubicBezTo>
                <a:cubicBezTo>
                  <a:pt x="3159393" y="737487"/>
                  <a:pt x="3159393" y="737487"/>
                  <a:pt x="3159393" y="737487"/>
                </a:cubicBezTo>
                <a:cubicBezTo>
                  <a:pt x="3161623" y="744187"/>
                  <a:pt x="3170541" y="739720"/>
                  <a:pt x="3177230" y="741954"/>
                </a:cubicBezTo>
                <a:cubicBezTo>
                  <a:pt x="3188378" y="726319"/>
                  <a:pt x="3188378" y="726319"/>
                  <a:pt x="3188378" y="726319"/>
                </a:cubicBezTo>
                <a:cubicBezTo>
                  <a:pt x="3186149" y="750888"/>
                  <a:pt x="3159393" y="746421"/>
                  <a:pt x="3150475" y="764289"/>
                </a:cubicBezTo>
                <a:cubicBezTo>
                  <a:pt x="3125949" y="788857"/>
                  <a:pt x="3114800" y="824593"/>
                  <a:pt x="3096963" y="855862"/>
                </a:cubicBezTo>
                <a:cubicBezTo>
                  <a:pt x="3108112" y="858096"/>
                  <a:pt x="3112571" y="844695"/>
                  <a:pt x="3121489" y="855862"/>
                </a:cubicBezTo>
                <a:cubicBezTo>
                  <a:pt x="3121489" y="860329"/>
                  <a:pt x="3112571" y="867030"/>
                  <a:pt x="3119260" y="873730"/>
                </a:cubicBezTo>
                <a:cubicBezTo>
                  <a:pt x="3128178" y="869263"/>
                  <a:pt x="3125949" y="851395"/>
                  <a:pt x="3141556" y="853629"/>
                </a:cubicBezTo>
                <a:cubicBezTo>
                  <a:pt x="3134867" y="831294"/>
                  <a:pt x="3175001" y="822360"/>
                  <a:pt x="3159393" y="804492"/>
                </a:cubicBezTo>
                <a:cubicBezTo>
                  <a:pt x="3175001" y="795558"/>
                  <a:pt x="3175001" y="795558"/>
                  <a:pt x="3175001" y="795558"/>
                </a:cubicBezTo>
                <a:cubicBezTo>
                  <a:pt x="3170541" y="786624"/>
                  <a:pt x="3170541" y="786624"/>
                  <a:pt x="3170541" y="786624"/>
                </a:cubicBezTo>
                <a:cubicBezTo>
                  <a:pt x="3186149" y="775456"/>
                  <a:pt x="3192838" y="755355"/>
                  <a:pt x="3195067" y="735253"/>
                </a:cubicBezTo>
                <a:cubicBezTo>
                  <a:pt x="3210675" y="730786"/>
                  <a:pt x="3203986" y="717385"/>
                  <a:pt x="3212904" y="710685"/>
                </a:cubicBezTo>
                <a:cubicBezTo>
                  <a:pt x="3215134" y="710685"/>
                  <a:pt x="3212904" y="719619"/>
                  <a:pt x="3219593" y="717385"/>
                </a:cubicBezTo>
                <a:cubicBezTo>
                  <a:pt x="3230741" y="712918"/>
                  <a:pt x="3219593" y="706218"/>
                  <a:pt x="3221823" y="701751"/>
                </a:cubicBezTo>
                <a:cubicBezTo>
                  <a:pt x="3215134" y="699517"/>
                  <a:pt x="3215134" y="699517"/>
                  <a:pt x="3215134" y="699517"/>
                </a:cubicBezTo>
                <a:cubicBezTo>
                  <a:pt x="3219593" y="688350"/>
                  <a:pt x="3235201" y="695050"/>
                  <a:pt x="3235201" y="679416"/>
                </a:cubicBezTo>
                <a:cubicBezTo>
                  <a:pt x="3230741" y="668248"/>
                  <a:pt x="3230741" y="657081"/>
                  <a:pt x="3239660" y="648147"/>
                </a:cubicBezTo>
                <a:cubicBezTo>
                  <a:pt x="3244119" y="652614"/>
                  <a:pt x="3244119" y="652614"/>
                  <a:pt x="3244119" y="652614"/>
                </a:cubicBezTo>
                <a:cubicBezTo>
                  <a:pt x="3250808" y="641446"/>
                  <a:pt x="3257497" y="630279"/>
                  <a:pt x="3255267" y="616878"/>
                </a:cubicBezTo>
                <a:cubicBezTo>
                  <a:pt x="3246349" y="623579"/>
                  <a:pt x="3246349" y="623579"/>
                  <a:pt x="3246349" y="623579"/>
                </a:cubicBezTo>
                <a:cubicBezTo>
                  <a:pt x="3250808" y="605711"/>
                  <a:pt x="3250808" y="605711"/>
                  <a:pt x="3250808" y="605711"/>
                </a:cubicBezTo>
                <a:cubicBezTo>
                  <a:pt x="3255267" y="612411"/>
                  <a:pt x="3255267" y="612411"/>
                  <a:pt x="3255267" y="612411"/>
                </a:cubicBezTo>
                <a:cubicBezTo>
                  <a:pt x="3261956" y="610178"/>
                  <a:pt x="3268645" y="601244"/>
                  <a:pt x="3266416" y="592310"/>
                </a:cubicBezTo>
                <a:cubicBezTo>
                  <a:pt x="3270875" y="585609"/>
                  <a:pt x="3273105" y="576675"/>
                  <a:pt x="3264186" y="572208"/>
                </a:cubicBezTo>
                <a:cubicBezTo>
                  <a:pt x="3266416" y="569975"/>
                  <a:pt x="3266416" y="567741"/>
                  <a:pt x="3266416" y="565508"/>
                </a:cubicBezTo>
                <a:cubicBezTo>
                  <a:pt x="3270875" y="567741"/>
                  <a:pt x="3277564" y="563274"/>
                  <a:pt x="3275334" y="556574"/>
                </a:cubicBezTo>
                <a:cubicBezTo>
                  <a:pt x="3268645" y="538706"/>
                  <a:pt x="3290942" y="520838"/>
                  <a:pt x="3288712" y="502970"/>
                </a:cubicBezTo>
                <a:cubicBezTo>
                  <a:pt x="3306549" y="447132"/>
                  <a:pt x="3306549" y="368960"/>
                  <a:pt x="3335534" y="315356"/>
                </a:cubicBezTo>
                <a:cubicBezTo>
                  <a:pt x="3342223" y="239417"/>
                  <a:pt x="3342223" y="239417"/>
                  <a:pt x="3342223" y="239417"/>
                </a:cubicBezTo>
                <a:cubicBezTo>
                  <a:pt x="3344453" y="275153"/>
                  <a:pt x="3351142" y="306422"/>
                  <a:pt x="3351142" y="344391"/>
                </a:cubicBezTo>
                <a:cubicBezTo>
                  <a:pt x="3368979" y="351092"/>
                  <a:pt x="3357831" y="364493"/>
                  <a:pt x="3357831" y="371193"/>
                </a:cubicBezTo>
                <a:lnTo>
                  <a:pt x="3364520" y="395762"/>
                </a:lnTo>
                <a:cubicBezTo>
                  <a:pt x="3371208" y="391295"/>
                  <a:pt x="3371208" y="391295"/>
                  <a:pt x="3371208" y="391295"/>
                </a:cubicBezTo>
                <a:cubicBezTo>
                  <a:pt x="3362290" y="462767"/>
                  <a:pt x="3362290" y="462767"/>
                  <a:pt x="3362290" y="462767"/>
                </a:cubicBezTo>
                <a:cubicBezTo>
                  <a:pt x="3360060" y="462767"/>
                  <a:pt x="3357831" y="462767"/>
                  <a:pt x="3357831" y="462767"/>
                </a:cubicBezTo>
                <a:cubicBezTo>
                  <a:pt x="3351142" y="465000"/>
                  <a:pt x="3351142" y="465000"/>
                  <a:pt x="3351142" y="465000"/>
                </a:cubicBezTo>
                <a:cubicBezTo>
                  <a:pt x="3373438" y="476168"/>
                  <a:pt x="3351142" y="502970"/>
                  <a:pt x="3353371" y="518604"/>
                </a:cubicBezTo>
                <a:cubicBezTo>
                  <a:pt x="3353371" y="529772"/>
                  <a:pt x="3339994" y="545406"/>
                  <a:pt x="3342223" y="561041"/>
                </a:cubicBezTo>
                <a:cubicBezTo>
                  <a:pt x="3317697" y="565508"/>
                  <a:pt x="3355601" y="576675"/>
                  <a:pt x="3331075" y="581142"/>
                </a:cubicBezTo>
                <a:cubicBezTo>
                  <a:pt x="3339994" y="592310"/>
                  <a:pt x="3319927" y="603477"/>
                  <a:pt x="3326616" y="616878"/>
                </a:cubicBezTo>
                <a:cubicBezTo>
                  <a:pt x="3315468" y="632512"/>
                  <a:pt x="3319927" y="648147"/>
                  <a:pt x="3306549" y="663781"/>
                </a:cubicBezTo>
                <a:cubicBezTo>
                  <a:pt x="3311008" y="677182"/>
                  <a:pt x="3293171" y="677182"/>
                  <a:pt x="3290942" y="683883"/>
                </a:cubicBezTo>
                <a:cubicBezTo>
                  <a:pt x="3282023" y="681649"/>
                  <a:pt x="3290942" y="672715"/>
                  <a:pt x="3290942" y="668248"/>
                </a:cubicBezTo>
                <a:cubicBezTo>
                  <a:pt x="3315468" y="650380"/>
                  <a:pt x="3295401" y="619112"/>
                  <a:pt x="3319927" y="599010"/>
                </a:cubicBezTo>
                <a:cubicBezTo>
                  <a:pt x="3319927" y="594543"/>
                  <a:pt x="3322157" y="590076"/>
                  <a:pt x="3315468" y="587843"/>
                </a:cubicBezTo>
                <a:cubicBezTo>
                  <a:pt x="3311008" y="587843"/>
                  <a:pt x="3311008" y="587843"/>
                  <a:pt x="3311008" y="587843"/>
                </a:cubicBezTo>
                <a:cubicBezTo>
                  <a:pt x="3297631" y="643680"/>
                  <a:pt x="3270875" y="697284"/>
                  <a:pt x="3250808" y="748654"/>
                </a:cubicBezTo>
                <a:cubicBezTo>
                  <a:pt x="3275334" y="768756"/>
                  <a:pt x="3264186" y="724086"/>
                  <a:pt x="3282023" y="726319"/>
                </a:cubicBezTo>
                <a:cubicBezTo>
                  <a:pt x="3277564" y="762055"/>
                  <a:pt x="3255267" y="786624"/>
                  <a:pt x="3241890" y="820126"/>
                </a:cubicBezTo>
                <a:cubicBezTo>
                  <a:pt x="3241890" y="833527"/>
                  <a:pt x="3235201" y="853629"/>
                  <a:pt x="3221823" y="846928"/>
                </a:cubicBezTo>
                <a:cubicBezTo>
                  <a:pt x="3215134" y="835761"/>
                  <a:pt x="3239660" y="831294"/>
                  <a:pt x="3230741" y="817893"/>
                </a:cubicBezTo>
                <a:cubicBezTo>
                  <a:pt x="3244119" y="817893"/>
                  <a:pt x="3232971" y="804492"/>
                  <a:pt x="3244119" y="802258"/>
                </a:cubicBezTo>
                <a:cubicBezTo>
                  <a:pt x="3246349" y="788857"/>
                  <a:pt x="3259727" y="770989"/>
                  <a:pt x="3257497" y="759822"/>
                </a:cubicBezTo>
                <a:cubicBezTo>
                  <a:pt x="3250808" y="753121"/>
                  <a:pt x="3250808" y="753121"/>
                  <a:pt x="3250808" y="753121"/>
                </a:cubicBezTo>
                <a:cubicBezTo>
                  <a:pt x="3230741" y="791091"/>
                  <a:pt x="3212904" y="835761"/>
                  <a:pt x="3197297" y="864796"/>
                </a:cubicBezTo>
                <a:cubicBezTo>
                  <a:pt x="3197297" y="878197"/>
                  <a:pt x="3181690" y="891598"/>
                  <a:pt x="3181690" y="907233"/>
                </a:cubicBezTo>
                <a:cubicBezTo>
                  <a:pt x="3186149" y="911700"/>
                  <a:pt x="3186149" y="911700"/>
                  <a:pt x="3186149" y="911700"/>
                </a:cubicBezTo>
                <a:cubicBezTo>
                  <a:pt x="3197297" y="893832"/>
                  <a:pt x="3201756" y="871497"/>
                  <a:pt x="3217364" y="853629"/>
                </a:cubicBezTo>
                <a:cubicBezTo>
                  <a:pt x="3228512" y="875964"/>
                  <a:pt x="3203986" y="900532"/>
                  <a:pt x="3192838" y="922867"/>
                </a:cubicBezTo>
                <a:cubicBezTo>
                  <a:pt x="3183919" y="947436"/>
                  <a:pt x="3163852" y="958603"/>
                  <a:pt x="3159393" y="983171"/>
                </a:cubicBezTo>
                <a:cubicBezTo>
                  <a:pt x="3139326" y="1005506"/>
                  <a:pt x="3139326" y="1005506"/>
                  <a:pt x="3139326" y="1005506"/>
                </a:cubicBezTo>
                <a:cubicBezTo>
                  <a:pt x="3125949" y="992105"/>
                  <a:pt x="3148245" y="1003273"/>
                  <a:pt x="3143786" y="989872"/>
                </a:cubicBezTo>
                <a:cubicBezTo>
                  <a:pt x="3152704" y="976471"/>
                  <a:pt x="3166082" y="960836"/>
                  <a:pt x="3159393" y="947436"/>
                </a:cubicBezTo>
                <a:cubicBezTo>
                  <a:pt x="3139326" y="954136"/>
                  <a:pt x="3141556" y="985405"/>
                  <a:pt x="3125949" y="994339"/>
                </a:cubicBezTo>
                <a:cubicBezTo>
                  <a:pt x="3123719" y="1009973"/>
                  <a:pt x="3123719" y="1009973"/>
                  <a:pt x="3123719" y="1009973"/>
                </a:cubicBezTo>
                <a:cubicBezTo>
                  <a:pt x="3132638" y="1007740"/>
                  <a:pt x="3132638" y="1012207"/>
                  <a:pt x="3137097" y="1021141"/>
                </a:cubicBezTo>
                <a:cubicBezTo>
                  <a:pt x="3125949" y="1032308"/>
                  <a:pt x="3121489" y="1052410"/>
                  <a:pt x="3103652" y="1052410"/>
                </a:cubicBezTo>
                <a:cubicBezTo>
                  <a:pt x="3096963" y="1090379"/>
                  <a:pt x="3070208" y="1110481"/>
                  <a:pt x="3043452" y="1135049"/>
                </a:cubicBezTo>
                <a:cubicBezTo>
                  <a:pt x="3045682" y="1141750"/>
                  <a:pt x="3045682" y="1141750"/>
                  <a:pt x="3045682" y="1141750"/>
                </a:cubicBezTo>
                <a:cubicBezTo>
                  <a:pt x="3025615" y="1150684"/>
                  <a:pt x="3016696" y="1168552"/>
                  <a:pt x="2994400" y="1175252"/>
                </a:cubicBezTo>
                <a:cubicBezTo>
                  <a:pt x="2989941" y="1181953"/>
                  <a:pt x="2985482" y="1193120"/>
                  <a:pt x="2996630" y="1195354"/>
                </a:cubicBezTo>
                <a:cubicBezTo>
                  <a:pt x="2983252" y="1204288"/>
                  <a:pt x="2974333" y="1210988"/>
                  <a:pt x="2969874" y="1224389"/>
                </a:cubicBezTo>
                <a:cubicBezTo>
                  <a:pt x="2965415" y="1222156"/>
                  <a:pt x="2960956" y="1222156"/>
                  <a:pt x="2956496" y="1222156"/>
                </a:cubicBezTo>
                <a:cubicBezTo>
                  <a:pt x="2952037" y="1224389"/>
                  <a:pt x="2952037" y="1228856"/>
                  <a:pt x="2952037" y="1231090"/>
                </a:cubicBezTo>
                <a:cubicBezTo>
                  <a:pt x="2956496" y="1235557"/>
                  <a:pt x="2956496" y="1235557"/>
                  <a:pt x="2956496" y="1235557"/>
                </a:cubicBezTo>
                <a:cubicBezTo>
                  <a:pt x="2947578" y="1244491"/>
                  <a:pt x="2952037" y="1226623"/>
                  <a:pt x="2945348" y="1233323"/>
                </a:cubicBezTo>
                <a:cubicBezTo>
                  <a:pt x="2931970" y="1242257"/>
                  <a:pt x="2931970" y="1264592"/>
                  <a:pt x="2911904" y="1266825"/>
                </a:cubicBezTo>
                <a:cubicBezTo>
                  <a:pt x="2918593" y="1271292"/>
                  <a:pt x="2911904" y="1277993"/>
                  <a:pt x="2911904" y="1282460"/>
                </a:cubicBezTo>
                <a:cubicBezTo>
                  <a:pt x="2898526" y="1286927"/>
                  <a:pt x="2880689" y="1291394"/>
                  <a:pt x="2887378" y="1307028"/>
                </a:cubicBezTo>
                <a:cubicBezTo>
                  <a:pt x="2880689" y="1315962"/>
                  <a:pt x="2869541" y="1295861"/>
                  <a:pt x="2867311" y="1311495"/>
                </a:cubicBezTo>
                <a:cubicBezTo>
                  <a:pt x="2871770" y="1315962"/>
                  <a:pt x="2871770" y="1315962"/>
                  <a:pt x="2871770" y="1315962"/>
                </a:cubicBezTo>
                <a:cubicBezTo>
                  <a:pt x="2856163" y="1318196"/>
                  <a:pt x="2829407" y="1333830"/>
                  <a:pt x="2827178" y="1351698"/>
                </a:cubicBezTo>
                <a:cubicBezTo>
                  <a:pt x="2804881" y="1360632"/>
                  <a:pt x="2798192" y="1385201"/>
                  <a:pt x="2773666" y="1394135"/>
                </a:cubicBezTo>
                <a:cubicBezTo>
                  <a:pt x="2769207" y="1389668"/>
                  <a:pt x="2769207" y="1389668"/>
                  <a:pt x="2769207" y="1389668"/>
                </a:cubicBezTo>
                <a:cubicBezTo>
                  <a:pt x="2758059" y="1396368"/>
                  <a:pt x="2758059" y="1416470"/>
                  <a:pt x="2742451" y="1416470"/>
                </a:cubicBezTo>
                <a:cubicBezTo>
                  <a:pt x="2737992" y="1412003"/>
                  <a:pt x="2737992" y="1412003"/>
                  <a:pt x="2737992" y="1412003"/>
                </a:cubicBezTo>
                <a:cubicBezTo>
                  <a:pt x="2726844" y="1418703"/>
                  <a:pt x="2735762" y="1434338"/>
                  <a:pt x="2717925" y="1434338"/>
                </a:cubicBezTo>
                <a:cubicBezTo>
                  <a:pt x="2697859" y="1438805"/>
                  <a:pt x="2684481" y="1463373"/>
                  <a:pt x="2664414" y="1472307"/>
                </a:cubicBezTo>
                <a:cubicBezTo>
                  <a:pt x="2664414" y="1467840"/>
                  <a:pt x="2662185" y="1467840"/>
                  <a:pt x="2659955" y="1465607"/>
                </a:cubicBezTo>
                <a:cubicBezTo>
                  <a:pt x="2655496" y="1476774"/>
                  <a:pt x="2651036" y="1483475"/>
                  <a:pt x="2639888" y="1490175"/>
                </a:cubicBezTo>
                <a:cubicBezTo>
                  <a:pt x="2619821" y="1479008"/>
                  <a:pt x="2601984" y="1503576"/>
                  <a:pt x="2586377" y="1512510"/>
                </a:cubicBezTo>
                <a:cubicBezTo>
                  <a:pt x="2588607" y="1534845"/>
                  <a:pt x="2552932" y="1530378"/>
                  <a:pt x="2541784" y="1548246"/>
                </a:cubicBezTo>
                <a:cubicBezTo>
                  <a:pt x="2537325" y="1543779"/>
                  <a:pt x="2523947" y="1543779"/>
                  <a:pt x="2526177" y="1550480"/>
                </a:cubicBezTo>
                <a:cubicBezTo>
                  <a:pt x="2519488" y="1548246"/>
                  <a:pt x="2519488" y="1548246"/>
                  <a:pt x="2519488" y="1548246"/>
                </a:cubicBezTo>
                <a:cubicBezTo>
                  <a:pt x="2510569" y="1563881"/>
                  <a:pt x="2479354" y="1550480"/>
                  <a:pt x="2477125" y="1577282"/>
                </a:cubicBezTo>
                <a:cubicBezTo>
                  <a:pt x="2459288" y="1568348"/>
                  <a:pt x="2459288" y="1604083"/>
                  <a:pt x="2443680" y="1586216"/>
                </a:cubicBezTo>
                <a:cubicBezTo>
                  <a:pt x="2419154" y="1586216"/>
                  <a:pt x="2423613" y="1621951"/>
                  <a:pt x="2396858" y="1606317"/>
                </a:cubicBezTo>
                <a:cubicBezTo>
                  <a:pt x="2379021" y="1630885"/>
                  <a:pt x="2345576" y="1610784"/>
                  <a:pt x="2327739" y="1642053"/>
                </a:cubicBezTo>
                <a:cubicBezTo>
                  <a:pt x="2332198" y="1626418"/>
                  <a:pt x="2312132" y="1642053"/>
                  <a:pt x="2303213" y="1646520"/>
                </a:cubicBezTo>
                <a:cubicBezTo>
                  <a:pt x="2283146" y="1648753"/>
                  <a:pt x="2265309" y="1677789"/>
                  <a:pt x="2247472" y="1666621"/>
                </a:cubicBezTo>
                <a:cubicBezTo>
                  <a:pt x="2234094" y="1677789"/>
                  <a:pt x="2234094" y="1677789"/>
                  <a:pt x="2234094" y="1677789"/>
                </a:cubicBezTo>
                <a:cubicBezTo>
                  <a:pt x="2225176" y="1664388"/>
                  <a:pt x="2211798" y="1675555"/>
                  <a:pt x="2202879" y="1677789"/>
                </a:cubicBezTo>
                <a:cubicBezTo>
                  <a:pt x="2196191" y="1686723"/>
                  <a:pt x="2196191" y="1686723"/>
                  <a:pt x="2196191" y="1686723"/>
                </a:cubicBezTo>
                <a:cubicBezTo>
                  <a:pt x="2185042" y="1664388"/>
                  <a:pt x="2180583" y="1713525"/>
                  <a:pt x="2160516" y="1697890"/>
                </a:cubicBezTo>
                <a:cubicBezTo>
                  <a:pt x="2135990" y="1702357"/>
                  <a:pt x="2111464" y="1720225"/>
                  <a:pt x="2086938" y="1706824"/>
                </a:cubicBezTo>
                <a:cubicBezTo>
                  <a:pt x="2075790" y="1729159"/>
                  <a:pt x="2044575" y="1724692"/>
                  <a:pt x="2026738" y="1733626"/>
                </a:cubicBezTo>
                <a:cubicBezTo>
                  <a:pt x="2028968" y="1724692"/>
                  <a:pt x="2020049" y="1724692"/>
                  <a:pt x="2013360" y="1724692"/>
                </a:cubicBezTo>
                <a:cubicBezTo>
                  <a:pt x="2004442" y="1726926"/>
                  <a:pt x="2013360" y="1735860"/>
                  <a:pt x="2004442" y="1735860"/>
                </a:cubicBezTo>
                <a:cubicBezTo>
                  <a:pt x="1999983" y="1726926"/>
                  <a:pt x="1993294" y="1738093"/>
                  <a:pt x="1988834" y="1738093"/>
                </a:cubicBezTo>
                <a:cubicBezTo>
                  <a:pt x="1975457" y="1738093"/>
                  <a:pt x="1962079" y="1731393"/>
                  <a:pt x="1948701" y="1735860"/>
                </a:cubicBezTo>
                <a:cubicBezTo>
                  <a:pt x="1948701" y="1762662"/>
                  <a:pt x="1919716" y="1740327"/>
                  <a:pt x="1908568" y="1747027"/>
                </a:cubicBezTo>
                <a:cubicBezTo>
                  <a:pt x="1904108" y="1740327"/>
                  <a:pt x="1892960" y="1742560"/>
                  <a:pt x="1886271" y="1744794"/>
                </a:cubicBezTo>
                <a:cubicBezTo>
                  <a:pt x="1884042" y="1762662"/>
                  <a:pt x="1866204" y="1751494"/>
                  <a:pt x="1855056" y="1758195"/>
                </a:cubicBezTo>
                <a:cubicBezTo>
                  <a:pt x="1841678" y="1749261"/>
                  <a:pt x="1823841" y="1755961"/>
                  <a:pt x="1810464" y="1758195"/>
                </a:cubicBezTo>
                <a:cubicBezTo>
                  <a:pt x="1801545" y="1753728"/>
                  <a:pt x="1785938" y="1755961"/>
                  <a:pt x="1774789" y="1755961"/>
                </a:cubicBezTo>
                <a:cubicBezTo>
                  <a:pt x="1770330" y="1762662"/>
                  <a:pt x="1761412" y="1764895"/>
                  <a:pt x="1752493" y="1764895"/>
                </a:cubicBezTo>
                <a:cubicBezTo>
                  <a:pt x="1745804" y="1749261"/>
                  <a:pt x="1736886" y="1767129"/>
                  <a:pt x="1730197" y="1767129"/>
                </a:cubicBezTo>
                <a:cubicBezTo>
                  <a:pt x="1707900" y="1764895"/>
                  <a:pt x="1678915" y="1780530"/>
                  <a:pt x="1665537" y="1760428"/>
                </a:cubicBezTo>
                <a:cubicBezTo>
                  <a:pt x="1654389" y="1758195"/>
                  <a:pt x="1645471" y="1762662"/>
                  <a:pt x="1641011" y="1771596"/>
                </a:cubicBezTo>
                <a:cubicBezTo>
                  <a:pt x="1596419" y="1764895"/>
                  <a:pt x="1545137" y="1782763"/>
                  <a:pt x="1516152" y="1755961"/>
                </a:cubicBezTo>
                <a:cubicBezTo>
                  <a:pt x="1498315" y="1749261"/>
                  <a:pt x="1482707" y="1767129"/>
                  <a:pt x="1467100" y="1762662"/>
                </a:cubicBezTo>
                <a:cubicBezTo>
                  <a:pt x="1382374" y="1753728"/>
                  <a:pt x="1382374" y="1753728"/>
                  <a:pt x="1382374" y="1753728"/>
                </a:cubicBezTo>
                <a:cubicBezTo>
                  <a:pt x="1377914" y="1738093"/>
                  <a:pt x="1368996" y="1753728"/>
                  <a:pt x="1360077" y="1753728"/>
                </a:cubicBezTo>
                <a:cubicBezTo>
                  <a:pt x="1342240" y="1729159"/>
                  <a:pt x="1311025" y="1758195"/>
                  <a:pt x="1290959" y="1735860"/>
                </a:cubicBezTo>
                <a:cubicBezTo>
                  <a:pt x="1199544" y="1726926"/>
                  <a:pt x="1110358" y="1695657"/>
                  <a:pt x="1021173" y="1673322"/>
                </a:cubicBezTo>
                <a:cubicBezTo>
                  <a:pt x="1012254" y="1664388"/>
                  <a:pt x="1012254" y="1664388"/>
                  <a:pt x="1012254" y="1664388"/>
                </a:cubicBezTo>
                <a:cubicBezTo>
                  <a:pt x="987728" y="1657687"/>
                  <a:pt x="958743" y="1655454"/>
                  <a:pt x="938676" y="1642053"/>
                </a:cubicBezTo>
                <a:cubicBezTo>
                  <a:pt x="918609" y="1633119"/>
                  <a:pt x="896313" y="1624185"/>
                  <a:pt x="876246" y="1621951"/>
                </a:cubicBezTo>
                <a:cubicBezTo>
                  <a:pt x="811587" y="1586216"/>
                  <a:pt x="751387" y="1561647"/>
                  <a:pt x="688957" y="1525911"/>
                </a:cubicBezTo>
                <a:cubicBezTo>
                  <a:pt x="613149" y="1487942"/>
                  <a:pt x="532883" y="1432104"/>
                  <a:pt x="463764" y="1369566"/>
                </a:cubicBezTo>
                <a:cubicBezTo>
                  <a:pt x="459305" y="1369566"/>
                  <a:pt x="459305" y="1369566"/>
                  <a:pt x="459305" y="1369566"/>
                </a:cubicBezTo>
                <a:cubicBezTo>
                  <a:pt x="358971" y="1286927"/>
                  <a:pt x="263097" y="1175252"/>
                  <a:pt x="191748" y="1072511"/>
                </a:cubicBezTo>
                <a:cubicBezTo>
                  <a:pt x="162763" y="1052410"/>
                  <a:pt x="171682" y="1027841"/>
                  <a:pt x="142696" y="1007740"/>
                </a:cubicBezTo>
                <a:cubicBezTo>
                  <a:pt x="133778" y="987638"/>
                  <a:pt x="118170" y="965303"/>
                  <a:pt x="111482" y="949669"/>
                </a:cubicBezTo>
                <a:cubicBezTo>
                  <a:pt x="86956" y="922867"/>
                  <a:pt x="82496" y="884898"/>
                  <a:pt x="57970" y="862563"/>
                </a:cubicBezTo>
                <a:cubicBezTo>
                  <a:pt x="37904" y="829060"/>
                  <a:pt x="26755" y="791091"/>
                  <a:pt x="11148" y="759822"/>
                </a:cubicBezTo>
                <a:cubicBezTo>
                  <a:pt x="6689" y="735253"/>
                  <a:pt x="0" y="706218"/>
                  <a:pt x="0" y="681649"/>
                </a:cubicBezTo>
                <a:cubicBezTo>
                  <a:pt x="6689" y="672715"/>
                  <a:pt x="15607" y="679416"/>
                  <a:pt x="24526" y="672715"/>
                </a:cubicBezTo>
                <a:cubicBezTo>
                  <a:pt x="15607" y="661548"/>
                  <a:pt x="15607" y="661548"/>
                  <a:pt x="15607" y="661548"/>
                </a:cubicBezTo>
                <a:cubicBezTo>
                  <a:pt x="20066" y="654847"/>
                  <a:pt x="26755" y="668248"/>
                  <a:pt x="33444" y="668248"/>
                </a:cubicBezTo>
                <a:cubicBezTo>
                  <a:pt x="35674" y="659314"/>
                  <a:pt x="35674" y="659314"/>
                  <a:pt x="35674" y="659314"/>
                </a:cubicBezTo>
                <a:cubicBezTo>
                  <a:pt x="40133" y="661548"/>
                  <a:pt x="44592" y="668248"/>
                  <a:pt x="49052" y="668248"/>
                </a:cubicBezTo>
                <a:cubicBezTo>
                  <a:pt x="51281" y="645913"/>
                  <a:pt x="31215" y="616878"/>
                  <a:pt x="40133" y="592310"/>
                </a:cubicBezTo>
                <a:cubicBezTo>
                  <a:pt x="42363" y="594543"/>
                  <a:pt x="44592" y="592310"/>
                  <a:pt x="46822" y="592310"/>
                </a:cubicBezTo>
                <a:cubicBezTo>
                  <a:pt x="46822" y="581142"/>
                  <a:pt x="46822" y="581142"/>
                  <a:pt x="46822" y="581142"/>
                </a:cubicBezTo>
                <a:cubicBezTo>
                  <a:pt x="64659" y="578909"/>
                  <a:pt x="64659" y="578909"/>
                  <a:pt x="64659" y="578909"/>
                </a:cubicBezTo>
                <a:cubicBezTo>
                  <a:pt x="64659" y="574442"/>
                  <a:pt x="64659" y="574442"/>
                  <a:pt x="64659" y="574442"/>
                </a:cubicBezTo>
                <a:cubicBezTo>
                  <a:pt x="71348" y="574442"/>
                  <a:pt x="78037" y="581142"/>
                  <a:pt x="84726" y="578909"/>
                </a:cubicBezTo>
                <a:cubicBezTo>
                  <a:pt x="89185" y="543173"/>
                  <a:pt x="89185" y="543173"/>
                  <a:pt x="89185" y="543173"/>
                </a:cubicBezTo>
                <a:cubicBezTo>
                  <a:pt x="91415" y="543173"/>
                  <a:pt x="91415" y="543173"/>
                  <a:pt x="91415" y="543173"/>
                </a:cubicBezTo>
                <a:cubicBezTo>
                  <a:pt x="89185" y="507437"/>
                  <a:pt x="89185" y="507437"/>
                  <a:pt x="89185" y="507437"/>
                </a:cubicBezTo>
                <a:cubicBezTo>
                  <a:pt x="86956" y="482868"/>
                  <a:pt x="86956" y="482868"/>
                  <a:pt x="86956" y="482868"/>
                </a:cubicBezTo>
                <a:cubicBezTo>
                  <a:pt x="102563" y="489569"/>
                  <a:pt x="95874" y="511904"/>
                  <a:pt x="113711" y="511904"/>
                </a:cubicBezTo>
                <a:cubicBezTo>
                  <a:pt x="109252" y="489569"/>
                  <a:pt x="109252" y="489569"/>
                  <a:pt x="109252" y="489569"/>
                </a:cubicBezTo>
                <a:cubicBezTo>
                  <a:pt x="129319" y="489569"/>
                  <a:pt x="129319" y="489569"/>
                  <a:pt x="129319" y="489569"/>
                </a:cubicBezTo>
                <a:cubicBezTo>
                  <a:pt x="127089" y="476168"/>
                  <a:pt x="111482" y="467234"/>
                  <a:pt x="113711" y="451599"/>
                </a:cubicBezTo>
                <a:cubicBezTo>
                  <a:pt x="142696" y="489569"/>
                  <a:pt x="142696" y="489569"/>
                  <a:pt x="142696" y="489569"/>
                </a:cubicBezTo>
                <a:cubicBezTo>
                  <a:pt x="147156" y="485102"/>
                  <a:pt x="147156" y="485102"/>
                  <a:pt x="147156" y="485102"/>
                </a:cubicBezTo>
                <a:cubicBezTo>
                  <a:pt x="133778" y="471701"/>
                  <a:pt x="127089" y="458300"/>
                  <a:pt x="120400" y="442665"/>
                </a:cubicBezTo>
                <a:cubicBezTo>
                  <a:pt x="138237" y="451599"/>
                  <a:pt x="144926" y="480635"/>
                  <a:pt x="162763" y="478401"/>
                </a:cubicBezTo>
                <a:cubicBezTo>
                  <a:pt x="164993" y="485102"/>
                  <a:pt x="164993" y="485102"/>
                  <a:pt x="164993" y="485102"/>
                </a:cubicBezTo>
                <a:cubicBezTo>
                  <a:pt x="164993" y="485102"/>
                  <a:pt x="158304" y="487335"/>
                  <a:pt x="158304" y="491802"/>
                </a:cubicBezTo>
                <a:cubicBezTo>
                  <a:pt x="160533" y="498503"/>
                  <a:pt x="169452" y="496269"/>
                  <a:pt x="171682" y="494036"/>
                </a:cubicBezTo>
                <a:cubicBezTo>
                  <a:pt x="189519" y="525305"/>
                  <a:pt x="220734" y="547640"/>
                  <a:pt x="240800" y="578909"/>
                </a:cubicBezTo>
                <a:cubicBezTo>
                  <a:pt x="265326" y="578909"/>
                  <a:pt x="278704" y="612411"/>
                  <a:pt x="294312" y="628046"/>
                </a:cubicBezTo>
                <a:cubicBezTo>
                  <a:pt x="296541" y="625812"/>
                  <a:pt x="296541" y="625812"/>
                  <a:pt x="296541" y="625812"/>
                </a:cubicBezTo>
                <a:cubicBezTo>
                  <a:pt x="267556" y="569975"/>
                  <a:pt x="222963" y="523071"/>
                  <a:pt x="200667" y="465000"/>
                </a:cubicBezTo>
                <a:cubicBezTo>
                  <a:pt x="202897" y="460533"/>
                  <a:pt x="202897" y="453833"/>
                  <a:pt x="202897" y="447132"/>
                </a:cubicBezTo>
                <a:cubicBezTo>
                  <a:pt x="218504" y="462767"/>
                  <a:pt x="218504" y="462767"/>
                  <a:pt x="218504" y="462767"/>
                </a:cubicBezTo>
                <a:cubicBezTo>
                  <a:pt x="220734" y="462767"/>
                  <a:pt x="222963" y="460533"/>
                  <a:pt x="222963" y="456066"/>
                </a:cubicBezTo>
                <a:cubicBezTo>
                  <a:pt x="220734" y="444899"/>
                  <a:pt x="211815" y="431498"/>
                  <a:pt x="207356" y="420330"/>
                </a:cubicBezTo>
                <a:cubicBezTo>
                  <a:pt x="211815" y="393528"/>
                  <a:pt x="211815" y="393528"/>
                  <a:pt x="211815" y="393528"/>
                </a:cubicBezTo>
                <a:cubicBezTo>
                  <a:pt x="220734" y="397995"/>
                  <a:pt x="225193" y="422564"/>
                  <a:pt x="238571" y="411396"/>
                </a:cubicBezTo>
                <a:cubicBezTo>
                  <a:pt x="236341" y="402462"/>
                  <a:pt x="236341" y="402462"/>
                  <a:pt x="236341" y="402462"/>
                </a:cubicBezTo>
                <a:cubicBezTo>
                  <a:pt x="249719" y="424797"/>
                  <a:pt x="276475" y="438198"/>
                  <a:pt x="294312" y="453833"/>
                </a:cubicBezTo>
                <a:cubicBezTo>
                  <a:pt x="298771" y="442665"/>
                  <a:pt x="285393" y="429264"/>
                  <a:pt x="276475" y="418097"/>
                </a:cubicBezTo>
                <a:cubicBezTo>
                  <a:pt x="289852" y="424797"/>
                  <a:pt x="296541" y="440432"/>
                  <a:pt x="303230" y="451599"/>
                </a:cubicBezTo>
                <a:cubicBezTo>
                  <a:pt x="312149" y="433731"/>
                  <a:pt x="276475" y="415863"/>
                  <a:pt x="289852" y="395762"/>
                </a:cubicBezTo>
                <a:cubicBezTo>
                  <a:pt x="327756" y="413630"/>
                  <a:pt x="370119" y="440432"/>
                  <a:pt x="381267" y="482868"/>
                </a:cubicBezTo>
                <a:cubicBezTo>
                  <a:pt x="399104" y="489569"/>
                  <a:pt x="383497" y="465000"/>
                  <a:pt x="399104" y="473934"/>
                </a:cubicBezTo>
                <a:cubicBezTo>
                  <a:pt x="392416" y="476168"/>
                  <a:pt x="392416" y="476168"/>
                  <a:pt x="392416" y="476168"/>
                </a:cubicBezTo>
                <a:cubicBezTo>
                  <a:pt x="394645" y="482868"/>
                  <a:pt x="399104" y="489569"/>
                  <a:pt x="405793" y="494036"/>
                </a:cubicBezTo>
                <a:cubicBezTo>
                  <a:pt x="410253" y="496269"/>
                  <a:pt x="405793" y="485102"/>
                  <a:pt x="412482" y="489569"/>
                </a:cubicBezTo>
                <a:cubicBezTo>
                  <a:pt x="412482" y="494036"/>
                  <a:pt x="403564" y="496269"/>
                  <a:pt x="412482" y="505203"/>
                </a:cubicBezTo>
                <a:cubicBezTo>
                  <a:pt x="419171" y="511904"/>
                  <a:pt x="419171" y="511904"/>
                  <a:pt x="419171" y="511904"/>
                </a:cubicBezTo>
                <a:cubicBezTo>
                  <a:pt x="425860" y="505203"/>
                  <a:pt x="425860" y="505203"/>
                  <a:pt x="425860" y="505203"/>
                </a:cubicBezTo>
                <a:cubicBezTo>
                  <a:pt x="445927" y="523071"/>
                  <a:pt x="445927" y="523071"/>
                  <a:pt x="445927" y="523071"/>
                </a:cubicBezTo>
                <a:cubicBezTo>
                  <a:pt x="439238" y="532005"/>
                  <a:pt x="437008" y="520838"/>
                  <a:pt x="430319" y="518604"/>
                </a:cubicBezTo>
                <a:cubicBezTo>
                  <a:pt x="439238" y="554340"/>
                  <a:pt x="486060" y="572208"/>
                  <a:pt x="506127" y="603477"/>
                </a:cubicBezTo>
                <a:cubicBezTo>
                  <a:pt x="512816" y="603477"/>
                  <a:pt x="512816" y="603477"/>
                  <a:pt x="512816" y="603477"/>
                </a:cubicBezTo>
                <a:cubicBezTo>
                  <a:pt x="523964" y="616878"/>
                  <a:pt x="523964" y="643680"/>
                  <a:pt x="546260" y="643680"/>
                </a:cubicBezTo>
                <a:cubicBezTo>
                  <a:pt x="550720" y="654847"/>
                  <a:pt x="561868" y="661548"/>
                  <a:pt x="570786" y="663781"/>
                </a:cubicBezTo>
                <a:cubicBezTo>
                  <a:pt x="557409" y="690583"/>
                  <a:pt x="595312" y="683883"/>
                  <a:pt x="604231" y="699517"/>
                </a:cubicBezTo>
                <a:cubicBezTo>
                  <a:pt x="608690" y="701751"/>
                  <a:pt x="613149" y="708451"/>
                  <a:pt x="617609" y="703984"/>
                </a:cubicBezTo>
                <a:cubicBezTo>
                  <a:pt x="617609" y="699517"/>
                  <a:pt x="613149" y="697284"/>
                  <a:pt x="610920" y="692817"/>
                </a:cubicBezTo>
                <a:cubicBezTo>
                  <a:pt x="630987" y="695050"/>
                  <a:pt x="628757" y="717385"/>
                  <a:pt x="651053" y="719619"/>
                </a:cubicBezTo>
                <a:cubicBezTo>
                  <a:pt x="702335" y="755355"/>
                  <a:pt x="755846" y="784390"/>
                  <a:pt x="807128" y="820126"/>
                </a:cubicBezTo>
                <a:cubicBezTo>
                  <a:pt x="809357" y="835761"/>
                  <a:pt x="809357" y="853629"/>
                  <a:pt x="827194" y="855862"/>
                </a:cubicBezTo>
                <a:cubicBezTo>
                  <a:pt x="853950" y="851395"/>
                  <a:pt x="856180" y="893832"/>
                  <a:pt x="882935" y="882664"/>
                </a:cubicBezTo>
                <a:cubicBezTo>
                  <a:pt x="891854" y="887131"/>
                  <a:pt x="894083" y="891598"/>
                  <a:pt x="896313" y="898299"/>
                </a:cubicBezTo>
                <a:cubicBezTo>
                  <a:pt x="907461" y="884898"/>
                  <a:pt x="918609" y="911700"/>
                  <a:pt x="931987" y="913933"/>
                </a:cubicBezTo>
                <a:cubicBezTo>
                  <a:pt x="940906" y="918400"/>
                  <a:pt x="958743" y="922867"/>
                  <a:pt x="969891" y="929568"/>
                </a:cubicBezTo>
                <a:cubicBezTo>
                  <a:pt x="985499" y="945202"/>
                  <a:pt x="1007795" y="951902"/>
                  <a:pt x="1025632" y="960836"/>
                </a:cubicBezTo>
                <a:cubicBezTo>
                  <a:pt x="1036780" y="967537"/>
                  <a:pt x="1043469" y="976471"/>
                  <a:pt x="1052388" y="983171"/>
                </a:cubicBezTo>
                <a:cubicBezTo>
                  <a:pt x="1061306" y="969770"/>
                  <a:pt x="1079143" y="998806"/>
                  <a:pt x="1096980" y="994339"/>
                </a:cubicBezTo>
                <a:cubicBezTo>
                  <a:pt x="1105899" y="1001039"/>
                  <a:pt x="1114817" y="1007740"/>
                  <a:pt x="1125966" y="1012207"/>
                </a:cubicBezTo>
                <a:cubicBezTo>
                  <a:pt x="1130425" y="1007740"/>
                  <a:pt x="1130425" y="1007740"/>
                  <a:pt x="1130425" y="1007740"/>
                </a:cubicBezTo>
                <a:cubicBezTo>
                  <a:pt x="1110358" y="983171"/>
                  <a:pt x="1110358" y="983171"/>
                  <a:pt x="1110358" y="983171"/>
                </a:cubicBezTo>
                <a:cubicBezTo>
                  <a:pt x="1125966" y="983171"/>
                  <a:pt x="1130425" y="1001039"/>
                  <a:pt x="1139343" y="1007740"/>
                </a:cubicBezTo>
                <a:cubicBezTo>
                  <a:pt x="1137114" y="1007740"/>
                  <a:pt x="1132654" y="1005506"/>
                  <a:pt x="1132654" y="1009973"/>
                </a:cubicBezTo>
                <a:cubicBezTo>
                  <a:pt x="1130425" y="1012207"/>
                  <a:pt x="1134884" y="1014440"/>
                  <a:pt x="1137114" y="1016674"/>
                </a:cubicBezTo>
                <a:cubicBezTo>
                  <a:pt x="1139343" y="1016674"/>
                  <a:pt x="1139343" y="1014440"/>
                  <a:pt x="1141573" y="1012207"/>
                </a:cubicBezTo>
                <a:cubicBezTo>
                  <a:pt x="1150492" y="1021141"/>
                  <a:pt x="1172788" y="996572"/>
                  <a:pt x="1170558" y="1021141"/>
                </a:cubicBezTo>
                <a:cubicBezTo>
                  <a:pt x="1179477" y="1021141"/>
                  <a:pt x="1188395" y="1027841"/>
                  <a:pt x="1197314" y="1023374"/>
                </a:cubicBezTo>
                <a:cubicBezTo>
                  <a:pt x="1192855" y="1027841"/>
                  <a:pt x="1201773" y="1043476"/>
                  <a:pt x="1210692" y="1034542"/>
                </a:cubicBezTo>
                <a:cubicBezTo>
                  <a:pt x="1215151" y="1032308"/>
                  <a:pt x="1215151" y="1032308"/>
                  <a:pt x="1215151" y="1032308"/>
                </a:cubicBezTo>
                <a:cubicBezTo>
                  <a:pt x="1215151" y="1032308"/>
                  <a:pt x="1215151" y="1034542"/>
                  <a:pt x="1212921" y="1034542"/>
                </a:cubicBezTo>
                <a:cubicBezTo>
                  <a:pt x="1221840" y="1047943"/>
                  <a:pt x="1235218" y="1045709"/>
                  <a:pt x="1248596" y="1043476"/>
                </a:cubicBezTo>
                <a:cubicBezTo>
                  <a:pt x="1244136" y="1056877"/>
                  <a:pt x="1264203" y="1050176"/>
                  <a:pt x="1268662" y="1056877"/>
                </a:cubicBezTo>
                <a:cubicBezTo>
                  <a:pt x="1282040" y="1052410"/>
                  <a:pt x="1282040" y="1052410"/>
                  <a:pt x="1282040" y="1052410"/>
                </a:cubicBezTo>
                <a:cubicBezTo>
                  <a:pt x="1282040" y="1059110"/>
                  <a:pt x="1282040" y="1059110"/>
                  <a:pt x="1282040" y="1059110"/>
                </a:cubicBezTo>
                <a:cubicBezTo>
                  <a:pt x="1333322" y="1076978"/>
                  <a:pt x="1333322" y="1076978"/>
                  <a:pt x="1333322" y="1076978"/>
                </a:cubicBezTo>
                <a:cubicBezTo>
                  <a:pt x="1340011" y="1074745"/>
                  <a:pt x="1337781" y="1063577"/>
                  <a:pt x="1344470" y="1068044"/>
                </a:cubicBezTo>
                <a:cubicBezTo>
                  <a:pt x="1344470" y="1074745"/>
                  <a:pt x="1348929" y="1076978"/>
                  <a:pt x="1353388" y="1081445"/>
                </a:cubicBezTo>
                <a:cubicBezTo>
                  <a:pt x="1373455" y="1065811"/>
                  <a:pt x="1384603" y="1106014"/>
                  <a:pt x="1409129" y="1097080"/>
                </a:cubicBezTo>
                <a:cubicBezTo>
                  <a:pt x="1411359" y="1106014"/>
                  <a:pt x="1422507" y="1114948"/>
                  <a:pt x="1435885" y="1114948"/>
                </a:cubicBezTo>
                <a:cubicBezTo>
                  <a:pt x="1442574" y="1103780"/>
                  <a:pt x="1442574" y="1103780"/>
                  <a:pt x="1442574" y="1103780"/>
                </a:cubicBezTo>
                <a:cubicBezTo>
                  <a:pt x="1447033" y="1108247"/>
                  <a:pt x="1453722" y="1108247"/>
                  <a:pt x="1455952" y="1114948"/>
                </a:cubicBezTo>
                <a:cubicBezTo>
                  <a:pt x="1473789" y="1110481"/>
                  <a:pt x="1491626" y="1112714"/>
                  <a:pt x="1509463" y="1117181"/>
                </a:cubicBezTo>
                <a:cubicBezTo>
                  <a:pt x="1542907" y="1121648"/>
                  <a:pt x="1571893" y="1114948"/>
                  <a:pt x="1605337" y="1126115"/>
                </a:cubicBezTo>
                <a:cubicBezTo>
                  <a:pt x="1614256" y="1135049"/>
                  <a:pt x="1614256" y="1135049"/>
                  <a:pt x="1614256" y="1135049"/>
                </a:cubicBezTo>
                <a:cubicBezTo>
                  <a:pt x="1614256" y="1117181"/>
                  <a:pt x="1638782" y="1135049"/>
                  <a:pt x="1643241" y="1128349"/>
                </a:cubicBezTo>
                <a:cubicBezTo>
                  <a:pt x="1647700" y="1132816"/>
                  <a:pt x="1652159" y="1137283"/>
                  <a:pt x="1658848" y="1135049"/>
                </a:cubicBezTo>
                <a:cubicBezTo>
                  <a:pt x="1661078" y="1126115"/>
                  <a:pt x="1661078" y="1126115"/>
                  <a:pt x="1661078" y="1126115"/>
                </a:cubicBezTo>
                <a:cubicBezTo>
                  <a:pt x="1672226" y="1137283"/>
                  <a:pt x="1687834" y="1121648"/>
                  <a:pt x="1696752" y="1139516"/>
                </a:cubicBezTo>
                <a:cubicBezTo>
                  <a:pt x="1698982" y="1137283"/>
                  <a:pt x="1707900" y="1137283"/>
                  <a:pt x="1707900" y="1130582"/>
                </a:cubicBezTo>
                <a:cubicBezTo>
                  <a:pt x="1698982" y="1117181"/>
                  <a:pt x="1698982" y="1117181"/>
                  <a:pt x="1698982" y="1117181"/>
                </a:cubicBezTo>
                <a:cubicBezTo>
                  <a:pt x="1712360" y="1121648"/>
                  <a:pt x="1712360" y="1121648"/>
                  <a:pt x="1712360" y="1121648"/>
                </a:cubicBezTo>
                <a:cubicBezTo>
                  <a:pt x="1710130" y="1123882"/>
                  <a:pt x="1707900" y="1123882"/>
                  <a:pt x="1710130" y="1126115"/>
                </a:cubicBezTo>
                <a:cubicBezTo>
                  <a:pt x="1719049" y="1128349"/>
                  <a:pt x="1727967" y="1132816"/>
                  <a:pt x="1734656" y="1139516"/>
                </a:cubicBezTo>
                <a:cubicBezTo>
                  <a:pt x="1739115" y="1135049"/>
                  <a:pt x="1736886" y="1123882"/>
                  <a:pt x="1748034" y="1128349"/>
                </a:cubicBezTo>
                <a:cubicBezTo>
                  <a:pt x="1759182" y="1146217"/>
                  <a:pt x="1777019" y="1119415"/>
                  <a:pt x="1792626" y="1128349"/>
                </a:cubicBezTo>
                <a:cubicBezTo>
                  <a:pt x="1812693" y="1128349"/>
                  <a:pt x="1828301" y="1121648"/>
                  <a:pt x="1848367" y="1119415"/>
                </a:cubicBezTo>
                <a:cubicBezTo>
                  <a:pt x="1855056" y="1112714"/>
                  <a:pt x="1870664" y="1121648"/>
                  <a:pt x="1872893" y="1128349"/>
                </a:cubicBezTo>
                <a:cubicBezTo>
                  <a:pt x="1875123" y="1121648"/>
                  <a:pt x="1875123" y="1121648"/>
                  <a:pt x="1875123" y="1121648"/>
                </a:cubicBezTo>
                <a:cubicBezTo>
                  <a:pt x="1877353" y="1135049"/>
                  <a:pt x="1890730" y="1126115"/>
                  <a:pt x="1897419" y="1128349"/>
                </a:cubicBezTo>
                <a:cubicBezTo>
                  <a:pt x="1904108" y="1123882"/>
                  <a:pt x="1895190" y="1117181"/>
                  <a:pt x="1892960" y="1117181"/>
                </a:cubicBezTo>
                <a:cubicBezTo>
                  <a:pt x="1906338" y="1114948"/>
                  <a:pt x="1906338" y="1114948"/>
                  <a:pt x="1906338" y="1114948"/>
                </a:cubicBezTo>
                <a:cubicBezTo>
                  <a:pt x="1901879" y="1126115"/>
                  <a:pt x="1901879" y="1126115"/>
                  <a:pt x="1901879" y="1126115"/>
                </a:cubicBezTo>
                <a:cubicBezTo>
                  <a:pt x="1917486" y="1121648"/>
                  <a:pt x="1946471" y="1128349"/>
                  <a:pt x="1950931" y="1108247"/>
                </a:cubicBezTo>
                <a:cubicBezTo>
                  <a:pt x="1957619" y="1117181"/>
                  <a:pt x="1968768" y="1114948"/>
                  <a:pt x="1977686" y="1117181"/>
                </a:cubicBezTo>
                <a:cubicBezTo>
                  <a:pt x="1982145" y="1112714"/>
                  <a:pt x="1982145" y="1112714"/>
                  <a:pt x="1982145" y="1112714"/>
                </a:cubicBezTo>
                <a:cubicBezTo>
                  <a:pt x="1977686" y="1108247"/>
                  <a:pt x="1970997" y="1112714"/>
                  <a:pt x="1968768" y="1106014"/>
                </a:cubicBezTo>
                <a:cubicBezTo>
                  <a:pt x="1997753" y="1103780"/>
                  <a:pt x="2028968" y="1079212"/>
                  <a:pt x="2046805" y="1099313"/>
                </a:cubicBezTo>
                <a:cubicBezTo>
                  <a:pt x="2055723" y="1103780"/>
                  <a:pt x="2055723" y="1081445"/>
                  <a:pt x="2064642" y="1097080"/>
                </a:cubicBezTo>
                <a:cubicBezTo>
                  <a:pt x="2073561" y="1088146"/>
                  <a:pt x="2073561" y="1088146"/>
                  <a:pt x="2073561" y="1088146"/>
                </a:cubicBezTo>
                <a:cubicBezTo>
                  <a:pt x="2073561" y="1090379"/>
                  <a:pt x="2075790" y="1090379"/>
                  <a:pt x="2080249" y="1090379"/>
                </a:cubicBezTo>
                <a:cubicBezTo>
                  <a:pt x="2089168" y="1085912"/>
                  <a:pt x="2082479" y="1079212"/>
                  <a:pt x="2080249" y="1074745"/>
                </a:cubicBezTo>
                <a:cubicBezTo>
                  <a:pt x="2089168" y="1083679"/>
                  <a:pt x="2113694" y="1052410"/>
                  <a:pt x="2109235" y="1081445"/>
                </a:cubicBezTo>
                <a:cubicBezTo>
                  <a:pt x="2111464" y="1090379"/>
                  <a:pt x="2115924" y="1081445"/>
                  <a:pt x="2120383" y="1081445"/>
                </a:cubicBezTo>
                <a:cubicBezTo>
                  <a:pt x="2127072" y="1076978"/>
                  <a:pt x="2124842" y="1068044"/>
                  <a:pt x="2124842" y="1061344"/>
                </a:cubicBezTo>
                <a:cubicBezTo>
                  <a:pt x="2164976" y="1047943"/>
                  <a:pt x="2164976" y="1047943"/>
                  <a:pt x="2164976" y="1047943"/>
                </a:cubicBezTo>
                <a:cubicBezTo>
                  <a:pt x="2169435" y="1052410"/>
                  <a:pt x="2169435" y="1052410"/>
                  <a:pt x="2169435" y="1052410"/>
                </a:cubicBezTo>
                <a:cubicBezTo>
                  <a:pt x="2176124" y="1043476"/>
                  <a:pt x="2189502" y="1036775"/>
                  <a:pt x="2200650" y="1041242"/>
                </a:cubicBezTo>
                <a:cubicBezTo>
                  <a:pt x="2214028" y="1030075"/>
                  <a:pt x="2229635" y="1018907"/>
                  <a:pt x="2247472" y="1023374"/>
                </a:cubicBezTo>
                <a:cubicBezTo>
                  <a:pt x="2254161" y="1012207"/>
                  <a:pt x="2254161" y="1012207"/>
                  <a:pt x="2254161" y="1012207"/>
                </a:cubicBezTo>
                <a:cubicBezTo>
                  <a:pt x="2258620" y="1016674"/>
                  <a:pt x="2258620" y="1016674"/>
                  <a:pt x="2258620" y="1016674"/>
                </a:cubicBezTo>
                <a:cubicBezTo>
                  <a:pt x="2271998" y="1005506"/>
                  <a:pt x="2271998" y="1005506"/>
                  <a:pt x="2271998" y="1005506"/>
                </a:cubicBezTo>
                <a:cubicBezTo>
                  <a:pt x="2283146" y="1005506"/>
                  <a:pt x="2283146" y="1030075"/>
                  <a:pt x="2294294" y="1012207"/>
                </a:cubicBezTo>
                <a:cubicBezTo>
                  <a:pt x="2292065" y="1009973"/>
                  <a:pt x="2292065" y="1009973"/>
                  <a:pt x="2292065" y="1009973"/>
                </a:cubicBezTo>
                <a:cubicBezTo>
                  <a:pt x="2303213" y="998806"/>
                  <a:pt x="2303213" y="998806"/>
                  <a:pt x="2303213" y="998806"/>
                </a:cubicBezTo>
                <a:cubicBezTo>
                  <a:pt x="2298754" y="996572"/>
                  <a:pt x="2300983" y="994339"/>
                  <a:pt x="2300983" y="992105"/>
                </a:cubicBezTo>
                <a:cubicBezTo>
                  <a:pt x="2318820" y="985405"/>
                  <a:pt x="2341117" y="976471"/>
                  <a:pt x="2358954" y="958603"/>
                </a:cubicBezTo>
                <a:cubicBezTo>
                  <a:pt x="2374561" y="967537"/>
                  <a:pt x="2385709" y="938502"/>
                  <a:pt x="2396858" y="945202"/>
                </a:cubicBezTo>
                <a:cubicBezTo>
                  <a:pt x="2405776" y="936268"/>
                  <a:pt x="2416924" y="931801"/>
                  <a:pt x="2428073" y="925101"/>
                </a:cubicBezTo>
                <a:cubicBezTo>
                  <a:pt x="2439221" y="931801"/>
                  <a:pt x="2425843" y="940735"/>
                  <a:pt x="2423613" y="947436"/>
                </a:cubicBezTo>
                <a:cubicBezTo>
                  <a:pt x="2421384" y="947436"/>
                  <a:pt x="2419154" y="942969"/>
                  <a:pt x="2414695" y="945202"/>
                </a:cubicBezTo>
                <a:cubicBezTo>
                  <a:pt x="2414695" y="954136"/>
                  <a:pt x="2414695" y="954136"/>
                  <a:pt x="2414695" y="954136"/>
                </a:cubicBezTo>
                <a:cubicBezTo>
                  <a:pt x="2408006" y="954136"/>
                  <a:pt x="2401317" y="942969"/>
                  <a:pt x="2396858" y="954136"/>
                </a:cubicBezTo>
                <a:cubicBezTo>
                  <a:pt x="2396858" y="956369"/>
                  <a:pt x="2401317" y="958603"/>
                  <a:pt x="2401317" y="960836"/>
                </a:cubicBezTo>
                <a:cubicBezTo>
                  <a:pt x="2390169" y="969770"/>
                  <a:pt x="2379021" y="972004"/>
                  <a:pt x="2365643" y="969770"/>
                </a:cubicBezTo>
                <a:cubicBezTo>
                  <a:pt x="2354495" y="983171"/>
                  <a:pt x="2374561" y="983171"/>
                  <a:pt x="2379021" y="992105"/>
                </a:cubicBezTo>
                <a:cubicBezTo>
                  <a:pt x="2387939" y="989872"/>
                  <a:pt x="2408006" y="989872"/>
                  <a:pt x="2399087" y="974237"/>
                </a:cubicBezTo>
                <a:cubicBezTo>
                  <a:pt x="2410235" y="956369"/>
                  <a:pt x="2428073" y="967537"/>
                  <a:pt x="2443680" y="956369"/>
                </a:cubicBezTo>
                <a:cubicBezTo>
                  <a:pt x="2443680" y="960836"/>
                  <a:pt x="2448139" y="969770"/>
                  <a:pt x="2457058" y="969770"/>
                </a:cubicBezTo>
                <a:cubicBezTo>
                  <a:pt x="2443680" y="972004"/>
                  <a:pt x="2454828" y="994339"/>
                  <a:pt x="2436991" y="987638"/>
                </a:cubicBezTo>
                <a:cubicBezTo>
                  <a:pt x="2432532" y="985405"/>
                  <a:pt x="2434761" y="976471"/>
                  <a:pt x="2428073" y="978704"/>
                </a:cubicBezTo>
                <a:cubicBezTo>
                  <a:pt x="2423613" y="983171"/>
                  <a:pt x="2423613" y="987638"/>
                  <a:pt x="2425843" y="989872"/>
                </a:cubicBezTo>
                <a:cubicBezTo>
                  <a:pt x="2416924" y="1012207"/>
                  <a:pt x="2390169" y="1009973"/>
                  <a:pt x="2379021" y="1023374"/>
                </a:cubicBezTo>
                <a:cubicBezTo>
                  <a:pt x="2372332" y="1025608"/>
                  <a:pt x="2367872" y="1023374"/>
                  <a:pt x="2365643" y="1030075"/>
                </a:cubicBezTo>
                <a:cubicBezTo>
                  <a:pt x="2365643" y="1034542"/>
                  <a:pt x="2365643" y="1034542"/>
                  <a:pt x="2365643" y="1034542"/>
                </a:cubicBezTo>
                <a:cubicBezTo>
                  <a:pt x="2352265" y="1034542"/>
                  <a:pt x="2365643" y="1014440"/>
                  <a:pt x="2352265" y="1023374"/>
                </a:cubicBezTo>
                <a:cubicBezTo>
                  <a:pt x="2338887" y="1027841"/>
                  <a:pt x="2352265" y="1034542"/>
                  <a:pt x="2350035" y="1043476"/>
                </a:cubicBezTo>
                <a:cubicBezTo>
                  <a:pt x="2332198" y="1023374"/>
                  <a:pt x="2316591" y="1079212"/>
                  <a:pt x="2312132" y="1043476"/>
                </a:cubicBezTo>
                <a:cubicBezTo>
                  <a:pt x="2305443" y="1036775"/>
                  <a:pt x="2298754" y="1043476"/>
                  <a:pt x="2296524" y="1047943"/>
                </a:cubicBezTo>
                <a:cubicBezTo>
                  <a:pt x="2303213" y="1061344"/>
                  <a:pt x="2283146" y="1074745"/>
                  <a:pt x="2274228" y="1079212"/>
                </a:cubicBezTo>
                <a:cubicBezTo>
                  <a:pt x="2260850" y="1088146"/>
                  <a:pt x="2243013" y="1090379"/>
                  <a:pt x="2229635" y="1094846"/>
                </a:cubicBezTo>
                <a:cubicBezTo>
                  <a:pt x="2227405" y="1106014"/>
                  <a:pt x="2209568" y="1097080"/>
                  <a:pt x="2202879" y="1110481"/>
                </a:cubicBezTo>
                <a:cubicBezTo>
                  <a:pt x="2187272" y="1110481"/>
                  <a:pt x="2171665" y="1126115"/>
                  <a:pt x="2156057" y="1119415"/>
                </a:cubicBezTo>
                <a:cubicBezTo>
                  <a:pt x="2135990" y="1143983"/>
                  <a:pt x="2100316" y="1135049"/>
                  <a:pt x="2073561" y="1150684"/>
                </a:cubicBezTo>
                <a:cubicBezTo>
                  <a:pt x="2033427" y="1155151"/>
                  <a:pt x="1999983" y="1175252"/>
                  <a:pt x="1962079" y="1175252"/>
                </a:cubicBezTo>
                <a:cubicBezTo>
                  <a:pt x="1942012" y="1170785"/>
                  <a:pt x="1926405" y="1175252"/>
                  <a:pt x="1908568" y="1188653"/>
                </a:cubicBezTo>
                <a:cubicBezTo>
                  <a:pt x="1872893" y="1175252"/>
                  <a:pt x="1837219" y="1208755"/>
                  <a:pt x="1806004" y="1193120"/>
                </a:cubicBezTo>
                <a:cubicBezTo>
                  <a:pt x="1781478" y="1208755"/>
                  <a:pt x="1761412" y="1193120"/>
                  <a:pt x="1734656" y="1199821"/>
                </a:cubicBezTo>
                <a:cubicBezTo>
                  <a:pt x="1696752" y="1199821"/>
                  <a:pt x="1656619" y="1210988"/>
                  <a:pt x="1616485" y="1197587"/>
                </a:cubicBezTo>
                <a:cubicBezTo>
                  <a:pt x="1614256" y="1206521"/>
                  <a:pt x="1605337" y="1202054"/>
                  <a:pt x="1600878" y="1202054"/>
                </a:cubicBezTo>
                <a:cubicBezTo>
                  <a:pt x="1591959" y="1190887"/>
                  <a:pt x="1578582" y="1197587"/>
                  <a:pt x="1567433" y="1195354"/>
                </a:cubicBezTo>
                <a:cubicBezTo>
                  <a:pt x="1529530" y="1190887"/>
                  <a:pt x="1489396" y="1202054"/>
                  <a:pt x="1458181" y="1175252"/>
                </a:cubicBezTo>
                <a:cubicBezTo>
                  <a:pt x="1453722" y="1175252"/>
                  <a:pt x="1447033" y="1177486"/>
                  <a:pt x="1444803" y="1184186"/>
                </a:cubicBezTo>
                <a:cubicBezTo>
                  <a:pt x="1424737" y="1195354"/>
                  <a:pt x="1406900" y="1166318"/>
                  <a:pt x="1395751" y="1193120"/>
                </a:cubicBezTo>
                <a:cubicBezTo>
                  <a:pt x="1384603" y="1190887"/>
                  <a:pt x="1384603" y="1190887"/>
                  <a:pt x="1384603" y="1190887"/>
                </a:cubicBezTo>
                <a:cubicBezTo>
                  <a:pt x="1393522" y="1186420"/>
                  <a:pt x="1393522" y="1186420"/>
                  <a:pt x="1393522" y="1186420"/>
                </a:cubicBezTo>
                <a:cubicBezTo>
                  <a:pt x="1391292" y="1177486"/>
                  <a:pt x="1382374" y="1173019"/>
                  <a:pt x="1373455" y="1175252"/>
                </a:cubicBezTo>
                <a:cubicBezTo>
                  <a:pt x="1371225" y="1188653"/>
                  <a:pt x="1371225" y="1188653"/>
                  <a:pt x="1371225" y="1188653"/>
                </a:cubicBezTo>
                <a:cubicBezTo>
                  <a:pt x="1364537" y="1186420"/>
                  <a:pt x="1364537" y="1179719"/>
                  <a:pt x="1364537" y="1175252"/>
                </a:cubicBezTo>
                <a:cubicBezTo>
                  <a:pt x="1351159" y="1170785"/>
                  <a:pt x="1342240" y="1166318"/>
                  <a:pt x="1324403" y="1168552"/>
                </a:cubicBezTo>
                <a:cubicBezTo>
                  <a:pt x="1326633" y="1175252"/>
                  <a:pt x="1326633" y="1175252"/>
                  <a:pt x="1326633" y="1175252"/>
                </a:cubicBezTo>
                <a:cubicBezTo>
                  <a:pt x="1311025" y="1173019"/>
                  <a:pt x="1311025" y="1173019"/>
                  <a:pt x="1311025" y="1173019"/>
                </a:cubicBezTo>
                <a:cubicBezTo>
                  <a:pt x="1319944" y="1164085"/>
                  <a:pt x="1306566" y="1161851"/>
                  <a:pt x="1302107" y="1157384"/>
                </a:cubicBezTo>
                <a:cubicBezTo>
                  <a:pt x="1279810" y="1155151"/>
                  <a:pt x="1279810" y="1155151"/>
                  <a:pt x="1279810" y="1155151"/>
                </a:cubicBezTo>
                <a:cubicBezTo>
                  <a:pt x="1277581" y="1157384"/>
                  <a:pt x="1279810" y="1166318"/>
                  <a:pt x="1286499" y="1166318"/>
                </a:cubicBezTo>
                <a:cubicBezTo>
                  <a:pt x="1282040" y="1166318"/>
                  <a:pt x="1282040" y="1166318"/>
                  <a:pt x="1282040" y="1166318"/>
                </a:cubicBezTo>
                <a:cubicBezTo>
                  <a:pt x="1277581" y="1175252"/>
                  <a:pt x="1290959" y="1181953"/>
                  <a:pt x="1299877" y="1184186"/>
                </a:cubicBezTo>
                <a:cubicBezTo>
                  <a:pt x="1308796" y="1179719"/>
                  <a:pt x="1319944" y="1193120"/>
                  <a:pt x="1331092" y="1186420"/>
                </a:cubicBezTo>
                <a:cubicBezTo>
                  <a:pt x="1335551" y="1190887"/>
                  <a:pt x="1344470" y="1186420"/>
                  <a:pt x="1344470" y="1193120"/>
                </a:cubicBezTo>
                <a:cubicBezTo>
                  <a:pt x="1366766" y="1195354"/>
                  <a:pt x="1366766" y="1195354"/>
                  <a:pt x="1366766" y="1195354"/>
                </a:cubicBezTo>
                <a:cubicBezTo>
                  <a:pt x="1366766" y="1197587"/>
                  <a:pt x="1366766" y="1197587"/>
                  <a:pt x="1366766" y="1197587"/>
                </a:cubicBezTo>
                <a:cubicBezTo>
                  <a:pt x="1377914" y="1193120"/>
                  <a:pt x="1377914" y="1193120"/>
                  <a:pt x="1377914" y="1193120"/>
                </a:cubicBezTo>
                <a:cubicBezTo>
                  <a:pt x="1380144" y="1210988"/>
                  <a:pt x="1402440" y="1199821"/>
                  <a:pt x="1411359" y="1208755"/>
                </a:cubicBezTo>
                <a:cubicBezTo>
                  <a:pt x="1415818" y="1208755"/>
                  <a:pt x="1418048" y="1202054"/>
                  <a:pt x="1424737" y="1206521"/>
                </a:cubicBezTo>
                <a:cubicBezTo>
                  <a:pt x="1429196" y="1215455"/>
                  <a:pt x="1449263" y="1206521"/>
                  <a:pt x="1455952" y="1215455"/>
                </a:cubicBezTo>
                <a:cubicBezTo>
                  <a:pt x="1471559" y="1204288"/>
                  <a:pt x="1480478" y="1231090"/>
                  <a:pt x="1493855" y="1215455"/>
                </a:cubicBezTo>
                <a:cubicBezTo>
                  <a:pt x="1511692" y="1217689"/>
                  <a:pt x="1529530" y="1228856"/>
                  <a:pt x="1545137" y="1224389"/>
                </a:cubicBezTo>
                <a:cubicBezTo>
                  <a:pt x="1567433" y="1226623"/>
                  <a:pt x="1598648" y="1240024"/>
                  <a:pt x="1618715" y="1228856"/>
                </a:cubicBezTo>
                <a:cubicBezTo>
                  <a:pt x="1627633" y="1248958"/>
                  <a:pt x="1641011" y="1217689"/>
                  <a:pt x="1652159" y="1235557"/>
                </a:cubicBezTo>
                <a:cubicBezTo>
                  <a:pt x="1674456" y="1233323"/>
                  <a:pt x="1696752" y="1237790"/>
                  <a:pt x="1716819" y="1237790"/>
                </a:cubicBezTo>
                <a:cubicBezTo>
                  <a:pt x="1716819" y="1242257"/>
                  <a:pt x="1721278" y="1244491"/>
                  <a:pt x="1723508" y="1248958"/>
                </a:cubicBezTo>
                <a:cubicBezTo>
                  <a:pt x="1730197" y="1248958"/>
                  <a:pt x="1734656" y="1248958"/>
                  <a:pt x="1736886" y="1244491"/>
                </a:cubicBezTo>
                <a:cubicBezTo>
                  <a:pt x="1736886" y="1240024"/>
                  <a:pt x="1736886" y="1235557"/>
                  <a:pt x="1734656" y="1237790"/>
                </a:cubicBezTo>
                <a:cubicBezTo>
                  <a:pt x="1727967" y="1237790"/>
                  <a:pt x="1727967" y="1237790"/>
                  <a:pt x="1727967" y="1237790"/>
                </a:cubicBezTo>
                <a:cubicBezTo>
                  <a:pt x="1727967" y="1233323"/>
                  <a:pt x="1727967" y="1233323"/>
                  <a:pt x="1727967" y="1233323"/>
                </a:cubicBezTo>
                <a:cubicBezTo>
                  <a:pt x="1739115" y="1237790"/>
                  <a:pt x="1756952" y="1231090"/>
                  <a:pt x="1770330" y="1240024"/>
                </a:cubicBezTo>
                <a:cubicBezTo>
                  <a:pt x="1772560" y="1233323"/>
                  <a:pt x="1772560" y="1231090"/>
                  <a:pt x="1779249" y="1228856"/>
                </a:cubicBezTo>
                <a:cubicBezTo>
                  <a:pt x="1781478" y="1235557"/>
                  <a:pt x="1790397" y="1231090"/>
                  <a:pt x="1794856" y="1233323"/>
                </a:cubicBezTo>
                <a:cubicBezTo>
                  <a:pt x="1792626" y="1237790"/>
                  <a:pt x="1797086" y="1246724"/>
                  <a:pt x="1806004" y="1246724"/>
                </a:cubicBezTo>
                <a:cubicBezTo>
                  <a:pt x="1810464" y="1246724"/>
                  <a:pt x="1817152" y="1246724"/>
                  <a:pt x="1817152" y="1240024"/>
                </a:cubicBezTo>
                <a:cubicBezTo>
                  <a:pt x="1817152" y="1235557"/>
                  <a:pt x="1817152" y="1235557"/>
                  <a:pt x="1817152" y="1235557"/>
                </a:cubicBezTo>
                <a:cubicBezTo>
                  <a:pt x="1826071" y="1235557"/>
                  <a:pt x="1830530" y="1233323"/>
                  <a:pt x="1834990" y="1228856"/>
                </a:cubicBezTo>
                <a:cubicBezTo>
                  <a:pt x="1826071" y="1222156"/>
                  <a:pt x="1812693" y="1213222"/>
                  <a:pt x="1799315" y="1219922"/>
                </a:cubicBezTo>
                <a:cubicBezTo>
                  <a:pt x="1794856" y="1215455"/>
                  <a:pt x="1794856" y="1215455"/>
                  <a:pt x="1794856" y="1215455"/>
                </a:cubicBezTo>
                <a:cubicBezTo>
                  <a:pt x="1810464" y="1222156"/>
                  <a:pt x="1837219" y="1193120"/>
                  <a:pt x="1841678" y="1222156"/>
                </a:cubicBezTo>
                <a:cubicBezTo>
                  <a:pt x="1850597" y="1226623"/>
                  <a:pt x="1877353" y="1210988"/>
                  <a:pt x="1875123" y="1235557"/>
                </a:cubicBezTo>
                <a:cubicBezTo>
                  <a:pt x="1890730" y="1228856"/>
                  <a:pt x="1921945" y="1251191"/>
                  <a:pt x="1915256" y="1224389"/>
                </a:cubicBezTo>
                <a:cubicBezTo>
                  <a:pt x="1919716" y="1226623"/>
                  <a:pt x="1924175" y="1231090"/>
                  <a:pt x="1930864" y="1231090"/>
                </a:cubicBezTo>
                <a:cubicBezTo>
                  <a:pt x="1937553" y="1215455"/>
                  <a:pt x="1942012" y="1233323"/>
                  <a:pt x="1948701" y="1231090"/>
                </a:cubicBezTo>
                <a:cubicBezTo>
                  <a:pt x="1964308" y="1224389"/>
                  <a:pt x="1964308" y="1224389"/>
                  <a:pt x="1964308" y="1224389"/>
                </a:cubicBezTo>
                <a:cubicBezTo>
                  <a:pt x="1964308" y="1233323"/>
                  <a:pt x="1964308" y="1233323"/>
                  <a:pt x="1964308" y="1233323"/>
                </a:cubicBezTo>
                <a:cubicBezTo>
                  <a:pt x="1973227" y="1237790"/>
                  <a:pt x="1982145" y="1233323"/>
                  <a:pt x="1988834" y="1228856"/>
                </a:cubicBezTo>
                <a:cubicBezTo>
                  <a:pt x="1975457" y="1215455"/>
                  <a:pt x="1975457" y="1215455"/>
                  <a:pt x="1975457" y="1215455"/>
                </a:cubicBezTo>
                <a:cubicBezTo>
                  <a:pt x="1991064" y="1222156"/>
                  <a:pt x="1997753" y="1195354"/>
                  <a:pt x="2011131" y="1213222"/>
                </a:cubicBezTo>
                <a:cubicBezTo>
                  <a:pt x="2022279" y="1215455"/>
                  <a:pt x="2033427" y="1210988"/>
                  <a:pt x="2044575" y="1208755"/>
                </a:cubicBezTo>
                <a:cubicBezTo>
                  <a:pt x="2044575" y="1213222"/>
                  <a:pt x="2044575" y="1213222"/>
                  <a:pt x="2044575" y="1213222"/>
                </a:cubicBezTo>
                <a:cubicBezTo>
                  <a:pt x="2053494" y="1217689"/>
                  <a:pt x="2055723" y="1204288"/>
                  <a:pt x="2057953" y="1197587"/>
                </a:cubicBezTo>
                <a:cubicBezTo>
                  <a:pt x="2082479" y="1197587"/>
                  <a:pt x="2107005" y="1204288"/>
                  <a:pt x="2115924" y="1175252"/>
                </a:cubicBezTo>
                <a:cubicBezTo>
                  <a:pt x="2127072" y="1181953"/>
                  <a:pt x="2133761" y="1204288"/>
                  <a:pt x="2151598" y="1188653"/>
                </a:cubicBezTo>
                <a:cubicBezTo>
                  <a:pt x="2149368" y="1177486"/>
                  <a:pt x="2142679" y="1190887"/>
                  <a:pt x="2138220" y="1184186"/>
                </a:cubicBezTo>
                <a:cubicBezTo>
                  <a:pt x="2133761" y="1170785"/>
                  <a:pt x="2133761" y="1170785"/>
                  <a:pt x="2133761" y="1170785"/>
                </a:cubicBezTo>
                <a:cubicBezTo>
                  <a:pt x="2149368" y="1177486"/>
                  <a:pt x="2171665" y="1193120"/>
                  <a:pt x="2189502" y="1181953"/>
                </a:cubicBezTo>
                <a:cubicBezTo>
                  <a:pt x="2209568" y="1175252"/>
                  <a:pt x="2180583" y="1170785"/>
                  <a:pt x="2182813" y="1159618"/>
                </a:cubicBezTo>
                <a:cubicBezTo>
                  <a:pt x="2185042" y="1164085"/>
                  <a:pt x="2189502" y="1159618"/>
                  <a:pt x="2193961" y="1161851"/>
                </a:cubicBezTo>
                <a:cubicBezTo>
                  <a:pt x="2196191" y="1137283"/>
                  <a:pt x="2196191" y="1137283"/>
                  <a:pt x="2196191" y="1137283"/>
                </a:cubicBezTo>
                <a:cubicBezTo>
                  <a:pt x="2202879" y="1139516"/>
                  <a:pt x="2202879" y="1139516"/>
                  <a:pt x="2202879" y="1139516"/>
                </a:cubicBezTo>
                <a:cubicBezTo>
                  <a:pt x="2196191" y="1146217"/>
                  <a:pt x="2196191" y="1146217"/>
                  <a:pt x="2196191" y="1146217"/>
                </a:cubicBezTo>
                <a:cubicBezTo>
                  <a:pt x="2202879" y="1150684"/>
                  <a:pt x="2209568" y="1148450"/>
                  <a:pt x="2214028" y="1143983"/>
                </a:cubicBezTo>
                <a:cubicBezTo>
                  <a:pt x="2220716" y="1146217"/>
                  <a:pt x="2222946" y="1166318"/>
                  <a:pt x="2236324" y="1159618"/>
                </a:cubicBezTo>
                <a:cubicBezTo>
                  <a:pt x="2238554" y="1152917"/>
                  <a:pt x="2225176" y="1148450"/>
                  <a:pt x="2236324" y="1143983"/>
                </a:cubicBezTo>
                <a:cubicBezTo>
                  <a:pt x="2234094" y="1141750"/>
                  <a:pt x="2234094" y="1141750"/>
                  <a:pt x="2231865" y="1141750"/>
                </a:cubicBezTo>
                <a:cubicBezTo>
                  <a:pt x="2240783" y="1135049"/>
                  <a:pt x="2263080" y="1135049"/>
                  <a:pt x="2278687" y="1128349"/>
                </a:cubicBezTo>
                <a:cubicBezTo>
                  <a:pt x="2283146" y="1110481"/>
                  <a:pt x="2298754" y="1123882"/>
                  <a:pt x="2312132" y="1121648"/>
                </a:cubicBezTo>
                <a:cubicBezTo>
                  <a:pt x="2316591" y="1135049"/>
                  <a:pt x="2321050" y="1117181"/>
                  <a:pt x="2327739" y="1119415"/>
                </a:cubicBezTo>
                <a:cubicBezTo>
                  <a:pt x="2329969" y="1119415"/>
                  <a:pt x="2332198" y="1117181"/>
                  <a:pt x="2329969" y="1117181"/>
                </a:cubicBezTo>
                <a:cubicBezTo>
                  <a:pt x="2325509" y="1112714"/>
                  <a:pt x="2325509" y="1112714"/>
                  <a:pt x="2325509" y="1112714"/>
                </a:cubicBezTo>
                <a:cubicBezTo>
                  <a:pt x="2325509" y="1114948"/>
                  <a:pt x="2321050" y="1114948"/>
                  <a:pt x="2318820" y="1114948"/>
                </a:cubicBezTo>
                <a:cubicBezTo>
                  <a:pt x="2316591" y="1106014"/>
                  <a:pt x="2321050" y="1099313"/>
                  <a:pt x="2329969" y="1092613"/>
                </a:cubicBezTo>
                <a:cubicBezTo>
                  <a:pt x="2334428" y="1092613"/>
                  <a:pt x="2334428" y="1092613"/>
                  <a:pt x="2334428" y="1092613"/>
                </a:cubicBezTo>
                <a:cubicBezTo>
                  <a:pt x="2334428" y="1094846"/>
                  <a:pt x="2325509" y="1099313"/>
                  <a:pt x="2325509" y="1106014"/>
                </a:cubicBezTo>
                <a:cubicBezTo>
                  <a:pt x="2334428" y="1097080"/>
                  <a:pt x="2358954" y="1123882"/>
                  <a:pt x="2354495" y="1099313"/>
                </a:cubicBezTo>
                <a:cubicBezTo>
                  <a:pt x="2358954" y="1092613"/>
                  <a:pt x="2385709" y="1108247"/>
                  <a:pt x="2385709" y="1088146"/>
                </a:cubicBezTo>
                <a:cubicBezTo>
                  <a:pt x="2374561" y="1076978"/>
                  <a:pt x="2361184" y="1101547"/>
                  <a:pt x="2361184" y="1081445"/>
                </a:cubicBezTo>
                <a:cubicBezTo>
                  <a:pt x="2370102" y="1079212"/>
                  <a:pt x="2383480" y="1076978"/>
                  <a:pt x="2394628" y="1083679"/>
                </a:cubicBezTo>
                <a:cubicBezTo>
                  <a:pt x="2399087" y="1079212"/>
                  <a:pt x="2399087" y="1079212"/>
                  <a:pt x="2399087" y="1079212"/>
                </a:cubicBezTo>
                <a:cubicBezTo>
                  <a:pt x="2392398" y="1074745"/>
                  <a:pt x="2387939" y="1070278"/>
                  <a:pt x="2390169" y="1061344"/>
                </a:cubicBezTo>
                <a:cubicBezTo>
                  <a:pt x="2390169" y="1059110"/>
                  <a:pt x="2390169" y="1059110"/>
                  <a:pt x="2390169" y="1059110"/>
                </a:cubicBezTo>
                <a:cubicBezTo>
                  <a:pt x="2394628" y="1063577"/>
                  <a:pt x="2394628" y="1070278"/>
                  <a:pt x="2396858" y="1074745"/>
                </a:cubicBezTo>
                <a:cubicBezTo>
                  <a:pt x="2414695" y="1074745"/>
                  <a:pt x="2405776" y="1050176"/>
                  <a:pt x="2423613" y="1061344"/>
                </a:cubicBezTo>
                <a:cubicBezTo>
                  <a:pt x="2416924" y="1099313"/>
                  <a:pt x="2372332" y="1103780"/>
                  <a:pt x="2345576" y="1121648"/>
                </a:cubicBezTo>
                <a:cubicBezTo>
                  <a:pt x="2307672" y="1143983"/>
                  <a:pt x="2263080" y="1157384"/>
                  <a:pt x="2222946" y="1175252"/>
                </a:cubicBezTo>
                <a:cubicBezTo>
                  <a:pt x="2202879" y="1181953"/>
                  <a:pt x="2180583" y="1190887"/>
                  <a:pt x="2162746" y="1193120"/>
                </a:cubicBezTo>
                <a:cubicBezTo>
                  <a:pt x="2138220" y="1210988"/>
                  <a:pt x="2109235" y="1213222"/>
                  <a:pt x="2082479" y="1219922"/>
                </a:cubicBezTo>
                <a:cubicBezTo>
                  <a:pt x="2044575" y="1228856"/>
                  <a:pt x="2020049" y="1244491"/>
                  <a:pt x="1979916" y="1244491"/>
                </a:cubicBezTo>
                <a:cubicBezTo>
                  <a:pt x="1955390" y="1251191"/>
                  <a:pt x="1955390" y="1251191"/>
                  <a:pt x="1955390" y="1251191"/>
                </a:cubicBezTo>
                <a:cubicBezTo>
                  <a:pt x="1901879" y="1257892"/>
                  <a:pt x="1843908" y="1269059"/>
                  <a:pt x="1792626" y="1266825"/>
                </a:cubicBezTo>
                <a:cubicBezTo>
                  <a:pt x="1781478" y="1273526"/>
                  <a:pt x="1772560" y="1275759"/>
                  <a:pt x="1761412" y="1273526"/>
                </a:cubicBezTo>
                <a:cubicBezTo>
                  <a:pt x="1629863" y="1286927"/>
                  <a:pt x="1489396" y="1266825"/>
                  <a:pt x="1353388" y="1244491"/>
                </a:cubicBezTo>
                <a:cubicBezTo>
                  <a:pt x="1346699" y="1246724"/>
                  <a:pt x="1353388" y="1251191"/>
                  <a:pt x="1355618" y="1251191"/>
                </a:cubicBezTo>
                <a:cubicBezTo>
                  <a:pt x="1342240" y="1253425"/>
                  <a:pt x="1344470" y="1269059"/>
                  <a:pt x="1340011" y="1275759"/>
                </a:cubicBezTo>
                <a:cubicBezTo>
                  <a:pt x="1340011" y="1289160"/>
                  <a:pt x="1357848" y="1284693"/>
                  <a:pt x="1364537" y="1289160"/>
                </a:cubicBezTo>
                <a:cubicBezTo>
                  <a:pt x="1373455" y="1280226"/>
                  <a:pt x="1382374" y="1298094"/>
                  <a:pt x="1393522" y="1293627"/>
                </a:cubicBezTo>
                <a:cubicBezTo>
                  <a:pt x="1397981" y="1289160"/>
                  <a:pt x="1391292" y="1284693"/>
                  <a:pt x="1391292" y="1280226"/>
                </a:cubicBezTo>
                <a:cubicBezTo>
                  <a:pt x="1397981" y="1282460"/>
                  <a:pt x="1402440" y="1277993"/>
                  <a:pt x="1409129" y="1271292"/>
                </a:cubicBezTo>
                <a:cubicBezTo>
                  <a:pt x="1411359" y="1277993"/>
                  <a:pt x="1411359" y="1277993"/>
                  <a:pt x="1411359" y="1277993"/>
                </a:cubicBezTo>
                <a:cubicBezTo>
                  <a:pt x="1418048" y="1271292"/>
                  <a:pt x="1424737" y="1282460"/>
                  <a:pt x="1431426" y="1284693"/>
                </a:cubicBezTo>
                <a:cubicBezTo>
                  <a:pt x="1424737" y="1295861"/>
                  <a:pt x="1424737" y="1295861"/>
                  <a:pt x="1424737" y="1295861"/>
                </a:cubicBezTo>
                <a:cubicBezTo>
                  <a:pt x="1447033" y="1282460"/>
                  <a:pt x="1455952" y="1324896"/>
                  <a:pt x="1473789" y="1298094"/>
                </a:cubicBezTo>
                <a:cubicBezTo>
                  <a:pt x="1471559" y="1293627"/>
                  <a:pt x="1460411" y="1289160"/>
                  <a:pt x="1469329" y="1282460"/>
                </a:cubicBezTo>
                <a:cubicBezTo>
                  <a:pt x="1491626" y="1277993"/>
                  <a:pt x="1500544" y="1300328"/>
                  <a:pt x="1518381" y="1300328"/>
                </a:cubicBezTo>
                <a:cubicBezTo>
                  <a:pt x="1511692" y="1327130"/>
                  <a:pt x="1542907" y="1302561"/>
                  <a:pt x="1549596" y="1322663"/>
                </a:cubicBezTo>
                <a:cubicBezTo>
                  <a:pt x="1556285" y="1315962"/>
                  <a:pt x="1560744" y="1315962"/>
                  <a:pt x="1567433" y="1320429"/>
                </a:cubicBezTo>
                <a:cubicBezTo>
                  <a:pt x="1565204" y="1331597"/>
                  <a:pt x="1574122" y="1347231"/>
                  <a:pt x="1585270" y="1358399"/>
                </a:cubicBezTo>
                <a:cubicBezTo>
                  <a:pt x="1589730" y="1360632"/>
                  <a:pt x="1589730" y="1356165"/>
                  <a:pt x="1591959" y="1353932"/>
                </a:cubicBezTo>
                <a:cubicBezTo>
                  <a:pt x="1578582" y="1349465"/>
                  <a:pt x="1587500" y="1327130"/>
                  <a:pt x="1580811" y="1320429"/>
                </a:cubicBezTo>
                <a:cubicBezTo>
                  <a:pt x="1587500" y="1315962"/>
                  <a:pt x="1594189" y="1324896"/>
                  <a:pt x="1598648" y="1324896"/>
                </a:cubicBezTo>
                <a:cubicBezTo>
                  <a:pt x="1591959" y="1336064"/>
                  <a:pt x="1591959" y="1336064"/>
                  <a:pt x="1591959" y="1336064"/>
                </a:cubicBezTo>
                <a:cubicBezTo>
                  <a:pt x="1607567" y="1344998"/>
                  <a:pt x="1627633" y="1344998"/>
                  <a:pt x="1643241" y="1336064"/>
                </a:cubicBezTo>
                <a:cubicBezTo>
                  <a:pt x="1634322" y="1315962"/>
                  <a:pt x="1612026" y="1349465"/>
                  <a:pt x="1607567" y="1322663"/>
                </a:cubicBezTo>
                <a:cubicBezTo>
                  <a:pt x="1620945" y="1313729"/>
                  <a:pt x="1627633" y="1336064"/>
                  <a:pt x="1641011" y="1320429"/>
                </a:cubicBezTo>
                <a:cubicBezTo>
                  <a:pt x="1656619" y="1327130"/>
                  <a:pt x="1672226" y="1333830"/>
                  <a:pt x="1685604" y="1327130"/>
                </a:cubicBezTo>
                <a:cubicBezTo>
                  <a:pt x="1685604" y="1322663"/>
                  <a:pt x="1685604" y="1322663"/>
                  <a:pt x="1685604" y="1322663"/>
                </a:cubicBezTo>
                <a:cubicBezTo>
                  <a:pt x="1694523" y="1315962"/>
                  <a:pt x="1701211" y="1329363"/>
                  <a:pt x="1707900" y="1327130"/>
                </a:cubicBezTo>
                <a:cubicBezTo>
                  <a:pt x="1707900" y="1331597"/>
                  <a:pt x="1712360" y="1333830"/>
                  <a:pt x="1714589" y="1338297"/>
                </a:cubicBezTo>
                <a:cubicBezTo>
                  <a:pt x="1719049" y="1338297"/>
                  <a:pt x="1723508" y="1338297"/>
                  <a:pt x="1727967" y="1333830"/>
                </a:cubicBezTo>
                <a:cubicBezTo>
                  <a:pt x="1725737" y="1329363"/>
                  <a:pt x="1727967" y="1324896"/>
                  <a:pt x="1723508" y="1322663"/>
                </a:cubicBezTo>
                <a:cubicBezTo>
                  <a:pt x="1734656" y="1322663"/>
                  <a:pt x="1739115" y="1331597"/>
                  <a:pt x="1745804" y="1342764"/>
                </a:cubicBezTo>
                <a:cubicBezTo>
                  <a:pt x="1750263" y="1333830"/>
                  <a:pt x="1756952" y="1340531"/>
                  <a:pt x="1761412" y="1340531"/>
                </a:cubicBezTo>
                <a:cubicBezTo>
                  <a:pt x="1765871" y="1351698"/>
                  <a:pt x="1770330" y="1367333"/>
                  <a:pt x="1788167" y="1371800"/>
                </a:cubicBezTo>
                <a:cubicBezTo>
                  <a:pt x="1790397" y="1367333"/>
                  <a:pt x="1790397" y="1367333"/>
                  <a:pt x="1790397" y="1367333"/>
                </a:cubicBezTo>
                <a:cubicBezTo>
                  <a:pt x="1781478" y="1360632"/>
                  <a:pt x="1765871" y="1347231"/>
                  <a:pt x="1777019" y="1336064"/>
                </a:cubicBezTo>
                <a:cubicBezTo>
                  <a:pt x="1777019" y="1322663"/>
                  <a:pt x="1759182" y="1333830"/>
                  <a:pt x="1761412" y="1320429"/>
                </a:cubicBezTo>
                <a:cubicBezTo>
                  <a:pt x="1772560" y="1322663"/>
                  <a:pt x="1788167" y="1324896"/>
                  <a:pt x="1803775" y="1322663"/>
                </a:cubicBezTo>
                <a:cubicBezTo>
                  <a:pt x="1797086" y="1331597"/>
                  <a:pt x="1797086" y="1331597"/>
                  <a:pt x="1797086" y="1331597"/>
                </a:cubicBezTo>
                <a:cubicBezTo>
                  <a:pt x="1806004" y="1331597"/>
                  <a:pt x="1812693" y="1340531"/>
                  <a:pt x="1817152" y="1331597"/>
                </a:cubicBezTo>
                <a:cubicBezTo>
                  <a:pt x="1812693" y="1327130"/>
                  <a:pt x="1812693" y="1327130"/>
                  <a:pt x="1812693" y="1327130"/>
                </a:cubicBezTo>
                <a:cubicBezTo>
                  <a:pt x="1817152" y="1327130"/>
                  <a:pt x="1826071" y="1313729"/>
                  <a:pt x="1830530" y="1322663"/>
                </a:cubicBezTo>
                <a:cubicBezTo>
                  <a:pt x="1834990" y="1322663"/>
                  <a:pt x="1841678" y="1322663"/>
                  <a:pt x="1841678" y="1315962"/>
                </a:cubicBezTo>
                <a:cubicBezTo>
                  <a:pt x="1841678" y="1309262"/>
                  <a:pt x="1826071" y="1307028"/>
                  <a:pt x="1819382" y="1309262"/>
                </a:cubicBezTo>
                <a:cubicBezTo>
                  <a:pt x="1821612" y="1307028"/>
                  <a:pt x="1821612" y="1307028"/>
                  <a:pt x="1821612" y="1307028"/>
                </a:cubicBezTo>
                <a:cubicBezTo>
                  <a:pt x="1814923" y="1300328"/>
                  <a:pt x="1814923" y="1300328"/>
                  <a:pt x="1814923" y="1300328"/>
                </a:cubicBezTo>
                <a:cubicBezTo>
                  <a:pt x="1823841" y="1286927"/>
                  <a:pt x="1837219" y="1309262"/>
                  <a:pt x="1848367" y="1295861"/>
                </a:cubicBezTo>
                <a:cubicBezTo>
                  <a:pt x="1852827" y="1307028"/>
                  <a:pt x="1834990" y="1336064"/>
                  <a:pt x="1863975" y="1333830"/>
                </a:cubicBezTo>
                <a:cubicBezTo>
                  <a:pt x="1868434" y="1340531"/>
                  <a:pt x="1868434" y="1340531"/>
                  <a:pt x="1868434" y="1340531"/>
                </a:cubicBezTo>
                <a:cubicBezTo>
                  <a:pt x="1877353" y="1338297"/>
                  <a:pt x="1881812" y="1322663"/>
                  <a:pt x="1888501" y="1331597"/>
                </a:cubicBezTo>
                <a:cubicBezTo>
                  <a:pt x="1895190" y="1342764"/>
                  <a:pt x="1895190" y="1342764"/>
                  <a:pt x="1895190" y="1342764"/>
                </a:cubicBezTo>
                <a:cubicBezTo>
                  <a:pt x="1904108" y="1340531"/>
                  <a:pt x="1904108" y="1327130"/>
                  <a:pt x="1910797" y="1338297"/>
                </a:cubicBezTo>
                <a:cubicBezTo>
                  <a:pt x="1913027" y="1329363"/>
                  <a:pt x="1908568" y="1318196"/>
                  <a:pt x="1899649" y="1315962"/>
                </a:cubicBezTo>
                <a:cubicBezTo>
                  <a:pt x="1892960" y="1315962"/>
                  <a:pt x="1892960" y="1315962"/>
                  <a:pt x="1892960" y="1315962"/>
                </a:cubicBezTo>
                <a:cubicBezTo>
                  <a:pt x="1906338" y="1286927"/>
                  <a:pt x="1930864" y="1340531"/>
                  <a:pt x="1948701" y="1313729"/>
                </a:cubicBezTo>
                <a:cubicBezTo>
                  <a:pt x="1944242" y="1302561"/>
                  <a:pt x="1944242" y="1302561"/>
                  <a:pt x="1944242" y="1302561"/>
                </a:cubicBezTo>
                <a:cubicBezTo>
                  <a:pt x="1959849" y="1313729"/>
                  <a:pt x="1959849" y="1313729"/>
                  <a:pt x="1959849" y="1313729"/>
                </a:cubicBezTo>
                <a:cubicBezTo>
                  <a:pt x="1966538" y="1300328"/>
                  <a:pt x="1966538" y="1300328"/>
                  <a:pt x="1966538" y="1300328"/>
                </a:cubicBezTo>
                <a:cubicBezTo>
                  <a:pt x="1968768" y="1313729"/>
                  <a:pt x="1979916" y="1315962"/>
                  <a:pt x="1991064" y="1318196"/>
                </a:cubicBezTo>
                <a:cubicBezTo>
                  <a:pt x="2002212" y="1322663"/>
                  <a:pt x="1997753" y="1309262"/>
                  <a:pt x="2002212" y="1304795"/>
                </a:cubicBezTo>
                <a:cubicBezTo>
                  <a:pt x="2015590" y="1318196"/>
                  <a:pt x="2033427" y="1289160"/>
                  <a:pt x="2042346" y="1307028"/>
                </a:cubicBezTo>
                <a:cubicBezTo>
                  <a:pt x="2053494" y="1295861"/>
                  <a:pt x="2064642" y="1318196"/>
                  <a:pt x="2071331" y="1302561"/>
                </a:cubicBezTo>
                <a:cubicBezTo>
                  <a:pt x="2053494" y="1295861"/>
                  <a:pt x="2053494" y="1295861"/>
                  <a:pt x="2053494" y="1295861"/>
                </a:cubicBezTo>
                <a:cubicBezTo>
                  <a:pt x="2055723" y="1293627"/>
                  <a:pt x="2060183" y="1291394"/>
                  <a:pt x="2060183" y="1286927"/>
                </a:cubicBezTo>
                <a:cubicBezTo>
                  <a:pt x="2053494" y="1280226"/>
                  <a:pt x="2046805" y="1291394"/>
                  <a:pt x="2037886" y="1291394"/>
                </a:cubicBezTo>
                <a:cubicBezTo>
                  <a:pt x="2037886" y="1284693"/>
                  <a:pt x="2037886" y="1284693"/>
                  <a:pt x="2037886" y="1284693"/>
                </a:cubicBezTo>
                <a:cubicBezTo>
                  <a:pt x="2049035" y="1284693"/>
                  <a:pt x="2057953" y="1284693"/>
                  <a:pt x="2066872" y="1286927"/>
                </a:cubicBezTo>
                <a:cubicBezTo>
                  <a:pt x="2066872" y="1275759"/>
                  <a:pt x="2066872" y="1275759"/>
                  <a:pt x="2066872" y="1275759"/>
                </a:cubicBezTo>
                <a:cubicBezTo>
                  <a:pt x="2075790" y="1293627"/>
                  <a:pt x="2109235" y="1275759"/>
                  <a:pt x="2091398" y="1300328"/>
                </a:cubicBezTo>
                <a:cubicBezTo>
                  <a:pt x="2091398" y="1302561"/>
                  <a:pt x="2091398" y="1302561"/>
                  <a:pt x="2091398" y="1302561"/>
                </a:cubicBezTo>
                <a:cubicBezTo>
                  <a:pt x="2095857" y="1304795"/>
                  <a:pt x="2111464" y="1302561"/>
                  <a:pt x="2111464" y="1293627"/>
                </a:cubicBezTo>
                <a:cubicBezTo>
                  <a:pt x="2115924" y="1289160"/>
                  <a:pt x="2115924" y="1289160"/>
                  <a:pt x="2115924" y="1289160"/>
                </a:cubicBezTo>
                <a:cubicBezTo>
                  <a:pt x="2109235" y="1286927"/>
                  <a:pt x="2104775" y="1277993"/>
                  <a:pt x="2100316" y="1269059"/>
                </a:cubicBezTo>
                <a:cubicBezTo>
                  <a:pt x="2107005" y="1269059"/>
                  <a:pt x="2109235" y="1271292"/>
                  <a:pt x="2113694" y="1273526"/>
                </a:cubicBezTo>
                <a:cubicBezTo>
                  <a:pt x="2122613" y="1271292"/>
                  <a:pt x="2113694" y="1266825"/>
                  <a:pt x="2113694" y="1262358"/>
                </a:cubicBezTo>
                <a:cubicBezTo>
                  <a:pt x="2109235" y="1257892"/>
                  <a:pt x="2109235" y="1257892"/>
                  <a:pt x="2109235" y="1257892"/>
                </a:cubicBezTo>
                <a:cubicBezTo>
                  <a:pt x="2115924" y="1262358"/>
                  <a:pt x="2131531" y="1264592"/>
                  <a:pt x="2135990" y="1275759"/>
                </a:cubicBezTo>
                <a:cubicBezTo>
                  <a:pt x="2176124" y="1264592"/>
                  <a:pt x="2176124" y="1264592"/>
                  <a:pt x="2176124" y="1264592"/>
                </a:cubicBezTo>
                <a:cubicBezTo>
                  <a:pt x="2171665" y="1260125"/>
                  <a:pt x="2171665" y="1260125"/>
                  <a:pt x="2171665" y="1260125"/>
                </a:cubicBezTo>
                <a:cubicBezTo>
                  <a:pt x="2182813" y="1260125"/>
                  <a:pt x="2185042" y="1248958"/>
                  <a:pt x="2178353" y="1242257"/>
                </a:cubicBezTo>
                <a:cubicBezTo>
                  <a:pt x="2178353" y="1235557"/>
                  <a:pt x="2178353" y="1235557"/>
                  <a:pt x="2178353" y="1235557"/>
                </a:cubicBezTo>
                <a:cubicBezTo>
                  <a:pt x="2189502" y="1260125"/>
                  <a:pt x="2211798" y="1222156"/>
                  <a:pt x="2218487" y="1244491"/>
                </a:cubicBezTo>
                <a:cubicBezTo>
                  <a:pt x="2225176" y="1242257"/>
                  <a:pt x="2238554" y="1240024"/>
                  <a:pt x="2240783" y="1228856"/>
                </a:cubicBezTo>
                <a:cubicBezTo>
                  <a:pt x="2251931" y="1233323"/>
                  <a:pt x="2263080" y="1242257"/>
                  <a:pt x="2271998" y="1231090"/>
                </a:cubicBezTo>
                <a:cubicBezTo>
                  <a:pt x="2271998" y="1233323"/>
                  <a:pt x="2276457" y="1235557"/>
                  <a:pt x="2276457" y="1237790"/>
                </a:cubicBezTo>
                <a:cubicBezTo>
                  <a:pt x="2280917" y="1237790"/>
                  <a:pt x="2285376" y="1237790"/>
                  <a:pt x="2287606" y="1233323"/>
                </a:cubicBezTo>
                <a:cubicBezTo>
                  <a:pt x="2285376" y="1226623"/>
                  <a:pt x="2285376" y="1226623"/>
                  <a:pt x="2285376" y="1226623"/>
                </a:cubicBezTo>
                <a:cubicBezTo>
                  <a:pt x="2305443" y="1222156"/>
                  <a:pt x="2305443" y="1222156"/>
                  <a:pt x="2305443" y="1222156"/>
                </a:cubicBezTo>
                <a:cubicBezTo>
                  <a:pt x="2298754" y="1210988"/>
                  <a:pt x="2289835" y="1210988"/>
                  <a:pt x="2276457" y="1210988"/>
                </a:cubicBezTo>
                <a:cubicBezTo>
                  <a:pt x="2276457" y="1202054"/>
                  <a:pt x="2276457" y="1202054"/>
                  <a:pt x="2276457" y="1202054"/>
                </a:cubicBezTo>
                <a:cubicBezTo>
                  <a:pt x="2280917" y="1204288"/>
                  <a:pt x="2283146" y="1208755"/>
                  <a:pt x="2289835" y="1206521"/>
                </a:cubicBezTo>
                <a:cubicBezTo>
                  <a:pt x="2296524" y="1199821"/>
                  <a:pt x="2296524" y="1199821"/>
                  <a:pt x="2296524" y="1199821"/>
                </a:cubicBezTo>
                <a:cubicBezTo>
                  <a:pt x="2292065" y="1190887"/>
                  <a:pt x="2278687" y="1190887"/>
                  <a:pt x="2269768" y="1193120"/>
                </a:cubicBezTo>
                <a:cubicBezTo>
                  <a:pt x="2274228" y="1188653"/>
                  <a:pt x="2292065" y="1179719"/>
                  <a:pt x="2294294" y="1193120"/>
                </a:cubicBezTo>
                <a:cubicBezTo>
                  <a:pt x="2300983" y="1197587"/>
                  <a:pt x="2298754" y="1210988"/>
                  <a:pt x="2309902" y="1215455"/>
                </a:cubicBezTo>
                <a:cubicBezTo>
                  <a:pt x="2316591" y="1210988"/>
                  <a:pt x="2327739" y="1215455"/>
                  <a:pt x="2334428" y="1219922"/>
                </a:cubicBezTo>
                <a:cubicBezTo>
                  <a:pt x="2336658" y="1217689"/>
                  <a:pt x="2341117" y="1215455"/>
                  <a:pt x="2338887" y="1210988"/>
                </a:cubicBezTo>
                <a:cubicBezTo>
                  <a:pt x="2334428" y="1204288"/>
                  <a:pt x="2327739" y="1208755"/>
                  <a:pt x="2321050" y="1208755"/>
                </a:cubicBezTo>
                <a:cubicBezTo>
                  <a:pt x="2325509" y="1199821"/>
                  <a:pt x="2325509" y="1199821"/>
                  <a:pt x="2325509" y="1199821"/>
                </a:cubicBezTo>
                <a:cubicBezTo>
                  <a:pt x="2329969" y="1215455"/>
                  <a:pt x="2356724" y="1186420"/>
                  <a:pt x="2356724" y="1210988"/>
                </a:cubicBezTo>
                <a:cubicBezTo>
                  <a:pt x="2363413" y="1210988"/>
                  <a:pt x="2367872" y="1206521"/>
                  <a:pt x="2372332" y="1199821"/>
                </a:cubicBezTo>
                <a:cubicBezTo>
                  <a:pt x="2372332" y="1193120"/>
                  <a:pt x="2370102" y="1190887"/>
                  <a:pt x="2365643" y="1188653"/>
                </a:cubicBezTo>
                <a:cubicBezTo>
                  <a:pt x="2356724" y="1188653"/>
                  <a:pt x="2350035" y="1186420"/>
                  <a:pt x="2343346" y="1181953"/>
                </a:cubicBezTo>
                <a:cubicBezTo>
                  <a:pt x="2343346" y="1175252"/>
                  <a:pt x="2343346" y="1175252"/>
                  <a:pt x="2343346" y="1175252"/>
                </a:cubicBezTo>
                <a:cubicBezTo>
                  <a:pt x="2376791" y="1155151"/>
                  <a:pt x="2370102" y="1217689"/>
                  <a:pt x="2399087" y="1193120"/>
                </a:cubicBezTo>
                <a:cubicBezTo>
                  <a:pt x="2394628" y="1184186"/>
                  <a:pt x="2394628" y="1184186"/>
                  <a:pt x="2394628" y="1184186"/>
                </a:cubicBezTo>
                <a:cubicBezTo>
                  <a:pt x="2405776" y="1184186"/>
                  <a:pt x="2414695" y="1206521"/>
                  <a:pt x="2428073" y="1193120"/>
                </a:cubicBezTo>
                <a:cubicBezTo>
                  <a:pt x="2412465" y="1175252"/>
                  <a:pt x="2412465" y="1175252"/>
                  <a:pt x="2412465" y="1175252"/>
                </a:cubicBezTo>
                <a:cubicBezTo>
                  <a:pt x="2414695" y="1177486"/>
                  <a:pt x="2416924" y="1175252"/>
                  <a:pt x="2419154" y="1175252"/>
                </a:cubicBezTo>
                <a:cubicBezTo>
                  <a:pt x="2423613" y="1166318"/>
                  <a:pt x="2432532" y="1150684"/>
                  <a:pt x="2419154" y="1139516"/>
                </a:cubicBezTo>
                <a:cubicBezTo>
                  <a:pt x="2436991" y="1141750"/>
                  <a:pt x="2436991" y="1141750"/>
                  <a:pt x="2436991" y="1141750"/>
                </a:cubicBezTo>
                <a:cubicBezTo>
                  <a:pt x="2436991" y="1130582"/>
                  <a:pt x="2436991" y="1130582"/>
                  <a:pt x="2436991" y="1130582"/>
                </a:cubicBezTo>
                <a:cubicBezTo>
                  <a:pt x="2439221" y="1130582"/>
                  <a:pt x="2439221" y="1130582"/>
                  <a:pt x="2439221" y="1130582"/>
                </a:cubicBezTo>
                <a:cubicBezTo>
                  <a:pt x="2441450" y="1143983"/>
                  <a:pt x="2457058" y="1135049"/>
                  <a:pt x="2463747" y="1139516"/>
                </a:cubicBezTo>
                <a:cubicBezTo>
                  <a:pt x="2468206" y="1126115"/>
                  <a:pt x="2490503" y="1126115"/>
                  <a:pt x="2472666" y="1112714"/>
                </a:cubicBezTo>
                <a:cubicBezTo>
                  <a:pt x="2470436" y="1110481"/>
                  <a:pt x="2470436" y="1110481"/>
                  <a:pt x="2470436" y="1110481"/>
                </a:cubicBezTo>
                <a:cubicBezTo>
                  <a:pt x="2483814" y="1097080"/>
                  <a:pt x="2499421" y="1135049"/>
                  <a:pt x="2508340" y="1112714"/>
                </a:cubicBezTo>
                <a:cubicBezTo>
                  <a:pt x="2523947" y="1117181"/>
                  <a:pt x="2541784" y="1083679"/>
                  <a:pt x="2552932" y="1099313"/>
                </a:cubicBezTo>
                <a:cubicBezTo>
                  <a:pt x="2566310" y="1097080"/>
                  <a:pt x="2557392" y="1083679"/>
                  <a:pt x="2566310" y="1079212"/>
                </a:cubicBezTo>
                <a:cubicBezTo>
                  <a:pt x="2577458" y="1083679"/>
                  <a:pt x="2577458" y="1083679"/>
                  <a:pt x="2577458" y="1083679"/>
                </a:cubicBezTo>
                <a:cubicBezTo>
                  <a:pt x="2579688" y="1070278"/>
                  <a:pt x="2579688" y="1070278"/>
                  <a:pt x="2579688" y="1070278"/>
                </a:cubicBezTo>
                <a:cubicBezTo>
                  <a:pt x="2593066" y="1081445"/>
                  <a:pt x="2613133" y="1047943"/>
                  <a:pt x="2615362" y="1076978"/>
                </a:cubicBezTo>
                <a:cubicBezTo>
                  <a:pt x="2601984" y="1076978"/>
                  <a:pt x="2604214" y="1099313"/>
                  <a:pt x="2588607" y="1092613"/>
                </a:cubicBezTo>
                <a:cubicBezTo>
                  <a:pt x="2588607" y="1099313"/>
                  <a:pt x="2577458" y="1099313"/>
                  <a:pt x="2581918" y="1108247"/>
                </a:cubicBezTo>
                <a:cubicBezTo>
                  <a:pt x="2590836" y="1112714"/>
                  <a:pt x="2590836" y="1112714"/>
                  <a:pt x="2590836" y="1112714"/>
                </a:cubicBezTo>
                <a:cubicBezTo>
                  <a:pt x="2581918" y="1108247"/>
                  <a:pt x="2557392" y="1110481"/>
                  <a:pt x="2548473" y="1123882"/>
                </a:cubicBezTo>
                <a:cubicBezTo>
                  <a:pt x="2546243" y="1123882"/>
                  <a:pt x="2544014" y="1128349"/>
                  <a:pt x="2541784" y="1128349"/>
                </a:cubicBezTo>
                <a:cubicBezTo>
                  <a:pt x="2546243" y="1141750"/>
                  <a:pt x="2546243" y="1141750"/>
                  <a:pt x="2546243" y="1141750"/>
                </a:cubicBezTo>
                <a:cubicBezTo>
                  <a:pt x="2535095" y="1132816"/>
                  <a:pt x="2535095" y="1132816"/>
                  <a:pt x="2535095" y="1132816"/>
                </a:cubicBezTo>
                <a:cubicBezTo>
                  <a:pt x="2537325" y="1148450"/>
                  <a:pt x="2510569" y="1148450"/>
                  <a:pt x="2515029" y="1166318"/>
                </a:cubicBezTo>
                <a:cubicBezTo>
                  <a:pt x="2510569" y="1164085"/>
                  <a:pt x="2510569" y="1168552"/>
                  <a:pt x="2508340" y="1170785"/>
                </a:cubicBezTo>
                <a:cubicBezTo>
                  <a:pt x="2517258" y="1184186"/>
                  <a:pt x="2517258" y="1161851"/>
                  <a:pt x="2526177" y="1164085"/>
                </a:cubicBezTo>
                <a:cubicBezTo>
                  <a:pt x="2528406" y="1166318"/>
                  <a:pt x="2528406" y="1166318"/>
                  <a:pt x="2528406" y="1166318"/>
                </a:cubicBezTo>
                <a:cubicBezTo>
                  <a:pt x="2526177" y="1155151"/>
                  <a:pt x="2532866" y="1157384"/>
                  <a:pt x="2539555" y="1150684"/>
                </a:cubicBezTo>
                <a:cubicBezTo>
                  <a:pt x="2544014" y="1155151"/>
                  <a:pt x="2557392" y="1146217"/>
                  <a:pt x="2564081" y="1159618"/>
                </a:cubicBezTo>
                <a:cubicBezTo>
                  <a:pt x="2570769" y="1141750"/>
                  <a:pt x="2584147" y="1170785"/>
                  <a:pt x="2588607" y="1148450"/>
                </a:cubicBezTo>
                <a:cubicBezTo>
                  <a:pt x="2581918" y="1135049"/>
                  <a:pt x="2595295" y="1135049"/>
                  <a:pt x="2604214" y="1128349"/>
                </a:cubicBezTo>
                <a:cubicBezTo>
                  <a:pt x="2619821" y="1141750"/>
                  <a:pt x="2622051" y="1117181"/>
                  <a:pt x="2626510" y="1110481"/>
                </a:cubicBezTo>
                <a:cubicBezTo>
                  <a:pt x="2617592" y="1099313"/>
                  <a:pt x="2617592" y="1099313"/>
                  <a:pt x="2617592" y="1099313"/>
                </a:cubicBezTo>
                <a:cubicBezTo>
                  <a:pt x="2626510" y="1099313"/>
                  <a:pt x="2633199" y="1110481"/>
                  <a:pt x="2639888" y="1099313"/>
                </a:cubicBezTo>
                <a:cubicBezTo>
                  <a:pt x="2646577" y="1099313"/>
                  <a:pt x="2655496" y="1108247"/>
                  <a:pt x="2657725" y="1097080"/>
                </a:cubicBezTo>
                <a:cubicBezTo>
                  <a:pt x="2657725" y="1090379"/>
                  <a:pt x="2655496" y="1085912"/>
                  <a:pt x="2653266" y="1081445"/>
                </a:cubicBezTo>
                <a:cubicBezTo>
                  <a:pt x="2664414" y="1092613"/>
                  <a:pt x="2671103" y="1072511"/>
                  <a:pt x="2677792" y="1065811"/>
                </a:cubicBezTo>
                <a:cubicBezTo>
                  <a:pt x="2677792" y="1061344"/>
                  <a:pt x="2671103" y="1059110"/>
                  <a:pt x="2675562" y="1052410"/>
                </a:cubicBezTo>
                <a:cubicBezTo>
                  <a:pt x="2686710" y="1043476"/>
                  <a:pt x="2706777" y="1063577"/>
                  <a:pt x="2717925" y="1043476"/>
                </a:cubicBezTo>
                <a:cubicBezTo>
                  <a:pt x="2709007" y="1032308"/>
                  <a:pt x="2709007" y="1032308"/>
                  <a:pt x="2709007" y="1032308"/>
                </a:cubicBezTo>
                <a:cubicBezTo>
                  <a:pt x="2717925" y="1030075"/>
                  <a:pt x="2715696" y="1039009"/>
                  <a:pt x="2722385" y="1043476"/>
                </a:cubicBezTo>
                <a:cubicBezTo>
                  <a:pt x="2729074" y="1036775"/>
                  <a:pt x="2735762" y="1018907"/>
                  <a:pt x="2720155" y="1016674"/>
                </a:cubicBezTo>
                <a:cubicBezTo>
                  <a:pt x="2726844" y="1016674"/>
                  <a:pt x="2737992" y="1016674"/>
                  <a:pt x="2742451" y="1007740"/>
                </a:cubicBezTo>
                <a:cubicBezTo>
                  <a:pt x="2740222" y="1003273"/>
                  <a:pt x="2740222" y="1003273"/>
                  <a:pt x="2740222" y="1003273"/>
                </a:cubicBezTo>
                <a:cubicBezTo>
                  <a:pt x="2744681" y="1007740"/>
                  <a:pt x="2760288" y="1007740"/>
                  <a:pt x="2766977" y="1005506"/>
                </a:cubicBezTo>
                <a:cubicBezTo>
                  <a:pt x="2775896" y="1001039"/>
                  <a:pt x="2780355" y="989872"/>
                  <a:pt x="2773666" y="983171"/>
                </a:cubicBezTo>
                <a:cubicBezTo>
                  <a:pt x="2758059" y="1012207"/>
                  <a:pt x="2751370" y="956369"/>
                  <a:pt x="2733533" y="983171"/>
                </a:cubicBezTo>
                <a:cubicBezTo>
                  <a:pt x="2733533" y="980938"/>
                  <a:pt x="2733533" y="980938"/>
                  <a:pt x="2733533" y="980938"/>
                </a:cubicBezTo>
                <a:cubicBezTo>
                  <a:pt x="2717925" y="976471"/>
                  <a:pt x="2715696" y="1001039"/>
                  <a:pt x="2702318" y="1003273"/>
                </a:cubicBezTo>
                <a:cubicBezTo>
                  <a:pt x="2709007" y="1009973"/>
                  <a:pt x="2709007" y="1009973"/>
                  <a:pt x="2709007" y="1009973"/>
                </a:cubicBezTo>
                <a:cubicBezTo>
                  <a:pt x="2706777" y="1009973"/>
                  <a:pt x="2691170" y="1007740"/>
                  <a:pt x="2688940" y="1018907"/>
                </a:cubicBezTo>
                <a:cubicBezTo>
                  <a:pt x="2691170" y="1023374"/>
                  <a:pt x="2688940" y="1025608"/>
                  <a:pt x="2691170" y="1030075"/>
                </a:cubicBezTo>
                <a:cubicBezTo>
                  <a:pt x="2662185" y="1018907"/>
                  <a:pt x="2673333" y="1074745"/>
                  <a:pt x="2642118" y="1054643"/>
                </a:cubicBezTo>
                <a:cubicBezTo>
                  <a:pt x="2630970" y="1079212"/>
                  <a:pt x="2630970" y="1079212"/>
                  <a:pt x="2630970" y="1079212"/>
                </a:cubicBezTo>
                <a:cubicBezTo>
                  <a:pt x="2635429" y="1061344"/>
                  <a:pt x="2615362" y="1059110"/>
                  <a:pt x="2613133" y="1043476"/>
                </a:cubicBezTo>
                <a:cubicBezTo>
                  <a:pt x="2626510" y="1032308"/>
                  <a:pt x="2626510" y="1056877"/>
                  <a:pt x="2635429" y="1052410"/>
                </a:cubicBezTo>
                <a:cubicBezTo>
                  <a:pt x="2630970" y="1045709"/>
                  <a:pt x="2633199" y="1034542"/>
                  <a:pt x="2622051" y="1030075"/>
                </a:cubicBezTo>
                <a:cubicBezTo>
                  <a:pt x="2613133" y="1027841"/>
                  <a:pt x="2610903" y="1047943"/>
                  <a:pt x="2601984" y="1036775"/>
                </a:cubicBezTo>
                <a:cubicBezTo>
                  <a:pt x="2606444" y="1034542"/>
                  <a:pt x="2613133" y="1030075"/>
                  <a:pt x="2613133" y="1023374"/>
                </a:cubicBezTo>
                <a:cubicBezTo>
                  <a:pt x="2615362" y="1016674"/>
                  <a:pt x="2610903" y="1009973"/>
                  <a:pt x="2617592" y="1007740"/>
                </a:cubicBezTo>
                <a:cubicBezTo>
                  <a:pt x="2622051" y="1007740"/>
                  <a:pt x="2622051" y="1007740"/>
                  <a:pt x="2622051" y="1007740"/>
                </a:cubicBezTo>
                <a:cubicBezTo>
                  <a:pt x="2622051" y="1012207"/>
                  <a:pt x="2613133" y="1014440"/>
                  <a:pt x="2615362" y="1021141"/>
                </a:cubicBezTo>
                <a:cubicBezTo>
                  <a:pt x="2630970" y="1023374"/>
                  <a:pt x="2639888" y="1018907"/>
                  <a:pt x="2651036" y="1007740"/>
                </a:cubicBezTo>
                <a:cubicBezTo>
                  <a:pt x="2651036" y="1001039"/>
                  <a:pt x="2651036" y="1001039"/>
                  <a:pt x="2651036" y="1001039"/>
                </a:cubicBezTo>
                <a:cubicBezTo>
                  <a:pt x="2657725" y="1003273"/>
                  <a:pt x="2666644" y="1014440"/>
                  <a:pt x="2675562" y="1007740"/>
                </a:cubicBezTo>
                <a:cubicBezTo>
                  <a:pt x="2677792" y="1003273"/>
                  <a:pt x="2684481" y="994339"/>
                  <a:pt x="2684481" y="983171"/>
                </a:cubicBezTo>
                <a:cubicBezTo>
                  <a:pt x="2680022" y="974237"/>
                  <a:pt x="2680022" y="974237"/>
                  <a:pt x="2680022" y="974237"/>
                </a:cubicBezTo>
                <a:cubicBezTo>
                  <a:pt x="2684481" y="976471"/>
                  <a:pt x="2686710" y="989872"/>
                  <a:pt x="2695629" y="989872"/>
                </a:cubicBezTo>
                <a:cubicBezTo>
                  <a:pt x="2704548" y="969770"/>
                  <a:pt x="2704548" y="969770"/>
                  <a:pt x="2704548" y="969770"/>
                </a:cubicBezTo>
                <a:cubicBezTo>
                  <a:pt x="2706777" y="985405"/>
                  <a:pt x="2717925" y="969770"/>
                  <a:pt x="2724614" y="969770"/>
                </a:cubicBezTo>
                <a:cubicBezTo>
                  <a:pt x="2744681" y="980938"/>
                  <a:pt x="2764748" y="940735"/>
                  <a:pt x="2773666" y="972004"/>
                </a:cubicBezTo>
                <a:cubicBezTo>
                  <a:pt x="2771437" y="954136"/>
                  <a:pt x="2816029" y="972004"/>
                  <a:pt x="2802652" y="951902"/>
                </a:cubicBezTo>
                <a:cubicBezTo>
                  <a:pt x="2811570" y="949669"/>
                  <a:pt x="2813800" y="938502"/>
                  <a:pt x="2816029" y="931801"/>
                </a:cubicBezTo>
                <a:cubicBezTo>
                  <a:pt x="2822718" y="929568"/>
                  <a:pt x="2833866" y="942969"/>
                  <a:pt x="2838326" y="929568"/>
                </a:cubicBezTo>
                <a:cubicBezTo>
                  <a:pt x="2838326" y="916167"/>
                  <a:pt x="2838326" y="916167"/>
                  <a:pt x="2838326" y="916167"/>
                </a:cubicBezTo>
                <a:cubicBezTo>
                  <a:pt x="2838326" y="920634"/>
                  <a:pt x="2842785" y="920634"/>
                  <a:pt x="2847244" y="920634"/>
                </a:cubicBezTo>
                <a:cubicBezTo>
                  <a:pt x="2851703" y="911700"/>
                  <a:pt x="2862852" y="907233"/>
                  <a:pt x="2858392" y="893832"/>
                </a:cubicBezTo>
                <a:cubicBezTo>
                  <a:pt x="2869541" y="889365"/>
                  <a:pt x="2876229" y="878197"/>
                  <a:pt x="2882918" y="869263"/>
                </a:cubicBezTo>
                <a:cubicBezTo>
                  <a:pt x="2871770" y="864796"/>
                  <a:pt x="2871770" y="864796"/>
                  <a:pt x="2871770" y="864796"/>
                </a:cubicBezTo>
                <a:cubicBezTo>
                  <a:pt x="2885148" y="867030"/>
                  <a:pt x="2889607" y="829060"/>
                  <a:pt x="2907444" y="844695"/>
                </a:cubicBezTo>
                <a:cubicBezTo>
                  <a:pt x="2911904" y="837994"/>
                  <a:pt x="2909674" y="824593"/>
                  <a:pt x="2918593" y="820126"/>
                </a:cubicBezTo>
                <a:cubicBezTo>
                  <a:pt x="2920822" y="822360"/>
                  <a:pt x="2920822" y="824593"/>
                  <a:pt x="2923052" y="822360"/>
                </a:cubicBezTo>
                <a:cubicBezTo>
                  <a:pt x="2931970" y="820126"/>
                  <a:pt x="2925281" y="815659"/>
                  <a:pt x="2923052" y="811192"/>
                </a:cubicBezTo>
                <a:cubicBezTo>
                  <a:pt x="2931970" y="808959"/>
                  <a:pt x="2934200" y="800025"/>
                  <a:pt x="2929741" y="793324"/>
                </a:cubicBezTo>
                <a:cubicBezTo>
                  <a:pt x="2936430" y="802258"/>
                  <a:pt x="2949807" y="793324"/>
                  <a:pt x="2952037" y="784390"/>
                </a:cubicBezTo>
                <a:cubicBezTo>
                  <a:pt x="2945348" y="766522"/>
                  <a:pt x="2960956" y="757588"/>
                  <a:pt x="2974333" y="748654"/>
                </a:cubicBezTo>
                <a:cubicBezTo>
                  <a:pt x="2967645" y="741954"/>
                  <a:pt x="2967645" y="741954"/>
                  <a:pt x="2967645" y="741954"/>
                </a:cubicBezTo>
                <a:cubicBezTo>
                  <a:pt x="2976563" y="744187"/>
                  <a:pt x="2983252" y="737487"/>
                  <a:pt x="2989941" y="733020"/>
                </a:cubicBezTo>
                <a:cubicBezTo>
                  <a:pt x="2983252" y="724086"/>
                  <a:pt x="2983252" y="724086"/>
                  <a:pt x="2983252" y="724086"/>
                </a:cubicBezTo>
                <a:cubicBezTo>
                  <a:pt x="2996630" y="717385"/>
                  <a:pt x="2987711" y="701751"/>
                  <a:pt x="3005548" y="703984"/>
                </a:cubicBezTo>
                <a:cubicBezTo>
                  <a:pt x="3007778" y="697284"/>
                  <a:pt x="3007778" y="688350"/>
                  <a:pt x="3016696" y="683883"/>
                </a:cubicBezTo>
                <a:cubicBezTo>
                  <a:pt x="3012237" y="679416"/>
                  <a:pt x="3012237" y="679416"/>
                  <a:pt x="3012237" y="679416"/>
                </a:cubicBezTo>
                <a:cubicBezTo>
                  <a:pt x="3010008" y="683883"/>
                  <a:pt x="3005548" y="686116"/>
                  <a:pt x="3005548" y="688350"/>
                </a:cubicBezTo>
                <a:cubicBezTo>
                  <a:pt x="3001089" y="688350"/>
                  <a:pt x="3001089" y="688350"/>
                  <a:pt x="3001089" y="688350"/>
                </a:cubicBezTo>
                <a:cubicBezTo>
                  <a:pt x="3018926" y="677182"/>
                  <a:pt x="3012237" y="661548"/>
                  <a:pt x="3032304" y="652614"/>
                </a:cubicBezTo>
                <a:cubicBezTo>
                  <a:pt x="3025615" y="645913"/>
                  <a:pt x="3030074" y="643680"/>
                  <a:pt x="3032304" y="636979"/>
                </a:cubicBezTo>
                <a:cubicBezTo>
                  <a:pt x="3036763" y="625812"/>
                  <a:pt x="3043452" y="641446"/>
                  <a:pt x="3047911" y="630279"/>
                </a:cubicBezTo>
                <a:cubicBezTo>
                  <a:pt x="3045682" y="625812"/>
                  <a:pt x="3050141" y="614645"/>
                  <a:pt x="3041222" y="616878"/>
                </a:cubicBezTo>
                <a:cubicBezTo>
                  <a:pt x="3045682" y="607944"/>
                  <a:pt x="3063519" y="610178"/>
                  <a:pt x="3063519" y="594543"/>
                </a:cubicBezTo>
                <a:cubicBezTo>
                  <a:pt x="3063519" y="590076"/>
                  <a:pt x="3063519" y="583376"/>
                  <a:pt x="3056830" y="583376"/>
                </a:cubicBezTo>
                <a:cubicBezTo>
                  <a:pt x="3061289" y="565508"/>
                  <a:pt x="3081356" y="569975"/>
                  <a:pt x="3088045" y="554340"/>
                </a:cubicBezTo>
                <a:cubicBezTo>
                  <a:pt x="3065748" y="549873"/>
                  <a:pt x="3088045" y="532005"/>
                  <a:pt x="3088045" y="520838"/>
                </a:cubicBezTo>
                <a:cubicBezTo>
                  <a:pt x="3099193" y="523071"/>
                  <a:pt x="3099193" y="514137"/>
                  <a:pt x="3108112" y="509670"/>
                </a:cubicBezTo>
                <a:cubicBezTo>
                  <a:pt x="3094734" y="498503"/>
                  <a:pt x="3094734" y="498503"/>
                  <a:pt x="3094734" y="498503"/>
                </a:cubicBezTo>
                <a:cubicBezTo>
                  <a:pt x="3105882" y="498503"/>
                  <a:pt x="3110341" y="485102"/>
                  <a:pt x="3119260" y="480635"/>
                </a:cubicBezTo>
                <a:cubicBezTo>
                  <a:pt x="3105882" y="473934"/>
                  <a:pt x="3108112" y="462767"/>
                  <a:pt x="3114800" y="451599"/>
                </a:cubicBezTo>
                <a:cubicBezTo>
                  <a:pt x="3119260" y="453833"/>
                  <a:pt x="3121489" y="447132"/>
                  <a:pt x="3125949" y="442665"/>
                </a:cubicBezTo>
                <a:cubicBezTo>
                  <a:pt x="3119260" y="413630"/>
                  <a:pt x="3139326" y="380127"/>
                  <a:pt x="3150475" y="348858"/>
                </a:cubicBezTo>
                <a:cubicBezTo>
                  <a:pt x="3179460" y="234950"/>
                  <a:pt x="3179460" y="234950"/>
                  <a:pt x="3179460" y="234950"/>
                </a:cubicBezTo>
                <a:close/>
                <a:moveTo>
                  <a:pt x="3021288" y="0"/>
                </a:moveTo>
                <a:cubicBezTo>
                  <a:pt x="3027974" y="37990"/>
                  <a:pt x="3014602" y="80449"/>
                  <a:pt x="3019059" y="116204"/>
                </a:cubicBezTo>
                <a:cubicBezTo>
                  <a:pt x="3023517" y="116204"/>
                  <a:pt x="3023517" y="116204"/>
                  <a:pt x="3023517" y="116204"/>
                </a:cubicBezTo>
                <a:cubicBezTo>
                  <a:pt x="3025745" y="154193"/>
                  <a:pt x="3012374" y="181009"/>
                  <a:pt x="3007916" y="216764"/>
                </a:cubicBezTo>
                <a:cubicBezTo>
                  <a:pt x="3012374" y="218999"/>
                  <a:pt x="3012374" y="218999"/>
                  <a:pt x="3012374" y="218999"/>
                </a:cubicBezTo>
                <a:cubicBezTo>
                  <a:pt x="3030202" y="183244"/>
                  <a:pt x="3023517" y="145255"/>
                  <a:pt x="3034660" y="105030"/>
                </a:cubicBezTo>
                <a:cubicBezTo>
                  <a:pt x="3036888" y="105030"/>
                  <a:pt x="3036888" y="105030"/>
                  <a:pt x="3036888" y="105030"/>
                </a:cubicBezTo>
                <a:cubicBezTo>
                  <a:pt x="3032431" y="165367"/>
                  <a:pt x="3021288" y="232407"/>
                  <a:pt x="3005688" y="288274"/>
                </a:cubicBezTo>
                <a:cubicBezTo>
                  <a:pt x="3001230" y="288274"/>
                  <a:pt x="3001230" y="288274"/>
                  <a:pt x="3001230" y="288274"/>
                </a:cubicBezTo>
                <a:cubicBezTo>
                  <a:pt x="3005688" y="274866"/>
                  <a:pt x="3010145" y="261458"/>
                  <a:pt x="3005688" y="248050"/>
                </a:cubicBezTo>
                <a:cubicBezTo>
                  <a:pt x="2994545" y="272632"/>
                  <a:pt x="2987859" y="301682"/>
                  <a:pt x="2978944" y="328499"/>
                </a:cubicBezTo>
                <a:cubicBezTo>
                  <a:pt x="2972259" y="346376"/>
                  <a:pt x="2961116" y="362019"/>
                  <a:pt x="2961116" y="377662"/>
                </a:cubicBezTo>
                <a:cubicBezTo>
                  <a:pt x="2956658" y="402243"/>
                  <a:pt x="2932144" y="408947"/>
                  <a:pt x="2938829" y="431294"/>
                </a:cubicBezTo>
                <a:cubicBezTo>
                  <a:pt x="2912086" y="471518"/>
                  <a:pt x="2894257" y="513977"/>
                  <a:pt x="2874200" y="556436"/>
                </a:cubicBezTo>
                <a:cubicBezTo>
                  <a:pt x="2849685" y="547498"/>
                  <a:pt x="2878657" y="583253"/>
                  <a:pt x="2849685" y="574314"/>
                </a:cubicBezTo>
                <a:cubicBezTo>
                  <a:pt x="2856371" y="585487"/>
                  <a:pt x="2856371" y="585487"/>
                  <a:pt x="2856371" y="585487"/>
                </a:cubicBezTo>
                <a:cubicBezTo>
                  <a:pt x="2834085" y="605599"/>
                  <a:pt x="2825171" y="639120"/>
                  <a:pt x="2798427" y="654762"/>
                </a:cubicBezTo>
                <a:cubicBezTo>
                  <a:pt x="2791741" y="656997"/>
                  <a:pt x="2798427" y="670405"/>
                  <a:pt x="2789513" y="668171"/>
                </a:cubicBezTo>
                <a:cubicBezTo>
                  <a:pt x="2782827" y="663701"/>
                  <a:pt x="2782827" y="663701"/>
                  <a:pt x="2782827" y="663701"/>
                </a:cubicBezTo>
                <a:cubicBezTo>
                  <a:pt x="2760541" y="670405"/>
                  <a:pt x="2793970" y="686048"/>
                  <a:pt x="2769455" y="694987"/>
                </a:cubicBezTo>
                <a:cubicBezTo>
                  <a:pt x="2762769" y="697221"/>
                  <a:pt x="2760541" y="683813"/>
                  <a:pt x="2756084" y="694987"/>
                </a:cubicBezTo>
                <a:cubicBezTo>
                  <a:pt x="2762769" y="706160"/>
                  <a:pt x="2753855" y="715099"/>
                  <a:pt x="2744941" y="724038"/>
                </a:cubicBezTo>
                <a:cubicBezTo>
                  <a:pt x="2742712" y="721803"/>
                  <a:pt x="2740483" y="715099"/>
                  <a:pt x="2736026" y="717334"/>
                </a:cubicBezTo>
                <a:cubicBezTo>
                  <a:pt x="2727112" y="724038"/>
                  <a:pt x="2740483" y="724038"/>
                  <a:pt x="2740483" y="730742"/>
                </a:cubicBezTo>
                <a:cubicBezTo>
                  <a:pt x="2733798" y="744150"/>
                  <a:pt x="2709283" y="744150"/>
                  <a:pt x="2711512" y="762027"/>
                </a:cubicBezTo>
                <a:cubicBezTo>
                  <a:pt x="2691454" y="764262"/>
                  <a:pt x="2691454" y="764262"/>
                  <a:pt x="2691454" y="764262"/>
                </a:cubicBezTo>
                <a:cubicBezTo>
                  <a:pt x="2693683" y="768731"/>
                  <a:pt x="2698140" y="770966"/>
                  <a:pt x="2695911" y="777670"/>
                </a:cubicBezTo>
                <a:cubicBezTo>
                  <a:pt x="2678082" y="773201"/>
                  <a:pt x="2693683" y="795547"/>
                  <a:pt x="2678082" y="791078"/>
                </a:cubicBezTo>
                <a:cubicBezTo>
                  <a:pt x="2675854" y="788843"/>
                  <a:pt x="2678082" y="782139"/>
                  <a:pt x="2675854" y="782139"/>
                </a:cubicBezTo>
                <a:cubicBezTo>
                  <a:pt x="2669168" y="782139"/>
                  <a:pt x="2669168" y="782139"/>
                  <a:pt x="2669168" y="782139"/>
                </a:cubicBezTo>
                <a:cubicBezTo>
                  <a:pt x="2637967" y="817894"/>
                  <a:pt x="2637967" y="817894"/>
                  <a:pt x="2637967" y="817894"/>
                </a:cubicBezTo>
                <a:cubicBezTo>
                  <a:pt x="2644653" y="820129"/>
                  <a:pt x="2642425" y="824598"/>
                  <a:pt x="2642425" y="829068"/>
                </a:cubicBezTo>
                <a:cubicBezTo>
                  <a:pt x="2631282" y="829068"/>
                  <a:pt x="2631282" y="829068"/>
                  <a:pt x="2631282" y="829068"/>
                </a:cubicBezTo>
                <a:cubicBezTo>
                  <a:pt x="2633510" y="860353"/>
                  <a:pt x="2595624" y="869292"/>
                  <a:pt x="2575566" y="893874"/>
                </a:cubicBezTo>
                <a:cubicBezTo>
                  <a:pt x="2562195" y="905047"/>
                  <a:pt x="2542137" y="931863"/>
                  <a:pt x="2524308" y="911751"/>
                </a:cubicBezTo>
                <a:cubicBezTo>
                  <a:pt x="2504251" y="920690"/>
                  <a:pt x="2504251" y="878231"/>
                  <a:pt x="2484194" y="896108"/>
                </a:cubicBezTo>
                <a:cubicBezTo>
                  <a:pt x="2481965" y="905047"/>
                  <a:pt x="2481965" y="905047"/>
                  <a:pt x="2481965" y="905047"/>
                </a:cubicBezTo>
                <a:cubicBezTo>
                  <a:pt x="2457450" y="884935"/>
                  <a:pt x="2499794" y="880465"/>
                  <a:pt x="2504251" y="864823"/>
                </a:cubicBezTo>
                <a:cubicBezTo>
                  <a:pt x="2522080" y="864823"/>
                  <a:pt x="2524308" y="840241"/>
                  <a:pt x="2544366" y="849180"/>
                </a:cubicBezTo>
                <a:cubicBezTo>
                  <a:pt x="2546595" y="849180"/>
                  <a:pt x="2548823" y="849180"/>
                  <a:pt x="2548823" y="846945"/>
                </a:cubicBezTo>
                <a:cubicBezTo>
                  <a:pt x="2539909" y="835772"/>
                  <a:pt x="2539909" y="835772"/>
                  <a:pt x="2539909" y="835772"/>
                </a:cubicBezTo>
                <a:cubicBezTo>
                  <a:pt x="2548823" y="822364"/>
                  <a:pt x="2564423" y="822364"/>
                  <a:pt x="2575566" y="813425"/>
                </a:cubicBezTo>
                <a:cubicBezTo>
                  <a:pt x="2595624" y="788843"/>
                  <a:pt x="2595624" y="788843"/>
                  <a:pt x="2595624" y="788843"/>
                </a:cubicBezTo>
                <a:cubicBezTo>
                  <a:pt x="2595624" y="786609"/>
                  <a:pt x="2595624" y="786609"/>
                  <a:pt x="2595624" y="786609"/>
                </a:cubicBezTo>
                <a:cubicBezTo>
                  <a:pt x="2604538" y="797782"/>
                  <a:pt x="2611224" y="773201"/>
                  <a:pt x="2622367" y="775435"/>
                </a:cubicBezTo>
                <a:cubicBezTo>
                  <a:pt x="2635739" y="768731"/>
                  <a:pt x="2624596" y="744150"/>
                  <a:pt x="2642425" y="757558"/>
                </a:cubicBezTo>
                <a:cubicBezTo>
                  <a:pt x="2649111" y="759793"/>
                  <a:pt x="2653568" y="757558"/>
                  <a:pt x="2658025" y="750854"/>
                </a:cubicBezTo>
                <a:cubicBezTo>
                  <a:pt x="2635739" y="746384"/>
                  <a:pt x="2664711" y="726272"/>
                  <a:pt x="2640196" y="726272"/>
                </a:cubicBezTo>
                <a:cubicBezTo>
                  <a:pt x="2646882" y="710629"/>
                  <a:pt x="2682540" y="726272"/>
                  <a:pt x="2666939" y="703925"/>
                </a:cubicBezTo>
                <a:cubicBezTo>
                  <a:pt x="2673625" y="697221"/>
                  <a:pt x="2673625" y="715099"/>
                  <a:pt x="2682540" y="710629"/>
                </a:cubicBezTo>
                <a:cubicBezTo>
                  <a:pt x="2660254" y="677109"/>
                  <a:pt x="2709283" y="699456"/>
                  <a:pt x="2711512" y="672640"/>
                </a:cubicBezTo>
                <a:cubicBezTo>
                  <a:pt x="2718197" y="674875"/>
                  <a:pt x="2720426" y="668171"/>
                  <a:pt x="2724883" y="665936"/>
                </a:cubicBezTo>
                <a:cubicBezTo>
                  <a:pt x="2715969" y="650293"/>
                  <a:pt x="2715969" y="650293"/>
                  <a:pt x="2715969" y="650293"/>
                </a:cubicBezTo>
                <a:cubicBezTo>
                  <a:pt x="2722655" y="650293"/>
                  <a:pt x="2727112" y="659232"/>
                  <a:pt x="2733798" y="654762"/>
                </a:cubicBezTo>
                <a:cubicBezTo>
                  <a:pt x="2742712" y="645824"/>
                  <a:pt x="2736026" y="636885"/>
                  <a:pt x="2738255" y="627946"/>
                </a:cubicBezTo>
                <a:cubicBezTo>
                  <a:pt x="2751626" y="641354"/>
                  <a:pt x="2758312" y="621242"/>
                  <a:pt x="2764998" y="612303"/>
                </a:cubicBezTo>
                <a:cubicBezTo>
                  <a:pt x="2762769" y="612303"/>
                  <a:pt x="2760541" y="607834"/>
                  <a:pt x="2756084" y="607834"/>
                </a:cubicBezTo>
                <a:cubicBezTo>
                  <a:pt x="2758312" y="603365"/>
                  <a:pt x="2762769" y="598895"/>
                  <a:pt x="2767227" y="592191"/>
                </a:cubicBezTo>
                <a:cubicBezTo>
                  <a:pt x="2769455" y="598895"/>
                  <a:pt x="2782827" y="607834"/>
                  <a:pt x="2787284" y="596661"/>
                </a:cubicBezTo>
                <a:cubicBezTo>
                  <a:pt x="2789513" y="592191"/>
                  <a:pt x="2798427" y="587722"/>
                  <a:pt x="2796199" y="578783"/>
                </a:cubicBezTo>
                <a:cubicBezTo>
                  <a:pt x="2778370" y="576548"/>
                  <a:pt x="2778370" y="576548"/>
                  <a:pt x="2778370" y="576548"/>
                </a:cubicBezTo>
                <a:cubicBezTo>
                  <a:pt x="2785056" y="576548"/>
                  <a:pt x="2787284" y="565375"/>
                  <a:pt x="2793970" y="572079"/>
                </a:cubicBezTo>
                <a:cubicBezTo>
                  <a:pt x="2805113" y="560906"/>
                  <a:pt x="2805113" y="560906"/>
                  <a:pt x="2805113" y="560906"/>
                </a:cubicBezTo>
                <a:cubicBezTo>
                  <a:pt x="2807342" y="563140"/>
                  <a:pt x="2807342" y="563140"/>
                  <a:pt x="2807342" y="563140"/>
                </a:cubicBezTo>
                <a:cubicBezTo>
                  <a:pt x="2820713" y="549732"/>
                  <a:pt x="2820713" y="549732"/>
                  <a:pt x="2820713" y="549732"/>
                </a:cubicBezTo>
                <a:cubicBezTo>
                  <a:pt x="2814027" y="540794"/>
                  <a:pt x="2827399" y="536324"/>
                  <a:pt x="2827399" y="527385"/>
                </a:cubicBezTo>
                <a:cubicBezTo>
                  <a:pt x="2829628" y="529620"/>
                  <a:pt x="2827399" y="536324"/>
                  <a:pt x="2834085" y="536324"/>
                </a:cubicBezTo>
                <a:cubicBezTo>
                  <a:pt x="2849685" y="529620"/>
                  <a:pt x="2825171" y="520681"/>
                  <a:pt x="2838542" y="516212"/>
                </a:cubicBezTo>
                <a:cubicBezTo>
                  <a:pt x="2838542" y="518447"/>
                  <a:pt x="2842999" y="518447"/>
                  <a:pt x="2842999" y="520681"/>
                </a:cubicBezTo>
                <a:cubicBezTo>
                  <a:pt x="2847457" y="522916"/>
                  <a:pt x="2849685" y="518447"/>
                  <a:pt x="2847457" y="516212"/>
                </a:cubicBezTo>
                <a:cubicBezTo>
                  <a:pt x="2847457" y="511743"/>
                  <a:pt x="2849685" y="507273"/>
                  <a:pt x="2845228" y="507273"/>
                </a:cubicBezTo>
                <a:cubicBezTo>
                  <a:pt x="2840771" y="507273"/>
                  <a:pt x="2840771" y="507273"/>
                  <a:pt x="2840771" y="507273"/>
                </a:cubicBezTo>
                <a:cubicBezTo>
                  <a:pt x="2847457" y="493865"/>
                  <a:pt x="2865285" y="487161"/>
                  <a:pt x="2858600" y="471518"/>
                </a:cubicBezTo>
                <a:cubicBezTo>
                  <a:pt x="2863057" y="482692"/>
                  <a:pt x="2874200" y="471518"/>
                  <a:pt x="2876428" y="464814"/>
                </a:cubicBezTo>
                <a:cubicBezTo>
                  <a:pt x="2869743" y="455876"/>
                  <a:pt x="2869743" y="455876"/>
                  <a:pt x="2869743" y="455876"/>
                </a:cubicBezTo>
                <a:cubicBezTo>
                  <a:pt x="2876428" y="462580"/>
                  <a:pt x="2883114" y="453641"/>
                  <a:pt x="2887572" y="446937"/>
                </a:cubicBezTo>
                <a:cubicBezTo>
                  <a:pt x="2876428" y="442467"/>
                  <a:pt x="2880886" y="429059"/>
                  <a:pt x="2889800" y="422355"/>
                </a:cubicBezTo>
                <a:cubicBezTo>
                  <a:pt x="2892029" y="417886"/>
                  <a:pt x="2898715" y="422355"/>
                  <a:pt x="2903172" y="415651"/>
                </a:cubicBezTo>
                <a:cubicBezTo>
                  <a:pt x="2889800" y="404478"/>
                  <a:pt x="2889800" y="404478"/>
                  <a:pt x="2889800" y="404478"/>
                </a:cubicBezTo>
                <a:cubicBezTo>
                  <a:pt x="2892029" y="404478"/>
                  <a:pt x="2896486" y="404478"/>
                  <a:pt x="2896486" y="402243"/>
                </a:cubicBezTo>
                <a:cubicBezTo>
                  <a:pt x="2898715" y="391070"/>
                  <a:pt x="2918772" y="384366"/>
                  <a:pt x="2909858" y="373192"/>
                </a:cubicBezTo>
                <a:cubicBezTo>
                  <a:pt x="2914315" y="370958"/>
                  <a:pt x="2916543" y="364254"/>
                  <a:pt x="2914315" y="357549"/>
                </a:cubicBezTo>
                <a:cubicBezTo>
                  <a:pt x="2918772" y="357549"/>
                  <a:pt x="2921001" y="357549"/>
                  <a:pt x="2923229" y="362019"/>
                </a:cubicBezTo>
                <a:cubicBezTo>
                  <a:pt x="2938829" y="344141"/>
                  <a:pt x="2936601" y="310621"/>
                  <a:pt x="2956658" y="292744"/>
                </a:cubicBezTo>
                <a:cubicBezTo>
                  <a:pt x="2967801" y="254754"/>
                  <a:pt x="2987859" y="218999"/>
                  <a:pt x="2994545" y="178775"/>
                </a:cubicBezTo>
                <a:cubicBezTo>
                  <a:pt x="3021288" y="0"/>
                  <a:pt x="3021288" y="0"/>
                  <a:pt x="3021288" y="0"/>
                </a:cubicBezTo>
                <a:close/>
              </a:path>
            </a:pathLst>
          </a:custGeom>
          <a:noFill/>
          <a:ln>
            <a:solidFill>
              <a:schemeClr val="bg1">
                <a:lumMod val="85000"/>
              </a:schemeClr>
            </a:solidFill>
          </a:ln>
        </p:spPr>
        <p:txBody>
          <a:bodyPr vert="horz" wrap="square" lIns="91440" tIns="45720" rIns="91440" bIns="45720" numCol="1" anchor="t" anchorCtr="0" compatLnSpc="1">
            <a:prstTxWarp prst="textNoShape">
              <a:avLst/>
            </a:prstTxWarp>
            <a:noAutofit/>
          </a:bodyPr>
          <a:lstStyle/>
          <a:p>
            <a:endParaRPr lang="en-US"/>
          </a:p>
        </p:txBody>
      </p:sp>
      <p:sp>
        <p:nvSpPr>
          <p:cNvPr id="5" name="TextBox 4"/>
          <p:cNvSpPr txBox="1"/>
          <p:nvPr/>
        </p:nvSpPr>
        <p:spPr>
          <a:xfrm>
            <a:off x="1635718" y="3428999"/>
            <a:ext cx="4536614" cy="1189236"/>
          </a:xfrm>
          <a:prstGeom prst="rect">
            <a:avLst/>
          </a:prstGeom>
          <a:noFill/>
        </p:spPr>
        <p:txBody>
          <a:bodyPr wrap="square" lIns="0" rIns="0" rtlCol="0">
            <a:spAutoFit/>
          </a:bodyPr>
          <a:lstStyle/>
          <a:p>
            <a:pPr>
              <a:lnSpc>
                <a:spcPct val="80000"/>
              </a:lnSpc>
            </a:pPr>
            <a:r>
              <a:rPr lang="en-US" sz="4400" spc="300" dirty="0"/>
              <a:t>HEADING </a:t>
            </a:r>
            <a:br>
              <a:rPr lang="en-US" sz="4400" spc="300" dirty="0"/>
            </a:br>
            <a:r>
              <a:rPr lang="en-US" sz="4400" spc="300" dirty="0"/>
              <a:t>HERE</a:t>
            </a:r>
          </a:p>
        </p:txBody>
      </p:sp>
      <p:sp>
        <p:nvSpPr>
          <p:cNvPr id="7" name="TextBox 6"/>
          <p:cNvSpPr txBox="1"/>
          <p:nvPr/>
        </p:nvSpPr>
        <p:spPr>
          <a:xfrm>
            <a:off x="1635718" y="4738641"/>
            <a:ext cx="4094522" cy="1246495"/>
          </a:xfrm>
          <a:prstGeom prst="rect">
            <a:avLst/>
          </a:prstGeom>
          <a:noFill/>
        </p:spPr>
        <p:txBody>
          <a:bodyPr wrap="square" lIns="0" rIns="0" rtlCol="0">
            <a:spAutoFit/>
          </a:bodyPr>
          <a:lstStyle/>
          <a:p>
            <a:pPr>
              <a:lnSpc>
                <a:spcPct val="150000"/>
              </a:lnSpc>
            </a:pPr>
            <a:r>
              <a:rPr lang="en-US" sz="1000" dirty="0">
                <a:solidFill>
                  <a:schemeClr val="tx1">
                    <a:alpha val="70000"/>
                  </a:schemeClr>
                </a:solidFill>
              </a:rPr>
              <a:t>There are many variations of passages of Lorem Ipsum available, but the majority have suffered alteration in some form, by injected </a:t>
            </a:r>
            <a:r>
              <a:rPr lang="en-US" sz="1000" dirty="0" err="1">
                <a:solidFill>
                  <a:schemeClr val="tx1">
                    <a:alpha val="70000"/>
                  </a:schemeClr>
                </a:solidFill>
              </a:rPr>
              <a:t>humour</a:t>
            </a:r>
            <a:r>
              <a:rPr lang="en-US" sz="1000" dirty="0">
                <a:solidFill>
                  <a:schemeClr val="tx1">
                    <a:alpha val="70000"/>
                  </a:schemeClr>
                </a:solidFill>
              </a:rPr>
              <a:t>, or </a:t>
            </a:r>
            <a:r>
              <a:rPr lang="en-US" sz="1000" dirty="0" err="1">
                <a:solidFill>
                  <a:schemeClr val="tx1">
                    <a:alpha val="70000"/>
                  </a:schemeClr>
                </a:solidFill>
              </a:rPr>
              <a:t>randomised</a:t>
            </a:r>
            <a:r>
              <a:rPr lang="en-US" sz="1000" dirty="0">
                <a:solidFill>
                  <a:schemeClr val="tx1">
                    <a:alpha val="70000"/>
                  </a:schemeClr>
                </a:solidFill>
              </a:rPr>
              <a:t> words which don't look even slightly believable. If you are going to use a passage of Lorem Ipsum, you need to be sure there isn't anything embarrassing hidden in the middle of text. </a:t>
            </a:r>
          </a:p>
        </p:txBody>
      </p:sp>
      <p:sp>
        <p:nvSpPr>
          <p:cNvPr id="8" name="TextBox 7"/>
          <p:cNvSpPr txBox="1"/>
          <p:nvPr/>
        </p:nvSpPr>
        <p:spPr>
          <a:xfrm>
            <a:off x="7010083" y="4738641"/>
            <a:ext cx="3436244" cy="923330"/>
          </a:xfrm>
          <a:prstGeom prst="rect">
            <a:avLst/>
          </a:prstGeom>
          <a:noFill/>
        </p:spPr>
        <p:txBody>
          <a:bodyPr wrap="square" lIns="0" rIns="0" rtlCol="0">
            <a:spAutoFit/>
          </a:bodyPr>
          <a:lstStyle/>
          <a:p>
            <a:pPr>
              <a:lnSpc>
                <a:spcPct val="150000"/>
              </a:lnSpc>
            </a:pPr>
            <a:r>
              <a:rPr lang="en-US" sz="1200" b="1" i="1" dirty="0">
                <a:solidFill>
                  <a:schemeClr val="tx1">
                    <a:alpha val="70000"/>
                  </a:schemeClr>
                </a:solidFill>
                <a:latin typeface="Titillium" panose="00000500000000000000" pitchFamily="50" charset="0"/>
              </a:rPr>
              <a:t>If you are going to use a passage of Lorem Ipsum, you need to be sure there isn't anything embarrassing hidden in the middle of text. </a:t>
            </a:r>
          </a:p>
        </p:txBody>
      </p:sp>
      <p:sp>
        <p:nvSpPr>
          <p:cNvPr id="9" name="TextBox 8"/>
          <p:cNvSpPr txBox="1"/>
          <p:nvPr/>
        </p:nvSpPr>
        <p:spPr>
          <a:xfrm>
            <a:off x="7010083" y="4200749"/>
            <a:ext cx="665335" cy="832664"/>
          </a:xfrm>
          <a:prstGeom prst="rect">
            <a:avLst/>
          </a:prstGeom>
          <a:noFill/>
        </p:spPr>
        <p:txBody>
          <a:bodyPr wrap="square" lIns="0" rIns="0" rtlCol="0">
            <a:spAutoFit/>
          </a:bodyPr>
          <a:lstStyle/>
          <a:p>
            <a:pPr>
              <a:lnSpc>
                <a:spcPct val="150000"/>
              </a:lnSpc>
            </a:pPr>
            <a:r>
              <a:rPr lang="en-US" sz="3600" b="1" i="1" dirty="0">
                <a:solidFill>
                  <a:schemeClr val="tx1">
                    <a:alpha val="70000"/>
                  </a:schemeClr>
                </a:solidFill>
                <a:latin typeface="Titillium" panose="00000500000000000000" pitchFamily="50" charset="0"/>
              </a:rPr>
              <a:t>“</a:t>
            </a:r>
          </a:p>
        </p:txBody>
      </p:sp>
      <p:pic>
        <p:nvPicPr>
          <p:cNvPr id="4" name="Picture Placeholder 3">
            <a:extLst>
              <a:ext uri="{FF2B5EF4-FFF2-40B4-BE49-F238E27FC236}">
                <a16:creationId xmlns:a16="http://schemas.microsoft.com/office/drawing/2014/main" id="{D219835F-240D-48C0-8ED6-D7A8D08ACF4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420" t="47461" r="1420" b="17951"/>
          <a:stretch/>
        </p:blipFill>
        <p:spPr>
          <a:xfrm>
            <a:off x="2929441" y="-1"/>
            <a:ext cx="8175164" cy="4241430"/>
          </a:xfrm>
        </p:spPr>
      </p:pic>
    </p:spTree>
    <p:extLst>
      <p:ext uri="{BB962C8B-B14F-4D97-AF65-F5344CB8AC3E}">
        <p14:creationId xmlns:p14="http://schemas.microsoft.com/office/powerpoint/2010/main" val="241788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LATEST PROJECT</a:t>
            </a:r>
          </a:p>
        </p:txBody>
      </p:sp>
      <p:sp>
        <p:nvSpPr>
          <p:cNvPr id="4" name="TextBox 3"/>
          <p:cNvSpPr txBox="1"/>
          <p:nvPr/>
        </p:nvSpPr>
        <p:spPr>
          <a:xfrm>
            <a:off x="2715491" y="750669"/>
            <a:ext cx="6761019" cy="246221"/>
          </a:xfrm>
          <a:prstGeom prst="rect">
            <a:avLst/>
          </a:prstGeom>
          <a:noFill/>
        </p:spPr>
        <p:txBody>
          <a:bodyPr wrap="square" lIns="0" rIns="0" rtlCol="0">
            <a:spAutoFit/>
          </a:bodyPr>
          <a:lstStyle/>
          <a:p>
            <a:pPr algn="ctr"/>
            <a:r>
              <a:rPr lang="en-US" sz="1000" spc="800" dirty="0">
                <a:solidFill>
                  <a:schemeClr val="tx1">
                    <a:alpha val="70000"/>
                  </a:schemeClr>
                </a:solidFill>
              </a:rPr>
              <a:t>BURTE PRESENTATION</a:t>
            </a:r>
            <a:endParaRPr lang="en-US" sz="1000" kern="1200" spc="800" dirty="0">
              <a:solidFill>
                <a:schemeClr val="tx1">
                  <a:alpha val="70000"/>
                </a:schemeClr>
              </a:solidFill>
            </a:endParaRPr>
          </a:p>
        </p:txBody>
      </p:sp>
      <p:sp>
        <p:nvSpPr>
          <p:cNvPr id="9" name="Freeform 8"/>
          <p:cNvSpPr>
            <a:spLocks/>
          </p:cNvSpPr>
          <p:nvPr/>
        </p:nvSpPr>
        <p:spPr bwMode="auto">
          <a:xfrm>
            <a:off x="2043430" y="2409673"/>
            <a:ext cx="1632518" cy="1642195"/>
          </a:xfrm>
          <a:custGeom>
            <a:avLst/>
            <a:gdLst>
              <a:gd name="connsiteX0" fmla="*/ 1763742 w 2026874"/>
              <a:gd name="connsiteY0" fmla="*/ 1587514 h 2038887"/>
              <a:gd name="connsiteX1" fmla="*/ 1755677 w 2026874"/>
              <a:gd name="connsiteY1" fmla="*/ 1597992 h 2038887"/>
              <a:gd name="connsiteX2" fmla="*/ 1748103 w 2026874"/>
              <a:gd name="connsiteY2" fmla="*/ 1606468 h 2038887"/>
              <a:gd name="connsiteX3" fmla="*/ 1867648 w 2026874"/>
              <a:gd name="connsiteY3" fmla="*/ 1423669 h 2038887"/>
              <a:gd name="connsiteX4" fmla="*/ 1862895 w 2026874"/>
              <a:gd name="connsiteY4" fmla="*/ 1434065 h 2038887"/>
              <a:gd name="connsiteX5" fmla="*/ 1861107 w 2026874"/>
              <a:gd name="connsiteY5" fmla="*/ 1437248 h 2038887"/>
              <a:gd name="connsiteX6" fmla="*/ 1911668 w 2026874"/>
              <a:gd name="connsiteY6" fmla="*/ 1315951 h 2038887"/>
              <a:gd name="connsiteX7" fmla="*/ 1904627 w 2026874"/>
              <a:gd name="connsiteY7" fmla="*/ 1340072 h 2038887"/>
              <a:gd name="connsiteX8" fmla="*/ 1891786 w 2026874"/>
              <a:gd name="connsiteY8" fmla="*/ 1370869 h 2038887"/>
              <a:gd name="connsiteX9" fmla="*/ 1890689 w 2026874"/>
              <a:gd name="connsiteY9" fmla="*/ 1373269 h 2038887"/>
              <a:gd name="connsiteX10" fmla="*/ 1046191 w 2026874"/>
              <a:gd name="connsiteY10" fmla="*/ 437 h 2038887"/>
              <a:gd name="connsiteX11" fmla="*/ 1127754 w 2026874"/>
              <a:gd name="connsiteY11" fmla="*/ 6368 h 2038887"/>
              <a:gd name="connsiteX12" fmla="*/ 1162435 w 2026874"/>
              <a:gd name="connsiteY12" fmla="*/ 10215 h 2038887"/>
              <a:gd name="connsiteX13" fmla="*/ 1180417 w 2026874"/>
              <a:gd name="connsiteY13" fmla="*/ 12780 h 2038887"/>
              <a:gd name="connsiteX14" fmla="*/ 1198399 w 2026874"/>
              <a:gd name="connsiteY14" fmla="*/ 16627 h 2038887"/>
              <a:gd name="connsiteX15" fmla="*/ 1233080 w 2026874"/>
              <a:gd name="connsiteY15" fmla="*/ 24321 h 2038887"/>
              <a:gd name="connsiteX16" fmla="*/ 1267760 w 2026874"/>
              <a:gd name="connsiteY16" fmla="*/ 32015 h 2038887"/>
              <a:gd name="connsiteX17" fmla="*/ 1276751 w 2026874"/>
              <a:gd name="connsiteY17" fmla="*/ 34579 h 2038887"/>
              <a:gd name="connsiteX18" fmla="*/ 1285742 w 2026874"/>
              <a:gd name="connsiteY18" fmla="*/ 37145 h 2038887"/>
              <a:gd name="connsiteX19" fmla="*/ 1302440 w 2026874"/>
              <a:gd name="connsiteY19" fmla="*/ 42273 h 2038887"/>
              <a:gd name="connsiteX20" fmla="*/ 1337121 w 2026874"/>
              <a:gd name="connsiteY20" fmla="*/ 53815 h 2038887"/>
              <a:gd name="connsiteX21" fmla="*/ 1370517 w 2026874"/>
              <a:gd name="connsiteY21" fmla="*/ 65356 h 2038887"/>
              <a:gd name="connsiteX22" fmla="*/ 1403912 w 2026874"/>
              <a:gd name="connsiteY22" fmla="*/ 78180 h 2038887"/>
              <a:gd name="connsiteX23" fmla="*/ 1532358 w 2026874"/>
              <a:gd name="connsiteY23" fmla="*/ 143579 h 2038887"/>
              <a:gd name="connsiteX24" fmla="*/ 1547771 w 2026874"/>
              <a:gd name="connsiteY24" fmla="*/ 152555 h 2038887"/>
              <a:gd name="connsiteX25" fmla="*/ 1561900 w 2026874"/>
              <a:gd name="connsiteY25" fmla="*/ 161532 h 2038887"/>
              <a:gd name="connsiteX26" fmla="*/ 1591443 w 2026874"/>
              <a:gd name="connsiteY26" fmla="*/ 182049 h 2038887"/>
              <a:gd name="connsiteX27" fmla="*/ 1620986 w 2026874"/>
              <a:gd name="connsiteY27" fmla="*/ 202567 h 2038887"/>
              <a:gd name="connsiteX28" fmla="*/ 1635114 w 2026874"/>
              <a:gd name="connsiteY28" fmla="*/ 214108 h 2038887"/>
              <a:gd name="connsiteX29" fmla="*/ 1649244 w 2026874"/>
              <a:gd name="connsiteY29" fmla="*/ 224367 h 2038887"/>
              <a:gd name="connsiteX30" fmla="*/ 1663373 w 2026874"/>
              <a:gd name="connsiteY30" fmla="*/ 235908 h 2038887"/>
              <a:gd name="connsiteX31" fmla="*/ 1677502 w 2026874"/>
              <a:gd name="connsiteY31" fmla="*/ 247449 h 2038887"/>
              <a:gd name="connsiteX32" fmla="*/ 1704476 w 2026874"/>
              <a:gd name="connsiteY32" fmla="*/ 270531 h 2038887"/>
              <a:gd name="connsiteX33" fmla="*/ 1731449 w 2026874"/>
              <a:gd name="connsiteY33" fmla="*/ 294896 h 2038887"/>
              <a:gd name="connsiteX34" fmla="*/ 1737871 w 2026874"/>
              <a:gd name="connsiteY34" fmla="*/ 301308 h 2038887"/>
              <a:gd name="connsiteX35" fmla="*/ 1744293 w 2026874"/>
              <a:gd name="connsiteY35" fmla="*/ 307719 h 2038887"/>
              <a:gd name="connsiteX36" fmla="*/ 1757138 w 2026874"/>
              <a:gd name="connsiteY36" fmla="*/ 320543 h 2038887"/>
              <a:gd name="connsiteX37" fmla="*/ 1781543 w 2026874"/>
              <a:gd name="connsiteY37" fmla="*/ 346190 h 2038887"/>
              <a:gd name="connsiteX38" fmla="*/ 1805947 w 2026874"/>
              <a:gd name="connsiteY38" fmla="*/ 373119 h 2038887"/>
              <a:gd name="connsiteX39" fmla="*/ 1849619 w 2026874"/>
              <a:gd name="connsiteY39" fmla="*/ 430825 h 2038887"/>
              <a:gd name="connsiteX40" fmla="*/ 1888153 w 2026874"/>
              <a:gd name="connsiteY40" fmla="*/ 491095 h 2038887"/>
              <a:gd name="connsiteX41" fmla="*/ 1904851 w 2026874"/>
              <a:gd name="connsiteY41" fmla="*/ 521872 h 2038887"/>
              <a:gd name="connsiteX42" fmla="*/ 1913842 w 2026874"/>
              <a:gd name="connsiteY42" fmla="*/ 537260 h 2038887"/>
              <a:gd name="connsiteX43" fmla="*/ 1921549 w 2026874"/>
              <a:gd name="connsiteY43" fmla="*/ 553930 h 2038887"/>
              <a:gd name="connsiteX44" fmla="*/ 1929255 w 2026874"/>
              <a:gd name="connsiteY44" fmla="*/ 569318 h 2038887"/>
              <a:gd name="connsiteX45" fmla="*/ 1935678 w 2026874"/>
              <a:gd name="connsiteY45" fmla="*/ 585989 h 2038887"/>
              <a:gd name="connsiteX46" fmla="*/ 1949807 w 2026874"/>
              <a:gd name="connsiteY46" fmla="*/ 618047 h 2038887"/>
              <a:gd name="connsiteX47" fmla="*/ 1962651 w 2026874"/>
              <a:gd name="connsiteY47" fmla="*/ 651388 h 2038887"/>
              <a:gd name="connsiteX48" fmla="*/ 1969074 w 2026874"/>
              <a:gd name="connsiteY48" fmla="*/ 668059 h 2038887"/>
              <a:gd name="connsiteX49" fmla="*/ 1974212 w 2026874"/>
              <a:gd name="connsiteY49" fmla="*/ 684730 h 2038887"/>
              <a:gd name="connsiteX50" fmla="*/ 2010177 w 2026874"/>
              <a:gd name="connsiteY50" fmla="*/ 823223 h 2038887"/>
              <a:gd name="connsiteX51" fmla="*/ 2016598 w 2026874"/>
              <a:gd name="connsiteY51" fmla="*/ 859129 h 2038887"/>
              <a:gd name="connsiteX52" fmla="*/ 2020452 w 2026874"/>
              <a:gd name="connsiteY52" fmla="*/ 893752 h 2038887"/>
              <a:gd name="connsiteX53" fmla="*/ 2023021 w 2026874"/>
              <a:gd name="connsiteY53" fmla="*/ 911705 h 2038887"/>
              <a:gd name="connsiteX54" fmla="*/ 2024305 w 2026874"/>
              <a:gd name="connsiteY54" fmla="*/ 928375 h 2038887"/>
              <a:gd name="connsiteX55" fmla="*/ 2026874 w 2026874"/>
              <a:gd name="connsiteY55" fmla="*/ 964281 h 2038887"/>
              <a:gd name="connsiteX56" fmla="*/ 2019168 w 2026874"/>
              <a:gd name="connsiteY56" fmla="*/ 1013010 h 2038887"/>
              <a:gd name="connsiteX57" fmla="*/ 2012745 w 2026874"/>
              <a:gd name="connsiteY57" fmla="*/ 984798 h 2038887"/>
              <a:gd name="connsiteX58" fmla="*/ 2010177 w 2026874"/>
              <a:gd name="connsiteY58" fmla="*/ 960434 h 2038887"/>
              <a:gd name="connsiteX59" fmla="*/ 2007607 w 2026874"/>
              <a:gd name="connsiteY59" fmla="*/ 930940 h 2038887"/>
              <a:gd name="connsiteX60" fmla="*/ 1985772 w 2026874"/>
              <a:gd name="connsiteY60" fmla="*/ 784752 h 2038887"/>
              <a:gd name="connsiteX61" fmla="*/ 1981918 w 2026874"/>
              <a:gd name="connsiteY61" fmla="*/ 765517 h 2038887"/>
              <a:gd name="connsiteX62" fmla="*/ 1976780 w 2026874"/>
              <a:gd name="connsiteY62" fmla="*/ 747564 h 2038887"/>
              <a:gd name="connsiteX63" fmla="*/ 1971643 w 2026874"/>
              <a:gd name="connsiteY63" fmla="*/ 729612 h 2038887"/>
              <a:gd name="connsiteX64" fmla="*/ 1969074 w 2026874"/>
              <a:gd name="connsiteY64" fmla="*/ 720635 h 2038887"/>
              <a:gd name="connsiteX65" fmla="*/ 1965220 w 2026874"/>
              <a:gd name="connsiteY65" fmla="*/ 711659 h 2038887"/>
              <a:gd name="connsiteX66" fmla="*/ 1953660 w 2026874"/>
              <a:gd name="connsiteY66" fmla="*/ 677036 h 2038887"/>
              <a:gd name="connsiteX67" fmla="*/ 1940815 w 2026874"/>
              <a:gd name="connsiteY67" fmla="*/ 642412 h 2038887"/>
              <a:gd name="connsiteX68" fmla="*/ 1925402 w 2026874"/>
              <a:gd name="connsiteY68" fmla="*/ 607789 h 2038887"/>
              <a:gd name="connsiteX69" fmla="*/ 1909989 w 2026874"/>
              <a:gd name="connsiteY69" fmla="*/ 574448 h 2038887"/>
              <a:gd name="connsiteX70" fmla="*/ 1893290 w 2026874"/>
              <a:gd name="connsiteY70" fmla="*/ 541107 h 2038887"/>
              <a:gd name="connsiteX71" fmla="*/ 1874024 w 2026874"/>
              <a:gd name="connsiteY71" fmla="*/ 509048 h 2038887"/>
              <a:gd name="connsiteX72" fmla="*/ 1789250 w 2026874"/>
              <a:gd name="connsiteY72" fmla="*/ 385943 h 2038887"/>
              <a:gd name="connsiteX73" fmla="*/ 1685208 w 2026874"/>
              <a:gd name="connsiteY73" fmla="*/ 278226 h 2038887"/>
              <a:gd name="connsiteX74" fmla="*/ 1567039 w 2026874"/>
              <a:gd name="connsiteY74" fmla="*/ 187179 h 2038887"/>
              <a:gd name="connsiteX75" fmla="*/ 1436024 w 2026874"/>
              <a:gd name="connsiteY75" fmla="*/ 115368 h 2038887"/>
              <a:gd name="connsiteX76" fmla="*/ 1418041 w 2026874"/>
              <a:gd name="connsiteY76" fmla="*/ 108956 h 2038887"/>
              <a:gd name="connsiteX77" fmla="*/ 1401343 w 2026874"/>
              <a:gd name="connsiteY77" fmla="*/ 101262 h 2038887"/>
              <a:gd name="connsiteX78" fmla="*/ 1366663 w 2026874"/>
              <a:gd name="connsiteY78" fmla="*/ 88438 h 2038887"/>
              <a:gd name="connsiteX79" fmla="*/ 1330698 w 2026874"/>
              <a:gd name="connsiteY79" fmla="*/ 76897 h 2038887"/>
              <a:gd name="connsiteX80" fmla="*/ 1314000 w 2026874"/>
              <a:gd name="connsiteY80" fmla="*/ 70486 h 2038887"/>
              <a:gd name="connsiteX81" fmla="*/ 1296018 w 2026874"/>
              <a:gd name="connsiteY81" fmla="*/ 65356 h 2038887"/>
              <a:gd name="connsiteX82" fmla="*/ 1222804 w 2026874"/>
              <a:gd name="connsiteY82" fmla="*/ 47403 h 2038887"/>
              <a:gd name="connsiteX83" fmla="*/ 1149590 w 2026874"/>
              <a:gd name="connsiteY83" fmla="*/ 34579 h 2038887"/>
              <a:gd name="connsiteX84" fmla="*/ 1075091 w 2026874"/>
              <a:gd name="connsiteY84" fmla="*/ 26885 h 2038887"/>
              <a:gd name="connsiteX85" fmla="*/ 1037842 w 2026874"/>
              <a:gd name="connsiteY85" fmla="*/ 25603 h 2038887"/>
              <a:gd name="connsiteX86" fmla="*/ 1018575 w 2026874"/>
              <a:gd name="connsiteY86" fmla="*/ 25603 h 2038887"/>
              <a:gd name="connsiteX87" fmla="*/ 1000593 w 2026874"/>
              <a:gd name="connsiteY87" fmla="*/ 25603 h 2038887"/>
              <a:gd name="connsiteX88" fmla="*/ 982610 w 2026874"/>
              <a:gd name="connsiteY88" fmla="*/ 26885 h 2038887"/>
              <a:gd name="connsiteX89" fmla="*/ 963343 w 2026874"/>
              <a:gd name="connsiteY89" fmla="*/ 28168 h 2038887"/>
              <a:gd name="connsiteX90" fmla="*/ 926094 w 2026874"/>
              <a:gd name="connsiteY90" fmla="*/ 30732 h 2038887"/>
              <a:gd name="connsiteX91" fmla="*/ 890129 w 2026874"/>
              <a:gd name="connsiteY91" fmla="*/ 35862 h 2038887"/>
              <a:gd name="connsiteX92" fmla="*/ 870863 w 2026874"/>
              <a:gd name="connsiteY92" fmla="*/ 38426 h 2038887"/>
              <a:gd name="connsiteX93" fmla="*/ 852880 w 2026874"/>
              <a:gd name="connsiteY93" fmla="*/ 42273 h 2038887"/>
              <a:gd name="connsiteX94" fmla="*/ 710305 w 2026874"/>
              <a:gd name="connsiteY94" fmla="*/ 79462 h 2038887"/>
              <a:gd name="connsiteX95" fmla="*/ 692323 w 2026874"/>
              <a:gd name="connsiteY95" fmla="*/ 85874 h 2038887"/>
              <a:gd name="connsiteX96" fmla="*/ 675625 w 2026874"/>
              <a:gd name="connsiteY96" fmla="*/ 91003 h 2038887"/>
              <a:gd name="connsiteX97" fmla="*/ 640944 w 2026874"/>
              <a:gd name="connsiteY97" fmla="*/ 105109 h 2038887"/>
              <a:gd name="connsiteX98" fmla="*/ 606264 w 2026874"/>
              <a:gd name="connsiteY98" fmla="*/ 119214 h 2038887"/>
              <a:gd name="connsiteX99" fmla="*/ 572868 w 2026874"/>
              <a:gd name="connsiteY99" fmla="*/ 135885 h 2038887"/>
              <a:gd name="connsiteX100" fmla="*/ 507361 w 2026874"/>
              <a:gd name="connsiteY100" fmla="*/ 170508 h 2038887"/>
              <a:gd name="connsiteX101" fmla="*/ 476534 w 2026874"/>
              <a:gd name="connsiteY101" fmla="*/ 191026 h 2038887"/>
              <a:gd name="connsiteX102" fmla="*/ 468827 w 2026874"/>
              <a:gd name="connsiteY102" fmla="*/ 194873 h 2038887"/>
              <a:gd name="connsiteX103" fmla="*/ 461120 w 2026874"/>
              <a:gd name="connsiteY103" fmla="*/ 201284 h 2038887"/>
              <a:gd name="connsiteX104" fmla="*/ 445707 w 2026874"/>
              <a:gd name="connsiteY104" fmla="*/ 211544 h 2038887"/>
              <a:gd name="connsiteX105" fmla="*/ 332675 w 2026874"/>
              <a:gd name="connsiteY105" fmla="*/ 306437 h 2038887"/>
              <a:gd name="connsiteX106" fmla="*/ 306986 w 2026874"/>
              <a:gd name="connsiteY106" fmla="*/ 333366 h 2038887"/>
              <a:gd name="connsiteX107" fmla="*/ 281297 w 2026874"/>
              <a:gd name="connsiteY107" fmla="*/ 360295 h 2038887"/>
              <a:gd name="connsiteX108" fmla="*/ 256892 w 2026874"/>
              <a:gd name="connsiteY108" fmla="*/ 388507 h 2038887"/>
              <a:gd name="connsiteX109" fmla="*/ 235056 w 2026874"/>
              <a:gd name="connsiteY109" fmla="*/ 418001 h 2038887"/>
              <a:gd name="connsiteX110" fmla="*/ 155420 w 2026874"/>
              <a:gd name="connsiteY110" fmla="*/ 542389 h 2038887"/>
              <a:gd name="connsiteX111" fmla="*/ 95050 w 2026874"/>
              <a:gd name="connsiteY111" fmla="*/ 677036 h 2038887"/>
              <a:gd name="connsiteX112" fmla="*/ 56516 w 2026874"/>
              <a:gd name="connsiteY112" fmla="*/ 819376 h 2038887"/>
              <a:gd name="connsiteX113" fmla="*/ 39818 w 2026874"/>
              <a:gd name="connsiteY113" fmla="*/ 965563 h 2038887"/>
              <a:gd name="connsiteX114" fmla="*/ 43672 w 2026874"/>
              <a:gd name="connsiteY114" fmla="*/ 1111751 h 2038887"/>
              <a:gd name="connsiteX115" fmla="*/ 69361 w 2026874"/>
              <a:gd name="connsiteY115" fmla="*/ 1256656 h 2038887"/>
              <a:gd name="connsiteX116" fmla="*/ 114317 w 2026874"/>
              <a:gd name="connsiteY116" fmla="*/ 1395149 h 2038887"/>
              <a:gd name="connsiteX117" fmla="*/ 181109 w 2026874"/>
              <a:gd name="connsiteY117" fmla="*/ 1525949 h 2038887"/>
              <a:gd name="connsiteX118" fmla="*/ 267168 w 2026874"/>
              <a:gd name="connsiteY118" fmla="*/ 1645207 h 2038887"/>
              <a:gd name="connsiteX119" fmla="*/ 307153 w 2026874"/>
              <a:gd name="connsiteY119" fmla="*/ 1686642 h 2038887"/>
              <a:gd name="connsiteX120" fmla="*/ 315783 w 2026874"/>
              <a:gd name="connsiteY120" fmla="*/ 1697138 h 2038887"/>
              <a:gd name="connsiteX121" fmla="*/ 328626 w 2026874"/>
              <a:gd name="connsiteY121" fmla="*/ 1709969 h 2038887"/>
              <a:gd name="connsiteX122" fmla="*/ 340186 w 2026874"/>
              <a:gd name="connsiteY122" fmla="*/ 1721516 h 2038887"/>
              <a:gd name="connsiteX123" fmla="*/ 347554 w 2026874"/>
              <a:gd name="connsiteY123" fmla="*/ 1728509 h 2038887"/>
              <a:gd name="connsiteX124" fmla="*/ 368640 w 2026874"/>
              <a:gd name="connsiteY124" fmla="*/ 1750359 h 2038887"/>
              <a:gd name="connsiteX125" fmla="*/ 396897 w 2026874"/>
              <a:gd name="connsiteY125" fmla="*/ 1774724 h 2038887"/>
              <a:gd name="connsiteX126" fmla="*/ 409361 w 2026874"/>
              <a:gd name="connsiteY126" fmla="*/ 1783921 h 2038887"/>
              <a:gd name="connsiteX127" fmla="*/ 425000 w 2026874"/>
              <a:gd name="connsiteY127" fmla="*/ 1795461 h 2038887"/>
              <a:gd name="connsiteX128" fmla="*/ 419818 w 2026874"/>
              <a:gd name="connsiteY128" fmla="*/ 1790802 h 2038887"/>
              <a:gd name="connsiteX129" fmla="*/ 392845 w 2026874"/>
              <a:gd name="connsiteY129" fmla="*/ 1768990 h 2038887"/>
              <a:gd name="connsiteX130" fmla="*/ 365874 w 2026874"/>
              <a:gd name="connsiteY130" fmla="*/ 1745895 h 2038887"/>
              <a:gd name="connsiteX131" fmla="*/ 347554 w 2026874"/>
              <a:gd name="connsiteY131" fmla="*/ 1728509 h 2038887"/>
              <a:gd name="connsiteX132" fmla="*/ 307153 w 2026874"/>
              <a:gd name="connsiteY132" fmla="*/ 1686642 h 2038887"/>
              <a:gd name="connsiteX133" fmla="*/ 227161 w 2026874"/>
              <a:gd name="connsiteY133" fmla="*/ 1589360 h 2038887"/>
              <a:gd name="connsiteX134" fmla="*/ 101291 w 2026874"/>
              <a:gd name="connsiteY134" fmla="*/ 1343010 h 2038887"/>
              <a:gd name="connsiteX135" fmla="*/ 89732 w 2026874"/>
              <a:gd name="connsiteY135" fmla="*/ 1309650 h 2038887"/>
              <a:gd name="connsiteX136" fmla="*/ 80741 w 2026874"/>
              <a:gd name="connsiteY136" fmla="*/ 1276290 h 2038887"/>
              <a:gd name="connsiteX137" fmla="*/ 75604 w 2026874"/>
              <a:gd name="connsiteY137" fmla="*/ 1259611 h 2038887"/>
              <a:gd name="connsiteX138" fmla="*/ 71750 w 2026874"/>
              <a:gd name="connsiteY138" fmla="*/ 1241648 h 2038887"/>
              <a:gd name="connsiteX139" fmla="*/ 64044 w 2026874"/>
              <a:gd name="connsiteY139" fmla="*/ 1208288 h 2038887"/>
              <a:gd name="connsiteX140" fmla="*/ 57622 w 2026874"/>
              <a:gd name="connsiteY140" fmla="*/ 1173644 h 2038887"/>
              <a:gd name="connsiteX141" fmla="*/ 56337 w 2026874"/>
              <a:gd name="connsiteY141" fmla="*/ 1164663 h 2038887"/>
              <a:gd name="connsiteX142" fmla="*/ 55053 w 2026874"/>
              <a:gd name="connsiteY142" fmla="*/ 1156965 h 2038887"/>
              <a:gd name="connsiteX143" fmla="*/ 52485 w 2026874"/>
              <a:gd name="connsiteY143" fmla="*/ 1139002 h 2038887"/>
              <a:gd name="connsiteX144" fmla="*/ 46062 w 2026874"/>
              <a:gd name="connsiteY144" fmla="*/ 1069716 h 2038887"/>
              <a:gd name="connsiteX145" fmla="*/ 46062 w 2026874"/>
              <a:gd name="connsiteY145" fmla="*/ 1035073 h 2038887"/>
              <a:gd name="connsiteX146" fmla="*/ 44778 w 2026874"/>
              <a:gd name="connsiteY146" fmla="*/ 1018393 h 2038887"/>
              <a:gd name="connsiteX147" fmla="*/ 46062 w 2026874"/>
              <a:gd name="connsiteY147" fmla="*/ 1000430 h 2038887"/>
              <a:gd name="connsiteX148" fmla="*/ 47347 w 2026874"/>
              <a:gd name="connsiteY148" fmla="*/ 965787 h 2038887"/>
              <a:gd name="connsiteX149" fmla="*/ 49916 w 2026874"/>
              <a:gd name="connsiteY149" fmla="*/ 931144 h 2038887"/>
              <a:gd name="connsiteX150" fmla="*/ 51200 w 2026874"/>
              <a:gd name="connsiteY150" fmla="*/ 914464 h 2038887"/>
              <a:gd name="connsiteX151" fmla="*/ 53769 w 2026874"/>
              <a:gd name="connsiteY151" fmla="*/ 896501 h 2038887"/>
              <a:gd name="connsiteX152" fmla="*/ 58907 w 2026874"/>
              <a:gd name="connsiteY152" fmla="*/ 861858 h 2038887"/>
              <a:gd name="connsiteX153" fmla="*/ 65328 w 2026874"/>
              <a:gd name="connsiteY153" fmla="*/ 828498 h 2038887"/>
              <a:gd name="connsiteX154" fmla="*/ 66613 w 2026874"/>
              <a:gd name="connsiteY154" fmla="*/ 819516 h 2038887"/>
              <a:gd name="connsiteX155" fmla="*/ 67897 w 2026874"/>
              <a:gd name="connsiteY155" fmla="*/ 811818 h 2038887"/>
              <a:gd name="connsiteX156" fmla="*/ 71750 w 2026874"/>
              <a:gd name="connsiteY156" fmla="*/ 793855 h 2038887"/>
              <a:gd name="connsiteX157" fmla="*/ 91016 w 2026874"/>
              <a:gd name="connsiteY157" fmla="*/ 727135 h 2038887"/>
              <a:gd name="connsiteX158" fmla="*/ 101291 w 2026874"/>
              <a:gd name="connsiteY158" fmla="*/ 695059 h 2038887"/>
              <a:gd name="connsiteX159" fmla="*/ 107713 w 2026874"/>
              <a:gd name="connsiteY159" fmla="*/ 678378 h 2038887"/>
              <a:gd name="connsiteX160" fmla="*/ 114135 w 2026874"/>
              <a:gd name="connsiteY160" fmla="*/ 661699 h 2038887"/>
              <a:gd name="connsiteX161" fmla="*/ 119272 w 2026874"/>
              <a:gd name="connsiteY161" fmla="*/ 646302 h 2038887"/>
              <a:gd name="connsiteX162" fmla="*/ 126978 w 2026874"/>
              <a:gd name="connsiteY162" fmla="*/ 629622 h 2038887"/>
              <a:gd name="connsiteX163" fmla="*/ 141107 w 2026874"/>
              <a:gd name="connsiteY163" fmla="*/ 597545 h 2038887"/>
              <a:gd name="connsiteX164" fmla="*/ 156520 w 2026874"/>
              <a:gd name="connsiteY164" fmla="*/ 566751 h 2038887"/>
              <a:gd name="connsiteX165" fmla="*/ 164226 w 2026874"/>
              <a:gd name="connsiteY165" fmla="*/ 551355 h 2038887"/>
              <a:gd name="connsiteX166" fmla="*/ 173216 w 2026874"/>
              <a:gd name="connsiteY166" fmla="*/ 537241 h 2038887"/>
              <a:gd name="connsiteX167" fmla="*/ 251564 w 2026874"/>
              <a:gd name="connsiteY167" fmla="*/ 423047 h 2038887"/>
              <a:gd name="connsiteX168" fmla="*/ 344039 w 2026874"/>
              <a:gd name="connsiteY168" fmla="*/ 320402 h 2038887"/>
              <a:gd name="connsiteX169" fmla="*/ 567521 w 2026874"/>
              <a:gd name="connsiteY169" fmla="*/ 160017 h 2038887"/>
              <a:gd name="connsiteX170" fmla="*/ 598347 w 2026874"/>
              <a:gd name="connsiteY170" fmla="*/ 144621 h 2038887"/>
              <a:gd name="connsiteX171" fmla="*/ 630456 w 2026874"/>
              <a:gd name="connsiteY171" fmla="*/ 130507 h 2038887"/>
              <a:gd name="connsiteX172" fmla="*/ 645869 w 2026874"/>
              <a:gd name="connsiteY172" fmla="*/ 122808 h 2038887"/>
              <a:gd name="connsiteX173" fmla="*/ 661282 w 2026874"/>
              <a:gd name="connsiteY173" fmla="*/ 116393 h 2038887"/>
              <a:gd name="connsiteX174" fmla="*/ 694675 w 2026874"/>
              <a:gd name="connsiteY174" fmla="*/ 103563 h 2038887"/>
              <a:gd name="connsiteX175" fmla="*/ 826967 w 2026874"/>
              <a:gd name="connsiteY175" fmla="*/ 65070 h 2038887"/>
              <a:gd name="connsiteX176" fmla="*/ 895039 w 2026874"/>
              <a:gd name="connsiteY176" fmla="*/ 54806 h 2038887"/>
              <a:gd name="connsiteX177" fmla="*/ 911736 w 2026874"/>
              <a:gd name="connsiteY177" fmla="*/ 52240 h 2038887"/>
              <a:gd name="connsiteX178" fmla="*/ 929717 w 2026874"/>
              <a:gd name="connsiteY178" fmla="*/ 50956 h 2038887"/>
              <a:gd name="connsiteX179" fmla="*/ 964396 w 2026874"/>
              <a:gd name="connsiteY179" fmla="*/ 48390 h 2038887"/>
              <a:gd name="connsiteX180" fmla="*/ 1101825 w 2026874"/>
              <a:gd name="connsiteY180" fmla="*/ 50956 h 2038887"/>
              <a:gd name="connsiteX181" fmla="*/ 1118522 w 2026874"/>
              <a:gd name="connsiteY181" fmla="*/ 52240 h 2038887"/>
              <a:gd name="connsiteX182" fmla="*/ 1136503 w 2026874"/>
              <a:gd name="connsiteY182" fmla="*/ 54806 h 2038887"/>
              <a:gd name="connsiteX183" fmla="*/ 1169897 w 2026874"/>
              <a:gd name="connsiteY183" fmla="*/ 59938 h 2038887"/>
              <a:gd name="connsiteX184" fmla="*/ 1237969 w 2026874"/>
              <a:gd name="connsiteY184" fmla="*/ 74052 h 2038887"/>
              <a:gd name="connsiteX185" fmla="*/ 1254666 w 2026874"/>
              <a:gd name="connsiteY185" fmla="*/ 77901 h 2038887"/>
              <a:gd name="connsiteX186" fmla="*/ 1271363 w 2026874"/>
              <a:gd name="connsiteY186" fmla="*/ 81750 h 2038887"/>
              <a:gd name="connsiteX187" fmla="*/ 1303472 w 2026874"/>
              <a:gd name="connsiteY187" fmla="*/ 92015 h 2038887"/>
              <a:gd name="connsiteX188" fmla="*/ 1336866 w 2026874"/>
              <a:gd name="connsiteY188" fmla="*/ 102279 h 2038887"/>
              <a:gd name="connsiteX189" fmla="*/ 1352279 w 2026874"/>
              <a:gd name="connsiteY189" fmla="*/ 108694 h 2038887"/>
              <a:gd name="connsiteX190" fmla="*/ 1368976 w 2026874"/>
              <a:gd name="connsiteY190" fmla="*/ 115110 h 2038887"/>
              <a:gd name="connsiteX191" fmla="*/ 1610440 w 2026874"/>
              <a:gd name="connsiteY191" fmla="*/ 247267 h 2038887"/>
              <a:gd name="connsiteX192" fmla="*/ 1637412 w 2026874"/>
              <a:gd name="connsiteY192" fmla="*/ 267796 h 2038887"/>
              <a:gd name="connsiteX193" fmla="*/ 1663099 w 2026874"/>
              <a:gd name="connsiteY193" fmla="*/ 290891 h 2038887"/>
              <a:gd name="connsiteX194" fmla="*/ 1675943 w 2026874"/>
              <a:gd name="connsiteY194" fmla="*/ 302438 h 2038887"/>
              <a:gd name="connsiteX195" fmla="*/ 1688787 w 2026874"/>
              <a:gd name="connsiteY195" fmla="*/ 313986 h 2038887"/>
              <a:gd name="connsiteX196" fmla="*/ 1700347 w 2026874"/>
              <a:gd name="connsiteY196" fmla="*/ 326817 h 2038887"/>
              <a:gd name="connsiteX197" fmla="*/ 1706768 w 2026874"/>
              <a:gd name="connsiteY197" fmla="*/ 331949 h 2038887"/>
              <a:gd name="connsiteX198" fmla="*/ 1713190 w 2026874"/>
              <a:gd name="connsiteY198" fmla="*/ 338365 h 2038887"/>
              <a:gd name="connsiteX199" fmla="*/ 1736309 w 2026874"/>
              <a:gd name="connsiteY199" fmla="*/ 364026 h 2038887"/>
              <a:gd name="connsiteX200" fmla="*/ 1759428 w 2026874"/>
              <a:gd name="connsiteY200" fmla="*/ 389688 h 2038887"/>
              <a:gd name="connsiteX201" fmla="*/ 1769703 w 2026874"/>
              <a:gd name="connsiteY201" fmla="*/ 402518 h 2038887"/>
              <a:gd name="connsiteX202" fmla="*/ 1779978 w 2026874"/>
              <a:gd name="connsiteY202" fmla="*/ 416632 h 2038887"/>
              <a:gd name="connsiteX203" fmla="*/ 1791538 w 2026874"/>
              <a:gd name="connsiteY203" fmla="*/ 429463 h 2038887"/>
              <a:gd name="connsiteX204" fmla="*/ 1801812 w 2026874"/>
              <a:gd name="connsiteY204" fmla="*/ 443576 h 2038887"/>
              <a:gd name="connsiteX205" fmla="*/ 1821079 w 2026874"/>
              <a:gd name="connsiteY205" fmla="*/ 471804 h 2038887"/>
              <a:gd name="connsiteX206" fmla="*/ 1840344 w 2026874"/>
              <a:gd name="connsiteY206" fmla="*/ 500032 h 2038887"/>
              <a:gd name="connsiteX207" fmla="*/ 1849335 w 2026874"/>
              <a:gd name="connsiteY207" fmla="*/ 514145 h 2038887"/>
              <a:gd name="connsiteX208" fmla="*/ 1858325 w 2026874"/>
              <a:gd name="connsiteY208" fmla="*/ 529543 h 2038887"/>
              <a:gd name="connsiteX209" fmla="*/ 1875022 w 2026874"/>
              <a:gd name="connsiteY209" fmla="*/ 559053 h 2038887"/>
              <a:gd name="connsiteX210" fmla="*/ 1932820 w 2026874"/>
              <a:gd name="connsiteY210" fmla="*/ 684794 h 2038887"/>
              <a:gd name="connsiteX211" fmla="*/ 1944379 w 2026874"/>
              <a:gd name="connsiteY211" fmla="*/ 728418 h 2038887"/>
              <a:gd name="connsiteX212" fmla="*/ 1945663 w 2026874"/>
              <a:gd name="connsiteY212" fmla="*/ 748947 h 2038887"/>
              <a:gd name="connsiteX213" fmla="*/ 1922544 w 2026874"/>
              <a:gd name="connsiteY213" fmla="*/ 702757 h 2038887"/>
              <a:gd name="connsiteX214" fmla="*/ 1860895 w 2026874"/>
              <a:gd name="connsiteY214" fmla="*/ 566751 h 2038887"/>
              <a:gd name="connsiteX215" fmla="*/ 1779978 w 2026874"/>
              <a:gd name="connsiteY215" fmla="*/ 441010 h 2038887"/>
              <a:gd name="connsiteX216" fmla="*/ 1756860 w 2026874"/>
              <a:gd name="connsiteY216" fmla="*/ 411500 h 2038887"/>
              <a:gd name="connsiteX217" fmla="*/ 1731172 w 2026874"/>
              <a:gd name="connsiteY217" fmla="*/ 383272 h 2038887"/>
              <a:gd name="connsiteX218" fmla="*/ 1724750 w 2026874"/>
              <a:gd name="connsiteY218" fmla="*/ 376857 h 2038887"/>
              <a:gd name="connsiteX219" fmla="*/ 1718328 w 2026874"/>
              <a:gd name="connsiteY219" fmla="*/ 370441 h 2038887"/>
              <a:gd name="connsiteX220" fmla="*/ 1705484 w 2026874"/>
              <a:gd name="connsiteY220" fmla="*/ 356328 h 2038887"/>
              <a:gd name="connsiteX221" fmla="*/ 1692641 w 2026874"/>
              <a:gd name="connsiteY221" fmla="*/ 343497 h 2038887"/>
              <a:gd name="connsiteX222" fmla="*/ 1678512 w 2026874"/>
              <a:gd name="connsiteY222" fmla="*/ 330666 h 2038887"/>
              <a:gd name="connsiteX223" fmla="*/ 1562918 w 2026874"/>
              <a:gd name="connsiteY223" fmla="*/ 237002 h 2038887"/>
              <a:gd name="connsiteX224" fmla="*/ 1433195 w 2026874"/>
              <a:gd name="connsiteY224" fmla="*/ 163867 h 2038887"/>
              <a:gd name="connsiteX225" fmla="*/ 1294482 w 2026874"/>
              <a:gd name="connsiteY225" fmla="*/ 111261 h 2038887"/>
              <a:gd name="connsiteX226" fmla="*/ 1258519 w 2026874"/>
              <a:gd name="connsiteY226" fmla="*/ 100996 h 2038887"/>
              <a:gd name="connsiteX227" fmla="*/ 1222556 w 2026874"/>
              <a:gd name="connsiteY227" fmla="*/ 93298 h 2038887"/>
              <a:gd name="connsiteX228" fmla="*/ 1213566 w 2026874"/>
              <a:gd name="connsiteY228" fmla="*/ 90731 h 2038887"/>
              <a:gd name="connsiteX229" fmla="*/ 1204575 w 2026874"/>
              <a:gd name="connsiteY229" fmla="*/ 89448 h 2038887"/>
              <a:gd name="connsiteX230" fmla="*/ 1185309 w 2026874"/>
              <a:gd name="connsiteY230" fmla="*/ 85599 h 2038887"/>
              <a:gd name="connsiteX231" fmla="*/ 1167328 w 2026874"/>
              <a:gd name="connsiteY231" fmla="*/ 83033 h 2038887"/>
              <a:gd name="connsiteX232" fmla="*/ 1149347 w 2026874"/>
              <a:gd name="connsiteY232" fmla="*/ 80467 h 2038887"/>
              <a:gd name="connsiteX233" fmla="*/ 1130081 w 2026874"/>
              <a:gd name="connsiteY233" fmla="*/ 77901 h 2038887"/>
              <a:gd name="connsiteX234" fmla="*/ 1112099 w 2026874"/>
              <a:gd name="connsiteY234" fmla="*/ 76618 h 2038887"/>
              <a:gd name="connsiteX235" fmla="*/ 1074853 w 2026874"/>
              <a:gd name="connsiteY235" fmla="*/ 74052 h 2038887"/>
              <a:gd name="connsiteX236" fmla="*/ 1037606 w 2026874"/>
              <a:gd name="connsiteY236" fmla="*/ 72769 h 2038887"/>
              <a:gd name="connsiteX237" fmla="*/ 1019624 w 2026874"/>
              <a:gd name="connsiteY237" fmla="*/ 72769 h 2038887"/>
              <a:gd name="connsiteX238" fmla="*/ 1000358 w 2026874"/>
              <a:gd name="connsiteY238" fmla="*/ 72769 h 2038887"/>
              <a:gd name="connsiteX239" fmla="*/ 982377 w 2026874"/>
              <a:gd name="connsiteY239" fmla="*/ 72769 h 2038887"/>
              <a:gd name="connsiteX240" fmla="*/ 972102 w 2026874"/>
              <a:gd name="connsiteY240" fmla="*/ 74052 h 2038887"/>
              <a:gd name="connsiteX241" fmla="*/ 963111 w 2026874"/>
              <a:gd name="connsiteY241" fmla="*/ 74052 h 2038887"/>
              <a:gd name="connsiteX242" fmla="*/ 925864 w 2026874"/>
              <a:gd name="connsiteY242" fmla="*/ 77901 h 2038887"/>
              <a:gd name="connsiteX243" fmla="*/ 852655 w 2026874"/>
              <a:gd name="connsiteY243" fmla="*/ 88165 h 2038887"/>
              <a:gd name="connsiteX244" fmla="*/ 710088 w 2026874"/>
              <a:gd name="connsiteY244" fmla="*/ 126658 h 2038887"/>
              <a:gd name="connsiteX245" fmla="*/ 573944 w 2026874"/>
              <a:gd name="connsiteY245" fmla="*/ 186962 h 2038887"/>
              <a:gd name="connsiteX246" fmla="*/ 448074 w 2026874"/>
              <a:gd name="connsiteY246" fmla="*/ 266513 h 2038887"/>
              <a:gd name="connsiteX247" fmla="*/ 337617 w 2026874"/>
              <a:gd name="connsiteY247" fmla="*/ 366592 h 2038887"/>
              <a:gd name="connsiteX248" fmla="*/ 243858 w 2026874"/>
              <a:gd name="connsiteY248" fmla="*/ 480786 h 2038887"/>
              <a:gd name="connsiteX249" fmla="*/ 169363 w 2026874"/>
              <a:gd name="connsiteY249" fmla="*/ 609093 h 2038887"/>
              <a:gd name="connsiteX250" fmla="*/ 115419 w 2026874"/>
              <a:gd name="connsiteY250" fmla="*/ 747665 h 2038887"/>
              <a:gd name="connsiteX251" fmla="*/ 83310 w 2026874"/>
              <a:gd name="connsiteY251" fmla="*/ 892652 h 2038887"/>
              <a:gd name="connsiteX252" fmla="*/ 75604 w 2026874"/>
              <a:gd name="connsiteY252" fmla="*/ 967070 h 2038887"/>
              <a:gd name="connsiteX253" fmla="*/ 74319 w 2026874"/>
              <a:gd name="connsiteY253" fmla="*/ 1041488 h 2038887"/>
              <a:gd name="connsiteX254" fmla="*/ 78172 w 2026874"/>
              <a:gd name="connsiteY254" fmla="*/ 1109491 h 2038887"/>
              <a:gd name="connsiteX255" fmla="*/ 82025 w 2026874"/>
              <a:gd name="connsiteY255" fmla="*/ 1144134 h 2038887"/>
              <a:gd name="connsiteX256" fmla="*/ 84594 w 2026874"/>
              <a:gd name="connsiteY256" fmla="*/ 1160814 h 2038887"/>
              <a:gd name="connsiteX257" fmla="*/ 87163 w 2026874"/>
              <a:gd name="connsiteY257" fmla="*/ 1177494 h 2038887"/>
              <a:gd name="connsiteX258" fmla="*/ 120556 w 2026874"/>
              <a:gd name="connsiteY258" fmla="*/ 1310934 h 2038887"/>
              <a:gd name="connsiteX259" fmla="*/ 245142 w 2026874"/>
              <a:gd name="connsiteY259" fmla="*/ 1553434 h 2038887"/>
              <a:gd name="connsiteX260" fmla="*/ 428809 w 2026874"/>
              <a:gd name="connsiteY260" fmla="*/ 1754876 h 2038887"/>
              <a:gd name="connsiteX261" fmla="*/ 663850 w 2026874"/>
              <a:gd name="connsiteY261" fmla="*/ 1894731 h 2038887"/>
              <a:gd name="connsiteX262" fmla="*/ 695960 w 2026874"/>
              <a:gd name="connsiteY262" fmla="*/ 1906279 h 2038887"/>
              <a:gd name="connsiteX263" fmla="*/ 728069 w 2026874"/>
              <a:gd name="connsiteY263" fmla="*/ 1917826 h 2038887"/>
              <a:gd name="connsiteX264" fmla="*/ 760179 w 2026874"/>
              <a:gd name="connsiteY264" fmla="*/ 1928091 h 2038887"/>
              <a:gd name="connsiteX265" fmla="*/ 776876 w 2026874"/>
              <a:gd name="connsiteY265" fmla="*/ 1933223 h 2038887"/>
              <a:gd name="connsiteX266" fmla="*/ 785866 w 2026874"/>
              <a:gd name="connsiteY266" fmla="*/ 1934506 h 2038887"/>
              <a:gd name="connsiteX267" fmla="*/ 793573 w 2026874"/>
              <a:gd name="connsiteY267" fmla="*/ 1937072 h 2038887"/>
              <a:gd name="connsiteX268" fmla="*/ 826967 w 2026874"/>
              <a:gd name="connsiteY268" fmla="*/ 1944771 h 2038887"/>
              <a:gd name="connsiteX269" fmla="*/ 860361 w 2026874"/>
              <a:gd name="connsiteY269" fmla="*/ 1951186 h 2038887"/>
              <a:gd name="connsiteX270" fmla="*/ 878342 w 2026874"/>
              <a:gd name="connsiteY270" fmla="*/ 1953752 h 2038887"/>
              <a:gd name="connsiteX271" fmla="*/ 895039 w 2026874"/>
              <a:gd name="connsiteY271" fmla="*/ 1956318 h 2038887"/>
              <a:gd name="connsiteX272" fmla="*/ 928433 w 2026874"/>
              <a:gd name="connsiteY272" fmla="*/ 1960168 h 2038887"/>
              <a:gd name="connsiteX273" fmla="*/ 997790 w 2026874"/>
              <a:gd name="connsiteY273" fmla="*/ 1965300 h 2038887"/>
              <a:gd name="connsiteX274" fmla="*/ 1065862 w 2026874"/>
              <a:gd name="connsiteY274" fmla="*/ 1966583 h 2038887"/>
              <a:gd name="connsiteX275" fmla="*/ 1100540 w 2026874"/>
              <a:gd name="connsiteY275" fmla="*/ 1965300 h 2038887"/>
              <a:gd name="connsiteX276" fmla="*/ 1117237 w 2026874"/>
              <a:gd name="connsiteY276" fmla="*/ 1964017 h 2038887"/>
              <a:gd name="connsiteX277" fmla="*/ 1133934 w 2026874"/>
              <a:gd name="connsiteY277" fmla="*/ 1961451 h 2038887"/>
              <a:gd name="connsiteX278" fmla="*/ 1168612 w 2026874"/>
              <a:gd name="connsiteY278" fmla="*/ 1957602 h 2038887"/>
              <a:gd name="connsiteX279" fmla="*/ 1202006 w 2026874"/>
              <a:gd name="connsiteY279" fmla="*/ 1952469 h 2038887"/>
              <a:gd name="connsiteX280" fmla="*/ 1335582 w 2026874"/>
              <a:gd name="connsiteY280" fmla="*/ 1916543 h 2038887"/>
              <a:gd name="connsiteX281" fmla="*/ 1462736 w 2026874"/>
              <a:gd name="connsiteY281" fmla="*/ 1862654 h 2038887"/>
              <a:gd name="connsiteX282" fmla="*/ 1579615 w 2026874"/>
              <a:gd name="connsiteY282" fmla="*/ 1790802 h 2038887"/>
              <a:gd name="connsiteX283" fmla="*/ 1686218 w 2026874"/>
              <a:gd name="connsiteY283" fmla="*/ 1700987 h 2038887"/>
              <a:gd name="connsiteX284" fmla="*/ 1778694 w 2026874"/>
              <a:gd name="connsiteY284" fmla="*/ 1599624 h 2038887"/>
              <a:gd name="connsiteX285" fmla="*/ 1857041 w 2026874"/>
              <a:gd name="connsiteY285" fmla="*/ 1486714 h 2038887"/>
              <a:gd name="connsiteX286" fmla="*/ 1916123 w 2026874"/>
              <a:gd name="connsiteY286" fmla="*/ 1360973 h 2038887"/>
              <a:gd name="connsiteX287" fmla="*/ 1922544 w 2026874"/>
              <a:gd name="connsiteY287" fmla="*/ 1345576 h 2038887"/>
              <a:gd name="connsiteX288" fmla="*/ 1928966 w 2026874"/>
              <a:gd name="connsiteY288" fmla="*/ 1328896 h 2038887"/>
              <a:gd name="connsiteX289" fmla="*/ 1939242 w 2026874"/>
              <a:gd name="connsiteY289" fmla="*/ 1296819 h 2038887"/>
              <a:gd name="connsiteX290" fmla="*/ 1949517 w 2026874"/>
              <a:gd name="connsiteY290" fmla="*/ 1263460 h 2038887"/>
              <a:gd name="connsiteX291" fmla="*/ 1953370 w 2026874"/>
              <a:gd name="connsiteY291" fmla="*/ 1246780 h 2038887"/>
              <a:gd name="connsiteX292" fmla="*/ 1957223 w 2026874"/>
              <a:gd name="connsiteY292" fmla="*/ 1230100 h 2038887"/>
              <a:gd name="connsiteX293" fmla="*/ 1962360 w 2026874"/>
              <a:gd name="connsiteY293" fmla="*/ 1209571 h 2038887"/>
              <a:gd name="connsiteX294" fmla="*/ 1966214 w 2026874"/>
              <a:gd name="connsiteY294" fmla="*/ 1191608 h 2038887"/>
              <a:gd name="connsiteX295" fmla="*/ 1969296 w 2026874"/>
              <a:gd name="connsiteY295" fmla="*/ 1175596 h 2038887"/>
              <a:gd name="connsiteX296" fmla="*/ 1971643 w 2026874"/>
              <a:gd name="connsiteY296" fmla="*/ 1159197 h 2038887"/>
              <a:gd name="connsiteX297" fmla="*/ 1974212 w 2026874"/>
              <a:gd name="connsiteY297" fmla="*/ 1142527 h 2038887"/>
              <a:gd name="connsiteX298" fmla="*/ 1980634 w 2026874"/>
              <a:gd name="connsiteY298" fmla="*/ 1111751 h 2038887"/>
              <a:gd name="connsiteX299" fmla="*/ 1984487 w 2026874"/>
              <a:gd name="connsiteY299" fmla="*/ 1084822 h 2038887"/>
              <a:gd name="connsiteX300" fmla="*/ 1989625 w 2026874"/>
              <a:gd name="connsiteY300" fmla="*/ 1063022 h 2038887"/>
              <a:gd name="connsiteX301" fmla="*/ 1993478 w 2026874"/>
              <a:gd name="connsiteY301" fmla="*/ 1045069 h 2038887"/>
              <a:gd name="connsiteX302" fmla="*/ 2001185 w 2026874"/>
              <a:gd name="connsiteY302" fmla="*/ 1021987 h 2038887"/>
              <a:gd name="connsiteX303" fmla="*/ 2016598 w 2026874"/>
              <a:gd name="connsiteY303" fmla="*/ 1036093 h 2038887"/>
              <a:gd name="connsiteX304" fmla="*/ 2019168 w 2026874"/>
              <a:gd name="connsiteY304" fmla="*/ 1056610 h 2038887"/>
              <a:gd name="connsiteX305" fmla="*/ 2020452 w 2026874"/>
              <a:gd name="connsiteY305" fmla="*/ 1068151 h 2038887"/>
              <a:gd name="connsiteX306" fmla="*/ 2020452 w 2026874"/>
              <a:gd name="connsiteY306" fmla="*/ 1083539 h 2038887"/>
              <a:gd name="connsiteX307" fmla="*/ 2020452 w 2026874"/>
              <a:gd name="connsiteY307" fmla="*/ 1118162 h 2038887"/>
              <a:gd name="connsiteX308" fmla="*/ 2015314 w 2026874"/>
              <a:gd name="connsiteY308" fmla="*/ 1160480 h 2038887"/>
              <a:gd name="connsiteX309" fmla="*/ 1988341 w 2026874"/>
              <a:gd name="connsiteY309" fmla="*/ 1309233 h 2038887"/>
              <a:gd name="connsiteX310" fmla="*/ 1936962 w 2026874"/>
              <a:gd name="connsiteY310" fmla="*/ 1454137 h 2038887"/>
              <a:gd name="connsiteX311" fmla="*/ 1861179 w 2026874"/>
              <a:gd name="connsiteY311" fmla="*/ 1588784 h 2038887"/>
              <a:gd name="connsiteX312" fmla="*/ 1838059 w 2026874"/>
              <a:gd name="connsiteY312" fmla="*/ 1620842 h 2038887"/>
              <a:gd name="connsiteX313" fmla="*/ 1814939 w 2026874"/>
              <a:gd name="connsiteY313" fmla="*/ 1651618 h 2038887"/>
              <a:gd name="connsiteX314" fmla="*/ 1789250 w 2026874"/>
              <a:gd name="connsiteY314" fmla="*/ 1682395 h 2038887"/>
              <a:gd name="connsiteX315" fmla="*/ 1777690 w 2026874"/>
              <a:gd name="connsiteY315" fmla="*/ 1697783 h 2038887"/>
              <a:gd name="connsiteX316" fmla="*/ 1763561 w 2026874"/>
              <a:gd name="connsiteY316" fmla="*/ 1711889 h 2038887"/>
              <a:gd name="connsiteX317" fmla="*/ 1750716 w 2026874"/>
              <a:gd name="connsiteY317" fmla="*/ 1725995 h 2038887"/>
              <a:gd name="connsiteX318" fmla="*/ 1736587 w 2026874"/>
              <a:gd name="connsiteY318" fmla="*/ 1740101 h 2038887"/>
              <a:gd name="connsiteX319" fmla="*/ 1709613 w 2026874"/>
              <a:gd name="connsiteY319" fmla="*/ 1767030 h 2038887"/>
              <a:gd name="connsiteX320" fmla="*/ 1649244 w 2026874"/>
              <a:gd name="connsiteY320" fmla="*/ 1818324 h 2038887"/>
              <a:gd name="connsiteX321" fmla="*/ 1519514 w 2026874"/>
              <a:gd name="connsiteY321" fmla="*/ 1905523 h 2038887"/>
              <a:gd name="connsiteX322" fmla="*/ 1378223 w 2026874"/>
              <a:gd name="connsiteY322" fmla="*/ 1973487 h 2038887"/>
              <a:gd name="connsiteX323" fmla="*/ 1226657 w 2026874"/>
              <a:gd name="connsiteY323" fmla="*/ 2017088 h 2038887"/>
              <a:gd name="connsiteX324" fmla="*/ 1071238 w 2026874"/>
              <a:gd name="connsiteY324" fmla="*/ 2037605 h 2038887"/>
              <a:gd name="connsiteX325" fmla="*/ 913249 w 2026874"/>
              <a:gd name="connsiteY325" fmla="*/ 2033758 h 2038887"/>
              <a:gd name="connsiteX326" fmla="*/ 757830 w 2026874"/>
              <a:gd name="connsiteY326" fmla="*/ 2006829 h 2038887"/>
              <a:gd name="connsiteX327" fmla="*/ 719297 w 2026874"/>
              <a:gd name="connsiteY327" fmla="*/ 1995288 h 2038887"/>
              <a:gd name="connsiteX328" fmla="*/ 682047 w 2026874"/>
              <a:gd name="connsiteY328" fmla="*/ 1983747 h 2038887"/>
              <a:gd name="connsiteX329" fmla="*/ 644798 w 2026874"/>
              <a:gd name="connsiteY329" fmla="*/ 1969640 h 2038887"/>
              <a:gd name="connsiteX330" fmla="*/ 626815 w 2026874"/>
              <a:gd name="connsiteY330" fmla="*/ 1961946 h 2038887"/>
              <a:gd name="connsiteX331" fmla="*/ 608833 w 2026874"/>
              <a:gd name="connsiteY331" fmla="*/ 1954252 h 2038887"/>
              <a:gd name="connsiteX332" fmla="*/ 468827 w 2026874"/>
              <a:gd name="connsiteY332" fmla="*/ 1878594 h 2038887"/>
              <a:gd name="connsiteX333" fmla="*/ 344235 w 2026874"/>
              <a:gd name="connsiteY333" fmla="*/ 1783700 h 2038887"/>
              <a:gd name="connsiteX334" fmla="*/ 233771 w 2026874"/>
              <a:gd name="connsiteY334" fmla="*/ 1670854 h 2038887"/>
              <a:gd name="connsiteX335" fmla="*/ 142575 w 2026874"/>
              <a:gd name="connsiteY335" fmla="*/ 1542619 h 2038887"/>
              <a:gd name="connsiteX336" fmla="*/ 26974 w 2026874"/>
              <a:gd name="connsiteY336" fmla="*/ 1250244 h 2038887"/>
              <a:gd name="connsiteX337" fmla="*/ 21836 w 2026874"/>
              <a:gd name="connsiteY337" fmla="*/ 1231009 h 2038887"/>
              <a:gd name="connsiteX338" fmla="*/ 20552 w 2026874"/>
              <a:gd name="connsiteY338" fmla="*/ 1222033 h 2038887"/>
              <a:gd name="connsiteX339" fmla="*/ 17983 w 2026874"/>
              <a:gd name="connsiteY339" fmla="*/ 1211774 h 2038887"/>
              <a:gd name="connsiteX340" fmla="*/ 11560 w 2026874"/>
              <a:gd name="connsiteY340" fmla="*/ 1173304 h 2038887"/>
              <a:gd name="connsiteX341" fmla="*/ 2569 w 2026874"/>
              <a:gd name="connsiteY341" fmla="*/ 1095080 h 2038887"/>
              <a:gd name="connsiteX342" fmla="*/ 0 w 2026874"/>
              <a:gd name="connsiteY342" fmla="*/ 1016857 h 2038887"/>
              <a:gd name="connsiteX343" fmla="*/ 2569 w 2026874"/>
              <a:gd name="connsiteY343" fmla="*/ 938634 h 2038887"/>
              <a:gd name="connsiteX344" fmla="*/ 11560 w 2026874"/>
              <a:gd name="connsiteY344" fmla="*/ 856564 h 2038887"/>
              <a:gd name="connsiteX345" fmla="*/ 19267 w 2026874"/>
              <a:gd name="connsiteY345" fmla="*/ 816811 h 2038887"/>
              <a:gd name="connsiteX346" fmla="*/ 23121 w 2026874"/>
              <a:gd name="connsiteY346" fmla="*/ 797576 h 2038887"/>
              <a:gd name="connsiteX347" fmla="*/ 28258 w 2026874"/>
              <a:gd name="connsiteY347" fmla="*/ 777058 h 2038887"/>
              <a:gd name="connsiteX348" fmla="*/ 78352 w 2026874"/>
              <a:gd name="connsiteY348" fmla="*/ 621894 h 2038887"/>
              <a:gd name="connsiteX349" fmla="*/ 251754 w 2026874"/>
              <a:gd name="connsiteY349" fmla="*/ 347472 h 2038887"/>
              <a:gd name="connsiteX350" fmla="*/ 368640 w 2026874"/>
              <a:gd name="connsiteY350" fmla="*/ 234626 h 2038887"/>
              <a:gd name="connsiteX351" fmla="*/ 503508 w 2026874"/>
              <a:gd name="connsiteY351" fmla="*/ 143579 h 2038887"/>
              <a:gd name="connsiteX352" fmla="*/ 538188 w 2026874"/>
              <a:gd name="connsiteY352" fmla="*/ 123062 h 2038887"/>
              <a:gd name="connsiteX353" fmla="*/ 574153 w 2026874"/>
              <a:gd name="connsiteY353" fmla="*/ 105109 h 2038887"/>
              <a:gd name="connsiteX354" fmla="*/ 592135 w 2026874"/>
              <a:gd name="connsiteY354" fmla="*/ 96132 h 2038887"/>
              <a:gd name="connsiteX355" fmla="*/ 611402 w 2026874"/>
              <a:gd name="connsiteY355" fmla="*/ 87156 h 2038887"/>
              <a:gd name="connsiteX356" fmla="*/ 629384 w 2026874"/>
              <a:gd name="connsiteY356" fmla="*/ 78180 h 2038887"/>
              <a:gd name="connsiteX357" fmla="*/ 648651 w 2026874"/>
              <a:gd name="connsiteY357" fmla="*/ 70486 h 2038887"/>
              <a:gd name="connsiteX358" fmla="*/ 804071 w 2026874"/>
              <a:gd name="connsiteY358" fmla="*/ 21756 h 2038887"/>
              <a:gd name="connsiteX359" fmla="*/ 964628 w 2026874"/>
              <a:gd name="connsiteY359" fmla="*/ 1239 h 2038887"/>
              <a:gd name="connsiteX360" fmla="*/ 1046191 w 2026874"/>
              <a:gd name="connsiteY360" fmla="*/ 437 h 20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26874" h="2038887">
                <a:moveTo>
                  <a:pt x="1763742" y="1587514"/>
                </a:moveTo>
                <a:lnTo>
                  <a:pt x="1755677" y="1597992"/>
                </a:lnTo>
                <a:lnTo>
                  <a:pt x="1748103" y="1606468"/>
                </a:lnTo>
                <a:close/>
                <a:moveTo>
                  <a:pt x="1867648" y="1423669"/>
                </a:moveTo>
                <a:lnTo>
                  <a:pt x="1862895" y="1434065"/>
                </a:lnTo>
                <a:lnTo>
                  <a:pt x="1861107" y="1437248"/>
                </a:lnTo>
                <a:close/>
                <a:moveTo>
                  <a:pt x="1911668" y="1315951"/>
                </a:moveTo>
                <a:lnTo>
                  <a:pt x="1904627" y="1340072"/>
                </a:lnTo>
                <a:cubicBezTo>
                  <a:pt x="1899491" y="1350338"/>
                  <a:pt x="1895638" y="1360603"/>
                  <a:pt x="1891786" y="1370869"/>
                </a:cubicBezTo>
                <a:lnTo>
                  <a:pt x="1890689" y="1373269"/>
                </a:lnTo>
                <a:close/>
                <a:moveTo>
                  <a:pt x="1046191" y="437"/>
                </a:moveTo>
                <a:cubicBezTo>
                  <a:pt x="1073486" y="1238"/>
                  <a:pt x="1100781" y="3162"/>
                  <a:pt x="1127754" y="6368"/>
                </a:cubicBezTo>
                <a:cubicBezTo>
                  <a:pt x="1127754" y="6368"/>
                  <a:pt x="1127754" y="6368"/>
                  <a:pt x="1162435" y="10215"/>
                </a:cubicBezTo>
                <a:cubicBezTo>
                  <a:pt x="1168856" y="11497"/>
                  <a:pt x="1173995" y="12780"/>
                  <a:pt x="1180417" y="12780"/>
                </a:cubicBezTo>
                <a:cubicBezTo>
                  <a:pt x="1180417" y="12780"/>
                  <a:pt x="1180417" y="12780"/>
                  <a:pt x="1198399" y="16627"/>
                </a:cubicBezTo>
                <a:cubicBezTo>
                  <a:pt x="1209959" y="19191"/>
                  <a:pt x="1221519" y="20474"/>
                  <a:pt x="1233080" y="24321"/>
                </a:cubicBezTo>
                <a:cubicBezTo>
                  <a:pt x="1233080" y="24321"/>
                  <a:pt x="1233080" y="24321"/>
                  <a:pt x="1267760" y="32015"/>
                </a:cubicBezTo>
                <a:cubicBezTo>
                  <a:pt x="1267760" y="32015"/>
                  <a:pt x="1267760" y="32015"/>
                  <a:pt x="1276751" y="34579"/>
                </a:cubicBezTo>
                <a:cubicBezTo>
                  <a:pt x="1276751" y="34579"/>
                  <a:pt x="1276751" y="34579"/>
                  <a:pt x="1285742" y="37145"/>
                </a:cubicBezTo>
                <a:cubicBezTo>
                  <a:pt x="1285742" y="37145"/>
                  <a:pt x="1285742" y="37145"/>
                  <a:pt x="1302440" y="42273"/>
                </a:cubicBezTo>
                <a:cubicBezTo>
                  <a:pt x="1314000" y="46121"/>
                  <a:pt x="1325560" y="48686"/>
                  <a:pt x="1337121" y="53815"/>
                </a:cubicBezTo>
                <a:cubicBezTo>
                  <a:pt x="1347396" y="57662"/>
                  <a:pt x="1358957" y="61509"/>
                  <a:pt x="1370517" y="65356"/>
                </a:cubicBezTo>
                <a:cubicBezTo>
                  <a:pt x="1382077" y="69203"/>
                  <a:pt x="1392352" y="74333"/>
                  <a:pt x="1403912" y="78180"/>
                </a:cubicBezTo>
                <a:cubicBezTo>
                  <a:pt x="1447584" y="97415"/>
                  <a:pt x="1491256" y="117932"/>
                  <a:pt x="1532358" y="143579"/>
                </a:cubicBezTo>
                <a:cubicBezTo>
                  <a:pt x="1532358" y="143579"/>
                  <a:pt x="1532358" y="143579"/>
                  <a:pt x="1547771" y="152555"/>
                </a:cubicBezTo>
                <a:cubicBezTo>
                  <a:pt x="1547771" y="152555"/>
                  <a:pt x="1547771" y="152555"/>
                  <a:pt x="1561900" y="161532"/>
                </a:cubicBezTo>
                <a:cubicBezTo>
                  <a:pt x="1572176" y="169226"/>
                  <a:pt x="1582452" y="174355"/>
                  <a:pt x="1591443" y="182049"/>
                </a:cubicBezTo>
                <a:cubicBezTo>
                  <a:pt x="1591443" y="182049"/>
                  <a:pt x="1591443" y="182049"/>
                  <a:pt x="1620986" y="202567"/>
                </a:cubicBezTo>
                <a:cubicBezTo>
                  <a:pt x="1626124" y="206414"/>
                  <a:pt x="1629977" y="210261"/>
                  <a:pt x="1635114" y="214108"/>
                </a:cubicBezTo>
                <a:cubicBezTo>
                  <a:pt x="1635114" y="214108"/>
                  <a:pt x="1635114" y="214108"/>
                  <a:pt x="1649244" y="224367"/>
                </a:cubicBezTo>
                <a:cubicBezTo>
                  <a:pt x="1649244" y="224367"/>
                  <a:pt x="1649244" y="224367"/>
                  <a:pt x="1663373" y="235908"/>
                </a:cubicBezTo>
                <a:cubicBezTo>
                  <a:pt x="1668511" y="239755"/>
                  <a:pt x="1672364" y="243602"/>
                  <a:pt x="1677502" y="247449"/>
                </a:cubicBezTo>
                <a:cubicBezTo>
                  <a:pt x="1686493" y="255143"/>
                  <a:pt x="1695484" y="262837"/>
                  <a:pt x="1704476" y="270531"/>
                </a:cubicBezTo>
                <a:cubicBezTo>
                  <a:pt x="1704476" y="270531"/>
                  <a:pt x="1704476" y="270531"/>
                  <a:pt x="1731449" y="294896"/>
                </a:cubicBezTo>
                <a:cubicBezTo>
                  <a:pt x="1731449" y="294896"/>
                  <a:pt x="1731449" y="294896"/>
                  <a:pt x="1737871" y="301308"/>
                </a:cubicBezTo>
                <a:cubicBezTo>
                  <a:pt x="1737871" y="301308"/>
                  <a:pt x="1737871" y="301308"/>
                  <a:pt x="1744293" y="307719"/>
                </a:cubicBezTo>
                <a:cubicBezTo>
                  <a:pt x="1744293" y="307719"/>
                  <a:pt x="1744293" y="307719"/>
                  <a:pt x="1757138" y="320543"/>
                </a:cubicBezTo>
                <a:cubicBezTo>
                  <a:pt x="1764845" y="329519"/>
                  <a:pt x="1773836" y="337213"/>
                  <a:pt x="1781543" y="346190"/>
                </a:cubicBezTo>
                <a:cubicBezTo>
                  <a:pt x="1789250" y="355167"/>
                  <a:pt x="1796956" y="364142"/>
                  <a:pt x="1805947" y="373119"/>
                </a:cubicBezTo>
                <a:cubicBezTo>
                  <a:pt x="1820076" y="392355"/>
                  <a:pt x="1835490" y="410307"/>
                  <a:pt x="1849619" y="430825"/>
                </a:cubicBezTo>
                <a:cubicBezTo>
                  <a:pt x="1863748" y="450060"/>
                  <a:pt x="1875308" y="470577"/>
                  <a:pt x="1888153" y="491095"/>
                </a:cubicBezTo>
                <a:cubicBezTo>
                  <a:pt x="1893290" y="501354"/>
                  <a:pt x="1899713" y="511612"/>
                  <a:pt x="1904851" y="521872"/>
                </a:cubicBezTo>
                <a:cubicBezTo>
                  <a:pt x="1907420" y="527001"/>
                  <a:pt x="1911273" y="532130"/>
                  <a:pt x="1913842" y="537260"/>
                </a:cubicBezTo>
                <a:cubicBezTo>
                  <a:pt x="1913842" y="537260"/>
                  <a:pt x="1913842" y="537260"/>
                  <a:pt x="1921549" y="553930"/>
                </a:cubicBezTo>
                <a:cubicBezTo>
                  <a:pt x="1921549" y="553930"/>
                  <a:pt x="1921549" y="553930"/>
                  <a:pt x="1929255" y="569318"/>
                </a:cubicBezTo>
                <a:cubicBezTo>
                  <a:pt x="1931824" y="575730"/>
                  <a:pt x="1934393" y="580859"/>
                  <a:pt x="1935678" y="585989"/>
                </a:cubicBezTo>
                <a:cubicBezTo>
                  <a:pt x="1935678" y="585989"/>
                  <a:pt x="1935678" y="585989"/>
                  <a:pt x="1949807" y="618047"/>
                </a:cubicBezTo>
                <a:cubicBezTo>
                  <a:pt x="1954944" y="629588"/>
                  <a:pt x="1958798" y="641130"/>
                  <a:pt x="1962651" y="651388"/>
                </a:cubicBezTo>
                <a:cubicBezTo>
                  <a:pt x="1962651" y="651388"/>
                  <a:pt x="1962651" y="651388"/>
                  <a:pt x="1969074" y="668059"/>
                </a:cubicBezTo>
                <a:cubicBezTo>
                  <a:pt x="1970358" y="674470"/>
                  <a:pt x="1972927" y="679600"/>
                  <a:pt x="1974212" y="684730"/>
                </a:cubicBezTo>
                <a:cubicBezTo>
                  <a:pt x="1989625" y="729612"/>
                  <a:pt x="2001185" y="777058"/>
                  <a:pt x="2010177" y="823223"/>
                </a:cubicBezTo>
                <a:cubicBezTo>
                  <a:pt x="2012745" y="834764"/>
                  <a:pt x="2014030" y="846305"/>
                  <a:pt x="2016598" y="859129"/>
                </a:cubicBezTo>
                <a:cubicBezTo>
                  <a:pt x="2017883" y="870670"/>
                  <a:pt x="2019168" y="882211"/>
                  <a:pt x="2020452" y="893752"/>
                </a:cubicBezTo>
                <a:cubicBezTo>
                  <a:pt x="2020452" y="893752"/>
                  <a:pt x="2020452" y="893752"/>
                  <a:pt x="2023021" y="911705"/>
                </a:cubicBezTo>
                <a:cubicBezTo>
                  <a:pt x="2024305" y="916834"/>
                  <a:pt x="2024305" y="923246"/>
                  <a:pt x="2024305" y="928375"/>
                </a:cubicBezTo>
                <a:cubicBezTo>
                  <a:pt x="2025590" y="941199"/>
                  <a:pt x="2025590" y="952740"/>
                  <a:pt x="2026874" y="964281"/>
                </a:cubicBezTo>
                <a:cubicBezTo>
                  <a:pt x="2026874" y="1009163"/>
                  <a:pt x="2023021" y="1021987"/>
                  <a:pt x="2019168" y="1013010"/>
                </a:cubicBezTo>
                <a:cubicBezTo>
                  <a:pt x="2016598" y="1009163"/>
                  <a:pt x="2014030" y="998905"/>
                  <a:pt x="2012745" y="984798"/>
                </a:cubicBezTo>
                <a:cubicBezTo>
                  <a:pt x="2011461" y="977104"/>
                  <a:pt x="2011461" y="969410"/>
                  <a:pt x="2010177" y="960434"/>
                </a:cubicBezTo>
                <a:cubicBezTo>
                  <a:pt x="2010177" y="951457"/>
                  <a:pt x="2008892" y="941199"/>
                  <a:pt x="2007607" y="930940"/>
                </a:cubicBezTo>
                <a:cubicBezTo>
                  <a:pt x="2003754" y="880929"/>
                  <a:pt x="1997332" y="832199"/>
                  <a:pt x="1985772" y="784752"/>
                </a:cubicBezTo>
                <a:cubicBezTo>
                  <a:pt x="1984487" y="778341"/>
                  <a:pt x="1983203" y="771929"/>
                  <a:pt x="1981918" y="765517"/>
                </a:cubicBezTo>
                <a:cubicBezTo>
                  <a:pt x="1981918" y="765517"/>
                  <a:pt x="1981918" y="765517"/>
                  <a:pt x="1976780" y="747564"/>
                </a:cubicBezTo>
                <a:cubicBezTo>
                  <a:pt x="1976780" y="747564"/>
                  <a:pt x="1976780" y="747564"/>
                  <a:pt x="1971643" y="729612"/>
                </a:cubicBezTo>
                <a:cubicBezTo>
                  <a:pt x="1971643" y="729612"/>
                  <a:pt x="1971643" y="729612"/>
                  <a:pt x="1969074" y="720635"/>
                </a:cubicBezTo>
                <a:cubicBezTo>
                  <a:pt x="1969074" y="720635"/>
                  <a:pt x="1969074" y="720635"/>
                  <a:pt x="1965220" y="711659"/>
                </a:cubicBezTo>
                <a:cubicBezTo>
                  <a:pt x="1961367" y="700118"/>
                  <a:pt x="1957514" y="688577"/>
                  <a:pt x="1953660" y="677036"/>
                </a:cubicBezTo>
                <a:cubicBezTo>
                  <a:pt x="1949807" y="665494"/>
                  <a:pt x="1944669" y="653953"/>
                  <a:pt x="1940815" y="642412"/>
                </a:cubicBezTo>
                <a:cubicBezTo>
                  <a:pt x="1935678" y="630871"/>
                  <a:pt x="1930540" y="619330"/>
                  <a:pt x="1925402" y="607789"/>
                </a:cubicBezTo>
                <a:cubicBezTo>
                  <a:pt x="1920264" y="596248"/>
                  <a:pt x="1915126" y="584706"/>
                  <a:pt x="1909989" y="574448"/>
                </a:cubicBezTo>
                <a:cubicBezTo>
                  <a:pt x="1904851" y="562907"/>
                  <a:pt x="1898429" y="551366"/>
                  <a:pt x="1893290" y="541107"/>
                </a:cubicBezTo>
                <a:cubicBezTo>
                  <a:pt x="1893290" y="541107"/>
                  <a:pt x="1893290" y="541107"/>
                  <a:pt x="1874024" y="509048"/>
                </a:cubicBezTo>
                <a:cubicBezTo>
                  <a:pt x="1848335" y="465448"/>
                  <a:pt x="1820076" y="424413"/>
                  <a:pt x="1789250" y="385943"/>
                </a:cubicBezTo>
                <a:cubicBezTo>
                  <a:pt x="1757138" y="348754"/>
                  <a:pt x="1722458" y="311566"/>
                  <a:pt x="1685208" y="278226"/>
                </a:cubicBezTo>
                <a:cubicBezTo>
                  <a:pt x="1649244" y="244885"/>
                  <a:pt x="1609425" y="214108"/>
                  <a:pt x="1567039" y="187179"/>
                </a:cubicBezTo>
                <a:cubicBezTo>
                  <a:pt x="1525936" y="158967"/>
                  <a:pt x="1480980" y="135885"/>
                  <a:pt x="1436024" y="115368"/>
                </a:cubicBezTo>
                <a:cubicBezTo>
                  <a:pt x="1436024" y="115368"/>
                  <a:pt x="1436024" y="115368"/>
                  <a:pt x="1418041" y="108956"/>
                </a:cubicBezTo>
                <a:cubicBezTo>
                  <a:pt x="1412903" y="106391"/>
                  <a:pt x="1407766" y="103826"/>
                  <a:pt x="1401343" y="101262"/>
                </a:cubicBezTo>
                <a:cubicBezTo>
                  <a:pt x="1401343" y="101262"/>
                  <a:pt x="1401343" y="101262"/>
                  <a:pt x="1366663" y="88438"/>
                </a:cubicBezTo>
                <a:cubicBezTo>
                  <a:pt x="1355103" y="83309"/>
                  <a:pt x="1343543" y="80744"/>
                  <a:pt x="1330698" y="76897"/>
                </a:cubicBezTo>
                <a:cubicBezTo>
                  <a:pt x="1325560" y="74333"/>
                  <a:pt x="1319138" y="71768"/>
                  <a:pt x="1314000" y="70486"/>
                </a:cubicBezTo>
                <a:cubicBezTo>
                  <a:pt x="1314000" y="70486"/>
                  <a:pt x="1314000" y="70486"/>
                  <a:pt x="1296018" y="65356"/>
                </a:cubicBezTo>
                <a:cubicBezTo>
                  <a:pt x="1271613" y="58944"/>
                  <a:pt x="1247209" y="53815"/>
                  <a:pt x="1222804" y="47403"/>
                </a:cubicBezTo>
                <a:cubicBezTo>
                  <a:pt x="1198399" y="43556"/>
                  <a:pt x="1173995" y="37145"/>
                  <a:pt x="1149590" y="34579"/>
                </a:cubicBezTo>
                <a:cubicBezTo>
                  <a:pt x="1125185" y="30732"/>
                  <a:pt x="1099496" y="29450"/>
                  <a:pt x="1075091" y="26885"/>
                </a:cubicBezTo>
                <a:cubicBezTo>
                  <a:pt x="1062247" y="26885"/>
                  <a:pt x="1050687" y="26885"/>
                  <a:pt x="1037842" y="25603"/>
                </a:cubicBezTo>
                <a:cubicBezTo>
                  <a:pt x="1031420" y="25603"/>
                  <a:pt x="1024997" y="25603"/>
                  <a:pt x="1018575" y="25603"/>
                </a:cubicBezTo>
                <a:cubicBezTo>
                  <a:pt x="1018575" y="25603"/>
                  <a:pt x="1018575" y="25603"/>
                  <a:pt x="1000593" y="25603"/>
                </a:cubicBezTo>
                <a:cubicBezTo>
                  <a:pt x="1000593" y="25603"/>
                  <a:pt x="1000593" y="25603"/>
                  <a:pt x="982610" y="26885"/>
                </a:cubicBezTo>
                <a:cubicBezTo>
                  <a:pt x="976188" y="26885"/>
                  <a:pt x="969766" y="26885"/>
                  <a:pt x="963343" y="28168"/>
                </a:cubicBezTo>
                <a:cubicBezTo>
                  <a:pt x="963343" y="28168"/>
                  <a:pt x="963343" y="28168"/>
                  <a:pt x="926094" y="30732"/>
                </a:cubicBezTo>
                <a:cubicBezTo>
                  <a:pt x="914534" y="32015"/>
                  <a:pt x="901689" y="34579"/>
                  <a:pt x="890129" y="35862"/>
                </a:cubicBezTo>
                <a:cubicBezTo>
                  <a:pt x="890129" y="35862"/>
                  <a:pt x="890129" y="35862"/>
                  <a:pt x="870863" y="38426"/>
                </a:cubicBezTo>
                <a:cubicBezTo>
                  <a:pt x="870863" y="38426"/>
                  <a:pt x="870863" y="38426"/>
                  <a:pt x="852880" y="42273"/>
                </a:cubicBezTo>
                <a:cubicBezTo>
                  <a:pt x="804071" y="49967"/>
                  <a:pt x="756546" y="64074"/>
                  <a:pt x="710305" y="79462"/>
                </a:cubicBezTo>
                <a:cubicBezTo>
                  <a:pt x="710305" y="79462"/>
                  <a:pt x="710305" y="79462"/>
                  <a:pt x="692323" y="85874"/>
                </a:cubicBezTo>
                <a:cubicBezTo>
                  <a:pt x="687185" y="87156"/>
                  <a:pt x="680763" y="89721"/>
                  <a:pt x="675625" y="91003"/>
                </a:cubicBezTo>
                <a:cubicBezTo>
                  <a:pt x="675625" y="91003"/>
                  <a:pt x="675625" y="91003"/>
                  <a:pt x="640944" y="105109"/>
                </a:cubicBezTo>
                <a:cubicBezTo>
                  <a:pt x="629384" y="110238"/>
                  <a:pt x="617824" y="115368"/>
                  <a:pt x="606264" y="119214"/>
                </a:cubicBezTo>
                <a:cubicBezTo>
                  <a:pt x="594704" y="124344"/>
                  <a:pt x="584429" y="129473"/>
                  <a:pt x="572868" y="135885"/>
                </a:cubicBezTo>
                <a:cubicBezTo>
                  <a:pt x="551033" y="146144"/>
                  <a:pt x="529197" y="158967"/>
                  <a:pt x="507361" y="170508"/>
                </a:cubicBezTo>
                <a:cubicBezTo>
                  <a:pt x="507361" y="170508"/>
                  <a:pt x="507361" y="170508"/>
                  <a:pt x="476534" y="191026"/>
                </a:cubicBezTo>
                <a:cubicBezTo>
                  <a:pt x="476534" y="191026"/>
                  <a:pt x="476534" y="191026"/>
                  <a:pt x="468827" y="194873"/>
                </a:cubicBezTo>
                <a:cubicBezTo>
                  <a:pt x="468827" y="194873"/>
                  <a:pt x="468827" y="194873"/>
                  <a:pt x="461120" y="201284"/>
                </a:cubicBezTo>
                <a:cubicBezTo>
                  <a:pt x="461120" y="201284"/>
                  <a:pt x="461120" y="201284"/>
                  <a:pt x="445707" y="211544"/>
                </a:cubicBezTo>
                <a:cubicBezTo>
                  <a:pt x="405889" y="241038"/>
                  <a:pt x="367355" y="271814"/>
                  <a:pt x="332675" y="306437"/>
                </a:cubicBezTo>
                <a:cubicBezTo>
                  <a:pt x="323683" y="315413"/>
                  <a:pt x="314692" y="324390"/>
                  <a:pt x="306986" y="333366"/>
                </a:cubicBezTo>
                <a:cubicBezTo>
                  <a:pt x="297994" y="342343"/>
                  <a:pt x="289003" y="351319"/>
                  <a:pt x="281297" y="360295"/>
                </a:cubicBezTo>
                <a:cubicBezTo>
                  <a:pt x="273589" y="370555"/>
                  <a:pt x="265883" y="379531"/>
                  <a:pt x="256892" y="388507"/>
                </a:cubicBezTo>
                <a:cubicBezTo>
                  <a:pt x="256892" y="388507"/>
                  <a:pt x="256892" y="388507"/>
                  <a:pt x="235056" y="418001"/>
                </a:cubicBezTo>
                <a:cubicBezTo>
                  <a:pt x="205514" y="457754"/>
                  <a:pt x="178540" y="498789"/>
                  <a:pt x="155420" y="542389"/>
                </a:cubicBezTo>
                <a:cubicBezTo>
                  <a:pt x="132300" y="585989"/>
                  <a:pt x="111748" y="630871"/>
                  <a:pt x="95050" y="677036"/>
                </a:cubicBezTo>
                <a:cubicBezTo>
                  <a:pt x="78352" y="723200"/>
                  <a:pt x="65507" y="770647"/>
                  <a:pt x="56516" y="819376"/>
                </a:cubicBezTo>
                <a:cubicBezTo>
                  <a:pt x="47525" y="868105"/>
                  <a:pt x="42387" y="916834"/>
                  <a:pt x="39818" y="965563"/>
                </a:cubicBezTo>
                <a:cubicBezTo>
                  <a:pt x="37249" y="1014293"/>
                  <a:pt x="38534" y="1063022"/>
                  <a:pt x="43672" y="1111751"/>
                </a:cubicBezTo>
                <a:cubicBezTo>
                  <a:pt x="48810" y="1160480"/>
                  <a:pt x="56516" y="1209209"/>
                  <a:pt x="69361" y="1256656"/>
                </a:cubicBezTo>
                <a:cubicBezTo>
                  <a:pt x="80921" y="1302820"/>
                  <a:pt x="96335" y="1350267"/>
                  <a:pt x="114317" y="1395149"/>
                </a:cubicBezTo>
                <a:cubicBezTo>
                  <a:pt x="133584" y="1440031"/>
                  <a:pt x="155420" y="1484913"/>
                  <a:pt x="181109" y="1525949"/>
                </a:cubicBezTo>
                <a:cubicBezTo>
                  <a:pt x="206798" y="1568266"/>
                  <a:pt x="235056" y="1608019"/>
                  <a:pt x="267168" y="1645207"/>
                </a:cubicBezTo>
                <a:lnTo>
                  <a:pt x="307153" y="1686642"/>
                </a:lnTo>
                <a:lnTo>
                  <a:pt x="315783" y="1697138"/>
                </a:lnTo>
                <a:cubicBezTo>
                  <a:pt x="328626" y="1709969"/>
                  <a:pt x="328626" y="1709969"/>
                  <a:pt x="328626" y="1709969"/>
                </a:cubicBezTo>
                <a:cubicBezTo>
                  <a:pt x="340186" y="1721516"/>
                  <a:pt x="340186" y="1721516"/>
                  <a:pt x="340186" y="1721516"/>
                </a:cubicBezTo>
                <a:lnTo>
                  <a:pt x="347554" y="1728509"/>
                </a:lnTo>
                <a:lnTo>
                  <a:pt x="368640" y="1750359"/>
                </a:lnTo>
                <a:cubicBezTo>
                  <a:pt x="378915" y="1758053"/>
                  <a:pt x="387906" y="1765747"/>
                  <a:pt x="396897" y="1774724"/>
                </a:cubicBezTo>
                <a:cubicBezTo>
                  <a:pt x="396897" y="1774724"/>
                  <a:pt x="396897" y="1774724"/>
                  <a:pt x="409361" y="1783921"/>
                </a:cubicBezTo>
                <a:lnTo>
                  <a:pt x="425000" y="1795461"/>
                </a:lnTo>
                <a:lnTo>
                  <a:pt x="419818" y="1790802"/>
                </a:lnTo>
                <a:cubicBezTo>
                  <a:pt x="410827" y="1784387"/>
                  <a:pt x="400552" y="1776689"/>
                  <a:pt x="392845" y="1768990"/>
                </a:cubicBezTo>
                <a:cubicBezTo>
                  <a:pt x="392845" y="1768990"/>
                  <a:pt x="392845" y="1768990"/>
                  <a:pt x="365874" y="1745895"/>
                </a:cubicBezTo>
                <a:lnTo>
                  <a:pt x="347554" y="1728509"/>
                </a:lnTo>
                <a:lnTo>
                  <a:pt x="307153" y="1686642"/>
                </a:lnTo>
                <a:lnTo>
                  <a:pt x="227161" y="1589360"/>
                </a:lnTo>
                <a:cubicBezTo>
                  <a:pt x="173216" y="1513659"/>
                  <a:pt x="130832" y="1430259"/>
                  <a:pt x="101291" y="1343010"/>
                </a:cubicBezTo>
                <a:cubicBezTo>
                  <a:pt x="101291" y="1343010"/>
                  <a:pt x="101291" y="1343010"/>
                  <a:pt x="89732" y="1309650"/>
                </a:cubicBezTo>
                <a:cubicBezTo>
                  <a:pt x="85878" y="1298102"/>
                  <a:pt x="83310" y="1286555"/>
                  <a:pt x="80741" y="1276290"/>
                </a:cubicBezTo>
                <a:cubicBezTo>
                  <a:pt x="80741" y="1276290"/>
                  <a:pt x="80741" y="1276290"/>
                  <a:pt x="75604" y="1259611"/>
                </a:cubicBezTo>
                <a:cubicBezTo>
                  <a:pt x="75604" y="1259611"/>
                  <a:pt x="75604" y="1259611"/>
                  <a:pt x="71750" y="1241648"/>
                </a:cubicBezTo>
                <a:cubicBezTo>
                  <a:pt x="69181" y="1231383"/>
                  <a:pt x="65328" y="1219835"/>
                  <a:pt x="64044" y="1208288"/>
                </a:cubicBezTo>
                <a:cubicBezTo>
                  <a:pt x="64044" y="1208288"/>
                  <a:pt x="64044" y="1208288"/>
                  <a:pt x="57622" y="1173644"/>
                </a:cubicBezTo>
                <a:cubicBezTo>
                  <a:pt x="57622" y="1173644"/>
                  <a:pt x="57622" y="1173644"/>
                  <a:pt x="56337" y="1164663"/>
                </a:cubicBezTo>
                <a:cubicBezTo>
                  <a:pt x="56337" y="1164663"/>
                  <a:pt x="56337" y="1164663"/>
                  <a:pt x="55053" y="1156965"/>
                </a:cubicBezTo>
                <a:cubicBezTo>
                  <a:pt x="55053" y="1156965"/>
                  <a:pt x="55053" y="1156965"/>
                  <a:pt x="52485" y="1139002"/>
                </a:cubicBezTo>
                <a:cubicBezTo>
                  <a:pt x="48631" y="1115906"/>
                  <a:pt x="48631" y="1092811"/>
                  <a:pt x="46062" y="1069716"/>
                </a:cubicBezTo>
                <a:cubicBezTo>
                  <a:pt x="46062" y="1058168"/>
                  <a:pt x="46062" y="1046621"/>
                  <a:pt x="46062" y="1035073"/>
                </a:cubicBezTo>
                <a:cubicBezTo>
                  <a:pt x="46062" y="1035073"/>
                  <a:pt x="46062" y="1035073"/>
                  <a:pt x="44778" y="1018393"/>
                </a:cubicBezTo>
                <a:cubicBezTo>
                  <a:pt x="44778" y="1011977"/>
                  <a:pt x="46062" y="1006845"/>
                  <a:pt x="46062" y="1000430"/>
                </a:cubicBezTo>
                <a:cubicBezTo>
                  <a:pt x="46062" y="1000430"/>
                  <a:pt x="46062" y="1000430"/>
                  <a:pt x="47347" y="965787"/>
                </a:cubicBezTo>
                <a:cubicBezTo>
                  <a:pt x="47347" y="965787"/>
                  <a:pt x="47347" y="965787"/>
                  <a:pt x="49916" y="931144"/>
                </a:cubicBezTo>
                <a:cubicBezTo>
                  <a:pt x="49916" y="926012"/>
                  <a:pt x="49916" y="919596"/>
                  <a:pt x="51200" y="914464"/>
                </a:cubicBezTo>
                <a:cubicBezTo>
                  <a:pt x="51200" y="914464"/>
                  <a:pt x="51200" y="914464"/>
                  <a:pt x="53769" y="896501"/>
                </a:cubicBezTo>
                <a:cubicBezTo>
                  <a:pt x="55053" y="884954"/>
                  <a:pt x="56337" y="873406"/>
                  <a:pt x="58907" y="861858"/>
                </a:cubicBezTo>
                <a:cubicBezTo>
                  <a:pt x="58907" y="861858"/>
                  <a:pt x="58907" y="861858"/>
                  <a:pt x="65328" y="828498"/>
                </a:cubicBezTo>
                <a:cubicBezTo>
                  <a:pt x="65328" y="828498"/>
                  <a:pt x="65328" y="828498"/>
                  <a:pt x="66613" y="819516"/>
                </a:cubicBezTo>
                <a:cubicBezTo>
                  <a:pt x="66613" y="819516"/>
                  <a:pt x="66613" y="819516"/>
                  <a:pt x="67897" y="811818"/>
                </a:cubicBezTo>
                <a:cubicBezTo>
                  <a:pt x="67897" y="811818"/>
                  <a:pt x="67897" y="811818"/>
                  <a:pt x="71750" y="793855"/>
                </a:cubicBezTo>
                <a:cubicBezTo>
                  <a:pt x="76888" y="772043"/>
                  <a:pt x="84594" y="750231"/>
                  <a:pt x="91016" y="727135"/>
                </a:cubicBezTo>
                <a:cubicBezTo>
                  <a:pt x="91016" y="727135"/>
                  <a:pt x="91016" y="727135"/>
                  <a:pt x="101291" y="695059"/>
                </a:cubicBezTo>
                <a:cubicBezTo>
                  <a:pt x="103859" y="688643"/>
                  <a:pt x="105144" y="683511"/>
                  <a:pt x="107713" y="678378"/>
                </a:cubicBezTo>
                <a:cubicBezTo>
                  <a:pt x="107713" y="678378"/>
                  <a:pt x="107713" y="678378"/>
                  <a:pt x="114135" y="661699"/>
                </a:cubicBezTo>
                <a:cubicBezTo>
                  <a:pt x="114135" y="661699"/>
                  <a:pt x="114135" y="661699"/>
                  <a:pt x="119272" y="646302"/>
                </a:cubicBezTo>
                <a:cubicBezTo>
                  <a:pt x="121841" y="639887"/>
                  <a:pt x="124410" y="634754"/>
                  <a:pt x="126978" y="629622"/>
                </a:cubicBezTo>
                <a:cubicBezTo>
                  <a:pt x="126978" y="629622"/>
                  <a:pt x="126978" y="629622"/>
                  <a:pt x="141107" y="597545"/>
                </a:cubicBezTo>
                <a:cubicBezTo>
                  <a:pt x="146244" y="587280"/>
                  <a:pt x="151382" y="577016"/>
                  <a:pt x="156520" y="566751"/>
                </a:cubicBezTo>
                <a:cubicBezTo>
                  <a:pt x="156520" y="566751"/>
                  <a:pt x="156520" y="566751"/>
                  <a:pt x="164226" y="551355"/>
                </a:cubicBezTo>
                <a:cubicBezTo>
                  <a:pt x="164226" y="551355"/>
                  <a:pt x="164226" y="551355"/>
                  <a:pt x="173216" y="537241"/>
                </a:cubicBezTo>
                <a:cubicBezTo>
                  <a:pt x="196335" y="496182"/>
                  <a:pt x="222023" y="458974"/>
                  <a:pt x="251564" y="423047"/>
                </a:cubicBezTo>
                <a:cubicBezTo>
                  <a:pt x="279820" y="385838"/>
                  <a:pt x="311929" y="352478"/>
                  <a:pt x="344039" y="320402"/>
                </a:cubicBezTo>
                <a:cubicBezTo>
                  <a:pt x="410827" y="257531"/>
                  <a:pt x="486605" y="203642"/>
                  <a:pt x="567521" y="160017"/>
                </a:cubicBezTo>
                <a:cubicBezTo>
                  <a:pt x="567521" y="160017"/>
                  <a:pt x="567521" y="160017"/>
                  <a:pt x="598347" y="144621"/>
                </a:cubicBezTo>
                <a:cubicBezTo>
                  <a:pt x="608622" y="139488"/>
                  <a:pt x="620182" y="135639"/>
                  <a:pt x="630456" y="130507"/>
                </a:cubicBezTo>
                <a:cubicBezTo>
                  <a:pt x="635594" y="127941"/>
                  <a:pt x="640731" y="125375"/>
                  <a:pt x="645869" y="122808"/>
                </a:cubicBezTo>
                <a:cubicBezTo>
                  <a:pt x="645869" y="122808"/>
                  <a:pt x="645869" y="122808"/>
                  <a:pt x="661282" y="116393"/>
                </a:cubicBezTo>
                <a:cubicBezTo>
                  <a:pt x="672841" y="112544"/>
                  <a:pt x="683116" y="107412"/>
                  <a:pt x="694675" y="103563"/>
                </a:cubicBezTo>
                <a:cubicBezTo>
                  <a:pt x="737060" y="88165"/>
                  <a:pt x="782013" y="75335"/>
                  <a:pt x="826967" y="65070"/>
                </a:cubicBezTo>
                <a:cubicBezTo>
                  <a:pt x="850086" y="61221"/>
                  <a:pt x="871920" y="57372"/>
                  <a:pt x="895039" y="54806"/>
                </a:cubicBezTo>
                <a:cubicBezTo>
                  <a:pt x="895039" y="54806"/>
                  <a:pt x="895039" y="54806"/>
                  <a:pt x="911736" y="52240"/>
                </a:cubicBezTo>
                <a:cubicBezTo>
                  <a:pt x="918158" y="52240"/>
                  <a:pt x="923296" y="50956"/>
                  <a:pt x="929717" y="50956"/>
                </a:cubicBezTo>
                <a:cubicBezTo>
                  <a:pt x="929717" y="50956"/>
                  <a:pt x="929717" y="50956"/>
                  <a:pt x="964396" y="48390"/>
                </a:cubicBezTo>
                <a:cubicBezTo>
                  <a:pt x="1009349" y="47107"/>
                  <a:pt x="1055587" y="47107"/>
                  <a:pt x="1101825" y="50956"/>
                </a:cubicBezTo>
                <a:cubicBezTo>
                  <a:pt x="1101825" y="50956"/>
                  <a:pt x="1101825" y="50956"/>
                  <a:pt x="1118522" y="52240"/>
                </a:cubicBezTo>
                <a:cubicBezTo>
                  <a:pt x="1124944" y="53523"/>
                  <a:pt x="1130081" y="54806"/>
                  <a:pt x="1136503" y="54806"/>
                </a:cubicBezTo>
                <a:cubicBezTo>
                  <a:pt x="1136503" y="54806"/>
                  <a:pt x="1136503" y="54806"/>
                  <a:pt x="1169897" y="59938"/>
                </a:cubicBezTo>
                <a:cubicBezTo>
                  <a:pt x="1193015" y="63787"/>
                  <a:pt x="1216134" y="67636"/>
                  <a:pt x="1237969" y="74052"/>
                </a:cubicBezTo>
                <a:cubicBezTo>
                  <a:pt x="1237969" y="74052"/>
                  <a:pt x="1237969" y="74052"/>
                  <a:pt x="1254666" y="77901"/>
                </a:cubicBezTo>
                <a:cubicBezTo>
                  <a:pt x="1259804" y="79184"/>
                  <a:pt x="1266225" y="80467"/>
                  <a:pt x="1271363" y="81750"/>
                </a:cubicBezTo>
                <a:cubicBezTo>
                  <a:pt x="1271363" y="81750"/>
                  <a:pt x="1271363" y="81750"/>
                  <a:pt x="1303472" y="92015"/>
                </a:cubicBezTo>
                <a:cubicBezTo>
                  <a:pt x="1315032" y="94581"/>
                  <a:pt x="1325307" y="99713"/>
                  <a:pt x="1336866" y="102279"/>
                </a:cubicBezTo>
                <a:cubicBezTo>
                  <a:pt x="1336866" y="102279"/>
                  <a:pt x="1336866" y="102279"/>
                  <a:pt x="1352279" y="108694"/>
                </a:cubicBezTo>
                <a:cubicBezTo>
                  <a:pt x="1358701" y="109977"/>
                  <a:pt x="1363839" y="112544"/>
                  <a:pt x="1368976" y="115110"/>
                </a:cubicBezTo>
                <a:cubicBezTo>
                  <a:pt x="1455030" y="147187"/>
                  <a:pt x="1537230" y="190811"/>
                  <a:pt x="1610440" y="247267"/>
                </a:cubicBezTo>
                <a:cubicBezTo>
                  <a:pt x="1610440" y="247267"/>
                  <a:pt x="1610440" y="247267"/>
                  <a:pt x="1637412" y="267796"/>
                </a:cubicBezTo>
                <a:cubicBezTo>
                  <a:pt x="1645118" y="275494"/>
                  <a:pt x="1654109" y="283192"/>
                  <a:pt x="1663099" y="290891"/>
                </a:cubicBezTo>
                <a:cubicBezTo>
                  <a:pt x="1666953" y="294740"/>
                  <a:pt x="1672090" y="298589"/>
                  <a:pt x="1675943" y="302438"/>
                </a:cubicBezTo>
                <a:cubicBezTo>
                  <a:pt x="1675943" y="302438"/>
                  <a:pt x="1675943" y="302438"/>
                  <a:pt x="1688787" y="313986"/>
                </a:cubicBezTo>
                <a:cubicBezTo>
                  <a:pt x="1688787" y="313986"/>
                  <a:pt x="1688787" y="313986"/>
                  <a:pt x="1700347" y="326817"/>
                </a:cubicBezTo>
                <a:cubicBezTo>
                  <a:pt x="1700347" y="326817"/>
                  <a:pt x="1700347" y="326817"/>
                  <a:pt x="1706768" y="331949"/>
                </a:cubicBezTo>
                <a:cubicBezTo>
                  <a:pt x="1706768" y="331949"/>
                  <a:pt x="1706768" y="331949"/>
                  <a:pt x="1713190" y="338365"/>
                </a:cubicBezTo>
                <a:cubicBezTo>
                  <a:pt x="1713190" y="338365"/>
                  <a:pt x="1713190" y="338365"/>
                  <a:pt x="1736309" y="364026"/>
                </a:cubicBezTo>
                <a:cubicBezTo>
                  <a:pt x="1744015" y="371724"/>
                  <a:pt x="1751722" y="380706"/>
                  <a:pt x="1759428" y="389688"/>
                </a:cubicBezTo>
                <a:cubicBezTo>
                  <a:pt x="1761997" y="393536"/>
                  <a:pt x="1765850" y="398669"/>
                  <a:pt x="1769703" y="402518"/>
                </a:cubicBezTo>
                <a:cubicBezTo>
                  <a:pt x="1769703" y="402518"/>
                  <a:pt x="1769703" y="402518"/>
                  <a:pt x="1779978" y="416632"/>
                </a:cubicBezTo>
                <a:cubicBezTo>
                  <a:pt x="1779978" y="416632"/>
                  <a:pt x="1779978" y="416632"/>
                  <a:pt x="1791538" y="429463"/>
                </a:cubicBezTo>
                <a:cubicBezTo>
                  <a:pt x="1795391" y="434595"/>
                  <a:pt x="1797960" y="438444"/>
                  <a:pt x="1801812" y="443576"/>
                </a:cubicBezTo>
                <a:cubicBezTo>
                  <a:pt x="1801812" y="443576"/>
                  <a:pt x="1801812" y="443576"/>
                  <a:pt x="1821079" y="471804"/>
                </a:cubicBezTo>
                <a:cubicBezTo>
                  <a:pt x="1828785" y="480786"/>
                  <a:pt x="1833922" y="491050"/>
                  <a:pt x="1840344" y="500032"/>
                </a:cubicBezTo>
                <a:cubicBezTo>
                  <a:pt x="1840344" y="500032"/>
                  <a:pt x="1840344" y="500032"/>
                  <a:pt x="1849335" y="514145"/>
                </a:cubicBezTo>
                <a:cubicBezTo>
                  <a:pt x="1849335" y="514145"/>
                  <a:pt x="1849335" y="514145"/>
                  <a:pt x="1858325" y="529543"/>
                </a:cubicBezTo>
                <a:cubicBezTo>
                  <a:pt x="1863463" y="539807"/>
                  <a:pt x="1869885" y="548788"/>
                  <a:pt x="1875022" y="559053"/>
                </a:cubicBezTo>
                <a:cubicBezTo>
                  <a:pt x="1896857" y="600111"/>
                  <a:pt x="1916123" y="642453"/>
                  <a:pt x="1932820" y="684794"/>
                </a:cubicBezTo>
                <a:cubicBezTo>
                  <a:pt x="1939242" y="702757"/>
                  <a:pt x="1943095" y="718154"/>
                  <a:pt x="1944379" y="728418"/>
                </a:cubicBezTo>
                <a:cubicBezTo>
                  <a:pt x="1946948" y="739966"/>
                  <a:pt x="1946948" y="746382"/>
                  <a:pt x="1945663" y="748947"/>
                </a:cubicBezTo>
                <a:cubicBezTo>
                  <a:pt x="1941811" y="752797"/>
                  <a:pt x="1935388" y="738683"/>
                  <a:pt x="1922544" y="702757"/>
                </a:cubicBezTo>
                <a:cubicBezTo>
                  <a:pt x="1905847" y="656566"/>
                  <a:pt x="1885298" y="610376"/>
                  <a:pt x="1860895" y="566751"/>
                </a:cubicBezTo>
                <a:cubicBezTo>
                  <a:pt x="1837776" y="521844"/>
                  <a:pt x="1809519" y="480786"/>
                  <a:pt x="1779978" y="441010"/>
                </a:cubicBezTo>
                <a:cubicBezTo>
                  <a:pt x="1779978" y="441010"/>
                  <a:pt x="1779978" y="441010"/>
                  <a:pt x="1756860" y="411500"/>
                </a:cubicBezTo>
                <a:cubicBezTo>
                  <a:pt x="1756860" y="411500"/>
                  <a:pt x="1756860" y="411500"/>
                  <a:pt x="1731172" y="383272"/>
                </a:cubicBezTo>
                <a:cubicBezTo>
                  <a:pt x="1729887" y="381989"/>
                  <a:pt x="1727319" y="379423"/>
                  <a:pt x="1724750" y="376857"/>
                </a:cubicBezTo>
                <a:cubicBezTo>
                  <a:pt x="1724750" y="376857"/>
                  <a:pt x="1724750" y="376857"/>
                  <a:pt x="1718328" y="370441"/>
                </a:cubicBezTo>
                <a:cubicBezTo>
                  <a:pt x="1718328" y="370441"/>
                  <a:pt x="1718328" y="370441"/>
                  <a:pt x="1705484" y="356328"/>
                </a:cubicBezTo>
                <a:cubicBezTo>
                  <a:pt x="1701631" y="352478"/>
                  <a:pt x="1697778" y="347346"/>
                  <a:pt x="1692641" y="343497"/>
                </a:cubicBezTo>
                <a:cubicBezTo>
                  <a:pt x="1692641" y="343497"/>
                  <a:pt x="1692641" y="343497"/>
                  <a:pt x="1678512" y="330666"/>
                </a:cubicBezTo>
                <a:cubicBezTo>
                  <a:pt x="1642549" y="296023"/>
                  <a:pt x="1604018" y="265230"/>
                  <a:pt x="1562918" y="237002"/>
                </a:cubicBezTo>
                <a:cubicBezTo>
                  <a:pt x="1521817" y="208774"/>
                  <a:pt x="1478149" y="184396"/>
                  <a:pt x="1433195" y="163867"/>
                </a:cubicBezTo>
                <a:cubicBezTo>
                  <a:pt x="1388242" y="143338"/>
                  <a:pt x="1342004" y="125375"/>
                  <a:pt x="1294482" y="111261"/>
                </a:cubicBezTo>
                <a:cubicBezTo>
                  <a:pt x="1294482" y="111261"/>
                  <a:pt x="1294482" y="111261"/>
                  <a:pt x="1258519" y="100996"/>
                </a:cubicBezTo>
                <a:cubicBezTo>
                  <a:pt x="1258519" y="100996"/>
                  <a:pt x="1258519" y="100996"/>
                  <a:pt x="1222556" y="93298"/>
                </a:cubicBezTo>
                <a:cubicBezTo>
                  <a:pt x="1222556" y="93298"/>
                  <a:pt x="1222556" y="93298"/>
                  <a:pt x="1213566" y="90731"/>
                </a:cubicBezTo>
                <a:cubicBezTo>
                  <a:pt x="1213566" y="90731"/>
                  <a:pt x="1213566" y="90731"/>
                  <a:pt x="1204575" y="89448"/>
                </a:cubicBezTo>
                <a:cubicBezTo>
                  <a:pt x="1204575" y="89448"/>
                  <a:pt x="1204575" y="89448"/>
                  <a:pt x="1185309" y="85599"/>
                </a:cubicBezTo>
                <a:cubicBezTo>
                  <a:pt x="1185309" y="85599"/>
                  <a:pt x="1185309" y="85599"/>
                  <a:pt x="1167328" y="83033"/>
                </a:cubicBezTo>
                <a:cubicBezTo>
                  <a:pt x="1160906" y="81750"/>
                  <a:pt x="1155769" y="81750"/>
                  <a:pt x="1149347" y="80467"/>
                </a:cubicBezTo>
                <a:cubicBezTo>
                  <a:pt x="1149347" y="80467"/>
                  <a:pt x="1149347" y="80467"/>
                  <a:pt x="1130081" y="77901"/>
                </a:cubicBezTo>
                <a:cubicBezTo>
                  <a:pt x="1124944" y="77901"/>
                  <a:pt x="1118522" y="76618"/>
                  <a:pt x="1112099" y="76618"/>
                </a:cubicBezTo>
                <a:cubicBezTo>
                  <a:pt x="1112099" y="76618"/>
                  <a:pt x="1112099" y="76618"/>
                  <a:pt x="1074853" y="74052"/>
                </a:cubicBezTo>
                <a:cubicBezTo>
                  <a:pt x="1062009" y="72769"/>
                  <a:pt x="1050449" y="72769"/>
                  <a:pt x="1037606" y="72769"/>
                </a:cubicBezTo>
                <a:cubicBezTo>
                  <a:pt x="1031183" y="72769"/>
                  <a:pt x="1024761" y="71486"/>
                  <a:pt x="1019624" y="72769"/>
                </a:cubicBezTo>
                <a:cubicBezTo>
                  <a:pt x="1019624" y="72769"/>
                  <a:pt x="1019624" y="72769"/>
                  <a:pt x="1000358" y="72769"/>
                </a:cubicBezTo>
                <a:cubicBezTo>
                  <a:pt x="1000358" y="72769"/>
                  <a:pt x="1000358" y="72769"/>
                  <a:pt x="982377" y="72769"/>
                </a:cubicBezTo>
                <a:cubicBezTo>
                  <a:pt x="978524" y="72769"/>
                  <a:pt x="975955" y="74052"/>
                  <a:pt x="972102" y="74052"/>
                </a:cubicBezTo>
                <a:cubicBezTo>
                  <a:pt x="972102" y="74052"/>
                  <a:pt x="972102" y="74052"/>
                  <a:pt x="963111" y="74052"/>
                </a:cubicBezTo>
                <a:cubicBezTo>
                  <a:pt x="963111" y="74052"/>
                  <a:pt x="963111" y="74052"/>
                  <a:pt x="925864" y="77901"/>
                </a:cubicBezTo>
                <a:cubicBezTo>
                  <a:pt x="901461" y="80467"/>
                  <a:pt x="877058" y="83033"/>
                  <a:pt x="852655" y="88165"/>
                </a:cubicBezTo>
                <a:cubicBezTo>
                  <a:pt x="803848" y="98430"/>
                  <a:pt x="756326" y="109977"/>
                  <a:pt x="710088" y="126658"/>
                </a:cubicBezTo>
                <a:cubicBezTo>
                  <a:pt x="662566" y="143338"/>
                  <a:pt x="617612" y="163867"/>
                  <a:pt x="573944" y="186962"/>
                </a:cubicBezTo>
                <a:cubicBezTo>
                  <a:pt x="530275" y="210057"/>
                  <a:pt x="487890" y="237002"/>
                  <a:pt x="448074" y="266513"/>
                </a:cubicBezTo>
                <a:cubicBezTo>
                  <a:pt x="409543" y="297307"/>
                  <a:pt x="372296" y="330666"/>
                  <a:pt x="337617" y="366592"/>
                </a:cubicBezTo>
                <a:cubicBezTo>
                  <a:pt x="304223" y="402518"/>
                  <a:pt x="272113" y="439728"/>
                  <a:pt x="243858" y="480786"/>
                </a:cubicBezTo>
                <a:cubicBezTo>
                  <a:pt x="216885" y="521844"/>
                  <a:pt x="191198" y="565468"/>
                  <a:pt x="169363" y="609093"/>
                </a:cubicBezTo>
                <a:cubicBezTo>
                  <a:pt x="147529" y="654000"/>
                  <a:pt x="129547" y="700191"/>
                  <a:pt x="115419" y="747665"/>
                </a:cubicBezTo>
                <a:cubicBezTo>
                  <a:pt x="101291" y="795138"/>
                  <a:pt x="91016" y="843895"/>
                  <a:pt x="83310" y="892652"/>
                </a:cubicBezTo>
                <a:cubicBezTo>
                  <a:pt x="79456" y="917030"/>
                  <a:pt x="78172" y="942691"/>
                  <a:pt x="75604" y="967070"/>
                </a:cubicBezTo>
                <a:cubicBezTo>
                  <a:pt x="74319" y="991448"/>
                  <a:pt x="73034" y="1017110"/>
                  <a:pt x="74319" y="1041488"/>
                </a:cubicBezTo>
                <a:cubicBezTo>
                  <a:pt x="74319" y="1064583"/>
                  <a:pt x="76888" y="1086396"/>
                  <a:pt x="78172" y="1109491"/>
                </a:cubicBezTo>
                <a:cubicBezTo>
                  <a:pt x="79456" y="1121039"/>
                  <a:pt x="80741" y="1132586"/>
                  <a:pt x="82025" y="1144134"/>
                </a:cubicBezTo>
                <a:cubicBezTo>
                  <a:pt x="82025" y="1144134"/>
                  <a:pt x="82025" y="1144134"/>
                  <a:pt x="84594" y="1160814"/>
                </a:cubicBezTo>
                <a:cubicBezTo>
                  <a:pt x="84594" y="1160814"/>
                  <a:pt x="84594" y="1160814"/>
                  <a:pt x="87163" y="1177494"/>
                </a:cubicBezTo>
                <a:cubicBezTo>
                  <a:pt x="94869" y="1222401"/>
                  <a:pt x="106429" y="1267309"/>
                  <a:pt x="120556" y="1310934"/>
                </a:cubicBezTo>
                <a:cubicBezTo>
                  <a:pt x="147529" y="1396899"/>
                  <a:pt x="192482" y="1479015"/>
                  <a:pt x="245142" y="1553434"/>
                </a:cubicBezTo>
                <a:cubicBezTo>
                  <a:pt x="296517" y="1629135"/>
                  <a:pt x="356883" y="1697138"/>
                  <a:pt x="428809" y="1754876"/>
                </a:cubicBezTo>
                <a:cubicBezTo>
                  <a:pt x="499450" y="1812614"/>
                  <a:pt x="579081" y="1858805"/>
                  <a:pt x="663850" y="1894731"/>
                </a:cubicBezTo>
                <a:cubicBezTo>
                  <a:pt x="663850" y="1894731"/>
                  <a:pt x="663850" y="1894731"/>
                  <a:pt x="695960" y="1906279"/>
                </a:cubicBezTo>
                <a:cubicBezTo>
                  <a:pt x="695960" y="1906279"/>
                  <a:pt x="695960" y="1906279"/>
                  <a:pt x="728069" y="1917826"/>
                </a:cubicBezTo>
                <a:cubicBezTo>
                  <a:pt x="738344" y="1921676"/>
                  <a:pt x="749904" y="1924242"/>
                  <a:pt x="760179" y="1928091"/>
                </a:cubicBezTo>
                <a:cubicBezTo>
                  <a:pt x="760179" y="1928091"/>
                  <a:pt x="760179" y="1928091"/>
                  <a:pt x="776876" y="1933223"/>
                </a:cubicBezTo>
                <a:cubicBezTo>
                  <a:pt x="776876" y="1933223"/>
                  <a:pt x="776876" y="1933223"/>
                  <a:pt x="785866" y="1934506"/>
                </a:cubicBezTo>
                <a:cubicBezTo>
                  <a:pt x="785866" y="1934506"/>
                  <a:pt x="785866" y="1934506"/>
                  <a:pt x="793573" y="1937072"/>
                </a:cubicBezTo>
                <a:cubicBezTo>
                  <a:pt x="793573" y="1937072"/>
                  <a:pt x="793573" y="1937072"/>
                  <a:pt x="826967" y="1944771"/>
                </a:cubicBezTo>
                <a:cubicBezTo>
                  <a:pt x="838526" y="1947337"/>
                  <a:pt x="850086" y="1948620"/>
                  <a:pt x="860361" y="1951186"/>
                </a:cubicBezTo>
                <a:cubicBezTo>
                  <a:pt x="860361" y="1951186"/>
                  <a:pt x="860361" y="1951186"/>
                  <a:pt x="878342" y="1953752"/>
                </a:cubicBezTo>
                <a:cubicBezTo>
                  <a:pt x="878342" y="1953752"/>
                  <a:pt x="878342" y="1953752"/>
                  <a:pt x="895039" y="1956318"/>
                </a:cubicBezTo>
                <a:cubicBezTo>
                  <a:pt x="906599" y="1957602"/>
                  <a:pt x="916874" y="1958885"/>
                  <a:pt x="928433" y="1960168"/>
                </a:cubicBezTo>
                <a:cubicBezTo>
                  <a:pt x="951552" y="1962734"/>
                  <a:pt x="974671" y="1965300"/>
                  <a:pt x="997790" y="1965300"/>
                </a:cubicBezTo>
                <a:cubicBezTo>
                  <a:pt x="1019624" y="1966583"/>
                  <a:pt x="1042743" y="1966583"/>
                  <a:pt x="1065862" y="1966583"/>
                </a:cubicBezTo>
                <a:cubicBezTo>
                  <a:pt x="1077421" y="1966583"/>
                  <a:pt x="1088981" y="1965300"/>
                  <a:pt x="1100540" y="1965300"/>
                </a:cubicBezTo>
                <a:cubicBezTo>
                  <a:pt x="1100540" y="1965300"/>
                  <a:pt x="1100540" y="1965300"/>
                  <a:pt x="1117237" y="1964017"/>
                </a:cubicBezTo>
                <a:cubicBezTo>
                  <a:pt x="1123659" y="1964017"/>
                  <a:pt x="1128796" y="1962734"/>
                  <a:pt x="1133934" y="1961451"/>
                </a:cubicBezTo>
                <a:cubicBezTo>
                  <a:pt x="1145493" y="1960168"/>
                  <a:pt x="1157053" y="1960168"/>
                  <a:pt x="1168612" y="1957602"/>
                </a:cubicBezTo>
                <a:cubicBezTo>
                  <a:pt x="1168612" y="1957602"/>
                  <a:pt x="1168612" y="1957602"/>
                  <a:pt x="1202006" y="1952469"/>
                </a:cubicBezTo>
                <a:cubicBezTo>
                  <a:pt x="1248244" y="1943488"/>
                  <a:pt x="1291913" y="1933223"/>
                  <a:pt x="1335582" y="1916543"/>
                </a:cubicBezTo>
                <a:cubicBezTo>
                  <a:pt x="1379251" y="1902430"/>
                  <a:pt x="1421636" y="1884466"/>
                  <a:pt x="1462736" y="1862654"/>
                </a:cubicBezTo>
                <a:cubicBezTo>
                  <a:pt x="1503836" y="1842125"/>
                  <a:pt x="1543652" y="1817747"/>
                  <a:pt x="1579615" y="1790802"/>
                </a:cubicBezTo>
                <a:cubicBezTo>
                  <a:pt x="1616862" y="1762574"/>
                  <a:pt x="1652825" y="1733064"/>
                  <a:pt x="1686218" y="1700987"/>
                </a:cubicBezTo>
                <a:cubicBezTo>
                  <a:pt x="1718328" y="1668910"/>
                  <a:pt x="1750438" y="1635551"/>
                  <a:pt x="1778694" y="1599624"/>
                </a:cubicBezTo>
                <a:cubicBezTo>
                  <a:pt x="1806950" y="1563699"/>
                  <a:pt x="1833922" y="1526489"/>
                  <a:pt x="1857041" y="1486714"/>
                </a:cubicBezTo>
                <a:cubicBezTo>
                  <a:pt x="1878876" y="1445656"/>
                  <a:pt x="1899426" y="1404598"/>
                  <a:pt x="1916123" y="1360973"/>
                </a:cubicBezTo>
                <a:cubicBezTo>
                  <a:pt x="1916123" y="1360973"/>
                  <a:pt x="1916123" y="1360973"/>
                  <a:pt x="1922544" y="1345576"/>
                </a:cubicBezTo>
                <a:cubicBezTo>
                  <a:pt x="1922544" y="1345576"/>
                  <a:pt x="1922544" y="1345576"/>
                  <a:pt x="1928966" y="1328896"/>
                </a:cubicBezTo>
                <a:cubicBezTo>
                  <a:pt x="1931535" y="1318632"/>
                  <a:pt x="1936673" y="1307084"/>
                  <a:pt x="1939242" y="1296819"/>
                </a:cubicBezTo>
                <a:cubicBezTo>
                  <a:pt x="1939242" y="1296819"/>
                  <a:pt x="1939242" y="1296819"/>
                  <a:pt x="1949517" y="1263460"/>
                </a:cubicBezTo>
                <a:cubicBezTo>
                  <a:pt x="1950801" y="1257044"/>
                  <a:pt x="1952085" y="1251912"/>
                  <a:pt x="1953370" y="1246780"/>
                </a:cubicBezTo>
                <a:cubicBezTo>
                  <a:pt x="1953370" y="1246780"/>
                  <a:pt x="1953370" y="1246780"/>
                  <a:pt x="1957223" y="1230100"/>
                </a:cubicBezTo>
                <a:cubicBezTo>
                  <a:pt x="1959792" y="1222401"/>
                  <a:pt x="1961076" y="1215986"/>
                  <a:pt x="1962360" y="1209571"/>
                </a:cubicBezTo>
                <a:cubicBezTo>
                  <a:pt x="1963645" y="1204438"/>
                  <a:pt x="1964929" y="1198023"/>
                  <a:pt x="1966214" y="1191608"/>
                </a:cubicBezTo>
                <a:lnTo>
                  <a:pt x="1969296" y="1175596"/>
                </a:lnTo>
                <a:lnTo>
                  <a:pt x="1971643" y="1159197"/>
                </a:lnTo>
                <a:cubicBezTo>
                  <a:pt x="1972927" y="1152786"/>
                  <a:pt x="1974212" y="1147656"/>
                  <a:pt x="1974212" y="1142527"/>
                </a:cubicBezTo>
                <a:cubicBezTo>
                  <a:pt x="1976780" y="1130986"/>
                  <a:pt x="1978065" y="1120727"/>
                  <a:pt x="1980634" y="1111751"/>
                </a:cubicBezTo>
                <a:cubicBezTo>
                  <a:pt x="1981918" y="1101492"/>
                  <a:pt x="1983203" y="1092516"/>
                  <a:pt x="1984487" y="1084822"/>
                </a:cubicBezTo>
                <a:cubicBezTo>
                  <a:pt x="1985772" y="1075845"/>
                  <a:pt x="1988341" y="1069433"/>
                  <a:pt x="1989625" y="1063022"/>
                </a:cubicBezTo>
                <a:cubicBezTo>
                  <a:pt x="1989625" y="1055328"/>
                  <a:pt x="1990909" y="1050198"/>
                  <a:pt x="1993478" y="1045069"/>
                </a:cubicBezTo>
                <a:cubicBezTo>
                  <a:pt x="1996047" y="1034810"/>
                  <a:pt x="1998616" y="1027116"/>
                  <a:pt x="2001185" y="1021987"/>
                </a:cubicBezTo>
                <a:cubicBezTo>
                  <a:pt x="2007607" y="1011728"/>
                  <a:pt x="2012745" y="1014293"/>
                  <a:pt x="2016598" y="1036093"/>
                </a:cubicBezTo>
                <a:cubicBezTo>
                  <a:pt x="2017883" y="1041222"/>
                  <a:pt x="2017883" y="1047634"/>
                  <a:pt x="2019168" y="1056610"/>
                </a:cubicBezTo>
                <a:cubicBezTo>
                  <a:pt x="2019168" y="1060457"/>
                  <a:pt x="2020452" y="1064304"/>
                  <a:pt x="2020452" y="1068151"/>
                </a:cubicBezTo>
                <a:cubicBezTo>
                  <a:pt x="2020452" y="1073280"/>
                  <a:pt x="2020452" y="1078410"/>
                  <a:pt x="2020452" y="1083539"/>
                </a:cubicBezTo>
                <a:cubicBezTo>
                  <a:pt x="2020452" y="1093798"/>
                  <a:pt x="2020452" y="1105339"/>
                  <a:pt x="2020452" y="1118162"/>
                </a:cubicBezTo>
                <a:cubicBezTo>
                  <a:pt x="2019168" y="1130986"/>
                  <a:pt x="2017883" y="1145092"/>
                  <a:pt x="2015314" y="1160480"/>
                </a:cubicBezTo>
                <a:cubicBezTo>
                  <a:pt x="2008892" y="1211774"/>
                  <a:pt x="2001185" y="1260503"/>
                  <a:pt x="1988341" y="1309233"/>
                </a:cubicBezTo>
                <a:cubicBezTo>
                  <a:pt x="1975496" y="1357962"/>
                  <a:pt x="1958798" y="1406691"/>
                  <a:pt x="1936962" y="1454137"/>
                </a:cubicBezTo>
                <a:cubicBezTo>
                  <a:pt x="1915126" y="1500302"/>
                  <a:pt x="1889437" y="1545184"/>
                  <a:pt x="1861179" y="1588784"/>
                </a:cubicBezTo>
                <a:cubicBezTo>
                  <a:pt x="1861179" y="1588784"/>
                  <a:pt x="1861179" y="1588784"/>
                  <a:pt x="1838059" y="1620842"/>
                </a:cubicBezTo>
                <a:cubicBezTo>
                  <a:pt x="1830352" y="1631101"/>
                  <a:pt x="1822646" y="1641360"/>
                  <a:pt x="1814939" y="1651618"/>
                </a:cubicBezTo>
                <a:cubicBezTo>
                  <a:pt x="1807232" y="1663160"/>
                  <a:pt x="1798241" y="1672136"/>
                  <a:pt x="1789250" y="1682395"/>
                </a:cubicBezTo>
                <a:cubicBezTo>
                  <a:pt x="1789250" y="1682395"/>
                  <a:pt x="1789250" y="1682395"/>
                  <a:pt x="1777690" y="1697783"/>
                </a:cubicBezTo>
                <a:cubicBezTo>
                  <a:pt x="1772552" y="1701630"/>
                  <a:pt x="1768698" y="1706760"/>
                  <a:pt x="1763561" y="1711889"/>
                </a:cubicBezTo>
                <a:cubicBezTo>
                  <a:pt x="1763561" y="1711889"/>
                  <a:pt x="1763561" y="1711889"/>
                  <a:pt x="1750716" y="1725995"/>
                </a:cubicBezTo>
                <a:cubicBezTo>
                  <a:pt x="1746862" y="1731124"/>
                  <a:pt x="1741725" y="1734971"/>
                  <a:pt x="1736587" y="1740101"/>
                </a:cubicBezTo>
                <a:cubicBezTo>
                  <a:pt x="1736587" y="1740101"/>
                  <a:pt x="1736587" y="1740101"/>
                  <a:pt x="1709613" y="1767030"/>
                </a:cubicBezTo>
                <a:cubicBezTo>
                  <a:pt x="1689062" y="1784983"/>
                  <a:pt x="1669795" y="1801654"/>
                  <a:pt x="1649244" y="1818324"/>
                </a:cubicBezTo>
                <a:cubicBezTo>
                  <a:pt x="1608141" y="1850383"/>
                  <a:pt x="1565754" y="1879876"/>
                  <a:pt x="1519514" y="1905523"/>
                </a:cubicBezTo>
                <a:cubicBezTo>
                  <a:pt x="1474557" y="1931170"/>
                  <a:pt x="1427032" y="1954252"/>
                  <a:pt x="1378223" y="1973487"/>
                </a:cubicBezTo>
                <a:cubicBezTo>
                  <a:pt x="1329414" y="1991441"/>
                  <a:pt x="1279320" y="2006829"/>
                  <a:pt x="1226657" y="2017088"/>
                </a:cubicBezTo>
                <a:cubicBezTo>
                  <a:pt x="1175279" y="2027346"/>
                  <a:pt x="1123901" y="2035040"/>
                  <a:pt x="1071238" y="2037605"/>
                </a:cubicBezTo>
                <a:cubicBezTo>
                  <a:pt x="1018575" y="2040170"/>
                  <a:pt x="965913" y="2038887"/>
                  <a:pt x="913249" y="2033758"/>
                </a:cubicBezTo>
                <a:cubicBezTo>
                  <a:pt x="860587" y="2028629"/>
                  <a:pt x="809209" y="2018370"/>
                  <a:pt x="757830" y="2006829"/>
                </a:cubicBezTo>
                <a:cubicBezTo>
                  <a:pt x="757830" y="2006829"/>
                  <a:pt x="757830" y="2006829"/>
                  <a:pt x="719297" y="1995288"/>
                </a:cubicBezTo>
                <a:cubicBezTo>
                  <a:pt x="706452" y="1991441"/>
                  <a:pt x="694892" y="1987594"/>
                  <a:pt x="682047" y="1983747"/>
                </a:cubicBezTo>
                <a:cubicBezTo>
                  <a:pt x="669203" y="1979900"/>
                  <a:pt x="657643" y="1974770"/>
                  <a:pt x="644798" y="1969640"/>
                </a:cubicBezTo>
                <a:cubicBezTo>
                  <a:pt x="644798" y="1969640"/>
                  <a:pt x="644798" y="1969640"/>
                  <a:pt x="626815" y="1961946"/>
                </a:cubicBezTo>
                <a:cubicBezTo>
                  <a:pt x="620393" y="1960665"/>
                  <a:pt x="613971" y="1956817"/>
                  <a:pt x="608833" y="1954252"/>
                </a:cubicBezTo>
                <a:cubicBezTo>
                  <a:pt x="560024" y="1933735"/>
                  <a:pt x="513783" y="1908088"/>
                  <a:pt x="468827" y="1878594"/>
                </a:cubicBezTo>
                <a:cubicBezTo>
                  <a:pt x="425156" y="1850383"/>
                  <a:pt x="382768" y="1818324"/>
                  <a:pt x="344235" y="1783700"/>
                </a:cubicBezTo>
                <a:cubicBezTo>
                  <a:pt x="304417" y="1747795"/>
                  <a:pt x="267168" y="1710607"/>
                  <a:pt x="233771" y="1670854"/>
                </a:cubicBezTo>
                <a:cubicBezTo>
                  <a:pt x="200375" y="1629819"/>
                  <a:pt x="169549" y="1587501"/>
                  <a:pt x="142575" y="1542619"/>
                </a:cubicBezTo>
                <a:cubicBezTo>
                  <a:pt x="88628" y="1451573"/>
                  <a:pt x="50094" y="1352832"/>
                  <a:pt x="26974" y="1250244"/>
                </a:cubicBezTo>
                <a:cubicBezTo>
                  <a:pt x="26974" y="1250244"/>
                  <a:pt x="26974" y="1250244"/>
                  <a:pt x="21836" y="1231009"/>
                </a:cubicBezTo>
                <a:cubicBezTo>
                  <a:pt x="21836" y="1231009"/>
                  <a:pt x="21836" y="1231009"/>
                  <a:pt x="20552" y="1222033"/>
                </a:cubicBezTo>
                <a:cubicBezTo>
                  <a:pt x="20552" y="1222033"/>
                  <a:pt x="20552" y="1222033"/>
                  <a:pt x="17983" y="1211774"/>
                </a:cubicBezTo>
                <a:cubicBezTo>
                  <a:pt x="17983" y="1211774"/>
                  <a:pt x="17983" y="1211774"/>
                  <a:pt x="11560" y="1173304"/>
                </a:cubicBezTo>
                <a:cubicBezTo>
                  <a:pt x="7707" y="1147656"/>
                  <a:pt x="3853" y="1120727"/>
                  <a:pt x="2569" y="1095080"/>
                </a:cubicBezTo>
                <a:cubicBezTo>
                  <a:pt x="0" y="1069433"/>
                  <a:pt x="0" y="1042504"/>
                  <a:pt x="0" y="1016857"/>
                </a:cubicBezTo>
                <a:cubicBezTo>
                  <a:pt x="0" y="989928"/>
                  <a:pt x="0" y="964281"/>
                  <a:pt x="2569" y="938634"/>
                </a:cubicBezTo>
                <a:cubicBezTo>
                  <a:pt x="3853" y="910422"/>
                  <a:pt x="8992" y="883493"/>
                  <a:pt x="11560" y="856564"/>
                </a:cubicBezTo>
                <a:cubicBezTo>
                  <a:pt x="11560" y="856564"/>
                  <a:pt x="11560" y="856564"/>
                  <a:pt x="19267" y="816811"/>
                </a:cubicBezTo>
                <a:cubicBezTo>
                  <a:pt x="20552" y="810399"/>
                  <a:pt x="21836" y="803988"/>
                  <a:pt x="23121" y="797576"/>
                </a:cubicBezTo>
                <a:cubicBezTo>
                  <a:pt x="23121" y="797576"/>
                  <a:pt x="23121" y="797576"/>
                  <a:pt x="28258" y="777058"/>
                </a:cubicBezTo>
                <a:cubicBezTo>
                  <a:pt x="41103" y="724482"/>
                  <a:pt x="57801" y="671906"/>
                  <a:pt x="78352" y="621894"/>
                </a:cubicBezTo>
                <a:cubicBezTo>
                  <a:pt x="122024" y="521872"/>
                  <a:pt x="179824" y="428260"/>
                  <a:pt x="251754" y="347472"/>
                </a:cubicBezTo>
                <a:cubicBezTo>
                  <a:pt x="287719" y="306437"/>
                  <a:pt x="326252" y="269249"/>
                  <a:pt x="368640" y="234626"/>
                </a:cubicBezTo>
                <a:cubicBezTo>
                  <a:pt x="411027" y="201284"/>
                  <a:pt x="455983" y="170508"/>
                  <a:pt x="503508" y="143579"/>
                </a:cubicBezTo>
                <a:cubicBezTo>
                  <a:pt x="503508" y="143579"/>
                  <a:pt x="503508" y="143579"/>
                  <a:pt x="538188" y="123062"/>
                </a:cubicBezTo>
                <a:cubicBezTo>
                  <a:pt x="538188" y="123062"/>
                  <a:pt x="538188" y="123062"/>
                  <a:pt x="574153" y="105109"/>
                </a:cubicBezTo>
                <a:cubicBezTo>
                  <a:pt x="580575" y="101262"/>
                  <a:pt x="586998" y="98697"/>
                  <a:pt x="592135" y="96132"/>
                </a:cubicBezTo>
                <a:cubicBezTo>
                  <a:pt x="592135" y="96132"/>
                  <a:pt x="592135" y="96132"/>
                  <a:pt x="611402" y="87156"/>
                </a:cubicBezTo>
                <a:cubicBezTo>
                  <a:pt x="617824" y="84591"/>
                  <a:pt x="622962" y="80744"/>
                  <a:pt x="629384" y="78180"/>
                </a:cubicBezTo>
                <a:cubicBezTo>
                  <a:pt x="629384" y="78180"/>
                  <a:pt x="629384" y="78180"/>
                  <a:pt x="648651" y="70486"/>
                </a:cubicBezTo>
                <a:cubicBezTo>
                  <a:pt x="698745" y="49967"/>
                  <a:pt x="750123" y="33297"/>
                  <a:pt x="804071" y="21756"/>
                </a:cubicBezTo>
                <a:cubicBezTo>
                  <a:pt x="856734" y="11497"/>
                  <a:pt x="910680" y="3803"/>
                  <a:pt x="964628" y="1239"/>
                </a:cubicBezTo>
                <a:cubicBezTo>
                  <a:pt x="991602" y="-44"/>
                  <a:pt x="1018896" y="-365"/>
                  <a:pt x="1046191" y="437"/>
                </a:cubicBezTo>
                <a:close/>
              </a:path>
            </a:pathLst>
          </a:custGeom>
          <a:solidFill>
            <a:srgbClr val="3A3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 name="Freeform 9"/>
          <p:cNvSpPr>
            <a:spLocks/>
          </p:cNvSpPr>
          <p:nvPr/>
        </p:nvSpPr>
        <p:spPr bwMode="auto">
          <a:xfrm>
            <a:off x="5145891" y="2282481"/>
            <a:ext cx="1889356" cy="1900555"/>
          </a:xfrm>
          <a:custGeom>
            <a:avLst/>
            <a:gdLst>
              <a:gd name="connsiteX0" fmla="*/ 1763742 w 2026874"/>
              <a:gd name="connsiteY0" fmla="*/ 1587514 h 2038887"/>
              <a:gd name="connsiteX1" fmla="*/ 1755677 w 2026874"/>
              <a:gd name="connsiteY1" fmla="*/ 1597992 h 2038887"/>
              <a:gd name="connsiteX2" fmla="*/ 1748103 w 2026874"/>
              <a:gd name="connsiteY2" fmla="*/ 1606468 h 2038887"/>
              <a:gd name="connsiteX3" fmla="*/ 1867648 w 2026874"/>
              <a:gd name="connsiteY3" fmla="*/ 1423669 h 2038887"/>
              <a:gd name="connsiteX4" fmla="*/ 1862895 w 2026874"/>
              <a:gd name="connsiteY4" fmla="*/ 1434065 h 2038887"/>
              <a:gd name="connsiteX5" fmla="*/ 1861107 w 2026874"/>
              <a:gd name="connsiteY5" fmla="*/ 1437248 h 2038887"/>
              <a:gd name="connsiteX6" fmla="*/ 1911668 w 2026874"/>
              <a:gd name="connsiteY6" fmla="*/ 1315951 h 2038887"/>
              <a:gd name="connsiteX7" fmla="*/ 1904627 w 2026874"/>
              <a:gd name="connsiteY7" fmla="*/ 1340072 h 2038887"/>
              <a:gd name="connsiteX8" fmla="*/ 1891786 w 2026874"/>
              <a:gd name="connsiteY8" fmla="*/ 1370869 h 2038887"/>
              <a:gd name="connsiteX9" fmla="*/ 1890689 w 2026874"/>
              <a:gd name="connsiteY9" fmla="*/ 1373269 h 2038887"/>
              <a:gd name="connsiteX10" fmla="*/ 1046191 w 2026874"/>
              <a:gd name="connsiteY10" fmla="*/ 437 h 2038887"/>
              <a:gd name="connsiteX11" fmla="*/ 1127754 w 2026874"/>
              <a:gd name="connsiteY11" fmla="*/ 6368 h 2038887"/>
              <a:gd name="connsiteX12" fmla="*/ 1162435 w 2026874"/>
              <a:gd name="connsiteY12" fmla="*/ 10215 h 2038887"/>
              <a:gd name="connsiteX13" fmla="*/ 1180417 w 2026874"/>
              <a:gd name="connsiteY13" fmla="*/ 12780 h 2038887"/>
              <a:gd name="connsiteX14" fmla="*/ 1198399 w 2026874"/>
              <a:gd name="connsiteY14" fmla="*/ 16627 h 2038887"/>
              <a:gd name="connsiteX15" fmla="*/ 1233080 w 2026874"/>
              <a:gd name="connsiteY15" fmla="*/ 24321 h 2038887"/>
              <a:gd name="connsiteX16" fmla="*/ 1267760 w 2026874"/>
              <a:gd name="connsiteY16" fmla="*/ 32015 h 2038887"/>
              <a:gd name="connsiteX17" fmla="*/ 1276751 w 2026874"/>
              <a:gd name="connsiteY17" fmla="*/ 34579 h 2038887"/>
              <a:gd name="connsiteX18" fmla="*/ 1285742 w 2026874"/>
              <a:gd name="connsiteY18" fmla="*/ 37145 h 2038887"/>
              <a:gd name="connsiteX19" fmla="*/ 1302440 w 2026874"/>
              <a:gd name="connsiteY19" fmla="*/ 42273 h 2038887"/>
              <a:gd name="connsiteX20" fmla="*/ 1337121 w 2026874"/>
              <a:gd name="connsiteY20" fmla="*/ 53815 h 2038887"/>
              <a:gd name="connsiteX21" fmla="*/ 1370517 w 2026874"/>
              <a:gd name="connsiteY21" fmla="*/ 65356 h 2038887"/>
              <a:gd name="connsiteX22" fmla="*/ 1403912 w 2026874"/>
              <a:gd name="connsiteY22" fmla="*/ 78180 h 2038887"/>
              <a:gd name="connsiteX23" fmla="*/ 1532358 w 2026874"/>
              <a:gd name="connsiteY23" fmla="*/ 143579 h 2038887"/>
              <a:gd name="connsiteX24" fmla="*/ 1547771 w 2026874"/>
              <a:gd name="connsiteY24" fmla="*/ 152555 h 2038887"/>
              <a:gd name="connsiteX25" fmla="*/ 1561900 w 2026874"/>
              <a:gd name="connsiteY25" fmla="*/ 161532 h 2038887"/>
              <a:gd name="connsiteX26" fmla="*/ 1591443 w 2026874"/>
              <a:gd name="connsiteY26" fmla="*/ 182049 h 2038887"/>
              <a:gd name="connsiteX27" fmla="*/ 1620986 w 2026874"/>
              <a:gd name="connsiteY27" fmla="*/ 202567 h 2038887"/>
              <a:gd name="connsiteX28" fmla="*/ 1635114 w 2026874"/>
              <a:gd name="connsiteY28" fmla="*/ 214108 h 2038887"/>
              <a:gd name="connsiteX29" fmla="*/ 1649244 w 2026874"/>
              <a:gd name="connsiteY29" fmla="*/ 224367 h 2038887"/>
              <a:gd name="connsiteX30" fmla="*/ 1663373 w 2026874"/>
              <a:gd name="connsiteY30" fmla="*/ 235908 h 2038887"/>
              <a:gd name="connsiteX31" fmla="*/ 1677502 w 2026874"/>
              <a:gd name="connsiteY31" fmla="*/ 247449 h 2038887"/>
              <a:gd name="connsiteX32" fmla="*/ 1704476 w 2026874"/>
              <a:gd name="connsiteY32" fmla="*/ 270531 h 2038887"/>
              <a:gd name="connsiteX33" fmla="*/ 1731449 w 2026874"/>
              <a:gd name="connsiteY33" fmla="*/ 294896 h 2038887"/>
              <a:gd name="connsiteX34" fmla="*/ 1737871 w 2026874"/>
              <a:gd name="connsiteY34" fmla="*/ 301308 h 2038887"/>
              <a:gd name="connsiteX35" fmla="*/ 1744293 w 2026874"/>
              <a:gd name="connsiteY35" fmla="*/ 307719 h 2038887"/>
              <a:gd name="connsiteX36" fmla="*/ 1757138 w 2026874"/>
              <a:gd name="connsiteY36" fmla="*/ 320543 h 2038887"/>
              <a:gd name="connsiteX37" fmla="*/ 1781543 w 2026874"/>
              <a:gd name="connsiteY37" fmla="*/ 346190 h 2038887"/>
              <a:gd name="connsiteX38" fmla="*/ 1805947 w 2026874"/>
              <a:gd name="connsiteY38" fmla="*/ 373119 h 2038887"/>
              <a:gd name="connsiteX39" fmla="*/ 1849619 w 2026874"/>
              <a:gd name="connsiteY39" fmla="*/ 430825 h 2038887"/>
              <a:gd name="connsiteX40" fmla="*/ 1888153 w 2026874"/>
              <a:gd name="connsiteY40" fmla="*/ 491095 h 2038887"/>
              <a:gd name="connsiteX41" fmla="*/ 1904851 w 2026874"/>
              <a:gd name="connsiteY41" fmla="*/ 521872 h 2038887"/>
              <a:gd name="connsiteX42" fmla="*/ 1913842 w 2026874"/>
              <a:gd name="connsiteY42" fmla="*/ 537260 h 2038887"/>
              <a:gd name="connsiteX43" fmla="*/ 1921549 w 2026874"/>
              <a:gd name="connsiteY43" fmla="*/ 553930 h 2038887"/>
              <a:gd name="connsiteX44" fmla="*/ 1929255 w 2026874"/>
              <a:gd name="connsiteY44" fmla="*/ 569318 h 2038887"/>
              <a:gd name="connsiteX45" fmla="*/ 1935678 w 2026874"/>
              <a:gd name="connsiteY45" fmla="*/ 585989 h 2038887"/>
              <a:gd name="connsiteX46" fmla="*/ 1949807 w 2026874"/>
              <a:gd name="connsiteY46" fmla="*/ 618047 h 2038887"/>
              <a:gd name="connsiteX47" fmla="*/ 1962651 w 2026874"/>
              <a:gd name="connsiteY47" fmla="*/ 651388 h 2038887"/>
              <a:gd name="connsiteX48" fmla="*/ 1969074 w 2026874"/>
              <a:gd name="connsiteY48" fmla="*/ 668059 h 2038887"/>
              <a:gd name="connsiteX49" fmla="*/ 1974212 w 2026874"/>
              <a:gd name="connsiteY49" fmla="*/ 684730 h 2038887"/>
              <a:gd name="connsiteX50" fmla="*/ 2010177 w 2026874"/>
              <a:gd name="connsiteY50" fmla="*/ 823223 h 2038887"/>
              <a:gd name="connsiteX51" fmla="*/ 2016598 w 2026874"/>
              <a:gd name="connsiteY51" fmla="*/ 859129 h 2038887"/>
              <a:gd name="connsiteX52" fmla="*/ 2020452 w 2026874"/>
              <a:gd name="connsiteY52" fmla="*/ 893752 h 2038887"/>
              <a:gd name="connsiteX53" fmla="*/ 2023021 w 2026874"/>
              <a:gd name="connsiteY53" fmla="*/ 911705 h 2038887"/>
              <a:gd name="connsiteX54" fmla="*/ 2024305 w 2026874"/>
              <a:gd name="connsiteY54" fmla="*/ 928375 h 2038887"/>
              <a:gd name="connsiteX55" fmla="*/ 2026874 w 2026874"/>
              <a:gd name="connsiteY55" fmla="*/ 964281 h 2038887"/>
              <a:gd name="connsiteX56" fmla="*/ 2019168 w 2026874"/>
              <a:gd name="connsiteY56" fmla="*/ 1013010 h 2038887"/>
              <a:gd name="connsiteX57" fmla="*/ 2012745 w 2026874"/>
              <a:gd name="connsiteY57" fmla="*/ 984798 h 2038887"/>
              <a:gd name="connsiteX58" fmla="*/ 2010177 w 2026874"/>
              <a:gd name="connsiteY58" fmla="*/ 960434 h 2038887"/>
              <a:gd name="connsiteX59" fmla="*/ 2007607 w 2026874"/>
              <a:gd name="connsiteY59" fmla="*/ 930940 h 2038887"/>
              <a:gd name="connsiteX60" fmla="*/ 1985772 w 2026874"/>
              <a:gd name="connsiteY60" fmla="*/ 784752 h 2038887"/>
              <a:gd name="connsiteX61" fmla="*/ 1981918 w 2026874"/>
              <a:gd name="connsiteY61" fmla="*/ 765517 h 2038887"/>
              <a:gd name="connsiteX62" fmla="*/ 1976780 w 2026874"/>
              <a:gd name="connsiteY62" fmla="*/ 747564 h 2038887"/>
              <a:gd name="connsiteX63" fmla="*/ 1971643 w 2026874"/>
              <a:gd name="connsiteY63" fmla="*/ 729612 h 2038887"/>
              <a:gd name="connsiteX64" fmla="*/ 1969074 w 2026874"/>
              <a:gd name="connsiteY64" fmla="*/ 720635 h 2038887"/>
              <a:gd name="connsiteX65" fmla="*/ 1965220 w 2026874"/>
              <a:gd name="connsiteY65" fmla="*/ 711659 h 2038887"/>
              <a:gd name="connsiteX66" fmla="*/ 1953660 w 2026874"/>
              <a:gd name="connsiteY66" fmla="*/ 677036 h 2038887"/>
              <a:gd name="connsiteX67" fmla="*/ 1940815 w 2026874"/>
              <a:gd name="connsiteY67" fmla="*/ 642412 h 2038887"/>
              <a:gd name="connsiteX68" fmla="*/ 1925402 w 2026874"/>
              <a:gd name="connsiteY68" fmla="*/ 607789 h 2038887"/>
              <a:gd name="connsiteX69" fmla="*/ 1909989 w 2026874"/>
              <a:gd name="connsiteY69" fmla="*/ 574448 h 2038887"/>
              <a:gd name="connsiteX70" fmla="*/ 1893290 w 2026874"/>
              <a:gd name="connsiteY70" fmla="*/ 541107 h 2038887"/>
              <a:gd name="connsiteX71" fmla="*/ 1874024 w 2026874"/>
              <a:gd name="connsiteY71" fmla="*/ 509048 h 2038887"/>
              <a:gd name="connsiteX72" fmla="*/ 1789250 w 2026874"/>
              <a:gd name="connsiteY72" fmla="*/ 385943 h 2038887"/>
              <a:gd name="connsiteX73" fmla="*/ 1685208 w 2026874"/>
              <a:gd name="connsiteY73" fmla="*/ 278226 h 2038887"/>
              <a:gd name="connsiteX74" fmla="*/ 1567039 w 2026874"/>
              <a:gd name="connsiteY74" fmla="*/ 187179 h 2038887"/>
              <a:gd name="connsiteX75" fmla="*/ 1436024 w 2026874"/>
              <a:gd name="connsiteY75" fmla="*/ 115368 h 2038887"/>
              <a:gd name="connsiteX76" fmla="*/ 1418041 w 2026874"/>
              <a:gd name="connsiteY76" fmla="*/ 108956 h 2038887"/>
              <a:gd name="connsiteX77" fmla="*/ 1401343 w 2026874"/>
              <a:gd name="connsiteY77" fmla="*/ 101262 h 2038887"/>
              <a:gd name="connsiteX78" fmla="*/ 1366663 w 2026874"/>
              <a:gd name="connsiteY78" fmla="*/ 88438 h 2038887"/>
              <a:gd name="connsiteX79" fmla="*/ 1330698 w 2026874"/>
              <a:gd name="connsiteY79" fmla="*/ 76897 h 2038887"/>
              <a:gd name="connsiteX80" fmla="*/ 1314000 w 2026874"/>
              <a:gd name="connsiteY80" fmla="*/ 70486 h 2038887"/>
              <a:gd name="connsiteX81" fmla="*/ 1296018 w 2026874"/>
              <a:gd name="connsiteY81" fmla="*/ 65356 h 2038887"/>
              <a:gd name="connsiteX82" fmla="*/ 1222804 w 2026874"/>
              <a:gd name="connsiteY82" fmla="*/ 47403 h 2038887"/>
              <a:gd name="connsiteX83" fmla="*/ 1149590 w 2026874"/>
              <a:gd name="connsiteY83" fmla="*/ 34579 h 2038887"/>
              <a:gd name="connsiteX84" fmla="*/ 1075091 w 2026874"/>
              <a:gd name="connsiteY84" fmla="*/ 26885 h 2038887"/>
              <a:gd name="connsiteX85" fmla="*/ 1037842 w 2026874"/>
              <a:gd name="connsiteY85" fmla="*/ 25603 h 2038887"/>
              <a:gd name="connsiteX86" fmla="*/ 1018575 w 2026874"/>
              <a:gd name="connsiteY86" fmla="*/ 25603 h 2038887"/>
              <a:gd name="connsiteX87" fmla="*/ 1000593 w 2026874"/>
              <a:gd name="connsiteY87" fmla="*/ 25603 h 2038887"/>
              <a:gd name="connsiteX88" fmla="*/ 982610 w 2026874"/>
              <a:gd name="connsiteY88" fmla="*/ 26885 h 2038887"/>
              <a:gd name="connsiteX89" fmla="*/ 963343 w 2026874"/>
              <a:gd name="connsiteY89" fmla="*/ 28168 h 2038887"/>
              <a:gd name="connsiteX90" fmla="*/ 926094 w 2026874"/>
              <a:gd name="connsiteY90" fmla="*/ 30732 h 2038887"/>
              <a:gd name="connsiteX91" fmla="*/ 890129 w 2026874"/>
              <a:gd name="connsiteY91" fmla="*/ 35862 h 2038887"/>
              <a:gd name="connsiteX92" fmla="*/ 870863 w 2026874"/>
              <a:gd name="connsiteY92" fmla="*/ 38426 h 2038887"/>
              <a:gd name="connsiteX93" fmla="*/ 852880 w 2026874"/>
              <a:gd name="connsiteY93" fmla="*/ 42273 h 2038887"/>
              <a:gd name="connsiteX94" fmla="*/ 710305 w 2026874"/>
              <a:gd name="connsiteY94" fmla="*/ 79462 h 2038887"/>
              <a:gd name="connsiteX95" fmla="*/ 692323 w 2026874"/>
              <a:gd name="connsiteY95" fmla="*/ 85874 h 2038887"/>
              <a:gd name="connsiteX96" fmla="*/ 675625 w 2026874"/>
              <a:gd name="connsiteY96" fmla="*/ 91003 h 2038887"/>
              <a:gd name="connsiteX97" fmla="*/ 640944 w 2026874"/>
              <a:gd name="connsiteY97" fmla="*/ 105109 h 2038887"/>
              <a:gd name="connsiteX98" fmla="*/ 606264 w 2026874"/>
              <a:gd name="connsiteY98" fmla="*/ 119214 h 2038887"/>
              <a:gd name="connsiteX99" fmla="*/ 572868 w 2026874"/>
              <a:gd name="connsiteY99" fmla="*/ 135885 h 2038887"/>
              <a:gd name="connsiteX100" fmla="*/ 507361 w 2026874"/>
              <a:gd name="connsiteY100" fmla="*/ 170508 h 2038887"/>
              <a:gd name="connsiteX101" fmla="*/ 476534 w 2026874"/>
              <a:gd name="connsiteY101" fmla="*/ 191026 h 2038887"/>
              <a:gd name="connsiteX102" fmla="*/ 468827 w 2026874"/>
              <a:gd name="connsiteY102" fmla="*/ 194873 h 2038887"/>
              <a:gd name="connsiteX103" fmla="*/ 461120 w 2026874"/>
              <a:gd name="connsiteY103" fmla="*/ 201284 h 2038887"/>
              <a:gd name="connsiteX104" fmla="*/ 445707 w 2026874"/>
              <a:gd name="connsiteY104" fmla="*/ 211544 h 2038887"/>
              <a:gd name="connsiteX105" fmla="*/ 332675 w 2026874"/>
              <a:gd name="connsiteY105" fmla="*/ 306437 h 2038887"/>
              <a:gd name="connsiteX106" fmla="*/ 306986 w 2026874"/>
              <a:gd name="connsiteY106" fmla="*/ 333366 h 2038887"/>
              <a:gd name="connsiteX107" fmla="*/ 281297 w 2026874"/>
              <a:gd name="connsiteY107" fmla="*/ 360295 h 2038887"/>
              <a:gd name="connsiteX108" fmla="*/ 256892 w 2026874"/>
              <a:gd name="connsiteY108" fmla="*/ 388507 h 2038887"/>
              <a:gd name="connsiteX109" fmla="*/ 235056 w 2026874"/>
              <a:gd name="connsiteY109" fmla="*/ 418001 h 2038887"/>
              <a:gd name="connsiteX110" fmla="*/ 155420 w 2026874"/>
              <a:gd name="connsiteY110" fmla="*/ 542389 h 2038887"/>
              <a:gd name="connsiteX111" fmla="*/ 95050 w 2026874"/>
              <a:gd name="connsiteY111" fmla="*/ 677036 h 2038887"/>
              <a:gd name="connsiteX112" fmla="*/ 56516 w 2026874"/>
              <a:gd name="connsiteY112" fmla="*/ 819376 h 2038887"/>
              <a:gd name="connsiteX113" fmla="*/ 39818 w 2026874"/>
              <a:gd name="connsiteY113" fmla="*/ 965563 h 2038887"/>
              <a:gd name="connsiteX114" fmla="*/ 43672 w 2026874"/>
              <a:gd name="connsiteY114" fmla="*/ 1111751 h 2038887"/>
              <a:gd name="connsiteX115" fmla="*/ 69361 w 2026874"/>
              <a:gd name="connsiteY115" fmla="*/ 1256656 h 2038887"/>
              <a:gd name="connsiteX116" fmla="*/ 114317 w 2026874"/>
              <a:gd name="connsiteY116" fmla="*/ 1395149 h 2038887"/>
              <a:gd name="connsiteX117" fmla="*/ 181109 w 2026874"/>
              <a:gd name="connsiteY117" fmla="*/ 1525949 h 2038887"/>
              <a:gd name="connsiteX118" fmla="*/ 267168 w 2026874"/>
              <a:gd name="connsiteY118" fmla="*/ 1645207 h 2038887"/>
              <a:gd name="connsiteX119" fmla="*/ 307153 w 2026874"/>
              <a:gd name="connsiteY119" fmla="*/ 1686642 h 2038887"/>
              <a:gd name="connsiteX120" fmla="*/ 315783 w 2026874"/>
              <a:gd name="connsiteY120" fmla="*/ 1697138 h 2038887"/>
              <a:gd name="connsiteX121" fmla="*/ 328626 w 2026874"/>
              <a:gd name="connsiteY121" fmla="*/ 1709969 h 2038887"/>
              <a:gd name="connsiteX122" fmla="*/ 340186 w 2026874"/>
              <a:gd name="connsiteY122" fmla="*/ 1721516 h 2038887"/>
              <a:gd name="connsiteX123" fmla="*/ 347554 w 2026874"/>
              <a:gd name="connsiteY123" fmla="*/ 1728509 h 2038887"/>
              <a:gd name="connsiteX124" fmla="*/ 368640 w 2026874"/>
              <a:gd name="connsiteY124" fmla="*/ 1750359 h 2038887"/>
              <a:gd name="connsiteX125" fmla="*/ 396897 w 2026874"/>
              <a:gd name="connsiteY125" fmla="*/ 1774724 h 2038887"/>
              <a:gd name="connsiteX126" fmla="*/ 409361 w 2026874"/>
              <a:gd name="connsiteY126" fmla="*/ 1783921 h 2038887"/>
              <a:gd name="connsiteX127" fmla="*/ 425000 w 2026874"/>
              <a:gd name="connsiteY127" fmla="*/ 1795461 h 2038887"/>
              <a:gd name="connsiteX128" fmla="*/ 419818 w 2026874"/>
              <a:gd name="connsiteY128" fmla="*/ 1790802 h 2038887"/>
              <a:gd name="connsiteX129" fmla="*/ 392845 w 2026874"/>
              <a:gd name="connsiteY129" fmla="*/ 1768990 h 2038887"/>
              <a:gd name="connsiteX130" fmla="*/ 365874 w 2026874"/>
              <a:gd name="connsiteY130" fmla="*/ 1745895 h 2038887"/>
              <a:gd name="connsiteX131" fmla="*/ 347554 w 2026874"/>
              <a:gd name="connsiteY131" fmla="*/ 1728509 h 2038887"/>
              <a:gd name="connsiteX132" fmla="*/ 307153 w 2026874"/>
              <a:gd name="connsiteY132" fmla="*/ 1686642 h 2038887"/>
              <a:gd name="connsiteX133" fmla="*/ 227161 w 2026874"/>
              <a:gd name="connsiteY133" fmla="*/ 1589360 h 2038887"/>
              <a:gd name="connsiteX134" fmla="*/ 101291 w 2026874"/>
              <a:gd name="connsiteY134" fmla="*/ 1343010 h 2038887"/>
              <a:gd name="connsiteX135" fmla="*/ 89732 w 2026874"/>
              <a:gd name="connsiteY135" fmla="*/ 1309650 h 2038887"/>
              <a:gd name="connsiteX136" fmla="*/ 80741 w 2026874"/>
              <a:gd name="connsiteY136" fmla="*/ 1276290 h 2038887"/>
              <a:gd name="connsiteX137" fmla="*/ 75604 w 2026874"/>
              <a:gd name="connsiteY137" fmla="*/ 1259611 h 2038887"/>
              <a:gd name="connsiteX138" fmla="*/ 71750 w 2026874"/>
              <a:gd name="connsiteY138" fmla="*/ 1241648 h 2038887"/>
              <a:gd name="connsiteX139" fmla="*/ 64044 w 2026874"/>
              <a:gd name="connsiteY139" fmla="*/ 1208288 h 2038887"/>
              <a:gd name="connsiteX140" fmla="*/ 57622 w 2026874"/>
              <a:gd name="connsiteY140" fmla="*/ 1173644 h 2038887"/>
              <a:gd name="connsiteX141" fmla="*/ 56337 w 2026874"/>
              <a:gd name="connsiteY141" fmla="*/ 1164663 h 2038887"/>
              <a:gd name="connsiteX142" fmla="*/ 55053 w 2026874"/>
              <a:gd name="connsiteY142" fmla="*/ 1156965 h 2038887"/>
              <a:gd name="connsiteX143" fmla="*/ 52485 w 2026874"/>
              <a:gd name="connsiteY143" fmla="*/ 1139002 h 2038887"/>
              <a:gd name="connsiteX144" fmla="*/ 46062 w 2026874"/>
              <a:gd name="connsiteY144" fmla="*/ 1069716 h 2038887"/>
              <a:gd name="connsiteX145" fmla="*/ 46062 w 2026874"/>
              <a:gd name="connsiteY145" fmla="*/ 1035073 h 2038887"/>
              <a:gd name="connsiteX146" fmla="*/ 44778 w 2026874"/>
              <a:gd name="connsiteY146" fmla="*/ 1018393 h 2038887"/>
              <a:gd name="connsiteX147" fmla="*/ 46062 w 2026874"/>
              <a:gd name="connsiteY147" fmla="*/ 1000430 h 2038887"/>
              <a:gd name="connsiteX148" fmla="*/ 47347 w 2026874"/>
              <a:gd name="connsiteY148" fmla="*/ 965787 h 2038887"/>
              <a:gd name="connsiteX149" fmla="*/ 49916 w 2026874"/>
              <a:gd name="connsiteY149" fmla="*/ 931144 h 2038887"/>
              <a:gd name="connsiteX150" fmla="*/ 51200 w 2026874"/>
              <a:gd name="connsiteY150" fmla="*/ 914464 h 2038887"/>
              <a:gd name="connsiteX151" fmla="*/ 53769 w 2026874"/>
              <a:gd name="connsiteY151" fmla="*/ 896501 h 2038887"/>
              <a:gd name="connsiteX152" fmla="*/ 58907 w 2026874"/>
              <a:gd name="connsiteY152" fmla="*/ 861858 h 2038887"/>
              <a:gd name="connsiteX153" fmla="*/ 65328 w 2026874"/>
              <a:gd name="connsiteY153" fmla="*/ 828498 h 2038887"/>
              <a:gd name="connsiteX154" fmla="*/ 66613 w 2026874"/>
              <a:gd name="connsiteY154" fmla="*/ 819516 h 2038887"/>
              <a:gd name="connsiteX155" fmla="*/ 67897 w 2026874"/>
              <a:gd name="connsiteY155" fmla="*/ 811818 h 2038887"/>
              <a:gd name="connsiteX156" fmla="*/ 71750 w 2026874"/>
              <a:gd name="connsiteY156" fmla="*/ 793855 h 2038887"/>
              <a:gd name="connsiteX157" fmla="*/ 91016 w 2026874"/>
              <a:gd name="connsiteY157" fmla="*/ 727135 h 2038887"/>
              <a:gd name="connsiteX158" fmla="*/ 101291 w 2026874"/>
              <a:gd name="connsiteY158" fmla="*/ 695059 h 2038887"/>
              <a:gd name="connsiteX159" fmla="*/ 107713 w 2026874"/>
              <a:gd name="connsiteY159" fmla="*/ 678378 h 2038887"/>
              <a:gd name="connsiteX160" fmla="*/ 114135 w 2026874"/>
              <a:gd name="connsiteY160" fmla="*/ 661699 h 2038887"/>
              <a:gd name="connsiteX161" fmla="*/ 119272 w 2026874"/>
              <a:gd name="connsiteY161" fmla="*/ 646302 h 2038887"/>
              <a:gd name="connsiteX162" fmla="*/ 126978 w 2026874"/>
              <a:gd name="connsiteY162" fmla="*/ 629622 h 2038887"/>
              <a:gd name="connsiteX163" fmla="*/ 141107 w 2026874"/>
              <a:gd name="connsiteY163" fmla="*/ 597545 h 2038887"/>
              <a:gd name="connsiteX164" fmla="*/ 156520 w 2026874"/>
              <a:gd name="connsiteY164" fmla="*/ 566751 h 2038887"/>
              <a:gd name="connsiteX165" fmla="*/ 164226 w 2026874"/>
              <a:gd name="connsiteY165" fmla="*/ 551355 h 2038887"/>
              <a:gd name="connsiteX166" fmla="*/ 173216 w 2026874"/>
              <a:gd name="connsiteY166" fmla="*/ 537241 h 2038887"/>
              <a:gd name="connsiteX167" fmla="*/ 251564 w 2026874"/>
              <a:gd name="connsiteY167" fmla="*/ 423047 h 2038887"/>
              <a:gd name="connsiteX168" fmla="*/ 344039 w 2026874"/>
              <a:gd name="connsiteY168" fmla="*/ 320402 h 2038887"/>
              <a:gd name="connsiteX169" fmla="*/ 567521 w 2026874"/>
              <a:gd name="connsiteY169" fmla="*/ 160017 h 2038887"/>
              <a:gd name="connsiteX170" fmla="*/ 598347 w 2026874"/>
              <a:gd name="connsiteY170" fmla="*/ 144621 h 2038887"/>
              <a:gd name="connsiteX171" fmla="*/ 630456 w 2026874"/>
              <a:gd name="connsiteY171" fmla="*/ 130507 h 2038887"/>
              <a:gd name="connsiteX172" fmla="*/ 645869 w 2026874"/>
              <a:gd name="connsiteY172" fmla="*/ 122808 h 2038887"/>
              <a:gd name="connsiteX173" fmla="*/ 661282 w 2026874"/>
              <a:gd name="connsiteY173" fmla="*/ 116393 h 2038887"/>
              <a:gd name="connsiteX174" fmla="*/ 694675 w 2026874"/>
              <a:gd name="connsiteY174" fmla="*/ 103563 h 2038887"/>
              <a:gd name="connsiteX175" fmla="*/ 826967 w 2026874"/>
              <a:gd name="connsiteY175" fmla="*/ 65070 h 2038887"/>
              <a:gd name="connsiteX176" fmla="*/ 895039 w 2026874"/>
              <a:gd name="connsiteY176" fmla="*/ 54806 h 2038887"/>
              <a:gd name="connsiteX177" fmla="*/ 911736 w 2026874"/>
              <a:gd name="connsiteY177" fmla="*/ 52240 h 2038887"/>
              <a:gd name="connsiteX178" fmla="*/ 929717 w 2026874"/>
              <a:gd name="connsiteY178" fmla="*/ 50956 h 2038887"/>
              <a:gd name="connsiteX179" fmla="*/ 964396 w 2026874"/>
              <a:gd name="connsiteY179" fmla="*/ 48390 h 2038887"/>
              <a:gd name="connsiteX180" fmla="*/ 1101825 w 2026874"/>
              <a:gd name="connsiteY180" fmla="*/ 50956 h 2038887"/>
              <a:gd name="connsiteX181" fmla="*/ 1118522 w 2026874"/>
              <a:gd name="connsiteY181" fmla="*/ 52240 h 2038887"/>
              <a:gd name="connsiteX182" fmla="*/ 1136503 w 2026874"/>
              <a:gd name="connsiteY182" fmla="*/ 54806 h 2038887"/>
              <a:gd name="connsiteX183" fmla="*/ 1169897 w 2026874"/>
              <a:gd name="connsiteY183" fmla="*/ 59938 h 2038887"/>
              <a:gd name="connsiteX184" fmla="*/ 1237969 w 2026874"/>
              <a:gd name="connsiteY184" fmla="*/ 74052 h 2038887"/>
              <a:gd name="connsiteX185" fmla="*/ 1254666 w 2026874"/>
              <a:gd name="connsiteY185" fmla="*/ 77901 h 2038887"/>
              <a:gd name="connsiteX186" fmla="*/ 1271363 w 2026874"/>
              <a:gd name="connsiteY186" fmla="*/ 81750 h 2038887"/>
              <a:gd name="connsiteX187" fmla="*/ 1303472 w 2026874"/>
              <a:gd name="connsiteY187" fmla="*/ 92015 h 2038887"/>
              <a:gd name="connsiteX188" fmla="*/ 1336866 w 2026874"/>
              <a:gd name="connsiteY188" fmla="*/ 102279 h 2038887"/>
              <a:gd name="connsiteX189" fmla="*/ 1352279 w 2026874"/>
              <a:gd name="connsiteY189" fmla="*/ 108694 h 2038887"/>
              <a:gd name="connsiteX190" fmla="*/ 1368976 w 2026874"/>
              <a:gd name="connsiteY190" fmla="*/ 115110 h 2038887"/>
              <a:gd name="connsiteX191" fmla="*/ 1610440 w 2026874"/>
              <a:gd name="connsiteY191" fmla="*/ 247267 h 2038887"/>
              <a:gd name="connsiteX192" fmla="*/ 1637412 w 2026874"/>
              <a:gd name="connsiteY192" fmla="*/ 267796 h 2038887"/>
              <a:gd name="connsiteX193" fmla="*/ 1663099 w 2026874"/>
              <a:gd name="connsiteY193" fmla="*/ 290891 h 2038887"/>
              <a:gd name="connsiteX194" fmla="*/ 1675943 w 2026874"/>
              <a:gd name="connsiteY194" fmla="*/ 302438 h 2038887"/>
              <a:gd name="connsiteX195" fmla="*/ 1688787 w 2026874"/>
              <a:gd name="connsiteY195" fmla="*/ 313986 h 2038887"/>
              <a:gd name="connsiteX196" fmla="*/ 1700347 w 2026874"/>
              <a:gd name="connsiteY196" fmla="*/ 326817 h 2038887"/>
              <a:gd name="connsiteX197" fmla="*/ 1706768 w 2026874"/>
              <a:gd name="connsiteY197" fmla="*/ 331949 h 2038887"/>
              <a:gd name="connsiteX198" fmla="*/ 1713190 w 2026874"/>
              <a:gd name="connsiteY198" fmla="*/ 338365 h 2038887"/>
              <a:gd name="connsiteX199" fmla="*/ 1736309 w 2026874"/>
              <a:gd name="connsiteY199" fmla="*/ 364026 h 2038887"/>
              <a:gd name="connsiteX200" fmla="*/ 1759428 w 2026874"/>
              <a:gd name="connsiteY200" fmla="*/ 389688 h 2038887"/>
              <a:gd name="connsiteX201" fmla="*/ 1769703 w 2026874"/>
              <a:gd name="connsiteY201" fmla="*/ 402518 h 2038887"/>
              <a:gd name="connsiteX202" fmla="*/ 1779978 w 2026874"/>
              <a:gd name="connsiteY202" fmla="*/ 416632 h 2038887"/>
              <a:gd name="connsiteX203" fmla="*/ 1791538 w 2026874"/>
              <a:gd name="connsiteY203" fmla="*/ 429463 h 2038887"/>
              <a:gd name="connsiteX204" fmla="*/ 1801812 w 2026874"/>
              <a:gd name="connsiteY204" fmla="*/ 443576 h 2038887"/>
              <a:gd name="connsiteX205" fmla="*/ 1821079 w 2026874"/>
              <a:gd name="connsiteY205" fmla="*/ 471804 h 2038887"/>
              <a:gd name="connsiteX206" fmla="*/ 1840344 w 2026874"/>
              <a:gd name="connsiteY206" fmla="*/ 500032 h 2038887"/>
              <a:gd name="connsiteX207" fmla="*/ 1849335 w 2026874"/>
              <a:gd name="connsiteY207" fmla="*/ 514145 h 2038887"/>
              <a:gd name="connsiteX208" fmla="*/ 1858325 w 2026874"/>
              <a:gd name="connsiteY208" fmla="*/ 529543 h 2038887"/>
              <a:gd name="connsiteX209" fmla="*/ 1875022 w 2026874"/>
              <a:gd name="connsiteY209" fmla="*/ 559053 h 2038887"/>
              <a:gd name="connsiteX210" fmla="*/ 1932820 w 2026874"/>
              <a:gd name="connsiteY210" fmla="*/ 684794 h 2038887"/>
              <a:gd name="connsiteX211" fmla="*/ 1944379 w 2026874"/>
              <a:gd name="connsiteY211" fmla="*/ 728418 h 2038887"/>
              <a:gd name="connsiteX212" fmla="*/ 1945663 w 2026874"/>
              <a:gd name="connsiteY212" fmla="*/ 748947 h 2038887"/>
              <a:gd name="connsiteX213" fmla="*/ 1922544 w 2026874"/>
              <a:gd name="connsiteY213" fmla="*/ 702757 h 2038887"/>
              <a:gd name="connsiteX214" fmla="*/ 1860895 w 2026874"/>
              <a:gd name="connsiteY214" fmla="*/ 566751 h 2038887"/>
              <a:gd name="connsiteX215" fmla="*/ 1779978 w 2026874"/>
              <a:gd name="connsiteY215" fmla="*/ 441010 h 2038887"/>
              <a:gd name="connsiteX216" fmla="*/ 1756860 w 2026874"/>
              <a:gd name="connsiteY216" fmla="*/ 411500 h 2038887"/>
              <a:gd name="connsiteX217" fmla="*/ 1731172 w 2026874"/>
              <a:gd name="connsiteY217" fmla="*/ 383272 h 2038887"/>
              <a:gd name="connsiteX218" fmla="*/ 1724750 w 2026874"/>
              <a:gd name="connsiteY218" fmla="*/ 376857 h 2038887"/>
              <a:gd name="connsiteX219" fmla="*/ 1718328 w 2026874"/>
              <a:gd name="connsiteY219" fmla="*/ 370441 h 2038887"/>
              <a:gd name="connsiteX220" fmla="*/ 1705484 w 2026874"/>
              <a:gd name="connsiteY220" fmla="*/ 356328 h 2038887"/>
              <a:gd name="connsiteX221" fmla="*/ 1692641 w 2026874"/>
              <a:gd name="connsiteY221" fmla="*/ 343497 h 2038887"/>
              <a:gd name="connsiteX222" fmla="*/ 1678512 w 2026874"/>
              <a:gd name="connsiteY222" fmla="*/ 330666 h 2038887"/>
              <a:gd name="connsiteX223" fmla="*/ 1562918 w 2026874"/>
              <a:gd name="connsiteY223" fmla="*/ 237002 h 2038887"/>
              <a:gd name="connsiteX224" fmla="*/ 1433195 w 2026874"/>
              <a:gd name="connsiteY224" fmla="*/ 163867 h 2038887"/>
              <a:gd name="connsiteX225" fmla="*/ 1294482 w 2026874"/>
              <a:gd name="connsiteY225" fmla="*/ 111261 h 2038887"/>
              <a:gd name="connsiteX226" fmla="*/ 1258519 w 2026874"/>
              <a:gd name="connsiteY226" fmla="*/ 100996 h 2038887"/>
              <a:gd name="connsiteX227" fmla="*/ 1222556 w 2026874"/>
              <a:gd name="connsiteY227" fmla="*/ 93298 h 2038887"/>
              <a:gd name="connsiteX228" fmla="*/ 1213566 w 2026874"/>
              <a:gd name="connsiteY228" fmla="*/ 90731 h 2038887"/>
              <a:gd name="connsiteX229" fmla="*/ 1204575 w 2026874"/>
              <a:gd name="connsiteY229" fmla="*/ 89448 h 2038887"/>
              <a:gd name="connsiteX230" fmla="*/ 1185309 w 2026874"/>
              <a:gd name="connsiteY230" fmla="*/ 85599 h 2038887"/>
              <a:gd name="connsiteX231" fmla="*/ 1167328 w 2026874"/>
              <a:gd name="connsiteY231" fmla="*/ 83033 h 2038887"/>
              <a:gd name="connsiteX232" fmla="*/ 1149347 w 2026874"/>
              <a:gd name="connsiteY232" fmla="*/ 80467 h 2038887"/>
              <a:gd name="connsiteX233" fmla="*/ 1130081 w 2026874"/>
              <a:gd name="connsiteY233" fmla="*/ 77901 h 2038887"/>
              <a:gd name="connsiteX234" fmla="*/ 1112099 w 2026874"/>
              <a:gd name="connsiteY234" fmla="*/ 76618 h 2038887"/>
              <a:gd name="connsiteX235" fmla="*/ 1074853 w 2026874"/>
              <a:gd name="connsiteY235" fmla="*/ 74052 h 2038887"/>
              <a:gd name="connsiteX236" fmla="*/ 1037606 w 2026874"/>
              <a:gd name="connsiteY236" fmla="*/ 72769 h 2038887"/>
              <a:gd name="connsiteX237" fmla="*/ 1019624 w 2026874"/>
              <a:gd name="connsiteY237" fmla="*/ 72769 h 2038887"/>
              <a:gd name="connsiteX238" fmla="*/ 1000358 w 2026874"/>
              <a:gd name="connsiteY238" fmla="*/ 72769 h 2038887"/>
              <a:gd name="connsiteX239" fmla="*/ 982377 w 2026874"/>
              <a:gd name="connsiteY239" fmla="*/ 72769 h 2038887"/>
              <a:gd name="connsiteX240" fmla="*/ 972102 w 2026874"/>
              <a:gd name="connsiteY240" fmla="*/ 74052 h 2038887"/>
              <a:gd name="connsiteX241" fmla="*/ 963111 w 2026874"/>
              <a:gd name="connsiteY241" fmla="*/ 74052 h 2038887"/>
              <a:gd name="connsiteX242" fmla="*/ 925864 w 2026874"/>
              <a:gd name="connsiteY242" fmla="*/ 77901 h 2038887"/>
              <a:gd name="connsiteX243" fmla="*/ 852655 w 2026874"/>
              <a:gd name="connsiteY243" fmla="*/ 88165 h 2038887"/>
              <a:gd name="connsiteX244" fmla="*/ 710088 w 2026874"/>
              <a:gd name="connsiteY244" fmla="*/ 126658 h 2038887"/>
              <a:gd name="connsiteX245" fmla="*/ 573944 w 2026874"/>
              <a:gd name="connsiteY245" fmla="*/ 186962 h 2038887"/>
              <a:gd name="connsiteX246" fmla="*/ 448074 w 2026874"/>
              <a:gd name="connsiteY246" fmla="*/ 266513 h 2038887"/>
              <a:gd name="connsiteX247" fmla="*/ 337617 w 2026874"/>
              <a:gd name="connsiteY247" fmla="*/ 366592 h 2038887"/>
              <a:gd name="connsiteX248" fmla="*/ 243858 w 2026874"/>
              <a:gd name="connsiteY248" fmla="*/ 480786 h 2038887"/>
              <a:gd name="connsiteX249" fmla="*/ 169363 w 2026874"/>
              <a:gd name="connsiteY249" fmla="*/ 609093 h 2038887"/>
              <a:gd name="connsiteX250" fmla="*/ 115419 w 2026874"/>
              <a:gd name="connsiteY250" fmla="*/ 747665 h 2038887"/>
              <a:gd name="connsiteX251" fmla="*/ 83310 w 2026874"/>
              <a:gd name="connsiteY251" fmla="*/ 892652 h 2038887"/>
              <a:gd name="connsiteX252" fmla="*/ 75604 w 2026874"/>
              <a:gd name="connsiteY252" fmla="*/ 967070 h 2038887"/>
              <a:gd name="connsiteX253" fmla="*/ 74319 w 2026874"/>
              <a:gd name="connsiteY253" fmla="*/ 1041488 h 2038887"/>
              <a:gd name="connsiteX254" fmla="*/ 78172 w 2026874"/>
              <a:gd name="connsiteY254" fmla="*/ 1109491 h 2038887"/>
              <a:gd name="connsiteX255" fmla="*/ 82025 w 2026874"/>
              <a:gd name="connsiteY255" fmla="*/ 1144134 h 2038887"/>
              <a:gd name="connsiteX256" fmla="*/ 84594 w 2026874"/>
              <a:gd name="connsiteY256" fmla="*/ 1160814 h 2038887"/>
              <a:gd name="connsiteX257" fmla="*/ 87163 w 2026874"/>
              <a:gd name="connsiteY257" fmla="*/ 1177494 h 2038887"/>
              <a:gd name="connsiteX258" fmla="*/ 120556 w 2026874"/>
              <a:gd name="connsiteY258" fmla="*/ 1310934 h 2038887"/>
              <a:gd name="connsiteX259" fmla="*/ 245142 w 2026874"/>
              <a:gd name="connsiteY259" fmla="*/ 1553434 h 2038887"/>
              <a:gd name="connsiteX260" fmla="*/ 428809 w 2026874"/>
              <a:gd name="connsiteY260" fmla="*/ 1754876 h 2038887"/>
              <a:gd name="connsiteX261" fmla="*/ 663850 w 2026874"/>
              <a:gd name="connsiteY261" fmla="*/ 1894731 h 2038887"/>
              <a:gd name="connsiteX262" fmla="*/ 695960 w 2026874"/>
              <a:gd name="connsiteY262" fmla="*/ 1906279 h 2038887"/>
              <a:gd name="connsiteX263" fmla="*/ 728069 w 2026874"/>
              <a:gd name="connsiteY263" fmla="*/ 1917826 h 2038887"/>
              <a:gd name="connsiteX264" fmla="*/ 760179 w 2026874"/>
              <a:gd name="connsiteY264" fmla="*/ 1928091 h 2038887"/>
              <a:gd name="connsiteX265" fmla="*/ 776876 w 2026874"/>
              <a:gd name="connsiteY265" fmla="*/ 1933223 h 2038887"/>
              <a:gd name="connsiteX266" fmla="*/ 785866 w 2026874"/>
              <a:gd name="connsiteY266" fmla="*/ 1934506 h 2038887"/>
              <a:gd name="connsiteX267" fmla="*/ 793573 w 2026874"/>
              <a:gd name="connsiteY267" fmla="*/ 1937072 h 2038887"/>
              <a:gd name="connsiteX268" fmla="*/ 826967 w 2026874"/>
              <a:gd name="connsiteY268" fmla="*/ 1944771 h 2038887"/>
              <a:gd name="connsiteX269" fmla="*/ 860361 w 2026874"/>
              <a:gd name="connsiteY269" fmla="*/ 1951186 h 2038887"/>
              <a:gd name="connsiteX270" fmla="*/ 878342 w 2026874"/>
              <a:gd name="connsiteY270" fmla="*/ 1953752 h 2038887"/>
              <a:gd name="connsiteX271" fmla="*/ 895039 w 2026874"/>
              <a:gd name="connsiteY271" fmla="*/ 1956318 h 2038887"/>
              <a:gd name="connsiteX272" fmla="*/ 928433 w 2026874"/>
              <a:gd name="connsiteY272" fmla="*/ 1960168 h 2038887"/>
              <a:gd name="connsiteX273" fmla="*/ 997790 w 2026874"/>
              <a:gd name="connsiteY273" fmla="*/ 1965300 h 2038887"/>
              <a:gd name="connsiteX274" fmla="*/ 1065862 w 2026874"/>
              <a:gd name="connsiteY274" fmla="*/ 1966583 h 2038887"/>
              <a:gd name="connsiteX275" fmla="*/ 1100540 w 2026874"/>
              <a:gd name="connsiteY275" fmla="*/ 1965300 h 2038887"/>
              <a:gd name="connsiteX276" fmla="*/ 1117237 w 2026874"/>
              <a:gd name="connsiteY276" fmla="*/ 1964017 h 2038887"/>
              <a:gd name="connsiteX277" fmla="*/ 1133934 w 2026874"/>
              <a:gd name="connsiteY277" fmla="*/ 1961451 h 2038887"/>
              <a:gd name="connsiteX278" fmla="*/ 1168612 w 2026874"/>
              <a:gd name="connsiteY278" fmla="*/ 1957602 h 2038887"/>
              <a:gd name="connsiteX279" fmla="*/ 1202006 w 2026874"/>
              <a:gd name="connsiteY279" fmla="*/ 1952469 h 2038887"/>
              <a:gd name="connsiteX280" fmla="*/ 1335582 w 2026874"/>
              <a:gd name="connsiteY280" fmla="*/ 1916543 h 2038887"/>
              <a:gd name="connsiteX281" fmla="*/ 1462736 w 2026874"/>
              <a:gd name="connsiteY281" fmla="*/ 1862654 h 2038887"/>
              <a:gd name="connsiteX282" fmla="*/ 1579615 w 2026874"/>
              <a:gd name="connsiteY282" fmla="*/ 1790802 h 2038887"/>
              <a:gd name="connsiteX283" fmla="*/ 1686218 w 2026874"/>
              <a:gd name="connsiteY283" fmla="*/ 1700987 h 2038887"/>
              <a:gd name="connsiteX284" fmla="*/ 1778694 w 2026874"/>
              <a:gd name="connsiteY284" fmla="*/ 1599624 h 2038887"/>
              <a:gd name="connsiteX285" fmla="*/ 1857041 w 2026874"/>
              <a:gd name="connsiteY285" fmla="*/ 1486714 h 2038887"/>
              <a:gd name="connsiteX286" fmla="*/ 1916123 w 2026874"/>
              <a:gd name="connsiteY286" fmla="*/ 1360973 h 2038887"/>
              <a:gd name="connsiteX287" fmla="*/ 1922544 w 2026874"/>
              <a:gd name="connsiteY287" fmla="*/ 1345576 h 2038887"/>
              <a:gd name="connsiteX288" fmla="*/ 1928966 w 2026874"/>
              <a:gd name="connsiteY288" fmla="*/ 1328896 h 2038887"/>
              <a:gd name="connsiteX289" fmla="*/ 1939242 w 2026874"/>
              <a:gd name="connsiteY289" fmla="*/ 1296819 h 2038887"/>
              <a:gd name="connsiteX290" fmla="*/ 1949517 w 2026874"/>
              <a:gd name="connsiteY290" fmla="*/ 1263460 h 2038887"/>
              <a:gd name="connsiteX291" fmla="*/ 1953370 w 2026874"/>
              <a:gd name="connsiteY291" fmla="*/ 1246780 h 2038887"/>
              <a:gd name="connsiteX292" fmla="*/ 1957223 w 2026874"/>
              <a:gd name="connsiteY292" fmla="*/ 1230100 h 2038887"/>
              <a:gd name="connsiteX293" fmla="*/ 1962360 w 2026874"/>
              <a:gd name="connsiteY293" fmla="*/ 1209571 h 2038887"/>
              <a:gd name="connsiteX294" fmla="*/ 1966214 w 2026874"/>
              <a:gd name="connsiteY294" fmla="*/ 1191608 h 2038887"/>
              <a:gd name="connsiteX295" fmla="*/ 1969296 w 2026874"/>
              <a:gd name="connsiteY295" fmla="*/ 1175596 h 2038887"/>
              <a:gd name="connsiteX296" fmla="*/ 1971643 w 2026874"/>
              <a:gd name="connsiteY296" fmla="*/ 1159197 h 2038887"/>
              <a:gd name="connsiteX297" fmla="*/ 1974212 w 2026874"/>
              <a:gd name="connsiteY297" fmla="*/ 1142527 h 2038887"/>
              <a:gd name="connsiteX298" fmla="*/ 1980634 w 2026874"/>
              <a:gd name="connsiteY298" fmla="*/ 1111751 h 2038887"/>
              <a:gd name="connsiteX299" fmla="*/ 1984487 w 2026874"/>
              <a:gd name="connsiteY299" fmla="*/ 1084822 h 2038887"/>
              <a:gd name="connsiteX300" fmla="*/ 1989625 w 2026874"/>
              <a:gd name="connsiteY300" fmla="*/ 1063022 h 2038887"/>
              <a:gd name="connsiteX301" fmla="*/ 1993478 w 2026874"/>
              <a:gd name="connsiteY301" fmla="*/ 1045069 h 2038887"/>
              <a:gd name="connsiteX302" fmla="*/ 2001185 w 2026874"/>
              <a:gd name="connsiteY302" fmla="*/ 1021987 h 2038887"/>
              <a:gd name="connsiteX303" fmla="*/ 2016598 w 2026874"/>
              <a:gd name="connsiteY303" fmla="*/ 1036093 h 2038887"/>
              <a:gd name="connsiteX304" fmla="*/ 2019168 w 2026874"/>
              <a:gd name="connsiteY304" fmla="*/ 1056610 h 2038887"/>
              <a:gd name="connsiteX305" fmla="*/ 2020452 w 2026874"/>
              <a:gd name="connsiteY305" fmla="*/ 1068151 h 2038887"/>
              <a:gd name="connsiteX306" fmla="*/ 2020452 w 2026874"/>
              <a:gd name="connsiteY306" fmla="*/ 1083539 h 2038887"/>
              <a:gd name="connsiteX307" fmla="*/ 2020452 w 2026874"/>
              <a:gd name="connsiteY307" fmla="*/ 1118162 h 2038887"/>
              <a:gd name="connsiteX308" fmla="*/ 2015314 w 2026874"/>
              <a:gd name="connsiteY308" fmla="*/ 1160480 h 2038887"/>
              <a:gd name="connsiteX309" fmla="*/ 1988341 w 2026874"/>
              <a:gd name="connsiteY309" fmla="*/ 1309233 h 2038887"/>
              <a:gd name="connsiteX310" fmla="*/ 1936962 w 2026874"/>
              <a:gd name="connsiteY310" fmla="*/ 1454137 h 2038887"/>
              <a:gd name="connsiteX311" fmla="*/ 1861179 w 2026874"/>
              <a:gd name="connsiteY311" fmla="*/ 1588784 h 2038887"/>
              <a:gd name="connsiteX312" fmla="*/ 1838059 w 2026874"/>
              <a:gd name="connsiteY312" fmla="*/ 1620842 h 2038887"/>
              <a:gd name="connsiteX313" fmla="*/ 1814939 w 2026874"/>
              <a:gd name="connsiteY313" fmla="*/ 1651618 h 2038887"/>
              <a:gd name="connsiteX314" fmla="*/ 1789250 w 2026874"/>
              <a:gd name="connsiteY314" fmla="*/ 1682395 h 2038887"/>
              <a:gd name="connsiteX315" fmla="*/ 1777690 w 2026874"/>
              <a:gd name="connsiteY315" fmla="*/ 1697783 h 2038887"/>
              <a:gd name="connsiteX316" fmla="*/ 1763561 w 2026874"/>
              <a:gd name="connsiteY316" fmla="*/ 1711889 h 2038887"/>
              <a:gd name="connsiteX317" fmla="*/ 1750716 w 2026874"/>
              <a:gd name="connsiteY317" fmla="*/ 1725995 h 2038887"/>
              <a:gd name="connsiteX318" fmla="*/ 1736587 w 2026874"/>
              <a:gd name="connsiteY318" fmla="*/ 1740101 h 2038887"/>
              <a:gd name="connsiteX319" fmla="*/ 1709613 w 2026874"/>
              <a:gd name="connsiteY319" fmla="*/ 1767030 h 2038887"/>
              <a:gd name="connsiteX320" fmla="*/ 1649244 w 2026874"/>
              <a:gd name="connsiteY320" fmla="*/ 1818324 h 2038887"/>
              <a:gd name="connsiteX321" fmla="*/ 1519514 w 2026874"/>
              <a:gd name="connsiteY321" fmla="*/ 1905523 h 2038887"/>
              <a:gd name="connsiteX322" fmla="*/ 1378223 w 2026874"/>
              <a:gd name="connsiteY322" fmla="*/ 1973487 h 2038887"/>
              <a:gd name="connsiteX323" fmla="*/ 1226657 w 2026874"/>
              <a:gd name="connsiteY323" fmla="*/ 2017088 h 2038887"/>
              <a:gd name="connsiteX324" fmla="*/ 1071238 w 2026874"/>
              <a:gd name="connsiteY324" fmla="*/ 2037605 h 2038887"/>
              <a:gd name="connsiteX325" fmla="*/ 913249 w 2026874"/>
              <a:gd name="connsiteY325" fmla="*/ 2033758 h 2038887"/>
              <a:gd name="connsiteX326" fmla="*/ 757830 w 2026874"/>
              <a:gd name="connsiteY326" fmla="*/ 2006829 h 2038887"/>
              <a:gd name="connsiteX327" fmla="*/ 719297 w 2026874"/>
              <a:gd name="connsiteY327" fmla="*/ 1995288 h 2038887"/>
              <a:gd name="connsiteX328" fmla="*/ 682047 w 2026874"/>
              <a:gd name="connsiteY328" fmla="*/ 1983747 h 2038887"/>
              <a:gd name="connsiteX329" fmla="*/ 644798 w 2026874"/>
              <a:gd name="connsiteY329" fmla="*/ 1969640 h 2038887"/>
              <a:gd name="connsiteX330" fmla="*/ 626815 w 2026874"/>
              <a:gd name="connsiteY330" fmla="*/ 1961946 h 2038887"/>
              <a:gd name="connsiteX331" fmla="*/ 608833 w 2026874"/>
              <a:gd name="connsiteY331" fmla="*/ 1954252 h 2038887"/>
              <a:gd name="connsiteX332" fmla="*/ 468827 w 2026874"/>
              <a:gd name="connsiteY332" fmla="*/ 1878594 h 2038887"/>
              <a:gd name="connsiteX333" fmla="*/ 344235 w 2026874"/>
              <a:gd name="connsiteY333" fmla="*/ 1783700 h 2038887"/>
              <a:gd name="connsiteX334" fmla="*/ 233771 w 2026874"/>
              <a:gd name="connsiteY334" fmla="*/ 1670854 h 2038887"/>
              <a:gd name="connsiteX335" fmla="*/ 142575 w 2026874"/>
              <a:gd name="connsiteY335" fmla="*/ 1542619 h 2038887"/>
              <a:gd name="connsiteX336" fmla="*/ 26974 w 2026874"/>
              <a:gd name="connsiteY336" fmla="*/ 1250244 h 2038887"/>
              <a:gd name="connsiteX337" fmla="*/ 21836 w 2026874"/>
              <a:gd name="connsiteY337" fmla="*/ 1231009 h 2038887"/>
              <a:gd name="connsiteX338" fmla="*/ 20552 w 2026874"/>
              <a:gd name="connsiteY338" fmla="*/ 1222033 h 2038887"/>
              <a:gd name="connsiteX339" fmla="*/ 17983 w 2026874"/>
              <a:gd name="connsiteY339" fmla="*/ 1211774 h 2038887"/>
              <a:gd name="connsiteX340" fmla="*/ 11560 w 2026874"/>
              <a:gd name="connsiteY340" fmla="*/ 1173304 h 2038887"/>
              <a:gd name="connsiteX341" fmla="*/ 2569 w 2026874"/>
              <a:gd name="connsiteY341" fmla="*/ 1095080 h 2038887"/>
              <a:gd name="connsiteX342" fmla="*/ 0 w 2026874"/>
              <a:gd name="connsiteY342" fmla="*/ 1016857 h 2038887"/>
              <a:gd name="connsiteX343" fmla="*/ 2569 w 2026874"/>
              <a:gd name="connsiteY343" fmla="*/ 938634 h 2038887"/>
              <a:gd name="connsiteX344" fmla="*/ 11560 w 2026874"/>
              <a:gd name="connsiteY344" fmla="*/ 856564 h 2038887"/>
              <a:gd name="connsiteX345" fmla="*/ 19267 w 2026874"/>
              <a:gd name="connsiteY345" fmla="*/ 816811 h 2038887"/>
              <a:gd name="connsiteX346" fmla="*/ 23121 w 2026874"/>
              <a:gd name="connsiteY346" fmla="*/ 797576 h 2038887"/>
              <a:gd name="connsiteX347" fmla="*/ 28258 w 2026874"/>
              <a:gd name="connsiteY347" fmla="*/ 777058 h 2038887"/>
              <a:gd name="connsiteX348" fmla="*/ 78352 w 2026874"/>
              <a:gd name="connsiteY348" fmla="*/ 621894 h 2038887"/>
              <a:gd name="connsiteX349" fmla="*/ 251754 w 2026874"/>
              <a:gd name="connsiteY349" fmla="*/ 347472 h 2038887"/>
              <a:gd name="connsiteX350" fmla="*/ 368640 w 2026874"/>
              <a:gd name="connsiteY350" fmla="*/ 234626 h 2038887"/>
              <a:gd name="connsiteX351" fmla="*/ 503508 w 2026874"/>
              <a:gd name="connsiteY351" fmla="*/ 143579 h 2038887"/>
              <a:gd name="connsiteX352" fmla="*/ 538188 w 2026874"/>
              <a:gd name="connsiteY352" fmla="*/ 123062 h 2038887"/>
              <a:gd name="connsiteX353" fmla="*/ 574153 w 2026874"/>
              <a:gd name="connsiteY353" fmla="*/ 105109 h 2038887"/>
              <a:gd name="connsiteX354" fmla="*/ 592135 w 2026874"/>
              <a:gd name="connsiteY354" fmla="*/ 96132 h 2038887"/>
              <a:gd name="connsiteX355" fmla="*/ 611402 w 2026874"/>
              <a:gd name="connsiteY355" fmla="*/ 87156 h 2038887"/>
              <a:gd name="connsiteX356" fmla="*/ 629384 w 2026874"/>
              <a:gd name="connsiteY356" fmla="*/ 78180 h 2038887"/>
              <a:gd name="connsiteX357" fmla="*/ 648651 w 2026874"/>
              <a:gd name="connsiteY357" fmla="*/ 70486 h 2038887"/>
              <a:gd name="connsiteX358" fmla="*/ 804071 w 2026874"/>
              <a:gd name="connsiteY358" fmla="*/ 21756 h 2038887"/>
              <a:gd name="connsiteX359" fmla="*/ 964628 w 2026874"/>
              <a:gd name="connsiteY359" fmla="*/ 1239 h 2038887"/>
              <a:gd name="connsiteX360" fmla="*/ 1046191 w 2026874"/>
              <a:gd name="connsiteY360" fmla="*/ 437 h 20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26874" h="2038887">
                <a:moveTo>
                  <a:pt x="1763742" y="1587514"/>
                </a:moveTo>
                <a:lnTo>
                  <a:pt x="1755677" y="1597992"/>
                </a:lnTo>
                <a:lnTo>
                  <a:pt x="1748103" y="1606468"/>
                </a:lnTo>
                <a:close/>
                <a:moveTo>
                  <a:pt x="1867648" y="1423669"/>
                </a:moveTo>
                <a:lnTo>
                  <a:pt x="1862895" y="1434065"/>
                </a:lnTo>
                <a:lnTo>
                  <a:pt x="1861107" y="1437248"/>
                </a:lnTo>
                <a:close/>
                <a:moveTo>
                  <a:pt x="1911668" y="1315951"/>
                </a:moveTo>
                <a:lnTo>
                  <a:pt x="1904627" y="1340072"/>
                </a:lnTo>
                <a:cubicBezTo>
                  <a:pt x="1899491" y="1350338"/>
                  <a:pt x="1895638" y="1360603"/>
                  <a:pt x="1891786" y="1370869"/>
                </a:cubicBezTo>
                <a:lnTo>
                  <a:pt x="1890689" y="1373269"/>
                </a:lnTo>
                <a:close/>
                <a:moveTo>
                  <a:pt x="1046191" y="437"/>
                </a:moveTo>
                <a:cubicBezTo>
                  <a:pt x="1073486" y="1238"/>
                  <a:pt x="1100781" y="3162"/>
                  <a:pt x="1127754" y="6368"/>
                </a:cubicBezTo>
                <a:cubicBezTo>
                  <a:pt x="1127754" y="6368"/>
                  <a:pt x="1127754" y="6368"/>
                  <a:pt x="1162435" y="10215"/>
                </a:cubicBezTo>
                <a:cubicBezTo>
                  <a:pt x="1168856" y="11497"/>
                  <a:pt x="1173995" y="12780"/>
                  <a:pt x="1180417" y="12780"/>
                </a:cubicBezTo>
                <a:cubicBezTo>
                  <a:pt x="1180417" y="12780"/>
                  <a:pt x="1180417" y="12780"/>
                  <a:pt x="1198399" y="16627"/>
                </a:cubicBezTo>
                <a:cubicBezTo>
                  <a:pt x="1209959" y="19191"/>
                  <a:pt x="1221519" y="20474"/>
                  <a:pt x="1233080" y="24321"/>
                </a:cubicBezTo>
                <a:cubicBezTo>
                  <a:pt x="1233080" y="24321"/>
                  <a:pt x="1233080" y="24321"/>
                  <a:pt x="1267760" y="32015"/>
                </a:cubicBezTo>
                <a:cubicBezTo>
                  <a:pt x="1267760" y="32015"/>
                  <a:pt x="1267760" y="32015"/>
                  <a:pt x="1276751" y="34579"/>
                </a:cubicBezTo>
                <a:cubicBezTo>
                  <a:pt x="1276751" y="34579"/>
                  <a:pt x="1276751" y="34579"/>
                  <a:pt x="1285742" y="37145"/>
                </a:cubicBezTo>
                <a:cubicBezTo>
                  <a:pt x="1285742" y="37145"/>
                  <a:pt x="1285742" y="37145"/>
                  <a:pt x="1302440" y="42273"/>
                </a:cubicBezTo>
                <a:cubicBezTo>
                  <a:pt x="1314000" y="46121"/>
                  <a:pt x="1325560" y="48686"/>
                  <a:pt x="1337121" y="53815"/>
                </a:cubicBezTo>
                <a:cubicBezTo>
                  <a:pt x="1347396" y="57662"/>
                  <a:pt x="1358957" y="61509"/>
                  <a:pt x="1370517" y="65356"/>
                </a:cubicBezTo>
                <a:cubicBezTo>
                  <a:pt x="1382077" y="69203"/>
                  <a:pt x="1392352" y="74333"/>
                  <a:pt x="1403912" y="78180"/>
                </a:cubicBezTo>
                <a:cubicBezTo>
                  <a:pt x="1447584" y="97415"/>
                  <a:pt x="1491256" y="117932"/>
                  <a:pt x="1532358" y="143579"/>
                </a:cubicBezTo>
                <a:cubicBezTo>
                  <a:pt x="1532358" y="143579"/>
                  <a:pt x="1532358" y="143579"/>
                  <a:pt x="1547771" y="152555"/>
                </a:cubicBezTo>
                <a:cubicBezTo>
                  <a:pt x="1547771" y="152555"/>
                  <a:pt x="1547771" y="152555"/>
                  <a:pt x="1561900" y="161532"/>
                </a:cubicBezTo>
                <a:cubicBezTo>
                  <a:pt x="1572176" y="169226"/>
                  <a:pt x="1582452" y="174355"/>
                  <a:pt x="1591443" y="182049"/>
                </a:cubicBezTo>
                <a:cubicBezTo>
                  <a:pt x="1591443" y="182049"/>
                  <a:pt x="1591443" y="182049"/>
                  <a:pt x="1620986" y="202567"/>
                </a:cubicBezTo>
                <a:cubicBezTo>
                  <a:pt x="1626124" y="206414"/>
                  <a:pt x="1629977" y="210261"/>
                  <a:pt x="1635114" y="214108"/>
                </a:cubicBezTo>
                <a:cubicBezTo>
                  <a:pt x="1635114" y="214108"/>
                  <a:pt x="1635114" y="214108"/>
                  <a:pt x="1649244" y="224367"/>
                </a:cubicBezTo>
                <a:cubicBezTo>
                  <a:pt x="1649244" y="224367"/>
                  <a:pt x="1649244" y="224367"/>
                  <a:pt x="1663373" y="235908"/>
                </a:cubicBezTo>
                <a:cubicBezTo>
                  <a:pt x="1668511" y="239755"/>
                  <a:pt x="1672364" y="243602"/>
                  <a:pt x="1677502" y="247449"/>
                </a:cubicBezTo>
                <a:cubicBezTo>
                  <a:pt x="1686493" y="255143"/>
                  <a:pt x="1695484" y="262837"/>
                  <a:pt x="1704476" y="270531"/>
                </a:cubicBezTo>
                <a:cubicBezTo>
                  <a:pt x="1704476" y="270531"/>
                  <a:pt x="1704476" y="270531"/>
                  <a:pt x="1731449" y="294896"/>
                </a:cubicBezTo>
                <a:cubicBezTo>
                  <a:pt x="1731449" y="294896"/>
                  <a:pt x="1731449" y="294896"/>
                  <a:pt x="1737871" y="301308"/>
                </a:cubicBezTo>
                <a:cubicBezTo>
                  <a:pt x="1737871" y="301308"/>
                  <a:pt x="1737871" y="301308"/>
                  <a:pt x="1744293" y="307719"/>
                </a:cubicBezTo>
                <a:cubicBezTo>
                  <a:pt x="1744293" y="307719"/>
                  <a:pt x="1744293" y="307719"/>
                  <a:pt x="1757138" y="320543"/>
                </a:cubicBezTo>
                <a:cubicBezTo>
                  <a:pt x="1764845" y="329519"/>
                  <a:pt x="1773836" y="337213"/>
                  <a:pt x="1781543" y="346190"/>
                </a:cubicBezTo>
                <a:cubicBezTo>
                  <a:pt x="1789250" y="355167"/>
                  <a:pt x="1796956" y="364142"/>
                  <a:pt x="1805947" y="373119"/>
                </a:cubicBezTo>
                <a:cubicBezTo>
                  <a:pt x="1820076" y="392355"/>
                  <a:pt x="1835490" y="410307"/>
                  <a:pt x="1849619" y="430825"/>
                </a:cubicBezTo>
                <a:cubicBezTo>
                  <a:pt x="1863748" y="450060"/>
                  <a:pt x="1875308" y="470577"/>
                  <a:pt x="1888153" y="491095"/>
                </a:cubicBezTo>
                <a:cubicBezTo>
                  <a:pt x="1893290" y="501354"/>
                  <a:pt x="1899713" y="511612"/>
                  <a:pt x="1904851" y="521872"/>
                </a:cubicBezTo>
                <a:cubicBezTo>
                  <a:pt x="1907420" y="527001"/>
                  <a:pt x="1911273" y="532130"/>
                  <a:pt x="1913842" y="537260"/>
                </a:cubicBezTo>
                <a:cubicBezTo>
                  <a:pt x="1913842" y="537260"/>
                  <a:pt x="1913842" y="537260"/>
                  <a:pt x="1921549" y="553930"/>
                </a:cubicBezTo>
                <a:cubicBezTo>
                  <a:pt x="1921549" y="553930"/>
                  <a:pt x="1921549" y="553930"/>
                  <a:pt x="1929255" y="569318"/>
                </a:cubicBezTo>
                <a:cubicBezTo>
                  <a:pt x="1931824" y="575730"/>
                  <a:pt x="1934393" y="580859"/>
                  <a:pt x="1935678" y="585989"/>
                </a:cubicBezTo>
                <a:cubicBezTo>
                  <a:pt x="1935678" y="585989"/>
                  <a:pt x="1935678" y="585989"/>
                  <a:pt x="1949807" y="618047"/>
                </a:cubicBezTo>
                <a:cubicBezTo>
                  <a:pt x="1954944" y="629588"/>
                  <a:pt x="1958798" y="641130"/>
                  <a:pt x="1962651" y="651388"/>
                </a:cubicBezTo>
                <a:cubicBezTo>
                  <a:pt x="1962651" y="651388"/>
                  <a:pt x="1962651" y="651388"/>
                  <a:pt x="1969074" y="668059"/>
                </a:cubicBezTo>
                <a:cubicBezTo>
                  <a:pt x="1970358" y="674470"/>
                  <a:pt x="1972927" y="679600"/>
                  <a:pt x="1974212" y="684730"/>
                </a:cubicBezTo>
                <a:cubicBezTo>
                  <a:pt x="1989625" y="729612"/>
                  <a:pt x="2001185" y="777058"/>
                  <a:pt x="2010177" y="823223"/>
                </a:cubicBezTo>
                <a:cubicBezTo>
                  <a:pt x="2012745" y="834764"/>
                  <a:pt x="2014030" y="846305"/>
                  <a:pt x="2016598" y="859129"/>
                </a:cubicBezTo>
                <a:cubicBezTo>
                  <a:pt x="2017883" y="870670"/>
                  <a:pt x="2019168" y="882211"/>
                  <a:pt x="2020452" y="893752"/>
                </a:cubicBezTo>
                <a:cubicBezTo>
                  <a:pt x="2020452" y="893752"/>
                  <a:pt x="2020452" y="893752"/>
                  <a:pt x="2023021" y="911705"/>
                </a:cubicBezTo>
                <a:cubicBezTo>
                  <a:pt x="2024305" y="916834"/>
                  <a:pt x="2024305" y="923246"/>
                  <a:pt x="2024305" y="928375"/>
                </a:cubicBezTo>
                <a:cubicBezTo>
                  <a:pt x="2025590" y="941199"/>
                  <a:pt x="2025590" y="952740"/>
                  <a:pt x="2026874" y="964281"/>
                </a:cubicBezTo>
                <a:cubicBezTo>
                  <a:pt x="2026874" y="1009163"/>
                  <a:pt x="2023021" y="1021987"/>
                  <a:pt x="2019168" y="1013010"/>
                </a:cubicBezTo>
                <a:cubicBezTo>
                  <a:pt x="2016598" y="1009163"/>
                  <a:pt x="2014030" y="998905"/>
                  <a:pt x="2012745" y="984798"/>
                </a:cubicBezTo>
                <a:cubicBezTo>
                  <a:pt x="2011461" y="977104"/>
                  <a:pt x="2011461" y="969410"/>
                  <a:pt x="2010177" y="960434"/>
                </a:cubicBezTo>
                <a:cubicBezTo>
                  <a:pt x="2010177" y="951457"/>
                  <a:pt x="2008892" y="941199"/>
                  <a:pt x="2007607" y="930940"/>
                </a:cubicBezTo>
                <a:cubicBezTo>
                  <a:pt x="2003754" y="880929"/>
                  <a:pt x="1997332" y="832199"/>
                  <a:pt x="1985772" y="784752"/>
                </a:cubicBezTo>
                <a:cubicBezTo>
                  <a:pt x="1984487" y="778341"/>
                  <a:pt x="1983203" y="771929"/>
                  <a:pt x="1981918" y="765517"/>
                </a:cubicBezTo>
                <a:cubicBezTo>
                  <a:pt x="1981918" y="765517"/>
                  <a:pt x="1981918" y="765517"/>
                  <a:pt x="1976780" y="747564"/>
                </a:cubicBezTo>
                <a:cubicBezTo>
                  <a:pt x="1976780" y="747564"/>
                  <a:pt x="1976780" y="747564"/>
                  <a:pt x="1971643" y="729612"/>
                </a:cubicBezTo>
                <a:cubicBezTo>
                  <a:pt x="1971643" y="729612"/>
                  <a:pt x="1971643" y="729612"/>
                  <a:pt x="1969074" y="720635"/>
                </a:cubicBezTo>
                <a:cubicBezTo>
                  <a:pt x="1969074" y="720635"/>
                  <a:pt x="1969074" y="720635"/>
                  <a:pt x="1965220" y="711659"/>
                </a:cubicBezTo>
                <a:cubicBezTo>
                  <a:pt x="1961367" y="700118"/>
                  <a:pt x="1957514" y="688577"/>
                  <a:pt x="1953660" y="677036"/>
                </a:cubicBezTo>
                <a:cubicBezTo>
                  <a:pt x="1949807" y="665494"/>
                  <a:pt x="1944669" y="653953"/>
                  <a:pt x="1940815" y="642412"/>
                </a:cubicBezTo>
                <a:cubicBezTo>
                  <a:pt x="1935678" y="630871"/>
                  <a:pt x="1930540" y="619330"/>
                  <a:pt x="1925402" y="607789"/>
                </a:cubicBezTo>
                <a:cubicBezTo>
                  <a:pt x="1920264" y="596248"/>
                  <a:pt x="1915126" y="584706"/>
                  <a:pt x="1909989" y="574448"/>
                </a:cubicBezTo>
                <a:cubicBezTo>
                  <a:pt x="1904851" y="562907"/>
                  <a:pt x="1898429" y="551366"/>
                  <a:pt x="1893290" y="541107"/>
                </a:cubicBezTo>
                <a:cubicBezTo>
                  <a:pt x="1893290" y="541107"/>
                  <a:pt x="1893290" y="541107"/>
                  <a:pt x="1874024" y="509048"/>
                </a:cubicBezTo>
                <a:cubicBezTo>
                  <a:pt x="1848335" y="465448"/>
                  <a:pt x="1820076" y="424413"/>
                  <a:pt x="1789250" y="385943"/>
                </a:cubicBezTo>
                <a:cubicBezTo>
                  <a:pt x="1757138" y="348754"/>
                  <a:pt x="1722458" y="311566"/>
                  <a:pt x="1685208" y="278226"/>
                </a:cubicBezTo>
                <a:cubicBezTo>
                  <a:pt x="1649244" y="244885"/>
                  <a:pt x="1609425" y="214108"/>
                  <a:pt x="1567039" y="187179"/>
                </a:cubicBezTo>
                <a:cubicBezTo>
                  <a:pt x="1525936" y="158967"/>
                  <a:pt x="1480980" y="135885"/>
                  <a:pt x="1436024" y="115368"/>
                </a:cubicBezTo>
                <a:cubicBezTo>
                  <a:pt x="1436024" y="115368"/>
                  <a:pt x="1436024" y="115368"/>
                  <a:pt x="1418041" y="108956"/>
                </a:cubicBezTo>
                <a:cubicBezTo>
                  <a:pt x="1412903" y="106391"/>
                  <a:pt x="1407766" y="103826"/>
                  <a:pt x="1401343" y="101262"/>
                </a:cubicBezTo>
                <a:cubicBezTo>
                  <a:pt x="1401343" y="101262"/>
                  <a:pt x="1401343" y="101262"/>
                  <a:pt x="1366663" y="88438"/>
                </a:cubicBezTo>
                <a:cubicBezTo>
                  <a:pt x="1355103" y="83309"/>
                  <a:pt x="1343543" y="80744"/>
                  <a:pt x="1330698" y="76897"/>
                </a:cubicBezTo>
                <a:cubicBezTo>
                  <a:pt x="1325560" y="74333"/>
                  <a:pt x="1319138" y="71768"/>
                  <a:pt x="1314000" y="70486"/>
                </a:cubicBezTo>
                <a:cubicBezTo>
                  <a:pt x="1314000" y="70486"/>
                  <a:pt x="1314000" y="70486"/>
                  <a:pt x="1296018" y="65356"/>
                </a:cubicBezTo>
                <a:cubicBezTo>
                  <a:pt x="1271613" y="58944"/>
                  <a:pt x="1247209" y="53815"/>
                  <a:pt x="1222804" y="47403"/>
                </a:cubicBezTo>
                <a:cubicBezTo>
                  <a:pt x="1198399" y="43556"/>
                  <a:pt x="1173995" y="37145"/>
                  <a:pt x="1149590" y="34579"/>
                </a:cubicBezTo>
                <a:cubicBezTo>
                  <a:pt x="1125185" y="30732"/>
                  <a:pt x="1099496" y="29450"/>
                  <a:pt x="1075091" y="26885"/>
                </a:cubicBezTo>
                <a:cubicBezTo>
                  <a:pt x="1062247" y="26885"/>
                  <a:pt x="1050687" y="26885"/>
                  <a:pt x="1037842" y="25603"/>
                </a:cubicBezTo>
                <a:cubicBezTo>
                  <a:pt x="1031420" y="25603"/>
                  <a:pt x="1024997" y="25603"/>
                  <a:pt x="1018575" y="25603"/>
                </a:cubicBezTo>
                <a:cubicBezTo>
                  <a:pt x="1018575" y="25603"/>
                  <a:pt x="1018575" y="25603"/>
                  <a:pt x="1000593" y="25603"/>
                </a:cubicBezTo>
                <a:cubicBezTo>
                  <a:pt x="1000593" y="25603"/>
                  <a:pt x="1000593" y="25603"/>
                  <a:pt x="982610" y="26885"/>
                </a:cubicBezTo>
                <a:cubicBezTo>
                  <a:pt x="976188" y="26885"/>
                  <a:pt x="969766" y="26885"/>
                  <a:pt x="963343" y="28168"/>
                </a:cubicBezTo>
                <a:cubicBezTo>
                  <a:pt x="963343" y="28168"/>
                  <a:pt x="963343" y="28168"/>
                  <a:pt x="926094" y="30732"/>
                </a:cubicBezTo>
                <a:cubicBezTo>
                  <a:pt x="914534" y="32015"/>
                  <a:pt x="901689" y="34579"/>
                  <a:pt x="890129" y="35862"/>
                </a:cubicBezTo>
                <a:cubicBezTo>
                  <a:pt x="890129" y="35862"/>
                  <a:pt x="890129" y="35862"/>
                  <a:pt x="870863" y="38426"/>
                </a:cubicBezTo>
                <a:cubicBezTo>
                  <a:pt x="870863" y="38426"/>
                  <a:pt x="870863" y="38426"/>
                  <a:pt x="852880" y="42273"/>
                </a:cubicBezTo>
                <a:cubicBezTo>
                  <a:pt x="804071" y="49967"/>
                  <a:pt x="756546" y="64074"/>
                  <a:pt x="710305" y="79462"/>
                </a:cubicBezTo>
                <a:cubicBezTo>
                  <a:pt x="710305" y="79462"/>
                  <a:pt x="710305" y="79462"/>
                  <a:pt x="692323" y="85874"/>
                </a:cubicBezTo>
                <a:cubicBezTo>
                  <a:pt x="687185" y="87156"/>
                  <a:pt x="680763" y="89721"/>
                  <a:pt x="675625" y="91003"/>
                </a:cubicBezTo>
                <a:cubicBezTo>
                  <a:pt x="675625" y="91003"/>
                  <a:pt x="675625" y="91003"/>
                  <a:pt x="640944" y="105109"/>
                </a:cubicBezTo>
                <a:cubicBezTo>
                  <a:pt x="629384" y="110238"/>
                  <a:pt x="617824" y="115368"/>
                  <a:pt x="606264" y="119214"/>
                </a:cubicBezTo>
                <a:cubicBezTo>
                  <a:pt x="594704" y="124344"/>
                  <a:pt x="584429" y="129473"/>
                  <a:pt x="572868" y="135885"/>
                </a:cubicBezTo>
                <a:cubicBezTo>
                  <a:pt x="551033" y="146144"/>
                  <a:pt x="529197" y="158967"/>
                  <a:pt x="507361" y="170508"/>
                </a:cubicBezTo>
                <a:cubicBezTo>
                  <a:pt x="507361" y="170508"/>
                  <a:pt x="507361" y="170508"/>
                  <a:pt x="476534" y="191026"/>
                </a:cubicBezTo>
                <a:cubicBezTo>
                  <a:pt x="476534" y="191026"/>
                  <a:pt x="476534" y="191026"/>
                  <a:pt x="468827" y="194873"/>
                </a:cubicBezTo>
                <a:cubicBezTo>
                  <a:pt x="468827" y="194873"/>
                  <a:pt x="468827" y="194873"/>
                  <a:pt x="461120" y="201284"/>
                </a:cubicBezTo>
                <a:cubicBezTo>
                  <a:pt x="461120" y="201284"/>
                  <a:pt x="461120" y="201284"/>
                  <a:pt x="445707" y="211544"/>
                </a:cubicBezTo>
                <a:cubicBezTo>
                  <a:pt x="405889" y="241038"/>
                  <a:pt x="367355" y="271814"/>
                  <a:pt x="332675" y="306437"/>
                </a:cubicBezTo>
                <a:cubicBezTo>
                  <a:pt x="323683" y="315413"/>
                  <a:pt x="314692" y="324390"/>
                  <a:pt x="306986" y="333366"/>
                </a:cubicBezTo>
                <a:cubicBezTo>
                  <a:pt x="297994" y="342343"/>
                  <a:pt x="289003" y="351319"/>
                  <a:pt x="281297" y="360295"/>
                </a:cubicBezTo>
                <a:cubicBezTo>
                  <a:pt x="273589" y="370555"/>
                  <a:pt x="265883" y="379531"/>
                  <a:pt x="256892" y="388507"/>
                </a:cubicBezTo>
                <a:cubicBezTo>
                  <a:pt x="256892" y="388507"/>
                  <a:pt x="256892" y="388507"/>
                  <a:pt x="235056" y="418001"/>
                </a:cubicBezTo>
                <a:cubicBezTo>
                  <a:pt x="205514" y="457754"/>
                  <a:pt x="178540" y="498789"/>
                  <a:pt x="155420" y="542389"/>
                </a:cubicBezTo>
                <a:cubicBezTo>
                  <a:pt x="132300" y="585989"/>
                  <a:pt x="111748" y="630871"/>
                  <a:pt x="95050" y="677036"/>
                </a:cubicBezTo>
                <a:cubicBezTo>
                  <a:pt x="78352" y="723200"/>
                  <a:pt x="65507" y="770647"/>
                  <a:pt x="56516" y="819376"/>
                </a:cubicBezTo>
                <a:cubicBezTo>
                  <a:pt x="47525" y="868105"/>
                  <a:pt x="42387" y="916834"/>
                  <a:pt x="39818" y="965563"/>
                </a:cubicBezTo>
                <a:cubicBezTo>
                  <a:pt x="37249" y="1014293"/>
                  <a:pt x="38534" y="1063022"/>
                  <a:pt x="43672" y="1111751"/>
                </a:cubicBezTo>
                <a:cubicBezTo>
                  <a:pt x="48810" y="1160480"/>
                  <a:pt x="56516" y="1209209"/>
                  <a:pt x="69361" y="1256656"/>
                </a:cubicBezTo>
                <a:cubicBezTo>
                  <a:pt x="80921" y="1302820"/>
                  <a:pt x="96335" y="1350267"/>
                  <a:pt x="114317" y="1395149"/>
                </a:cubicBezTo>
                <a:cubicBezTo>
                  <a:pt x="133584" y="1440031"/>
                  <a:pt x="155420" y="1484913"/>
                  <a:pt x="181109" y="1525949"/>
                </a:cubicBezTo>
                <a:cubicBezTo>
                  <a:pt x="206798" y="1568266"/>
                  <a:pt x="235056" y="1608019"/>
                  <a:pt x="267168" y="1645207"/>
                </a:cubicBezTo>
                <a:lnTo>
                  <a:pt x="307153" y="1686642"/>
                </a:lnTo>
                <a:lnTo>
                  <a:pt x="315783" y="1697138"/>
                </a:lnTo>
                <a:cubicBezTo>
                  <a:pt x="328626" y="1709969"/>
                  <a:pt x="328626" y="1709969"/>
                  <a:pt x="328626" y="1709969"/>
                </a:cubicBezTo>
                <a:cubicBezTo>
                  <a:pt x="340186" y="1721516"/>
                  <a:pt x="340186" y="1721516"/>
                  <a:pt x="340186" y="1721516"/>
                </a:cubicBezTo>
                <a:lnTo>
                  <a:pt x="347554" y="1728509"/>
                </a:lnTo>
                <a:lnTo>
                  <a:pt x="368640" y="1750359"/>
                </a:lnTo>
                <a:cubicBezTo>
                  <a:pt x="378915" y="1758053"/>
                  <a:pt x="387906" y="1765747"/>
                  <a:pt x="396897" y="1774724"/>
                </a:cubicBezTo>
                <a:cubicBezTo>
                  <a:pt x="396897" y="1774724"/>
                  <a:pt x="396897" y="1774724"/>
                  <a:pt x="409361" y="1783921"/>
                </a:cubicBezTo>
                <a:lnTo>
                  <a:pt x="425000" y="1795461"/>
                </a:lnTo>
                <a:lnTo>
                  <a:pt x="419818" y="1790802"/>
                </a:lnTo>
                <a:cubicBezTo>
                  <a:pt x="410827" y="1784387"/>
                  <a:pt x="400552" y="1776689"/>
                  <a:pt x="392845" y="1768990"/>
                </a:cubicBezTo>
                <a:cubicBezTo>
                  <a:pt x="392845" y="1768990"/>
                  <a:pt x="392845" y="1768990"/>
                  <a:pt x="365874" y="1745895"/>
                </a:cubicBezTo>
                <a:lnTo>
                  <a:pt x="347554" y="1728509"/>
                </a:lnTo>
                <a:lnTo>
                  <a:pt x="307153" y="1686642"/>
                </a:lnTo>
                <a:lnTo>
                  <a:pt x="227161" y="1589360"/>
                </a:lnTo>
                <a:cubicBezTo>
                  <a:pt x="173216" y="1513659"/>
                  <a:pt x="130832" y="1430259"/>
                  <a:pt x="101291" y="1343010"/>
                </a:cubicBezTo>
                <a:cubicBezTo>
                  <a:pt x="101291" y="1343010"/>
                  <a:pt x="101291" y="1343010"/>
                  <a:pt x="89732" y="1309650"/>
                </a:cubicBezTo>
                <a:cubicBezTo>
                  <a:pt x="85878" y="1298102"/>
                  <a:pt x="83310" y="1286555"/>
                  <a:pt x="80741" y="1276290"/>
                </a:cubicBezTo>
                <a:cubicBezTo>
                  <a:pt x="80741" y="1276290"/>
                  <a:pt x="80741" y="1276290"/>
                  <a:pt x="75604" y="1259611"/>
                </a:cubicBezTo>
                <a:cubicBezTo>
                  <a:pt x="75604" y="1259611"/>
                  <a:pt x="75604" y="1259611"/>
                  <a:pt x="71750" y="1241648"/>
                </a:cubicBezTo>
                <a:cubicBezTo>
                  <a:pt x="69181" y="1231383"/>
                  <a:pt x="65328" y="1219835"/>
                  <a:pt x="64044" y="1208288"/>
                </a:cubicBezTo>
                <a:cubicBezTo>
                  <a:pt x="64044" y="1208288"/>
                  <a:pt x="64044" y="1208288"/>
                  <a:pt x="57622" y="1173644"/>
                </a:cubicBezTo>
                <a:cubicBezTo>
                  <a:pt x="57622" y="1173644"/>
                  <a:pt x="57622" y="1173644"/>
                  <a:pt x="56337" y="1164663"/>
                </a:cubicBezTo>
                <a:cubicBezTo>
                  <a:pt x="56337" y="1164663"/>
                  <a:pt x="56337" y="1164663"/>
                  <a:pt x="55053" y="1156965"/>
                </a:cubicBezTo>
                <a:cubicBezTo>
                  <a:pt x="55053" y="1156965"/>
                  <a:pt x="55053" y="1156965"/>
                  <a:pt x="52485" y="1139002"/>
                </a:cubicBezTo>
                <a:cubicBezTo>
                  <a:pt x="48631" y="1115906"/>
                  <a:pt x="48631" y="1092811"/>
                  <a:pt x="46062" y="1069716"/>
                </a:cubicBezTo>
                <a:cubicBezTo>
                  <a:pt x="46062" y="1058168"/>
                  <a:pt x="46062" y="1046621"/>
                  <a:pt x="46062" y="1035073"/>
                </a:cubicBezTo>
                <a:cubicBezTo>
                  <a:pt x="46062" y="1035073"/>
                  <a:pt x="46062" y="1035073"/>
                  <a:pt x="44778" y="1018393"/>
                </a:cubicBezTo>
                <a:cubicBezTo>
                  <a:pt x="44778" y="1011977"/>
                  <a:pt x="46062" y="1006845"/>
                  <a:pt x="46062" y="1000430"/>
                </a:cubicBezTo>
                <a:cubicBezTo>
                  <a:pt x="46062" y="1000430"/>
                  <a:pt x="46062" y="1000430"/>
                  <a:pt x="47347" y="965787"/>
                </a:cubicBezTo>
                <a:cubicBezTo>
                  <a:pt x="47347" y="965787"/>
                  <a:pt x="47347" y="965787"/>
                  <a:pt x="49916" y="931144"/>
                </a:cubicBezTo>
                <a:cubicBezTo>
                  <a:pt x="49916" y="926012"/>
                  <a:pt x="49916" y="919596"/>
                  <a:pt x="51200" y="914464"/>
                </a:cubicBezTo>
                <a:cubicBezTo>
                  <a:pt x="51200" y="914464"/>
                  <a:pt x="51200" y="914464"/>
                  <a:pt x="53769" y="896501"/>
                </a:cubicBezTo>
                <a:cubicBezTo>
                  <a:pt x="55053" y="884954"/>
                  <a:pt x="56337" y="873406"/>
                  <a:pt x="58907" y="861858"/>
                </a:cubicBezTo>
                <a:cubicBezTo>
                  <a:pt x="58907" y="861858"/>
                  <a:pt x="58907" y="861858"/>
                  <a:pt x="65328" y="828498"/>
                </a:cubicBezTo>
                <a:cubicBezTo>
                  <a:pt x="65328" y="828498"/>
                  <a:pt x="65328" y="828498"/>
                  <a:pt x="66613" y="819516"/>
                </a:cubicBezTo>
                <a:cubicBezTo>
                  <a:pt x="66613" y="819516"/>
                  <a:pt x="66613" y="819516"/>
                  <a:pt x="67897" y="811818"/>
                </a:cubicBezTo>
                <a:cubicBezTo>
                  <a:pt x="67897" y="811818"/>
                  <a:pt x="67897" y="811818"/>
                  <a:pt x="71750" y="793855"/>
                </a:cubicBezTo>
                <a:cubicBezTo>
                  <a:pt x="76888" y="772043"/>
                  <a:pt x="84594" y="750231"/>
                  <a:pt x="91016" y="727135"/>
                </a:cubicBezTo>
                <a:cubicBezTo>
                  <a:pt x="91016" y="727135"/>
                  <a:pt x="91016" y="727135"/>
                  <a:pt x="101291" y="695059"/>
                </a:cubicBezTo>
                <a:cubicBezTo>
                  <a:pt x="103859" y="688643"/>
                  <a:pt x="105144" y="683511"/>
                  <a:pt x="107713" y="678378"/>
                </a:cubicBezTo>
                <a:cubicBezTo>
                  <a:pt x="107713" y="678378"/>
                  <a:pt x="107713" y="678378"/>
                  <a:pt x="114135" y="661699"/>
                </a:cubicBezTo>
                <a:cubicBezTo>
                  <a:pt x="114135" y="661699"/>
                  <a:pt x="114135" y="661699"/>
                  <a:pt x="119272" y="646302"/>
                </a:cubicBezTo>
                <a:cubicBezTo>
                  <a:pt x="121841" y="639887"/>
                  <a:pt x="124410" y="634754"/>
                  <a:pt x="126978" y="629622"/>
                </a:cubicBezTo>
                <a:cubicBezTo>
                  <a:pt x="126978" y="629622"/>
                  <a:pt x="126978" y="629622"/>
                  <a:pt x="141107" y="597545"/>
                </a:cubicBezTo>
                <a:cubicBezTo>
                  <a:pt x="146244" y="587280"/>
                  <a:pt x="151382" y="577016"/>
                  <a:pt x="156520" y="566751"/>
                </a:cubicBezTo>
                <a:cubicBezTo>
                  <a:pt x="156520" y="566751"/>
                  <a:pt x="156520" y="566751"/>
                  <a:pt x="164226" y="551355"/>
                </a:cubicBezTo>
                <a:cubicBezTo>
                  <a:pt x="164226" y="551355"/>
                  <a:pt x="164226" y="551355"/>
                  <a:pt x="173216" y="537241"/>
                </a:cubicBezTo>
                <a:cubicBezTo>
                  <a:pt x="196335" y="496182"/>
                  <a:pt x="222023" y="458974"/>
                  <a:pt x="251564" y="423047"/>
                </a:cubicBezTo>
                <a:cubicBezTo>
                  <a:pt x="279820" y="385838"/>
                  <a:pt x="311929" y="352478"/>
                  <a:pt x="344039" y="320402"/>
                </a:cubicBezTo>
                <a:cubicBezTo>
                  <a:pt x="410827" y="257531"/>
                  <a:pt x="486605" y="203642"/>
                  <a:pt x="567521" y="160017"/>
                </a:cubicBezTo>
                <a:cubicBezTo>
                  <a:pt x="567521" y="160017"/>
                  <a:pt x="567521" y="160017"/>
                  <a:pt x="598347" y="144621"/>
                </a:cubicBezTo>
                <a:cubicBezTo>
                  <a:pt x="608622" y="139488"/>
                  <a:pt x="620182" y="135639"/>
                  <a:pt x="630456" y="130507"/>
                </a:cubicBezTo>
                <a:cubicBezTo>
                  <a:pt x="635594" y="127941"/>
                  <a:pt x="640731" y="125375"/>
                  <a:pt x="645869" y="122808"/>
                </a:cubicBezTo>
                <a:cubicBezTo>
                  <a:pt x="645869" y="122808"/>
                  <a:pt x="645869" y="122808"/>
                  <a:pt x="661282" y="116393"/>
                </a:cubicBezTo>
                <a:cubicBezTo>
                  <a:pt x="672841" y="112544"/>
                  <a:pt x="683116" y="107412"/>
                  <a:pt x="694675" y="103563"/>
                </a:cubicBezTo>
                <a:cubicBezTo>
                  <a:pt x="737060" y="88165"/>
                  <a:pt x="782013" y="75335"/>
                  <a:pt x="826967" y="65070"/>
                </a:cubicBezTo>
                <a:cubicBezTo>
                  <a:pt x="850086" y="61221"/>
                  <a:pt x="871920" y="57372"/>
                  <a:pt x="895039" y="54806"/>
                </a:cubicBezTo>
                <a:cubicBezTo>
                  <a:pt x="895039" y="54806"/>
                  <a:pt x="895039" y="54806"/>
                  <a:pt x="911736" y="52240"/>
                </a:cubicBezTo>
                <a:cubicBezTo>
                  <a:pt x="918158" y="52240"/>
                  <a:pt x="923296" y="50956"/>
                  <a:pt x="929717" y="50956"/>
                </a:cubicBezTo>
                <a:cubicBezTo>
                  <a:pt x="929717" y="50956"/>
                  <a:pt x="929717" y="50956"/>
                  <a:pt x="964396" y="48390"/>
                </a:cubicBezTo>
                <a:cubicBezTo>
                  <a:pt x="1009349" y="47107"/>
                  <a:pt x="1055587" y="47107"/>
                  <a:pt x="1101825" y="50956"/>
                </a:cubicBezTo>
                <a:cubicBezTo>
                  <a:pt x="1101825" y="50956"/>
                  <a:pt x="1101825" y="50956"/>
                  <a:pt x="1118522" y="52240"/>
                </a:cubicBezTo>
                <a:cubicBezTo>
                  <a:pt x="1124944" y="53523"/>
                  <a:pt x="1130081" y="54806"/>
                  <a:pt x="1136503" y="54806"/>
                </a:cubicBezTo>
                <a:cubicBezTo>
                  <a:pt x="1136503" y="54806"/>
                  <a:pt x="1136503" y="54806"/>
                  <a:pt x="1169897" y="59938"/>
                </a:cubicBezTo>
                <a:cubicBezTo>
                  <a:pt x="1193015" y="63787"/>
                  <a:pt x="1216134" y="67636"/>
                  <a:pt x="1237969" y="74052"/>
                </a:cubicBezTo>
                <a:cubicBezTo>
                  <a:pt x="1237969" y="74052"/>
                  <a:pt x="1237969" y="74052"/>
                  <a:pt x="1254666" y="77901"/>
                </a:cubicBezTo>
                <a:cubicBezTo>
                  <a:pt x="1259804" y="79184"/>
                  <a:pt x="1266225" y="80467"/>
                  <a:pt x="1271363" y="81750"/>
                </a:cubicBezTo>
                <a:cubicBezTo>
                  <a:pt x="1271363" y="81750"/>
                  <a:pt x="1271363" y="81750"/>
                  <a:pt x="1303472" y="92015"/>
                </a:cubicBezTo>
                <a:cubicBezTo>
                  <a:pt x="1315032" y="94581"/>
                  <a:pt x="1325307" y="99713"/>
                  <a:pt x="1336866" y="102279"/>
                </a:cubicBezTo>
                <a:cubicBezTo>
                  <a:pt x="1336866" y="102279"/>
                  <a:pt x="1336866" y="102279"/>
                  <a:pt x="1352279" y="108694"/>
                </a:cubicBezTo>
                <a:cubicBezTo>
                  <a:pt x="1358701" y="109977"/>
                  <a:pt x="1363839" y="112544"/>
                  <a:pt x="1368976" y="115110"/>
                </a:cubicBezTo>
                <a:cubicBezTo>
                  <a:pt x="1455030" y="147187"/>
                  <a:pt x="1537230" y="190811"/>
                  <a:pt x="1610440" y="247267"/>
                </a:cubicBezTo>
                <a:cubicBezTo>
                  <a:pt x="1610440" y="247267"/>
                  <a:pt x="1610440" y="247267"/>
                  <a:pt x="1637412" y="267796"/>
                </a:cubicBezTo>
                <a:cubicBezTo>
                  <a:pt x="1645118" y="275494"/>
                  <a:pt x="1654109" y="283192"/>
                  <a:pt x="1663099" y="290891"/>
                </a:cubicBezTo>
                <a:cubicBezTo>
                  <a:pt x="1666953" y="294740"/>
                  <a:pt x="1672090" y="298589"/>
                  <a:pt x="1675943" y="302438"/>
                </a:cubicBezTo>
                <a:cubicBezTo>
                  <a:pt x="1675943" y="302438"/>
                  <a:pt x="1675943" y="302438"/>
                  <a:pt x="1688787" y="313986"/>
                </a:cubicBezTo>
                <a:cubicBezTo>
                  <a:pt x="1688787" y="313986"/>
                  <a:pt x="1688787" y="313986"/>
                  <a:pt x="1700347" y="326817"/>
                </a:cubicBezTo>
                <a:cubicBezTo>
                  <a:pt x="1700347" y="326817"/>
                  <a:pt x="1700347" y="326817"/>
                  <a:pt x="1706768" y="331949"/>
                </a:cubicBezTo>
                <a:cubicBezTo>
                  <a:pt x="1706768" y="331949"/>
                  <a:pt x="1706768" y="331949"/>
                  <a:pt x="1713190" y="338365"/>
                </a:cubicBezTo>
                <a:cubicBezTo>
                  <a:pt x="1713190" y="338365"/>
                  <a:pt x="1713190" y="338365"/>
                  <a:pt x="1736309" y="364026"/>
                </a:cubicBezTo>
                <a:cubicBezTo>
                  <a:pt x="1744015" y="371724"/>
                  <a:pt x="1751722" y="380706"/>
                  <a:pt x="1759428" y="389688"/>
                </a:cubicBezTo>
                <a:cubicBezTo>
                  <a:pt x="1761997" y="393536"/>
                  <a:pt x="1765850" y="398669"/>
                  <a:pt x="1769703" y="402518"/>
                </a:cubicBezTo>
                <a:cubicBezTo>
                  <a:pt x="1769703" y="402518"/>
                  <a:pt x="1769703" y="402518"/>
                  <a:pt x="1779978" y="416632"/>
                </a:cubicBezTo>
                <a:cubicBezTo>
                  <a:pt x="1779978" y="416632"/>
                  <a:pt x="1779978" y="416632"/>
                  <a:pt x="1791538" y="429463"/>
                </a:cubicBezTo>
                <a:cubicBezTo>
                  <a:pt x="1795391" y="434595"/>
                  <a:pt x="1797960" y="438444"/>
                  <a:pt x="1801812" y="443576"/>
                </a:cubicBezTo>
                <a:cubicBezTo>
                  <a:pt x="1801812" y="443576"/>
                  <a:pt x="1801812" y="443576"/>
                  <a:pt x="1821079" y="471804"/>
                </a:cubicBezTo>
                <a:cubicBezTo>
                  <a:pt x="1828785" y="480786"/>
                  <a:pt x="1833922" y="491050"/>
                  <a:pt x="1840344" y="500032"/>
                </a:cubicBezTo>
                <a:cubicBezTo>
                  <a:pt x="1840344" y="500032"/>
                  <a:pt x="1840344" y="500032"/>
                  <a:pt x="1849335" y="514145"/>
                </a:cubicBezTo>
                <a:cubicBezTo>
                  <a:pt x="1849335" y="514145"/>
                  <a:pt x="1849335" y="514145"/>
                  <a:pt x="1858325" y="529543"/>
                </a:cubicBezTo>
                <a:cubicBezTo>
                  <a:pt x="1863463" y="539807"/>
                  <a:pt x="1869885" y="548788"/>
                  <a:pt x="1875022" y="559053"/>
                </a:cubicBezTo>
                <a:cubicBezTo>
                  <a:pt x="1896857" y="600111"/>
                  <a:pt x="1916123" y="642453"/>
                  <a:pt x="1932820" y="684794"/>
                </a:cubicBezTo>
                <a:cubicBezTo>
                  <a:pt x="1939242" y="702757"/>
                  <a:pt x="1943095" y="718154"/>
                  <a:pt x="1944379" y="728418"/>
                </a:cubicBezTo>
                <a:cubicBezTo>
                  <a:pt x="1946948" y="739966"/>
                  <a:pt x="1946948" y="746382"/>
                  <a:pt x="1945663" y="748947"/>
                </a:cubicBezTo>
                <a:cubicBezTo>
                  <a:pt x="1941811" y="752797"/>
                  <a:pt x="1935388" y="738683"/>
                  <a:pt x="1922544" y="702757"/>
                </a:cubicBezTo>
                <a:cubicBezTo>
                  <a:pt x="1905847" y="656566"/>
                  <a:pt x="1885298" y="610376"/>
                  <a:pt x="1860895" y="566751"/>
                </a:cubicBezTo>
                <a:cubicBezTo>
                  <a:pt x="1837776" y="521844"/>
                  <a:pt x="1809519" y="480786"/>
                  <a:pt x="1779978" y="441010"/>
                </a:cubicBezTo>
                <a:cubicBezTo>
                  <a:pt x="1779978" y="441010"/>
                  <a:pt x="1779978" y="441010"/>
                  <a:pt x="1756860" y="411500"/>
                </a:cubicBezTo>
                <a:cubicBezTo>
                  <a:pt x="1756860" y="411500"/>
                  <a:pt x="1756860" y="411500"/>
                  <a:pt x="1731172" y="383272"/>
                </a:cubicBezTo>
                <a:cubicBezTo>
                  <a:pt x="1729887" y="381989"/>
                  <a:pt x="1727319" y="379423"/>
                  <a:pt x="1724750" y="376857"/>
                </a:cubicBezTo>
                <a:cubicBezTo>
                  <a:pt x="1724750" y="376857"/>
                  <a:pt x="1724750" y="376857"/>
                  <a:pt x="1718328" y="370441"/>
                </a:cubicBezTo>
                <a:cubicBezTo>
                  <a:pt x="1718328" y="370441"/>
                  <a:pt x="1718328" y="370441"/>
                  <a:pt x="1705484" y="356328"/>
                </a:cubicBezTo>
                <a:cubicBezTo>
                  <a:pt x="1701631" y="352478"/>
                  <a:pt x="1697778" y="347346"/>
                  <a:pt x="1692641" y="343497"/>
                </a:cubicBezTo>
                <a:cubicBezTo>
                  <a:pt x="1692641" y="343497"/>
                  <a:pt x="1692641" y="343497"/>
                  <a:pt x="1678512" y="330666"/>
                </a:cubicBezTo>
                <a:cubicBezTo>
                  <a:pt x="1642549" y="296023"/>
                  <a:pt x="1604018" y="265230"/>
                  <a:pt x="1562918" y="237002"/>
                </a:cubicBezTo>
                <a:cubicBezTo>
                  <a:pt x="1521817" y="208774"/>
                  <a:pt x="1478149" y="184396"/>
                  <a:pt x="1433195" y="163867"/>
                </a:cubicBezTo>
                <a:cubicBezTo>
                  <a:pt x="1388242" y="143338"/>
                  <a:pt x="1342004" y="125375"/>
                  <a:pt x="1294482" y="111261"/>
                </a:cubicBezTo>
                <a:cubicBezTo>
                  <a:pt x="1294482" y="111261"/>
                  <a:pt x="1294482" y="111261"/>
                  <a:pt x="1258519" y="100996"/>
                </a:cubicBezTo>
                <a:cubicBezTo>
                  <a:pt x="1258519" y="100996"/>
                  <a:pt x="1258519" y="100996"/>
                  <a:pt x="1222556" y="93298"/>
                </a:cubicBezTo>
                <a:cubicBezTo>
                  <a:pt x="1222556" y="93298"/>
                  <a:pt x="1222556" y="93298"/>
                  <a:pt x="1213566" y="90731"/>
                </a:cubicBezTo>
                <a:cubicBezTo>
                  <a:pt x="1213566" y="90731"/>
                  <a:pt x="1213566" y="90731"/>
                  <a:pt x="1204575" y="89448"/>
                </a:cubicBezTo>
                <a:cubicBezTo>
                  <a:pt x="1204575" y="89448"/>
                  <a:pt x="1204575" y="89448"/>
                  <a:pt x="1185309" y="85599"/>
                </a:cubicBezTo>
                <a:cubicBezTo>
                  <a:pt x="1185309" y="85599"/>
                  <a:pt x="1185309" y="85599"/>
                  <a:pt x="1167328" y="83033"/>
                </a:cubicBezTo>
                <a:cubicBezTo>
                  <a:pt x="1160906" y="81750"/>
                  <a:pt x="1155769" y="81750"/>
                  <a:pt x="1149347" y="80467"/>
                </a:cubicBezTo>
                <a:cubicBezTo>
                  <a:pt x="1149347" y="80467"/>
                  <a:pt x="1149347" y="80467"/>
                  <a:pt x="1130081" y="77901"/>
                </a:cubicBezTo>
                <a:cubicBezTo>
                  <a:pt x="1124944" y="77901"/>
                  <a:pt x="1118522" y="76618"/>
                  <a:pt x="1112099" y="76618"/>
                </a:cubicBezTo>
                <a:cubicBezTo>
                  <a:pt x="1112099" y="76618"/>
                  <a:pt x="1112099" y="76618"/>
                  <a:pt x="1074853" y="74052"/>
                </a:cubicBezTo>
                <a:cubicBezTo>
                  <a:pt x="1062009" y="72769"/>
                  <a:pt x="1050449" y="72769"/>
                  <a:pt x="1037606" y="72769"/>
                </a:cubicBezTo>
                <a:cubicBezTo>
                  <a:pt x="1031183" y="72769"/>
                  <a:pt x="1024761" y="71486"/>
                  <a:pt x="1019624" y="72769"/>
                </a:cubicBezTo>
                <a:cubicBezTo>
                  <a:pt x="1019624" y="72769"/>
                  <a:pt x="1019624" y="72769"/>
                  <a:pt x="1000358" y="72769"/>
                </a:cubicBezTo>
                <a:cubicBezTo>
                  <a:pt x="1000358" y="72769"/>
                  <a:pt x="1000358" y="72769"/>
                  <a:pt x="982377" y="72769"/>
                </a:cubicBezTo>
                <a:cubicBezTo>
                  <a:pt x="978524" y="72769"/>
                  <a:pt x="975955" y="74052"/>
                  <a:pt x="972102" y="74052"/>
                </a:cubicBezTo>
                <a:cubicBezTo>
                  <a:pt x="972102" y="74052"/>
                  <a:pt x="972102" y="74052"/>
                  <a:pt x="963111" y="74052"/>
                </a:cubicBezTo>
                <a:cubicBezTo>
                  <a:pt x="963111" y="74052"/>
                  <a:pt x="963111" y="74052"/>
                  <a:pt x="925864" y="77901"/>
                </a:cubicBezTo>
                <a:cubicBezTo>
                  <a:pt x="901461" y="80467"/>
                  <a:pt x="877058" y="83033"/>
                  <a:pt x="852655" y="88165"/>
                </a:cubicBezTo>
                <a:cubicBezTo>
                  <a:pt x="803848" y="98430"/>
                  <a:pt x="756326" y="109977"/>
                  <a:pt x="710088" y="126658"/>
                </a:cubicBezTo>
                <a:cubicBezTo>
                  <a:pt x="662566" y="143338"/>
                  <a:pt x="617612" y="163867"/>
                  <a:pt x="573944" y="186962"/>
                </a:cubicBezTo>
                <a:cubicBezTo>
                  <a:pt x="530275" y="210057"/>
                  <a:pt x="487890" y="237002"/>
                  <a:pt x="448074" y="266513"/>
                </a:cubicBezTo>
                <a:cubicBezTo>
                  <a:pt x="409543" y="297307"/>
                  <a:pt x="372296" y="330666"/>
                  <a:pt x="337617" y="366592"/>
                </a:cubicBezTo>
                <a:cubicBezTo>
                  <a:pt x="304223" y="402518"/>
                  <a:pt x="272113" y="439728"/>
                  <a:pt x="243858" y="480786"/>
                </a:cubicBezTo>
                <a:cubicBezTo>
                  <a:pt x="216885" y="521844"/>
                  <a:pt x="191198" y="565468"/>
                  <a:pt x="169363" y="609093"/>
                </a:cubicBezTo>
                <a:cubicBezTo>
                  <a:pt x="147529" y="654000"/>
                  <a:pt x="129547" y="700191"/>
                  <a:pt x="115419" y="747665"/>
                </a:cubicBezTo>
                <a:cubicBezTo>
                  <a:pt x="101291" y="795138"/>
                  <a:pt x="91016" y="843895"/>
                  <a:pt x="83310" y="892652"/>
                </a:cubicBezTo>
                <a:cubicBezTo>
                  <a:pt x="79456" y="917030"/>
                  <a:pt x="78172" y="942691"/>
                  <a:pt x="75604" y="967070"/>
                </a:cubicBezTo>
                <a:cubicBezTo>
                  <a:pt x="74319" y="991448"/>
                  <a:pt x="73034" y="1017110"/>
                  <a:pt x="74319" y="1041488"/>
                </a:cubicBezTo>
                <a:cubicBezTo>
                  <a:pt x="74319" y="1064583"/>
                  <a:pt x="76888" y="1086396"/>
                  <a:pt x="78172" y="1109491"/>
                </a:cubicBezTo>
                <a:cubicBezTo>
                  <a:pt x="79456" y="1121039"/>
                  <a:pt x="80741" y="1132586"/>
                  <a:pt x="82025" y="1144134"/>
                </a:cubicBezTo>
                <a:cubicBezTo>
                  <a:pt x="82025" y="1144134"/>
                  <a:pt x="82025" y="1144134"/>
                  <a:pt x="84594" y="1160814"/>
                </a:cubicBezTo>
                <a:cubicBezTo>
                  <a:pt x="84594" y="1160814"/>
                  <a:pt x="84594" y="1160814"/>
                  <a:pt x="87163" y="1177494"/>
                </a:cubicBezTo>
                <a:cubicBezTo>
                  <a:pt x="94869" y="1222401"/>
                  <a:pt x="106429" y="1267309"/>
                  <a:pt x="120556" y="1310934"/>
                </a:cubicBezTo>
                <a:cubicBezTo>
                  <a:pt x="147529" y="1396899"/>
                  <a:pt x="192482" y="1479015"/>
                  <a:pt x="245142" y="1553434"/>
                </a:cubicBezTo>
                <a:cubicBezTo>
                  <a:pt x="296517" y="1629135"/>
                  <a:pt x="356883" y="1697138"/>
                  <a:pt x="428809" y="1754876"/>
                </a:cubicBezTo>
                <a:cubicBezTo>
                  <a:pt x="499450" y="1812614"/>
                  <a:pt x="579081" y="1858805"/>
                  <a:pt x="663850" y="1894731"/>
                </a:cubicBezTo>
                <a:cubicBezTo>
                  <a:pt x="663850" y="1894731"/>
                  <a:pt x="663850" y="1894731"/>
                  <a:pt x="695960" y="1906279"/>
                </a:cubicBezTo>
                <a:cubicBezTo>
                  <a:pt x="695960" y="1906279"/>
                  <a:pt x="695960" y="1906279"/>
                  <a:pt x="728069" y="1917826"/>
                </a:cubicBezTo>
                <a:cubicBezTo>
                  <a:pt x="738344" y="1921676"/>
                  <a:pt x="749904" y="1924242"/>
                  <a:pt x="760179" y="1928091"/>
                </a:cubicBezTo>
                <a:cubicBezTo>
                  <a:pt x="760179" y="1928091"/>
                  <a:pt x="760179" y="1928091"/>
                  <a:pt x="776876" y="1933223"/>
                </a:cubicBezTo>
                <a:cubicBezTo>
                  <a:pt x="776876" y="1933223"/>
                  <a:pt x="776876" y="1933223"/>
                  <a:pt x="785866" y="1934506"/>
                </a:cubicBezTo>
                <a:cubicBezTo>
                  <a:pt x="785866" y="1934506"/>
                  <a:pt x="785866" y="1934506"/>
                  <a:pt x="793573" y="1937072"/>
                </a:cubicBezTo>
                <a:cubicBezTo>
                  <a:pt x="793573" y="1937072"/>
                  <a:pt x="793573" y="1937072"/>
                  <a:pt x="826967" y="1944771"/>
                </a:cubicBezTo>
                <a:cubicBezTo>
                  <a:pt x="838526" y="1947337"/>
                  <a:pt x="850086" y="1948620"/>
                  <a:pt x="860361" y="1951186"/>
                </a:cubicBezTo>
                <a:cubicBezTo>
                  <a:pt x="860361" y="1951186"/>
                  <a:pt x="860361" y="1951186"/>
                  <a:pt x="878342" y="1953752"/>
                </a:cubicBezTo>
                <a:cubicBezTo>
                  <a:pt x="878342" y="1953752"/>
                  <a:pt x="878342" y="1953752"/>
                  <a:pt x="895039" y="1956318"/>
                </a:cubicBezTo>
                <a:cubicBezTo>
                  <a:pt x="906599" y="1957602"/>
                  <a:pt x="916874" y="1958885"/>
                  <a:pt x="928433" y="1960168"/>
                </a:cubicBezTo>
                <a:cubicBezTo>
                  <a:pt x="951552" y="1962734"/>
                  <a:pt x="974671" y="1965300"/>
                  <a:pt x="997790" y="1965300"/>
                </a:cubicBezTo>
                <a:cubicBezTo>
                  <a:pt x="1019624" y="1966583"/>
                  <a:pt x="1042743" y="1966583"/>
                  <a:pt x="1065862" y="1966583"/>
                </a:cubicBezTo>
                <a:cubicBezTo>
                  <a:pt x="1077421" y="1966583"/>
                  <a:pt x="1088981" y="1965300"/>
                  <a:pt x="1100540" y="1965300"/>
                </a:cubicBezTo>
                <a:cubicBezTo>
                  <a:pt x="1100540" y="1965300"/>
                  <a:pt x="1100540" y="1965300"/>
                  <a:pt x="1117237" y="1964017"/>
                </a:cubicBezTo>
                <a:cubicBezTo>
                  <a:pt x="1123659" y="1964017"/>
                  <a:pt x="1128796" y="1962734"/>
                  <a:pt x="1133934" y="1961451"/>
                </a:cubicBezTo>
                <a:cubicBezTo>
                  <a:pt x="1145493" y="1960168"/>
                  <a:pt x="1157053" y="1960168"/>
                  <a:pt x="1168612" y="1957602"/>
                </a:cubicBezTo>
                <a:cubicBezTo>
                  <a:pt x="1168612" y="1957602"/>
                  <a:pt x="1168612" y="1957602"/>
                  <a:pt x="1202006" y="1952469"/>
                </a:cubicBezTo>
                <a:cubicBezTo>
                  <a:pt x="1248244" y="1943488"/>
                  <a:pt x="1291913" y="1933223"/>
                  <a:pt x="1335582" y="1916543"/>
                </a:cubicBezTo>
                <a:cubicBezTo>
                  <a:pt x="1379251" y="1902430"/>
                  <a:pt x="1421636" y="1884466"/>
                  <a:pt x="1462736" y="1862654"/>
                </a:cubicBezTo>
                <a:cubicBezTo>
                  <a:pt x="1503836" y="1842125"/>
                  <a:pt x="1543652" y="1817747"/>
                  <a:pt x="1579615" y="1790802"/>
                </a:cubicBezTo>
                <a:cubicBezTo>
                  <a:pt x="1616862" y="1762574"/>
                  <a:pt x="1652825" y="1733064"/>
                  <a:pt x="1686218" y="1700987"/>
                </a:cubicBezTo>
                <a:cubicBezTo>
                  <a:pt x="1718328" y="1668910"/>
                  <a:pt x="1750438" y="1635551"/>
                  <a:pt x="1778694" y="1599624"/>
                </a:cubicBezTo>
                <a:cubicBezTo>
                  <a:pt x="1806950" y="1563699"/>
                  <a:pt x="1833922" y="1526489"/>
                  <a:pt x="1857041" y="1486714"/>
                </a:cubicBezTo>
                <a:cubicBezTo>
                  <a:pt x="1878876" y="1445656"/>
                  <a:pt x="1899426" y="1404598"/>
                  <a:pt x="1916123" y="1360973"/>
                </a:cubicBezTo>
                <a:cubicBezTo>
                  <a:pt x="1916123" y="1360973"/>
                  <a:pt x="1916123" y="1360973"/>
                  <a:pt x="1922544" y="1345576"/>
                </a:cubicBezTo>
                <a:cubicBezTo>
                  <a:pt x="1922544" y="1345576"/>
                  <a:pt x="1922544" y="1345576"/>
                  <a:pt x="1928966" y="1328896"/>
                </a:cubicBezTo>
                <a:cubicBezTo>
                  <a:pt x="1931535" y="1318632"/>
                  <a:pt x="1936673" y="1307084"/>
                  <a:pt x="1939242" y="1296819"/>
                </a:cubicBezTo>
                <a:cubicBezTo>
                  <a:pt x="1939242" y="1296819"/>
                  <a:pt x="1939242" y="1296819"/>
                  <a:pt x="1949517" y="1263460"/>
                </a:cubicBezTo>
                <a:cubicBezTo>
                  <a:pt x="1950801" y="1257044"/>
                  <a:pt x="1952085" y="1251912"/>
                  <a:pt x="1953370" y="1246780"/>
                </a:cubicBezTo>
                <a:cubicBezTo>
                  <a:pt x="1953370" y="1246780"/>
                  <a:pt x="1953370" y="1246780"/>
                  <a:pt x="1957223" y="1230100"/>
                </a:cubicBezTo>
                <a:cubicBezTo>
                  <a:pt x="1959792" y="1222401"/>
                  <a:pt x="1961076" y="1215986"/>
                  <a:pt x="1962360" y="1209571"/>
                </a:cubicBezTo>
                <a:cubicBezTo>
                  <a:pt x="1963645" y="1204438"/>
                  <a:pt x="1964929" y="1198023"/>
                  <a:pt x="1966214" y="1191608"/>
                </a:cubicBezTo>
                <a:lnTo>
                  <a:pt x="1969296" y="1175596"/>
                </a:lnTo>
                <a:lnTo>
                  <a:pt x="1971643" y="1159197"/>
                </a:lnTo>
                <a:cubicBezTo>
                  <a:pt x="1972927" y="1152786"/>
                  <a:pt x="1974212" y="1147656"/>
                  <a:pt x="1974212" y="1142527"/>
                </a:cubicBezTo>
                <a:cubicBezTo>
                  <a:pt x="1976780" y="1130986"/>
                  <a:pt x="1978065" y="1120727"/>
                  <a:pt x="1980634" y="1111751"/>
                </a:cubicBezTo>
                <a:cubicBezTo>
                  <a:pt x="1981918" y="1101492"/>
                  <a:pt x="1983203" y="1092516"/>
                  <a:pt x="1984487" y="1084822"/>
                </a:cubicBezTo>
                <a:cubicBezTo>
                  <a:pt x="1985772" y="1075845"/>
                  <a:pt x="1988341" y="1069433"/>
                  <a:pt x="1989625" y="1063022"/>
                </a:cubicBezTo>
                <a:cubicBezTo>
                  <a:pt x="1989625" y="1055328"/>
                  <a:pt x="1990909" y="1050198"/>
                  <a:pt x="1993478" y="1045069"/>
                </a:cubicBezTo>
                <a:cubicBezTo>
                  <a:pt x="1996047" y="1034810"/>
                  <a:pt x="1998616" y="1027116"/>
                  <a:pt x="2001185" y="1021987"/>
                </a:cubicBezTo>
                <a:cubicBezTo>
                  <a:pt x="2007607" y="1011728"/>
                  <a:pt x="2012745" y="1014293"/>
                  <a:pt x="2016598" y="1036093"/>
                </a:cubicBezTo>
                <a:cubicBezTo>
                  <a:pt x="2017883" y="1041222"/>
                  <a:pt x="2017883" y="1047634"/>
                  <a:pt x="2019168" y="1056610"/>
                </a:cubicBezTo>
                <a:cubicBezTo>
                  <a:pt x="2019168" y="1060457"/>
                  <a:pt x="2020452" y="1064304"/>
                  <a:pt x="2020452" y="1068151"/>
                </a:cubicBezTo>
                <a:cubicBezTo>
                  <a:pt x="2020452" y="1073280"/>
                  <a:pt x="2020452" y="1078410"/>
                  <a:pt x="2020452" y="1083539"/>
                </a:cubicBezTo>
                <a:cubicBezTo>
                  <a:pt x="2020452" y="1093798"/>
                  <a:pt x="2020452" y="1105339"/>
                  <a:pt x="2020452" y="1118162"/>
                </a:cubicBezTo>
                <a:cubicBezTo>
                  <a:pt x="2019168" y="1130986"/>
                  <a:pt x="2017883" y="1145092"/>
                  <a:pt x="2015314" y="1160480"/>
                </a:cubicBezTo>
                <a:cubicBezTo>
                  <a:pt x="2008892" y="1211774"/>
                  <a:pt x="2001185" y="1260503"/>
                  <a:pt x="1988341" y="1309233"/>
                </a:cubicBezTo>
                <a:cubicBezTo>
                  <a:pt x="1975496" y="1357962"/>
                  <a:pt x="1958798" y="1406691"/>
                  <a:pt x="1936962" y="1454137"/>
                </a:cubicBezTo>
                <a:cubicBezTo>
                  <a:pt x="1915126" y="1500302"/>
                  <a:pt x="1889437" y="1545184"/>
                  <a:pt x="1861179" y="1588784"/>
                </a:cubicBezTo>
                <a:cubicBezTo>
                  <a:pt x="1861179" y="1588784"/>
                  <a:pt x="1861179" y="1588784"/>
                  <a:pt x="1838059" y="1620842"/>
                </a:cubicBezTo>
                <a:cubicBezTo>
                  <a:pt x="1830352" y="1631101"/>
                  <a:pt x="1822646" y="1641360"/>
                  <a:pt x="1814939" y="1651618"/>
                </a:cubicBezTo>
                <a:cubicBezTo>
                  <a:pt x="1807232" y="1663160"/>
                  <a:pt x="1798241" y="1672136"/>
                  <a:pt x="1789250" y="1682395"/>
                </a:cubicBezTo>
                <a:cubicBezTo>
                  <a:pt x="1789250" y="1682395"/>
                  <a:pt x="1789250" y="1682395"/>
                  <a:pt x="1777690" y="1697783"/>
                </a:cubicBezTo>
                <a:cubicBezTo>
                  <a:pt x="1772552" y="1701630"/>
                  <a:pt x="1768698" y="1706760"/>
                  <a:pt x="1763561" y="1711889"/>
                </a:cubicBezTo>
                <a:cubicBezTo>
                  <a:pt x="1763561" y="1711889"/>
                  <a:pt x="1763561" y="1711889"/>
                  <a:pt x="1750716" y="1725995"/>
                </a:cubicBezTo>
                <a:cubicBezTo>
                  <a:pt x="1746862" y="1731124"/>
                  <a:pt x="1741725" y="1734971"/>
                  <a:pt x="1736587" y="1740101"/>
                </a:cubicBezTo>
                <a:cubicBezTo>
                  <a:pt x="1736587" y="1740101"/>
                  <a:pt x="1736587" y="1740101"/>
                  <a:pt x="1709613" y="1767030"/>
                </a:cubicBezTo>
                <a:cubicBezTo>
                  <a:pt x="1689062" y="1784983"/>
                  <a:pt x="1669795" y="1801654"/>
                  <a:pt x="1649244" y="1818324"/>
                </a:cubicBezTo>
                <a:cubicBezTo>
                  <a:pt x="1608141" y="1850383"/>
                  <a:pt x="1565754" y="1879876"/>
                  <a:pt x="1519514" y="1905523"/>
                </a:cubicBezTo>
                <a:cubicBezTo>
                  <a:pt x="1474557" y="1931170"/>
                  <a:pt x="1427032" y="1954252"/>
                  <a:pt x="1378223" y="1973487"/>
                </a:cubicBezTo>
                <a:cubicBezTo>
                  <a:pt x="1329414" y="1991441"/>
                  <a:pt x="1279320" y="2006829"/>
                  <a:pt x="1226657" y="2017088"/>
                </a:cubicBezTo>
                <a:cubicBezTo>
                  <a:pt x="1175279" y="2027346"/>
                  <a:pt x="1123901" y="2035040"/>
                  <a:pt x="1071238" y="2037605"/>
                </a:cubicBezTo>
                <a:cubicBezTo>
                  <a:pt x="1018575" y="2040170"/>
                  <a:pt x="965913" y="2038887"/>
                  <a:pt x="913249" y="2033758"/>
                </a:cubicBezTo>
                <a:cubicBezTo>
                  <a:pt x="860587" y="2028629"/>
                  <a:pt x="809209" y="2018370"/>
                  <a:pt x="757830" y="2006829"/>
                </a:cubicBezTo>
                <a:cubicBezTo>
                  <a:pt x="757830" y="2006829"/>
                  <a:pt x="757830" y="2006829"/>
                  <a:pt x="719297" y="1995288"/>
                </a:cubicBezTo>
                <a:cubicBezTo>
                  <a:pt x="706452" y="1991441"/>
                  <a:pt x="694892" y="1987594"/>
                  <a:pt x="682047" y="1983747"/>
                </a:cubicBezTo>
                <a:cubicBezTo>
                  <a:pt x="669203" y="1979900"/>
                  <a:pt x="657643" y="1974770"/>
                  <a:pt x="644798" y="1969640"/>
                </a:cubicBezTo>
                <a:cubicBezTo>
                  <a:pt x="644798" y="1969640"/>
                  <a:pt x="644798" y="1969640"/>
                  <a:pt x="626815" y="1961946"/>
                </a:cubicBezTo>
                <a:cubicBezTo>
                  <a:pt x="620393" y="1960665"/>
                  <a:pt x="613971" y="1956817"/>
                  <a:pt x="608833" y="1954252"/>
                </a:cubicBezTo>
                <a:cubicBezTo>
                  <a:pt x="560024" y="1933735"/>
                  <a:pt x="513783" y="1908088"/>
                  <a:pt x="468827" y="1878594"/>
                </a:cubicBezTo>
                <a:cubicBezTo>
                  <a:pt x="425156" y="1850383"/>
                  <a:pt x="382768" y="1818324"/>
                  <a:pt x="344235" y="1783700"/>
                </a:cubicBezTo>
                <a:cubicBezTo>
                  <a:pt x="304417" y="1747795"/>
                  <a:pt x="267168" y="1710607"/>
                  <a:pt x="233771" y="1670854"/>
                </a:cubicBezTo>
                <a:cubicBezTo>
                  <a:pt x="200375" y="1629819"/>
                  <a:pt x="169549" y="1587501"/>
                  <a:pt x="142575" y="1542619"/>
                </a:cubicBezTo>
                <a:cubicBezTo>
                  <a:pt x="88628" y="1451573"/>
                  <a:pt x="50094" y="1352832"/>
                  <a:pt x="26974" y="1250244"/>
                </a:cubicBezTo>
                <a:cubicBezTo>
                  <a:pt x="26974" y="1250244"/>
                  <a:pt x="26974" y="1250244"/>
                  <a:pt x="21836" y="1231009"/>
                </a:cubicBezTo>
                <a:cubicBezTo>
                  <a:pt x="21836" y="1231009"/>
                  <a:pt x="21836" y="1231009"/>
                  <a:pt x="20552" y="1222033"/>
                </a:cubicBezTo>
                <a:cubicBezTo>
                  <a:pt x="20552" y="1222033"/>
                  <a:pt x="20552" y="1222033"/>
                  <a:pt x="17983" y="1211774"/>
                </a:cubicBezTo>
                <a:cubicBezTo>
                  <a:pt x="17983" y="1211774"/>
                  <a:pt x="17983" y="1211774"/>
                  <a:pt x="11560" y="1173304"/>
                </a:cubicBezTo>
                <a:cubicBezTo>
                  <a:pt x="7707" y="1147656"/>
                  <a:pt x="3853" y="1120727"/>
                  <a:pt x="2569" y="1095080"/>
                </a:cubicBezTo>
                <a:cubicBezTo>
                  <a:pt x="0" y="1069433"/>
                  <a:pt x="0" y="1042504"/>
                  <a:pt x="0" y="1016857"/>
                </a:cubicBezTo>
                <a:cubicBezTo>
                  <a:pt x="0" y="989928"/>
                  <a:pt x="0" y="964281"/>
                  <a:pt x="2569" y="938634"/>
                </a:cubicBezTo>
                <a:cubicBezTo>
                  <a:pt x="3853" y="910422"/>
                  <a:pt x="8992" y="883493"/>
                  <a:pt x="11560" y="856564"/>
                </a:cubicBezTo>
                <a:cubicBezTo>
                  <a:pt x="11560" y="856564"/>
                  <a:pt x="11560" y="856564"/>
                  <a:pt x="19267" y="816811"/>
                </a:cubicBezTo>
                <a:cubicBezTo>
                  <a:pt x="20552" y="810399"/>
                  <a:pt x="21836" y="803988"/>
                  <a:pt x="23121" y="797576"/>
                </a:cubicBezTo>
                <a:cubicBezTo>
                  <a:pt x="23121" y="797576"/>
                  <a:pt x="23121" y="797576"/>
                  <a:pt x="28258" y="777058"/>
                </a:cubicBezTo>
                <a:cubicBezTo>
                  <a:pt x="41103" y="724482"/>
                  <a:pt x="57801" y="671906"/>
                  <a:pt x="78352" y="621894"/>
                </a:cubicBezTo>
                <a:cubicBezTo>
                  <a:pt x="122024" y="521872"/>
                  <a:pt x="179824" y="428260"/>
                  <a:pt x="251754" y="347472"/>
                </a:cubicBezTo>
                <a:cubicBezTo>
                  <a:pt x="287719" y="306437"/>
                  <a:pt x="326252" y="269249"/>
                  <a:pt x="368640" y="234626"/>
                </a:cubicBezTo>
                <a:cubicBezTo>
                  <a:pt x="411027" y="201284"/>
                  <a:pt x="455983" y="170508"/>
                  <a:pt x="503508" y="143579"/>
                </a:cubicBezTo>
                <a:cubicBezTo>
                  <a:pt x="503508" y="143579"/>
                  <a:pt x="503508" y="143579"/>
                  <a:pt x="538188" y="123062"/>
                </a:cubicBezTo>
                <a:cubicBezTo>
                  <a:pt x="538188" y="123062"/>
                  <a:pt x="538188" y="123062"/>
                  <a:pt x="574153" y="105109"/>
                </a:cubicBezTo>
                <a:cubicBezTo>
                  <a:pt x="580575" y="101262"/>
                  <a:pt x="586998" y="98697"/>
                  <a:pt x="592135" y="96132"/>
                </a:cubicBezTo>
                <a:cubicBezTo>
                  <a:pt x="592135" y="96132"/>
                  <a:pt x="592135" y="96132"/>
                  <a:pt x="611402" y="87156"/>
                </a:cubicBezTo>
                <a:cubicBezTo>
                  <a:pt x="617824" y="84591"/>
                  <a:pt x="622962" y="80744"/>
                  <a:pt x="629384" y="78180"/>
                </a:cubicBezTo>
                <a:cubicBezTo>
                  <a:pt x="629384" y="78180"/>
                  <a:pt x="629384" y="78180"/>
                  <a:pt x="648651" y="70486"/>
                </a:cubicBezTo>
                <a:cubicBezTo>
                  <a:pt x="698745" y="49967"/>
                  <a:pt x="750123" y="33297"/>
                  <a:pt x="804071" y="21756"/>
                </a:cubicBezTo>
                <a:cubicBezTo>
                  <a:pt x="856734" y="11497"/>
                  <a:pt x="910680" y="3803"/>
                  <a:pt x="964628" y="1239"/>
                </a:cubicBezTo>
                <a:cubicBezTo>
                  <a:pt x="991602" y="-44"/>
                  <a:pt x="1018896" y="-365"/>
                  <a:pt x="1046191" y="437"/>
                </a:cubicBezTo>
                <a:close/>
              </a:path>
            </a:pathLst>
          </a:custGeom>
          <a:gradFill>
            <a:gsLst>
              <a:gs pos="100000">
                <a:schemeClr val="accent1"/>
              </a:gs>
              <a:gs pos="0">
                <a:schemeClr val="accent2"/>
              </a:gs>
            </a:gsLst>
            <a:lin ang="0" scaled="0"/>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10"/>
          <p:cNvSpPr>
            <a:spLocks/>
          </p:cNvSpPr>
          <p:nvPr/>
        </p:nvSpPr>
        <p:spPr bwMode="auto">
          <a:xfrm>
            <a:off x="8505190" y="2409673"/>
            <a:ext cx="1632518" cy="1642195"/>
          </a:xfrm>
          <a:custGeom>
            <a:avLst/>
            <a:gdLst>
              <a:gd name="connsiteX0" fmla="*/ 1763742 w 2026874"/>
              <a:gd name="connsiteY0" fmla="*/ 1587514 h 2038887"/>
              <a:gd name="connsiteX1" fmla="*/ 1755677 w 2026874"/>
              <a:gd name="connsiteY1" fmla="*/ 1597992 h 2038887"/>
              <a:gd name="connsiteX2" fmla="*/ 1748103 w 2026874"/>
              <a:gd name="connsiteY2" fmla="*/ 1606468 h 2038887"/>
              <a:gd name="connsiteX3" fmla="*/ 1867648 w 2026874"/>
              <a:gd name="connsiteY3" fmla="*/ 1423669 h 2038887"/>
              <a:gd name="connsiteX4" fmla="*/ 1862895 w 2026874"/>
              <a:gd name="connsiteY4" fmla="*/ 1434065 h 2038887"/>
              <a:gd name="connsiteX5" fmla="*/ 1861107 w 2026874"/>
              <a:gd name="connsiteY5" fmla="*/ 1437248 h 2038887"/>
              <a:gd name="connsiteX6" fmla="*/ 1911668 w 2026874"/>
              <a:gd name="connsiteY6" fmla="*/ 1315951 h 2038887"/>
              <a:gd name="connsiteX7" fmla="*/ 1904627 w 2026874"/>
              <a:gd name="connsiteY7" fmla="*/ 1340072 h 2038887"/>
              <a:gd name="connsiteX8" fmla="*/ 1891786 w 2026874"/>
              <a:gd name="connsiteY8" fmla="*/ 1370869 h 2038887"/>
              <a:gd name="connsiteX9" fmla="*/ 1890689 w 2026874"/>
              <a:gd name="connsiteY9" fmla="*/ 1373269 h 2038887"/>
              <a:gd name="connsiteX10" fmla="*/ 1046191 w 2026874"/>
              <a:gd name="connsiteY10" fmla="*/ 437 h 2038887"/>
              <a:gd name="connsiteX11" fmla="*/ 1127754 w 2026874"/>
              <a:gd name="connsiteY11" fmla="*/ 6368 h 2038887"/>
              <a:gd name="connsiteX12" fmla="*/ 1162435 w 2026874"/>
              <a:gd name="connsiteY12" fmla="*/ 10215 h 2038887"/>
              <a:gd name="connsiteX13" fmla="*/ 1180417 w 2026874"/>
              <a:gd name="connsiteY13" fmla="*/ 12780 h 2038887"/>
              <a:gd name="connsiteX14" fmla="*/ 1198399 w 2026874"/>
              <a:gd name="connsiteY14" fmla="*/ 16627 h 2038887"/>
              <a:gd name="connsiteX15" fmla="*/ 1233080 w 2026874"/>
              <a:gd name="connsiteY15" fmla="*/ 24321 h 2038887"/>
              <a:gd name="connsiteX16" fmla="*/ 1267760 w 2026874"/>
              <a:gd name="connsiteY16" fmla="*/ 32015 h 2038887"/>
              <a:gd name="connsiteX17" fmla="*/ 1276751 w 2026874"/>
              <a:gd name="connsiteY17" fmla="*/ 34579 h 2038887"/>
              <a:gd name="connsiteX18" fmla="*/ 1285742 w 2026874"/>
              <a:gd name="connsiteY18" fmla="*/ 37145 h 2038887"/>
              <a:gd name="connsiteX19" fmla="*/ 1302440 w 2026874"/>
              <a:gd name="connsiteY19" fmla="*/ 42273 h 2038887"/>
              <a:gd name="connsiteX20" fmla="*/ 1337121 w 2026874"/>
              <a:gd name="connsiteY20" fmla="*/ 53815 h 2038887"/>
              <a:gd name="connsiteX21" fmla="*/ 1370517 w 2026874"/>
              <a:gd name="connsiteY21" fmla="*/ 65356 h 2038887"/>
              <a:gd name="connsiteX22" fmla="*/ 1403912 w 2026874"/>
              <a:gd name="connsiteY22" fmla="*/ 78180 h 2038887"/>
              <a:gd name="connsiteX23" fmla="*/ 1532358 w 2026874"/>
              <a:gd name="connsiteY23" fmla="*/ 143579 h 2038887"/>
              <a:gd name="connsiteX24" fmla="*/ 1547771 w 2026874"/>
              <a:gd name="connsiteY24" fmla="*/ 152555 h 2038887"/>
              <a:gd name="connsiteX25" fmla="*/ 1561900 w 2026874"/>
              <a:gd name="connsiteY25" fmla="*/ 161532 h 2038887"/>
              <a:gd name="connsiteX26" fmla="*/ 1591443 w 2026874"/>
              <a:gd name="connsiteY26" fmla="*/ 182049 h 2038887"/>
              <a:gd name="connsiteX27" fmla="*/ 1620986 w 2026874"/>
              <a:gd name="connsiteY27" fmla="*/ 202567 h 2038887"/>
              <a:gd name="connsiteX28" fmla="*/ 1635114 w 2026874"/>
              <a:gd name="connsiteY28" fmla="*/ 214108 h 2038887"/>
              <a:gd name="connsiteX29" fmla="*/ 1649244 w 2026874"/>
              <a:gd name="connsiteY29" fmla="*/ 224367 h 2038887"/>
              <a:gd name="connsiteX30" fmla="*/ 1663373 w 2026874"/>
              <a:gd name="connsiteY30" fmla="*/ 235908 h 2038887"/>
              <a:gd name="connsiteX31" fmla="*/ 1677502 w 2026874"/>
              <a:gd name="connsiteY31" fmla="*/ 247449 h 2038887"/>
              <a:gd name="connsiteX32" fmla="*/ 1704476 w 2026874"/>
              <a:gd name="connsiteY32" fmla="*/ 270531 h 2038887"/>
              <a:gd name="connsiteX33" fmla="*/ 1731449 w 2026874"/>
              <a:gd name="connsiteY33" fmla="*/ 294896 h 2038887"/>
              <a:gd name="connsiteX34" fmla="*/ 1737871 w 2026874"/>
              <a:gd name="connsiteY34" fmla="*/ 301308 h 2038887"/>
              <a:gd name="connsiteX35" fmla="*/ 1744293 w 2026874"/>
              <a:gd name="connsiteY35" fmla="*/ 307719 h 2038887"/>
              <a:gd name="connsiteX36" fmla="*/ 1757138 w 2026874"/>
              <a:gd name="connsiteY36" fmla="*/ 320543 h 2038887"/>
              <a:gd name="connsiteX37" fmla="*/ 1781543 w 2026874"/>
              <a:gd name="connsiteY37" fmla="*/ 346190 h 2038887"/>
              <a:gd name="connsiteX38" fmla="*/ 1805947 w 2026874"/>
              <a:gd name="connsiteY38" fmla="*/ 373119 h 2038887"/>
              <a:gd name="connsiteX39" fmla="*/ 1849619 w 2026874"/>
              <a:gd name="connsiteY39" fmla="*/ 430825 h 2038887"/>
              <a:gd name="connsiteX40" fmla="*/ 1888153 w 2026874"/>
              <a:gd name="connsiteY40" fmla="*/ 491095 h 2038887"/>
              <a:gd name="connsiteX41" fmla="*/ 1904851 w 2026874"/>
              <a:gd name="connsiteY41" fmla="*/ 521872 h 2038887"/>
              <a:gd name="connsiteX42" fmla="*/ 1913842 w 2026874"/>
              <a:gd name="connsiteY42" fmla="*/ 537260 h 2038887"/>
              <a:gd name="connsiteX43" fmla="*/ 1921549 w 2026874"/>
              <a:gd name="connsiteY43" fmla="*/ 553930 h 2038887"/>
              <a:gd name="connsiteX44" fmla="*/ 1929255 w 2026874"/>
              <a:gd name="connsiteY44" fmla="*/ 569318 h 2038887"/>
              <a:gd name="connsiteX45" fmla="*/ 1935678 w 2026874"/>
              <a:gd name="connsiteY45" fmla="*/ 585989 h 2038887"/>
              <a:gd name="connsiteX46" fmla="*/ 1949807 w 2026874"/>
              <a:gd name="connsiteY46" fmla="*/ 618047 h 2038887"/>
              <a:gd name="connsiteX47" fmla="*/ 1962651 w 2026874"/>
              <a:gd name="connsiteY47" fmla="*/ 651388 h 2038887"/>
              <a:gd name="connsiteX48" fmla="*/ 1969074 w 2026874"/>
              <a:gd name="connsiteY48" fmla="*/ 668059 h 2038887"/>
              <a:gd name="connsiteX49" fmla="*/ 1974212 w 2026874"/>
              <a:gd name="connsiteY49" fmla="*/ 684730 h 2038887"/>
              <a:gd name="connsiteX50" fmla="*/ 2010177 w 2026874"/>
              <a:gd name="connsiteY50" fmla="*/ 823223 h 2038887"/>
              <a:gd name="connsiteX51" fmla="*/ 2016598 w 2026874"/>
              <a:gd name="connsiteY51" fmla="*/ 859129 h 2038887"/>
              <a:gd name="connsiteX52" fmla="*/ 2020452 w 2026874"/>
              <a:gd name="connsiteY52" fmla="*/ 893752 h 2038887"/>
              <a:gd name="connsiteX53" fmla="*/ 2023021 w 2026874"/>
              <a:gd name="connsiteY53" fmla="*/ 911705 h 2038887"/>
              <a:gd name="connsiteX54" fmla="*/ 2024305 w 2026874"/>
              <a:gd name="connsiteY54" fmla="*/ 928375 h 2038887"/>
              <a:gd name="connsiteX55" fmla="*/ 2026874 w 2026874"/>
              <a:gd name="connsiteY55" fmla="*/ 964281 h 2038887"/>
              <a:gd name="connsiteX56" fmla="*/ 2019168 w 2026874"/>
              <a:gd name="connsiteY56" fmla="*/ 1013010 h 2038887"/>
              <a:gd name="connsiteX57" fmla="*/ 2012745 w 2026874"/>
              <a:gd name="connsiteY57" fmla="*/ 984798 h 2038887"/>
              <a:gd name="connsiteX58" fmla="*/ 2010177 w 2026874"/>
              <a:gd name="connsiteY58" fmla="*/ 960434 h 2038887"/>
              <a:gd name="connsiteX59" fmla="*/ 2007607 w 2026874"/>
              <a:gd name="connsiteY59" fmla="*/ 930940 h 2038887"/>
              <a:gd name="connsiteX60" fmla="*/ 1985772 w 2026874"/>
              <a:gd name="connsiteY60" fmla="*/ 784752 h 2038887"/>
              <a:gd name="connsiteX61" fmla="*/ 1981918 w 2026874"/>
              <a:gd name="connsiteY61" fmla="*/ 765517 h 2038887"/>
              <a:gd name="connsiteX62" fmla="*/ 1976780 w 2026874"/>
              <a:gd name="connsiteY62" fmla="*/ 747564 h 2038887"/>
              <a:gd name="connsiteX63" fmla="*/ 1971643 w 2026874"/>
              <a:gd name="connsiteY63" fmla="*/ 729612 h 2038887"/>
              <a:gd name="connsiteX64" fmla="*/ 1969074 w 2026874"/>
              <a:gd name="connsiteY64" fmla="*/ 720635 h 2038887"/>
              <a:gd name="connsiteX65" fmla="*/ 1965220 w 2026874"/>
              <a:gd name="connsiteY65" fmla="*/ 711659 h 2038887"/>
              <a:gd name="connsiteX66" fmla="*/ 1953660 w 2026874"/>
              <a:gd name="connsiteY66" fmla="*/ 677036 h 2038887"/>
              <a:gd name="connsiteX67" fmla="*/ 1940815 w 2026874"/>
              <a:gd name="connsiteY67" fmla="*/ 642412 h 2038887"/>
              <a:gd name="connsiteX68" fmla="*/ 1925402 w 2026874"/>
              <a:gd name="connsiteY68" fmla="*/ 607789 h 2038887"/>
              <a:gd name="connsiteX69" fmla="*/ 1909989 w 2026874"/>
              <a:gd name="connsiteY69" fmla="*/ 574448 h 2038887"/>
              <a:gd name="connsiteX70" fmla="*/ 1893290 w 2026874"/>
              <a:gd name="connsiteY70" fmla="*/ 541107 h 2038887"/>
              <a:gd name="connsiteX71" fmla="*/ 1874024 w 2026874"/>
              <a:gd name="connsiteY71" fmla="*/ 509048 h 2038887"/>
              <a:gd name="connsiteX72" fmla="*/ 1789250 w 2026874"/>
              <a:gd name="connsiteY72" fmla="*/ 385943 h 2038887"/>
              <a:gd name="connsiteX73" fmla="*/ 1685208 w 2026874"/>
              <a:gd name="connsiteY73" fmla="*/ 278226 h 2038887"/>
              <a:gd name="connsiteX74" fmla="*/ 1567039 w 2026874"/>
              <a:gd name="connsiteY74" fmla="*/ 187179 h 2038887"/>
              <a:gd name="connsiteX75" fmla="*/ 1436024 w 2026874"/>
              <a:gd name="connsiteY75" fmla="*/ 115368 h 2038887"/>
              <a:gd name="connsiteX76" fmla="*/ 1418041 w 2026874"/>
              <a:gd name="connsiteY76" fmla="*/ 108956 h 2038887"/>
              <a:gd name="connsiteX77" fmla="*/ 1401343 w 2026874"/>
              <a:gd name="connsiteY77" fmla="*/ 101262 h 2038887"/>
              <a:gd name="connsiteX78" fmla="*/ 1366663 w 2026874"/>
              <a:gd name="connsiteY78" fmla="*/ 88438 h 2038887"/>
              <a:gd name="connsiteX79" fmla="*/ 1330698 w 2026874"/>
              <a:gd name="connsiteY79" fmla="*/ 76897 h 2038887"/>
              <a:gd name="connsiteX80" fmla="*/ 1314000 w 2026874"/>
              <a:gd name="connsiteY80" fmla="*/ 70486 h 2038887"/>
              <a:gd name="connsiteX81" fmla="*/ 1296018 w 2026874"/>
              <a:gd name="connsiteY81" fmla="*/ 65356 h 2038887"/>
              <a:gd name="connsiteX82" fmla="*/ 1222804 w 2026874"/>
              <a:gd name="connsiteY82" fmla="*/ 47403 h 2038887"/>
              <a:gd name="connsiteX83" fmla="*/ 1149590 w 2026874"/>
              <a:gd name="connsiteY83" fmla="*/ 34579 h 2038887"/>
              <a:gd name="connsiteX84" fmla="*/ 1075091 w 2026874"/>
              <a:gd name="connsiteY84" fmla="*/ 26885 h 2038887"/>
              <a:gd name="connsiteX85" fmla="*/ 1037842 w 2026874"/>
              <a:gd name="connsiteY85" fmla="*/ 25603 h 2038887"/>
              <a:gd name="connsiteX86" fmla="*/ 1018575 w 2026874"/>
              <a:gd name="connsiteY86" fmla="*/ 25603 h 2038887"/>
              <a:gd name="connsiteX87" fmla="*/ 1000593 w 2026874"/>
              <a:gd name="connsiteY87" fmla="*/ 25603 h 2038887"/>
              <a:gd name="connsiteX88" fmla="*/ 982610 w 2026874"/>
              <a:gd name="connsiteY88" fmla="*/ 26885 h 2038887"/>
              <a:gd name="connsiteX89" fmla="*/ 963343 w 2026874"/>
              <a:gd name="connsiteY89" fmla="*/ 28168 h 2038887"/>
              <a:gd name="connsiteX90" fmla="*/ 926094 w 2026874"/>
              <a:gd name="connsiteY90" fmla="*/ 30732 h 2038887"/>
              <a:gd name="connsiteX91" fmla="*/ 890129 w 2026874"/>
              <a:gd name="connsiteY91" fmla="*/ 35862 h 2038887"/>
              <a:gd name="connsiteX92" fmla="*/ 870863 w 2026874"/>
              <a:gd name="connsiteY92" fmla="*/ 38426 h 2038887"/>
              <a:gd name="connsiteX93" fmla="*/ 852880 w 2026874"/>
              <a:gd name="connsiteY93" fmla="*/ 42273 h 2038887"/>
              <a:gd name="connsiteX94" fmla="*/ 710305 w 2026874"/>
              <a:gd name="connsiteY94" fmla="*/ 79462 h 2038887"/>
              <a:gd name="connsiteX95" fmla="*/ 692323 w 2026874"/>
              <a:gd name="connsiteY95" fmla="*/ 85874 h 2038887"/>
              <a:gd name="connsiteX96" fmla="*/ 675625 w 2026874"/>
              <a:gd name="connsiteY96" fmla="*/ 91003 h 2038887"/>
              <a:gd name="connsiteX97" fmla="*/ 640944 w 2026874"/>
              <a:gd name="connsiteY97" fmla="*/ 105109 h 2038887"/>
              <a:gd name="connsiteX98" fmla="*/ 606264 w 2026874"/>
              <a:gd name="connsiteY98" fmla="*/ 119214 h 2038887"/>
              <a:gd name="connsiteX99" fmla="*/ 572868 w 2026874"/>
              <a:gd name="connsiteY99" fmla="*/ 135885 h 2038887"/>
              <a:gd name="connsiteX100" fmla="*/ 507361 w 2026874"/>
              <a:gd name="connsiteY100" fmla="*/ 170508 h 2038887"/>
              <a:gd name="connsiteX101" fmla="*/ 476534 w 2026874"/>
              <a:gd name="connsiteY101" fmla="*/ 191026 h 2038887"/>
              <a:gd name="connsiteX102" fmla="*/ 468827 w 2026874"/>
              <a:gd name="connsiteY102" fmla="*/ 194873 h 2038887"/>
              <a:gd name="connsiteX103" fmla="*/ 461120 w 2026874"/>
              <a:gd name="connsiteY103" fmla="*/ 201284 h 2038887"/>
              <a:gd name="connsiteX104" fmla="*/ 445707 w 2026874"/>
              <a:gd name="connsiteY104" fmla="*/ 211544 h 2038887"/>
              <a:gd name="connsiteX105" fmla="*/ 332675 w 2026874"/>
              <a:gd name="connsiteY105" fmla="*/ 306437 h 2038887"/>
              <a:gd name="connsiteX106" fmla="*/ 306986 w 2026874"/>
              <a:gd name="connsiteY106" fmla="*/ 333366 h 2038887"/>
              <a:gd name="connsiteX107" fmla="*/ 281297 w 2026874"/>
              <a:gd name="connsiteY107" fmla="*/ 360295 h 2038887"/>
              <a:gd name="connsiteX108" fmla="*/ 256892 w 2026874"/>
              <a:gd name="connsiteY108" fmla="*/ 388507 h 2038887"/>
              <a:gd name="connsiteX109" fmla="*/ 235056 w 2026874"/>
              <a:gd name="connsiteY109" fmla="*/ 418001 h 2038887"/>
              <a:gd name="connsiteX110" fmla="*/ 155420 w 2026874"/>
              <a:gd name="connsiteY110" fmla="*/ 542389 h 2038887"/>
              <a:gd name="connsiteX111" fmla="*/ 95050 w 2026874"/>
              <a:gd name="connsiteY111" fmla="*/ 677036 h 2038887"/>
              <a:gd name="connsiteX112" fmla="*/ 56516 w 2026874"/>
              <a:gd name="connsiteY112" fmla="*/ 819376 h 2038887"/>
              <a:gd name="connsiteX113" fmla="*/ 39818 w 2026874"/>
              <a:gd name="connsiteY113" fmla="*/ 965563 h 2038887"/>
              <a:gd name="connsiteX114" fmla="*/ 43672 w 2026874"/>
              <a:gd name="connsiteY114" fmla="*/ 1111751 h 2038887"/>
              <a:gd name="connsiteX115" fmla="*/ 69361 w 2026874"/>
              <a:gd name="connsiteY115" fmla="*/ 1256656 h 2038887"/>
              <a:gd name="connsiteX116" fmla="*/ 114317 w 2026874"/>
              <a:gd name="connsiteY116" fmla="*/ 1395149 h 2038887"/>
              <a:gd name="connsiteX117" fmla="*/ 181109 w 2026874"/>
              <a:gd name="connsiteY117" fmla="*/ 1525949 h 2038887"/>
              <a:gd name="connsiteX118" fmla="*/ 267168 w 2026874"/>
              <a:gd name="connsiteY118" fmla="*/ 1645207 h 2038887"/>
              <a:gd name="connsiteX119" fmla="*/ 307153 w 2026874"/>
              <a:gd name="connsiteY119" fmla="*/ 1686642 h 2038887"/>
              <a:gd name="connsiteX120" fmla="*/ 315783 w 2026874"/>
              <a:gd name="connsiteY120" fmla="*/ 1697138 h 2038887"/>
              <a:gd name="connsiteX121" fmla="*/ 328626 w 2026874"/>
              <a:gd name="connsiteY121" fmla="*/ 1709969 h 2038887"/>
              <a:gd name="connsiteX122" fmla="*/ 340186 w 2026874"/>
              <a:gd name="connsiteY122" fmla="*/ 1721516 h 2038887"/>
              <a:gd name="connsiteX123" fmla="*/ 347554 w 2026874"/>
              <a:gd name="connsiteY123" fmla="*/ 1728509 h 2038887"/>
              <a:gd name="connsiteX124" fmla="*/ 368640 w 2026874"/>
              <a:gd name="connsiteY124" fmla="*/ 1750359 h 2038887"/>
              <a:gd name="connsiteX125" fmla="*/ 396897 w 2026874"/>
              <a:gd name="connsiteY125" fmla="*/ 1774724 h 2038887"/>
              <a:gd name="connsiteX126" fmla="*/ 409361 w 2026874"/>
              <a:gd name="connsiteY126" fmla="*/ 1783921 h 2038887"/>
              <a:gd name="connsiteX127" fmla="*/ 425000 w 2026874"/>
              <a:gd name="connsiteY127" fmla="*/ 1795461 h 2038887"/>
              <a:gd name="connsiteX128" fmla="*/ 419818 w 2026874"/>
              <a:gd name="connsiteY128" fmla="*/ 1790802 h 2038887"/>
              <a:gd name="connsiteX129" fmla="*/ 392845 w 2026874"/>
              <a:gd name="connsiteY129" fmla="*/ 1768990 h 2038887"/>
              <a:gd name="connsiteX130" fmla="*/ 365874 w 2026874"/>
              <a:gd name="connsiteY130" fmla="*/ 1745895 h 2038887"/>
              <a:gd name="connsiteX131" fmla="*/ 347554 w 2026874"/>
              <a:gd name="connsiteY131" fmla="*/ 1728509 h 2038887"/>
              <a:gd name="connsiteX132" fmla="*/ 307153 w 2026874"/>
              <a:gd name="connsiteY132" fmla="*/ 1686642 h 2038887"/>
              <a:gd name="connsiteX133" fmla="*/ 227161 w 2026874"/>
              <a:gd name="connsiteY133" fmla="*/ 1589360 h 2038887"/>
              <a:gd name="connsiteX134" fmla="*/ 101291 w 2026874"/>
              <a:gd name="connsiteY134" fmla="*/ 1343010 h 2038887"/>
              <a:gd name="connsiteX135" fmla="*/ 89732 w 2026874"/>
              <a:gd name="connsiteY135" fmla="*/ 1309650 h 2038887"/>
              <a:gd name="connsiteX136" fmla="*/ 80741 w 2026874"/>
              <a:gd name="connsiteY136" fmla="*/ 1276290 h 2038887"/>
              <a:gd name="connsiteX137" fmla="*/ 75604 w 2026874"/>
              <a:gd name="connsiteY137" fmla="*/ 1259611 h 2038887"/>
              <a:gd name="connsiteX138" fmla="*/ 71750 w 2026874"/>
              <a:gd name="connsiteY138" fmla="*/ 1241648 h 2038887"/>
              <a:gd name="connsiteX139" fmla="*/ 64044 w 2026874"/>
              <a:gd name="connsiteY139" fmla="*/ 1208288 h 2038887"/>
              <a:gd name="connsiteX140" fmla="*/ 57622 w 2026874"/>
              <a:gd name="connsiteY140" fmla="*/ 1173644 h 2038887"/>
              <a:gd name="connsiteX141" fmla="*/ 56337 w 2026874"/>
              <a:gd name="connsiteY141" fmla="*/ 1164663 h 2038887"/>
              <a:gd name="connsiteX142" fmla="*/ 55053 w 2026874"/>
              <a:gd name="connsiteY142" fmla="*/ 1156965 h 2038887"/>
              <a:gd name="connsiteX143" fmla="*/ 52485 w 2026874"/>
              <a:gd name="connsiteY143" fmla="*/ 1139002 h 2038887"/>
              <a:gd name="connsiteX144" fmla="*/ 46062 w 2026874"/>
              <a:gd name="connsiteY144" fmla="*/ 1069716 h 2038887"/>
              <a:gd name="connsiteX145" fmla="*/ 46062 w 2026874"/>
              <a:gd name="connsiteY145" fmla="*/ 1035073 h 2038887"/>
              <a:gd name="connsiteX146" fmla="*/ 44778 w 2026874"/>
              <a:gd name="connsiteY146" fmla="*/ 1018393 h 2038887"/>
              <a:gd name="connsiteX147" fmla="*/ 46062 w 2026874"/>
              <a:gd name="connsiteY147" fmla="*/ 1000430 h 2038887"/>
              <a:gd name="connsiteX148" fmla="*/ 47347 w 2026874"/>
              <a:gd name="connsiteY148" fmla="*/ 965787 h 2038887"/>
              <a:gd name="connsiteX149" fmla="*/ 49916 w 2026874"/>
              <a:gd name="connsiteY149" fmla="*/ 931144 h 2038887"/>
              <a:gd name="connsiteX150" fmla="*/ 51200 w 2026874"/>
              <a:gd name="connsiteY150" fmla="*/ 914464 h 2038887"/>
              <a:gd name="connsiteX151" fmla="*/ 53769 w 2026874"/>
              <a:gd name="connsiteY151" fmla="*/ 896501 h 2038887"/>
              <a:gd name="connsiteX152" fmla="*/ 58907 w 2026874"/>
              <a:gd name="connsiteY152" fmla="*/ 861858 h 2038887"/>
              <a:gd name="connsiteX153" fmla="*/ 65328 w 2026874"/>
              <a:gd name="connsiteY153" fmla="*/ 828498 h 2038887"/>
              <a:gd name="connsiteX154" fmla="*/ 66613 w 2026874"/>
              <a:gd name="connsiteY154" fmla="*/ 819516 h 2038887"/>
              <a:gd name="connsiteX155" fmla="*/ 67897 w 2026874"/>
              <a:gd name="connsiteY155" fmla="*/ 811818 h 2038887"/>
              <a:gd name="connsiteX156" fmla="*/ 71750 w 2026874"/>
              <a:gd name="connsiteY156" fmla="*/ 793855 h 2038887"/>
              <a:gd name="connsiteX157" fmla="*/ 91016 w 2026874"/>
              <a:gd name="connsiteY157" fmla="*/ 727135 h 2038887"/>
              <a:gd name="connsiteX158" fmla="*/ 101291 w 2026874"/>
              <a:gd name="connsiteY158" fmla="*/ 695059 h 2038887"/>
              <a:gd name="connsiteX159" fmla="*/ 107713 w 2026874"/>
              <a:gd name="connsiteY159" fmla="*/ 678378 h 2038887"/>
              <a:gd name="connsiteX160" fmla="*/ 114135 w 2026874"/>
              <a:gd name="connsiteY160" fmla="*/ 661699 h 2038887"/>
              <a:gd name="connsiteX161" fmla="*/ 119272 w 2026874"/>
              <a:gd name="connsiteY161" fmla="*/ 646302 h 2038887"/>
              <a:gd name="connsiteX162" fmla="*/ 126978 w 2026874"/>
              <a:gd name="connsiteY162" fmla="*/ 629622 h 2038887"/>
              <a:gd name="connsiteX163" fmla="*/ 141107 w 2026874"/>
              <a:gd name="connsiteY163" fmla="*/ 597545 h 2038887"/>
              <a:gd name="connsiteX164" fmla="*/ 156520 w 2026874"/>
              <a:gd name="connsiteY164" fmla="*/ 566751 h 2038887"/>
              <a:gd name="connsiteX165" fmla="*/ 164226 w 2026874"/>
              <a:gd name="connsiteY165" fmla="*/ 551355 h 2038887"/>
              <a:gd name="connsiteX166" fmla="*/ 173216 w 2026874"/>
              <a:gd name="connsiteY166" fmla="*/ 537241 h 2038887"/>
              <a:gd name="connsiteX167" fmla="*/ 251564 w 2026874"/>
              <a:gd name="connsiteY167" fmla="*/ 423047 h 2038887"/>
              <a:gd name="connsiteX168" fmla="*/ 344039 w 2026874"/>
              <a:gd name="connsiteY168" fmla="*/ 320402 h 2038887"/>
              <a:gd name="connsiteX169" fmla="*/ 567521 w 2026874"/>
              <a:gd name="connsiteY169" fmla="*/ 160017 h 2038887"/>
              <a:gd name="connsiteX170" fmla="*/ 598347 w 2026874"/>
              <a:gd name="connsiteY170" fmla="*/ 144621 h 2038887"/>
              <a:gd name="connsiteX171" fmla="*/ 630456 w 2026874"/>
              <a:gd name="connsiteY171" fmla="*/ 130507 h 2038887"/>
              <a:gd name="connsiteX172" fmla="*/ 645869 w 2026874"/>
              <a:gd name="connsiteY172" fmla="*/ 122808 h 2038887"/>
              <a:gd name="connsiteX173" fmla="*/ 661282 w 2026874"/>
              <a:gd name="connsiteY173" fmla="*/ 116393 h 2038887"/>
              <a:gd name="connsiteX174" fmla="*/ 694675 w 2026874"/>
              <a:gd name="connsiteY174" fmla="*/ 103563 h 2038887"/>
              <a:gd name="connsiteX175" fmla="*/ 826967 w 2026874"/>
              <a:gd name="connsiteY175" fmla="*/ 65070 h 2038887"/>
              <a:gd name="connsiteX176" fmla="*/ 895039 w 2026874"/>
              <a:gd name="connsiteY176" fmla="*/ 54806 h 2038887"/>
              <a:gd name="connsiteX177" fmla="*/ 911736 w 2026874"/>
              <a:gd name="connsiteY177" fmla="*/ 52240 h 2038887"/>
              <a:gd name="connsiteX178" fmla="*/ 929717 w 2026874"/>
              <a:gd name="connsiteY178" fmla="*/ 50956 h 2038887"/>
              <a:gd name="connsiteX179" fmla="*/ 964396 w 2026874"/>
              <a:gd name="connsiteY179" fmla="*/ 48390 h 2038887"/>
              <a:gd name="connsiteX180" fmla="*/ 1101825 w 2026874"/>
              <a:gd name="connsiteY180" fmla="*/ 50956 h 2038887"/>
              <a:gd name="connsiteX181" fmla="*/ 1118522 w 2026874"/>
              <a:gd name="connsiteY181" fmla="*/ 52240 h 2038887"/>
              <a:gd name="connsiteX182" fmla="*/ 1136503 w 2026874"/>
              <a:gd name="connsiteY182" fmla="*/ 54806 h 2038887"/>
              <a:gd name="connsiteX183" fmla="*/ 1169897 w 2026874"/>
              <a:gd name="connsiteY183" fmla="*/ 59938 h 2038887"/>
              <a:gd name="connsiteX184" fmla="*/ 1237969 w 2026874"/>
              <a:gd name="connsiteY184" fmla="*/ 74052 h 2038887"/>
              <a:gd name="connsiteX185" fmla="*/ 1254666 w 2026874"/>
              <a:gd name="connsiteY185" fmla="*/ 77901 h 2038887"/>
              <a:gd name="connsiteX186" fmla="*/ 1271363 w 2026874"/>
              <a:gd name="connsiteY186" fmla="*/ 81750 h 2038887"/>
              <a:gd name="connsiteX187" fmla="*/ 1303472 w 2026874"/>
              <a:gd name="connsiteY187" fmla="*/ 92015 h 2038887"/>
              <a:gd name="connsiteX188" fmla="*/ 1336866 w 2026874"/>
              <a:gd name="connsiteY188" fmla="*/ 102279 h 2038887"/>
              <a:gd name="connsiteX189" fmla="*/ 1352279 w 2026874"/>
              <a:gd name="connsiteY189" fmla="*/ 108694 h 2038887"/>
              <a:gd name="connsiteX190" fmla="*/ 1368976 w 2026874"/>
              <a:gd name="connsiteY190" fmla="*/ 115110 h 2038887"/>
              <a:gd name="connsiteX191" fmla="*/ 1610440 w 2026874"/>
              <a:gd name="connsiteY191" fmla="*/ 247267 h 2038887"/>
              <a:gd name="connsiteX192" fmla="*/ 1637412 w 2026874"/>
              <a:gd name="connsiteY192" fmla="*/ 267796 h 2038887"/>
              <a:gd name="connsiteX193" fmla="*/ 1663099 w 2026874"/>
              <a:gd name="connsiteY193" fmla="*/ 290891 h 2038887"/>
              <a:gd name="connsiteX194" fmla="*/ 1675943 w 2026874"/>
              <a:gd name="connsiteY194" fmla="*/ 302438 h 2038887"/>
              <a:gd name="connsiteX195" fmla="*/ 1688787 w 2026874"/>
              <a:gd name="connsiteY195" fmla="*/ 313986 h 2038887"/>
              <a:gd name="connsiteX196" fmla="*/ 1700347 w 2026874"/>
              <a:gd name="connsiteY196" fmla="*/ 326817 h 2038887"/>
              <a:gd name="connsiteX197" fmla="*/ 1706768 w 2026874"/>
              <a:gd name="connsiteY197" fmla="*/ 331949 h 2038887"/>
              <a:gd name="connsiteX198" fmla="*/ 1713190 w 2026874"/>
              <a:gd name="connsiteY198" fmla="*/ 338365 h 2038887"/>
              <a:gd name="connsiteX199" fmla="*/ 1736309 w 2026874"/>
              <a:gd name="connsiteY199" fmla="*/ 364026 h 2038887"/>
              <a:gd name="connsiteX200" fmla="*/ 1759428 w 2026874"/>
              <a:gd name="connsiteY200" fmla="*/ 389688 h 2038887"/>
              <a:gd name="connsiteX201" fmla="*/ 1769703 w 2026874"/>
              <a:gd name="connsiteY201" fmla="*/ 402518 h 2038887"/>
              <a:gd name="connsiteX202" fmla="*/ 1779978 w 2026874"/>
              <a:gd name="connsiteY202" fmla="*/ 416632 h 2038887"/>
              <a:gd name="connsiteX203" fmla="*/ 1791538 w 2026874"/>
              <a:gd name="connsiteY203" fmla="*/ 429463 h 2038887"/>
              <a:gd name="connsiteX204" fmla="*/ 1801812 w 2026874"/>
              <a:gd name="connsiteY204" fmla="*/ 443576 h 2038887"/>
              <a:gd name="connsiteX205" fmla="*/ 1821079 w 2026874"/>
              <a:gd name="connsiteY205" fmla="*/ 471804 h 2038887"/>
              <a:gd name="connsiteX206" fmla="*/ 1840344 w 2026874"/>
              <a:gd name="connsiteY206" fmla="*/ 500032 h 2038887"/>
              <a:gd name="connsiteX207" fmla="*/ 1849335 w 2026874"/>
              <a:gd name="connsiteY207" fmla="*/ 514145 h 2038887"/>
              <a:gd name="connsiteX208" fmla="*/ 1858325 w 2026874"/>
              <a:gd name="connsiteY208" fmla="*/ 529543 h 2038887"/>
              <a:gd name="connsiteX209" fmla="*/ 1875022 w 2026874"/>
              <a:gd name="connsiteY209" fmla="*/ 559053 h 2038887"/>
              <a:gd name="connsiteX210" fmla="*/ 1932820 w 2026874"/>
              <a:gd name="connsiteY210" fmla="*/ 684794 h 2038887"/>
              <a:gd name="connsiteX211" fmla="*/ 1944379 w 2026874"/>
              <a:gd name="connsiteY211" fmla="*/ 728418 h 2038887"/>
              <a:gd name="connsiteX212" fmla="*/ 1945663 w 2026874"/>
              <a:gd name="connsiteY212" fmla="*/ 748947 h 2038887"/>
              <a:gd name="connsiteX213" fmla="*/ 1922544 w 2026874"/>
              <a:gd name="connsiteY213" fmla="*/ 702757 h 2038887"/>
              <a:gd name="connsiteX214" fmla="*/ 1860895 w 2026874"/>
              <a:gd name="connsiteY214" fmla="*/ 566751 h 2038887"/>
              <a:gd name="connsiteX215" fmla="*/ 1779978 w 2026874"/>
              <a:gd name="connsiteY215" fmla="*/ 441010 h 2038887"/>
              <a:gd name="connsiteX216" fmla="*/ 1756860 w 2026874"/>
              <a:gd name="connsiteY216" fmla="*/ 411500 h 2038887"/>
              <a:gd name="connsiteX217" fmla="*/ 1731172 w 2026874"/>
              <a:gd name="connsiteY217" fmla="*/ 383272 h 2038887"/>
              <a:gd name="connsiteX218" fmla="*/ 1724750 w 2026874"/>
              <a:gd name="connsiteY218" fmla="*/ 376857 h 2038887"/>
              <a:gd name="connsiteX219" fmla="*/ 1718328 w 2026874"/>
              <a:gd name="connsiteY219" fmla="*/ 370441 h 2038887"/>
              <a:gd name="connsiteX220" fmla="*/ 1705484 w 2026874"/>
              <a:gd name="connsiteY220" fmla="*/ 356328 h 2038887"/>
              <a:gd name="connsiteX221" fmla="*/ 1692641 w 2026874"/>
              <a:gd name="connsiteY221" fmla="*/ 343497 h 2038887"/>
              <a:gd name="connsiteX222" fmla="*/ 1678512 w 2026874"/>
              <a:gd name="connsiteY222" fmla="*/ 330666 h 2038887"/>
              <a:gd name="connsiteX223" fmla="*/ 1562918 w 2026874"/>
              <a:gd name="connsiteY223" fmla="*/ 237002 h 2038887"/>
              <a:gd name="connsiteX224" fmla="*/ 1433195 w 2026874"/>
              <a:gd name="connsiteY224" fmla="*/ 163867 h 2038887"/>
              <a:gd name="connsiteX225" fmla="*/ 1294482 w 2026874"/>
              <a:gd name="connsiteY225" fmla="*/ 111261 h 2038887"/>
              <a:gd name="connsiteX226" fmla="*/ 1258519 w 2026874"/>
              <a:gd name="connsiteY226" fmla="*/ 100996 h 2038887"/>
              <a:gd name="connsiteX227" fmla="*/ 1222556 w 2026874"/>
              <a:gd name="connsiteY227" fmla="*/ 93298 h 2038887"/>
              <a:gd name="connsiteX228" fmla="*/ 1213566 w 2026874"/>
              <a:gd name="connsiteY228" fmla="*/ 90731 h 2038887"/>
              <a:gd name="connsiteX229" fmla="*/ 1204575 w 2026874"/>
              <a:gd name="connsiteY229" fmla="*/ 89448 h 2038887"/>
              <a:gd name="connsiteX230" fmla="*/ 1185309 w 2026874"/>
              <a:gd name="connsiteY230" fmla="*/ 85599 h 2038887"/>
              <a:gd name="connsiteX231" fmla="*/ 1167328 w 2026874"/>
              <a:gd name="connsiteY231" fmla="*/ 83033 h 2038887"/>
              <a:gd name="connsiteX232" fmla="*/ 1149347 w 2026874"/>
              <a:gd name="connsiteY232" fmla="*/ 80467 h 2038887"/>
              <a:gd name="connsiteX233" fmla="*/ 1130081 w 2026874"/>
              <a:gd name="connsiteY233" fmla="*/ 77901 h 2038887"/>
              <a:gd name="connsiteX234" fmla="*/ 1112099 w 2026874"/>
              <a:gd name="connsiteY234" fmla="*/ 76618 h 2038887"/>
              <a:gd name="connsiteX235" fmla="*/ 1074853 w 2026874"/>
              <a:gd name="connsiteY235" fmla="*/ 74052 h 2038887"/>
              <a:gd name="connsiteX236" fmla="*/ 1037606 w 2026874"/>
              <a:gd name="connsiteY236" fmla="*/ 72769 h 2038887"/>
              <a:gd name="connsiteX237" fmla="*/ 1019624 w 2026874"/>
              <a:gd name="connsiteY237" fmla="*/ 72769 h 2038887"/>
              <a:gd name="connsiteX238" fmla="*/ 1000358 w 2026874"/>
              <a:gd name="connsiteY238" fmla="*/ 72769 h 2038887"/>
              <a:gd name="connsiteX239" fmla="*/ 982377 w 2026874"/>
              <a:gd name="connsiteY239" fmla="*/ 72769 h 2038887"/>
              <a:gd name="connsiteX240" fmla="*/ 972102 w 2026874"/>
              <a:gd name="connsiteY240" fmla="*/ 74052 h 2038887"/>
              <a:gd name="connsiteX241" fmla="*/ 963111 w 2026874"/>
              <a:gd name="connsiteY241" fmla="*/ 74052 h 2038887"/>
              <a:gd name="connsiteX242" fmla="*/ 925864 w 2026874"/>
              <a:gd name="connsiteY242" fmla="*/ 77901 h 2038887"/>
              <a:gd name="connsiteX243" fmla="*/ 852655 w 2026874"/>
              <a:gd name="connsiteY243" fmla="*/ 88165 h 2038887"/>
              <a:gd name="connsiteX244" fmla="*/ 710088 w 2026874"/>
              <a:gd name="connsiteY244" fmla="*/ 126658 h 2038887"/>
              <a:gd name="connsiteX245" fmla="*/ 573944 w 2026874"/>
              <a:gd name="connsiteY245" fmla="*/ 186962 h 2038887"/>
              <a:gd name="connsiteX246" fmla="*/ 448074 w 2026874"/>
              <a:gd name="connsiteY246" fmla="*/ 266513 h 2038887"/>
              <a:gd name="connsiteX247" fmla="*/ 337617 w 2026874"/>
              <a:gd name="connsiteY247" fmla="*/ 366592 h 2038887"/>
              <a:gd name="connsiteX248" fmla="*/ 243858 w 2026874"/>
              <a:gd name="connsiteY248" fmla="*/ 480786 h 2038887"/>
              <a:gd name="connsiteX249" fmla="*/ 169363 w 2026874"/>
              <a:gd name="connsiteY249" fmla="*/ 609093 h 2038887"/>
              <a:gd name="connsiteX250" fmla="*/ 115419 w 2026874"/>
              <a:gd name="connsiteY250" fmla="*/ 747665 h 2038887"/>
              <a:gd name="connsiteX251" fmla="*/ 83310 w 2026874"/>
              <a:gd name="connsiteY251" fmla="*/ 892652 h 2038887"/>
              <a:gd name="connsiteX252" fmla="*/ 75604 w 2026874"/>
              <a:gd name="connsiteY252" fmla="*/ 967070 h 2038887"/>
              <a:gd name="connsiteX253" fmla="*/ 74319 w 2026874"/>
              <a:gd name="connsiteY253" fmla="*/ 1041488 h 2038887"/>
              <a:gd name="connsiteX254" fmla="*/ 78172 w 2026874"/>
              <a:gd name="connsiteY254" fmla="*/ 1109491 h 2038887"/>
              <a:gd name="connsiteX255" fmla="*/ 82025 w 2026874"/>
              <a:gd name="connsiteY255" fmla="*/ 1144134 h 2038887"/>
              <a:gd name="connsiteX256" fmla="*/ 84594 w 2026874"/>
              <a:gd name="connsiteY256" fmla="*/ 1160814 h 2038887"/>
              <a:gd name="connsiteX257" fmla="*/ 87163 w 2026874"/>
              <a:gd name="connsiteY257" fmla="*/ 1177494 h 2038887"/>
              <a:gd name="connsiteX258" fmla="*/ 120556 w 2026874"/>
              <a:gd name="connsiteY258" fmla="*/ 1310934 h 2038887"/>
              <a:gd name="connsiteX259" fmla="*/ 245142 w 2026874"/>
              <a:gd name="connsiteY259" fmla="*/ 1553434 h 2038887"/>
              <a:gd name="connsiteX260" fmla="*/ 428809 w 2026874"/>
              <a:gd name="connsiteY260" fmla="*/ 1754876 h 2038887"/>
              <a:gd name="connsiteX261" fmla="*/ 663850 w 2026874"/>
              <a:gd name="connsiteY261" fmla="*/ 1894731 h 2038887"/>
              <a:gd name="connsiteX262" fmla="*/ 695960 w 2026874"/>
              <a:gd name="connsiteY262" fmla="*/ 1906279 h 2038887"/>
              <a:gd name="connsiteX263" fmla="*/ 728069 w 2026874"/>
              <a:gd name="connsiteY263" fmla="*/ 1917826 h 2038887"/>
              <a:gd name="connsiteX264" fmla="*/ 760179 w 2026874"/>
              <a:gd name="connsiteY264" fmla="*/ 1928091 h 2038887"/>
              <a:gd name="connsiteX265" fmla="*/ 776876 w 2026874"/>
              <a:gd name="connsiteY265" fmla="*/ 1933223 h 2038887"/>
              <a:gd name="connsiteX266" fmla="*/ 785866 w 2026874"/>
              <a:gd name="connsiteY266" fmla="*/ 1934506 h 2038887"/>
              <a:gd name="connsiteX267" fmla="*/ 793573 w 2026874"/>
              <a:gd name="connsiteY267" fmla="*/ 1937072 h 2038887"/>
              <a:gd name="connsiteX268" fmla="*/ 826967 w 2026874"/>
              <a:gd name="connsiteY268" fmla="*/ 1944771 h 2038887"/>
              <a:gd name="connsiteX269" fmla="*/ 860361 w 2026874"/>
              <a:gd name="connsiteY269" fmla="*/ 1951186 h 2038887"/>
              <a:gd name="connsiteX270" fmla="*/ 878342 w 2026874"/>
              <a:gd name="connsiteY270" fmla="*/ 1953752 h 2038887"/>
              <a:gd name="connsiteX271" fmla="*/ 895039 w 2026874"/>
              <a:gd name="connsiteY271" fmla="*/ 1956318 h 2038887"/>
              <a:gd name="connsiteX272" fmla="*/ 928433 w 2026874"/>
              <a:gd name="connsiteY272" fmla="*/ 1960168 h 2038887"/>
              <a:gd name="connsiteX273" fmla="*/ 997790 w 2026874"/>
              <a:gd name="connsiteY273" fmla="*/ 1965300 h 2038887"/>
              <a:gd name="connsiteX274" fmla="*/ 1065862 w 2026874"/>
              <a:gd name="connsiteY274" fmla="*/ 1966583 h 2038887"/>
              <a:gd name="connsiteX275" fmla="*/ 1100540 w 2026874"/>
              <a:gd name="connsiteY275" fmla="*/ 1965300 h 2038887"/>
              <a:gd name="connsiteX276" fmla="*/ 1117237 w 2026874"/>
              <a:gd name="connsiteY276" fmla="*/ 1964017 h 2038887"/>
              <a:gd name="connsiteX277" fmla="*/ 1133934 w 2026874"/>
              <a:gd name="connsiteY277" fmla="*/ 1961451 h 2038887"/>
              <a:gd name="connsiteX278" fmla="*/ 1168612 w 2026874"/>
              <a:gd name="connsiteY278" fmla="*/ 1957602 h 2038887"/>
              <a:gd name="connsiteX279" fmla="*/ 1202006 w 2026874"/>
              <a:gd name="connsiteY279" fmla="*/ 1952469 h 2038887"/>
              <a:gd name="connsiteX280" fmla="*/ 1335582 w 2026874"/>
              <a:gd name="connsiteY280" fmla="*/ 1916543 h 2038887"/>
              <a:gd name="connsiteX281" fmla="*/ 1462736 w 2026874"/>
              <a:gd name="connsiteY281" fmla="*/ 1862654 h 2038887"/>
              <a:gd name="connsiteX282" fmla="*/ 1579615 w 2026874"/>
              <a:gd name="connsiteY282" fmla="*/ 1790802 h 2038887"/>
              <a:gd name="connsiteX283" fmla="*/ 1686218 w 2026874"/>
              <a:gd name="connsiteY283" fmla="*/ 1700987 h 2038887"/>
              <a:gd name="connsiteX284" fmla="*/ 1778694 w 2026874"/>
              <a:gd name="connsiteY284" fmla="*/ 1599624 h 2038887"/>
              <a:gd name="connsiteX285" fmla="*/ 1857041 w 2026874"/>
              <a:gd name="connsiteY285" fmla="*/ 1486714 h 2038887"/>
              <a:gd name="connsiteX286" fmla="*/ 1916123 w 2026874"/>
              <a:gd name="connsiteY286" fmla="*/ 1360973 h 2038887"/>
              <a:gd name="connsiteX287" fmla="*/ 1922544 w 2026874"/>
              <a:gd name="connsiteY287" fmla="*/ 1345576 h 2038887"/>
              <a:gd name="connsiteX288" fmla="*/ 1928966 w 2026874"/>
              <a:gd name="connsiteY288" fmla="*/ 1328896 h 2038887"/>
              <a:gd name="connsiteX289" fmla="*/ 1939242 w 2026874"/>
              <a:gd name="connsiteY289" fmla="*/ 1296819 h 2038887"/>
              <a:gd name="connsiteX290" fmla="*/ 1949517 w 2026874"/>
              <a:gd name="connsiteY290" fmla="*/ 1263460 h 2038887"/>
              <a:gd name="connsiteX291" fmla="*/ 1953370 w 2026874"/>
              <a:gd name="connsiteY291" fmla="*/ 1246780 h 2038887"/>
              <a:gd name="connsiteX292" fmla="*/ 1957223 w 2026874"/>
              <a:gd name="connsiteY292" fmla="*/ 1230100 h 2038887"/>
              <a:gd name="connsiteX293" fmla="*/ 1962360 w 2026874"/>
              <a:gd name="connsiteY293" fmla="*/ 1209571 h 2038887"/>
              <a:gd name="connsiteX294" fmla="*/ 1966214 w 2026874"/>
              <a:gd name="connsiteY294" fmla="*/ 1191608 h 2038887"/>
              <a:gd name="connsiteX295" fmla="*/ 1969296 w 2026874"/>
              <a:gd name="connsiteY295" fmla="*/ 1175596 h 2038887"/>
              <a:gd name="connsiteX296" fmla="*/ 1971643 w 2026874"/>
              <a:gd name="connsiteY296" fmla="*/ 1159197 h 2038887"/>
              <a:gd name="connsiteX297" fmla="*/ 1974212 w 2026874"/>
              <a:gd name="connsiteY297" fmla="*/ 1142527 h 2038887"/>
              <a:gd name="connsiteX298" fmla="*/ 1980634 w 2026874"/>
              <a:gd name="connsiteY298" fmla="*/ 1111751 h 2038887"/>
              <a:gd name="connsiteX299" fmla="*/ 1984487 w 2026874"/>
              <a:gd name="connsiteY299" fmla="*/ 1084822 h 2038887"/>
              <a:gd name="connsiteX300" fmla="*/ 1989625 w 2026874"/>
              <a:gd name="connsiteY300" fmla="*/ 1063022 h 2038887"/>
              <a:gd name="connsiteX301" fmla="*/ 1993478 w 2026874"/>
              <a:gd name="connsiteY301" fmla="*/ 1045069 h 2038887"/>
              <a:gd name="connsiteX302" fmla="*/ 2001185 w 2026874"/>
              <a:gd name="connsiteY302" fmla="*/ 1021987 h 2038887"/>
              <a:gd name="connsiteX303" fmla="*/ 2016598 w 2026874"/>
              <a:gd name="connsiteY303" fmla="*/ 1036093 h 2038887"/>
              <a:gd name="connsiteX304" fmla="*/ 2019168 w 2026874"/>
              <a:gd name="connsiteY304" fmla="*/ 1056610 h 2038887"/>
              <a:gd name="connsiteX305" fmla="*/ 2020452 w 2026874"/>
              <a:gd name="connsiteY305" fmla="*/ 1068151 h 2038887"/>
              <a:gd name="connsiteX306" fmla="*/ 2020452 w 2026874"/>
              <a:gd name="connsiteY306" fmla="*/ 1083539 h 2038887"/>
              <a:gd name="connsiteX307" fmla="*/ 2020452 w 2026874"/>
              <a:gd name="connsiteY307" fmla="*/ 1118162 h 2038887"/>
              <a:gd name="connsiteX308" fmla="*/ 2015314 w 2026874"/>
              <a:gd name="connsiteY308" fmla="*/ 1160480 h 2038887"/>
              <a:gd name="connsiteX309" fmla="*/ 1988341 w 2026874"/>
              <a:gd name="connsiteY309" fmla="*/ 1309233 h 2038887"/>
              <a:gd name="connsiteX310" fmla="*/ 1936962 w 2026874"/>
              <a:gd name="connsiteY310" fmla="*/ 1454137 h 2038887"/>
              <a:gd name="connsiteX311" fmla="*/ 1861179 w 2026874"/>
              <a:gd name="connsiteY311" fmla="*/ 1588784 h 2038887"/>
              <a:gd name="connsiteX312" fmla="*/ 1838059 w 2026874"/>
              <a:gd name="connsiteY312" fmla="*/ 1620842 h 2038887"/>
              <a:gd name="connsiteX313" fmla="*/ 1814939 w 2026874"/>
              <a:gd name="connsiteY313" fmla="*/ 1651618 h 2038887"/>
              <a:gd name="connsiteX314" fmla="*/ 1789250 w 2026874"/>
              <a:gd name="connsiteY314" fmla="*/ 1682395 h 2038887"/>
              <a:gd name="connsiteX315" fmla="*/ 1777690 w 2026874"/>
              <a:gd name="connsiteY315" fmla="*/ 1697783 h 2038887"/>
              <a:gd name="connsiteX316" fmla="*/ 1763561 w 2026874"/>
              <a:gd name="connsiteY316" fmla="*/ 1711889 h 2038887"/>
              <a:gd name="connsiteX317" fmla="*/ 1750716 w 2026874"/>
              <a:gd name="connsiteY317" fmla="*/ 1725995 h 2038887"/>
              <a:gd name="connsiteX318" fmla="*/ 1736587 w 2026874"/>
              <a:gd name="connsiteY318" fmla="*/ 1740101 h 2038887"/>
              <a:gd name="connsiteX319" fmla="*/ 1709613 w 2026874"/>
              <a:gd name="connsiteY319" fmla="*/ 1767030 h 2038887"/>
              <a:gd name="connsiteX320" fmla="*/ 1649244 w 2026874"/>
              <a:gd name="connsiteY320" fmla="*/ 1818324 h 2038887"/>
              <a:gd name="connsiteX321" fmla="*/ 1519514 w 2026874"/>
              <a:gd name="connsiteY321" fmla="*/ 1905523 h 2038887"/>
              <a:gd name="connsiteX322" fmla="*/ 1378223 w 2026874"/>
              <a:gd name="connsiteY322" fmla="*/ 1973487 h 2038887"/>
              <a:gd name="connsiteX323" fmla="*/ 1226657 w 2026874"/>
              <a:gd name="connsiteY323" fmla="*/ 2017088 h 2038887"/>
              <a:gd name="connsiteX324" fmla="*/ 1071238 w 2026874"/>
              <a:gd name="connsiteY324" fmla="*/ 2037605 h 2038887"/>
              <a:gd name="connsiteX325" fmla="*/ 913249 w 2026874"/>
              <a:gd name="connsiteY325" fmla="*/ 2033758 h 2038887"/>
              <a:gd name="connsiteX326" fmla="*/ 757830 w 2026874"/>
              <a:gd name="connsiteY326" fmla="*/ 2006829 h 2038887"/>
              <a:gd name="connsiteX327" fmla="*/ 719297 w 2026874"/>
              <a:gd name="connsiteY327" fmla="*/ 1995288 h 2038887"/>
              <a:gd name="connsiteX328" fmla="*/ 682047 w 2026874"/>
              <a:gd name="connsiteY328" fmla="*/ 1983747 h 2038887"/>
              <a:gd name="connsiteX329" fmla="*/ 644798 w 2026874"/>
              <a:gd name="connsiteY329" fmla="*/ 1969640 h 2038887"/>
              <a:gd name="connsiteX330" fmla="*/ 626815 w 2026874"/>
              <a:gd name="connsiteY330" fmla="*/ 1961946 h 2038887"/>
              <a:gd name="connsiteX331" fmla="*/ 608833 w 2026874"/>
              <a:gd name="connsiteY331" fmla="*/ 1954252 h 2038887"/>
              <a:gd name="connsiteX332" fmla="*/ 468827 w 2026874"/>
              <a:gd name="connsiteY332" fmla="*/ 1878594 h 2038887"/>
              <a:gd name="connsiteX333" fmla="*/ 344235 w 2026874"/>
              <a:gd name="connsiteY333" fmla="*/ 1783700 h 2038887"/>
              <a:gd name="connsiteX334" fmla="*/ 233771 w 2026874"/>
              <a:gd name="connsiteY334" fmla="*/ 1670854 h 2038887"/>
              <a:gd name="connsiteX335" fmla="*/ 142575 w 2026874"/>
              <a:gd name="connsiteY335" fmla="*/ 1542619 h 2038887"/>
              <a:gd name="connsiteX336" fmla="*/ 26974 w 2026874"/>
              <a:gd name="connsiteY336" fmla="*/ 1250244 h 2038887"/>
              <a:gd name="connsiteX337" fmla="*/ 21836 w 2026874"/>
              <a:gd name="connsiteY337" fmla="*/ 1231009 h 2038887"/>
              <a:gd name="connsiteX338" fmla="*/ 20552 w 2026874"/>
              <a:gd name="connsiteY338" fmla="*/ 1222033 h 2038887"/>
              <a:gd name="connsiteX339" fmla="*/ 17983 w 2026874"/>
              <a:gd name="connsiteY339" fmla="*/ 1211774 h 2038887"/>
              <a:gd name="connsiteX340" fmla="*/ 11560 w 2026874"/>
              <a:gd name="connsiteY340" fmla="*/ 1173304 h 2038887"/>
              <a:gd name="connsiteX341" fmla="*/ 2569 w 2026874"/>
              <a:gd name="connsiteY341" fmla="*/ 1095080 h 2038887"/>
              <a:gd name="connsiteX342" fmla="*/ 0 w 2026874"/>
              <a:gd name="connsiteY342" fmla="*/ 1016857 h 2038887"/>
              <a:gd name="connsiteX343" fmla="*/ 2569 w 2026874"/>
              <a:gd name="connsiteY343" fmla="*/ 938634 h 2038887"/>
              <a:gd name="connsiteX344" fmla="*/ 11560 w 2026874"/>
              <a:gd name="connsiteY344" fmla="*/ 856564 h 2038887"/>
              <a:gd name="connsiteX345" fmla="*/ 19267 w 2026874"/>
              <a:gd name="connsiteY345" fmla="*/ 816811 h 2038887"/>
              <a:gd name="connsiteX346" fmla="*/ 23121 w 2026874"/>
              <a:gd name="connsiteY346" fmla="*/ 797576 h 2038887"/>
              <a:gd name="connsiteX347" fmla="*/ 28258 w 2026874"/>
              <a:gd name="connsiteY347" fmla="*/ 777058 h 2038887"/>
              <a:gd name="connsiteX348" fmla="*/ 78352 w 2026874"/>
              <a:gd name="connsiteY348" fmla="*/ 621894 h 2038887"/>
              <a:gd name="connsiteX349" fmla="*/ 251754 w 2026874"/>
              <a:gd name="connsiteY349" fmla="*/ 347472 h 2038887"/>
              <a:gd name="connsiteX350" fmla="*/ 368640 w 2026874"/>
              <a:gd name="connsiteY350" fmla="*/ 234626 h 2038887"/>
              <a:gd name="connsiteX351" fmla="*/ 503508 w 2026874"/>
              <a:gd name="connsiteY351" fmla="*/ 143579 h 2038887"/>
              <a:gd name="connsiteX352" fmla="*/ 538188 w 2026874"/>
              <a:gd name="connsiteY352" fmla="*/ 123062 h 2038887"/>
              <a:gd name="connsiteX353" fmla="*/ 574153 w 2026874"/>
              <a:gd name="connsiteY353" fmla="*/ 105109 h 2038887"/>
              <a:gd name="connsiteX354" fmla="*/ 592135 w 2026874"/>
              <a:gd name="connsiteY354" fmla="*/ 96132 h 2038887"/>
              <a:gd name="connsiteX355" fmla="*/ 611402 w 2026874"/>
              <a:gd name="connsiteY355" fmla="*/ 87156 h 2038887"/>
              <a:gd name="connsiteX356" fmla="*/ 629384 w 2026874"/>
              <a:gd name="connsiteY356" fmla="*/ 78180 h 2038887"/>
              <a:gd name="connsiteX357" fmla="*/ 648651 w 2026874"/>
              <a:gd name="connsiteY357" fmla="*/ 70486 h 2038887"/>
              <a:gd name="connsiteX358" fmla="*/ 804071 w 2026874"/>
              <a:gd name="connsiteY358" fmla="*/ 21756 h 2038887"/>
              <a:gd name="connsiteX359" fmla="*/ 964628 w 2026874"/>
              <a:gd name="connsiteY359" fmla="*/ 1239 h 2038887"/>
              <a:gd name="connsiteX360" fmla="*/ 1046191 w 2026874"/>
              <a:gd name="connsiteY360" fmla="*/ 437 h 20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26874" h="2038887">
                <a:moveTo>
                  <a:pt x="1763742" y="1587514"/>
                </a:moveTo>
                <a:lnTo>
                  <a:pt x="1755677" y="1597992"/>
                </a:lnTo>
                <a:lnTo>
                  <a:pt x="1748103" y="1606468"/>
                </a:lnTo>
                <a:close/>
                <a:moveTo>
                  <a:pt x="1867648" y="1423669"/>
                </a:moveTo>
                <a:lnTo>
                  <a:pt x="1862895" y="1434065"/>
                </a:lnTo>
                <a:lnTo>
                  <a:pt x="1861107" y="1437248"/>
                </a:lnTo>
                <a:close/>
                <a:moveTo>
                  <a:pt x="1911668" y="1315951"/>
                </a:moveTo>
                <a:lnTo>
                  <a:pt x="1904627" y="1340072"/>
                </a:lnTo>
                <a:cubicBezTo>
                  <a:pt x="1899491" y="1350338"/>
                  <a:pt x="1895638" y="1360603"/>
                  <a:pt x="1891786" y="1370869"/>
                </a:cubicBezTo>
                <a:lnTo>
                  <a:pt x="1890689" y="1373269"/>
                </a:lnTo>
                <a:close/>
                <a:moveTo>
                  <a:pt x="1046191" y="437"/>
                </a:moveTo>
                <a:cubicBezTo>
                  <a:pt x="1073486" y="1238"/>
                  <a:pt x="1100781" y="3162"/>
                  <a:pt x="1127754" y="6368"/>
                </a:cubicBezTo>
                <a:cubicBezTo>
                  <a:pt x="1127754" y="6368"/>
                  <a:pt x="1127754" y="6368"/>
                  <a:pt x="1162435" y="10215"/>
                </a:cubicBezTo>
                <a:cubicBezTo>
                  <a:pt x="1168856" y="11497"/>
                  <a:pt x="1173995" y="12780"/>
                  <a:pt x="1180417" y="12780"/>
                </a:cubicBezTo>
                <a:cubicBezTo>
                  <a:pt x="1180417" y="12780"/>
                  <a:pt x="1180417" y="12780"/>
                  <a:pt x="1198399" y="16627"/>
                </a:cubicBezTo>
                <a:cubicBezTo>
                  <a:pt x="1209959" y="19191"/>
                  <a:pt x="1221519" y="20474"/>
                  <a:pt x="1233080" y="24321"/>
                </a:cubicBezTo>
                <a:cubicBezTo>
                  <a:pt x="1233080" y="24321"/>
                  <a:pt x="1233080" y="24321"/>
                  <a:pt x="1267760" y="32015"/>
                </a:cubicBezTo>
                <a:cubicBezTo>
                  <a:pt x="1267760" y="32015"/>
                  <a:pt x="1267760" y="32015"/>
                  <a:pt x="1276751" y="34579"/>
                </a:cubicBezTo>
                <a:cubicBezTo>
                  <a:pt x="1276751" y="34579"/>
                  <a:pt x="1276751" y="34579"/>
                  <a:pt x="1285742" y="37145"/>
                </a:cubicBezTo>
                <a:cubicBezTo>
                  <a:pt x="1285742" y="37145"/>
                  <a:pt x="1285742" y="37145"/>
                  <a:pt x="1302440" y="42273"/>
                </a:cubicBezTo>
                <a:cubicBezTo>
                  <a:pt x="1314000" y="46121"/>
                  <a:pt x="1325560" y="48686"/>
                  <a:pt x="1337121" y="53815"/>
                </a:cubicBezTo>
                <a:cubicBezTo>
                  <a:pt x="1347396" y="57662"/>
                  <a:pt x="1358957" y="61509"/>
                  <a:pt x="1370517" y="65356"/>
                </a:cubicBezTo>
                <a:cubicBezTo>
                  <a:pt x="1382077" y="69203"/>
                  <a:pt x="1392352" y="74333"/>
                  <a:pt x="1403912" y="78180"/>
                </a:cubicBezTo>
                <a:cubicBezTo>
                  <a:pt x="1447584" y="97415"/>
                  <a:pt x="1491256" y="117932"/>
                  <a:pt x="1532358" y="143579"/>
                </a:cubicBezTo>
                <a:cubicBezTo>
                  <a:pt x="1532358" y="143579"/>
                  <a:pt x="1532358" y="143579"/>
                  <a:pt x="1547771" y="152555"/>
                </a:cubicBezTo>
                <a:cubicBezTo>
                  <a:pt x="1547771" y="152555"/>
                  <a:pt x="1547771" y="152555"/>
                  <a:pt x="1561900" y="161532"/>
                </a:cubicBezTo>
                <a:cubicBezTo>
                  <a:pt x="1572176" y="169226"/>
                  <a:pt x="1582452" y="174355"/>
                  <a:pt x="1591443" y="182049"/>
                </a:cubicBezTo>
                <a:cubicBezTo>
                  <a:pt x="1591443" y="182049"/>
                  <a:pt x="1591443" y="182049"/>
                  <a:pt x="1620986" y="202567"/>
                </a:cubicBezTo>
                <a:cubicBezTo>
                  <a:pt x="1626124" y="206414"/>
                  <a:pt x="1629977" y="210261"/>
                  <a:pt x="1635114" y="214108"/>
                </a:cubicBezTo>
                <a:cubicBezTo>
                  <a:pt x="1635114" y="214108"/>
                  <a:pt x="1635114" y="214108"/>
                  <a:pt x="1649244" y="224367"/>
                </a:cubicBezTo>
                <a:cubicBezTo>
                  <a:pt x="1649244" y="224367"/>
                  <a:pt x="1649244" y="224367"/>
                  <a:pt x="1663373" y="235908"/>
                </a:cubicBezTo>
                <a:cubicBezTo>
                  <a:pt x="1668511" y="239755"/>
                  <a:pt x="1672364" y="243602"/>
                  <a:pt x="1677502" y="247449"/>
                </a:cubicBezTo>
                <a:cubicBezTo>
                  <a:pt x="1686493" y="255143"/>
                  <a:pt x="1695484" y="262837"/>
                  <a:pt x="1704476" y="270531"/>
                </a:cubicBezTo>
                <a:cubicBezTo>
                  <a:pt x="1704476" y="270531"/>
                  <a:pt x="1704476" y="270531"/>
                  <a:pt x="1731449" y="294896"/>
                </a:cubicBezTo>
                <a:cubicBezTo>
                  <a:pt x="1731449" y="294896"/>
                  <a:pt x="1731449" y="294896"/>
                  <a:pt x="1737871" y="301308"/>
                </a:cubicBezTo>
                <a:cubicBezTo>
                  <a:pt x="1737871" y="301308"/>
                  <a:pt x="1737871" y="301308"/>
                  <a:pt x="1744293" y="307719"/>
                </a:cubicBezTo>
                <a:cubicBezTo>
                  <a:pt x="1744293" y="307719"/>
                  <a:pt x="1744293" y="307719"/>
                  <a:pt x="1757138" y="320543"/>
                </a:cubicBezTo>
                <a:cubicBezTo>
                  <a:pt x="1764845" y="329519"/>
                  <a:pt x="1773836" y="337213"/>
                  <a:pt x="1781543" y="346190"/>
                </a:cubicBezTo>
                <a:cubicBezTo>
                  <a:pt x="1789250" y="355167"/>
                  <a:pt x="1796956" y="364142"/>
                  <a:pt x="1805947" y="373119"/>
                </a:cubicBezTo>
                <a:cubicBezTo>
                  <a:pt x="1820076" y="392355"/>
                  <a:pt x="1835490" y="410307"/>
                  <a:pt x="1849619" y="430825"/>
                </a:cubicBezTo>
                <a:cubicBezTo>
                  <a:pt x="1863748" y="450060"/>
                  <a:pt x="1875308" y="470577"/>
                  <a:pt x="1888153" y="491095"/>
                </a:cubicBezTo>
                <a:cubicBezTo>
                  <a:pt x="1893290" y="501354"/>
                  <a:pt x="1899713" y="511612"/>
                  <a:pt x="1904851" y="521872"/>
                </a:cubicBezTo>
                <a:cubicBezTo>
                  <a:pt x="1907420" y="527001"/>
                  <a:pt x="1911273" y="532130"/>
                  <a:pt x="1913842" y="537260"/>
                </a:cubicBezTo>
                <a:cubicBezTo>
                  <a:pt x="1913842" y="537260"/>
                  <a:pt x="1913842" y="537260"/>
                  <a:pt x="1921549" y="553930"/>
                </a:cubicBezTo>
                <a:cubicBezTo>
                  <a:pt x="1921549" y="553930"/>
                  <a:pt x="1921549" y="553930"/>
                  <a:pt x="1929255" y="569318"/>
                </a:cubicBezTo>
                <a:cubicBezTo>
                  <a:pt x="1931824" y="575730"/>
                  <a:pt x="1934393" y="580859"/>
                  <a:pt x="1935678" y="585989"/>
                </a:cubicBezTo>
                <a:cubicBezTo>
                  <a:pt x="1935678" y="585989"/>
                  <a:pt x="1935678" y="585989"/>
                  <a:pt x="1949807" y="618047"/>
                </a:cubicBezTo>
                <a:cubicBezTo>
                  <a:pt x="1954944" y="629588"/>
                  <a:pt x="1958798" y="641130"/>
                  <a:pt x="1962651" y="651388"/>
                </a:cubicBezTo>
                <a:cubicBezTo>
                  <a:pt x="1962651" y="651388"/>
                  <a:pt x="1962651" y="651388"/>
                  <a:pt x="1969074" y="668059"/>
                </a:cubicBezTo>
                <a:cubicBezTo>
                  <a:pt x="1970358" y="674470"/>
                  <a:pt x="1972927" y="679600"/>
                  <a:pt x="1974212" y="684730"/>
                </a:cubicBezTo>
                <a:cubicBezTo>
                  <a:pt x="1989625" y="729612"/>
                  <a:pt x="2001185" y="777058"/>
                  <a:pt x="2010177" y="823223"/>
                </a:cubicBezTo>
                <a:cubicBezTo>
                  <a:pt x="2012745" y="834764"/>
                  <a:pt x="2014030" y="846305"/>
                  <a:pt x="2016598" y="859129"/>
                </a:cubicBezTo>
                <a:cubicBezTo>
                  <a:pt x="2017883" y="870670"/>
                  <a:pt x="2019168" y="882211"/>
                  <a:pt x="2020452" y="893752"/>
                </a:cubicBezTo>
                <a:cubicBezTo>
                  <a:pt x="2020452" y="893752"/>
                  <a:pt x="2020452" y="893752"/>
                  <a:pt x="2023021" y="911705"/>
                </a:cubicBezTo>
                <a:cubicBezTo>
                  <a:pt x="2024305" y="916834"/>
                  <a:pt x="2024305" y="923246"/>
                  <a:pt x="2024305" y="928375"/>
                </a:cubicBezTo>
                <a:cubicBezTo>
                  <a:pt x="2025590" y="941199"/>
                  <a:pt x="2025590" y="952740"/>
                  <a:pt x="2026874" y="964281"/>
                </a:cubicBezTo>
                <a:cubicBezTo>
                  <a:pt x="2026874" y="1009163"/>
                  <a:pt x="2023021" y="1021987"/>
                  <a:pt x="2019168" y="1013010"/>
                </a:cubicBezTo>
                <a:cubicBezTo>
                  <a:pt x="2016598" y="1009163"/>
                  <a:pt x="2014030" y="998905"/>
                  <a:pt x="2012745" y="984798"/>
                </a:cubicBezTo>
                <a:cubicBezTo>
                  <a:pt x="2011461" y="977104"/>
                  <a:pt x="2011461" y="969410"/>
                  <a:pt x="2010177" y="960434"/>
                </a:cubicBezTo>
                <a:cubicBezTo>
                  <a:pt x="2010177" y="951457"/>
                  <a:pt x="2008892" y="941199"/>
                  <a:pt x="2007607" y="930940"/>
                </a:cubicBezTo>
                <a:cubicBezTo>
                  <a:pt x="2003754" y="880929"/>
                  <a:pt x="1997332" y="832199"/>
                  <a:pt x="1985772" y="784752"/>
                </a:cubicBezTo>
                <a:cubicBezTo>
                  <a:pt x="1984487" y="778341"/>
                  <a:pt x="1983203" y="771929"/>
                  <a:pt x="1981918" y="765517"/>
                </a:cubicBezTo>
                <a:cubicBezTo>
                  <a:pt x="1981918" y="765517"/>
                  <a:pt x="1981918" y="765517"/>
                  <a:pt x="1976780" y="747564"/>
                </a:cubicBezTo>
                <a:cubicBezTo>
                  <a:pt x="1976780" y="747564"/>
                  <a:pt x="1976780" y="747564"/>
                  <a:pt x="1971643" y="729612"/>
                </a:cubicBezTo>
                <a:cubicBezTo>
                  <a:pt x="1971643" y="729612"/>
                  <a:pt x="1971643" y="729612"/>
                  <a:pt x="1969074" y="720635"/>
                </a:cubicBezTo>
                <a:cubicBezTo>
                  <a:pt x="1969074" y="720635"/>
                  <a:pt x="1969074" y="720635"/>
                  <a:pt x="1965220" y="711659"/>
                </a:cubicBezTo>
                <a:cubicBezTo>
                  <a:pt x="1961367" y="700118"/>
                  <a:pt x="1957514" y="688577"/>
                  <a:pt x="1953660" y="677036"/>
                </a:cubicBezTo>
                <a:cubicBezTo>
                  <a:pt x="1949807" y="665494"/>
                  <a:pt x="1944669" y="653953"/>
                  <a:pt x="1940815" y="642412"/>
                </a:cubicBezTo>
                <a:cubicBezTo>
                  <a:pt x="1935678" y="630871"/>
                  <a:pt x="1930540" y="619330"/>
                  <a:pt x="1925402" y="607789"/>
                </a:cubicBezTo>
                <a:cubicBezTo>
                  <a:pt x="1920264" y="596248"/>
                  <a:pt x="1915126" y="584706"/>
                  <a:pt x="1909989" y="574448"/>
                </a:cubicBezTo>
                <a:cubicBezTo>
                  <a:pt x="1904851" y="562907"/>
                  <a:pt x="1898429" y="551366"/>
                  <a:pt x="1893290" y="541107"/>
                </a:cubicBezTo>
                <a:cubicBezTo>
                  <a:pt x="1893290" y="541107"/>
                  <a:pt x="1893290" y="541107"/>
                  <a:pt x="1874024" y="509048"/>
                </a:cubicBezTo>
                <a:cubicBezTo>
                  <a:pt x="1848335" y="465448"/>
                  <a:pt x="1820076" y="424413"/>
                  <a:pt x="1789250" y="385943"/>
                </a:cubicBezTo>
                <a:cubicBezTo>
                  <a:pt x="1757138" y="348754"/>
                  <a:pt x="1722458" y="311566"/>
                  <a:pt x="1685208" y="278226"/>
                </a:cubicBezTo>
                <a:cubicBezTo>
                  <a:pt x="1649244" y="244885"/>
                  <a:pt x="1609425" y="214108"/>
                  <a:pt x="1567039" y="187179"/>
                </a:cubicBezTo>
                <a:cubicBezTo>
                  <a:pt x="1525936" y="158967"/>
                  <a:pt x="1480980" y="135885"/>
                  <a:pt x="1436024" y="115368"/>
                </a:cubicBezTo>
                <a:cubicBezTo>
                  <a:pt x="1436024" y="115368"/>
                  <a:pt x="1436024" y="115368"/>
                  <a:pt x="1418041" y="108956"/>
                </a:cubicBezTo>
                <a:cubicBezTo>
                  <a:pt x="1412903" y="106391"/>
                  <a:pt x="1407766" y="103826"/>
                  <a:pt x="1401343" y="101262"/>
                </a:cubicBezTo>
                <a:cubicBezTo>
                  <a:pt x="1401343" y="101262"/>
                  <a:pt x="1401343" y="101262"/>
                  <a:pt x="1366663" y="88438"/>
                </a:cubicBezTo>
                <a:cubicBezTo>
                  <a:pt x="1355103" y="83309"/>
                  <a:pt x="1343543" y="80744"/>
                  <a:pt x="1330698" y="76897"/>
                </a:cubicBezTo>
                <a:cubicBezTo>
                  <a:pt x="1325560" y="74333"/>
                  <a:pt x="1319138" y="71768"/>
                  <a:pt x="1314000" y="70486"/>
                </a:cubicBezTo>
                <a:cubicBezTo>
                  <a:pt x="1314000" y="70486"/>
                  <a:pt x="1314000" y="70486"/>
                  <a:pt x="1296018" y="65356"/>
                </a:cubicBezTo>
                <a:cubicBezTo>
                  <a:pt x="1271613" y="58944"/>
                  <a:pt x="1247209" y="53815"/>
                  <a:pt x="1222804" y="47403"/>
                </a:cubicBezTo>
                <a:cubicBezTo>
                  <a:pt x="1198399" y="43556"/>
                  <a:pt x="1173995" y="37145"/>
                  <a:pt x="1149590" y="34579"/>
                </a:cubicBezTo>
                <a:cubicBezTo>
                  <a:pt x="1125185" y="30732"/>
                  <a:pt x="1099496" y="29450"/>
                  <a:pt x="1075091" y="26885"/>
                </a:cubicBezTo>
                <a:cubicBezTo>
                  <a:pt x="1062247" y="26885"/>
                  <a:pt x="1050687" y="26885"/>
                  <a:pt x="1037842" y="25603"/>
                </a:cubicBezTo>
                <a:cubicBezTo>
                  <a:pt x="1031420" y="25603"/>
                  <a:pt x="1024997" y="25603"/>
                  <a:pt x="1018575" y="25603"/>
                </a:cubicBezTo>
                <a:cubicBezTo>
                  <a:pt x="1018575" y="25603"/>
                  <a:pt x="1018575" y="25603"/>
                  <a:pt x="1000593" y="25603"/>
                </a:cubicBezTo>
                <a:cubicBezTo>
                  <a:pt x="1000593" y="25603"/>
                  <a:pt x="1000593" y="25603"/>
                  <a:pt x="982610" y="26885"/>
                </a:cubicBezTo>
                <a:cubicBezTo>
                  <a:pt x="976188" y="26885"/>
                  <a:pt x="969766" y="26885"/>
                  <a:pt x="963343" y="28168"/>
                </a:cubicBezTo>
                <a:cubicBezTo>
                  <a:pt x="963343" y="28168"/>
                  <a:pt x="963343" y="28168"/>
                  <a:pt x="926094" y="30732"/>
                </a:cubicBezTo>
                <a:cubicBezTo>
                  <a:pt x="914534" y="32015"/>
                  <a:pt x="901689" y="34579"/>
                  <a:pt x="890129" y="35862"/>
                </a:cubicBezTo>
                <a:cubicBezTo>
                  <a:pt x="890129" y="35862"/>
                  <a:pt x="890129" y="35862"/>
                  <a:pt x="870863" y="38426"/>
                </a:cubicBezTo>
                <a:cubicBezTo>
                  <a:pt x="870863" y="38426"/>
                  <a:pt x="870863" y="38426"/>
                  <a:pt x="852880" y="42273"/>
                </a:cubicBezTo>
                <a:cubicBezTo>
                  <a:pt x="804071" y="49967"/>
                  <a:pt x="756546" y="64074"/>
                  <a:pt x="710305" y="79462"/>
                </a:cubicBezTo>
                <a:cubicBezTo>
                  <a:pt x="710305" y="79462"/>
                  <a:pt x="710305" y="79462"/>
                  <a:pt x="692323" y="85874"/>
                </a:cubicBezTo>
                <a:cubicBezTo>
                  <a:pt x="687185" y="87156"/>
                  <a:pt x="680763" y="89721"/>
                  <a:pt x="675625" y="91003"/>
                </a:cubicBezTo>
                <a:cubicBezTo>
                  <a:pt x="675625" y="91003"/>
                  <a:pt x="675625" y="91003"/>
                  <a:pt x="640944" y="105109"/>
                </a:cubicBezTo>
                <a:cubicBezTo>
                  <a:pt x="629384" y="110238"/>
                  <a:pt x="617824" y="115368"/>
                  <a:pt x="606264" y="119214"/>
                </a:cubicBezTo>
                <a:cubicBezTo>
                  <a:pt x="594704" y="124344"/>
                  <a:pt x="584429" y="129473"/>
                  <a:pt x="572868" y="135885"/>
                </a:cubicBezTo>
                <a:cubicBezTo>
                  <a:pt x="551033" y="146144"/>
                  <a:pt x="529197" y="158967"/>
                  <a:pt x="507361" y="170508"/>
                </a:cubicBezTo>
                <a:cubicBezTo>
                  <a:pt x="507361" y="170508"/>
                  <a:pt x="507361" y="170508"/>
                  <a:pt x="476534" y="191026"/>
                </a:cubicBezTo>
                <a:cubicBezTo>
                  <a:pt x="476534" y="191026"/>
                  <a:pt x="476534" y="191026"/>
                  <a:pt x="468827" y="194873"/>
                </a:cubicBezTo>
                <a:cubicBezTo>
                  <a:pt x="468827" y="194873"/>
                  <a:pt x="468827" y="194873"/>
                  <a:pt x="461120" y="201284"/>
                </a:cubicBezTo>
                <a:cubicBezTo>
                  <a:pt x="461120" y="201284"/>
                  <a:pt x="461120" y="201284"/>
                  <a:pt x="445707" y="211544"/>
                </a:cubicBezTo>
                <a:cubicBezTo>
                  <a:pt x="405889" y="241038"/>
                  <a:pt x="367355" y="271814"/>
                  <a:pt x="332675" y="306437"/>
                </a:cubicBezTo>
                <a:cubicBezTo>
                  <a:pt x="323683" y="315413"/>
                  <a:pt x="314692" y="324390"/>
                  <a:pt x="306986" y="333366"/>
                </a:cubicBezTo>
                <a:cubicBezTo>
                  <a:pt x="297994" y="342343"/>
                  <a:pt x="289003" y="351319"/>
                  <a:pt x="281297" y="360295"/>
                </a:cubicBezTo>
                <a:cubicBezTo>
                  <a:pt x="273589" y="370555"/>
                  <a:pt x="265883" y="379531"/>
                  <a:pt x="256892" y="388507"/>
                </a:cubicBezTo>
                <a:cubicBezTo>
                  <a:pt x="256892" y="388507"/>
                  <a:pt x="256892" y="388507"/>
                  <a:pt x="235056" y="418001"/>
                </a:cubicBezTo>
                <a:cubicBezTo>
                  <a:pt x="205514" y="457754"/>
                  <a:pt x="178540" y="498789"/>
                  <a:pt x="155420" y="542389"/>
                </a:cubicBezTo>
                <a:cubicBezTo>
                  <a:pt x="132300" y="585989"/>
                  <a:pt x="111748" y="630871"/>
                  <a:pt x="95050" y="677036"/>
                </a:cubicBezTo>
                <a:cubicBezTo>
                  <a:pt x="78352" y="723200"/>
                  <a:pt x="65507" y="770647"/>
                  <a:pt x="56516" y="819376"/>
                </a:cubicBezTo>
                <a:cubicBezTo>
                  <a:pt x="47525" y="868105"/>
                  <a:pt x="42387" y="916834"/>
                  <a:pt x="39818" y="965563"/>
                </a:cubicBezTo>
                <a:cubicBezTo>
                  <a:pt x="37249" y="1014293"/>
                  <a:pt x="38534" y="1063022"/>
                  <a:pt x="43672" y="1111751"/>
                </a:cubicBezTo>
                <a:cubicBezTo>
                  <a:pt x="48810" y="1160480"/>
                  <a:pt x="56516" y="1209209"/>
                  <a:pt x="69361" y="1256656"/>
                </a:cubicBezTo>
                <a:cubicBezTo>
                  <a:pt x="80921" y="1302820"/>
                  <a:pt x="96335" y="1350267"/>
                  <a:pt x="114317" y="1395149"/>
                </a:cubicBezTo>
                <a:cubicBezTo>
                  <a:pt x="133584" y="1440031"/>
                  <a:pt x="155420" y="1484913"/>
                  <a:pt x="181109" y="1525949"/>
                </a:cubicBezTo>
                <a:cubicBezTo>
                  <a:pt x="206798" y="1568266"/>
                  <a:pt x="235056" y="1608019"/>
                  <a:pt x="267168" y="1645207"/>
                </a:cubicBezTo>
                <a:lnTo>
                  <a:pt x="307153" y="1686642"/>
                </a:lnTo>
                <a:lnTo>
                  <a:pt x="315783" y="1697138"/>
                </a:lnTo>
                <a:cubicBezTo>
                  <a:pt x="328626" y="1709969"/>
                  <a:pt x="328626" y="1709969"/>
                  <a:pt x="328626" y="1709969"/>
                </a:cubicBezTo>
                <a:cubicBezTo>
                  <a:pt x="340186" y="1721516"/>
                  <a:pt x="340186" y="1721516"/>
                  <a:pt x="340186" y="1721516"/>
                </a:cubicBezTo>
                <a:lnTo>
                  <a:pt x="347554" y="1728509"/>
                </a:lnTo>
                <a:lnTo>
                  <a:pt x="368640" y="1750359"/>
                </a:lnTo>
                <a:cubicBezTo>
                  <a:pt x="378915" y="1758053"/>
                  <a:pt x="387906" y="1765747"/>
                  <a:pt x="396897" y="1774724"/>
                </a:cubicBezTo>
                <a:cubicBezTo>
                  <a:pt x="396897" y="1774724"/>
                  <a:pt x="396897" y="1774724"/>
                  <a:pt x="409361" y="1783921"/>
                </a:cubicBezTo>
                <a:lnTo>
                  <a:pt x="425000" y="1795461"/>
                </a:lnTo>
                <a:lnTo>
                  <a:pt x="419818" y="1790802"/>
                </a:lnTo>
                <a:cubicBezTo>
                  <a:pt x="410827" y="1784387"/>
                  <a:pt x="400552" y="1776689"/>
                  <a:pt x="392845" y="1768990"/>
                </a:cubicBezTo>
                <a:cubicBezTo>
                  <a:pt x="392845" y="1768990"/>
                  <a:pt x="392845" y="1768990"/>
                  <a:pt x="365874" y="1745895"/>
                </a:cubicBezTo>
                <a:lnTo>
                  <a:pt x="347554" y="1728509"/>
                </a:lnTo>
                <a:lnTo>
                  <a:pt x="307153" y="1686642"/>
                </a:lnTo>
                <a:lnTo>
                  <a:pt x="227161" y="1589360"/>
                </a:lnTo>
                <a:cubicBezTo>
                  <a:pt x="173216" y="1513659"/>
                  <a:pt x="130832" y="1430259"/>
                  <a:pt x="101291" y="1343010"/>
                </a:cubicBezTo>
                <a:cubicBezTo>
                  <a:pt x="101291" y="1343010"/>
                  <a:pt x="101291" y="1343010"/>
                  <a:pt x="89732" y="1309650"/>
                </a:cubicBezTo>
                <a:cubicBezTo>
                  <a:pt x="85878" y="1298102"/>
                  <a:pt x="83310" y="1286555"/>
                  <a:pt x="80741" y="1276290"/>
                </a:cubicBezTo>
                <a:cubicBezTo>
                  <a:pt x="80741" y="1276290"/>
                  <a:pt x="80741" y="1276290"/>
                  <a:pt x="75604" y="1259611"/>
                </a:cubicBezTo>
                <a:cubicBezTo>
                  <a:pt x="75604" y="1259611"/>
                  <a:pt x="75604" y="1259611"/>
                  <a:pt x="71750" y="1241648"/>
                </a:cubicBezTo>
                <a:cubicBezTo>
                  <a:pt x="69181" y="1231383"/>
                  <a:pt x="65328" y="1219835"/>
                  <a:pt x="64044" y="1208288"/>
                </a:cubicBezTo>
                <a:cubicBezTo>
                  <a:pt x="64044" y="1208288"/>
                  <a:pt x="64044" y="1208288"/>
                  <a:pt x="57622" y="1173644"/>
                </a:cubicBezTo>
                <a:cubicBezTo>
                  <a:pt x="57622" y="1173644"/>
                  <a:pt x="57622" y="1173644"/>
                  <a:pt x="56337" y="1164663"/>
                </a:cubicBezTo>
                <a:cubicBezTo>
                  <a:pt x="56337" y="1164663"/>
                  <a:pt x="56337" y="1164663"/>
                  <a:pt x="55053" y="1156965"/>
                </a:cubicBezTo>
                <a:cubicBezTo>
                  <a:pt x="55053" y="1156965"/>
                  <a:pt x="55053" y="1156965"/>
                  <a:pt x="52485" y="1139002"/>
                </a:cubicBezTo>
                <a:cubicBezTo>
                  <a:pt x="48631" y="1115906"/>
                  <a:pt x="48631" y="1092811"/>
                  <a:pt x="46062" y="1069716"/>
                </a:cubicBezTo>
                <a:cubicBezTo>
                  <a:pt x="46062" y="1058168"/>
                  <a:pt x="46062" y="1046621"/>
                  <a:pt x="46062" y="1035073"/>
                </a:cubicBezTo>
                <a:cubicBezTo>
                  <a:pt x="46062" y="1035073"/>
                  <a:pt x="46062" y="1035073"/>
                  <a:pt x="44778" y="1018393"/>
                </a:cubicBezTo>
                <a:cubicBezTo>
                  <a:pt x="44778" y="1011977"/>
                  <a:pt x="46062" y="1006845"/>
                  <a:pt x="46062" y="1000430"/>
                </a:cubicBezTo>
                <a:cubicBezTo>
                  <a:pt x="46062" y="1000430"/>
                  <a:pt x="46062" y="1000430"/>
                  <a:pt x="47347" y="965787"/>
                </a:cubicBezTo>
                <a:cubicBezTo>
                  <a:pt x="47347" y="965787"/>
                  <a:pt x="47347" y="965787"/>
                  <a:pt x="49916" y="931144"/>
                </a:cubicBezTo>
                <a:cubicBezTo>
                  <a:pt x="49916" y="926012"/>
                  <a:pt x="49916" y="919596"/>
                  <a:pt x="51200" y="914464"/>
                </a:cubicBezTo>
                <a:cubicBezTo>
                  <a:pt x="51200" y="914464"/>
                  <a:pt x="51200" y="914464"/>
                  <a:pt x="53769" y="896501"/>
                </a:cubicBezTo>
                <a:cubicBezTo>
                  <a:pt x="55053" y="884954"/>
                  <a:pt x="56337" y="873406"/>
                  <a:pt x="58907" y="861858"/>
                </a:cubicBezTo>
                <a:cubicBezTo>
                  <a:pt x="58907" y="861858"/>
                  <a:pt x="58907" y="861858"/>
                  <a:pt x="65328" y="828498"/>
                </a:cubicBezTo>
                <a:cubicBezTo>
                  <a:pt x="65328" y="828498"/>
                  <a:pt x="65328" y="828498"/>
                  <a:pt x="66613" y="819516"/>
                </a:cubicBezTo>
                <a:cubicBezTo>
                  <a:pt x="66613" y="819516"/>
                  <a:pt x="66613" y="819516"/>
                  <a:pt x="67897" y="811818"/>
                </a:cubicBezTo>
                <a:cubicBezTo>
                  <a:pt x="67897" y="811818"/>
                  <a:pt x="67897" y="811818"/>
                  <a:pt x="71750" y="793855"/>
                </a:cubicBezTo>
                <a:cubicBezTo>
                  <a:pt x="76888" y="772043"/>
                  <a:pt x="84594" y="750231"/>
                  <a:pt x="91016" y="727135"/>
                </a:cubicBezTo>
                <a:cubicBezTo>
                  <a:pt x="91016" y="727135"/>
                  <a:pt x="91016" y="727135"/>
                  <a:pt x="101291" y="695059"/>
                </a:cubicBezTo>
                <a:cubicBezTo>
                  <a:pt x="103859" y="688643"/>
                  <a:pt x="105144" y="683511"/>
                  <a:pt x="107713" y="678378"/>
                </a:cubicBezTo>
                <a:cubicBezTo>
                  <a:pt x="107713" y="678378"/>
                  <a:pt x="107713" y="678378"/>
                  <a:pt x="114135" y="661699"/>
                </a:cubicBezTo>
                <a:cubicBezTo>
                  <a:pt x="114135" y="661699"/>
                  <a:pt x="114135" y="661699"/>
                  <a:pt x="119272" y="646302"/>
                </a:cubicBezTo>
                <a:cubicBezTo>
                  <a:pt x="121841" y="639887"/>
                  <a:pt x="124410" y="634754"/>
                  <a:pt x="126978" y="629622"/>
                </a:cubicBezTo>
                <a:cubicBezTo>
                  <a:pt x="126978" y="629622"/>
                  <a:pt x="126978" y="629622"/>
                  <a:pt x="141107" y="597545"/>
                </a:cubicBezTo>
                <a:cubicBezTo>
                  <a:pt x="146244" y="587280"/>
                  <a:pt x="151382" y="577016"/>
                  <a:pt x="156520" y="566751"/>
                </a:cubicBezTo>
                <a:cubicBezTo>
                  <a:pt x="156520" y="566751"/>
                  <a:pt x="156520" y="566751"/>
                  <a:pt x="164226" y="551355"/>
                </a:cubicBezTo>
                <a:cubicBezTo>
                  <a:pt x="164226" y="551355"/>
                  <a:pt x="164226" y="551355"/>
                  <a:pt x="173216" y="537241"/>
                </a:cubicBezTo>
                <a:cubicBezTo>
                  <a:pt x="196335" y="496182"/>
                  <a:pt x="222023" y="458974"/>
                  <a:pt x="251564" y="423047"/>
                </a:cubicBezTo>
                <a:cubicBezTo>
                  <a:pt x="279820" y="385838"/>
                  <a:pt x="311929" y="352478"/>
                  <a:pt x="344039" y="320402"/>
                </a:cubicBezTo>
                <a:cubicBezTo>
                  <a:pt x="410827" y="257531"/>
                  <a:pt x="486605" y="203642"/>
                  <a:pt x="567521" y="160017"/>
                </a:cubicBezTo>
                <a:cubicBezTo>
                  <a:pt x="567521" y="160017"/>
                  <a:pt x="567521" y="160017"/>
                  <a:pt x="598347" y="144621"/>
                </a:cubicBezTo>
                <a:cubicBezTo>
                  <a:pt x="608622" y="139488"/>
                  <a:pt x="620182" y="135639"/>
                  <a:pt x="630456" y="130507"/>
                </a:cubicBezTo>
                <a:cubicBezTo>
                  <a:pt x="635594" y="127941"/>
                  <a:pt x="640731" y="125375"/>
                  <a:pt x="645869" y="122808"/>
                </a:cubicBezTo>
                <a:cubicBezTo>
                  <a:pt x="645869" y="122808"/>
                  <a:pt x="645869" y="122808"/>
                  <a:pt x="661282" y="116393"/>
                </a:cubicBezTo>
                <a:cubicBezTo>
                  <a:pt x="672841" y="112544"/>
                  <a:pt x="683116" y="107412"/>
                  <a:pt x="694675" y="103563"/>
                </a:cubicBezTo>
                <a:cubicBezTo>
                  <a:pt x="737060" y="88165"/>
                  <a:pt x="782013" y="75335"/>
                  <a:pt x="826967" y="65070"/>
                </a:cubicBezTo>
                <a:cubicBezTo>
                  <a:pt x="850086" y="61221"/>
                  <a:pt x="871920" y="57372"/>
                  <a:pt x="895039" y="54806"/>
                </a:cubicBezTo>
                <a:cubicBezTo>
                  <a:pt x="895039" y="54806"/>
                  <a:pt x="895039" y="54806"/>
                  <a:pt x="911736" y="52240"/>
                </a:cubicBezTo>
                <a:cubicBezTo>
                  <a:pt x="918158" y="52240"/>
                  <a:pt x="923296" y="50956"/>
                  <a:pt x="929717" y="50956"/>
                </a:cubicBezTo>
                <a:cubicBezTo>
                  <a:pt x="929717" y="50956"/>
                  <a:pt x="929717" y="50956"/>
                  <a:pt x="964396" y="48390"/>
                </a:cubicBezTo>
                <a:cubicBezTo>
                  <a:pt x="1009349" y="47107"/>
                  <a:pt x="1055587" y="47107"/>
                  <a:pt x="1101825" y="50956"/>
                </a:cubicBezTo>
                <a:cubicBezTo>
                  <a:pt x="1101825" y="50956"/>
                  <a:pt x="1101825" y="50956"/>
                  <a:pt x="1118522" y="52240"/>
                </a:cubicBezTo>
                <a:cubicBezTo>
                  <a:pt x="1124944" y="53523"/>
                  <a:pt x="1130081" y="54806"/>
                  <a:pt x="1136503" y="54806"/>
                </a:cubicBezTo>
                <a:cubicBezTo>
                  <a:pt x="1136503" y="54806"/>
                  <a:pt x="1136503" y="54806"/>
                  <a:pt x="1169897" y="59938"/>
                </a:cubicBezTo>
                <a:cubicBezTo>
                  <a:pt x="1193015" y="63787"/>
                  <a:pt x="1216134" y="67636"/>
                  <a:pt x="1237969" y="74052"/>
                </a:cubicBezTo>
                <a:cubicBezTo>
                  <a:pt x="1237969" y="74052"/>
                  <a:pt x="1237969" y="74052"/>
                  <a:pt x="1254666" y="77901"/>
                </a:cubicBezTo>
                <a:cubicBezTo>
                  <a:pt x="1259804" y="79184"/>
                  <a:pt x="1266225" y="80467"/>
                  <a:pt x="1271363" y="81750"/>
                </a:cubicBezTo>
                <a:cubicBezTo>
                  <a:pt x="1271363" y="81750"/>
                  <a:pt x="1271363" y="81750"/>
                  <a:pt x="1303472" y="92015"/>
                </a:cubicBezTo>
                <a:cubicBezTo>
                  <a:pt x="1315032" y="94581"/>
                  <a:pt x="1325307" y="99713"/>
                  <a:pt x="1336866" y="102279"/>
                </a:cubicBezTo>
                <a:cubicBezTo>
                  <a:pt x="1336866" y="102279"/>
                  <a:pt x="1336866" y="102279"/>
                  <a:pt x="1352279" y="108694"/>
                </a:cubicBezTo>
                <a:cubicBezTo>
                  <a:pt x="1358701" y="109977"/>
                  <a:pt x="1363839" y="112544"/>
                  <a:pt x="1368976" y="115110"/>
                </a:cubicBezTo>
                <a:cubicBezTo>
                  <a:pt x="1455030" y="147187"/>
                  <a:pt x="1537230" y="190811"/>
                  <a:pt x="1610440" y="247267"/>
                </a:cubicBezTo>
                <a:cubicBezTo>
                  <a:pt x="1610440" y="247267"/>
                  <a:pt x="1610440" y="247267"/>
                  <a:pt x="1637412" y="267796"/>
                </a:cubicBezTo>
                <a:cubicBezTo>
                  <a:pt x="1645118" y="275494"/>
                  <a:pt x="1654109" y="283192"/>
                  <a:pt x="1663099" y="290891"/>
                </a:cubicBezTo>
                <a:cubicBezTo>
                  <a:pt x="1666953" y="294740"/>
                  <a:pt x="1672090" y="298589"/>
                  <a:pt x="1675943" y="302438"/>
                </a:cubicBezTo>
                <a:cubicBezTo>
                  <a:pt x="1675943" y="302438"/>
                  <a:pt x="1675943" y="302438"/>
                  <a:pt x="1688787" y="313986"/>
                </a:cubicBezTo>
                <a:cubicBezTo>
                  <a:pt x="1688787" y="313986"/>
                  <a:pt x="1688787" y="313986"/>
                  <a:pt x="1700347" y="326817"/>
                </a:cubicBezTo>
                <a:cubicBezTo>
                  <a:pt x="1700347" y="326817"/>
                  <a:pt x="1700347" y="326817"/>
                  <a:pt x="1706768" y="331949"/>
                </a:cubicBezTo>
                <a:cubicBezTo>
                  <a:pt x="1706768" y="331949"/>
                  <a:pt x="1706768" y="331949"/>
                  <a:pt x="1713190" y="338365"/>
                </a:cubicBezTo>
                <a:cubicBezTo>
                  <a:pt x="1713190" y="338365"/>
                  <a:pt x="1713190" y="338365"/>
                  <a:pt x="1736309" y="364026"/>
                </a:cubicBezTo>
                <a:cubicBezTo>
                  <a:pt x="1744015" y="371724"/>
                  <a:pt x="1751722" y="380706"/>
                  <a:pt x="1759428" y="389688"/>
                </a:cubicBezTo>
                <a:cubicBezTo>
                  <a:pt x="1761997" y="393536"/>
                  <a:pt x="1765850" y="398669"/>
                  <a:pt x="1769703" y="402518"/>
                </a:cubicBezTo>
                <a:cubicBezTo>
                  <a:pt x="1769703" y="402518"/>
                  <a:pt x="1769703" y="402518"/>
                  <a:pt x="1779978" y="416632"/>
                </a:cubicBezTo>
                <a:cubicBezTo>
                  <a:pt x="1779978" y="416632"/>
                  <a:pt x="1779978" y="416632"/>
                  <a:pt x="1791538" y="429463"/>
                </a:cubicBezTo>
                <a:cubicBezTo>
                  <a:pt x="1795391" y="434595"/>
                  <a:pt x="1797960" y="438444"/>
                  <a:pt x="1801812" y="443576"/>
                </a:cubicBezTo>
                <a:cubicBezTo>
                  <a:pt x="1801812" y="443576"/>
                  <a:pt x="1801812" y="443576"/>
                  <a:pt x="1821079" y="471804"/>
                </a:cubicBezTo>
                <a:cubicBezTo>
                  <a:pt x="1828785" y="480786"/>
                  <a:pt x="1833922" y="491050"/>
                  <a:pt x="1840344" y="500032"/>
                </a:cubicBezTo>
                <a:cubicBezTo>
                  <a:pt x="1840344" y="500032"/>
                  <a:pt x="1840344" y="500032"/>
                  <a:pt x="1849335" y="514145"/>
                </a:cubicBezTo>
                <a:cubicBezTo>
                  <a:pt x="1849335" y="514145"/>
                  <a:pt x="1849335" y="514145"/>
                  <a:pt x="1858325" y="529543"/>
                </a:cubicBezTo>
                <a:cubicBezTo>
                  <a:pt x="1863463" y="539807"/>
                  <a:pt x="1869885" y="548788"/>
                  <a:pt x="1875022" y="559053"/>
                </a:cubicBezTo>
                <a:cubicBezTo>
                  <a:pt x="1896857" y="600111"/>
                  <a:pt x="1916123" y="642453"/>
                  <a:pt x="1932820" y="684794"/>
                </a:cubicBezTo>
                <a:cubicBezTo>
                  <a:pt x="1939242" y="702757"/>
                  <a:pt x="1943095" y="718154"/>
                  <a:pt x="1944379" y="728418"/>
                </a:cubicBezTo>
                <a:cubicBezTo>
                  <a:pt x="1946948" y="739966"/>
                  <a:pt x="1946948" y="746382"/>
                  <a:pt x="1945663" y="748947"/>
                </a:cubicBezTo>
                <a:cubicBezTo>
                  <a:pt x="1941811" y="752797"/>
                  <a:pt x="1935388" y="738683"/>
                  <a:pt x="1922544" y="702757"/>
                </a:cubicBezTo>
                <a:cubicBezTo>
                  <a:pt x="1905847" y="656566"/>
                  <a:pt x="1885298" y="610376"/>
                  <a:pt x="1860895" y="566751"/>
                </a:cubicBezTo>
                <a:cubicBezTo>
                  <a:pt x="1837776" y="521844"/>
                  <a:pt x="1809519" y="480786"/>
                  <a:pt x="1779978" y="441010"/>
                </a:cubicBezTo>
                <a:cubicBezTo>
                  <a:pt x="1779978" y="441010"/>
                  <a:pt x="1779978" y="441010"/>
                  <a:pt x="1756860" y="411500"/>
                </a:cubicBezTo>
                <a:cubicBezTo>
                  <a:pt x="1756860" y="411500"/>
                  <a:pt x="1756860" y="411500"/>
                  <a:pt x="1731172" y="383272"/>
                </a:cubicBezTo>
                <a:cubicBezTo>
                  <a:pt x="1729887" y="381989"/>
                  <a:pt x="1727319" y="379423"/>
                  <a:pt x="1724750" y="376857"/>
                </a:cubicBezTo>
                <a:cubicBezTo>
                  <a:pt x="1724750" y="376857"/>
                  <a:pt x="1724750" y="376857"/>
                  <a:pt x="1718328" y="370441"/>
                </a:cubicBezTo>
                <a:cubicBezTo>
                  <a:pt x="1718328" y="370441"/>
                  <a:pt x="1718328" y="370441"/>
                  <a:pt x="1705484" y="356328"/>
                </a:cubicBezTo>
                <a:cubicBezTo>
                  <a:pt x="1701631" y="352478"/>
                  <a:pt x="1697778" y="347346"/>
                  <a:pt x="1692641" y="343497"/>
                </a:cubicBezTo>
                <a:cubicBezTo>
                  <a:pt x="1692641" y="343497"/>
                  <a:pt x="1692641" y="343497"/>
                  <a:pt x="1678512" y="330666"/>
                </a:cubicBezTo>
                <a:cubicBezTo>
                  <a:pt x="1642549" y="296023"/>
                  <a:pt x="1604018" y="265230"/>
                  <a:pt x="1562918" y="237002"/>
                </a:cubicBezTo>
                <a:cubicBezTo>
                  <a:pt x="1521817" y="208774"/>
                  <a:pt x="1478149" y="184396"/>
                  <a:pt x="1433195" y="163867"/>
                </a:cubicBezTo>
                <a:cubicBezTo>
                  <a:pt x="1388242" y="143338"/>
                  <a:pt x="1342004" y="125375"/>
                  <a:pt x="1294482" y="111261"/>
                </a:cubicBezTo>
                <a:cubicBezTo>
                  <a:pt x="1294482" y="111261"/>
                  <a:pt x="1294482" y="111261"/>
                  <a:pt x="1258519" y="100996"/>
                </a:cubicBezTo>
                <a:cubicBezTo>
                  <a:pt x="1258519" y="100996"/>
                  <a:pt x="1258519" y="100996"/>
                  <a:pt x="1222556" y="93298"/>
                </a:cubicBezTo>
                <a:cubicBezTo>
                  <a:pt x="1222556" y="93298"/>
                  <a:pt x="1222556" y="93298"/>
                  <a:pt x="1213566" y="90731"/>
                </a:cubicBezTo>
                <a:cubicBezTo>
                  <a:pt x="1213566" y="90731"/>
                  <a:pt x="1213566" y="90731"/>
                  <a:pt x="1204575" y="89448"/>
                </a:cubicBezTo>
                <a:cubicBezTo>
                  <a:pt x="1204575" y="89448"/>
                  <a:pt x="1204575" y="89448"/>
                  <a:pt x="1185309" y="85599"/>
                </a:cubicBezTo>
                <a:cubicBezTo>
                  <a:pt x="1185309" y="85599"/>
                  <a:pt x="1185309" y="85599"/>
                  <a:pt x="1167328" y="83033"/>
                </a:cubicBezTo>
                <a:cubicBezTo>
                  <a:pt x="1160906" y="81750"/>
                  <a:pt x="1155769" y="81750"/>
                  <a:pt x="1149347" y="80467"/>
                </a:cubicBezTo>
                <a:cubicBezTo>
                  <a:pt x="1149347" y="80467"/>
                  <a:pt x="1149347" y="80467"/>
                  <a:pt x="1130081" y="77901"/>
                </a:cubicBezTo>
                <a:cubicBezTo>
                  <a:pt x="1124944" y="77901"/>
                  <a:pt x="1118522" y="76618"/>
                  <a:pt x="1112099" y="76618"/>
                </a:cubicBezTo>
                <a:cubicBezTo>
                  <a:pt x="1112099" y="76618"/>
                  <a:pt x="1112099" y="76618"/>
                  <a:pt x="1074853" y="74052"/>
                </a:cubicBezTo>
                <a:cubicBezTo>
                  <a:pt x="1062009" y="72769"/>
                  <a:pt x="1050449" y="72769"/>
                  <a:pt x="1037606" y="72769"/>
                </a:cubicBezTo>
                <a:cubicBezTo>
                  <a:pt x="1031183" y="72769"/>
                  <a:pt x="1024761" y="71486"/>
                  <a:pt x="1019624" y="72769"/>
                </a:cubicBezTo>
                <a:cubicBezTo>
                  <a:pt x="1019624" y="72769"/>
                  <a:pt x="1019624" y="72769"/>
                  <a:pt x="1000358" y="72769"/>
                </a:cubicBezTo>
                <a:cubicBezTo>
                  <a:pt x="1000358" y="72769"/>
                  <a:pt x="1000358" y="72769"/>
                  <a:pt x="982377" y="72769"/>
                </a:cubicBezTo>
                <a:cubicBezTo>
                  <a:pt x="978524" y="72769"/>
                  <a:pt x="975955" y="74052"/>
                  <a:pt x="972102" y="74052"/>
                </a:cubicBezTo>
                <a:cubicBezTo>
                  <a:pt x="972102" y="74052"/>
                  <a:pt x="972102" y="74052"/>
                  <a:pt x="963111" y="74052"/>
                </a:cubicBezTo>
                <a:cubicBezTo>
                  <a:pt x="963111" y="74052"/>
                  <a:pt x="963111" y="74052"/>
                  <a:pt x="925864" y="77901"/>
                </a:cubicBezTo>
                <a:cubicBezTo>
                  <a:pt x="901461" y="80467"/>
                  <a:pt x="877058" y="83033"/>
                  <a:pt x="852655" y="88165"/>
                </a:cubicBezTo>
                <a:cubicBezTo>
                  <a:pt x="803848" y="98430"/>
                  <a:pt x="756326" y="109977"/>
                  <a:pt x="710088" y="126658"/>
                </a:cubicBezTo>
                <a:cubicBezTo>
                  <a:pt x="662566" y="143338"/>
                  <a:pt x="617612" y="163867"/>
                  <a:pt x="573944" y="186962"/>
                </a:cubicBezTo>
                <a:cubicBezTo>
                  <a:pt x="530275" y="210057"/>
                  <a:pt x="487890" y="237002"/>
                  <a:pt x="448074" y="266513"/>
                </a:cubicBezTo>
                <a:cubicBezTo>
                  <a:pt x="409543" y="297307"/>
                  <a:pt x="372296" y="330666"/>
                  <a:pt x="337617" y="366592"/>
                </a:cubicBezTo>
                <a:cubicBezTo>
                  <a:pt x="304223" y="402518"/>
                  <a:pt x="272113" y="439728"/>
                  <a:pt x="243858" y="480786"/>
                </a:cubicBezTo>
                <a:cubicBezTo>
                  <a:pt x="216885" y="521844"/>
                  <a:pt x="191198" y="565468"/>
                  <a:pt x="169363" y="609093"/>
                </a:cubicBezTo>
                <a:cubicBezTo>
                  <a:pt x="147529" y="654000"/>
                  <a:pt x="129547" y="700191"/>
                  <a:pt x="115419" y="747665"/>
                </a:cubicBezTo>
                <a:cubicBezTo>
                  <a:pt x="101291" y="795138"/>
                  <a:pt x="91016" y="843895"/>
                  <a:pt x="83310" y="892652"/>
                </a:cubicBezTo>
                <a:cubicBezTo>
                  <a:pt x="79456" y="917030"/>
                  <a:pt x="78172" y="942691"/>
                  <a:pt x="75604" y="967070"/>
                </a:cubicBezTo>
                <a:cubicBezTo>
                  <a:pt x="74319" y="991448"/>
                  <a:pt x="73034" y="1017110"/>
                  <a:pt x="74319" y="1041488"/>
                </a:cubicBezTo>
                <a:cubicBezTo>
                  <a:pt x="74319" y="1064583"/>
                  <a:pt x="76888" y="1086396"/>
                  <a:pt x="78172" y="1109491"/>
                </a:cubicBezTo>
                <a:cubicBezTo>
                  <a:pt x="79456" y="1121039"/>
                  <a:pt x="80741" y="1132586"/>
                  <a:pt x="82025" y="1144134"/>
                </a:cubicBezTo>
                <a:cubicBezTo>
                  <a:pt x="82025" y="1144134"/>
                  <a:pt x="82025" y="1144134"/>
                  <a:pt x="84594" y="1160814"/>
                </a:cubicBezTo>
                <a:cubicBezTo>
                  <a:pt x="84594" y="1160814"/>
                  <a:pt x="84594" y="1160814"/>
                  <a:pt x="87163" y="1177494"/>
                </a:cubicBezTo>
                <a:cubicBezTo>
                  <a:pt x="94869" y="1222401"/>
                  <a:pt x="106429" y="1267309"/>
                  <a:pt x="120556" y="1310934"/>
                </a:cubicBezTo>
                <a:cubicBezTo>
                  <a:pt x="147529" y="1396899"/>
                  <a:pt x="192482" y="1479015"/>
                  <a:pt x="245142" y="1553434"/>
                </a:cubicBezTo>
                <a:cubicBezTo>
                  <a:pt x="296517" y="1629135"/>
                  <a:pt x="356883" y="1697138"/>
                  <a:pt x="428809" y="1754876"/>
                </a:cubicBezTo>
                <a:cubicBezTo>
                  <a:pt x="499450" y="1812614"/>
                  <a:pt x="579081" y="1858805"/>
                  <a:pt x="663850" y="1894731"/>
                </a:cubicBezTo>
                <a:cubicBezTo>
                  <a:pt x="663850" y="1894731"/>
                  <a:pt x="663850" y="1894731"/>
                  <a:pt x="695960" y="1906279"/>
                </a:cubicBezTo>
                <a:cubicBezTo>
                  <a:pt x="695960" y="1906279"/>
                  <a:pt x="695960" y="1906279"/>
                  <a:pt x="728069" y="1917826"/>
                </a:cubicBezTo>
                <a:cubicBezTo>
                  <a:pt x="738344" y="1921676"/>
                  <a:pt x="749904" y="1924242"/>
                  <a:pt x="760179" y="1928091"/>
                </a:cubicBezTo>
                <a:cubicBezTo>
                  <a:pt x="760179" y="1928091"/>
                  <a:pt x="760179" y="1928091"/>
                  <a:pt x="776876" y="1933223"/>
                </a:cubicBezTo>
                <a:cubicBezTo>
                  <a:pt x="776876" y="1933223"/>
                  <a:pt x="776876" y="1933223"/>
                  <a:pt x="785866" y="1934506"/>
                </a:cubicBezTo>
                <a:cubicBezTo>
                  <a:pt x="785866" y="1934506"/>
                  <a:pt x="785866" y="1934506"/>
                  <a:pt x="793573" y="1937072"/>
                </a:cubicBezTo>
                <a:cubicBezTo>
                  <a:pt x="793573" y="1937072"/>
                  <a:pt x="793573" y="1937072"/>
                  <a:pt x="826967" y="1944771"/>
                </a:cubicBezTo>
                <a:cubicBezTo>
                  <a:pt x="838526" y="1947337"/>
                  <a:pt x="850086" y="1948620"/>
                  <a:pt x="860361" y="1951186"/>
                </a:cubicBezTo>
                <a:cubicBezTo>
                  <a:pt x="860361" y="1951186"/>
                  <a:pt x="860361" y="1951186"/>
                  <a:pt x="878342" y="1953752"/>
                </a:cubicBezTo>
                <a:cubicBezTo>
                  <a:pt x="878342" y="1953752"/>
                  <a:pt x="878342" y="1953752"/>
                  <a:pt x="895039" y="1956318"/>
                </a:cubicBezTo>
                <a:cubicBezTo>
                  <a:pt x="906599" y="1957602"/>
                  <a:pt x="916874" y="1958885"/>
                  <a:pt x="928433" y="1960168"/>
                </a:cubicBezTo>
                <a:cubicBezTo>
                  <a:pt x="951552" y="1962734"/>
                  <a:pt x="974671" y="1965300"/>
                  <a:pt x="997790" y="1965300"/>
                </a:cubicBezTo>
                <a:cubicBezTo>
                  <a:pt x="1019624" y="1966583"/>
                  <a:pt x="1042743" y="1966583"/>
                  <a:pt x="1065862" y="1966583"/>
                </a:cubicBezTo>
                <a:cubicBezTo>
                  <a:pt x="1077421" y="1966583"/>
                  <a:pt x="1088981" y="1965300"/>
                  <a:pt x="1100540" y="1965300"/>
                </a:cubicBezTo>
                <a:cubicBezTo>
                  <a:pt x="1100540" y="1965300"/>
                  <a:pt x="1100540" y="1965300"/>
                  <a:pt x="1117237" y="1964017"/>
                </a:cubicBezTo>
                <a:cubicBezTo>
                  <a:pt x="1123659" y="1964017"/>
                  <a:pt x="1128796" y="1962734"/>
                  <a:pt x="1133934" y="1961451"/>
                </a:cubicBezTo>
                <a:cubicBezTo>
                  <a:pt x="1145493" y="1960168"/>
                  <a:pt x="1157053" y="1960168"/>
                  <a:pt x="1168612" y="1957602"/>
                </a:cubicBezTo>
                <a:cubicBezTo>
                  <a:pt x="1168612" y="1957602"/>
                  <a:pt x="1168612" y="1957602"/>
                  <a:pt x="1202006" y="1952469"/>
                </a:cubicBezTo>
                <a:cubicBezTo>
                  <a:pt x="1248244" y="1943488"/>
                  <a:pt x="1291913" y="1933223"/>
                  <a:pt x="1335582" y="1916543"/>
                </a:cubicBezTo>
                <a:cubicBezTo>
                  <a:pt x="1379251" y="1902430"/>
                  <a:pt x="1421636" y="1884466"/>
                  <a:pt x="1462736" y="1862654"/>
                </a:cubicBezTo>
                <a:cubicBezTo>
                  <a:pt x="1503836" y="1842125"/>
                  <a:pt x="1543652" y="1817747"/>
                  <a:pt x="1579615" y="1790802"/>
                </a:cubicBezTo>
                <a:cubicBezTo>
                  <a:pt x="1616862" y="1762574"/>
                  <a:pt x="1652825" y="1733064"/>
                  <a:pt x="1686218" y="1700987"/>
                </a:cubicBezTo>
                <a:cubicBezTo>
                  <a:pt x="1718328" y="1668910"/>
                  <a:pt x="1750438" y="1635551"/>
                  <a:pt x="1778694" y="1599624"/>
                </a:cubicBezTo>
                <a:cubicBezTo>
                  <a:pt x="1806950" y="1563699"/>
                  <a:pt x="1833922" y="1526489"/>
                  <a:pt x="1857041" y="1486714"/>
                </a:cubicBezTo>
                <a:cubicBezTo>
                  <a:pt x="1878876" y="1445656"/>
                  <a:pt x="1899426" y="1404598"/>
                  <a:pt x="1916123" y="1360973"/>
                </a:cubicBezTo>
                <a:cubicBezTo>
                  <a:pt x="1916123" y="1360973"/>
                  <a:pt x="1916123" y="1360973"/>
                  <a:pt x="1922544" y="1345576"/>
                </a:cubicBezTo>
                <a:cubicBezTo>
                  <a:pt x="1922544" y="1345576"/>
                  <a:pt x="1922544" y="1345576"/>
                  <a:pt x="1928966" y="1328896"/>
                </a:cubicBezTo>
                <a:cubicBezTo>
                  <a:pt x="1931535" y="1318632"/>
                  <a:pt x="1936673" y="1307084"/>
                  <a:pt x="1939242" y="1296819"/>
                </a:cubicBezTo>
                <a:cubicBezTo>
                  <a:pt x="1939242" y="1296819"/>
                  <a:pt x="1939242" y="1296819"/>
                  <a:pt x="1949517" y="1263460"/>
                </a:cubicBezTo>
                <a:cubicBezTo>
                  <a:pt x="1950801" y="1257044"/>
                  <a:pt x="1952085" y="1251912"/>
                  <a:pt x="1953370" y="1246780"/>
                </a:cubicBezTo>
                <a:cubicBezTo>
                  <a:pt x="1953370" y="1246780"/>
                  <a:pt x="1953370" y="1246780"/>
                  <a:pt x="1957223" y="1230100"/>
                </a:cubicBezTo>
                <a:cubicBezTo>
                  <a:pt x="1959792" y="1222401"/>
                  <a:pt x="1961076" y="1215986"/>
                  <a:pt x="1962360" y="1209571"/>
                </a:cubicBezTo>
                <a:cubicBezTo>
                  <a:pt x="1963645" y="1204438"/>
                  <a:pt x="1964929" y="1198023"/>
                  <a:pt x="1966214" y="1191608"/>
                </a:cubicBezTo>
                <a:lnTo>
                  <a:pt x="1969296" y="1175596"/>
                </a:lnTo>
                <a:lnTo>
                  <a:pt x="1971643" y="1159197"/>
                </a:lnTo>
                <a:cubicBezTo>
                  <a:pt x="1972927" y="1152786"/>
                  <a:pt x="1974212" y="1147656"/>
                  <a:pt x="1974212" y="1142527"/>
                </a:cubicBezTo>
                <a:cubicBezTo>
                  <a:pt x="1976780" y="1130986"/>
                  <a:pt x="1978065" y="1120727"/>
                  <a:pt x="1980634" y="1111751"/>
                </a:cubicBezTo>
                <a:cubicBezTo>
                  <a:pt x="1981918" y="1101492"/>
                  <a:pt x="1983203" y="1092516"/>
                  <a:pt x="1984487" y="1084822"/>
                </a:cubicBezTo>
                <a:cubicBezTo>
                  <a:pt x="1985772" y="1075845"/>
                  <a:pt x="1988341" y="1069433"/>
                  <a:pt x="1989625" y="1063022"/>
                </a:cubicBezTo>
                <a:cubicBezTo>
                  <a:pt x="1989625" y="1055328"/>
                  <a:pt x="1990909" y="1050198"/>
                  <a:pt x="1993478" y="1045069"/>
                </a:cubicBezTo>
                <a:cubicBezTo>
                  <a:pt x="1996047" y="1034810"/>
                  <a:pt x="1998616" y="1027116"/>
                  <a:pt x="2001185" y="1021987"/>
                </a:cubicBezTo>
                <a:cubicBezTo>
                  <a:pt x="2007607" y="1011728"/>
                  <a:pt x="2012745" y="1014293"/>
                  <a:pt x="2016598" y="1036093"/>
                </a:cubicBezTo>
                <a:cubicBezTo>
                  <a:pt x="2017883" y="1041222"/>
                  <a:pt x="2017883" y="1047634"/>
                  <a:pt x="2019168" y="1056610"/>
                </a:cubicBezTo>
                <a:cubicBezTo>
                  <a:pt x="2019168" y="1060457"/>
                  <a:pt x="2020452" y="1064304"/>
                  <a:pt x="2020452" y="1068151"/>
                </a:cubicBezTo>
                <a:cubicBezTo>
                  <a:pt x="2020452" y="1073280"/>
                  <a:pt x="2020452" y="1078410"/>
                  <a:pt x="2020452" y="1083539"/>
                </a:cubicBezTo>
                <a:cubicBezTo>
                  <a:pt x="2020452" y="1093798"/>
                  <a:pt x="2020452" y="1105339"/>
                  <a:pt x="2020452" y="1118162"/>
                </a:cubicBezTo>
                <a:cubicBezTo>
                  <a:pt x="2019168" y="1130986"/>
                  <a:pt x="2017883" y="1145092"/>
                  <a:pt x="2015314" y="1160480"/>
                </a:cubicBezTo>
                <a:cubicBezTo>
                  <a:pt x="2008892" y="1211774"/>
                  <a:pt x="2001185" y="1260503"/>
                  <a:pt x="1988341" y="1309233"/>
                </a:cubicBezTo>
                <a:cubicBezTo>
                  <a:pt x="1975496" y="1357962"/>
                  <a:pt x="1958798" y="1406691"/>
                  <a:pt x="1936962" y="1454137"/>
                </a:cubicBezTo>
                <a:cubicBezTo>
                  <a:pt x="1915126" y="1500302"/>
                  <a:pt x="1889437" y="1545184"/>
                  <a:pt x="1861179" y="1588784"/>
                </a:cubicBezTo>
                <a:cubicBezTo>
                  <a:pt x="1861179" y="1588784"/>
                  <a:pt x="1861179" y="1588784"/>
                  <a:pt x="1838059" y="1620842"/>
                </a:cubicBezTo>
                <a:cubicBezTo>
                  <a:pt x="1830352" y="1631101"/>
                  <a:pt x="1822646" y="1641360"/>
                  <a:pt x="1814939" y="1651618"/>
                </a:cubicBezTo>
                <a:cubicBezTo>
                  <a:pt x="1807232" y="1663160"/>
                  <a:pt x="1798241" y="1672136"/>
                  <a:pt x="1789250" y="1682395"/>
                </a:cubicBezTo>
                <a:cubicBezTo>
                  <a:pt x="1789250" y="1682395"/>
                  <a:pt x="1789250" y="1682395"/>
                  <a:pt x="1777690" y="1697783"/>
                </a:cubicBezTo>
                <a:cubicBezTo>
                  <a:pt x="1772552" y="1701630"/>
                  <a:pt x="1768698" y="1706760"/>
                  <a:pt x="1763561" y="1711889"/>
                </a:cubicBezTo>
                <a:cubicBezTo>
                  <a:pt x="1763561" y="1711889"/>
                  <a:pt x="1763561" y="1711889"/>
                  <a:pt x="1750716" y="1725995"/>
                </a:cubicBezTo>
                <a:cubicBezTo>
                  <a:pt x="1746862" y="1731124"/>
                  <a:pt x="1741725" y="1734971"/>
                  <a:pt x="1736587" y="1740101"/>
                </a:cubicBezTo>
                <a:cubicBezTo>
                  <a:pt x="1736587" y="1740101"/>
                  <a:pt x="1736587" y="1740101"/>
                  <a:pt x="1709613" y="1767030"/>
                </a:cubicBezTo>
                <a:cubicBezTo>
                  <a:pt x="1689062" y="1784983"/>
                  <a:pt x="1669795" y="1801654"/>
                  <a:pt x="1649244" y="1818324"/>
                </a:cubicBezTo>
                <a:cubicBezTo>
                  <a:pt x="1608141" y="1850383"/>
                  <a:pt x="1565754" y="1879876"/>
                  <a:pt x="1519514" y="1905523"/>
                </a:cubicBezTo>
                <a:cubicBezTo>
                  <a:pt x="1474557" y="1931170"/>
                  <a:pt x="1427032" y="1954252"/>
                  <a:pt x="1378223" y="1973487"/>
                </a:cubicBezTo>
                <a:cubicBezTo>
                  <a:pt x="1329414" y="1991441"/>
                  <a:pt x="1279320" y="2006829"/>
                  <a:pt x="1226657" y="2017088"/>
                </a:cubicBezTo>
                <a:cubicBezTo>
                  <a:pt x="1175279" y="2027346"/>
                  <a:pt x="1123901" y="2035040"/>
                  <a:pt x="1071238" y="2037605"/>
                </a:cubicBezTo>
                <a:cubicBezTo>
                  <a:pt x="1018575" y="2040170"/>
                  <a:pt x="965913" y="2038887"/>
                  <a:pt x="913249" y="2033758"/>
                </a:cubicBezTo>
                <a:cubicBezTo>
                  <a:pt x="860587" y="2028629"/>
                  <a:pt x="809209" y="2018370"/>
                  <a:pt x="757830" y="2006829"/>
                </a:cubicBezTo>
                <a:cubicBezTo>
                  <a:pt x="757830" y="2006829"/>
                  <a:pt x="757830" y="2006829"/>
                  <a:pt x="719297" y="1995288"/>
                </a:cubicBezTo>
                <a:cubicBezTo>
                  <a:pt x="706452" y="1991441"/>
                  <a:pt x="694892" y="1987594"/>
                  <a:pt x="682047" y="1983747"/>
                </a:cubicBezTo>
                <a:cubicBezTo>
                  <a:pt x="669203" y="1979900"/>
                  <a:pt x="657643" y="1974770"/>
                  <a:pt x="644798" y="1969640"/>
                </a:cubicBezTo>
                <a:cubicBezTo>
                  <a:pt x="644798" y="1969640"/>
                  <a:pt x="644798" y="1969640"/>
                  <a:pt x="626815" y="1961946"/>
                </a:cubicBezTo>
                <a:cubicBezTo>
                  <a:pt x="620393" y="1960665"/>
                  <a:pt x="613971" y="1956817"/>
                  <a:pt x="608833" y="1954252"/>
                </a:cubicBezTo>
                <a:cubicBezTo>
                  <a:pt x="560024" y="1933735"/>
                  <a:pt x="513783" y="1908088"/>
                  <a:pt x="468827" y="1878594"/>
                </a:cubicBezTo>
                <a:cubicBezTo>
                  <a:pt x="425156" y="1850383"/>
                  <a:pt x="382768" y="1818324"/>
                  <a:pt x="344235" y="1783700"/>
                </a:cubicBezTo>
                <a:cubicBezTo>
                  <a:pt x="304417" y="1747795"/>
                  <a:pt x="267168" y="1710607"/>
                  <a:pt x="233771" y="1670854"/>
                </a:cubicBezTo>
                <a:cubicBezTo>
                  <a:pt x="200375" y="1629819"/>
                  <a:pt x="169549" y="1587501"/>
                  <a:pt x="142575" y="1542619"/>
                </a:cubicBezTo>
                <a:cubicBezTo>
                  <a:pt x="88628" y="1451573"/>
                  <a:pt x="50094" y="1352832"/>
                  <a:pt x="26974" y="1250244"/>
                </a:cubicBezTo>
                <a:cubicBezTo>
                  <a:pt x="26974" y="1250244"/>
                  <a:pt x="26974" y="1250244"/>
                  <a:pt x="21836" y="1231009"/>
                </a:cubicBezTo>
                <a:cubicBezTo>
                  <a:pt x="21836" y="1231009"/>
                  <a:pt x="21836" y="1231009"/>
                  <a:pt x="20552" y="1222033"/>
                </a:cubicBezTo>
                <a:cubicBezTo>
                  <a:pt x="20552" y="1222033"/>
                  <a:pt x="20552" y="1222033"/>
                  <a:pt x="17983" y="1211774"/>
                </a:cubicBezTo>
                <a:cubicBezTo>
                  <a:pt x="17983" y="1211774"/>
                  <a:pt x="17983" y="1211774"/>
                  <a:pt x="11560" y="1173304"/>
                </a:cubicBezTo>
                <a:cubicBezTo>
                  <a:pt x="7707" y="1147656"/>
                  <a:pt x="3853" y="1120727"/>
                  <a:pt x="2569" y="1095080"/>
                </a:cubicBezTo>
                <a:cubicBezTo>
                  <a:pt x="0" y="1069433"/>
                  <a:pt x="0" y="1042504"/>
                  <a:pt x="0" y="1016857"/>
                </a:cubicBezTo>
                <a:cubicBezTo>
                  <a:pt x="0" y="989928"/>
                  <a:pt x="0" y="964281"/>
                  <a:pt x="2569" y="938634"/>
                </a:cubicBezTo>
                <a:cubicBezTo>
                  <a:pt x="3853" y="910422"/>
                  <a:pt x="8992" y="883493"/>
                  <a:pt x="11560" y="856564"/>
                </a:cubicBezTo>
                <a:cubicBezTo>
                  <a:pt x="11560" y="856564"/>
                  <a:pt x="11560" y="856564"/>
                  <a:pt x="19267" y="816811"/>
                </a:cubicBezTo>
                <a:cubicBezTo>
                  <a:pt x="20552" y="810399"/>
                  <a:pt x="21836" y="803988"/>
                  <a:pt x="23121" y="797576"/>
                </a:cubicBezTo>
                <a:cubicBezTo>
                  <a:pt x="23121" y="797576"/>
                  <a:pt x="23121" y="797576"/>
                  <a:pt x="28258" y="777058"/>
                </a:cubicBezTo>
                <a:cubicBezTo>
                  <a:pt x="41103" y="724482"/>
                  <a:pt x="57801" y="671906"/>
                  <a:pt x="78352" y="621894"/>
                </a:cubicBezTo>
                <a:cubicBezTo>
                  <a:pt x="122024" y="521872"/>
                  <a:pt x="179824" y="428260"/>
                  <a:pt x="251754" y="347472"/>
                </a:cubicBezTo>
                <a:cubicBezTo>
                  <a:pt x="287719" y="306437"/>
                  <a:pt x="326252" y="269249"/>
                  <a:pt x="368640" y="234626"/>
                </a:cubicBezTo>
                <a:cubicBezTo>
                  <a:pt x="411027" y="201284"/>
                  <a:pt x="455983" y="170508"/>
                  <a:pt x="503508" y="143579"/>
                </a:cubicBezTo>
                <a:cubicBezTo>
                  <a:pt x="503508" y="143579"/>
                  <a:pt x="503508" y="143579"/>
                  <a:pt x="538188" y="123062"/>
                </a:cubicBezTo>
                <a:cubicBezTo>
                  <a:pt x="538188" y="123062"/>
                  <a:pt x="538188" y="123062"/>
                  <a:pt x="574153" y="105109"/>
                </a:cubicBezTo>
                <a:cubicBezTo>
                  <a:pt x="580575" y="101262"/>
                  <a:pt x="586998" y="98697"/>
                  <a:pt x="592135" y="96132"/>
                </a:cubicBezTo>
                <a:cubicBezTo>
                  <a:pt x="592135" y="96132"/>
                  <a:pt x="592135" y="96132"/>
                  <a:pt x="611402" y="87156"/>
                </a:cubicBezTo>
                <a:cubicBezTo>
                  <a:pt x="617824" y="84591"/>
                  <a:pt x="622962" y="80744"/>
                  <a:pt x="629384" y="78180"/>
                </a:cubicBezTo>
                <a:cubicBezTo>
                  <a:pt x="629384" y="78180"/>
                  <a:pt x="629384" y="78180"/>
                  <a:pt x="648651" y="70486"/>
                </a:cubicBezTo>
                <a:cubicBezTo>
                  <a:pt x="698745" y="49967"/>
                  <a:pt x="750123" y="33297"/>
                  <a:pt x="804071" y="21756"/>
                </a:cubicBezTo>
                <a:cubicBezTo>
                  <a:pt x="856734" y="11497"/>
                  <a:pt x="910680" y="3803"/>
                  <a:pt x="964628" y="1239"/>
                </a:cubicBezTo>
                <a:cubicBezTo>
                  <a:pt x="991602" y="-44"/>
                  <a:pt x="1018896" y="-365"/>
                  <a:pt x="1046191" y="437"/>
                </a:cubicBezTo>
                <a:close/>
              </a:path>
            </a:pathLst>
          </a:custGeom>
          <a:solidFill>
            <a:srgbClr val="3A3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 name="Shape 3598"/>
          <p:cNvSpPr/>
          <p:nvPr/>
        </p:nvSpPr>
        <p:spPr>
          <a:xfrm>
            <a:off x="5842037" y="2982238"/>
            <a:ext cx="497065" cy="49706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a:p>
        </p:txBody>
      </p:sp>
      <p:sp>
        <p:nvSpPr>
          <p:cNvPr id="14" name="Shape 3657"/>
          <p:cNvSpPr/>
          <p:nvPr/>
        </p:nvSpPr>
        <p:spPr>
          <a:xfrm>
            <a:off x="2654291" y="3038094"/>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7"/>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89"/>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5"/>
                  <a:pt x="10174" y="21600"/>
                  <a:pt x="10309" y="21600"/>
                </a:cubicBezTo>
                <a:cubicBezTo>
                  <a:pt x="10445" y="21600"/>
                  <a:pt x="10567" y="21545"/>
                  <a:pt x="10656" y="21456"/>
                </a:cubicBezTo>
                <a:lnTo>
                  <a:pt x="18511" y="13602"/>
                </a:lnTo>
                <a:cubicBezTo>
                  <a:pt x="18600" y="13513"/>
                  <a:pt x="18655" y="13390"/>
                  <a:pt x="18655" y="13255"/>
                </a:cubicBezTo>
                <a:cubicBezTo>
                  <a:pt x="18655" y="13119"/>
                  <a:pt x="18599" y="12997"/>
                  <a:pt x="18511" y="12907"/>
                </a:cubicBezTo>
                <a:cubicBezTo>
                  <a:pt x="18511" y="12907"/>
                  <a:pt x="8693" y="3089"/>
                  <a:pt x="8693" y="3089"/>
                </a:cubicBezTo>
                <a:close/>
                <a:moveTo>
                  <a:pt x="7855" y="15218"/>
                </a:moveTo>
                <a:cubicBezTo>
                  <a:pt x="7855" y="15490"/>
                  <a:pt x="8074" y="15709"/>
                  <a:pt x="8345" y="15709"/>
                </a:cubicBezTo>
                <a:cubicBezTo>
                  <a:pt x="8481" y="15709"/>
                  <a:pt x="8604" y="15654"/>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0"/>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7"/>
                  <a:pt x="19145" y="11782"/>
                </a:cubicBezTo>
                <a:cubicBezTo>
                  <a:pt x="19145" y="12053"/>
                  <a:pt x="19366" y="12274"/>
                  <a:pt x="19636" y="12274"/>
                </a:cubicBezTo>
                <a:cubicBezTo>
                  <a:pt x="19772" y="12274"/>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4"/>
                </a:cubicBezTo>
                <a:cubicBezTo>
                  <a:pt x="11782" y="12002"/>
                  <a:pt x="11562" y="11782"/>
                  <a:pt x="11291" y="11782"/>
                </a:cubicBezTo>
                <a:cubicBezTo>
                  <a:pt x="11156" y="11782"/>
                  <a:pt x="11033" y="11837"/>
                  <a:pt x="10944" y="11926"/>
                </a:cubicBezTo>
                <a:lnTo>
                  <a:pt x="9962" y="12907"/>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solidFill>
          <a:ln w="12700">
            <a:miter lim="400000"/>
          </a:ln>
        </p:spPr>
        <p:txBody>
          <a:bodyPr lIns="38100" tIns="38100" rIns="38100" bIns="38100" anchor="ctr"/>
          <a:lstStyle/>
          <a:p>
            <a:endParaRPr>
              <a:solidFill>
                <a:prstClr val="black"/>
              </a:solidFill>
            </a:endParaRPr>
          </a:p>
        </p:txBody>
      </p:sp>
      <p:sp>
        <p:nvSpPr>
          <p:cNvPr id="15" name="Shape 3689"/>
          <p:cNvSpPr/>
          <p:nvPr/>
        </p:nvSpPr>
        <p:spPr>
          <a:xfrm>
            <a:off x="9116051" y="3043997"/>
            <a:ext cx="410797" cy="37354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chemeClr val="tx1"/>
          </a:solidFill>
          <a:ln w="12700">
            <a:miter lim="400000"/>
          </a:ln>
        </p:spPr>
        <p:txBody>
          <a:bodyPr lIns="38100" tIns="38100" rIns="38100" bIns="38100" anchor="ctr"/>
          <a:lstStyle/>
          <a:p>
            <a:endParaRPr>
              <a:solidFill>
                <a:prstClr val="black"/>
              </a:solidFill>
            </a:endParaRPr>
          </a:p>
        </p:txBody>
      </p:sp>
      <p:sp>
        <p:nvSpPr>
          <p:cNvPr id="16" name="TextBox 15"/>
          <p:cNvSpPr txBox="1"/>
          <p:nvPr/>
        </p:nvSpPr>
        <p:spPr>
          <a:xfrm>
            <a:off x="1557803" y="4278064"/>
            <a:ext cx="2625940" cy="369332"/>
          </a:xfrm>
          <a:prstGeom prst="rect">
            <a:avLst/>
          </a:prstGeom>
          <a:noFill/>
        </p:spPr>
        <p:txBody>
          <a:bodyPr wrap="square" lIns="0" rIns="0" rtlCol="0">
            <a:spAutoFit/>
          </a:bodyPr>
          <a:lstStyle/>
          <a:p>
            <a:pPr algn="ctr"/>
            <a:r>
              <a:rPr lang="en-US" spc="300" dirty="0">
                <a:latin typeface="+mj-lt"/>
              </a:rPr>
              <a:t>YOUR TITLE</a:t>
            </a:r>
            <a:endParaRPr lang="en-US" kern="1200" spc="300" dirty="0">
              <a:latin typeface="+mj-lt"/>
            </a:endParaRPr>
          </a:p>
        </p:txBody>
      </p:sp>
      <p:sp>
        <p:nvSpPr>
          <p:cNvPr id="17" name="TextBox 16"/>
          <p:cNvSpPr txBox="1"/>
          <p:nvPr/>
        </p:nvSpPr>
        <p:spPr>
          <a:xfrm>
            <a:off x="1553067" y="4951280"/>
            <a:ext cx="2629782"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rPr>
              <a:t>There are many variations of passages of Lorem Ipsum available, but the majority have suffered alteration in some form.</a:t>
            </a:r>
          </a:p>
        </p:txBody>
      </p:sp>
      <p:sp>
        <p:nvSpPr>
          <p:cNvPr id="18" name="Freeform 17"/>
          <p:cNvSpPr>
            <a:spLocks/>
          </p:cNvSpPr>
          <p:nvPr/>
        </p:nvSpPr>
        <p:spPr bwMode="auto">
          <a:xfrm rot="21295098">
            <a:off x="2436212" y="4685474"/>
            <a:ext cx="863492" cy="82894"/>
          </a:xfrm>
          <a:custGeom>
            <a:avLst/>
            <a:gdLst>
              <a:gd name="connsiteX0" fmla="*/ 833255 w 1154011"/>
              <a:gd name="connsiteY0" fmla="*/ 29199 h 110783"/>
              <a:gd name="connsiteX1" fmla="*/ 841701 w 1154011"/>
              <a:gd name="connsiteY1" fmla="*/ 30146 h 110783"/>
              <a:gd name="connsiteX2" fmla="*/ 838698 w 1154011"/>
              <a:gd name="connsiteY2" fmla="*/ 36209 h 110783"/>
              <a:gd name="connsiteX3" fmla="*/ 843203 w 1154011"/>
              <a:gd name="connsiteY3" fmla="*/ 39241 h 110783"/>
              <a:gd name="connsiteX4" fmla="*/ 847707 w 1154011"/>
              <a:gd name="connsiteY4" fmla="*/ 48335 h 110783"/>
              <a:gd name="connsiteX5" fmla="*/ 853713 w 1154011"/>
              <a:gd name="connsiteY5" fmla="*/ 43788 h 110783"/>
              <a:gd name="connsiteX6" fmla="*/ 864223 w 1154011"/>
              <a:gd name="connsiteY6" fmla="*/ 43788 h 110783"/>
              <a:gd name="connsiteX7" fmla="*/ 871731 w 1154011"/>
              <a:gd name="connsiteY7" fmla="*/ 39241 h 110783"/>
              <a:gd name="connsiteX8" fmla="*/ 901761 w 1154011"/>
              <a:gd name="connsiteY8" fmla="*/ 37725 h 110783"/>
              <a:gd name="connsiteX9" fmla="*/ 906265 w 1154011"/>
              <a:gd name="connsiteY9" fmla="*/ 42272 h 110783"/>
              <a:gd name="connsiteX10" fmla="*/ 913773 w 1154011"/>
              <a:gd name="connsiteY10" fmla="*/ 45303 h 110783"/>
              <a:gd name="connsiteX11" fmla="*/ 922781 w 1154011"/>
              <a:gd name="connsiteY11" fmla="*/ 58945 h 110783"/>
              <a:gd name="connsiteX12" fmla="*/ 942301 w 1154011"/>
              <a:gd name="connsiteY12" fmla="*/ 65008 h 110783"/>
              <a:gd name="connsiteX13" fmla="*/ 946805 w 1154011"/>
              <a:gd name="connsiteY13" fmla="*/ 69555 h 110783"/>
              <a:gd name="connsiteX14" fmla="*/ 957316 w 1154011"/>
              <a:gd name="connsiteY14" fmla="*/ 69555 h 110783"/>
              <a:gd name="connsiteX15" fmla="*/ 973832 w 1154011"/>
              <a:gd name="connsiteY15" fmla="*/ 75617 h 110783"/>
              <a:gd name="connsiteX16" fmla="*/ 987346 w 1154011"/>
              <a:gd name="connsiteY16" fmla="*/ 77133 h 110783"/>
              <a:gd name="connsiteX17" fmla="*/ 997856 w 1154011"/>
              <a:gd name="connsiteY17" fmla="*/ 90774 h 110783"/>
              <a:gd name="connsiteX18" fmla="*/ 1018877 w 1154011"/>
              <a:gd name="connsiteY18" fmla="*/ 93806 h 110783"/>
              <a:gd name="connsiteX19" fmla="*/ 1020378 w 1154011"/>
              <a:gd name="connsiteY19" fmla="*/ 90774 h 110783"/>
              <a:gd name="connsiteX20" fmla="*/ 1047405 w 1154011"/>
              <a:gd name="connsiteY20" fmla="*/ 90774 h 110783"/>
              <a:gd name="connsiteX21" fmla="*/ 1051910 w 1154011"/>
              <a:gd name="connsiteY21" fmla="*/ 92290 h 110783"/>
              <a:gd name="connsiteX22" fmla="*/ 1059417 w 1154011"/>
              <a:gd name="connsiteY22" fmla="*/ 92290 h 110783"/>
              <a:gd name="connsiteX23" fmla="*/ 1063921 w 1154011"/>
              <a:gd name="connsiteY23" fmla="*/ 90774 h 110783"/>
              <a:gd name="connsiteX24" fmla="*/ 1077435 w 1154011"/>
              <a:gd name="connsiteY24" fmla="*/ 90774 h 110783"/>
              <a:gd name="connsiteX25" fmla="*/ 1081939 w 1154011"/>
              <a:gd name="connsiteY25" fmla="*/ 92290 h 110783"/>
              <a:gd name="connsiteX26" fmla="*/ 1090948 w 1154011"/>
              <a:gd name="connsiteY26" fmla="*/ 90774 h 110783"/>
              <a:gd name="connsiteX27" fmla="*/ 1090948 w 1154011"/>
              <a:gd name="connsiteY27" fmla="*/ 87743 h 110783"/>
              <a:gd name="connsiteX28" fmla="*/ 1102960 w 1154011"/>
              <a:gd name="connsiteY28" fmla="*/ 78649 h 110783"/>
              <a:gd name="connsiteX29" fmla="*/ 1111969 w 1154011"/>
              <a:gd name="connsiteY29" fmla="*/ 86227 h 110783"/>
              <a:gd name="connsiteX30" fmla="*/ 1146504 w 1154011"/>
              <a:gd name="connsiteY30" fmla="*/ 92290 h 110783"/>
              <a:gd name="connsiteX31" fmla="*/ 1154011 w 1154011"/>
              <a:gd name="connsiteY31" fmla="*/ 96837 h 110783"/>
              <a:gd name="connsiteX32" fmla="*/ 1125483 w 1154011"/>
              <a:gd name="connsiteY32" fmla="*/ 98353 h 110783"/>
              <a:gd name="connsiteX33" fmla="*/ 1120978 w 1154011"/>
              <a:gd name="connsiteY33" fmla="*/ 96837 h 110783"/>
              <a:gd name="connsiteX34" fmla="*/ 1114972 w 1154011"/>
              <a:gd name="connsiteY34" fmla="*/ 101384 h 110783"/>
              <a:gd name="connsiteX35" fmla="*/ 1110468 w 1154011"/>
              <a:gd name="connsiteY35" fmla="*/ 98353 h 110783"/>
              <a:gd name="connsiteX36" fmla="*/ 1105963 w 1154011"/>
              <a:gd name="connsiteY36" fmla="*/ 101384 h 110783"/>
              <a:gd name="connsiteX37" fmla="*/ 1101459 w 1154011"/>
              <a:gd name="connsiteY37" fmla="*/ 99868 h 110783"/>
              <a:gd name="connsiteX38" fmla="*/ 1078936 w 1154011"/>
              <a:gd name="connsiteY38" fmla="*/ 105931 h 110783"/>
              <a:gd name="connsiteX39" fmla="*/ 1074432 w 1154011"/>
              <a:gd name="connsiteY39" fmla="*/ 105931 h 110783"/>
              <a:gd name="connsiteX40" fmla="*/ 1072931 w 1154011"/>
              <a:gd name="connsiteY40" fmla="*/ 101384 h 110783"/>
              <a:gd name="connsiteX41" fmla="*/ 1071429 w 1154011"/>
              <a:gd name="connsiteY41" fmla="*/ 105931 h 110783"/>
              <a:gd name="connsiteX42" fmla="*/ 1069927 w 1154011"/>
              <a:gd name="connsiteY42" fmla="*/ 104416 h 110783"/>
              <a:gd name="connsiteX43" fmla="*/ 1036895 w 1154011"/>
              <a:gd name="connsiteY43" fmla="*/ 105931 h 110783"/>
              <a:gd name="connsiteX44" fmla="*/ 1027886 w 1154011"/>
              <a:gd name="connsiteY44" fmla="*/ 110478 h 110783"/>
              <a:gd name="connsiteX45" fmla="*/ 1003862 w 1154011"/>
              <a:gd name="connsiteY45" fmla="*/ 105931 h 110783"/>
              <a:gd name="connsiteX46" fmla="*/ 997856 w 1154011"/>
              <a:gd name="connsiteY46" fmla="*/ 110478 h 110783"/>
              <a:gd name="connsiteX47" fmla="*/ 996355 w 1154011"/>
              <a:gd name="connsiteY47" fmla="*/ 105931 h 110783"/>
              <a:gd name="connsiteX48" fmla="*/ 990349 w 1154011"/>
              <a:gd name="connsiteY48" fmla="*/ 102900 h 110783"/>
              <a:gd name="connsiteX49" fmla="*/ 984343 w 1154011"/>
              <a:gd name="connsiteY49" fmla="*/ 93806 h 110783"/>
              <a:gd name="connsiteX50" fmla="*/ 976835 w 1154011"/>
              <a:gd name="connsiteY50" fmla="*/ 93806 h 110783"/>
              <a:gd name="connsiteX51" fmla="*/ 969328 w 1154011"/>
              <a:gd name="connsiteY51" fmla="*/ 89259 h 110783"/>
              <a:gd name="connsiteX52" fmla="*/ 951310 w 1154011"/>
              <a:gd name="connsiteY52" fmla="*/ 89259 h 110783"/>
              <a:gd name="connsiteX53" fmla="*/ 945304 w 1154011"/>
              <a:gd name="connsiteY53" fmla="*/ 84711 h 110783"/>
              <a:gd name="connsiteX54" fmla="*/ 933292 w 1154011"/>
              <a:gd name="connsiteY54" fmla="*/ 84711 h 110783"/>
              <a:gd name="connsiteX55" fmla="*/ 927286 w 1154011"/>
              <a:gd name="connsiteY55" fmla="*/ 80164 h 110783"/>
              <a:gd name="connsiteX56" fmla="*/ 918277 w 1154011"/>
              <a:gd name="connsiteY56" fmla="*/ 75617 h 110783"/>
              <a:gd name="connsiteX57" fmla="*/ 918277 w 1154011"/>
              <a:gd name="connsiteY57" fmla="*/ 71070 h 110783"/>
              <a:gd name="connsiteX58" fmla="*/ 912271 w 1154011"/>
              <a:gd name="connsiteY58" fmla="*/ 71070 h 110783"/>
              <a:gd name="connsiteX59" fmla="*/ 912271 w 1154011"/>
              <a:gd name="connsiteY59" fmla="*/ 65008 h 110783"/>
              <a:gd name="connsiteX60" fmla="*/ 906265 w 1154011"/>
              <a:gd name="connsiteY60" fmla="*/ 58945 h 110783"/>
              <a:gd name="connsiteX61" fmla="*/ 898758 w 1154011"/>
              <a:gd name="connsiteY61" fmla="*/ 58945 h 110783"/>
              <a:gd name="connsiteX62" fmla="*/ 888247 w 1154011"/>
              <a:gd name="connsiteY62" fmla="*/ 54398 h 110783"/>
              <a:gd name="connsiteX63" fmla="*/ 885244 w 1154011"/>
              <a:gd name="connsiteY63" fmla="*/ 55913 h 110783"/>
              <a:gd name="connsiteX64" fmla="*/ 874734 w 1154011"/>
              <a:gd name="connsiteY64" fmla="*/ 54397 h 110783"/>
              <a:gd name="connsiteX65" fmla="*/ 870229 w 1154011"/>
              <a:gd name="connsiteY65" fmla="*/ 58945 h 110783"/>
              <a:gd name="connsiteX66" fmla="*/ 859719 w 1154011"/>
              <a:gd name="connsiteY66" fmla="*/ 58945 h 110783"/>
              <a:gd name="connsiteX67" fmla="*/ 838698 w 1154011"/>
              <a:gd name="connsiteY67" fmla="*/ 63492 h 110783"/>
              <a:gd name="connsiteX68" fmla="*/ 835695 w 1154011"/>
              <a:gd name="connsiteY68" fmla="*/ 60460 h 110783"/>
              <a:gd name="connsiteX69" fmla="*/ 835695 w 1154011"/>
              <a:gd name="connsiteY69" fmla="*/ 55913 h 110783"/>
              <a:gd name="connsiteX70" fmla="*/ 828188 w 1154011"/>
              <a:gd name="connsiteY70" fmla="*/ 54398 h 110783"/>
              <a:gd name="connsiteX71" fmla="*/ 826686 w 1154011"/>
              <a:gd name="connsiteY71" fmla="*/ 57429 h 110783"/>
              <a:gd name="connsiteX72" fmla="*/ 825185 w 1154011"/>
              <a:gd name="connsiteY72" fmla="*/ 54398 h 110783"/>
              <a:gd name="connsiteX73" fmla="*/ 819179 w 1154011"/>
              <a:gd name="connsiteY73" fmla="*/ 61976 h 110783"/>
              <a:gd name="connsiteX74" fmla="*/ 808668 w 1154011"/>
              <a:gd name="connsiteY74" fmla="*/ 63492 h 110783"/>
              <a:gd name="connsiteX75" fmla="*/ 804164 w 1154011"/>
              <a:gd name="connsiteY75" fmla="*/ 69554 h 110783"/>
              <a:gd name="connsiteX76" fmla="*/ 795155 w 1154011"/>
              <a:gd name="connsiteY76" fmla="*/ 72586 h 110783"/>
              <a:gd name="connsiteX77" fmla="*/ 786146 w 1154011"/>
              <a:gd name="connsiteY77" fmla="*/ 78649 h 110783"/>
              <a:gd name="connsiteX78" fmla="*/ 781641 w 1154011"/>
              <a:gd name="connsiteY78" fmla="*/ 81680 h 110783"/>
              <a:gd name="connsiteX79" fmla="*/ 778639 w 1154011"/>
              <a:gd name="connsiteY79" fmla="*/ 86227 h 110783"/>
              <a:gd name="connsiteX80" fmla="*/ 766822 w 1154011"/>
              <a:gd name="connsiteY80" fmla="*/ 86227 h 110783"/>
              <a:gd name="connsiteX81" fmla="*/ 766862 w 1154011"/>
              <a:gd name="connsiteY81" fmla="*/ 85306 h 110783"/>
              <a:gd name="connsiteX82" fmla="*/ 768128 w 1154011"/>
              <a:gd name="connsiteY82" fmla="*/ 80354 h 110783"/>
              <a:gd name="connsiteX83" fmla="*/ 769629 w 1154011"/>
              <a:gd name="connsiteY83" fmla="*/ 75617 h 110783"/>
              <a:gd name="connsiteX84" fmla="*/ 767002 w 1154011"/>
              <a:gd name="connsiteY84" fmla="*/ 82059 h 110783"/>
              <a:gd name="connsiteX85" fmla="*/ 766862 w 1154011"/>
              <a:gd name="connsiteY85" fmla="*/ 85306 h 110783"/>
              <a:gd name="connsiteX86" fmla="*/ 766626 w 1154011"/>
              <a:gd name="connsiteY86" fmla="*/ 86227 h 110783"/>
              <a:gd name="connsiteX87" fmla="*/ 766822 w 1154011"/>
              <a:gd name="connsiteY87" fmla="*/ 86227 h 110783"/>
              <a:gd name="connsiteX88" fmla="*/ 766626 w 1154011"/>
              <a:gd name="connsiteY88" fmla="*/ 90774 h 110783"/>
              <a:gd name="connsiteX89" fmla="*/ 748609 w 1154011"/>
              <a:gd name="connsiteY89" fmla="*/ 87743 h 110783"/>
              <a:gd name="connsiteX90" fmla="*/ 741101 w 1154011"/>
              <a:gd name="connsiteY90" fmla="*/ 77133 h 110783"/>
              <a:gd name="connsiteX91" fmla="*/ 735095 w 1154011"/>
              <a:gd name="connsiteY91" fmla="*/ 58945 h 110783"/>
              <a:gd name="connsiteX92" fmla="*/ 733594 w 1154011"/>
              <a:gd name="connsiteY92" fmla="*/ 48335 h 110783"/>
              <a:gd name="connsiteX93" fmla="*/ 724585 w 1154011"/>
              <a:gd name="connsiteY93" fmla="*/ 46819 h 110783"/>
              <a:gd name="connsiteX94" fmla="*/ 720080 w 1154011"/>
              <a:gd name="connsiteY94" fmla="*/ 42272 h 110783"/>
              <a:gd name="connsiteX95" fmla="*/ 697558 w 1154011"/>
              <a:gd name="connsiteY95" fmla="*/ 46819 h 110783"/>
              <a:gd name="connsiteX96" fmla="*/ 685546 w 1154011"/>
              <a:gd name="connsiteY96" fmla="*/ 46819 h 110783"/>
              <a:gd name="connsiteX97" fmla="*/ 679540 w 1154011"/>
              <a:gd name="connsiteY97" fmla="*/ 51366 h 110783"/>
              <a:gd name="connsiteX98" fmla="*/ 672033 w 1154011"/>
              <a:gd name="connsiteY98" fmla="*/ 46819 h 110783"/>
              <a:gd name="connsiteX99" fmla="*/ 663024 w 1154011"/>
              <a:gd name="connsiteY99" fmla="*/ 48335 h 110783"/>
              <a:gd name="connsiteX100" fmla="*/ 660021 w 1154011"/>
              <a:gd name="connsiteY100" fmla="*/ 52882 h 110783"/>
              <a:gd name="connsiteX101" fmla="*/ 654015 w 1154011"/>
              <a:gd name="connsiteY101" fmla="*/ 48335 h 110783"/>
              <a:gd name="connsiteX102" fmla="*/ 643504 w 1154011"/>
              <a:gd name="connsiteY102" fmla="*/ 57429 h 110783"/>
              <a:gd name="connsiteX103" fmla="*/ 611973 w 1154011"/>
              <a:gd name="connsiteY103" fmla="*/ 58945 h 110783"/>
              <a:gd name="connsiteX104" fmla="*/ 593955 w 1154011"/>
              <a:gd name="connsiteY104" fmla="*/ 63492 h 110783"/>
              <a:gd name="connsiteX105" fmla="*/ 589451 w 1154011"/>
              <a:gd name="connsiteY105" fmla="*/ 65007 h 110783"/>
              <a:gd name="connsiteX106" fmla="*/ 577439 w 1154011"/>
              <a:gd name="connsiteY106" fmla="*/ 71070 h 110783"/>
              <a:gd name="connsiteX107" fmla="*/ 572934 w 1154011"/>
              <a:gd name="connsiteY107" fmla="*/ 69555 h 110783"/>
              <a:gd name="connsiteX108" fmla="*/ 565427 w 1154011"/>
              <a:gd name="connsiteY108" fmla="*/ 74102 h 110783"/>
              <a:gd name="connsiteX109" fmla="*/ 560922 w 1154011"/>
              <a:gd name="connsiteY109" fmla="*/ 78649 h 110783"/>
              <a:gd name="connsiteX110" fmla="*/ 553415 w 1154011"/>
              <a:gd name="connsiteY110" fmla="*/ 78649 h 110783"/>
              <a:gd name="connsiteX111" fmla="*/ 544406 w 1154011"/>
              <a:gd name="connsiteY111" fmla="*/ 84711 h 110783"/>
              <a:gd name="connsiteX112" fmla="*/ 539901 w 1154011"/>
              <a:gd name="connsiteY112" fmla="*/ 83196 h 110783"/>
              <a:gd name="connsiteX113" fmla="*/ 535397 w 1154011"/>
              <a:gd name="connsiteY113" fmla="*/ 87743 h 110783"/>
              <a:gd name="connsiteX114" fmla="*/ 529391 w 1154011"/>
              <a:gd name="connsiteY114" fmla="*/ 87743 h 110783"/>
              <a:gd name="connsiteX115" fmla="*/ 524887 w 1154011"/>
              <a:gd name="connsiteY115" fmla="*/ 92290 h 110783"/>
              <a:gd name="connsiteX116" fmla="*/ 502364 w 1154011"/>
              <a:gd name="connsiteY116" fmla="*/ 101384 h 110783"/>
              <a:gd name="connsiteX117" fmla="*/ 497860 w 1154011"/>
              <a:gd name="connsiteY117" fmla="*/ 105931 h 110783"/>
              <a:gd name="connsiteX118" fmla="*/ 482845 w 1154011"/>
              <a:gd name="connsiteY118" fmla="*/ 107447 h 110783"/>
              <a:gd name="connsiteX119" fmla="*/ 472335 w 1154011"/>
              <a:gd name="connsiteY119" fmla="*/ 110478 h 110783"/>
              <a:gd name="connsiteX120" fmla="*/ 469332 w 1154011"/>
              <a:gd name="connsiteY120" fmla="*/ 110478 h 110783"/>
              <a:gd name="connsiteX121" fmla="*/ 466328 w 1154011"/>
              <a:gd name="connsiteY121" fmla="*/ 105931 h 110783"/>
              <a:gd name="connsiteX122" fmla="*/ 461824 w 1154011"/>
              <a:gd name="connsiteY122" fmla="*/ 99868 h 110783"/>
              <a:gd name="connsiteX123" fmla="*/ 460322 w 1154011"/>
              <a:gd name="connsiteY123" fmla="*/ 95321 h 110783"/>
              <a:gd name="connsiteX124" fmla="*/ 460322 w 1154011"/>
              <a:gd name="connsiteY124" fmla="*/ 68039 h 110783"/>
              <a:gd name="connsiteX125" fmla="*/ 464827 w 1154011"/>
              <a:gd name="connsiteY125" fmla="*/ 68039 h 110783"/>
              <a:gd name="connsiteX126" fmla="*/ 467830 w 1154011"/>
              <a:gd name="connsiteY126" fmla="*/ 57429 h 110783"/>
              <a:gd name="connsiteX127" fmla="*/ 470833 w 1154011"/>
              <a:gd name="connsiteY127" fmla="*/ 54398 h 110783"/>
              <a:gd name="connsiteX128" fmla="*/ 472334 w 1154011"/>
              <a:gd name="connsiteY128" fmla="*/ 49851 h 110783"/>
              <a:gd name="connsiteX129" fmla="*/ 481343 w 1154011"/>
              <a:gd name="connsiteY129" fmla="*/ 36209 h 110783"/>
              <a:gd name="connsiteX130" fmla="*/ 487349 w 1154011"/>
              <a:gd name="connsiteY130" fmla="*/ 21052 h 110783"/>
              <a:gd name="connsiteX131" fmla="*/ 475337 w 1154011"/>
              <a:gd name="connsiteY131" fmla="*/ 19537 h 110783"/>
              <a:gd name="connsiteX132" fmla="*/ 469332 w 1154011"/>
              <a:gd name="connsiteY132" fmla="*/ 14990 h 110783"/>
              <a:gd name="connsiteX133" fmla="*/ 463326 w 1154011"/>
              <a:gd name="connsiteY133" fmla="*/ 19537 h 110783"/>
              <a:gd name="connsiteX134" fmla="*/ 451314 w 1154011"/>
              <a:gd name="connsiteY134" fmla="*/ 16505 h 110783"/>
              <a:gd name="connsiteX135" fmla="*/ 437800 w 1154011"/>
              <a:gd name="connsiteY135" fmla="*/ 19537 h 110783"/>
              <a:gd name="connsiteX136" fmla="*/ 431794 w 1154011"/>
              <a:gd name="connsiteY136" fmla="*/ 24084 h 110783"/>
              <a:gd name="connsiteX137" fmla="*/ 425788 w 1154011"/>
              <a:gd name="connsiteY137" fmla="*/ 21052 h 110783"/>
              <a:gd name="connsiteX138" fmla="*/ 421284 w 1154011"/>
              <a:gd name="connsiteY138" fmla="*/ 24084 h 110783"/>
              <a:gd name="connsiteX139" fmla="*/ 416779 w 1154011"/>
              <a:gd name="connsiteY139" fmla="*/ 28631 h 110783"/>
              <a:gd name="connsiteX140" fmla="*/ 409272 w 1154011"/>
              <a:gd name="connsiteY140" fmla="*/ 25599 h 110783"/>
              <a:gd name="connsiteX141" fmla="*/ 403266 w 1154011"/>
              <a:gd name="connsiteY141" fmla="*/ 30147 h 110783"/>
              <a:gd name="connsiteX142" fmla="*/ 388251 w 1154011"/>
              <a:gd name="connsiteY142" fmla="*/ 33178 h 110783"/>
              <a:gd name="connsiteX143" fmla="*/ 385248 w 1154011"/>
              <a:gd name="connsiteY143" fmla="*/ 37725 h 110783"/>
              <a:gd name="connsiteX144" fmla="*/ 374738 w 1154011"/>
              <a:gd name="connsiteY144" fmla="*/ 37725 h 110783"/>
              <a:gd name="connsiteX145" fmla="*/ 370233 w 1154011"/>
              <a:gd name="connsiteY145" fmla="*/ 42272 h 110783"/>
              <a:gd name="connsiteX146" fmla="*/ 367230 w 1154011"/>
              <a:gd name="connsiteY146" fmla="*/ 39241 h 110783"/>
              <a:gd name="connsiteX147" fmla="*/ 361224 w 1154011"/>
              <a:gd name="connsiteY147" fmla="*/ 43788 h 110783"/>
              <a:gd name="connsiteX148" fmla="*/ 358221 w 1154011"/>
              <a:gd name="connsiteY148" fmla="*/ 42272 h 110783"/>
              <a:gd name="connsiteX149" fmla="*/ 353717 w 1154011"/>
              <a:gd name="connsiteY149" fmla="*/ 46819 h 110783"/>
              <a:gd name="connsiteX150" fmla="*/ 349212 w 1154011"/>
              <a:gd name="connsiteY150" fmla="*/ 43788 h 110783"/>
              <a:gd name="connsiteX151" fmla="*/ 343206 w 1154011"/>
              <a:gd name="connsiteY151" fmla="*/ 46819 h 110783"/>
              <a:gd name="connsiteX152" fmla="*/ 334197 w 1154011"/>
              <a:gd name="connsiteY152" fmla="*/ 43788 h 110783"/>
              <a:gd name="connsiteX153" fmla="*/ 328191 w 1154011"/>
              <a:gd name="connsiteY153" fmla="*/ 46819 h 110783"/>
              <a:gd name="connsiteX154" fmla="*/ 322185 w 1154011"/>
              <a:gd name="connsiteY154" fmla="*/ 43788 h 110783"/>
              <a:gd name="connsiteX155" fmla="*/ 302666 w 1154011"/>
              <a:gd name="connsiteY155" fmla="*/ 46819 h 110783"/>
              <a:gd name="connsiteX156" fmla="*/ 298162 w 1154011"/>
              <a:gd name="connsiteY156" fmla="*/ 43788 h 110783"/>
              <a:gd name="connsiteX157" fmla="*/ 293657 w 1154011"/>
              <a:gd name="connsiteY157" fmla="*/ 48335 h 110783"/>
              <a:gd name="connsiteX158" fmla="*/ 280144 w 1154011"/>
              <a:gd name="connsiteY158" fmla="*/ 48335 h 110783"/>
              <a:gd name="connsiteX159" fmla="*/ 265129 w 1154011"/>
              <a:gd name="connsiteY159" fmla="*/ 51366 h 110783"/>
              <a:gd name="connsiteX160" fmla="*/ 239603 w 1154011"/>
              <a:gd name="connsiteY160" fmla="*/ 49850 h 110783"/>
              <a:gd name="connsiteX161" fmla="*/ 221586 w 1154011"/>
              <a:gd name="connsiteY161" fmla="*/ 49851 h 110783"/>
              <a:gd name="connsiteX162" fmla="*/ 212577 w 1154011"/>
              <a:gd name="connsiteY162" fmla="*/ 37725 h 110783"/>
              <a:gd name="connsiteX163" fmla="*/ 194559 w 1154011"/>
              <a:gd name="connsiteY163" fmla="*/ 42272 h 110783"/>
              <a:gd name="connsiteX164" fmla="*/ 185550 w 1154011"/>
              <a:gd name="connsiteY164" fmla="*/ 42272 h 110783"/>
              <a:gd name="connsiteX165" fmla="*/ 170535 w 1154011"/>
              <a:gd name="connsiteY165" fmla="*/ 45304 h 110783"/>
              <a:gd name="connsiteX166" fmla="*/ 167532 w 1154011"/>
              <a:gd name="connsiteY166" fmla="*/ 25599 h 110783"/>
              <a:gd name="connsiteX167" fmla="*/ 149514 w 1154011"/>
              <a:gd name="connsiteY167" fmla="*/ 27115 h 110783"/>
              <a:gd name="connsiteX168" fmla="*/ 142007 w 1154011"/>
              <a:gd name="connsiteY168" fmla="*/ 30147 h 110783"/>
              <a:gd name="connsiteX169" fmla="*/ 139004 w 1154011"/>
              <a:gd name="connsiteY169" fmla="*/ 34694 h 110783"/>
              <a:gd name="connsiteX170" fmla="*/ 125490 w 1154011"/>
              <a:gd name="connsiteY170" fmla="*/ 36209 h 110783"/>
              <a:gd name="connsiteX171" fmla="*/ 117983 w 1154011"/>
              <a:gd name="connsiteY171" fmla="*/ 43788 h 110783"/>
              <a:gd name="connsiteX172" fmla="*/ 113478 w 1154011"/>
              <a:gd name="connsiteY172" fmla="*/ 43788 h 110783"/>
              <a:gd name="connsiteX173" fmla="*/ 107472 w 1154011"/>
              <a:gd name="connsiteY173" fmla="*/ 48335 h 110783"/>
              <a:gd name="connsiteX174" fmla="*/ 99965 w 1154011"/>
              <a:gd name="connsiteY174" fmla="*/ 45303 h 110783"/>
              <a:gd name="connsiteX175" fmla="*/ 95460 w 1154011"/>
              <a:gd name="connsiteY175" fmla="*/ 34693 h 110783"/>
              <a:gd name="connsiteX176" fmla="*/ 95460 w 1154011"/>
              <a:gd name="connsiteY176" fmla="*/ 21052 h 110783"/>
              <a:gd name="connsiteX177" fmla="*/ 86451 w 1154011"/>
              <a:gd name="connsiteY177" fmla="*/ 19537 h 110783"/>
              <a:gd name="connsiteX178" fmla="*/ 80445 w 1154011"/>
              <a:gd name="connsiteY178" fmla="*/ 25600 h 110783"/>
              <a:gd name="connsiteX179" fmla="*/ 74440 w 1154011"/>
              <a:gd name="connsiteY179" fmla="*/ 25599 h 110783"/>
              <a:gd name="connsiteX180" fmla="*/ 69935 w 1154011"/>
              <a:gd name="connsiteY180" fmla="*/ 30146 h 110783"/>
              <a:gd name="connsiteX181" fmla="*/ 57923 w 1154011"/>
              <a:gd name="connsiteY181" fmla="*/ 31662 h 110783"/>
              <a:gd name="connsiteX182" fmla="*/ 56422 w 1154011"/>
              <a:gd name="connsiteY182" fmla="*/ 36209 h 110783"/>
              <a:gd name="connsiteX183" fmla="*/ 51917 w 1154011"/>
              <a:gd name="connsiteY183" fmla="*/ 36209 h 110783"/>
              <a:gd name="connsiteX184" fmla="*/ 47413 w 1154011"/>
              <a:gd name="connsiteY184" fmla="*/ 40756 h 110783"/>
              <a:gd name="connsiteX185" fmla="*/ 27893 w 1154011"/>
              <a:gd name="connsiteY185" fmla="*/ 48335 h 110783"/>
              <a:gd name="connsiteX186" fmla="*/ 20386 w 1154011"/>
              <a:gd name="connsiteY186" fmla="*/ 52882 h 110783"/>
              <a:gd name="connsiteX187" fmla="*/ 14380 w 1154011"/>
              <a:gd name="connsiteY187" fmla="*/ 49851 h 110783"/>
              <a:gd name="connsiteX188" fmla="*/ 6872 w 1154011"/>
              <a:gd name="connsiteY188" fmla="*/ 54398 h 110783"/>
              <a:gd name="connsiteX189" fmla="*/ 2368 w 1154011"/>
              <a:gd name="connsiteY189" fmla="*/ 52882 h 110783"/>
              <a:gd name="connsiteX190" fmla="*/ 0 w 1154011"/>
              <a:gd name="connsiteY190" fmla="*/ 53480 h 110783"/>
              <a:gd name="connsiteX191" fmla="*/ 1272 w 1154011"/>
              <a:gd name="connsiteY191" fmla="*/ 39172 h 110783"/>
              <a:gd name="connsiteX192" fmla="*/ 17758 w 1154011"/>
              <a:gd name="connsiteY192" fmla="*/ 39051 h 110783"/>
              <a:gd name="connsiteX193" fmla="*/ 41407 w 1154011"/>
              <a:gd name="connsiteY193" fmla="*/ 28631 h 110783"/>
              <a:gd name="connsiteX194" fmla="*/ 50416 w 1154011"/>
              <a:gd name="connsiteY194" fmla="*/ 25599 h 110783"/>
              <a:gd name="connsiteX195" fmla="*/ 62428 w 1154011"/>
              <a:gd name="connsiteY195" fmla="*/ 16505 h 110783"/>
              <a:gd name="connsiteX196" fmla="*/ 72938 w 1154011"/>
              <a:gd name="connsiteY196" fmla="*/ 14990 h 110783"/>
              <a:gd name="connsiteX197" fmla="*/ 74440 w 1154011"/>
              <a:gd name="connsiteY197" fmla="*/ 11958 h 110783"/>
              <a:gd name="connsiteX198" fmla="*/ 75941 w 1154011"/>
              <a:gd name="connsiteY198" fmla="*/ 14990 h 110783"/>
              <a:gd name="connsiteX199" fmla="*/ 80446 w 1154011"/>
              <a:gd name="connsiteY199" fmla="*/ 7411 h 110783"/>
              <a:gd name="connsiteX200" fmla="*/ 101466 w 1154011"/>
              <a:gd name="connsiteY200" fmla="*/ 5895 h 110783"/>
              <a:gd name="connsiteX201" fmla="*/ 102968 w 1154011"/>
              <a:gd name="connsiteY201" fmla="*/ 10442 h 110783"/>
              <a:gd name="connsiteX202" fmla="*/ 104469 w 1154011"/>
              <a:gd name="connsiteY202" fmla="*/ 11958 h 110783"/>
              <a:gd name="connsiteX203" fmla="*/ 102968 w 1154011"/>
              <a:gd name="connsiteY203" fmla="*/ 18021 h 110783"/>
              <a:gd name="connsiteX204" fmla="*/ 128493 w 1154011"/>
              <a:gd name="connsiteY204" fmla="*/ 18021 h 110783"/>
              <a:gd name="connsiteX205" fmla="*/ 152517 w 1154011"/>
              <a:gd name="connsiteY205" fmla="*/ 11958 h 110783"/>
              <a:gd name="connsiteX206" fmla="*/ 170535 w 1154011"/>
              <a:gd name="connsiteY206" fmla="*/ 4380 h 110783"/>
              <a:gd name="connsiteX207" fmla="*/ 179544 w 1154011"/>
              <a:gd name="connsiteY207" fmla="*/ 21052 h 110783"/>
              <a:gd name="connsiteX208" fmla="*/ 196060 w 1154011"/>
              <a:gd name="connsiteY208" fmla="*/ 16505 h 110783"/>
              <a:gd name="connsiteX209" fmla="*/ 200565 w 1154011"/>
              <a:gd name="connsiteY209" fmla="*/ 18021 h 110783"/>
              <a:gd name="connsiteX210" fmla="*/ 218583 w 1154011"/>
              <a:gd name="connsiteY210" fmla="*/ 18021 h 110783"/>
              <a:gd name="connsiteX211" fmla="*/ 232096 w 1154011"/>
              <a:gd name="connsiteY211" fmla="*/ 28631 h 110783"/>
              <a:gd name="connsiteX212" fmla="*/ 259123 w 1154011"/>
              <a:gd name="connsiteY212" fmla="*/ 28631 h 110783"/>
              <a:gd name="connsiteX213" fmla="*/ 287651 w 1154011"/>
              <a:gd name="connsiteY213" fmla="*/ 28631 h 110783"/>
              <a:gd name="connsiteX214" fmla="*/ 301165 w 1154011"/>
              <a:gd name="connsiteY214" fmla="*/ 24084 h 110783"/>
              <a:gd name="connsiteX215" fmla="*/ 331194 w 1154011"/>
              <a:gd name="connsiteY215" fmla="*/ 24084 h 110783"/>
              <a:gd name="connsiteX216" fmla="*/ 337200 w 1154011"/>
              <a:gd name="connsiteY216" fmla="*/ 19537 h 110783"/>
              <a:gd name="connsiteX217" fmla="*/ 352215 w 1154011"/>
              <a:gd name="connsiteY217" fmla="*/ 24084 h 110783"/>
              <a:gd name="connsiteX218" fmla="*/ 386749 w 1154011"/>
              <a:gd name="connsiteY218" fmla="*/ 14990 h 110783"/>
              <a:gd name="connsiteX219" fmla="*/ 392756 w 1154011"/>
              <a:gd name="connsiteY219" fmla="*/ 14990 h 110783"/>
              <a:gd name="connsiteX220" fmla="*/ 403266 w 1154011"/>
              <a:gd name="connsiteY220" fmla="*/ 10442 h 110783"/>
              <a:gd name="connsiteX221" fmla="*/ 407770 w 1154011"/>
              <a:gd name="connsiteY221" fmla="*/ 11958 h 110783"/>
              <a:gd name="connsiteX222" fmla="*/ 421284 w 1154011"/>
              <a:gd name="connsiteY222" fmla="*/ 5895 h 110783"/>
              <a:gd name="connsiteX223" fmla="*/ 430293 w 1154011"/>
              <a:gd name="connsiteY223" fmla="*/ 5895 h 110783"/>
              <a:gd name="connsiteX224" fmla="*/ 448311 w 1154011"/>
              <a:gd name="connsiteY224" fmla="*/ 1348 h 110783"/>
              <a:gd name="connsiteX225" fmla="*/ 451314 w 1154011"/>
              <a:gd name="connsiteY225" fmla="*/ 1348 h 110783"/>
              <a:gd name="connsiteX226" fmla="*/ 451314 w 1154011"/>
              <a:gd name="connsiteY226" fmla="*/ 5895 h 110783"/>
              <a:gd name="connsiteX227" fmla="*/ 455818 w 1154011"/>
              <a:gd name="connsiteY227" fmla="*/ 1348 h 110783"/>
              <a:gd name="connsiteX228" fmla="*/ 472334 w 1154011"/>
              <a:gd name="connsiteY228" fmla="*/ 1348 h 110783"/>
              <a:gd name="connsiteX229" fmla="*/ 484346 w 1154011"/>
              <a:gd name="connsiteY229" fmla="*/ 1348 h 110783"/>
              <a:gd name="connsiteX230" fmla="*/ 496358 w 1154011"/>
              <a:gd name="connsiteY230" fmla="*/ 27115 h 110783"/>
              <a:gd name="connsiteX231" fmla="*/ 494857 w 1154011"/>
              <a:gd name="connsiteY231" fmla="*/ 34693 h 110783"/>
              <a:gd name="connsiteX232" fmla="*/ 491854 w 1154011"/>
              <a:gd name="connsiteY232" fmla="*/ 36209 h 110783"/>
              <a:gd name="connsiteX233" fmla="*/ 488851 w 1154011"/>
              <a:gd name="connsiteY233" fmla="*/ 48335 h 110783"/>
              <a:gd name="connsiteX234" fmla="*/ 484346 w 1154011"/>
              <a:gd name="connsiteY234" fmla="*/ 49851 h 110783"/>
              <a:gd name="connsiteX235" fmla="*/ 484346 w 1154011"/>
              <a:gd name="connsiteY235" fmla="*/ 54398 h 110783"/>
              <a:gd name="connsiteX236" fmla="*/ 481343 w 1154011"/>
              <a:gd name="connsiteY236" fmla="*/ 54398 h 110783"/>
              <a:gd name="connsiteX237" fmla="*/ 478340 w 1154011"/>
              <a:gd name="connsiteY237" fmla="*/ 63492 h 110783"/>
              <a:gd name="connsiteX238" fmla="*/ 475338 w 1154011"/>
              <a:gd name="connsiteY238" fmla="*/ 68039 h 110783"/>
              <a:gd name="connsiteX239" fmla="*/ 472334 w 1154011"/>
              <a:gd name="connsiteY239" fmla="*/ 87743 h 110783"/>
              <a:gd name="connsiteX240" fmla="*/ 476839 w 1154011"/>
              <a:gd name="connsiteY240" fmla="*/ 86227 h 110783"/>
              <a:gd name="connsiteX241" fmla="*/ 482845 w 1154011"/>
              <a:gd name="connsiteY241" fmla="*/ 90774 h 110783"/>
              <a:gd name="connsiteX242" fmla="*/ 488851 w 1154011"/>
              <a:gd name="connsiteY242" fmla="*/ 86227 h 110783"/>
              <a:gd name="connsiteX243" fmla="*/ 497860 w 1154011"/>
              <a:gd name="connsiteY243" fmla="*/ 83196 h 110783"/>
              <a:gd name="connsiteX244" fmla="*/ 502364 w 1154011"/>
              <a:gd name="connsiteY244" fmla="*/ 81680 h 110783"/>
              <a:gd name="connsiteX245" fmla="*/ 511373 w 1154011"/>
              <a:gd name="connsiteY245" fmla="*/ 77133 h 110783"/>
              <a:gd name="connsiteX246" fmla="*/ 523385 w 1154011"/>
              <a:gd name="connsiteY246" fmla="*/ 74102 h 110783"/>
              <a:gd name="connsiteX247" fmla="*/ 536898 w 1154011"/>
              <a:gd name="connsiteY247" fmla="*/ 68039 h 110783"/>
              <a:gd name="connsiteX248" fmla="*/ 553415 w 1154011"/>
              <a:gd name="connsiteY248" fmla="*/ 63492 h 110783"/>
              <a:gd name="connsiteX249" fmla="*/ 557919 w 1154011"/>
              <a:gd name="connsiteY249" fmla="*/ 58945 h 110783"/>
              <a:gd name="connsiteX250" fmla="*/ 565427 w 1154011"/>
              <a:gd name="connsiteY250" fmla="*/ 58945 h 110783"/>
              <a:gd name="connsiteX251" fmla="*/ 575937 w 1154011"/>
              <a:gd name="connsiteY251" fmla="*/ 51366 h 110783"/>
              <a:gd name="connsiteX252" fmla="*/ 584946 w 1154011"/>
              <a:gd name="connsiteY252" fmla="*/ 46819 h 110783"/>
              <a:gd name="connsiteX253" fmla="*/ 608970 w 1154011"/>
              <a:gd name="connsiteY253" fmla="*/ 40756 h 110783"/>
              <a:gd name="connsiteX254" fmla="*/ 613475 w 1154011"/>
              <a:gd name="connsiteY254" fmla="*/ 36209 h 110783"/>
              <a:gd name="connsiteX255" fmla="*/ 620982 w 1154011"/>
              <a:gd name="connsiteY255" fmla="*/ 36209 h 110783"/>
              <a:gd name="connsiteX256" fmla="*/ 631492 w 1154011"/>
              <a:gd name="connsiteY256" fmla="*/ 31662 h 110783"/>
              <a:gd name="connsiteX257" fmla="*/ 648009 w 1154011"/>
              <a:gd name="connsiteY257" fmla="*/ 33178 h 110783"/>
              <a:gd name="connsiteX258" fmla="*/ 666027 w 1154011"/>
              <a:gd name="connsiteY258" fmla="*/ 31662 h 110783"/>
              <a:gd name="connsiteX259" fmla="*/ 669030 w 1154011"/>
              <a:gd name="connsiteY259" fmla="*/ 28631 h 110783"/>
              <a:gd name="connsiteX260" fmla="*/ 676537 w 1154011"/>
              <a:gd name="connsiteY260" fmla="*/ 31662 h 110783"/>
              <a:gd name="connsiteX261" fmla="*/ 679540 w 1154011"/>
              <a:gd name="connsiteY261" fmla="*/ 27115 h 110783"/>
              <a:gd name="connsiteX262" fmla="*/ 685546 w 1154011"/>
              <a:gd name="connsiteY262" fmla="*/ 28631 h 110783"/>
              <a:gd name="connsiteX263" fmla="*/ 702063 w 1154011"/>
              <a:gd name="connsiteY263" fmla="*/ 24084 h 110783"/>
              <a:gd name="connsiteX264" fmla="*/ 714074 w 1154011"/>
              <a:gd name="connsiteY264" fmla="*/ 25599 h 110783"/>
              <a:gd name="connsiteX265" fmla="*/ 732092 w 1154011"/>
              <a:gd name="connsiteY265" fmla="*/ 25599 h 110783"/>
              <a:gd name="connsiteX266" fmla="*/ 741101 w 1154011"/>
              <a:gd name="connsiteY266" fmla="*/ 37725 h 110783"/>
              <a:gd name="connsiteX267" fmla="*/ 742603 w 1154011"/>
              <a:gd name="connsiteY267" fmla="*/ 54398 h 110783"/>
              <a:gd name="connsiteX268" fmla="*/ 748609 w 1154011"/>
              <a:gd name="connsiteY268" fmla="*/ 63492 h 110783"/>
              <a:gd name="connsiteX269" fmla="*/ 762122 w 1154011"/>
              <a:gd name="connsiteY269" fmla="*/ 71070 h 110783"/>
              <a:gd name="connsiteX270" fmla="*/ 765125 w 1154011"/>
              <a:gd name="connsiteY270" fmla="*/ 68039 h 110783"/>
              <a:gd name="connsiteX271" fmla="*/ 768128 w 1154011"/>
              <a:gd name="connsiteY271" fmla="*/ 71070 h 110783"/>
              <a:gd name="connsiteX272" fmla="*/ 772633 w 1154011"/>
              <a:gd name="connsiteY272" fmla="*/ 66523 h 110783"/>
              <a:gd name="connsiteX273" fmla="*/ 777137 w 1154011"/>
              <a:gd name="connsiteY273" fmla="*/ 66523 h 110783"/>
              <a:gd name="connsiteX274" fmla="*/ 783143 w 1154011"/>
              <a:gd name="connsiteY274" fmla="*/ 61976 h 110783"/>
              <a:gd name="connsiteX275" fmla="*/ 786146 w 1154011"/>
              <a:gd name="connsiteY275" fmla="*/ 61976 h 110783"/>
              <a:gd name="connsiteX276" fmla="*/ 790650 w 1154011"/>
              <a:gd name="connsiteY276" fmla="*/ 57429 h 110783"/>
              <a:gd name="connsiteX277" fmla="*/ 801161 w 1154011"/>
              <a:gd name="connsiteY277" fmla="*/ 52882 h 110783"/>
              <a:gd name="connsiteX278" fmla="*/ 804164 w 1154011"/>
              <a:gd name="connsiteY278" fmla="*/ 48335 h 110783"/>
              <a:gd name="connsiteX279" fmla="*/ 808668 w 1154011"/>
              <a:gd name="connsiteY279" fmla="*/ 48335 h 110783"/>
              <a:gd name="connsiteX280" fmla="*/ 811671 w 1154011"/>
              <a:gd name="connsiteY280" fmla="*/ 43788 h 110783"/>
              <a:gd name="connsiteX281" fmla="*/ 814674 w 1154011"/>
              <a:gd name="connsiteY281" fmla="*/ 43788 h 110783"/>
              <a:gd name="connsiteX282" fmla="*/ 816176 w 1154011"/>
              <a:gd name="connsiteY282" fmla="*/ 39241 h 110783"/>
              <a:gd name="connsiteX283" fmla="*/ 823683 w 1154011"/>
              <a:gd name="connsiteY283" fmla="*/ 36209 h 110783"/>
              <a:gd name="connsiteX284" fmla="*/ 833255 w 1154011"/>
              <a:gd name="connsiteY284" fmla="*/ 29199 h 11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1154011" h="110783">
                <a:moveTo>
                  <a:pt x="833255" y="29199"/>
                </a:moveTo>
                <a:cubicBezTo>
                  <a:pt x="836446" y="27115"/>
                  <a:pt x="839449" y="26357"/>
                  <a:pt x="841701" y="30146"/>
                </a:cubicBezTo>
                <a:cubicBezTo>
                  <a:pt x="843203" y="37725"/>
                  <a:pt x="838698" y="31662"/>
                  <a:pt x="838698" y="36209"/>
                </a:cubicBezTo>
                <a:cubicBezTo>
                  <a:pt x="841701" y="39241"/>
                  <a:pt x="841701" y="36209"/>
                  <a:pt x="843203" y="39241"/>
                </a:cubicBezTo>
                <a:cubicBezTo>
                  <a:pt x="846206" y="40756"/>
                  <a:pt x="846206" y="46819"/>
                  <a:pt x="847707" y="48335"/>
                </a:cubicBezTo>
                <a:cubicBezTo>
                  <a:pt x="849209" y="48335"/>
                  <a:pt x="852211" y="43788"/>
                  <a:pt x="853713" y="43788"/>
                </a:cubicBezTo>
                <a:cubicBezTo>
                  <a:pt x="856716" y="42272"/>
                  <a:pt x="861220" y="43788"/>
                  <a:pt x="864223" y="43788"/>
                </a:cubicBezTo>
                <a:cubicBezTo>
                  <a:pt x="867226" y="42272"/>
                  <a:pt x="870229" y="39241"/>
                  <a:pt x="871731" y="39241"/>
                </a:cubicBezTo>
                <a:cubicBezTo>
                  <a:pt x="880740" y="36209"/>
                  <a:pt x="892752" y="34693"/>
                  <a:pt x="901761" y="37725"/>
                </a:cubicBezTo>
                <a:cubicBezTo>
                  <a:pt x="903262" y="39241"/>
                  <a:pt x="904764" y="42272"/>
                  <a:pt x="906265" y="42272"/>
                </a:cubicBezTo>
                <a:cubicBezTo>
                  <a:pt x="909268" y="45303"/>
                  <a:pt x="910770" y="42272"/>
                  <a:pt x="913773" y="45303"/>
                </a:cubicBezTo>
                <a:cubicBezTo>
                  <a:pt x="916775" y="48335"/>
                  <a:pt x="919778" y="55913"/>
                  <a:pt x="922781" y="58945"/>
                </a:cubicBezTo>
                <a:cubicBezTo>
                  <a:pt x="927286" y="63492"/>
                  <a:pt x="934793" y="61976"/>
                  <a:pt x="942301" y="65008"/>
                </a:cubicBezTo>
                <a:cubicBezTo>
                  <a:pt x="943802" y="65008"/>
                  <a:pt x="945304" y="68039"/>
                  <a:pt x="946805" y="69555"/>
                </a:cubicBezTo>
                <a:cubicBezTo>
                  <a:pt x="949808" y="69555"/>
                  <a:pt x="954313" y="68039"/>
                  <a:pt x="957316" y="69555"/>
                </a:cubicBezTo>
                <a:cubicBezTo>
                  <a:pt x="961820" y="69555"/>
                  <a:pt x="967826" y="74102"/>
                  <a:pt x="973832" y="75617"/>
                </a:cubicBezTo>
                <a:cubicBezTo>
                  <a:pt x="978337" y="77133"/>
                  <a:pt x="982841" y="75617"/>
                  <a:pt x="987346" y="77133"/>
                </a:cubicBezTo>
                <a:cubicBezTo>
                  <a:pt x="990349" y="80164"/>
                  <a:pt x="994853" y="89259"/>
                  <a:pt x="997856" y="90774"/>
                </a:cubicBezTo>
                <a:cubicBezTo>
                  <a:pt x="1002360" y="93806"/>
                  <a:pt x="1011369" y="92290"/>
                  <a:pt x="1018877" y="93806"/>
                </a:cubicBezTo>
                <a:cubicBezTo>
                  <a:pt x="1018877" y="93806"/>
                  <a:pt x="1018877" y="90774"/>
                  <a:pt x="1020378" y="90774"/>
                </a:cubicBezTo>
                <a:cubicBezTo>
                  <a:pt x="1027886" y="93806"/>
                  <a:pt x="1039898" y="90774"/>
                  <a:pt x="1047405" y="90774"/>
                </a:cubicBezTo>
                <a:cubicBezTo>
                  <a:pt x="1050408" y="90774"/>
                  <a:pt x="1050408" y="93806"/>
                  <a:pt x="1051910" y="92290"/>
                </a:cubicBezTo>
                <a:cubicBezTo>
                  <a:pt x="1054913" y="92290"/>
                  <a:pt x="1056414" y="92290"/>
                  <a:pt x="1059417" y="92290"/>
                </a:cubicBezTo>
                <a:cubicBezTo>
                  <a:pt x="1060919" y="93806"/>
                  <a:pt x="1062420" y="90774"/>
                  <a:pt x="1063921" y="90774"/>
                </a:cubicBezTo>
                <a:cubicBezTo>
                  <a:pt x="1068426" y="90774"/>
                  <a:pt x="1071429" y="90774"/>
                  <a:pt x="1077435" y="90774"/>
                </a:cubicBezTo>
                <a:cubicBezTo>
                  <a:pt x="1078936" y="90774"/>
                  <a:pt x="1078936" y="92290"/>
                  <a:pt x="1081939" y="92290"/>
                </a:cubicBezTo>
                <a:cubicBezTo>
                  <a:pt x="1081939" y="92290"/>
                  <a:pt x="1086444" y="90774"/>
                  <a:pt x="1090948" y="90774"/>
                </a:cubicBezTo>
                <a:cubicBezTo>
                  <a:pt x="1089447" y="90774"/>
                  <a:pt x="1090948" y="86227"/>
                  <a:pt x="1090948" y="87743"/>
                </a:cubicBezTo>
                <a:cubicBezTo>
                  <a:pt x="1093951" y="95321"/>
                  <a:pt x="1098456" y="80164"/>
                  <a:pt x="1102960" y="78649"/>
                </a:cubicBezTo>
                <a:cubicBezTo>
                  <a:pt x="1105963" y="78649"/>
                  <a:pt x="1107465" y="83196"/>
                  <a:pt x="1111969" y="86227"/>
                </a:cubicBezTo>
                <a:cubicBezTo>
                  <a:pt x="1119477" y="90774"/>
                  <a:pt x="1132990" y="90774"/>
                  <a:pt x="1146504" y="92290"/>
                </a:cubicBezTo>
                <a:cubicBezTo>
                  <a:pt x="1148005" y="92290"/>
                  <a:pt x="1152509" y="87743"/>
                  <a:pt x="1154011" y="96837"/>
                </a:cubicBezTo>
                <a:cubicBezTo>
                  <a:pt x="1145002" y="93806"/>
                  <a:pt x="1134492" y="98353"/>
                  <a:pt x="1125483" y="98353"/>
                </a:cubicBezTo>
                <a:cubicBezTo>
                  <a:pt x="1123981" y="98353"/>
                  <a:pt x="1122480" y="96837"/>
                  <a:pt x="1120978" y="96837"/>
                </a:cubicBezTo>
                <a:cubicBezTo>
                  <a:pt x="1119477" y="96837"/>
                  <a:pt x="1116474" y="99868"/>
                  <a:pt x="1114972" y="101384"/>
                </a:cubicBezTo>
                <a:cubicBezTo>
                  <a:pt x="1113471" y="101384"/>
                  <a:pt x="1111969" y="98353"/>
                  <a:pt x="1110468" y="98353"/>
                </a:cubicBezTo>
                <a:cubicBezTo>
                  <a:pt x="1108966" y="99868"/>
                  <a:pt x="1108966" y="101384"/>
                  <a:pt x="1105963" y="101384"/>
                </a:cubicBezTo>
                <a:cubicBezTo>
                  <a:pt x="1104462" y="101384"/>
                  <a:pt x="1102960" y="98353"/>
                  <a:pt x="1101459" y="99868"/>
                </a:cubicBezTo>
                <a:cubicBezTo>
                  <a:pt x="1093951" y="99868"/>
                  <a:pt x="1084942" y="105931"/>
                  <a:pt x="1078936" y="105931"/>
                </a:cubicBezTo>
                <a:cubicBezTo>
                  <a:pt x="1077435" y="105931"/>
                  <a:pt x="1075934" y="107447"/>
                  <a:pt x="1074432" y="105931"/>
                </a:cubicBezTo>
                <a:cubicBezTo>
                  <a:pt x="1074432" y="105931"/>
                  <a:pt x="1074432" y="101384"/>
                  <a:pt x="1072931" y="101384"/>
                </a:cubicBezTo>
                <a:cubicBezTo>
                  <a:pt x="1071429" y="101384"/>
                  <a:pt x="1071429" y="105931"/>
                  <a:pt x="1071429" y="105931"/>
                </a:cubicBezTo>
                <a:cubicBezTo>
                  <a:pt x="1069927" y="107447"/>
                  <a:pt x="1069927" y="104416"/>
                  <a:pt x="1069927" y="104416"/>
                </a:cubicBezTo>
                <a:cubicBezTo>
                  <a:pt x="1060919" y="107447"/>
                  <a:pt x="1048907" y="102900"/>
                  <a:pt x="1036895" y="105931"/>
                </a:cubicBezTo>
                <a:cubicBezTo>
                  <a:pt x="1033892" y="107447"/>
                  <a:pt x="1030889" y="110478"/>
                  <a:pt x="1027886" y="110478"/>
                </a:cubicBezTo>
                <a:cubicBezTo>
                  <a:pt x="1018877" y="111994"/>
                  <a:pt x="1009868" y="104415"/>
                  <a:pt x="1003862" y="105931"/>
                </a:cubicBezTo>
                <a:cubicBezTo>
                  <a:pt x="1002360" y="107447"/>
                  <a:pt x="999358" y="111994"/>
                  <a:pt x="997856" y="110478"/>
                </a:cubicBezTo>
                <a:cubicBezTo>
                  <a:pt x="996355" y="110478"/>
                  <a:pt x="996355" y="107447"/>
                  <a:pt x="996355" y="105931"/>
                </a:cubicBezTo>
                <a:cubicBezTo>
                  <a:pt x="994853" y="104416"/>
                  <a:pt x="993351" y="107447"/>
                  <a:pt x="990349" y="102900"/>
                </a:cubicBezTo>
                <a:cubicBezTo>
                  <a:pt x="988847" y="99868"/>
                  <a:pt x="987346" y="93806"/>
                  <a:pt x="984343" y="93806"/>
                </a:cubicBezTo>
                <a:cubicBezTo>
                  <a:pt x="982841" y="92290"/>
                  <a:pt x="979838" y="93806"/>
                  <a:pt x="976835" y="93806"/>
                </a:cubicBezTo>
                <a:cubicBezTo>
                  <a:pt x="973832" y="92290"/>
                  <a:pt x="972331" y="89259"/>
                  <a:pt x="969328" y="89259"/>
                </a:cubicBezTo>
                <a:cubicBezTo>
                  <a:pt x="963322" y="86227"/>
                  <a:pt x="957316" y="90774"/>
                  <a:pt x="951310" y="89259"/>
                </a:cubicBezTo>
                <a:cubicBezTo>
                  <a:pt x="949808" y="89259"/>
                  <a:pt x="946805" y="86227"/>
                  <a:pt x="945304" y="84711"/>
                </a:cubicBezTo>
                <a:cubicBezTo>
                  <a:pt x="940799" y="83196"/>
                  <a:pt x="937796" y="86227"/>
                  <a:pt x="933292" y="84711"/>
                </a:cubicBezTo>
                <a:cubicBezTo>
                  <a:pt x="931791" y="84712"/>
                  <a:pt x="928788" y="81680"/>
                  <a:pt x="927286" y="80164"/>
                </a:cubicBezTo>
                <a:cubicBezTo>
                  <a:pt x="922781" y="78649"/>
                  <a:pt x="921280" y="83196"/>
                  <a:pt x="918277" y="75617"/>
                </a:cubicBezTo>
                <a:cubicBezTo>
                  <a:pt x="918277" y="71070"/>
                  <a:pt x="918277" y="71070"/>
                  <a:pt x="918277" y="71070"/>
                </a:cubicBezTo>
                <a:cubicBezTo>
                  <a:pt x="916776" y="71070"/>
                  <a:pt x="913773" y="72586"/>
                  <a:pt x="912271" y="71070"/>
                </a:cubicBezTo>
                <a:cubicBezTo>
                  <a:pt x="912271" y="71070"/>
                  <a:pt x="912271" y="66523"/>
                  <a:pt x="912271" y="65008"/>
                </a:cubicBezTo>
                <a:cubicBezTo>
                  <a:pt x="912271" y="65008"/>
                  <a:pt x="907767" y="58945"/>
                  <a:pt x="906265" y="58945"/>
                </a:cubicBezTo>
                <a:cubicBezTo>
                  <a:pt x="904764" y="57429"/>
                  <a:pt x="901761" y="58945"/>
                  <a:pt x="898758" y="58945"/>
                </a:cubicBezTo>
                <a:cubicBezTo>
                  <a:pt x="895755" y="57429"/>
                  <a:pt x="892752" y="52882"/>
                  <a:pt x="888247" y="54398"/>
                </a:cubicBezTo>
                <a:cubicBezTo>
                  <a:pt x="886746" y="54398"/>
                  <a:pt x="886746" y="57429"/>
                  <a:pt x="885244" y="55913"/>
                </a:cubicBezTo>
                <a:cubicBezTo>
                  <a:pt x="885244" y="55913"/>
                  <a:pt x="879238" y="52882"/>
                  <a:pt x="874734" y="54397"/>
                </a:cubicBezTo>
                <a:cubicBezTo>
                  <a:pt x="873232" y="54397"/>
                  <a:pt x="871731" y="57429"/>
                  <a:pt x="870229" y="58945"/>
                </a:cubicBezTo>
                <a:cubicBezTo>
                  <a:pt x="867226" y="58945"/>
                  <a:pt x="864223" y="57429"/>
                  <a:pt x="859719" y="58945"/>
                </a:cubicBezTo>
                <a:cubicBezTo>
                  <a:pt x="850710" y="60460"/>
                  <a:pt x="844704" y="74102"/>
                  <a:pt x="838698" y="63492"/>
                </a:cubicBezTo>
                <a:cubicBezTo>
                  <a:pt x="837197" y="61976"/>
                  <a:pt x="837197" y="63492"/>
                  <a:pt x="835695" y="60460"/>
                </a:cubicBezTo>
                <a:cubicBezTo>
                  <a:pt x="835695" y="58945"/>
                  <a:pt x="835695" y="58945"/>
                  <a:pt x="835695" y="55913"/>
                </a:cubicBezTo>
                <a:cubicBezTo>
                  <a:pt x="832692" y="52882"/>
                  <a:pt x="831191" y="52882"/>
                  <a:pt x="828188" y="54398"/>
                </a:cubicBezTo>
                <a:cubicBezTo>
                  <a:pt x="828188" y="54398"/>
                  <a:pt x="826686" y="57429"/>
                  <a:pt x="826686" y="57429"/>
                </a:cubicBezTo>
                <a:cubicBezTo>
                  <a:pt x="826686" y="55913"/>
                  <a:pt x="826686" y="54398"/>
                  <a:pt x="825185" y="54398"/>
                </a:cubicBezTo>
                <a:cubicBezTo>
                  <a:pt x="823683" y="55913"/>
                  <a:pt x="822182" y="60460"/>
                  <a:pt x="819179" y="61976"/>
                </a:cubicBezTo>
                <a:cubicBezTo>
                  <a:pt x="816176" y="63492"/>
                  <a:pt x="811671" y="60460"/>
                  <a:pt x="808668" y="63492"/>
                </a:cubicBezTo>
                <a:cubicBezTo>
                  <a:pt x="807167" y="65007"/>
                  <a:pt x="805665" y="69554"/>
                  <a:pt x="804164" y="69554"/>
                </a:cubicBezTo>
                <a:cubicBezTo>
                  <a:pt x="801161" y="72586"/>
                  <a:pt x="798158" y="71070"/>
                  <a:pt x="795155" y="72586"/>
                </a:cubicBezTo>
                <a:cubicBezTo>
                  <a:pt x="792152" y="74102"/>
                  <a:pt x="789149" y="77133"/>
                  <a:pt x="786146" y="78649"/>
                </a:cubicBezTo>
                <a:cubicBezTo>
                  <a:pt x="784644" y="80164"/>
                  <a:pt x="783143" y="80164"/>
                  <a:pt x="781641" y="81680"/>
                </a:cubicBezTo>
                <a:cubicBezTo>
                  <a:pt x="780140" y="81680"/>
                  <a:pt x="778639" y="86227"/>
                  <a:pt x="778639" y="86227"/>
                </a:cubicBezTo>
                <a:lnTo>
                  <a:pt x="766822" y="86227"/>
                </a:lnTo>
                <a:lnTo>
                  <a:pt x="766862" y="85306"/>
                </a:lnTo>
                <a:lnTo>
                  <a:pt x="768128" y="80354"/>
                </a:lnTo>
                <a:cubicBezTo>
                  <a:pt x="768879" y="79407"/>
                  <a:pt x="769629" y="78649"/>
                  <a:pt x="769629" y="75617"/>
                </a:cubicBezTo>
                <a:cubicBezTo>
                  <a:pt x="767377" y="75617"/>
                  <a:pt x="767002" y="78649"/>
                  <a:pt x="767002" y="82059"/>
                </a:cubicBezTo>
                <a:lnTo>
                  <a:pt x="766862" y="85306"/>
                </a:lnTo>
                <a:lnTo>
                  <a:pt x="766626" y="86227"/>
                </a:lnTo>
                <a:lnTo>
                  <a:pt x="766822" y="86227"/>
                </a:lnTo>
                <a:lnTo>
                  <a:pt x="766626" y="90774"/>
                </a:lnTo>
                <a:cubicBezTo>
                  <a:pt x="760621" y="89259"/>
                  <a:pt x="754615" y="90774"/>
                  <a:pt x="748609" y="87743"/>
                </a:cubicBezTo>
                <a:cubicBezTo>
                  <a:pt x="745606" y="87743"/>
                  <a:pt x="745606" y="83196"/>
                  <a:pt x="741101" y="77133"/>
                </a:cubicBezTo>
                <a:cubicBezTo>
                  <a:pt x="738098" y="71070"/>
                  <a:pt x="738098" y="71070"/>
                  <a:pt x="735095" y="58945"/>
                </a:cubicBezTo>
                <a:cubicBezTo>
                  <a:pt x="735095" y="57429"/>
                  <a:pt x="733594" y="48335"/>
                  <a:pt x="733594" y="48335"/>
                </a:cubicBezTo>
                <a:cubicBezTo>
                  <a:pt x="732092" y="45303"/>
                  <a:pt x="729089" y="48335"/>
                  <a:pt x="724585" y="46819"/>
                </a:cubicBezTo>
                <a:cubicBezTo>
                  <a:pt x="723083" y="45303"/>
                  <a:pt x="721582" y="42272"/>
                  <a:pt x="720080" y="42272"/>
                </a:cubicBezTo>
                <a:cubicBezTo>
                  <a:pt x="714074" y="40756"/>
                  <a:pt x="705066" y="45303"/>
                  <a:pt x="697558" y="46819"/>
                </a:cubicBezTo>
                <a:cubicBezTo>
                  <a:pt x="693054" y="46819"/>
                  <a:pt x="688549" y="45303"/>
                  <a:pt x="685546" y="46819"/>
                </a:cubicBezTo>
                <a:cubicBezTo>
                  <a:pt x="684045" y="46819"/>
                  <a:pt x="681042" y="51366"/>
                  <a:pt x="679540" y="51366"/>
                </a:cubicBezTo>
                <a:cubicBezTo>
                  <a:pt x="676537" y="51366"/>
                  <a:pt x="675036" y="46819"/>
                  <a:pt x="672033" y="46819"/>
                </a:cubicBezTo>
                <a:cubicBezTo>
                  <a:pt x="669030" y="46819"/>
                  <a:pt x="666027" y="46819"/>
                  <a:pt x="663024" y="48335"/>
                </a:cubicBezTo>
                <a:cubicBezTo>
                  <a:pt x="661522" y="49850"/>
                  <a:pt x="661522" y="52882"/>
                  <a:pt x="660021" y="52882"/>
                </a:cubicBezTo>
                <a:cubicBezTo>
                  <a:pt x="658519" y="54398"/>
                  <a:pt x="655516" y="48335"/>
                  <a:pt x="654015" y="48335"/>
                </a:cubicBezTo>
                <a:cubicBezTo>
                  <a:pt x="651012" y="49850"/>
                  <a:pt x="646507" y="57429"/>
                  <a:pt x="643504" y="57429"/>
                </a:cubicBezTo>
                <a:cubicBezTo>
                  <a:pt x="634495" y="60460"/>
                  <a:pt x="620982" y="48335"/>
                  <a:pt x="611973" y="58945"/>
                </a:cubicBezTo>
                <a:cubicBezTo>
                  <a:pt x="608970" y="60460"/>
                  <a:pt x="596958" y="55913"/>
                  <a:pt x="593955" y="63492"/>
                </a:cubicBezTo>
                <a:cubicBezTo>
                  <a:pt x="592454" y="66523"/>
                  <a:pt x="593955" y="65007"/>
                  <a:pt x="589451" y="65007"/>
                </a:cubicBezTo>
                <a:cubicBezTo>
                  <a:pt x="584946" y="65007"/>
                  <a:pt x="581943" y="68039"/>
                  <a:pt x="577439" y="71070"/>
                </a:cubicBezTo>
                <a:cubicBezTo>
                  <a:pt x="574436" y="75617"/>
                  <a:pt x="575937" y="69555"/>
                  <a:pt x="572934" y="69555"/>
                </a:cubicBezTo>
                <a:cubicBezTo>
                  <a:pt x="572934" y="69555"/>
                  <a:pt x="566928" y="72586"/>
                  <a:pt x="565427" y="74102"/>
                </a:cubicBezTo>
                <a:cubicBezTo>
                  <a:pt x="563925" y="75617"/>
                  <a:pt x="562424" y="78649"/>
                  <a:pt x="560922" y="78649"/>
                </a:cubicBezTo>
                <a:cubicBezTo>
                  <a:pt x="559421" y="80164"/>
                  <a:pt x="554916" y="77133"/>
                  <a:pt x="553415" y="78649"/>
                </a:cubicBezTo>
                <a:cubicBezTo>
                  <a:pt x="550412" y="80164"/>
                  <a:pt x="547409" y="84711"/>
                  <a:pt x="544406" y="84711"/>
                </a:cubicBezTo>
                <a:cubicBezTo>
                  <a:pt x="542905" y="86227"/>
                  <a:pt x="542905" y="83196"/>
                  <a:pt x="539901" y="83196"/>
                </a:cubicBezTo>
                <a:cubicBezTo>
                  <a:pt x="538400" y="83196"/>
                  <a:pt x="538400" y="86227"/>
                  <a:pt x="535397" y="87743"/>
                </a:cubicBezTo>
                <a:cubicBezTo>
                  <a:pt x="533896" y="87743"/>
                  <a:pt x="530893" y="86227"/>
                  <a:pt x="529391" y="87743"/>
                </a:cubicBezTo>
                <a:cubicBezTo>
                  <a:pt x="527890" y="89259"/>
                  <a:pt x="526388" y="90774"/>
                  <a:pt x="524887" y="92290"/>
                </a:cubicBezTo>
                <a:cubicBezTo>
                  <a:pt x="520382" y="96837"/>
                  <a:pt x="511373" y="98353"/>
                  <a:pt x="502364" y="101384"/>
                </a:cubicBezTo>
                <a:cubicBezTo>
                  <a:pt x="500863" y="101384"/>
                  <a:pt x="500863" y="104416"/>
                  <a:pt x="497860" y="105931"/>
                </a:cubicBezTo>
                <a:cubicBezTo>
                  <a:pt x="494857" y="107447"/>
                  <a:pt x="488851" y="105931"/>
                  <a:pt x="482845" y="107447"/>
                </a:cubicBezTo>
                <a:cubicBezTo>
                  <a:pt x="479842" y="108963"/>
                  <a:pt x="476839" y="110478"/>
                  <a:pt x="472335" y="110478"/>
                </a:cubicBezTo>
                <a:cubicBezTo>
                  <a:pt x="470833" y="110478"/>
                  <a:pt x="469332" y="110478"/>
                  <a:pt x="469332" y="110478"/>
                </a:cubicBezTo>
                <a:cubicBezTo>
                  <a:pt x="467830" y="110478"/>
                  <a:pt x="467830" y="105931"/>
                  <a:pt x="466328" y="105931"/>
                </a:cubicBezTo>
                <a:cubicBezTo>
                  <a:pt x="463325" y="102900"/>
                  <a:pt x="463325" y="104416"/>
                  <a:pt x="461824" y="99868"/>
                </a:cubicBezTo>
                <a:cubicBezTo>
                  <a:pt x="461824" y="98353"/>
                  <a:pt x="460322" y="95321"/>
                  <a:pt x="460322" y="95321"/>
                </a:cubicBezTo>
                <a:cubicBezTo>
                  <a:pt x="458821" y="86227"/>
                  <a:pt x="460322" y="71070"/>
                  <a:pt x="460322" y="68039"/>
                </a:cubicBezTo>
                <a:cubicBezTo>
                  <a:pt x="460322" y="66523"/>
                  <a:pt x="463326" y="69555"/>
                  <a:pt x="464827" y="68039"/>
                </a:cubicBezTo>
                <a:cubicBezTo>
                  <a:pt x="464827" y="66523"/>
                  <a:pt x="466329" y="60460"/>
                  <a:pt x="467830" y="57429"/>
                </a:cubicBezTo>
                <a:cubicBezTo>
                  <a:pt x="467830" y="55913"/>
                  <a:pt x="469331" y="55913"/>
                  <a:pt x="470833" y="54398"/>
                </a:cubicBezTo>
                <a:cubicBezTo>
                  <a:pt x="470833" y="52882"/>
                  <a:pt x="470833" y="51366"/>
                  <a:pt x="472334" y="49851"/>
                </a:cubicBezTo>
                <a:cubicBezTo>
                  <a:pt x="475338" y="45303"/>
                  <a:pt x="478340" y="42272"/>
                  <a:pt x="481343" y="36209"/>
                </a:cubicBezTo>
                <a:cubicBezTo>
                  <a:pt x="482845" y="31662"/>
                  <a:pt x="485848" y="25600"/>
                  <a:pt x="487349" y="21052"/>
                </a:cubicBezTo>
                <a:cubicBezTo>
                  <a:pt x="484346" y="16505"/>
                  <a:pt x="479842" y="19537"/>
                  <a:pt x="475337" y="19537"/>
                </a:cubicBezTo>
                <a:cubicBezTo>
                  <a:pt x="473836" y="18021"/>
                  <a:pt x="472335" y="14990"/>
                  <a:pt x="469332" y="14990"/>
                </a:cubicBezTo>
                <a:cubicBezTo>
                  <a:pt x="467830" y="14990"/>
                  <a:pt x="466328" y="18021"/>
                  <a:pt x="463326" y="19537"/>
                </a:cubicBezTo>
                <a:cubicBezTo>
                  <a:pt x="458821" y="19537"/>
                  <a:pt x="454317" y="16505"/>
                  <a:pt x="451314" y="16505"/>
                </a:cubicBezTo>
                <a:cubicBezTo>
                  <a:pt x="446809" y="16505"/>
                  <a:pt x="442305" y="18021"/>
                  <a:pt x="437800" y="19537"/>
                </a:cubicBezTo>
                <a:cubicBezTo>
                  <a:pt x="436299" y="19537"/>
                  <a:pt x="433296" y="24084"/>
                  <a:pt x="431794" y="24084"/>
                </a:cubicBezTo>
                <a:cubicBezTo>
                  <a:pt x="430293" y="24084"/>
                  <a:pt x="427290" y="21052"/>
                  <a:pt x="425788" y="21052"/>
                </a:cubicBezTo>
                <a:cubicBezTo>
                  <a:pt x="424287" y="22568"/>
                  <a:pt x="422785" y="22568"/>
                  <a:pt x="421284" y="24084"/>
                </a:cubicBezTo>
                <a:cubicBezTo>
                  <a:pt x="419782" y="24084"/>
                  <a:pt x="418281" y="27115"/>
                  <a:pt x="416779" y="28631"/>
                </a:cubicBezTo>
                <a:cubicBezTo>
                  <a:pt x="415278" y="28631"/>
                  <a:pt x="412275" y="25599"/>
                  <a:pt x="409272" y="25599"/>
                </a:cubicBezTo>
                <a:cubicBezTo>
                  <a:pt x="407770" y="25599"/>
                  <a:pt x="406269" y="30147"/>
                  <a:pt x="403266" y="30147"/>
                </a:cubicBezTo>
                <a:cubicBezTo>
                  <a:pt x="398762" y="33178"/>
                  <a:pt x="392756" y="28631"/>
                  <a:pt x="388251" y="33178"/>
                </a:cubicBezTo>
                <a:cubicBezTo>
                  <a:pt x="386750" y="34694"/>
                  <a:pt x="386750" y="36209"/>
                  <a:pt x="385248" y="37725"/>
                </a:cubicBezTo>
                <a:cubicBezTo>
                  <a:pt x="382245" y="39241"/>
                  <a:pt x="379242" y="36209"/>
                  <a:pt x="374738" y="37725"/>
                </a:cubicBezTo>
                <a:cubicBezTo>
                  <a:pt x="373236" y="37725"/>
                  <a:pt x="371735" y="40756"/>
                  <a:pt x="370233" y="42272"/>
                </a:cubicBezTo>
                <a:cubicBezTo>
                  <a:pt x="368732" y="42272"/>
                  <a:pt x="367230" y="39241"/>
                  <a:pt x="367230" y="39241"/>
                </a:cubicBezTo>
                <a:cubicBezTo>
                  <a:pt x="365729" y="39241"/>
                  <a:pt x="362726" y="43788"/>
                  <a:pt x="361224" y="43788"/>
                </a:cubicBezTo>
                <a:cubicBezTo>
                  <a:pt x="359723" y="43788"/>
                  <a:pt x="359723" y="42272"/>
                  <a:pt x="358221" y="42272"/>
                </a:cubicBezTo>
                <a:cubicBezTo>
                  <a:pt x="356720" y="42272"/>
                  <a:pt x="355218" y="46819"/>
                  <a:pt x="353717" y="46819"/>
                </a:cubicBezTo>
                <a:cubicBezTo>
                  <a:pt x="352215" y="46819"/>
                  <a:pt x="350714" y="43788"/>
                  <a:pt x="349212" y="43788"/>
                </a:cubicBezTo>
                <a:cubicBezTo>
                  <a:pt x="347711" y="43788"/>
                  <a:pt x="344708" y="46819"/>
                  <a:pt x="343206" y="46819"/>
                </a:cubicBezTo>
                <a:cubicBezTo>
                  <a:pt x="340203" y="46819"/>
                  <a:pt x="337200" y="43788"/>
                  <a:pt x="334197" y="43788"/>
                </a:cubicBezTo>
                <a:cubicBezTo>
                  <a:pt x="332696" y="43788"/>
                  <a:pt x="329693" y="46819"/>
                  <a:pt x="328191" y="46819"/>
                </a:cubicBezTo>
                <a:cubicBezTo>
                  <a:pt x="326690" y="46819"/>
                  <a:pt x="325188" y="43788"/>
                  <a:pt x="322185" y="43788"/>
                </a:cubicBezTo>
                <a:cubicBezTo>
                  <a:pt x="316179" y="45303"/>
                  <a:pt x="308672" y="49851"/>
                  <a:pt x="302666" y="46819"/>
                </a:cubicBezTo>
                <a:cubicBezTo>
                  <a:pt x="301165" y="46819"/>
                  <a:pt x="298162" y="43788"/>
                  <a:pt x="298162" y="43788"/>
                </a:cubicBezTo>
                <a:cubicBezTo>
                  <a:pt x="296660" y="45303"/>
                  <a:pt x="295159" y="48335"/>
                  <a:pt x="293657" y="48335"/>
                </a:cubicBezTo>
                <a:cubicBezTo>
                  <a:pt x="289153" y="51366"/>
                  <a:pt x="284648" y="49851"/>
                  <a:pt x="280144" y="48335"/>
                </a:cubicBezTo>
                <a:cubicBezTo>
                  <a:pt x="274138" y="48335"/>
                  <a:pt x="269633" y="51366"/>
                  <a:pt x="265129" y="51366"/>
                </a:cubicBezTo>
                <a:cubicBezTo>
                  <a:pt x="256120" y="51366"/>
                  <a:pt x="248612" y="49850"/>
                  <a:pt x="239603" y="49850"/>
                </a:cubicBezTo>
                <a:cubicBezTo>
                  <a:pt x="232096" y="49850"/>
                  <a:pt x="227592" y="52882"/>
                  <a:pt x="221586" y="49851"/>
                </a:cubicBezTo>
                <a:cubicBezTo>
                  <a:pt x="218583" y="46819"/>
                  <a:pt x="215580" y="39241"/>
                  <a:pt x="212577" y="37725"/>
                </a:cubicBezTo>
                <a:cubicBezTo>
                  <a:pt x="209574" y="37725"/>
                  <a:pt x="199063" y="42272"/>
                  <a:pt x="194559" y="42272"/>
                </a:cubicBezTo>
                <a:cubicBezTo>
                  <a:pt x="193057" y="43788"/>
                  <a:pt x="188553" y="42272"/>
                  <a:pt x="185550" y="42272"/>
                </a:cubicBezTo>
                <a:cubicBezTo>
                  <a:pt x="179544" y="43788"/>
                  <a:pt x="172036" y="48335"/>
                  <a:pt x="170535" y="45304"/>
                </a:cubicBezTo>
                <a:cubicBezTo>
                  <a:pt x="169033" y="42272"/>
                  <a:pt x="169034" y="27115"/>
                  <a:pt x="167532" y="25599"/>
                </a:cubicBezTo>
                <a:cubicBezTo>
                  <a:pt x="166031" y="22568"/>
                  <a:pt x="151016" y="25599"/>
                  <a:pt x="149514" y="27115"/>
                </a:cubicBezTo>
                <a:cubicBezTo>
                  <a:pt x="148013" y="30146"/>
                  <a:pt x="146511" y="28631"/>
                  <a:pt x="142007" y="30147"/>
                </a:cubicBezTo>
                <a:cubicBezTo>
                  <a:pt x="140505" y="30147"/>
                  <a:pt x="140505" y="33178"/>
                  <a:pt x="139004" y="34694"/>
                </a:cubicBezTo>
                <a:cubicBezTo>
                  <a:pt x="134499" y="36209"/>
                  <a:pt x="129995" y="34694"/>
                  <a:pt x="125490" y="36209"/>
                </a:cubicBezTo>
                <a:cubicBezTo>
                  <a:pt x="122487" y="37725"/>
                  <a:pt x="119484" y="42272"/>
                  <a:pt x="117983" y="43788"/>
                </a:cubicBezTo>
                <a:cubicBezTo>
                  <a:pt x="116481" y="43788"/>
                  <a:pt x="114980" y="42272"/>
                  <a:pt x="113478" y="43788"/>
                </a:cubicBezTo>
                <a:cubicBezTo>
                  <a:pt x="110475" y="43788"/>
                  <a:pt x="108974" y="46819"/>
                  <a:pt x="107472" y="48335"/>
                </a:cubicBezTo>
                <a:cubicBezTo>
                  <a:pt x="105971" y="48335"/>
                  <a:pt x="101466" y="46819"/>
                  <a:pt x="99965" y="45303"/>
                </a:cubicBezTo>
                <a:cubicBezTo>
                  <a:pt x="99965" y="45303"/>
                  <a:pt x="95460" y="36209"/>
                  <a:pt x="95460" y="34693"/>
                </a:cubicBezTo>
                <a:cubicBezTo>
                  <a:pt x="93959" y="27115"/>
                  <a:pt x="96962" y="24084"/>
                  <a:pt x="95460" y="21052"/>
                </a:cubicBezTo>
                <a:cubicBezTo>
                  <a:pt x="93959" y="19537"/>
                  <a:pt x="90956" y="18021"/>
                  <a:pt x="86451" y="19537"/>
                </a:cubicBezTo>
                <a:cubicBezTo>
                  <a:pt x="83449" y="19537"/>
                  <a:pt x="83449" y="24084"/>
                  <a:pt x="80445" y="25600"/>
                </a:cubicBezTo>
                <a:cubicBezTo>
                  <a:pt x="80445" y="25600"/>
                  <a:pt x="77443" y="24084"/>
                  <a:pt x="74440" y="25599"/>
                </a:cubicBezTo>
                <a:cubicBezTo>
                  <a:pt x="72938" y="25599"/>
                  <a:pt x="71437" y="28631"/>
                  <a:pt x="69935" y="30146"/>
                </a:cubicBezTo>
                <a:cubicBezTo>
                  <a:pt x="66932" y="31662"/>
                  <a:pt x="62428" y="28631"/>
                  <a:pt x="57923" y="31662"/>
                </a:cubicBezTo>
                <a:cubicBezTo>
                  <a:pt x="57923" y="33178"/>
                  <a:pt x="56422" y="36209"/>
                  <a:pt x="56422" y="36209"/>
                </a:cubicBezTo>
                <a:cubicBezTo>
                  <a:pt x="54920" y="37725"/>
                  <a:pt x="53419" y="36209"/>
                  <a:pt x="51917" y="36209"/>
                </a:cubicBezTo>
                <a:cubicBezTo>
                  <a:pt x="50416" y="37725"/>
                  <a:pt x="48914" y="40756"/>
                  <a:pt x="47413" y="40756"/>
                </a:cubicBezTo>
                <a:cubicBezTo>
                  <a:pt x="39905" y="43788"/>
                  <a:pt x="33899" y="45303"/>
                  <a:pt x="27893" y="48335"/>
                </a:cubicBezTo>
                <a:cubicBezTo>
                  <a:pt x="24890" y="49850"/>
                  <a:pt x="21887" y="52882"/>
                  <a:pt x="20386" y="52882"/>
                </a:cubicBezTo>
                <a:cubicBezTo>
                  <a:pt x="17383" y="52882"/>
                  <a:pt x="15881" y="49851"/>
                  <a:pt x="14380" y="49851"/>
                </a:cubicBezTo>
                <a:cubicBezTo>
                  <a:pt x="9876" y="51366"/>
                  <a:pt x="9875" y="54398"/>
                  <a:pt x="6872" y="54398"/>
                </a:cubicBezTo>
                <a:cubicBezTo>
                  <a:pt x="5371" y="54398"/>
                  <a:pt x="3870" y="52882"/>
                  <a:pt x="2368" y="52882"/>
                </a:cubicBezTo>
                <a:lnTo>
                  <a:pt x="0" y="53480"/>
                </a:lnTo>
                <a:lnTo>
                  <a:pt x="1272" y="39172"/>
                </a:lnTo>
                <a:lnTo>
                  <a:pt x="17758" y="39051"/>
                </a:lnTo>
                <a:cubicBezTo>
                  <a:pt x="26392" y="37725"/>
                  <a:pt x="34650" y="34693"/>
                  <a:pt x="41407" y="28631"/>
                </a:cubicBezTo>
                <a:cubicBezTo>
                  <a:pt x="44410" y="25599"/>
                  <a:pt x="45911" y="27115"/>
                  <a:pt x="50416" y="25599"/>
                </a:cubicBezTo>
                <a:cubicBezTo>
                  <a:pt x="54920" y="24084"/>
                  <a:pt x="59425" y="18021"/>
                  <a:pt x="62428" y="16505"/>
                </a:cubicBezTo>
                <a:cubicBezTo>
                  <a:pt x="66932" y="14990"/>
                  <a:pt x="69935" y="16505"/>
                  <a:pt x="72938" y="14990"/>
                </a:cubicBezTo>
                <a:cubicBezTo>
                  <a:pt x="72938" y="13474"/>
                  <a:pt x="72938" y="11958"/>
                  <a:pt x="74440" y="11958"/>
                </a:cubicBezTo>
                <a:cubicBezTo>
                  <a:pt x="74440" y="11958"/>
                  <a:pt x="75941" y="13474"/>
                  <a:pt x="75941" y="14990"/>
                </a:cubicBezTo>
                <a:cubicBezTo>
                  <a:pt x="78944" y="11958"/>
                  <a:pt x="78944" y="8927"/>
                  <a:pt x="80446" y="7411"/>
                </a:cubicBezTo>
                <a:cubicBezTo>
                  <a:pt x="86452" y="5895"/>
                  <a:pt x="101466" y="2864"/>
                  <a:pt x="101466" y="5895"/>
                </a:cubicBezTo>
                <a:cubicBezTo>
                  <a:pt x="102968" y="10442"/>
                  <a:pt x="102968" y="10442"/>
                  <a:pt x="102968" y="10442"/>
                </a:cubicBezTo>
                <a:cubicBezTo>
                  <a:pt x="102968" y="8927"/>
                  <a:pt x="104469" y="13474"/>
                  <a:pt x="104469" y="11958"/>
                </a:cubicBezTo>
                <a:cubicBezTo>
                  <a:pt x="104469" y="14990"/>
                  <a:pt x="101466" y="18021"/>
                  <a:pt x="102968" y="18021"/>
                </a:cubicBezTo>
                <a:cubicBezTo>
                  <a:pt x="105971" y="31662"/>
                  <a:pt x="122487" y="24084"/>
                  <a:pt x="128493" y="18021"/>
                </a:cubicBezTo>
                <a:cubicBezTo>
                  <a:pt x="132998" y="13474"/>
                  <a:pt x="143508" y="14990"/>
                  <a:pt x="152517" y="11958"/>
                </a:cubicBezTo>
                <a:cubicBezTo>
                  <a:pt x="160025" y="8927"/>
                  <a:pt x="166031" y="2864"/>
                  <a:pt x="170535" y="4380"/>
                </a:cubicBezTo>
                <a:cubicBezTo>
                  <a:pt x="173538" y="7411"/>
                  <a:pt x="176541" y="19537"/>
                  <a:pt x="179544" y="21052"/>
                </a:cubicBezTo>
                <a:cubicBezTo>
                  <a:pt x="184048" y="24084"/>
                  <a:pt x="190054" y="16505"/>
                  <a:pt x="196060" y="16505"/>
                </a:cubicBezTo>
                <a:cubicBezTo>
                  <a:pt x="197562" y="16505"/>
                  <a:pt x="199063" y="18021"/>
                  <a:pt x="200565" y="18021"/>
                </a:cubicBezTo>
                <a:cubicBezTo>
                  <a:pt x="203568" y="18021"/>
                  <a:pt x="212577" y="16505"/>
                  <a:pt x="218583" y="18021"/>
                </a:cubicBezTo>
                <a:cubicBezTo>
                  <a:pt x="223087" y="19537"/>
                  <a:pt x="227592" y="27115"/>
                  <a:pt x="232096" y="28631"/>
                </a:cubicBezTo>
                <a:cubicBezTo>
                  <a:pt x="239604" y="31662"/>
                  <a:pt x="250114" y="28631"/>
                  <a:pt x="259123" y="28631"/>
                </a:cubicBezTo>
                <a:cubicBezTo>
                  <a:pt x="269633" y="28631"/>
                  <a:pt x="278642" y="30146"/>
                  <a:pt x="287651" y="28631"/>
                </a:cubicBezTo>
                <a:cubicBezTo>
                  <a:pt x="292156" y="28631"/>
                  <a:pt x="296660" y="25599"/>
                  <a:pt x="301165" y="24084"/>
                </a:cubicBezTo>
                <a:cubicBezTo>
                  <a:pt x="311675" y="22568"/>
                  <a:pt x="322186" y="27115"/>
                  <a:pt x="331194" y="24084"/>
                </a:cubicBezTo>
                <a:cubicBezTo>
                  <a:pt x="332696" y="24084"/>
                  <a:pt x="334197" y="19537"/>
                  <a:pt x="337200" y="19537"/>
                </a:cubicBezTo>
                <a:cubicBezTo>
                  <a:pt x="341705" y="19537"/>
                  <a:pt x="344708" y="25599"/>
                  <a:pt x="352215" y="24084"/>
                </a:cubicBezTo>
                <a:cubicBezTo>
                  <a:pt x="361224" y="22568"/>
                  <a:pt x="374738" y="18021"/>
                  <a:pt x="386749" y="14990"/>
                </a:cubicBezTo>
                <a:cubicBezTo>
                  <a:pt x="389753" y="14990"/>
                  <a:pt x="391254" y="14990"/>
                  <a:pt x="392756" y="14990"/>
                </a:cubicBezTo>
                <a:cubicBezTo>
                  <a:pt x="397260" y="13474"/>
                  <a:pt x="400263" y="10442"/>
                  <a:pt x="403266" y="10442"/>
                </a:cubicBezTo>
                <a:cubicBezTo>
                  <a:pt x="404767" y="10442"/>
                  <a:pt x="406269" y="13474"/>
                  <a:pt x="407770" y="11958"/>
                </a:cubicBezTo>
                <a:cubicBezTo>
                  <a:pt x="412275" y="11958"/>
                  <a:pt x="416779" y="7411"/>
                  <a:pt x="421284" y="5895"/>
                </a:cubicBezTo>
                <a:cubicBezTo>
                  <a:pt x="424287" y="5895"/>
                  <a:pt x="427290" y="5895"/>
                  <a:pt x="430293" y="5895"/>
                </a:cubicBezTo>
                <a:cubicBezTo>
                  <a:pt x="436299" y="4380"/>
                  <a:pt x="442305" y="1348"/>
                  <a:pt x="448311" y="1348"/>
                </a:cubicBezTo>
                <a:cubicBezTo>
                  <a:pt x="448311" y="1348"/>
                  <a:pt x="449812" y="1348"/>
                  <a:pt x="451314" y="1348"/>
                </a:cubicBezTo>
                <a:cubicBezTo>
                  <a:pt x="451314" y="5895"/>
                  <a:pt x="451314" y="5895"/>
                  <a:pt x="451314" y="5895"/>
                </a:cubicBezTo>
                <a:cubicBezTo>
                  <a:pt x="452815" y="5895"/>
                  <a:pt x="454317" y="1348"/>
                  <a:pt x="455818" y="1348"/>
                </a:cubicBezTo>
                <a:cubicBezTo>
                  <a:pt x="461824" y="-167"/>
                  <a:pt x="467830" y="1348"/>
                  <a:pt x="472334" y="1348"/>
                </a:cubicBezTo>
                <a:cubicBezTo>
                  <a:pt x="473836" y="1348"/>
                  <a:pt x="479842" y="-1683"/>
                  <a:pt x="484346" y="1348"/>
                </a:cubicBezTo>
                <a:cubicBezTo>
                  <a:pt x="491854" y="4380"/>
                  <a:pt x="496358" y="11958"/>
                  <a:pt x="496358" y="27115"/>
                </a:cubicBezTo>
                <a:cubicBezTo>
                  <a:pt x="496358" y="25599"/>
                  <a:pt x="494857" y="34693"/>
                  <a:pt x="494857" y="34693"/>
                </a:cubicBezTo>
                <a:cubicBezTo>
                  <a:pt x="494857" y="36209"/>
                  <a:pt x="493355" y="34693"/>
                  <a:pt x="491854" y="36209"/>
                </a:cubicBezTo>
                <a:cubicBezTo>
                  <a:pt x="490352" y="40756"/>
                  <a:pt x="490352" y="45303"/>
                  <a:pt x="488851" y="48335"/>
                </a:cubicBezTo>
                <a:cubicBezTo>
                  <a:pt x="488851" y="48335"/>
                  <a:pt x="485848" y="48335"/>
                  <a:pt x="484346" y="49851"/>
                </a:cubicBezTo>
                <a:cubicBezTo>
                  <a:pt x="484346" y="51366"/>
                  <a:pt x="484346" y="54398"/>
                  <a:pt x="484346" y="54398"/>
                </a:cubicBezTo>
                <a:cubicBezTo>
                  <a:pt x="482845" y="54398"/>
                  <a:pt x="482845" y="54398"/>
                  <a:pt x="481343" y="54398"/>
                </a:cubicBezTo>
                <a:cubicBezTo>
                  <a:pt x="479842" y="55913"/>
                  <a:pt x="479842" y="60460"/>
                  <a:pt x="478340" y="63492"/>
                </a:cubicBezTo>
                <a:cubicBezTo>
                  <a:pt x="478340" y="65007"/>
                  <a:pt x="475338" y="66523"/>
                  <a:pt x="475338" y="68039"/>
                </a:cubicBezTo>
                <a:cubicBezTo>
                  <a:pt x="470833" y="75617"/>
                  <a:pt x="466329" y="87743"/>
                  <a:pt x="472334" y="87743"/>
                </a:cubicBezTo>
                <a:cubicBezTo>
                  <a:pt x="473836" y="87743"/>
                  <a:pt x="473836" y="84711"/>
                  <a:pt x="476839" y="86227"/>
                </a:cubicBezTo>
                <a:cubicBezTo>
                  <a:pt x="478340" y="86227"/>
                  <a:pt x="481343" y="90774"/>
                  <a:pt x="482845" y="90774"/>
                </a:cubicBezTo>
                <a:cubicBezTo>
                  <a:pt x="484346" y="90774"/>
                  <a:pt x="485848" y="86227"/>
                  <a:pt x="488851" y="86227"/>
                </a:cubicBezTo>
                <a:cubicBezTo>
                  <a:pt x="491854" y="84712"/>
                  <a:pt x="493355" y="86227"/>
                  <a:pt x="497860" y="83196"/>
                </a:cubicBezTo>
                <a:cubicBezTo>
                  <a:pt x="500863" y="81680"/>
                  <a:pt x="499361" y="80164"/>
                  <a:pt x="502364" y="81680"/>
                </a:cubicBezTo>
                <a:cubicBezTo>
                  <a:pt x="505367" y="81680"/>
                  <a:pt x="508370" y="77133"/>
                  <a:pt x="511373" y="77133"/>
                </a:cubicBezTo>
                <a:cubicBezTo>
                  <a:pt x="515878" y="75617"/>
                  <a:pt x="520382" y="75617"/>
                  <a:pt x="523385" y="74102"/>
                </a:cubicBezTo>
                <a:cubicBezTo>
                  <a:pt x="527890" y="72586"/>
                  <a:pt x="532394" y="69555"/>
                  <a:pt x="536898" y="68039"/>
                </a:cubicBezTo>
                <a:cubicBezTo>
                  <a:pt x="542905" y="65008"/>
                  <a:pt x="548910" y="65007"/>
                  <a:pt x="553415" y="63492"/>
                </a:cubicBezTo>
                <a:cubicBezTo>
                  <a:pt x="554916" y="61976"/>
                  <a:pt x="556418" y="58945"/>
                  <a:pt x="557919" y="58945"/>
                </a:cubicBezTo>
                <a:cubicBezTo>
                  <a:pt x="560922" y="57429"/>
                  <a:pt x="562424" y="58945"/>
                  <a:pt x="565427" y="58945"/>
                </a:cubicBezTo>
                <a:cubicBezTo>
                  <a:pt x="568430" y="57429"/>
                  <a:pt x="572934" y="54398"/>
                  <a:pt x="575937" y="51366"/>
                </a:cubicBezTo>
                <a:cubicBezTo>
                  <a:pt x="577439" y="49851"/>
                  <a:pt x="581943" y="48335"/>
                  <a:pt x="584946" y="46819"/>
                </a:cubicBezTo>
                <a:cubicBezTo>
                  <a:pt x="590952" y="45303"/>
                  <a:pt x="601463" y="43788"/>
                  <a:pt x="608970" y="40756"/>
                </a:cubicBezTo>
                <a:cubicBezTo>
                  <a:pt x="610472" y="39241"/>
                  <a:pt x="611973" y="36209"/>
                  <a:pt x="613475" y="36209"/>
                </a:cubicBezTo>
                <a:cubicBezTo>
                  <a:pt x="616478" y="34694"/>
                  <a:pt x="617979" y="36209"/>
                  <a:pt x="620982" y="36209"/>
                </a:cubicBezTo>
                <a:cubicBezTo>
                  <a:pt x="623985" y="34694"/>
                  <a:pt x="628490" y="31662"/>
                  <a:pt x="631492" y="31662"/>
                </a:cubicBezTo>
                <a:cubicBezTo>
                  <a:pt x="634495" y="31662"/>
                  <a:pt x="643504" y="39241"/>
                  <a:pt x="648009" y="33178"/>
                </a:cubicBezTo>
                <a:cubicBezTo>
                  <a:pt x="651012" y="30146"/>
                  <a:pt x="658519" y="33178"/>
                  <a:pt x="666027" y="31662"/>
                </a:cubicBezTo>
                <a:cubicBezTo>
                  <a:pt x="667528" y="30146"/>
                  <a:pt x="667528" y="28631"/>
                  <a:pt x="669030" y="28631"/>
                </a:cubicBezTo>
                <a:cubicBezTo>
                  <a:pt x="672033" y="28631"/>
                  <a:pt x="673534" y="31662"/>
                  <a:pt x="676537" y="31662"/>
                </a:cubicBezTo>
                <a:cubicBezTo>
                  <a:pt x="678039" y="30146"/>
                  <a:pt x="678039" y="27115"/>
                  <a:pt x="679540" y="27115"/>
                </a:cubicBezTo>
                <a:cubicBezTo>
                  <a:pt x="682543" y="25600"/>
                  <a:pt x="684045" y="28631"/>
                  <a:pt x="685546" y="28631"/>
                </a:cubicBezTo>
                <a:cubicBezTo>
                  <a:pt x="691552" y="28631"/>
                  <a:pt x="696056" y="24084"/>
                  <a:pt x="702063" y="24084"/>
                </a:cubicBezTo>
                <a:cubicBezTo>
                  <a:pt x="705066" y="24084"/>
                  <a:pt x="709570" y="25599"/>
                  <a:pt x="714074" y="25599"/>
                </a:cubicBezTo>
                <a:cubicBezTo>
                  <a:pt x="720080" y="27115"/>
                  <a:pt x="727588" y="24084"/>
                  <a:pt x="732092" y="25599"/>
                </a:cubicBezTo>
                <a:cubicBezTo>
                  <a:pt x="735095" y="27115"/>
                  <a:pt x="739600" y="34694"/>
                  <a:pt x="741101" y="37725"/>
                </a:cubicBezTo>
                <a:cubicBezTo>
                  <a:pt x="742603" y="40756"/>
                  <a:pt x="741101" y="52882"/>
                  <a:pt x="742603" y="54398"/>
                </a:cubicBezTo>
                <a:cubicBezTo>
                  <a:pt x="742603" y="58945"/>
                  <a:pt x="745606" y="60460"/>
                  <a:pt x="748609" y="63492"/>
                </a:cubicBezTo>
                <a:cubicBezTo>
                  <a:pt x="753113" y="69555"/>
                  <a:pt x="754615" y="72586"/>
                  <a:pt x="762122" y="71070"/>
                </a:cubicBezTo>
                <a:cubicBezTo>
                  <a:pt x="762122" y="71070"/>
                  <a:pt x="763623" y="68039"/>
                  <a:pt x="765125" y="68039"/>
                </a:cubicBezTo>
                <a:cubicBezTo>
                  <a:pt x="766626" y="68039"/>
                  <a:pt x="768128" y="71070"/>
                  <a:pt x="768128" y="71070"/>
                </a:cubicBezTo>
                <a:cubicBezTo>
                  <a:pt x="769629" y="69555"/>
                  <a:pt x="771131" y="66523"/>
                  <a:pt x="772633" y="66523"/>
                </a:cubicBezTo>
                <a:cubicBezTo>
                  <a:pt x="774134" y="65007"/>
                  <a:pt x="775636" y="66523"/>
                  <a:pt x="777137" y="66523"/>
                </a:cubicBezTo>
                <a:cubicBezTo>
                  <a:pt x="778638" y="65007"/>
                  <a:pt x="780140" y="61976"/>
                  <a:pt x="783143" y="61976"/>
                </a:cubicBezTo>
                <a:cubicBezTo>
                  <a:pt x="783143" y="60460"/>
                  <a:pt x="784644" y="61976"/>
                  <a:pt x="786146" y="61976"/>
                </a:cubicBezTo>
                <a:cubicBezTo>
                  <a:pt x="787647" y="60460"/>
                  <a:pt x="789149" y="57429"/>
                  <a:pt x="790650" y="57429"/>
                </a:cubicBezTo>
                <a:cubicBezTo>
                  <a:pt x="795155" y="54398"/>
                  <a:pt x="798158" y="55913"/>
                  <a:pt x="801161" y="52882"/>
                </a:cubicBezTo>
                <a:cubicBezTo>
                  <a:pt x="802662" y="51366"/>
                  <a:pt x="802662" y="48335"/>
                  <a:pt x="804164" y="48335"/>
                </a:cubicBezTo>
                <a:cubicBezTo>
                  <a:pt x="805665" y="46819"/>
                  <a:pt x="807167" y="48335"/>
                  <a:pt x="808668" y="48335"/>
                </a:cubicBezTo>
                <a:cubicBezTo>
                  <a:pt x="810170" y="46819"/>
                  <a:pt x="810170" y="45303"/>
                  <a:pt x="811671" y="43788"/>
                </a:cubicBezTo>
                <a:cubicBezTo>
                  <a:pt x="813173" y="42272"/>
                  <a:pt x="814674" y="43788"/>
                  <a:pt x="814674" y="43788"/>
                </a:cubicBezTo>
                <a:cubicBezTo>
                  <a:pt x="816176" y="39241"/>
                  <a:pt x="816176" y="39241"/>
                  <a:pt x="816176" y="39241"/>
                </a:cubicBezTo>
                <a:cubicBezTo>
                  <a:pt x="817677" y="37725"/>
                  <a:pt x="820680" y="37725"/>
                  <a:pt x="823683" y="36209"/>
                </a:cubicBezTo>
                <a:cubicBezTo>
                  <a:pt x="826686" y="34694"/>
                  <a:pt x="830064" y="31283"/>
                  <a:pt x="833255" y="2919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9" name="TextBox 18"/>
          <p:cNvSpPr txBox="1"/>
          <p:nvPr/>
        </p:nvSpPr>
        <p:spPr>
          <a:xfrm>
            <a:off x="7997395" y="4278064"/>
            <a:ext cx="2625940" cy="369332"/>
          </a:xfrm>
          <a:prstGeom prst="rect">
            <a:avLst/>
          </a:prstGeom>
          <a:noFill/>
        </p:spPr>
        <p:txBody>
          <a:bodyPr wrap="square" lIns="0" rIns="0" rtlCol="0">
            <a:spAutoFit/>
          </a:bodyPr>
          <a:lstStyle/>
          <a:p>
            <a:pPr algn="ctr"/>
            <a:r>
              <a:rPr lang="en-US" spc="300" dirty="0">
                <a:latin typeface="+mj-lt"/>
              </a:rPr>
              <a:t>YOUR TITLE</a:t>
            </a:r>
            <a:endParaRPr lang="en-US" kern="1200" spc="300" dirty="0">
              <a:latin typeface="+mj-lt"/>
            </a:endParaRPr>
          </a:p>
        </p:txBody>
      </p:sp>
      <p:sp>
        <p:nvSpPr>
          <p:cNvPr id="20" name="TextBox 19"/>
          <p:cNvSpPr txBox="1"/>
          <p:nvPr/>
        </p:nvSpPr>
        <p:spPr>
          <a:xfrm>
            <a:off x="7992659" y="4951280"/>
            <a:ext cx="2629782"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rPr>
              <a:t>There are many variations of passages of Lorem Ipsum available, but the majority have suffered alteration in some form.</a:t>
            </a:r>
          </a:p>
        </p:txBody>
      </p:sp>
      <p:sp>
        <p:nvSpPr>
          <p:cNvPr id="21" name="Freeform 20"/>
          <p:cNvSpPr>
            <a:spLocks/>
          </p:cNvSpPr>
          <p:nvPr/>
        </p:nvSpPr>
        <p:spPr bwMode="auto">
          <a:xfrm rot="21295098">
            <a:off x="8875804" y="4685474"/>
            <a:ext cx="863492" cy="82894"/>
          </a:xfrm>
          <a:custGeom>
            <a:avLst/>
            <a:gdLst>
              <a:gd name="connsiteX0" fmla="*/ 833255 w 1154011"/>
              <a:gd name="connsiteY0" fmla="*/ 29199 h 110783"/>
              <a:gd name="connsiteX1" fmla="*/ 841701 w 1154011"/>
              <a:gd name="connsiteY1" fmla="*/ 30146 h 110783"/>
              <a:gd name="connsiteX2" fmla="*/ 838698 w 1154011"/>
              <a:gd name="connsiteY2" fmla="*/ 36209 h 110783"/>
              <a:gd name="connsiteX3" fmla="*/ 843203 w 1154011"/>
              <a:gd name="connsiteY3" fmla="*/ 39241 h 110783"/>
              <a:gd name="connsiteX4" fmla="*/ 847707 w 1154011"/>
              <a:gd name="connsiteY4" fmla="*/ 48335 h 110783"/>
              <a:gd name="connsiteX5" fmla="*/ 853713 w 1154011"/>
              <a:gd name="connsiteY5" fmla="*/ 43788 h 110783"/>
              <a:gd name="connsiteX6" fmla="*/ 864223 w 1154011"/>
              <a:gd name="connsiteY6" fmla="*/ 43788 h 110783"/>
              <a:gd name="connsiteX7" fmla="*/ 871731 w 1154011"/>
              <a:gd name="connsiteY7" fmla="*/ 39241 h 110783"/>
              <a:gd name="connsiteX8" fmla="*/ 901761 w 1154011"/>
              <a:gd name="connsiteY8" fmla="*/ 37725 h 110783"/>
              <a:gd name="connsiteX9" fmla="*/ 906265 w 1154011"/>
              <a:gd name="connsiteY9" fmla="*/ 42272 h 110783"/>
              <a:gd name="connsiteX10" fmla="*/ 913773 w 1154011"/>
              <a:gd name="connsiteY10" fmla="*/ 45303 h 110783"/>
              <a:gd name="connsiteX11" fmla="*/ 922781 w 1154011"/>
              <a:gd name="connsiteY11" fmla="*/ 58945 h 110783"/>
              <a:gd name="connsiteX12" fmla="*/ 942301 w 1154011"/>
              <a:gd name="connsiteY12" fmla="*/ 65008 h 110783"/>
              <a:gd name="connsiteX13" fmla="*/ 946805 w 1154011"/>
              <a:gd name="connsiteY13" fmla="*/ 69555 h 110783"/>
              <a:gd name="connsiteX14" fmla="*/ 957316 w 1154011"/>
              <a:gd name="connsiteY14" fmla="*/ 69555 h 110783"/>
              <a:gd name="connsiteX15" fmla="*/ 973832 w 1154011"/>
              <a:gd name="connsiteY15" fmla="*/ 75617 h 110783"/>
              <a:gd name="connsiteX16" fmla="*/ 987346 w 1154011"/>
              <a:gd name="connsiteY16" fmla="*/ 77133 h 110783"/>
              <a:gd name="connsiteX17" fmla="*/ 997856 w 1154011"/>
              <a:gd name="connsiteY17" fmla="*/ 90774 h 110783"/>
              <a:gd name="connsiteX18" fmla="*/ 1018877 w 1154011"/>
              <a:gd name="connsiteY18" fmla="*/ 93806 h 110783"/>
              <a:gd name="connsiteX19" fmla="*/ 1020378 w 1154011"/>
              <a:gd name="connsiteY19" fmla="*/ 90774 h 110783"/>
              <a:gd name="connsiteX20" fmla="*/ 1047405 w 1154011"/>
              <a:gd name="connsiteY20" fmla="*/ 90774 h 110783"/>
              <a:gd name="connsiteX21" fmla="*/ 1051910 w 1154011"/>
              <a:gd name="connsiteY21" fmla="*/ 92290 h 110783"/>
              <a:gd name="connsiteX22" fmla="*/ 1059417 w 1154011"/>
              <a:gd name="connsiteY22" fmla="*/ 92290 h 110783"/>
              <a:gd name="connsiteX23" fmla="*/ 1063921 w 1154011"/>
              <a:gd name="connsiteY23" fmla="*/ 90774 h 110783"/>
              <a:gd name="connsiteX24" fmla="*/ 1077435 w 1154011"/>
              <a:gd name="connsiteY24" fmla="*/ 90774 h 110783"/>
              <a:gd name="connsiteX25" fmla="*/ 1081939 w 1154011"/>
              <a:gd name="connsiteY25" fmla="*/ 92290 h 110783"/>
              <a:gd name="connsiteX26" fmla="*/ 1090948 w 1154011"/>
              <a:gd name="connsiteY26" fmla="*/ 90774 h 110783"/>
              <a:gd name="connsiteX27" fmla="*/ 1090948 w 1154011"/>
              <a:gd name="connsiteY27" fmla="*/ 87743 h 110783"/>
              <a:gd name="connsiteX28" fmla="*/ 1102960 w 1154011"/>
              <a:gd name="connsiteY28" fmla="*/ 78649 h 110783"/>
              <a:gd name="connsiteX29" fmla="*/ 1111969 w 1154011"/>
              <a:gd name="connsiteY29" fmla="*/ 86227 h 110783"/>
              <a:gd name="connsiteX30" fmla="*/ 1146504 w 1154011"/>
              <a:gd name="connsiteY30" fmla="*/ 92290 h 110783"/>
              <a:gd name="connsiteX31" fmla="*/ 1154011 w 1154011"/>
              <a:gd name="connsiteY31" fmla="*/ 96837 h 110783"/>
              <a:gd name="connsiteX32" fmla="*/ 1125483 w 1154011"/>
              <a:gd name="connsiteY32" fmla="*/ 98353 h 110783"/>
              <a:gd name="connsiteX33" fmla="*/ 1120978 w 1154011"/>
              <a:gd name="connsiteY33" fmla="*/ 96837 h 110783"/>
              <a:gd name="connsiteX34" fmla="*/ 1114972 w 1154011"/>
              <a:gd name="connsiteY34" fmla="*/ 101384 h 110783"/>
              <a:gd name="connsiteX35" fmla="*/ 1110468 w 1154011"/>
              <a:gd name="connsiteY35" fmla="*/ 98353 h 110783"/>
              <a:gd name="connsiteX36" fmla="*/ 1105963 w 1154011"/>
              <a:gd name="connsiteY36" fmla="*/ 101384 h 110783"/>
              <a:gd name="connsiteX37" fmla="*/ 1101459 w 1154011"/>
              <a:gd name="connsiteY37" fmla="*/ 99868 h 110783"/>
              <a:gd name="connsiteX38" fmla="*/ 1078936 w 1154011"/>
              <a:gd name="connsiteY38" fmla="*/ 105931 h 110783"/>
              <a:gd name="connsiteX39" fmla="*/ 1074432 w 1154011"/>
              <a:gd name="connsiteY39" fmla="*/ 105931 h 110783"/>
              <a:gd name="connsiteX40" fmla="*/ 1072931 w 1154011"/>
              <a:gd name="connsiteY40" fmla="*/ 101384 h 110783"/>
              <a:gd name="connsiteX41" fmla="*/ 1071429 w 1154011"/>
              <a:gd name="connsiteY41" fmla="*/ 105931 h 110783"/>
              <a:gd name="connsiteX42" fmla="*/ 1069927 w 1154011"/>
              <a:gd name="connsiteY42" fmla="*/ 104416 h 110783"/>
              <a:gd name="connsiteX43" fmla="*/ 1036895 w 1154011"/>
              <a:gd name="connsiteY43" fmla="*/ 105931 h 110783"/>
              <a:gd name="connsiteX44" fmla="*/ 1027886 w 1154011"/>
              <a:gd name="connsiteY44" fmla="*/ 110478 h 110783"/>
              <a:gd name="connsiteX45" fmla="*/ 1003862 w 1154011"/>
              <a:gd name="connsiteY45" fmla="*/ 105931 h 110783"/>
              <a:gd name="connsiteX46" fmla="*/ 997856 w 1154011"/>
              <a:gd name="connsiteY46" fmla="*/ 110478 h 110783"/>
              <a:gd name="connsiteX47" fmla="*/ 996355 w 1154011"/>
              <a:gd name="connsiteY47" fmla="*/ 105931 h 110783"/>
              <a:gd name="connsiteX48" fmla="*/ 990349 w 1154011"/>
              <a:gd name="connsiteY48" fmla="*/ 102900 h 110783"/>
              <a:gd name="connsiteX49" fmla="*/ 984343 w 1154011"/>
              <a:gd name="connsiteY49" fmla="*/ 93806 h 110783"/>
              <a:gd name="connsiteX50" fmla="*/ 976835 w 1154011"/>
              <a:gd name="connsiteY50" fmla="*/ 93806 h 110783"/>
              <a:gd name="connsiteX51" fmla="*/ 969328 w 1154011"/>
              <a:gd name="connsiteY51" fmla="*/ 89259 h 110783"/>
              <a:gd name="connsiteX52" fmla="*/ 951310 w 1154011"/>
              <a:gd name="connsiteY52" fmla="*/ 89259 h 110783"/>
              <a:gd name="connsiteX53" fmla="*/ 945304 w 1154011"/>
              <a:gd name="connsiteY53" fmla="*/ 84711 h 110783"/>
              <a:gd name="connsiteX54" fmla="*/ 933292 w 1154011"/>
              <a:gd name="connsiteY54" fmla="*/ 84711 h 110783"/>
              <a:gd name="connsiteX55" fmla="*/ 927286 w 1154011"/>
              <a:gd name="connsiteY55" fmla="*/ 80164 h 110783"/>
              <a:gd name="connsiteX56" fmla="*/ 918277 w 1154011"/>
              <a:gd name="connsiteY56" fmla="*/ 75617 h 110783"/>
              <a:gd name="connsiteX57" fmla="*/ 918277 w 1154011"/>
              <a:gd name="connsiteY57" fmla="*/ 71070 h 110783"/>
              <a:gd name="connsiteX58" fmla="*/ 912271 w 1154011"/>
              <a:gd name="connsiteY58" fmla="*/ 71070 h 110783"/>
              <a:gd name="connsiteX59" fmla="*/ 912271 w 1154011"/>
              <a:gd name="connsiteY59" fmla="*/ 65008 h 110783"/>
              <a:gd name="connsiteX60" fmla="*/ 906265 w 1154011"/>
              <a:gd name="connsiteY60" fmla="*/ 58945 h 110783"/>
              <a:gd name="connsiteX61" fmla="*/ 898758 w 1154011"/>
              <a:gd name="connsiteY61" fmla="*/ 58945 h 110783"/>
              <a:gd name="connsiteX62" fmla="*/ 888247 w 1154011"/>
              <a:gd name="connsiteY62" fmla="*/ 54398 h 110783"/>
              <a:gd name="connsiteX63" fmla="*/ 885244 w 1154011"/>
              <a:gd name="connsiteY63" fmla="*/ 55913 h 110783"/>
              <a:gd name="connsiteX64" fmla="*/ 874734 w 1154011"/>
              <a:gd name="connsiteY64" fmla="*/ 54397 h 110783"/>
              <a:gd name="connsiteX65" fmla="*/ 870229 w 1154011"/>
              <a:gd name="connsiteY65" fmla="*/ 58945 h 110783"/>
              <a:gd name="connsiteX66" fmla="*/ 859719 w 1154011"/>
              <a:gd name="connsiteY66" fmla="*/ 58945 h 110783"/>
              <a:gd name="connsiteX67" fmla="*/ 838698 w 1154011"/>
              <a:gd name="connsiteY67" fmla="*/ 63492 h 110783"/>
              <a:gd name="connsiteX68" fmla="*/ 835695 w 1154011"/>
              <a:gd name="connsiteY68" fmla="*/ 60460 h 110783"/>
              <a:gd name="connsiteX69" fmla="*/ 835695 w 1154011"/>
              <a:gd name="connsiteY69" fmla="*/ 55913 h 110783"/>
              <a:gd name="connsiteX70" fmla="*/ 828188 w 1154011"/>
              <a:gd name="connsiteY70" fmla="*/ 54398 h 110783"/>
              <a:gd name="connsiteX71" fmla="*/ 826686 w 1154011"/>
              <a:gd name="connsiteY71" fmla="*/ 57429 h 110783"/>
              <a:gd name="connsiteX72" fmla="*/ 825185 w 1154011"/>
              <a:gd name="connsiteY72" fmla="*/ 54398 h 110783"/>
              <a:gd name="connsiteX73" fmla="*/ 819179 w 1154011"/>
              <a:gd name="connsiteY73" fmla="*/ 61976 h 110783"/>
              <a:gd name="connsiteX74" fmla="*/ 808668 w 1154011"/>
              <a:gd name="connsiteY74" fmla="*/ 63492 h 110783"/>
              <a:gd name="connsiteX75" fmla="*/ 804164 w 1154011"/>
              <a:gd name="connsiteY75" fmla="*/ 69554 h 110783"/>
              <a:gd name="connsiteX76" fmla="*/ 795155 w 1154011"/>
              <a:gd name="connsiteY76" fmla="*/ 72586 h 110783"/>
              <a:gd name="connsiteX77" fmla="*/ 786146 w 1154011"/>
              <a:gd name="connsiteY77" fmla="*/ 78649 h 110783"/>
              <a:gd name="connsiteX78" fmla="*/ 781641 w 1154011"/>
              <a:gd name="connsiteY78" fmla="*/ 81680 h 110783"/>
              <a:gd name="connsiteX79" fmla="*/ 778639 w 1154011"/>
              <a:gd name="connsiteY79" fmla="*/ 86227 h 110783"/>
              <a:gd name="connsiteX80" fmla="*/ 766822 w 1154011"/>
              <a:gd name="connsiteY80" fmla="*/ 86227 h 110783"/>
              <a:gd name="connsiteX81" fmla="*/ 766862 w 1154011"/>
              <a:gd name="connsiteY81" fmla="*/ 85306 h 110783"/>
              <a:gd name="connsiteX82" fmla="*/ 768128 w 1154011"/>
              <a:gd name="connsiteY82" fmla="*/ 80354 h 110783"/>
              <a:gd name="connsiteX83" fmla="*/ 769629 w 1154011"/>
              <a:gd name="connsiteY83" fmla="*/ 75617 h 110783"/>
              <a:gd name="connsiteX84" fmla="*/ 767002 w 1154011"/>
              <a:gd name="connsiteY84" fmla="*/ 82059 h 110783"/>
              <a:gd name="connsiteX85" fmla="*/ 766862 w 1154011"/>
              <a:gd name="connsiteY85" fmla="*/ 85306 h 110783"/>
              <a:gd name="connsiteX86" fmla="*/ 766626 w 1154011"/>
              <a:gd name="connsiteY86" fmla="*/ 86227 h 110783"/>
              <a:gd name="connsiteX87" fmla="*/ 766822 w 1154011"/>
              <a:gd name="connsiteY87" fmla="*/ 86227 h 110783"/>
              <a:gd name="connsiteX88" fmla="*/ 766626 w 1154011"/>
              <a:gd name="connsiteY88" fmla="*/ 90774 h 110783"/>
              <a:gd name="connsiteX89" fmla="*/ 748609 w 1154011"/>
              <a:gd name="connsiteY89" fmla="*/ 87743 h 110783"/>
              <a:gd name="connsiteX90" fmla="*/ 741101 w 1154011"/>
              <a:gd name="connsiteY90" fmla="*/ 77133 h 110783"/>
              <a:gd name="connsiteX91" fmla="*/ 735095 w 1154011"/>
              <a:gd name="connsiteY91" fmla="*/ 58945 h 110783"/>
              <a:gd name="connsiteX92" fmla="*/ 733594 w 1154011"/>
              <a:gd name="connsiteY92" fmla="*/ 48335 h 110783"/>
              <a:gd name="connsiteX93" fmla="*/ 724585 w 1154011"/>
              <a:gd name="connsiteY93" fmla="*/ 46819 h 110783"/>
              <a:gd name="connsiteX94" fmla="*/ 720080 w 1154011"/>
              <a:gd name="connsiteY94" fmla="*/ 42272 h 110783"/>
              <a:gd name="connsiteX95" fmla="*/ 697558 w 1154011"/>
              <a:gd name="connsiteY95" fmla="*/ 46819 h 110783"/>
              <a:gd name="connsiteX96" fmla="*/ 685546 w 1154011"/>
              <a:gd name="connsiteY96" fmla="*/ 46819 h 110783"/>
              <a:gd name="connsiteX97" fmla="*/ 679540 w 1154011"/>
              <a:gd name="connsiteY97" fmla="*/ 51366 h 110783"/>
              <a:gd name="connsiteX98" fmla="*/ 672033 w 1154011"/>
              <a:gd name="connsiteY98" fmla="*/ 46819 h 110783"/>
              <a:gd name="connsiteX99" fmla="*/ 663024 w 1154011"/>
              <a:gd name="connsiteY99" fmla="*/ 48335 h 110783"/>
              <a:gd name="connsiteX100" fmla="*/ 660021 w 1154011"/>
              <a:gd name="connsiteY100" fmla="*/ 52882 h 110783"/>
              <a:gd name="connsiteX101" fmla="*/ 654015 w 1154011"/>
              <a:gd name="connsiteY101" fmla="*/ 48335 h 110783"/>
              <a:gd name="connsiteX102" fmla="*/ 643504 w 1154011"/>
              <a:gd name="connsiteY102" fmla="*/ 57429 h 110783"/>
              <a:gd name="connsiteX103" fmla="*/ 611973 w 1154011"/>
              <a:gd name="connsiteY103" fmla="*/ 58945 h 110783"/>
              <a:gd name="connsiteX104" fmla="*/ 593955 w 1154011"/>
              <a:gd name="connsiteY104" fmla="*/ 63492 h 110783"/>
              <a:gd name="connsiteX105" fmla="*/ 589451 w 1154011"/>
              <a:gd name="connsiteY105" fmla="*/ 65007 h 110783"/>
              <a:gd name="connsiteX106" fmla="*/ 577439 w 1154011"/>
              <a:gd name="connsiteY106" fmla="*/ 71070 h 110783"/>
              <a:gd name="connsiteX107" fmla="*/ 572934 w 1154011"/>
              <a:gd name="connsiteY107" fmla="*/ 69555 h 110783"/>
              <a:gd name="connsiteX108" fmla="*/ 565427 w 1154011"/>
              <a:gd name="connsiteY108" fmla="*/ 74102 h 110783"/>
              <a:gd name="connsiteX109" fmla="*/ 560922 w 1154011"/>
              <a:gd name="connsiteY109" fmla="*/ 78649 h 110783"/>
              <a:gd name="connsiteX110" fmla="*/ 553415 w 1154011"/>
              <a:gd name="connsiteY110" fmla="*/ 78649 h 110783"/>
              <a:gd name="connsiteX111" fmla="*/ 544406 w 1154011"/>
              <a:gd name="connsiteY111" fmla="*/ 84711 h 110783"/>
              <a:gd name="connsiteX112" fmla="*/ 539901 w 1154011"/>
              <a:gd name="connsiteY112" fmla="*/ 83196 h 110783"/>
              <a:gd name="connsiteX113" fmla="*/ 535397 w 1154011"/>
              <a:gd name="connsiteY113" fmla="*/ 87743 h 110783"/>
              <a:gd name="connsiteX114" fmla="*/ 529391 w 1154011"/>
              <a:gd name="connsiteY114" fmla="*/ 87743 h 110783"/>
              <a:gd name="connsiteX115" fmla="*/ 524887 w 1154011"/>
              <a:gd name="connsiteY115" fmla="*/ 92290 h 110783"/>
              <a:gd name="connsiteX116" fmla="*/ 502364 w 1154011"/>
              <a:gd name="connsiteY116" fmla="*/ 101384 h 110783"/>
              <a:gd name="connsiteX117" fmla="*/ 497860 w 1154011"/>
              <a:gd name="connsiteY117" fmla="*/ 105931 h 110783"/>
              <a:gd name="connsiteX118" fmla="*/ 482845 w 1154011"/>
              <a:gd name="connsiteY118" fmla="*/ 107447 h 110783"/>
              <a:gd name="connsiteX119" fmla="*/ 472335 w 1154011"/>
              <a:gd name="connsiteY119" fmla="*/ 110478 h 110783"/>
              <a:gd name="connsiteX120" fmla="*/ 469332 w 1154011"/>
              <a:gd name="connsiteY120" fmla="*/ 110478 h 110783"/>
              <a:gd name="connsiteX121" fmla="*/ 466328 w 1154011"/>
              <a:gd name="connsiteY121" fmla="*/ 105931 h 110783"/>
              <a:gd name="connsiteX122" fmla="*/ 461824 w 1154011"/>
              <a:gd name="connsiteY122" fmla="*/ 99868 h 110783"/>
              <a:gd name="connsiteX123" fmla="*/ 460322 w 1154011"/>
              <a:gd name="connsiteY123" fmla="*/ 95321 h 110783"/>
              <a:gd name="connsiteX124" fmla="*/ 460322 w 1154011"/>
              <a:gd name="connsiteY124" fmla="*/ 68039 h 110783"/>
              <a:gd name="connsiteX125" fmla="*/ 464827 w 1154011"/>
              <a:gd name="connsiteY125" fmla="*/ 68039 h 110783"/>
              <a:gd name="connsiteX126" fmla="*/ 467830 w 1154011"/>
              <a:gd name="connsiteY126" fmla="*/ 57429 h 110783"/>
              <a:gd name="connsiteX127" fmla="*/ 470833 w 1154011"/>
              <a:gd name="connsiteY127" fmla="*/ 54398 h 110783"/>
              <a:gd name="connsiteX128" fmla="*/ 472334 w 1154011"/>
              <a:gd name="connsiteY128" fmla="*/ 49851 h 110783"/>
              <a:gd name="connsiteX129" fmla="*/ 481343 w 1154011"/>
              <a:gd name="connsiteY129" fmla="*/ 36209 h 110783"/>
              <a:gd name="connsiteX130" fmla="*/ 487349 w 1154011"/>
              <a:gd name="connsiteY130" fmla="*/ 21052 h 110783"/>
              <a:gd name="connsiteX131" fmla="*/ 475337 w 1154011"/>
              <a:gd name="connsiteY131" fmla="*/ 19537 h 110783"/>
              <a:gd name="connsiteX132" fmla="*/ 469332 w 1154011"/>
              <a:gd name="connsiteY132" fmla="*/ 14990 h 110783"/>
              <a:gd name="connsiteX133" fmla="*/ 463326 w 1154011"/>
              <a:gd name="connsiteY133" fmla="*/ 19537 h 110783"/>
              <a:gd name="connsiteX134" fmla="*/ 451314 w 1154011"/>
              <a:gd name="connsiteY134" fmla="*/ 16505 h 110783"/>
              <a:gd name="connsiteX135" fmla="*/ 437800 w 1154011"/>
              <a:gd name="connsiteY135" fmla="*/ 19537 h 110783"/>
              <a:gd name="connsiteX136" fmla="*/ 431794 w 1154011"/>
              <a:gd name="connsiteY136" fmla="*/ 24084 h 110783"/>
              <a:gd name="connsiteX137" fmla="*/ 425788 w 1154011"/>
              <a:gd name="connsiteY137" fmla="*/ 21052 h 110783"/>
              <a:gd name="connsiteX138" fmla="*/ 421284 w 1154011"/>
              <a:gd name="connsiteY138" fmla="*/ 24084 h 110783"/>
              <a:gd name="connsiteX139" fmla="*/ 416779 w 1154011"/>
              <a:gd name="connsiteY139" fmla="*/ 28631 h 110783"/>
              <a:gd name="connsiteX140" fmla="*/ 409272 w 1154011"/>
              <a:gd name="connsiteY140" fmla="*/ 25599 h 110783"/>
              <a:gd name="connsiteX141" fmla="*/ 403266 w 1154011"/>
              <a:gd name="connsiteY141" fmla="*/ 30147 h 110783"/>
              <a:gd name="connsiteX142" fmla="*/ 388251 w 1154011"/>
              <a:gd name="connsiteY142" fmla="*/ 33178 h 110783"/>
              <a:gd name="connsiteX143" fmla="*/ 385248 w 1154011"/>
              <a:gd name="connsiteY143" fmla="*/ 37725 h 110783"/>
              <a:gd name="connsiteX144" fmla="*/ 374738 w 1154011"/>
              <a:gd name="connsiteY144" fmla="*/ 37725 h 110783"/>
              <a:gd name="connsiteX145" fmla="*/ 370233 w 1154011"/>
              <a:gd name="connsiteY145" fmla="*/ 42272 h 110783"/>
              <a:gd name="connsiteX146" fmla="*/ 367230 w 1154011"/>
              <a:gd name="connsiteY146" fmla="*/ 39241 h 110783"/>
              <a:gd name="connsiteX147" fmla="*/ 361224 w 1154011"/>
              <a:gd name="connsiteY147" fmla="*/ 43788 h 110783"/>
              <a:gd name="connsiteX148" fmla="*/ 358221 w 1154011"/>
              <a:gd name="connsiteY148" fmla="*/ 42272 h 110783"/>
              <a:gd name="connsiteX149" fmla="*/ 353717 w 1154011"/>
              <a:gd name="connsiteY149" fmla="*/ 46819 h 110783"/>
              <a:gd name="connsiteX150" fmla="*/ 349212 w 1154011"/>
              <a:gd name="connsiteY150" fmla="*/ 43788 h 110783"/>
              <a:gd name="connsiteX151" fmla="*/ 343206 w 1154011"/>
              <a:gd name="connsiteY151" fmla="*/ 46819 h 110783"/>
              <a:gd name="connsiteX152" fmla="*/ 334197 w 1154011"/>
              <a:gd name="connsiteY152" fmla="*/ 43788 h 110783"/>
              <a:gd name="connsiteX153" fmla="*/ 328191 w 1154011"/>
              <a:gd name="connsiteY153" fmla="*/ 46819 h 110783"/>
              <a:gd name="connsiteX154" fmla="*/ 322185 w 1154011"/>
              <a:gd name="connsiteY154" fmla="*/ 43788 h 110783"/>
              <a:gd name="connsiteX155" fmla="*/ 302666 w 1154011"/>
              <a:gd name="connsiteY155" fmla="*/ 46819 h 110783"/>
              <a:gd name="connsiteX156" fmla="*/ 298162 w 1154011"/>
              <a:gd name="connsiteY156" fmla="*/ 43788 h 110783"/>
              <a:gd name="connsiteX157" fmla="*/ 293657 w 1154011"/>
              <a:gd name="connsiteY157" fmla="*/ 48335 h 110783"/>
              <a:gd name="connsiteX158" fmla="*/ 280144 w 1154011"/>
              <a:gd name="connsiteY158" fmla="*/ 48335 h 110783"/>
              <a:gd name="connsiteX159" fmla="*/ 265129 w 1154011"/>
              <a:gd name="connsiteY159" fmla="*/ 51366 h 110783"/>
              <a:gd name="connsiteX160" fmla="*/ 239603 w 1154011"/>
              <a:gd name="connsiteY160" fmla="*/ 49850 h 110783"/>
              <a:gd name="connsiteX161" fmla="*/ 221586 w 1154011"/>
              <a:gd name="connsiteY161" fmla="*/ 49851 h 110783"/>
              <a:gd name="connsiteX162" fmla="*/ 212577 w 1154011"/>
              <a:gd name="connsiteY162" fmla="*/ 37725 h 110783"/>
              <a:gd name="connsiteX163" fmla="*/ 194559 w 1154011"/>
              <a:gd name="connsiteY163" fmla="*/ 42272 h 110783"/>
              <a:gd name="connsiteX164" fmla="*/ 185550 w 1154011"/>
              <a:gd name="connsiteY164" fmla="*/ 42272 h 110783"/>
              <a:gd name="connsiteX165" fmla="*/ 170535 w 1154011"/>
              <a:gd name="connsiteY165" fmla="*/ 45304 h 110783"/>
              <a:gd name="connsiteX166" fmla="*/ 167532 w 1154011"/>
              <a:gd name="connsiteY166" fmla="*/ 25599 h 110783"/>
              <a:gd name="connsiteX167" fmla="*/ 149514 w 1154011"/>
              <a:gd name="connsiteY167" fmla="*/ 27115 h 110783"/>
              <a:gd name="connsiteX168" fmla="*/ 142007 w 1154011"/>
              <a:gd name="connsiteY168" fmla="*/ 30147 h 110783"/>
              <a:gd name="connsiteX169" fmla="*/ 139004 w 1154011"/>
              <a:gd name="connsiteY169" fmla="*/ 34694 h 110783"/>
              <a:gd name="connsiteX170" fmla="*/ 125490 w 1154011"/>
              <a:gd name="connsiteY170" fmla="*/ 36209 h 110783"/>
              <a:gd name="connsiteX171" fmla="*/ 117983 w 1154011"/>
              <a:gd name="connsiteY171" fmla="*/ 43788 h 110783"/>
              <a:gd name="connsiteX172" fmla="*/ 113478 w 1154011"/>
              <a:gd name="connsiteY172" fmla="*/ 43788 h 110783"/>
              <a:gd name="connsiteX173" fmla="*/ 107472 w 1154011"/>
              <a:gd name="connsiteY173" fmla="*/ 48335 h 110783"/>
              <a:gd name="connsiteX174" fmla="*/ 99965 w 1154011"/>
              <a:gd name="connsiteY174" fmla="*/ 45303 h 110783"/>
              <a:gd name="connsiteX175" fmla="*/ 95460 w 1154011"/>
              <a:gd name="connsiteY175" fmla="*/ 34693 h 110783"/>
              <a:gd name="connsiteX176" fmla="*/ 95460 w 1154011"/>
              <a:gd name="connsiteY176" fmla="*/ 21052 h 110783"/>
              <a:gd name="connsiteX177" fmla="*/ 86451 w 1154011"/>
              <a:gd name="connsiteY177" fmla="*/ 19537 h 110783"/>
              <a:gd name="connsiteX178" fmla="*/ 80445 w 1154011"/>
              <a:gd name="connsiteY178" fmla="*/ 25600 h 110783"/>
              <a:gd name="connsiteX179" fmla="*/ 74440 w 1154011"/>
              <a:gd name="connsiteY179" fmla="*/ 25599 h 110783"/>
              <a:gd name="connsiteX180" fmla="*/ 69935 w 1154011"/>
              <a:gd name="connsiteY180" fmla="*/ 30146 h 110783"/>
              <a:gd name="connsiteX181" fmla="*/ 57923 w 1154011"/>
              <a:gd name="connsiteY181" fmla="*/ 31662 h 110783"/>
              <a:gd name="connsiteX182" fmla="*/ 56422 w 1154011"/>
              <a:gd name="connsiteY182" fmla="*/ 36209 h 110783"/>
              <a:gd name="connsiteX183" fmla="*/ 51917 w 1154011"/>
              <a:gd name="connsiteY183" fmla="*/ 36209 h 110783"/>
              <a:gd name="connsiteX184" fmla="*/ 47413 w 1154011"/>
              <a:gd name="connsiteY184" fmla="*/ 40756 h 110783"/>
              <a:gd name="connsiteX185" fmla="*/ 27893 w 1154011"/>
              <a:gd name="connsiteY185" fmla="*/ 48335 h 110783"/>
              <a:gd name="connsiteX186" fmla="*/ 20386 w 1154011"/>
              <a:gd name="connsiteY186" fmla="*/ 52882 h 110783"/>
              <a:gd name="connsiteX187" fmla="*/ 14380 w 1154011"/>
              <a:gd name="connsiteY187" fmla="*/ 49851 h 110783"/>
              <a:gd name="connsiteX188" fmla="*/ 6872 w 1154011"/>
              <a:gd name="connsiteY188" fmla="*/ 54398 h 110783"/>
              <a:gd name="connsiteX189" fmla="*/ 2368 w 1154011"/>
              <a:gd name="connsiteY189" fmla="*/ 52882 h 110783"/>
              <a:gd name="connsiteX190" fmla="*/ 0 w 1154011"/>
              <a:gd name="connsiteY190" fmla="*/ 53480 h 110783"/>
              <a:gd name="connsiteX191" fmla="*/ 1272 w 1154011"/>
              <a:gd name="connsiteY191" fmla="*/ 39172 h 110783"/>
              <a:gd name="connsiteX192" fmla="*/ 17758 w 1154011"/>
              <a:gd name="connsiteY192" fmla="*/ 39051 h 110783"/>
              <a:gd name="connsiteX193" fmla="*/ 41407 w 1154011"/>
              <a:gd name="connsiteY193" fmla="*/ 28631 h 110783"/>
              <a:gd name="connsiteX194" fmla="*/ 50416 w 1154011"/>
              <a:gd name="connsiteY194" fmla="*/ 25599 h 110783"/>
              <a:gd name="connsiteX195" fmla="*/ 62428 w 1154011"/>
              <a:gd name="connsiteY195" fmla="*/ 16505 h 110783"/>
              <a:gd name="connsiteX196" fmla="*/ 72938 w 1154011"/>
              <a:gd name="connsiteY196" fmla="*/ 14990 h 110783"/>
              <a:gd name="connsiteX197" fmla="*/ 74440 w 1154011"/>
              <a:gd name="connsiteY197" fmla="*/ 11958 h 110783"/>
              <a:gd name="connsiteX198" fmla="*/ 75941 w 1154011"/>
              <a:gd name="connsiteY198" fmla="*/ 14990 h 110783"/>
              <a:gd name="connsiteX199" fmla="*/ 80446 w 1154011"/>
              <a:gd name="connsiteY199" fmla="*/ 7411 h 110783"/>
              <a:gd name="connsiteX200" fmla="*/ 101466 w 1154011"/>
              <a:gd name="connsiteY200" fmla="*/ 5895 h 110783"/>
              <a:gd name="connsiteX201" fmla="*/ 102968 w 1154011"/>
              <a:gd name="connsiteY201" fmla="*/ 10442 h 110783"/>
              <a:gd name="connsiteX202" fmla="*/ 104469 w 1154011"/>
              <a:gd name="connsiteY202" fmla="*/ 11958 h 110783"/>
              <a:gd name="connsiteX203" fmla="*/ 102968 w 1154011"/>
              <a:gd name="connsiteY203" fmla="*/ 18021 h 110783"/>
              <a:gd name="connsiteX204" fmla="*/ 128493 w 1154011"/>
              <a:gd name="connsiteY204" fmla="*/ 18021 h 110783"/>
              <a:gd name="connsiteX205" fmla="*/ 152517 w 1154011"/>
              <a:gd name="connsiteY205" fmla="*/ 11958 h 110783"/>
              <a:gd name="connsiteX206" fmla="*/ 170535 w 1154011"/>
              <a:gd name="connsiteY206" fmla="*/ 4380 h 110783"/>
              <a:gd name="connsiteX207" fmla="*/ 179544 w 1154011"/>
              <a:gd name="connsiteY207" fmla="*/ 21052 h 110783"/>
              <a:gd name="connsiteX208" fmla="*/ 196060 w 1154011"/>
              <a:gd name="connsiteY208" fmla="*/ 16505 h 110783"/>
              <a:gd name="connsiteX209" fmla="*/ 200565 w 1154011"/>
              <a:gd name="connsiteY209" fmla="*/ 18021 h 110783"/>
              <a:gd name="connsiteX210" fmla="*/ 218583 w 1154011"/>
              <a:gd name="connsiteY210" fmla="*/ 18021 h 110783"/>
              <a:gd name="connsiteX211" fmla="*/ 232096 w 1154011"/>
              <a:gd name="connsiteY211" fmla="*/ 28631 h 110783"/>
              <a:gd name="connsiteX212" fmla="*/ 259123 w 1154011"/>
              <a:gd name="connsiteY212" fmla="*/ 28631 h 110783"/>
              <a:gd name="connsiteX213" fmla="*/ 287651 w 1154011"/>
              <a:gd name="connsiteY213" fmla="*/ 28631 h 110783"/>
              <a:gd name="connsiteX214" fmla="*/ 301165 w 1154011"/>
              <a:gd name="connsiteY214" fmla="*/ 24084 h 110783"/>
              <a:gd name="connsiteX215" fmla="*/ 331194 w 1154011"/>
              <a:gd name="connsiteY215" fmla="*/ 24084 h 110783"/>
              <a:gd name="connsiteX216" fmla="*/ 337200 w 1154011"/>
              <a:gd name="connsiteY216" fmla="*/ 19537 h 110783"/>
              <a:gd name="connsiteX217" fmla="*/ 352215 w 1154011"/>
              <a:gd name="connsiteY217" fmla="*/ 24084 h 110783"/>
              <a:gd name="connsiteX218" fmla="*/ 386749 w 1154011"/>
              <a:gd name="connsiteY218" fmla="*/ 14990 h 110783"/>
              <a:gd name="connsiteX219" fmla="*/ 392756 w 1154011"/>
              <a:gd name="connsiteY219" fmla="*/ 14990 h 110783"/>
              <a:gd name="connsiteX220" fmla="*/ 403266 w 1154011"/>
              <a:gd name="connsiteY220" fmla="*/ 10442 h 110783"/>
              <a:gd name="connsiteX221" fmla="*/ 407770 w 1154011"/>
              <a:gd name="connsiteY221" fmla="*/ 11958 h 110783"/>
              <a:gd name="connsiteX222" fmla="*/ 421284 w 1154011"/>
              <a:gd name="connsiteY222" fmla="*/ 5895 h 110783"/>
              <a:gd name="connsiteX223" fmla="*/ 430293 w 1154011"/>
              <a:gd name="connsiteY223" fmla="*/ 5895 h 110783"/>
              <a:gd name="connsiteX224" fmla="*/ 448311 w 1154011"/>
              <a:gd name="connsiteY224" fmla="*/ 1348 h 110783"/>
              <a:gd name="connsiteX225" fmla="*/ 451314 w 1154011"/>
              <a:gd name="connsiteY225" fmla="*/ 1348 h 110783"/>
              <a:gd name="connsiteX226" fmla="*/ 451314 w 1154011"/>
              <a:gd name="connsiteY226" fmla="*/ 5895 h 110783"/>
              <a:gd name="connsiteX227" fmla="*/ 455818 w 1154011"/>
              <a:gd name="connsiteY227" fmla="*/ 1348 h 110783"/>
              <a:gd name="connsiteX228" fmla="*/ 472334 w 1154011"/>
              <a:gd name="connsiteY228" fmla="*/ 1348 h 110783"/>
              <a:gd name="connsiteX229" fmla="*/ 484346 w 1154011"/>
              <a:gd name="connsiteY229" fmla="*/ 1348 h 110783"/>
              <a:gd name="connsiteX230" fmla="*/ 496358 w 1154011"/>
              <a:gd name="connsiteY230" fmla="*/ 27115 h 110783"/>
              <a:gd name="connsiteX231" fmla="*/ 494857 w 1154011"/>
              <a:gd name="connsiteY231" fmla="*/ 34693 h 110783"/>
              <a:gd name="connsiteX232" fmla="*/ 491854 w 1154011"/>
              <a:gd name="connsiteY232" fmla="*/ 36209 h 110783"/>
              <a:gd name="connsiteX233" fmla="*/ 488851 w 1154011"/>
              <a:gd name="connsiteY233" fmla="*/ 48335 h 110783"/>
              <a:gd name="connsiteX234" fmla="*/ 484346 w 1154011"/>
              <a:gd name="connsiteY234" fmla="*/ 49851 h 110783"/>
              <a:gd name="connsiteX235" fmla="*/ 484346 w 1154011"/>
              <a:gd name="connsiteY235" fmla="*/ 54398 h 110783"/>
              <a:gd name="connsiteX236" fmla="*/ 481343 w 1154011"/>
              <a:gd name="connsiteY236" fmla="*/ 54398 h 110783"/>
              <a:gd name="connsiteX237" fmla="*/ 478340 w 1154011"/>
              <a:gd name="connsiteY237" fmla="*/ 63492 h 110783"/>
              <a:gd name="connsiteX238" fmla="*/ 475338 w 1154011"/>
              <a:gd name="connsiteY238" fmla="*/ 68039 h 110783"/>
              <a:gd name="connsiteX239" fmla="*/ 472334 w 1154011"/>
              <a:gd name="connsiteY239" fmla="*/ 87743 h 110783"/>
              <a:gd name="connsiteX240" fmla="*/ 476839 w 1154011"/>
              <a:gd name="connsiteY240" fmla="*/ 86227 h 110783"/>
              <a:gd name="connsiteX241" fmla="*/ 482845 w 1154011"/>
              <a:gd name="connsiteY241" fmla="*/ 90774 h 110783"/>
              <a:gd name="connsiteX242" fmla="*/ 488851 w 1154011"/>
              <a:gd name="connsiteY242" fmla="*/ 86227 h 110783"/>
              <a:gd name="connsiteX243" fmla="*/ 497860 w 1154011"/>
              <a:gd name="connsiteY243" fmla="*/ 83196 h 110783"/>
              <a:gd name="connsiteX244" fmla="*/ 502364 w 1154011"/>
              <a:gd name="connsiteY244" fmla="*/ 81680 h 110783"/>
              <a:gd name="connsiteX245" fmla="*/ 511373 w 1154011"/>
              <a:gd name="connsiteY245" fmla="*/ 77133 h 110783"/>
              <a:gd name="connsiteX246" fmla="*/ 523385 w 1154011"/>
              <a:gd name="connsiteY246" fmla="*/ 74102 h 110783"/>
              <a:gd name="connsiteX247" fmla="*/ 536898 w 1154011"/>
              <a:gd name="connsiteY247" fmla="*/ 68039 h 110783"/>
              <a:gd name="connsiteX248" fmla="*/ 553415 w 1154011"/>
              <a:gd name="connsiteY248" fmla="*/ 63492 h 110783"/>
              <a:gd name="connsiteX249" fmla="*/ 557919 w 1154011"/>
              <a:gd name="connsiteY249" fmla="*/ 58945 h 110783"/>
              <a:gd name="connsiteX250" fmla="*/ 565427 w 1154011"/>
              <a:gd name="connsiteY250" fmla="*/ 58945 h 110783"/>
              <a:gd name="connsiteX251" fmla="*/ 575937 w 1154011"/>
              <a:gd name="connsiteY251" fmla="*/ 51366 h 110783"/>
              <a:gd name="connsiteX252" fmla="*/ 584946 w 1154011"/>
              <a:gd name="connsiteY252" fmla="*/ 46819 h 110783"/>
              <a:gd name="connsiteX253" fmla="*/ 608970 w 1154011"/>
              <a:gd name="connsiteY253" fmla="*/ 40756 h 110783"/>
              <a:gd name="connsiteX254" fmla="*/ 613475 w 1154011"/>
              <a:gd name="connsiteY254" fmla="*/ 36209 h 110783"/>
              <a:gd name="connsiteX255" fmla="*/ 620982 w 1154011"/>
              <a:gd name="connsiteY255" fmla="*/ 36209 h 110783"/>
              <a:gd name="connsiteX256" fmla="*/ 631492 w 1154011"/>
              <a:gd name="connsiteY256" fmla="*/ 31662 h 110783"/>
              <a:gd name="connsiteX257" fmla="*/ 648009 w 1154011"/>
              <a:gd name="connsiteY257" fmla="*/ 33178 h 110783"/>
              <a:gd name="connsiteX258" fmla="*/ 666027 w 1154011"/>
              <a:gd name="connsiteY258" fmla="*/ 31662 h 110783"/>
              <a:gd name="connsiteX259" fmla="*/ 669030 w 1154011"/>
              <a:gd name="connsiteY259" fmla="*/ 28631 h 110783"/>
              <a:gd name="connsiteX260" fmla="*/ 676537 w 1154011"/>
              <a:gd name="connsiteY260" fmla="*/ 31662 h 110783"/>
              <a:gd name="connsiteX261" fmla="*/ 679540 w 1154011"/>
              <a:gd name="connsiteY261" fmla="*/ 27115 h 110783"/>
              <a:gd name="connsiteX262" fmla="*/ 685546 w 1154011"/>
              <a:gd name="connsiteY262" fmla="*/ 28631 h 110783"/>
              <a:gd name="connsiteX263" fmla="*/ 702063 w 1154011"/>
              <a:gd name="connsiteY263" fmla="*/ 24084 h 110783"/>
              <a:gd name="connsiteX264" fmla="*/ 714074 w 1154011"/>
              <a:gd name="connsiteY264" fmla="*/ 25599 h 110783"/>
              <a:gd name="connsiteX265" fmla="*/ 732092 w 1154011"/>
              <a:gd name="connsiteY265" fmla="*/ 25599 h 110783"/>
              <a:gd name="connsiteX266" fmla="*/ 741101 w 1154011"/>
              <a:gd name="connsiteY266" fmla="*/ 37725 h 110783"/>
              <a:gd name="connsiteX267" fmla="*/ 742603 w 1154011"/>
              <a:gd name="connsiteY267" fmla="*/ 54398 h 110783"/>
              <a:gd name="connsiteX268" fmla="*/ 748609 w 1154011"/>
              <a:gd name="connsiteY268" fmla="*/ 63492 h 110783"/>
              <a:gd name="connsiteX269" fmla="*/ 762122 w 1154011"/>
              <a:gd name="connsiteY269" fmla="*/ 71070 h 110783"/>
              <a:gd name="connsiteX270" fmla="*/ 765125 w 1154011"/>
              <a:gd name="connsiteY270" fmla="*/ 68039 h 110783"/>
              <a:gd name="connsiteX271" fmla="*/ 768128 w 1154011"/>
              <a:gd name="connsiteY271" fmla="*/ 71070 h 110783"/>
              <a:gd name="connsiteX272" fmla="*/ 772633 w 1154011"/>
              <a:gd name="connsiteY272" fmla="*/ 66523 h 110783"/>
              <a:gd name="connsiteX273" fmla="*/ 777137 w 1154011"/>
              <a:gd name="connsiteY273" fmla="*/ 66523 h 110783"/>
              <a:gd name="connsiteX274" fmla="*/ 783143 w 1154011"/>
              <a:gd name="connsiteY274" fmla="*/ 61976 h 110783"/>
              <a:gd name="connsiteX275" fmla="*/ 786146 w 1154011"/>
              <a:gd name="connsiteY275" fmla="*/ 61976 h 110783"/>
              <a:gd name="connsiteX276" fmla="*/ 790650 w 1154011"/>
              <a:gd name="connsiteY276" fmla="*/ 57429 h 110783"/>
              <a:gd name="connsiteX277" fmla="*/ 801161 w 1154011"/>
              <a:gd name="connsiteY277" fmla="*/ 52882 h 110783"/>
              <a:gd name="connsiteX278" fmla="*/ 804164 w 1154011"/>
              <a:gd name="connsiteY278" fmla="*/ 48335 h 110783"/>
              <a:gd name="connsiteX279" fmla="*/ 808668 w 1154011"/>
              <a:gd name="connsiteY279" fmla="*/ 48335 h 110783"/>
              <a:gd name="connsiteX280" fmla="*/ 811671 w 1154011"/>
              <a:gd name="connsiteY280" fmla="*/ 43788 h 110783"/>
              <a:gd name="connsiteX281" fmla="*/ 814674 w 1154011"/>
              <a:gd name="connsiteY281" fmla="*/ 43788 h 110783"/>
              <a:gd name="connsiteX282" fmla="*/ 816176 w 1154011"/>
              <a:gd name="connsiteY282" fmla="*/ 39241 h 110783"/>
              <a:gd name="connsiteX283" fmla="*/ 823683 w 1154011"/>
              <a:gd name="connsiteY283" fmla="*/ 36209 h 110783"/>
              <a:gd name="connsiteX284" fmla="*/ 833255 w 1154011"/>
              <a:gd name="connsiteY284" fmla="*/ 29199 h 11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1154011" h="110783">
                <a:moveTo>
                  <a:pt x="833255" y="29199"/>
                </a:moveTo>
                <a:cubicBezTo>
                  <a:pt x="836446" y="27115"/>
                  <a:pt x="839449" y="26357"/>
                  <a:pt x="841701" y="30146"/>
                </a:cubicBezTo>
                <a:cubicBezTo>
                  <a:pt x="843203" y="37725"/>
                  <a:pt x="838698" y="31662"/>
                  <a:pt x="838698" y="36209"/>
                </a:cubicBezTo>
                <a:cubicBezTo>
                  <a:pt x="841701" y="39241"/>
                  <a:pt x="841701" y="36209"/>
                  <a:pt x="843203" y="39241"/>
                </a:cubicBezTo>
                <a:cubicBezTo>
                  <a:pt x="846206" y="40756"/>
                  <a:pt x="846206" y="46819"/>
                  <a:pt x="847707" y="48335"/>
                </a:cubicBezTo>
                <a:cubicBezTo>
                  <a:pt x="849209" y="48335"/>
                  <a:pt x="852211" y="43788"/>
                  <a:pt x="853713" y="43788"/>
                </a:cubicBezTo>
                <a:cubicBezTo>
                  <a:pt x="856716" y="42272"/>
                  <a:pt x="861220" y="43788"/>
                  <a:pt x="864223" y="43788"/>
                </a:cubicBezTo>
                <a:cubicBezTo>
                  <a:pt x="867226" y="42272"/>
                  <a:pt x="870229" y="39241"/>
                  <a:pt x="871731" y="39241"/>
                </a:cubicBezTo>
                <a:cubicBezTo>
                  <a:pt x="880740" y="36209"/>
                  <a:pt x="892752" y="34693"/>
                  <a:pt x="901761" y="37725"/>
                </a:cubicBezTo>
                <a:cubicBezTo>
                  <a:pt x="903262" y="39241"/>
                  <a:pt x="904764" y="42272"/>
                  <a:pt x="906265" y="42272"/>
                </a:cubicBezTo>
                <a:cubicBezTo>
                  <a:pt x="909268" y="45303"/>
                  <a:pt x="910770" y="42272"/>
                  <a:pt x="913773" y="45303"/>
                </a:cubicBezTo>
                <a:cubicBezTo>
                  <a:pt x="916775" y="48335"/>
                  <a:pt x="919778" y="55913"/>
                  <a:pt x="922781" y="58945"/>
                </a:cubicBezTo>
                <a:cubicBezTo>
                  <a:pt x="927286" y="63492"/>
                  <a:pt x="934793" y="61976"/>
                  <a:pt x="942301" y="65008"/>
                </a:cubicBezTo>
                <a:cubicBezTo>
                  <a:pt x="943802" y="65008"/>
                  <a:pt x="945304" y="68039"/>
                  <a:pt x="946805" y="69555"/>
                </a:cubicBezTo>
                <a:cubicBezTo>
                  <a:pt x="949808" y="69555"/>
                  <a:pt x="954313" y="68039"/>
                  <a:pt x="957316" y="69555"/>
                </a:cubicBezTo>
                <a:cubicBezTo>
                  <a:pt x="961820" y="69555"/>
                  <a:pt x="967826" y="74102"/>
                  <a:pt x="973832" y="75617"/>
                </a:cubicBezTo>
                <a:cubicBezTo>
                  <a:pt x="978337" y="77133"/>
                  <a:pt x="982841" y="75617"/>
                  <a:pt x="987346" y="77133"/>
                </a:cubicBezTo>
                <a:cubicBezTo>
                  <a:pt x="990349" y="80164"/>
                  <a:pt x="994853" y="89259"/>
                  <a:pt x="997856" y="90774"/>
                </a:cubicBezTo>
                <a:cubicBezTo>
                  <a:pt x="1002360" y="93806"/>
                  <a:pt x="1011369" y="92290"/>
                  <a:pt x="1018877" y="93806"/>
                </a:cubicBezTo>
                <a:cubicBezTo>
                  <a:pt x="1018877" y="93806"/>
                  <a:pt x="1018877" y="90774"/>
                  <a:pt x="1020378" y="90774"/>
                </a:cubicBezTo>
                <a:cubicBezTo>
                  <a:pt x="1027886" y="93806"/>
                  <a:pt x="1039898" y="90774"/>
                  <a:pt x="1047405" y="90774"/>
                </a:cubicBezTo>
                <a:cubicBezTo>
                  <a:pt x="1050408" y="90774"/>
                  <a:pt x="1050408" y="93806"/>
                  <a:pt x="1051910" y="92290"/>
                </a:cubicBezTo>
                <a:cubicBezTo>
                  <a:pt x="1054913" y="92290"/>
                  <a:pt x="1056414" y="92290"/>
                  <a:pt x="1059417" y="92290"/>
                </a:cubicBezTo>
                <a:cubicBezTo>
                  <a:pt x="1060919" y="93806"/>
                  <a:pt x="1062420" y="90774"/>
                  <a:pt x="1063921" y="90774"/>
                </a:cubicBezTo>
                <a:cubicBezTo>
                  <a:pt x="1068426" y="90774"/>
                  <a:pt x="1071429" y="90774"/>
                  <a:pt x="1077435" y="90774"/>
                </a:cubicBezTo>
                <a:cubicBezTo>
                  <a:pt x="1078936" y="90774"/>
                  <a:pt x="1078936" y="92290"/>
                  <a:pt x="1081939" y="92290"/>
                </a:cubicBezTo>
                <a:cubicBezTo>
                  <a:pt x="1081939" y="92290"/>
                  <a:pt x="1086444" y="90774"/>
                  <a:pt x="1090948" y="90774"/>
                </a:cubicBezTo>
                <a:cubicBezTo>
                  <a:pt x="1089447" y="90774"/>
                  <a:pt x="1090948" y="86227"/>
                  <a:pt x="1090948" y="87743"/>
                </a:cubicBezTo>
                <a:cubicBezTo>
                  <a:pt x="1093951" y="95321"/>
                  <a:pt x="1098456" y="80164"/>
                  <a:pt x="1102960" y="78649"/>
                </a:cubicBezTo>
                <a:cubicBezTo>
                  <a:pt x="1105963" y="78649"/>
                  <a:pt x="1107465" y="83196"/>
                  <a:pt x="1111969" y="86227"/>
                </a:cubicBezTo>
                <a:cubicBezTo>
                  <a:pt x="1119477" y="90774"/>
                  <a:pt x="1132990" y="90774"/>
                  <a:pt x="1146504" y="92290"/>
                </a:cubicBezTo>
                <a:cubicBezTo>
                  <a:pt x="1148005" y="92290"/>
                  <a:pt x="1152509" y="87743"/>
                  <a:pt x="1154011" y="96837"/>
                </a:cubicBezTo>
                <a:cubicBezTo>
                  <a:pt x="1145002" y="93806"/>
                  <a:pt x="1134492" y="98353"/>
                  <a:pt x="1125483" y="98353"/>
                </a:cubicBezTo>
                <a:cubicBezTo>
                  <a:pt x="1123981" y="98353"/>
                  <a:pt x="1122480" y="96837"/>
                  <a:pt x="1120978" y="96837"/>
                </a:cubicBezTo>
                <a:cubicBezTo>
                  <a:pt x="1119477" y="96837"/>
                  <a:pt x="1116474" y="99868"/>
                  <a:pt x="1114972" y="101384"/>
                </a:cubicBezTo>
                <a:cubicBezTo>
                  <a:pt x="1113471" y="101384"/>
                  <a:pt x="1111969" y="98353"/>
                  <a:pt x="1110468" y="98353"/>
                </a:cubicBezTo>
                <a:cubicBezTo>
                  <a:pt x="1108966" y="99868"/>
                  <a:pt x="1108966" y="101384"/>
                  <a:pt x="1105963" y="101384"/>
                </a:cubicBezTo>
                <a:cubicBezTo>
                  <a:pt x="1104462" y="101384"/>
                  <a:pt x="1102960" y="98353"/>
                  <a:pt x="1101459" y="99868"/>
                </a:cubicBezTo>
                <a:cubicBezTo>
                  <a:pt x="1093951" y="99868"/>
                  <a:pt x="1084942" y="105931"/>
                  <a:pt x="1078936" y="105931"/>
                </a:cubicBezTo>
                <a:cubicBezTo>
                  <a:pt x="1077435" y="105931"/>
                  <a:pt x="1075934" y="107447"/>
                  <a:pt x="1074432" y="105931"/>
                </a:cubicBezTo>
                <a:cubicBezTo>
                  <a:pt x="1074432" y="105931"/>
                  <a:pt x="1074432" y="101384"/>
                  <a:pt x="1072931" y="101384"/>
                </a:cubicBezTo>
                <a:cubicBezTo>
                  <a:pt x="1071429" y="101384"/>
                  <a:pt x="1071429" y="105931"/>
                  <a:pt x="1071429" y="105931"/>
                </a:cubicBezTo>
                <a:cubicBezTo>
                  <a:pt x="1069927" y="107447"/>
                  <a:pt x="1069927" y="104416"/>
                  <a:pt x="1069927" y="104416"/>
                </a:cubicBezTo>
                <a:cubicBezTo>
                  <a:pt x="1060919" y="107447"/>
                  <a:pt x="1048907" y="102900"/>
                  <a:pt x="1036895" y="105931"/>
                </a:cubicBezTo>
                <a:cubicBezTo>
                  <a:pt x="1033892" y="107447"/>
                  <a:pt x="1030889" y="110478"/>
                  <a:pt x="1027886" y="110478"/>
                </a:cubicBezTo>
                <a:cubicBezTo>
                  <a:pt x="1018877" y="111994"/>
                  <a:pt x="1009868" y="104415"/>
                  <a:pt x="1003862" y="105931"/>
                </a:cubicBezTo>
                <a:cubicBezTo>
                  <a:pt x="1002360" y="107447"/>
                  <a:pt x="999358" y="111994"/>
                  <a:pt x="997856" y="110478"/>
                </a:cubicBezTo>
                <a:cubicBezTo>
                  <a:pt x="996355" y="110478"/>
                  <a:pt x="996355" y="107447"/>
                  <a:pt x="996355" y="105931"/>
                </a:cubicBezTo>
                <a:cubicBezTo>
                  <a:pt x="994853" y="104416"/>
                  <a:pt x="993351" y="107447"/>
                  <a:pt x="990349" y="102900"/>
                </a:cubicBezTo>
                <a:cubicBezTo>
                  <a:pt x="988847" y="99868"/>
                  <a:pt x="987346" y="93806"/>
                  <a:pt x="984343" y="93806"/>
                </a:cubicBezTo>
                <a:cubicBezTo>
                  <a:pt x="982841" y="92290"/>
                  <a:pt x="979838" y="93806"/>
                  <a:pt x="976835" y="93806"/>
                </a:cubicBezTo>
                <a:cubicBezTo>
                  <a:pt x="973832" y="92290"/>
                  <a:pt x="972331" y="89259"/>
                  <a:pt x="969328" y="89259"/>
                </a:cubicBezTo>
                <a:cubicBezTo>
                  <a:pt x="963322" y="86227"/>
                  <a:pt x="957316" y="90774"/>
                  <a:pt x="951310" y="89259"/>
                </a:cubicBezTo>
                <a:cubicBezTo>
                  <a:pt x="949808" y="89259"/>
                  <a:pt x="946805" y="86227"/>
                  <a:pt x="945304" y="84711"/>
                </a:cubicBezTo>
                <a:cubicBezTo>
                  <a:pt x="940799" y="83196"/>
                  <a:pt x="937796" y="86227"/>
                  <a:pt x="933292" y="84711"/>
                </a:cubicBezTo>
                <a:cubicBezTo>
                  <a:pt x="931791" y="84712"/>
                  <a:pt x="928788" y="81680"/>
                  <a:pt x="927286" y="80164"/>
                </a:cubicBezTo>
                <a:cubicBezTo>
                  <a:pt x="922781" y="78649"/>
                  <a:pt x="921280" y="83196"/>
                  <a:pt x="918277" y="75617"/>
                </a:cubicBezTo>
                <a:cubicBezTo>
                  <a:pt x="918277" y="71070"/>
                  <a:pt x="918277" y="71070"/>
                  <a:pt x="918277" y="71070"/>
                </a:cubicBezTo>
                <a:cubicBezTo>
                  <a:pt x="916776" y="71070"/>
                  <a:pt x="913773" y="72586"/>
                  <a:pt x="912271" y="71070"/>
                </a:cubicBezTo>
                <a:cubicBezTo>
                  <a:pt x="912271" y="71070"/>
                  <a:pt x="912271" y="66523"/>
                  <a:pt x="912271" y="65008"/>
                </a:cubicBezTo>
                <a:cubicBezTo>
                  <a:pt x="912271" y="65008"/>
                  <a:pt x="907767" y="58945"/>
                  <a:pt x="906265" y="58945"/>
                </a:cubicBezTo>
                <a:cubicBezTo>
                  <a:pt x="904764" y="57429"/>
                  <a:pt x="901761" y="58945"/>
                  <a:pt x="898758" y="58945"/>
                </a:cubicBezTo>
                <a:cubicBezTo>
                  <a:pt x="895755" y="57429"/>
                  <a:pt x="892752" y="52882"/>
                  <a:pt x="888247" y="54398"/>
                </a:cubicBezTo>
                <a:cubicBezTo>
                  <a:pt x="886746" y="54398"/>
                  <a:pt x="886746" y="57429"/>
                  <a:pt x="885244" y="55913"/>
                </a:cubicBezTo>
                <a:cubicBezTo>
                  <a:pt x="885244" y="55913"/>
                  <a:pt x="879238" y="52882"/>
                  <a:pt x="874734" y="54397"/>
                </a:cubicBezTo>
                <a:cubicBezTo>
                  <a:pt x="873232" y="54397"/>
                  <a:pt x="871731" y="57429"/>
                  <a:pt x="870229" y="58945"/>
                </a:cubicBezTo>
                <a:cubicBezTo>
                  <a:pt x="867226" y="58945"/>
                  <a:pt x="864223" y="57429"/>
                  <a:pt x="859719" y="58945"/>
                </a:cubicBezTo>
                <a:cubicBezTo>
                  <a:pt x="850710" y="60460"/>
                  <a:pt x="844704" y="74102"/>
                  <a:pt x="838698" y="63492"/>
                </a:cubicBezTo>
                <a:cubicBezTo>
                  <a:pt x="837197" y="61976"/>
                  <a:pt x="837197" y="63492"/>
                  <a:pt x="835695" y="60460"/>
                </a:cubicBezTo>
                <a:cubicBezTo>
                  <a:pt x="835695" y="58945"/>
                  <a:pt x="835695" y="58945"/>
                  <a:pt x="835695" y="55913"/>
                </a:cubicBezTo>
                <a:cubicBezTo>
                  <a:pt x="832692" y="52882"/>
                  <a:pt x="831191" y="52882"/>
                  <a:pt x="828188" y="54398"/>
                </a:cubicBezTo>
                <a:cubicBezTo>
                  <a:pt x="828188" y="54398"/>
                  <a:pt x="826686" y="57429"/>
                  <a:pt x="826686" y="57429"/>
                </a:cubicBezTo>
                <a:cubicBezTo>
                  <a:pt x="826686" y="55913"/>
                  <a:pt x="826686" y="54398"/>
                  <a:pt x="825185" y="54398"/>
                </a:cubicBezTo>
                <a:cubicBezTo>
                  <a:pt x="823683" y="55913"/>
                  <a:pt x="822182" y="60460"/>
                  <a:pt x="819179" y="61976"/>
                </a:cubicBezTo>
                <a:cubicBezTo>
                  <a:pt x="816176" y="63492"/>
                  <a:pt x="811671" y="60460"/>
                  <a:pt x="808668" y="63492"/>
                </a:cubicBezTo>
                <a:cubicBezTo>
                  <a:pt x="807167" y="65007"/>
                  <a:pt x="805665" y="69554"/>
                  <a:pt x="804164" y="69554"/>
                </a:cubicBezTo>
                <a:cubicBezTo>
                  <a:pt x="801161" y="72586"/>
                  <a:pt x="798158" y="71070"/>
                  <a:pt x="795155" y="72586"/>
                </a:cubicBezTo>
                <a:cubicBezTo>
                  <a:pt x="792152" y="74102"/>
                  <a:pt x="789149" y="77133"/>
                  <a:pt x="786146" y="78649"/>
                </a:cubicBezTo>
                <a:cubicBezTo>
                  <a:pt x="784644" y="80164"/>
                  <a:pt x="783143" y="80164"/>
                  <a:pt x="781641" y="81680"/>
                </a:cubicBezTo>
                <a:cubicBezTo>
                  <a:pt x="780140" y="81680"/>
                  <a:pt x="778639" y="86227"/>
                  <a:pt x="778639" y="86227"/>
                </a:cubicBezTo>
                <a:lnTo>
                  <a:pt x="766822" y="86227"/>
                </a:lnTo>
                <a:lnTo>
                  <a:pt x="766862" y="85306"/>
                </a:lnTo>
                <a:lnTo>
                  <a:pt x="768128" y="80354"/>
                </a:lnTo>
                <a:cubicBezTo>
                  <a:pt x="768879" y="79407"/>
                  <a:pt x="769629" y="78649"/>
                  <a:pt x="769629" y="75617"/>
                </a:cubicBezTo>
                <a:cubicBezTo>
                  <a:pt x="767377" y="75617"/>
                  <a:pt x="767002" y="78649"/>
                  <a:pt x="767002" y="82059"/>
                </a:cubicBezTo>
                <a:lnTo>
                  <a:pt x="766862" y="85306"/>
                </a:lnTo>
                <a:lnTo>
                  <a:pt x="766626" y="86227"/>
                </a:lnTo>
                <a:lnTo>
                  <a:pt x="766822" y="86227"/>
                </a:lnTo>
                <a:lnTo>
                  <a:pt x="766626" y="90774"/>
                </a:lnTo>
                <a:cubicBezTo>
                  <a:pt x="760621" y="89259"/>
                  <a:pt x="754615" y="90774"/>
                  <a:pt x="748609" y="87743"/>
                </a:cubicBezTo>
                <a:cubicBezTo>
                  <a:pt x="745606" y="87743"/>
                  <a:pt x="745606" y="83196"/>
                  <a:pt x="741101" y="77133"/>
                </a:cubicBezTo>
                <a:cubicBezTo>
                  <a:pt x="738098" y="71070"/>
                  <a:pt x="738098" y="71070"/>
                  <a:pt x="735095" y="58945"/>
                </a:cubicBezTo>
                <a:cubicBezTo>
                  <a:pt x="735095" y="57429"/>
                  <a:pt x="733594" y="48335"/>
                  <a:pt x="733594" y="48335"/>
                </a:cubicBezTo>
                <a:cubicBezTo>
                  <a:pt x="732092" y="45303"/>
                  <a:pt x="729089" y="48335"/>
                  <a:pt x="724585" y="46819"/>
                </a:cubicBezTo>
                <a:cubicBezTo>
                  <a:pt x="723083" y="45303"/>
                  <a:pt x="721582" y="42272"/>
                  <a:pt x="720080" y="42272"/>
                </a:cubicBezTo>
                <a:cubicBezTo>
                  <a:pt x="714074" y="40756"/>
                  <a:pt x="705066" y="45303"/>
                  <a:pt x="697558" y="46819"/>
                </a:cubicBezTo>
                <a:cubicBezTo>
                  <a:pt x="693054" y="46819"/>
                  <a:pt x="688549" y="45303"/>
                  <a:pt x="685546" y="46819"/>
                </a:cubicBezTo>
                <a:cubicBezTo>
                  <a:pt x="684045" y="46819"/>
                  <a:pt x="681042" y="51366"/>
                  <a:pt x="679540" y="51366"/>
                </a:cubicBezTo>
                <a:cubicBezTo>
                  <a:pt x="676537" y="51366"/>
                  <a:pt x="675036" y="46819"/>
                  <a:pt x="672033" y="46819"/>
                </a:cubicBezTo>
                <a:cubicBezTo>
                  <a:pt x="669030" y="46819"/>
                  <a:pt x="666027" y="46819"/>
                  <a:pt x="663024" y="48335"/>
                </a:cubicBezTo>
                <a:cubicBezTo>
                  <a:pt x="661522" y="49850"/>
                  <a:pt x="661522" y="52882"/>
                  <a:pt x="660021" y="52882"/>
                </a:cubicBezTo>
                <a:cubicBezTo>
                  <a:pt x="658519" y="54398"/>
                  <a:pt x="655516" y="48335"/>
                  <a:pt x="654015" y="48335"/>
                </a:cubicBezTo>
                <a:cubicBezTo>
                  <a:pt x="651012" y="49850"/>
                  <a:pt x="646507" y="57429"/>
                  <a:pt x="643504" y="57429"/>
                </a:cubicBezTo>
                <a:cubicBezTo>
                  <a:pt x="634495" y="60460"/>
                  <a:pt x="620982" y="48335"/>
                  <a:pt x="611973" y="58945"/>
                </a:cubicBezTo>
                <a:cubicBezTo>
                  <a:pt x="608970" y="60460"/>
                  <a:pt x="596958" y="55913"/>
                  <a:pt x="593955" y="63492"/>
                </a:cubicBezTo>
                <a:cubicBezTo>
                  <a:pt x="592454" y="66523"/>
                  <a:pt x="593955" y="65007"/>
                  <a:pt x="589451" y="65007"/>
                </a:cubicBezTo>
                <a:cubicBezTo>
                  <a:pt x="584946" y="65007"/>
                  <a:pt x="581943" y="68039"/>
                  <a:pt x="577439" y="71070"/>
                </a:cubicBezTo>
                <a:cubicBezTo>
                  <a:pt x="574436" y="75617"/>
                  <a:pt x="575937" y="69555"/>
                  <a:pt x="572934" y="69555"/>
                </a:cubicBezTo>
                <a:cubicBezTo>
                  <a:pt x="572934" y="69555"/>
                  <a:pt x="566928" y="72586"/>
                  <a:pt x="565427" y="74102"/>
                </a:cubicBezTo>
                <a:cubicBezTo>
                  <a:pt x="563925" y="75617"/>
                  <a:pt x="562424" y="78649"/>
                  <a:pt x="560922" y="78649"/>
                </a:cubicBezTo>
                <a:cubicBezTo>
                  <a:pt x="559421" y="80164"/>
                  <a:pt x="554916" y="77133"/>
                  <a:pt x="553415" y="78649"/>
                </a:cubicBezTo>
                <a:cubicBezTo>
                  <a:pt x="550412" y="80164"/>
                  <a:pt x="547409" y="84711"/>
                  <a:pt x="544406" y="84711"/>
                </a:cubicBezTo>
                <a:cubicBezTo>
                  <a:pt x="542905" y="86227"/>
                  <a:pt x="542905" y="83196"/>
                  <a:pt x="539901" y="83196"/>
                </a:cubicBezTo>
                <a:cubicBezTo>
                  <a:pt x="538400" y="83196"/>
                  <a:pt x="538400" y="86227"/>
                  <a:pt x="535397" y="87743"/>
                </a:cubicBezTo>
                <a:cubicBezTo>
                  <a:pt x="533896" y="87743"/>
                  <a:pt x="530893" y="86227"/>
                  <a:pt x="529391" y="87743"/>
                </a:cubicBezTo>
                <a:cubicBezTo>
                  <a:pt x="527890" y="89259"/>
                  <a:pt x="526388" y="90774"/>
                  <a:pt x="524887" y="92290"/>
                </a:cubicBezTo>
                <a:cubicBezTo>
                  <a:pt x="520382" y="96837"/>
                  <a:pt x="511373" y="98353"/>
                  <a:pt x="502364" y="101384"/>
                </a:cubicBezTo>
                <a:cubicBezTo>
                  <a:pt x="500863" y="101384"/>
                  <a:pt x="500863" y="104416"/>
                  <a:pt x="497860" y="105931"/>
                </a:cubicBezTo>
                <a:cubicBezTo>
                  <a:pt x="494857" y="107447"/>
                  <a:pt x="488851" y="105931"/>
                  <a:pt x="482845" y="107447"/>
                </a:cubicBezTo>
                <a:cubicBezTo>
                  <a:pt x="479842" y="108963"/>
                  <a:pt x="476839" y="110478"/>
                  <a:pt x="472335" y="110478"/>
                </a:cubicBezTo>
                <a:cubicBezTo>
                  <a:pt x="470833" y="110478"/>
                  <a:pt x="469332" y="110478"/>
                  <a:pt x="469332" y="110478"/>
                </a:cubicBezTo>
                <a:cubicBezTo>
                  <a:pt x="467830" y="110478"/>
                  <a:pt x="467830" y="105931"/>
                  <a:pt x="466328" y="105931"/>
                </a:cubicBezTo>
                <a:cubicBezTo>
                  <a:pt x="463325" y="102900"/>
                  <a:pt x="463325" y="104416"/>
                  <a:pt x="461824" y="99868"/>
                </a:cubicBezTo>
                <a:cubicBezTo>
                  <a:pt x="461824" y="98353"/>
                  <a:pt x="460322" y="95321"/>
                  <a:pt x="460322" y="95321"/>
                </a:cubicBezTo>
                <a:cubicBezTo>
                  <a:pt x="458821" y="86227"/>
                  <a:pt x="460322" y="71070"/>
                  <a:pt x="460322" y="68039"/>
                </a:cubicBezTo>
                <a:cubicBezTo>
                  <a:pt x="460322" y="66523"/>
                  <a:pt x="463326" y="69555"/>
                  <a:pt x="464827" y="68039"/>
                </a:cubicBezTo>
                <a:cubicBezTo>
                  <a:pt x="464827" y="66523"/>
                  <a:pt x="466329" y="60460"/>
                  <a:pt x="467830" y="57429"/>
                </a:cubicBezTo>
                <a:cubicBezTo>
                  <a:pt x="467830" y="55913"/>
                  <a:pt x="469331" y="55913"/>
                  <a:pt x="470833" y="54398"/>
                </a:cubicBezTo>
                <a:cubicBezTo>
                  <a:pt x="470833" y="52882"/>
                  <a:pt x="470833" y="51366"/>
                  <a:pt x="472334" y="49851"/>
                </a:cubicBezTo>
                <a:cubicBezTo>
                  <a:pt x="475338" y="45303"/>
                  <a:pt x="478340" y="42272"/>
                  <a:pt x="481343" y="36209"/>
                </a:cubicBezTo>
                <a:cubicBezTo>
                  <a:pt x="482845" y="31662"/>
                  <a:pt x="485848" y="25600"/>
                  <a:pt x="487349" y="21052"/>
                </a:cubicBezTo>
                <a:cubicBezTo>
                  <a:pt x="484346" y="16505"/>
                  <a:pt x="479842" y="19537"/>
                  <a:pt x="475337" y="19537"/>
                </a:cubicBezTo>
                <a:cubicBezTo>
                  <a:pt x="473836" y="18021"/>
                  <a:pt x="472335" y="14990"/>
                  <a:pt x="469332" y="14990"/>
                </a:cubicBezTo>
                <a:cubicBezTo>
                  <a:pt x="467830" y="14990"/>
                  <a:pt x="466328" y="18021"/>
                  <a:pt x="463326" y="19537"/>
                </a:cubicBezTo>
                <a:cubicBezTo>
                  <a:pt x="458821" y="19537"/>
                  <a:pt x="454317" y="16505"/>
                  <a:pt x="451314" y="16505"/>
                </a:cubicBezTo>
                <a:cubicBezTo>
                  <a:pt x="446809" y="16505"/>
                  <a:pt x="442305" y="18021"/>
                  <a:pt x="437800" y="19537"/>
                </a:cubicBezTo>
                <a:cubicBezTo>
                  <a:pt x="436299" y="19537"/>
                  <a:pt x="433296" y="24084"/>
                  <a:pt x="431794" y="24084"/>
                </a:cubicBezTo>
                <a:cubicBezTo>
                  <a:pt x="430293" y="24084"/>
                  <a:pt x="427290" y="21052"/>
                  <a:pt x="425788" y="21052"/>
                </a:cubicBezTo>
                <a:cubicBezTo>
                  <a:pt x="424287" y="22568"/>
                  <a:pt x="422785" y="22568"/>
                  <a:pt x="421284" y="24084"/>
                </a:cubicBezTo>
                <a:cubicBezTo>
                  <a:pt x="419782" y="24084"/>
                  <a:pt x="418281" y="27115"/>
                  <a:pt x="416779" y="28631"/>
                </a:cubicBezTo>
                <a:cubicBezTo>
                  <a:pt x="415278" y="28631"/>
                  <a:pt x="412275" y="25599"/>
                  <a:pt x="409272" y="25599"/>
                </a:cubicBezTo>
                <a:cubicBezTo>
                  <a:pt x="407770" y="25599"/>
                  <a:pt x="406269" y="30147"/>
                  <a:pt x="403266" y="30147"/>
                </a:cubicBezTo>
                <a:cubicBezTo>
                  <a:pt x="398762" y="33178"/>
                  <a:pt x="392756" y="28631"/>
                  <a:pt x="388251" y="33178"/>
                </a:cubicBezTo>
                <a:cubicBezTo>
                  <a:pt x="386750" y="34694"/>
                  <a:pt x="386750" y="36209"/>
                  <a:pt x="385248" y="37725"/>
                </a:cubicBezTo>
                <a:cubicBezTo>
                  <a:pt x="382245" y="39241"/>
                  <a:pt x="379242" y="36209"/>
                  <a:pt x="374738" y="37725"/>
                </a:cubicBezTo>
                <a:cubicBezTo>
                  <a:pt x="373236" y="37725"/>
                  <a:pt x="371735" y="40756"/>
                  <a:pt x="370233" y="42272"/>
                </a:cubicBezTo>
                <a:cubicBezTo>
                  <a:pt x="368732" y="42272"/>
                  <a:pt x="367230" y="39241"/>
                  <a:pt x="367230" y="39241"/>
                </a:cubicBezTo>
                <a:cubicBezTo>
                  <a:pt x="365729" y="39241"/>
                  <a:pt x="362726" y="43788"/>
                  <a:pt x="361224" y="43788"/>
                </a:cubicBezTo>
                <a:cubicBezTo>
                  <a:pt x="359723" y="43788"/>
                  <a:pt x="359723" y="42272"/>
                  <a:pt x="358221" y="42272"/>
                </a:cubicBezTo>
                <a:cubicBezTo>
                  <a:pt x="356720" y="42272"/>
                  <a:pt x="355218" y="46819"/>
                  <a:pt x="353717" y="46819"/>
                </a:cubicBezTo>
                <a:cubicBezTo>
                  <a:pt x="352215" y="46819"/>
                  <a:pt x="350714" y="43788"/>
                  <a:pt x="349212" y="43788"/>
                </a:cubicBezTo>
                <a:cubicBezTo>
                  <a:pt x="347711" y="43788"/>
                  <a:pt x="344708" y="46819"/>
                  <a:pt x="343206" y="46819"/>
                </a:cubicBezTo>
                <a:cubicBezTo>
                  <a:pt x="340203" y="46819"/>
                  <a:pt x="337200" y="43788"/>
                  <a:pt x="334197" y="43788"/>
                </a:cubicBezTo>
                <a:cubicBezTo>
                  <a:pt x="332696" y="43788"/>
                  <a:pt x="329693" y="46819"/>
                  <a:pt x="328191" y="46819"/>
                </a:cubicBezTo>
                <a:cubicBezTo>
                  <a:pt x="326690" y="46819"/>
                  <a:pt x="325188" y="43788"/>
                  <a:pt x="322185" y="43788"/>
                </a:cubicBezTo>
                <a:cubicBezTo>
                  <a:pt x="316179" y="45303"/>
                  <a:pt x="308672" y="49851"/>
                  <a:pt x="302666" y="46819"/>
                </a:cubicBezTo>
                <a:cubicBezTo>
                  <a:pt x="301165" y="46819"/>
                  <a:pt x="298162" y="43788"/>
                  <a:pt x="298162" y="43788"/>
                </a:cubicBezTo>
                <a:cubicBezTo>
                  <a:pt x="296660" y="45303"/>
                  <a:pt x="295159" y="48335"/>
                  <a:pt x="293657" y="48335"/>
                </a:cubicBezTo>
                <a:cubicBezTo>
                  <a:pt x="289153" y="51366"/>
                  <a:pt x="284648" y="49851"/>
                  <a:pt x="280144" y="48335"/>
                </a:cubicBezTo>
                <a:cubicBezTo>
                  <a:pt x="274138" y="48335"/>
                  <a:pt x="269633" y="51366"/>
                  <a:pt x="265129" y="51366"/>
                </a:cubicBezTo>
                <a:cubicBezTo>
                  <a:pt x="256120" y="51366"/>
                  <a:pt x="248612" y="49850"/>
                  <a:pt x="239603" y="49850"/>
                </a:cubicBezTo>
                <a:cubicBezTo>
                  <a:pt x="232096" y="49850"/>
                  <a:pt x="227592" y="52882"/>
                  <a:pt x="221586" y="49851"/>
                </a:cubicBezTo>
                <a:cubicBezTo>
                  <a:pt x="218583" y="46819"/>
                  <a:pt x="215580" y="39241"/>
                  <a:pt x="212577" y="37725"/>
                </a:cubicBezTo>
                <a:cubicBezTo>
                  <a:pt x="209574" y="37725"/>
                  <a:pt x="199063" y="42272"/>
                  <a:pt x="194559" y="42272"/>
                </a:cubicBezTo>
                <a:cubicBezTo>
                  <a:pt x="193057" y="43788"/>
                  <a:pt x="188553" y="42272"/>
                  <a:pt x="185550" y="42272"/>
                </a:cubicBezTo>
                <a:cubicBezTo>
                  <a:pt x="179544" y="43788"/>
                  <a:pt x="172036" y="48335"/>
                  <a:pt x="170535" y="45304"/>
                </a:cubicBezTo>
                <a:cubicBezTo>
                  <a:pt x="169033" y="42272"/>
                  <a:pt x="169034" y="27115"/>
                  <a:pt x="167532" y="25599"/>
                </a:cubicBezTo>
                <a:cubicBezTo>
                  <a:pt x="166031" y="22568"/>
                  <a:pt x="151016" y="25599"/>
                  <a:pt x="149514" y="27115"/>
                </a:cubicBezTo>
                <a:cubicBezTo>
                  <a:pt x="148013" y="30146"/>
                  <a:pt x="146511" y="28631"/>
                  <a:pt x="142007" y="30147"/>
                </a:cubicBezTo>
                <a:cubicBezTo>
                  <a:pt x="140505" y="30147"/>
                  <a:pt x="140505" y="33178"/>
                  <a:pt x="139004" y="34694"/>
                </a:cubicBezTo>
                <a:cubicBezTo>
                  <a:pt x="134499" y="36209"/>
                  <a:pt x="129995" y="34694"/>
                  <a:pt x="125490" y="36209"/>
                </a:cubicBezTo>
                <a:cubicBezTo>
                  <a:pt x="122487" y="37725"/>
                  <a:pt x="119484" y="42272"/>
                  <a:pt x="117983" y="43788"/>
                </a:cubicBezTo>
                <a:cubicBezTo>
                  <a:pt x="116481" y="43788"/>
                  <a:pt x="114980" y="42272"/>
                  <a:pt x="113478" y="43788"/>
                </a:cubicBezTo>
                <a:cubicBezTo>
                  <a:pt x="110475" y="43788"/>
                  <a:pt x="108974" y="46819"/>
                  <a:pt x="107472" y="48335"/>
                </a:cubicBezTo>
                <a:cubicBezTo>
                  <a:pt x="105971" y="48335"/>
                  <a:pt x="101466" y="46819"/>
                  <a:pt x="99965" y="45303"/>
                </a:cubicBezTo>
                <a:cubicBezTo>
                  <a:pt x="99965" y="45303"/>
                  <a:pt x="95460" y="36209"/>
                  <a:pt x="95460" y="34693"/>
                </a:cubicBezTo>
                <a:cubicBezTo>
                  <a:pt x="93959" y="27115"/>
                  <a:pt x="96962" y="24084"/>
                  <a:pt x="95460" y="21052"/>
                </a:cubicBezTo>
                <a:cubicBezTo>
                  <a:pt x="93959" y="19537"/>
                  <a:pt x="90956" y="18021"/>
                  <a:pt x="86451" y="19537"/>
                </a:cubicBezTo>
                <a:cubicBezTo>
                  <a:pt x="83449" y="19537"/>
                  <a:pt x="83449" y="24084"/>
                  <a:pt x="80445" y="25600"/>
                </a:cubicBezTo>
                <a:cubicBezTo>
                  <a:pt x="80445" y="25600"/>
                  <a:pt x="77443" y="24084"/>
                  <a:pt x="74440" y="25599"/>
                </a:cubicBezTo>
                <a:cubicBezTo>
                  <a:pt x="72938" y="25599"/>
                  <a:pt x="71437" y="28631"/>
                  <a:pt x="69935" y="30146"/>
                </a:cubicBezTo>
                <a:cubicBezTo>
                  <a:pt x="66932" y="31662"/>
                  <a:pt x="62428" y="28631"/>
                  <a:pt x="57923" y="31662"/>
                </a:cubicBezTo>
                <a:cubicBezTo>
                  <a:pt x="57923" y="33178"/>
                  <a:pt x="56422" y="36209"/>
                  <a:pt x="56422" y="36209"/>
                </a:cubicBezTo>
                <a:cubicBezTo>
                  <a:pt x="54920" y="37725"/>
                  <a:pt x="53419" y="36209"/>
                  <a:pt x="51917" y="36209"/>
                </a:cubicBezTo>
                <a:cubicBezTo>
                  <a:pt x="50416" y="37725"/>
                  <a:pt x="48914" y="40756"/>
                  <a:pt x="47413" y="40756"/>
                </a:cubicBezTo>
                <a:cubicBezTo>
                  <a:pt x="39905" y="43788"/>
                  <a:pt x="33899" y="45303"/>
                  <a:pt x="27893" y="48335"/>
                </a:cubicBezTo>
                <a:cubicBezTo>
                  <a:pt x="24890" y="49850"/>
                  <a:pt x="21887" y="52882"/>
                  <a:pt x="20386" y="52882"/>
                </a:cubicBezTo>
                <a:cubicBezTo>
                  <a:pt x="17383" y="52882"/>
                  <a:pt x="15881" y="49851"/>
                  <a:pt x="14380" y="49851"/>
                </a:cubicBezTo>
                <a:cubicBezTo>
                  <a:pt x="9876" y="51366"/>
                  <a:pt x="9875" y="54398"/>
                  <a:pt x="6872" y="54398"/>
                </a:cubicBezTo>
                <a:cubicBezTo>
                  <a:pt x="5371" y="54398"/>
                  <a:pt x="3870" y="52882"/>
                  <a:pt x="2368" y="52882"/>
                </a:cubicBezTo>
                <a:lnTo>
                  <a:pt x="0" y="53480"/>
                </a:lnTo>
                <a:lnTo>
                  <a:pt x="1272" y="39172"/>
                </a:lnTo>
                <a:lnTo>
                  <a:pt x="17758" y="39051"/>
                </a:lnTo>
                <a:cubicBezTo>
                  <a:pt x="26392" y="37725"/>
                  <a:pt x="34650" y="34693"/>
                  <a:pt x="41407" y="28631"/>
                </a:cubicBezTo>
                <a:cubicBezTo>
                  <a:pt x="44410" y="25599"/>
                  <a:pt x="45911" y="27115"/>
                  <a:pt x="50416" y="25599"/>
                </a:cubicBezTo>
                <a:cubicBezTo>
                  <a:pt x="54920" y="24084"/>
                  <a:pt x="59425" y="18021"/>
                  <a:pt x="62428" y="16505"/>
                </a:cubicBezTo>
                <a:cubicBezTo>
                  <a:pt x="66932" y="14990"/>
                  <a:pt x="69935" y="16505"/>
                  <a:pt x="72938" y="14990"/>
                </a:cubicBezTo>
                <a:cubicBezTo>
                  <a:pt x="72938" y="13474"/>
                  <a:pt x="72938" y="11958"/>
                  <a:pt x="74440" y="11958"/>
                </a:cubicBezTo>
                <a:cubicBezTo>
                  <a:pt x="74440" y="11958"/>
                  <a:pt x="75941" y="13474"/>
                  <a:pt x="75941" y="14990"/>
                </a:cubicBezTo>
                <a:cubicBezTo>
                  <a:pt x="78944" y="11958"/>
                  <a:pt x="78944" y="8927"/>
                  <a:pt x="80446" y="7411"/>
                </a:cubicBezTo>
                <a:cubicBezTo>
                  <a:pt x="86452" y="5895"/>
                  <a:pt x="101466" y="2864"/>
                  <a:pt x="101466" y="5895"/>
                </a:cubicBezTo>
                <a:cubicBezTo>
                  <a:pt x="102968" y="10442"/>
                  <a:pt x="102968" y="10442"/>
                  <a:pt x="102968" y="10442"/>
                </a:cubicBezTo>
                <a:cubicBezTo>
                  <a:pt x="102968" y="8927"/>
                  <a:pt x="104469" y="13474"/>
                  <a:pt x="104469" y="11958"/>
                </a:cubicBezTo>
                <a:cubicBezTo>
                  <a:pt x="104469" y="14990"/>
                  <a:pt x="101466" y="18021"/>
                  <a:pt x="102968" y="18021"/>
                </a:cubicBezTo>
                <a:cubicBezTo>
                  <a:pt x="105971" y="31662"/>
                  <a:pt x="122487" y="24084"/>
                  <a:pt x="128493" y="18021"/>
                </a:cubicBezTo>
                <a:cubicBezTo>
                  <a:pt x="132998" y="13474"/>
                  <a:pt x="143508" y="14990"/>
                  <a:pt x="152517" y="11958"/>
                </a:cubicBezTo>
                <a:cubicBezTo>
                  <a:pt x="160025" y="8927"/>
                  <a:pt x="166031" y="2864"/>
                  <a:pt x="170535" y="4380"/>
                </a:cubicBezTo>
                <a:cubicBezTo>
                  <a:pt x="173538" y="7411"/>
                  <a:pt x="176541" y="19537"/>
                  <a:pt x="179544" y="21052"/>
                </a:cubicBezTo>
                <a:cubicBezTo>
                  <a:pt x="184048" y="24084"/>
                  <a:pt x="190054" y="16505"/>
                  <a:pt x="196060" y="16505"/>
                </a:cubicBezTo>
                <a:cubicBezTo>
                  <a:pt x="197562" y="16505"/>
                  <a:pt x="199063" y="18021"/>
                  <a:pt x="200565" y="18021"/>
                </a:cubicBezTo>
                <a:cubicBezTo>
                  <a:pt x="203568" y="18021"/>
                  <a:pt x="212577" y="16505"/>
                  <a:pt x="218583" y="18021"/>
                </a:cubicBezTo>
                <a:cubicBezTo>
                  <a:pt x="223087" y="19537"/>
                  <a:pt x="227592" y="27115"/>
                  <a:pt x="232096" y="28631"/>
                </a:cubicBezTo>
                <a:cubicBezTo>
                  <a:pt x="239604" y="31662"/>
                  <a:pt x="250114" y="28631"/>
                  <a:pt x="259123" y="28631"/>
                </a:cubicBezTo>
                <a:cubicBezTo>
                  <a:pt x="269633" y="28631"/>
                  <a:pt x="278642" y="30146"/>
                  <a:pt x="287651" y="28631"/>
                </a:cubicBezTo>
                <a:cubicBezTo>
                  <a:pt x="292156" y="28631"/>
                  <a:pt x="296660" y="25599"/>
                  <a:pt x="301165" y="24084"/>
                </a:cubicBezTo>
                <a:cubicBezTo>
                  <a:pt x="311675" y="22568"/>
                  <a:pt x="322186" y="27115"/>
                  <a:pt x="331194" y="24084"/>
                </a:cubicBezTo>
                <a:cubicBezTo>
                  <a:pt x="332696" y="24084"/>
                  <a:pt x="334197" y="19537"/>
                  <a:pt x="337200" y="19537"/>
                </a:cubicBezTo>
                <a:cubicBezTo>
                  <a:pt x="341705" y="19537"/>
                  <a:pt x="344708" y="25599"/>
                  <a:pt x="352215" y="24084"/>
                </a:cubicBezTo>
                <a:cubicBezTo>
                  <a:pt x="361224" y="22568"/>
                  <a:pt x="374738" y="18021"/>
                  <a:pt x="386749" y="14990"/>
                </a:cubicBezTo>
                <a:cubicBezTo>
                  <a:pt x="389753" y="14990"/>
                  <a:pt x="391254" y="14990"/>
                  <a:pt x="392756" y="14990"/>
                </a:cubicBezTo>
                <a:cubicBezTo>
                  <a:pt x="397260" y="13474"/>
                  <a:pt x="400263" y="10442"/>
                  <a:pt x="403266" y="10442"/>
                </a:cubicBezTo>
                <a:cubicBezTo>
                  <a:pt x="404767" y="10442"/>
                  <a:pt x="406269" y="13474"/>
                  <a:pt x="407770" y="11958"/>
                </a:cubicBezTo>
                <a:cubicBezTo>
                  <a:pt x="412275" y="11958"/>
                  <a:pt x="416779" y="7411"/>
                  <a:pt x="421284" y="5895"/>
                </a:cubicBezTo>
                <a:cubicBezTo>
                  <a:pt x="424287" y="5895"/>
                  <a:pt x="427290" y="5895"/>
                  <a:pt x="430293" y="5895"/>
                </a:cubicBezTo>
                <a:cubicBezTo>
                  <a:pt x="436299" y="4380"/>
                  <a:pt x="442305" y="1348"/>
                  <a:pt x="448311" y="1348"/>
                </a:cubicBezTo>
                <a:cubicBezTo>
                  <a:pt x="448311" y="1348"/>
                  <a:pt x="449812" y="1348"/>
                  <a:pt x="451314" y="1348"/>
                </a:cubicBezTo>
                <a:cubicBezTo>
                  <a:pt x="451314" y="5895"/>
                  <a:pt x="451314" y="5895"/>
                  <a:pt x="451314" y="5895"/>
                </a:cubicBezTo>
                <a:cubicBezTo>
                  <a:pt x="452815" y="5895"/>
                  <a:pt x="454317" y="1348"/>
                  <a:pt x="455818" y="1348"/>
                </a:cubicBezTo>
                <a:cubicBezTo>
                  <a:pt x="461824" y="-167"/>
                  <a:pt x="467830" y="1348"/>
                  <a:pt x="472334" y="1348"/>
                </a:cubicBezTo>
                <a:cubicBezTo>
                  <a:pt x="473836" y="1348"/>
                  <a:pt x="479842" y="-1683"/>
                  <a:pt x="484346" y="1348"/>
                </a:cubicBezTo>
                <a:cubicBezTo>
                  <a:pt x="491854" y="4380"/>
                  <a:pt x="496358" y="11958"/>
                  <a:pt x="496358" y="27115"/>
                </a:cubicBezTo>
                <a:cubicBezTo>
                  <a:pt x="496358" y="25599"/>
                  <a:pt x="494857" y="34693"/>
                  <a:pt x="494857" y="34693"/>
                </a:cubicBezTo>
                <a:cubicBezTo>
                  <a:pt x="494857" y="36209"/>
                  <a:pt x="493355" y="34693"/>
                  <a:pt x="491854" y="36209"/>
                </a:cubicBezTo>
                <a:cubicBezTo>
                  <a:pt x="490352" y="40756"/>
                  <a:pt x="490352" y="45303"/>
                  <a:pt x="488851" y="48335"/>
                </a:cubicBezTo>
                <a:cubicBezTo>
                  <a:pt x="488851" y="48335"/>
                  <a:pt x="485848" y="48335"/>
                  <a:pt x="484346" y="49851"/>
                </a:cubicBezTo>
                <a:cubicBezTo>
                  <a:pt x="484346" y="51366"/>
                  <a:pt x="484346" y="54398"/>
                  <a:pt x="484346" y="54398"/>
                </a:cubicBezTo>
                <a:cubicBezTo>
                  <a:pt x="482845" y="54398"/>
                  <a:pt x="482845" y="54398"/>
                  <a:pt x="481343" y="54398"/>
                </a:cubicBezTo>
                <a:cubicBezTo>
                  <a:pt x="479842" y="55913"/>
                  <a:pt x="479842" y="60460"/>
                  <a:pt x="478340" y="63492"/>
                </a:cubicBezTo>
                <a:cubicBezTo>
                  <a:pt x="478340" y="65007"/>
                  <a:pt x="475338" y="66523"/>
                  <a:pt x="475338" y="68039"/>
                </a:cubicBezTo>
                <a:cubicBezTo>
                  <a:pt x="470833" y="75617"/>
                  <a:pt x="466329" y="87743"/>
                  <a:pt x="472334" y="87743"/>
                </a:cubicBezTo>
                <a:cubicBezTo>
                  <a:pt x="473836" y="87743"/>
                  <a:pt x="473836" y="84711"/>
                  <a:pt x="476839" y="86227"/>
                </a:cubicBezTo>
                <a:cubicBezTo>
                  <a:pt x="478340" y="86227"/>
                  <a:pt x="481343" y="90774"/>
                  <a:pt x="482845" y="90774"/>
                </a:cubicBezTo>
                <a:cubicBezTo>
                  <a:pt x="484346" y="90774"/>
                  <a:pt x="485848" y="86227"/>
                  <a:pt x="488851" y="86227"/>
                </a:cubicBezTo>
                <a:cubicBezTo>
                  <a:pt x="491854" y="84712"/>
                  <a:pt x="493355" y="86227"/>
                  <a:pt x="497860" y="83196"/>
                </a:cubicBezTo>
                <a:cubicBezTo>
                  <a:pt x="500863" y="81680"/>
                  <a:pt x="499361" y="80164"/>
                  <a:pt x="502364" y="81680"/>
                </a:cubicBezTo>
                <a:cubicBezTo>
                  <a:pt x="505367" y="81680"/>
                  <a:pt x="508370" y="77133"/>
                  <a:pt x="511373" y="77133"/>
                </a:cubicBezTo>
                <a:cubicBezTo>
                  <a:pt x="515878" y="75617"/>
                  <a:pt x="520382" y="75617"/>
                  <a:pt x="523385" y="74102"/>
                </a:cubicBezTo>
                <a:cubicBezTo>
                  <a:pt x="527890" y="72586"/>
                  <a:pt x="532394" y="69555"/>
                  <a:pt x="536898" y="68039"/>
                </a:cubicBezTo>
                <a:cubicBezTo>
                  <a:pt x="542905" y="65008"/>
                  <a:pt x="548910" y="65007"/>
                  <a:pt x="553415" y="63492"/>
                </a:cubicBezTo>
                <a:cubicBezTo>
                  <a:pt x="554916" y="61976"/>
                  <a:pt x="556418" y="58945"/>
                  <a:pt x="557919" y="58945"/>
                </a:cubicBezTo>
                <a:cubicBezTo>
                  <a:pt x="560922" y="57429"/>
                  <a:pt x="562424" y="58945"/>
                  <a:pt x="565427" y="58945"/>
                </a:cubicBezTo>
                <a:cubicBezTo>
                  <a:pt x="568430" y="57429"/>
                  <a:pt x="572934" y="54398"/>
                  <a:pt x="575937" y="51366"/>
                </a:cubicBezTo>
                <a:cubicBezTo>
                  <a:pt x="577439" y="49851"/>
                  <a:pt x="581943" y="48335"/>
                  <a:pt x="584946" y="46819"/>
                </a:cubicBezTo>
                <a:cubicBezTo>
                  <a:pt x="590952" y="45303"/>
                  <a:pt x="601463" y="43788"/>
                  <a:pt x="608970" y="40756"/>
                </a:cubicBezTo>
                <a:cubicBezTo>
                  <a:pt x="610472" y="39241"/>
                  <a:pt x="611973" y="36209"/>
                  <a:pt x="613475" y="36209"/>
                </a:cubicBezTo>
                <a:cubicBezTo>
                  <a:pt x="616478" y="34694"/>
                  <a:pt x="617979" y="36209"/>
                  <a:pt x="620982" y="36209"/>
                </a:cubicBezTo>
                <a:cubicBezTo>
                  <a:pt x="623985" y="34694"/>
                  <a:pt x="628490" y="31662"/>
                  <a:pt x="631492" y="31662"/>
                </a:cubicBezTo>
                <a:cubicBezTo>
                  <a:pt x="634495" y="31662"/>
                  <a:pt x="643504" y="39241"/>
                  <a:pt x="648009" y="33178"/>
                </a:cubicBezTo>
                <a:cubicBezTo>
                  <a:pt x="651012" y="30146"/>
                  <a:pt x="658519" y="33178"/>
                  <a:pt x="666027" y="31662"/>
                </a:cubicBezTo>
                <a:cubicBezTo>
                  <a:pt x="667528" y="30146"/>
                  <a:pt x="667528" y="28631"/>
                  <a:pt x="669030" y="28631"/>
                </a:cubicBezTo>
                <a:cubicBezTo>
                  <a:pt x="672033" y="28631"/>
                  <a:pt x="673534" y="31662"/>
                  <a:pt x="676537" y="31662"/>
                </a:cubicBezTo>
                <a:cubicBezTo>
                  <a:pt x="678039" y="30146"/>
                  <a:pt x="678039" y="27115"/>
                  <a:pt x="679540" y="27115"/>
                </a:cubicBezTo>
                <a:cubicBezTo>
                  <a:pt x="682543" y="25600"/>
                  <a:pt x="684045" y="28631"/>
                  <a:pt x="685546" y="28631"/>
                </a:cubicBezTo>
                <a:cubicBezTo>
                  <a:pt x="691552" y="28631"/>
                  <a:pt x="696056" y="24084"/>
                  <a:pt x="702063" y="24084"/>
                </a:cubicBezTo>
                <a:cubicBezTo>
                  <a:pt x="705066" y="24084"/>
                  <a:pt x="709570" y="25599"/>
                  <a:pt x="714074" y="25599"/>
                </a:cubicBezTo>
                <a:cubicBezTo>
                  <a:pt x="720080" y="27115"/>
                  <a:pt x="727588" y="24084"/>
                  <a:pt x="732092" y="25599"/>
                </a:cubicBezTo>
                <a:cubicBezTo>
                  <a:pt x="735095" y="27115"/>
                  <a:pt x="739600" y="34694"/>
                  <a:pt x="741101" y="37725"/>
                </a:cubicBezTo>
                <a:cubicBezTo>
                  <a:pt x="742603" y="40756"/>
                  <a:pt x="741101" y="52882"/>
                  <a:pt x="742603" y="54398"/>
                </a:cubicBezTo>
                <a:cubicBezTo>
                  <a:pt x="742603" y="58945"/>
                  <a:pt x="745606" y="60460"/>
                  <a:pt x="748609" y="63492"/>
                </a:cubicBezTo>
                <a:cubicBezTo>
                  <a:pt x="753113" y="69555"/>
                  <a:pt x="754615" y="72586"/>
                  <a:pt x="762122" y="71070"/>
                </a:cubicBezTo>
                <a:cubicBezTo>
                  <a:pt x="762122" y="71070"/>
                  <a:pt x="763623" y="68039"/>
                  <a:pt x="765125" y="68039"/>
                </a:cubicBezTo>
                <a:cubicBezTo>
                  <a:pt x="766626" y="68039"/>
                  <a:pt x="768128" y="71070"/>
                  <a:pt x="768128" y="71070"/>
                </a:cubicBezTo>
                <a:cubicBezTo>
                  <a:pt x="769629" y="69555"/>
                  <a:pt x="771131" y="66523"/>
                  <a:pt x="772633" y="66523"/>
                </a:cubicBezTo>
                <a:cubicBezTo>
                  <a:pt x="774134" y="65007"/>
                  <a:pt x="775636" y="66523"/>
                  <a:pt x="777137" y="66523"/>
                </a:cubicBezTo>
                <a:cubicBezTo>
                  <a:pt x="778638" y="65007"/>
                  <a:pt x="780140" y="61976"/>
                  <a:pt x="783143" y="61976"/>
                </a:cubicBezTo>
                <a:cubicBezTo>
                  <a:pt x="783143" y="60460"/>
                  <a:pt x="784644" y="61976"/>
                  <a:pt x="786146" y="61976"/>
                </a:cubicBezTo>
                <a:cubicBezTo>
                  <a:pt x="787647" y="60460"/>
                  <a:pt x="789149" y="57429"/>
                  <a:pt x="790650" y="57429"/>
                </a:cubicBezTo>
                <a:cubicBezTo>
                  <a:pt x="795155" y="54398"/>
                  <a:pt x="798158" y="55913"/>
                  <a:pt x="801161" y="52882"/>
                </a:cubicBezTo>
                <a:cubicBezTo>
                  <a:pt x="802662" y="51366"/>
                  <a:pt x="802662" y="48335"/>
                  <a:pt x="804164" y="48335"/>
                </a:cubicBezTo>
                <a:cubicBezTo>
                  <a:pt x="805665" y="46819"/>
                  <a:pt x="807167" y="48335"/>
                  <a:pt x="808668" y="48335"/>
                </a:cubicBezTo>
                <a:cubicBezTo>
                  <a:pt x="810170" y="46819"/>
                  <a:pt x="810170" y="45303"/>
                  <a:pt x="811671" y="43788"/>
                </a:cubicBezTo>
                <a:cubicBezTo>
                  <a:pt x="813173" y="42272"/>
                  <a:pt x="814674" y="43788"/>
                  <a:pt x="814674" y="43788"/>
                </a:cubicBezTo>
                <a:cubicBezTo>
                  <a:pt x="816176" y="39241"/>
                  <a:pt x="816176" y="39241"/>
                  <a:pt x="816176" y="39241"/>
                </a:cubicBezTo>
                <a:cubicBezTo>
                  <a:pt x="817677" y="37725"/>
                  <a:pt x="820680" y="37725"/>
                  <a:pt x="823683" y="36209"/>
                </a:cubicBezTo>
                <a:cubicBezTo>
                  <a:pt x="826686" y="34694"/>
                  <a:pt x="830064" y="31283"/>
                  <a:pt x="833255" y="2919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2" name="TextBox 21"/>
          <p:cNvSpPr txBox="1"/>
          <p:nvPr/>
        </p:nvSpPr>
        <p:spPr>
          <a:xfrm>
            <a:off x="4825915" y="4462728"/>
            <a:ext cx="2625940" cy="369332"/>
          </a:xfrm>
          <a:prstGeom prst="rect">
            <a:avLst/>
          </a:prstGeom>
          <a:noFill/>
        </p:spPr>
        <p:txBody>
          <a:bodyPr wrap="square" lIns="0" rIns="0" rtlCol="0">
            <a:spAutoFit/>
          </a:bodyPr>
          <a:lstStyle/>
          <a:p>
            <a:pPr algn="ctr"/>
            <a:r>
              <a:rPr lang="en-US" spc="300" dirty="0">
                <a:latin typeface="+mj-lt"/>
              </a:rPr>
              <a:t>YOUR TITLE</a:t>
            </a:r>
            <a:endParaRPr lang="en-US" kern="1200" spc="300" dirty="0">
              <a:latin typeface="+mj-lt"/>
            </a:endParaRPr>
          </a:p>
        </p:txBody>
      </p:sp>
      <p:sp>
        <p:nvSpPr>
          <p:cNvPr id="23" name="TextBox 22"/>
          <p:cNvSpPr txBox="1"/>
          <p:nvPr/>
        </p:nvSpPr>
        <p:spPr>
          <a:xfrm>
            <a:off x="4821179" y="5135944"/>
            <a:ext cx="2629782" cy="784830"/>
          </a:xfrm>
          <a:prstGeom prst="rect">
            <a:avLst/>
          </a:prstGeom>
          <a:noFill/>
        </p:spPr>
        <p:txBody>
          <a:bodyPr wrap="square" lIns="0" rIns="0" rtlCol="0">
            <a:spAutoFit/>
          </a:bodyPr>
          <a:lstStyle/>
          <a:p>
            <a:pPr algn="ctr">
              <a:lnSpc>
                <a:spcPct val="150000"/>
              </a:lnSpc>
            </a:pPr>
            <a:r>
              <a:rPr lang="en-US" sz="1000" dirty="0">
                <a:solidFill>
                  <a:schemeClr val="tx1">
                    <a:alpha val="70000"/>
                  </a:schemeClr>
                </a:solidFill>
              </a:rPr>
              <a:t>There are many variations of passages of Lorem Ipsum available, but the majority have suffered alteration in some form.</a:t>
            </a:r>
          </a:p>
        </p:txBody>
      </p:sp>
      <p:sp>
        <p:nvSpPr>
          <p:cNvPr id="24" name="Freeform 23"/>
          <p:cNvSpPr>
            <a:spLocks/>
          </p:cNvSpPr>
          <p:nvPr/>
        </p:nvSpPr>
        <p:spPr bwMode="auto">
          <a:xfrm rot="21295098">
            <a:off x="5704324" y="4870138"/>
            <a:ext cx="863492" cy="82894"/>
          </a:xfrm>
          <a:custGeom>
            <a:avLst/>
            <a:gdLst>
              <a:gd name="connsiteX0" fmla="*/ 833255 w 1154011"/>
              <a:gd name="connsiteY0" fmla="*/ 29199 h 110783"/>
              <a:gd name="connsiteX1" fmla="*/ 841701 w 1154011"/>
              <a:gd name="connsiteY1" fmla="*/ 30146 h 110783"/>
              <a:gd name="connsiteX2" fmla="*/ 838698 w 1154011"/>
              <a:gd name="connsiteY2" fmla="*/ 36209 h 110783"/>
              <a:gd name="connsiteX3" fmla="*/ 843203 w 1154011"/>
              <a:gd name="connsiteY3" fmla="*/ 39241 h 110783"/>
              <a:gd name="connsiteX4" fmla="*/ 847707 w 1154011"/>
              <a:gd name="connsiteY4" fmla="*/ 48335 h 110783"/>
              <a:gd name="connsiteX5" fmla="*/ 853713 w 1154011"/>
              <a:gd name="connsiteY5" fmla="*/ 43788 h 110783"/>
              <a:gd name="connsiteX6" fmla="*/ 864223 w 1154011"/>
              <a:gd name="connsiteY6" fmla="*/ 43788 h 110783"/>
              <a:gd name="connsiteX7" fmla="*/ 871731 w 1154011"/>
              <a:gd name="connsiteY7" fmla="*/ 39241 h 110783"/>
              <a:gd name="connsiteX8" fmla="*/ 901761 w 1154011"/>
              <a:gd name="connsiteY8" fmla="*/ 37725 h 110783"/>
              <a:gd name="connsiteX9" fmla="*/ 906265 w 1154011"/>
              <a:gd name="connsiteY9" fmla="*/ 42272 h 110783"/>
              <a:gd name="connsiteX10" fmla="*/ 913773 w 1154011"/>
              <a:gd name="connsiteY10" fmla="*/ 45303 h 110783"/>
              <a:gd name="connsiteX11" fmla="*/ 922781 w 1154011"/>
              <a:gd name="connsiteY11" fmla="*/ 58945 h 110783"/>
              <a:gd name="connsiteX12" fmla="*/ 942301 w 1154011"/>
              <a:gd name="connsiteY12" fmla="*/ 65008 h 110783"/>
              <a:gd name="connsiteX13" fmla="*/ 946805 w 1154011"/>
              <a:gd name="connsiteY13" fmla="*/ 69555 h 110783"/>
              <a:gd name="connsiteX14" fmla="*/ 957316 w 1154011"/>
              <a:gd name="connsiteY14" fmla="*/ 69555 h 110783"/>
              <a:gd name="connsiteX15" fmla="*/ 973832 w 1154011"/>
              <a:gd name="connsiteY15" fmla="*/ 75617 h 110783"/>
              <a:gd name="connsiteX16" fmla="*/ 987346 w 1154011"/>
              <a:gd name="connsiteY16" fmla="*/ 77133 h 110783"/>
              <a:gd name="connsiteX17" fmla="*/ 997856 w 1154011"/>
              <a:gd name="connsiteY17" fmla="*/ 90774 h 110783"/>
              <a:gd name="connsiteX18" fmla="*/ 1018877 w 1154011"/>
              <a:gd name="connsiteY18" fmla="*/ 93806 h 110783"/>
              <a:gd name="connsiteX19" fmla="*/ 1020378 w 1154011"/>
              <a:gd name="connsiteY19" fmla="*/ 90774 h 110783"/>
              <a:gd name="connsiteX20" fmla="*/ 1047405 w 1154011"/>
              <a:gd name="connsiteY20" fmla="*/ 90774 h 110783"/>
              <a:gd name="connsiteX21" fmla="*/ 1051910 w 1154011"/>
              <a:gd name="connsiteY21" fmla="*/ 92290 h 110783"/>
              <a:gd name="connsiteX22" fmla="*/ 1059417 w 1154011"/>
              <a:gd name="connsiteY22" fmla="*/ 92290 h 110783"/>
              <a:gd name="connsiteX23" fmla="*/ 1063921 w 1154011"/>
              <a:gd name="connsiteY23" fmla="*/ 90774 h 110783"/>
              <a:gd name="connsiteX24" fmla="*/ 1077435 w 1154011"/>
              <a:gd name="connsiteY24" fmla="*/ 90774 h 110783"/>
              <a:gd name="connsiteX25" fmla="*/ 1081939 w 1154011"/>
              <a:gd name="connsiteY25" fmla="*/ 92290 h 110783"/>
              <a:gd name="connsiteX26" fmla="*/ 1090948 w 1154011"/>
              <a:gd name="connsiteY26" fmla="*/ 90774 h 110783"/>
              <a:gd name="connsiteX27" fmla="*/ 1090948 w 1154011"/>
              <a:gd name="connsiteY27" fmla="*/ 87743 h 110783"/>
              <a:gd name="connsiteX28" fmla="*/ 1102960 w 1154011"/>
              <a:gd name="connsiteY28" fmla="*/ 78649 h 110783"/>
              <a:gd name="connsiteX29" fmla="*/ 1111969 w 1154011"/>
              <a:gd name="connsiteY29" fmla="*/ 86227 h 110783"/>
              <a:gd name="connsiteX30" fmla="*/ 1146504 w 1154011"/>
              <a:gd name="connsiteY30" fmla="*/ 92290 h 110783"/>
              <a:gd name="connsiteX31" fmla="*/ 1154011 w 1154011"/>
              <a:gd name="connsiteY31" fmla="*/ 96837 h 110783"/>
              <a:gd name="connsiteX32" fmla="*/ 1125483 w 1154011"/>
              <a:gd name="connsiteY32" fmla="*/ 98353 h 110783"/>
              <a:gd name="connsiteX33" fmla="*/ 1120978 w 1154011"/>
              <a:gd name="connsiteY33" fmla="*/ 96837 h 110783"/>
              <a:gd name="connsiteX34" fmla="*/ 1114972 w 1154011"/>
              <a:gd name="connsiteY34" fmla="*/ 101384 h 110783"/>
              <a:gd name="connsiteX35" fmla="*/ 1110468 w 1154011"/>
              <a:gd name="connsiteY35" fmla="*/ 98353 h 110783"/>
              <a:gd name="connsiteX36" fmla="*/ 1105963 w 1154011"/>
              <a:gd name="connsiteY36" fmla="*/ 101384 h 110783"/>
              <a:gd name="connsiteX37" fmla="*/ 1101459 w 1154011"/>
              <a:gd name="connsiteY37" fmla="*/ 99868 h 110783"/>
              <a:gd name="connsiteX38" fmla="*/ 1078936 w 1154011"/>
              <a:gd name="connsiteY38" fmla="*/ 105931 h 110783"/>
              <a:gd name="connsiteX39" fmla="*/ 1074432 w 1154011"/>
              <a:gd name="connsiteY39" fmla="*/ 105931 h 110783"/>
              <a:gd name="connsiteX40" fmla="*/ 1072931 w 1154011"/>
              <a:gd name="connsiteY40" fmla="*/ 101384 h 110783"/>
              <a:gd name="connsiteX41" fmla="*/ 1071429 w 1154011"/>
              <a:gd name="connsiteY41" fmla="*/ 105931 h 110783"/>
              <a:gd name="connsiteX42" fmla="*/ 1069927 w 1154011"/>
              <a:gd name="connsiteY42" fmla="*/ 104416 h 110783"/>
              <a:gd name="connsiteX43" fmla="*/ 1036895 w 1154011"/>
              <a:gd name="connsiteY43" fmla="*/ 105931 h 110783"/>
              <a:gd name="connsiteX44" fmla="*/ 1027886 w 1154011"/>
              <a:gd name="connsiteY44" fmla="*/ 110478 h 110783"/>
              <a:gd name="connsiteX45" fmla="*/ 1003862 w 1154011"/>
              <a:gd name="connsiteY45" fmla="*/ 105931 h 110783"/>
              <a:gd name="connsiteX46" fmla="*/ 997856 w 1154011"/>
              <a:gd name="connsiteY46" fmla="*/ 110478 h 110783"/>
              <a:gd name="connsiteX47" fmla="*/ 996355 w 1154011"/>
              <a:gd name="connsiteY47" fmla="*/ 105931 h 110783"/>
              <a:gd name="connsiteX48" fmla="*/ 990349 w 1154011"/>
              <a:gd name="connsiteY48" fmla="*/ 102900 h 110783"/>
              <a:gd name="connsiteX49" fmla="*/ 984343 w 1154011"/>
              <a:gd name="connsiteY49" fmla="*/ 93806 h 110783"/>
              <a:gd name="connsiteX50" fmla="*/ 976835 w 1154011"/>
              <a:gd name="connsiteY50" fmla="*/ 93806 h 110783"/>
              <a:gd name="connsiteX51" fmla="*/ 969328 w 1154011"/>
              <a:gd name="connsiteY51" fmla="*/ 89259 h 110783"/>
              <a:gd name="connsiteX52" fmla="*/ 951310 w 1154011"/>
              <a:gd name="connsiteY52" fmla="*/ 89259 h 110783"/>
              <a:gd name="connsiteX53" fmla="*/ 945304 w 1154011"/>
              <a:gd name="connsiteY53" fmla="*/ 84711 h 110783"/>
              <a:gd name="connsiteX54" fmla="*/ 933292 w 1154011"/>
              <a:gd name="connsiteY54" fmla="*/ 84711 h 110783"/>
              <a:gd name="connsiteX55" fmla="*/ 927286 w 1154011"/>
              <a:gd name="connsiteY55" fmla="*/ 80164 h 110783"/>
              <a:gd name="connsiteX56" fmla="*/ 918277 w 1154011"/>
              <a:gd name="connsiteY56" fmla="*/ 75617 h 110783"/>
              <a:gd name="connsiteX57" fmla="*/ 918277 w 1154011"/>
              <a:gd name="connsiteY57" fmla="*/ 71070 h 110783"/>
              <a:gd name="connsiteX58" fmla="*/ 912271 w 1154011"/>
              <a:gd name="connsiteY58" fmla="*/ 71070 h 110783"/>
              <a:gd name="connsiteX59" fmla="*/ 912271 w 1154011"/>
              <a:gd name="connsiteY59" fmla="*/ 65008 h 110783"/>
              <a:gd name="connsiteX60" fmla="*/ 906265 w 1154011"/>
              <a:gd name="connsiteY60" fmla="*/ 58945 h 110783"/>
              <a:gd name="connsiteX61" fmla="*/ 898758 w 1154011"/>
              <a:gd name="connsiteY61" fmla="*/ 58945 h 110783"/>
              <a:gd name="connsiteX62" fmla="*/ 888247 w 1154011"/>
              <a:gd name="connsiteY62" fmla="*/ 54398 h 110783"/>
              <a:gd name="connsiteX63" fmla="*/ 885244 w 1154011"/>
              <a:gd name="connsiteY63" fmla="*/ 55913 h 110783"/>
              <a:gd name="connsiteX64" fmla="*/ 874734 w 1154011"/>
              <a:gd name="connsiteY64" fmla="*/ 54397 h 110783"/>
              <a:gd name="connsiteX65" fmla="*/ 870229 w 1154011"/>
              <a:gd name="connsiteY65" fmla="*/ 58945 h 110783"/>
              <a:gd name="connsiteX66" fmla="*/ 859719 w 1154011"/>
              <a:gd name="connsiteY66" fmla="*/ 58945 h 110783"/>
              <a:gd name="connsiteX67" fmla="*/ 838698 w 1154011"/>
              <a:gd name="connsiteY67" fmla="*/ 63492 h 110783"/>
              <a:gd name="connsiteX68" fmla="*/ 835695 w 1154011"/>
              <a:gd name="connsiteY68" fmla="*/ 60460 h 110783"/>
              <a:gd name="connsiteX69" fmla="*/ 835695 w 1154011"/>
              <a:gd name="connsiteY69" fmla="*/ 55913 h 110783"/>
              <a:gd name="connsiteX70" fmla="*/ 828188 w 1154011"/>
              <a:gd name="connsiteY70" fmla="*/ 54398 h 110783"/>
              <a:gd name="connsiteX71" fmla="*/ 826686 w 1154011"/>
              <a:gd name="connsiteY71" fmla="*/ 57429 h 110783"/>
              <a:gd name="connsiteX72" fmla="*/ 825185 w 1154011"/>
              <a:gd name="connsiteY72" fmla="*/ 54398 h 110783"/>
              <a:gd name="connsiteX73" fmla="*/ 819179 w 1154011"/>
              <a:gd name="connsiteY73" fmla="*/ 61976 h 110783"/>
              <a:gd name="connsiteX74" fmla="*/ 808668 w 1154011"/>
              <a:gd name="connsiteY74" fmla="*/ 63492 h 110783"/>
              <a:gd name="connsiteX75" fmla="*/ 804164 w 1154011"/>
              <a:gd name="connsiteY75" fmla="*/ 69554 h 110783"/>
              <a:gd name="connsiteX76" fmla="*/ 795155 w 1154011"/>
              <a:gd name="connsiteY76" fmla="*/ 72586 h 110783"/>
              <a:gd name="connsiteX77" fmla="*/ 786146 w 1154011"/>
              <a:gd name="connsiteY77" fmla="*/ 78649 h 110783"/>
              <a:gd name="connsiteX78" fmla="*/ 781641 w 1154011"/>
              <a:gd name="connsiteY78" fmla="*/ 81680 h 110783"/>
              <a:gd name="connsiteX79" fmla="*/ 778639 w 1154011"/>
              <a:gd name="connsiteY79" fmla="*/ 86227 h 110783"/>
              <a:gd name="connsiteX80" fmla="*/ 766822 w 1154011"/>
              <a:gd name="connsiteY80" fmla="*/ 86227 h 110783"/>
              <a:gd name="connsiteX81" fmla="*/ 766862 w 1154011"/>
              <a:gd name="connsiteY81" fmla="*/ 85306 h 110783"/>
              <a:gd name="connsiteX82" fmla="*/ 768128 w 1154011"/>
              <a:gd name="connsiteY82" fmla="*/ 80354 h 110783"/>
              <a:gd name="connsiteX83" fmla="*/ 769629 w 1154011"/>
              <a:gd name="connsiteY83" fmla="*/ 75617 h 110783"/>
              <a:gd name="connsiteX84" fmla="*/ 767002 w 1154011"/>
              <a:gd name="connsiteY84" fmla="*/ 82059 h 110783"/>
              <a:gd name="connsiteX85" fmla="*/ 766862 w 1154011"/>
              <a:gd name="connsiteY85" fmla="*/ 85306 h 110783"/>
              <a:gd name="connsiteX86" fmla="*/ 766626 w 1154011"/>
              <a:gd name="connsiteY86" fmla="*/ 86227 h 110783"/>
              <a:gd name="connsiteX87" fmla="*/ 766822 w 1154011"/>
              <a:gd name="connsiteY87" fmla="*/ 86227 h 110783"/>
              <a:gd name="connsiteX88" fmla="*/ 766626 w 1154011"/>
              <a:gd name="connsiteY88" fmla="*/ 90774 h 110783"/>
              <a:gd name="connsiteX89" fmla="*/ 748609 w 1154011"/>
              <a:gd name="connsiteY89" fmla="*/ 87743 h 110783"/>
              <a:gd name="connsiteX90" fmla="*/ 741101 w 1154011"/>
              <a:gd name="connsiteY90" fmla="*/ 77133 h 110783"/>
              <a:gd name="connsiteX91" fmla="*/ 735095 w 1154011"/>
              <a:gd name="connsiteY91" fmla="*/ 58945 h 110783"/>
              <a:gd name="connsiteX92" fmla="*/ 733594 w 1154011"/>
              <a:gd name="connsiteY92" fmla="*/ 48335 h 110783"/>
              <a:gd name="connsiteX93" fmla="*/ 724585 w 1154011"/>
              <a:gd name="connsiteY93" fmla="*/ 46819 h 110783"/>
              <a:gd name="connsiteX94" fmla="*/ 720080 w 1154011"/>
              <a:gd name="connsiteY94" fmla="*/ 42272 h 110783"/>
              <a:gd name="connsiteX95" fmla="*/ 697558 w 1154011"/>
              <a:gd name="connsiteY95" fmla="*/ 46819 h 110783"/>
              <a:gd name="connsiteX96" fmla="*/ 685546 w 1154011"/>
              <a:gd name="connsiteY96" fmla="*/ 46819 h 110783"/>
              <a:gd name="connsiteX97" fmla="*/ 679540 w 1154011"/>
              <a:gd name="connsiteY97" fmla="*/ 51366 h 110783"/>
              <a:gd name="connsiteX98" fmla="*/ 672033 w 1154011"/>
              <a:gd name="connsiteY98" fmla="*/ 46819 h 110783"/>
              <a:gd name="connsiteX99" fmla="*/ 663024 w 1154011"/>
              <a:gd name="connsiteY99" fmla="*/ 48335 h 110783"/>
              <a:gd name="connsiteX100" fmla="*/ 660021 w 1154011"/>
              <a:gd name="connsiteY100" fmla="*/ 52882 h 110783"/>
              <a:gd name="connsiteX101" fmla="*/ 654015 w 1154011"/>
              <a:gd name="connsiteY101" fmla="*/ 48335 h 110783"/>
              <a:gd name="connsiteX102" fmla="*/ 643504 w 1154011"/>
              <a:gd name="connsiteY102" fmla="*/ 57429 h 110783"/>
              <a:gd name="connsiteX103" fmla="*/ 611973 w 1154011"/>
              <a:gd name="connsiteY103" fmla="*/ 58945 h 110783"/>
              <a:gd name="connsiteX104" fmla="*/ 593955 w 1154011"/>
              <a:gd name="connsiteY104" fmla="*/ 63492 h 110783"/>
              <a:gd name="connsiteX105" fmla="*/ 589451 w 1154011"/>
              <a:gd name="connsiteY105" fmla="*/ 65007 h 110783"/>
              <a:gd name="connsiteX106" fmla="*/ 577439 w 1154011"/>
              <a:gd name="connsiteY106" fmla="*/ 71070 h 110783"/>
              <a:gd name="connsiteX107" fmla="*/ 572934 w 1154011"/>
              <a:gd name="connsiteY107" fmla="*/ 69555 h 110783"/>
              <a:gd name="connsiteX108" fmla="*/ 565427 w 1154011"/>
              <a:gd name="connsiteY108" fmla="*/ 74102 h 110783"/>
              <a:gd name="connsiteX109" fmla="*/ 560922 w 1154011"/>
              <a:gd name="connsiteY109" fmla="*/ 78649 h 110783"/>
              <a:gd name="connsiteX110" fmla="*/ 553415 w 1154011"/>
              <a:gd name="connsiteY110" fmla="*/ 78649 h 110783"/>
              <a:gd name="connsiteX111" fmla="*/ 544406 w 1154011"/>
              <a:gd name="connsiteY111" fmla="*/ 84711 h 110783"/>
              <a:gd name="connsiteX112" fmla="*/ 539901 w 1154011"/>
              <a:gd name="connsiteY112" fmla="*/ 83196 h 110783"/>
              <a:gd name="connsiteX113" fmla="*/ 535397 w 1154011"/>
              <a:gd name="connsiteY113" fmla="*/ 87743 h 110783"/>
              <a:gd name="connsiteX114" fmla="*/ 529391 w 1154011"/>
              <a:gd name="connsiteY114" fmla="*/ 87743 h 110783"/>
              <a:gd name="connsiteX115" fmla="*/ 524887 w 1154011"/>
              <a:gd name="connsiteY115" fmla="*/ 92290 h 110783"/>
              <a:gd name="connsiteX116" fmla="*/ 502364 w 1154011"/>
              <a:gd name="connsiteY116" fmla="*/ 101384 h 110783"/>
              <a:gd name="connsiteX117" fmla="*/ 497860 w 1154011"/>
              <a:gd name="connsiteY117" fmla="*/ 105931 h 110783"/>
              <a:gd name="connsiteX118" fmla="*/ 482845 w 1154011"/>
              <a:gd name="connsiteY118" fmla="*/ 107447 h 110783"/>
              <a:gd name="connsiteX119" fmla="*/ 472335 w 1154011"/>
              <a:gd name="connsiteY119" fmla="*/ 110478 h 110783"/>
              <a:gd name="connsiteX120" fmla="*/ 469332 w 1154011"/>
              <a:gd name="connsiteY120" fmla="*/ 110478 h 110783"/>
              <a:gd name="connsiteX121" fmla="*/ 466328 w 1154011"/>
              <a:gd name="connsiteY121" fmla="*/ 105931 h 110783"/>
              <a:gd name="connsiteX122" fmla="*/ 461824 w 1154011"/>
              <a:gd name="connsiteY122" fmla="*/ 99868 h 110783"/>
              <a:gd name="connsiteX123" fmla="*/ 460322 w 1154011"/>
              <a:gd name="connsiteY123" fmla="*/ 95321 h 110783"/>
              <a:gd name="connsiteX124" fmla="*/ 460322 w 1154011"/>
              <a:gd name="connsiteY124" fmla="*/ 68039 h 110783"/>
              <a:gd name="connsiteX125" fmla="*/ 464827 w 1154011"/>
              <a:gd name="connsiteY125" fmla="*/ 68039 h 110783"/>
              <a:gd name="connsiteX126" fmla="*/ 467830 w 1154011"/>
              <a:gd name="connsiteY126" fmla="*/ 57429 h 110783"/>
              <a:gd name="connsiteX127" fmla="*/ 470833 w 1154011"/>
              <a:gd name="connsiteY127" fmla="*/ 54398 h 110783"/>
              <a:gd name="connsiteX128" fmla="*/ 472334 w 1154011"/>
              <a:gd name="connsiteY128" fmla="*/ 49851 h 110783"/>
              <a:gd name="connsiteX129" fmla="*/ 481343 w 1154011"/>
              <a:gd name="connsiteY129" fmla="*/ 36209 h 110783"/>
              <a:gd name="connsiteX130" fmla="*/ 487349 w 1154011"/>
              <a:gd name="connsiteY130" fmla="*/ 21052 h 110783"/>
              <a:gd name="connsiteX131" fmla="*/ 475337 w 1154011"/>
              <a:gd name="connsiteY131" fmla="*/ 19537 h 110783"/>
              <a:gd name="connsiteX132" fmla="*/ 469332 w 1154011"/>
              <a:gd name="connsiteY132" fmla="*/ 14990 h 110783"/>
              <a:gd name="connsiteX133" fmla="*/ 463326 w 1154011"/>
              <a:gd name="connsiteY133" fmla="*/ 19537 h 110783"/>
              <a:gd name="connsiteX134" fmla="*/ 451314 w 1154011"/>
              <a:gd name="connsiteY134" fmla="*/ 16505 h 110783"/>
              <a:gd name="connsiteX135" fmla="*/ 437800 w 1154011"/>
              <a:gd name="connsiteY135" fmla="*/ 19537 h 110783"/>
              <a:gd name="connsiteX136" fmla="*/ 431794 w 1154011"/>
              <a:gd name="connsiteY136" fmla="*/ 24084 h 110783"/>
              <a:gd name="connsiteX137" fmla="*/ 425788 w 1154011"/>
              <a:gd name="connsiteY137" fmla="*/ 21052 h 110783"/>
              <a:gd name="connsiteX138" fmla="*/ 421284 w 1154011"/>
              <a:gd name="connsiteY138" fmla="*/ 24084 h 110783"/>
              <a:gd name="connsiteX139" fmla="*/ 416779 w 1154011"/>
              <a:gd name="connsiteY139" fmla="*/ 28631 h 110783"/>
              <a:gd name="connsiteX140" fmla="*/ 409272 w 1154011"/>
              <a:gd name="connsiteY140" fmla="*/ 25599 h 110783"/>
              <a:gd name="connsiteX141" fmla="*/ 403266 w 1154011"/>
              <a:gd name="connsiteY141" fmla="*/ 30147 h 110783"/>
              <a:gd name="connsiteX142" fmla="*/ 388251 w 1154011"/>
              <a:gd name="connsiteY142" fmla="*/ 33178 h 110783"/>
              <a:gd name="connsiteX143" fmla="*/ 385248 w 1154011"/>
              <a:gd name="connsiteY143" fmla="*/ 37725 h 110783"/>
              <a:gd name="connsiteX144" fmla="*/ 374738 w 1154011"/>
              <a:gd name="connsiteY144" fmla="*/ 37725 h 110783"/>
              <a:gd name="connsiteX145" fmla="*/ 370233 w 1154011"/>
              <a:gd name="connsiteY145" fmla="*/ 42272 h 110783"/>
              <a:gd name="connsiteX146" fmla="*/ 367230 w 1154011"/>
              <a:gd name="connsiteY146" fmla="*/ 39241 h 110783"/>
              <a:gd name="connsiteX147" fmla="*/ 361224 w 1154011"/>
              <a:gd name="connsiteY147" fmla="*/ 43788 h 110783"/>
              <a:gd name="connsiteX148" fmla="*/ 358221 w 1154011"/>
              <a:gd name="connsiteY148" fmla="*/ 42272 h 110783"/>
              <a:gd name="connsiteX149" fmla="*/ 353717 w 1154011"/>
              <a:gd name="connsiteY149" fmla="*/ 46819 h 110783"/>
              <a:gd name="connsiteX150" fmla="*/ 349212 w 1154011"/>
              <a:gd name="connsiteY150" fmla="*/ 43788 h 110783"/>
              <a:gd name="connsiteX151" fmla="*/ 343206 w 1154011"/>
              <a:gd name="connsiteY151" fmla="*/ 46819 h 110783"/>
              <a:gd name="connsiteX152" fmla="*/ 334197 w 1154011"/>
              <a:gd name="connsiteY152" fmla="*/ 43788 h 110783"/>
              <a:gd name="connsiteX153" fmla="*/ 328191 w 1154011"/>
              <a:gd name="connsiteY153" fmla="*/ 46819 h 110783"/>
              <a:gd name="connsiteX154" fmla="*/ 322185 w 1154011"/>
              <a:gd name="connsiteY154" fmla="*/ 43788 h 110783"/>
              <a:gd name="connsiteX155" fmla="*/ 302666 w 1154011"/>
              <a:gd name="connsiteY155" fmla="*/ 46819 h 110783"/>
              <a:gd name="connsiteX156" fmla="*/ 298162 w 1154011"/>
              <a:gd name="connsiteY156" fmla="*/ 43788 h 110783"/>
              <a:gd name="connsiteX157" fmla="*/ 293657 w 1154011"/>
              <a:gd name="connsiteY157" fmla="*/ 48335 h 110783"/>
              <a:gd name="connsiteX158" fmla="*/ 280144 w 1154011"/>
              <a:gd name="connsiteY158" fmla="*/ 48335 h 110783"/>
              <a:gd name="connsiteX159" fmla="*/ 265129 w 1154011"/>
              <a:gd name="connsiteY159" fmla="*/ 51366 h 110783"/>
              <a:gd name="connsiteX160" fmla="*/ 239603 w 1154011"/>
              <a:gd name="connsiteY160" fmla="*/ 49850 h 110783"/>
              <a:gd name="connsiteX161" fmla="*/ 221586 w 1154011"/>
              <a:gd name="connsiteY161" fmla="*/ 49851 h 110783"/>
              <a:gd name="connsiteX162" fmla="*/ 212577 w 1154011"/>
              <a:gd name="connsiteY162" fmla="*/ 37725 h 110783"/>
              <a:gd name="connsiteX163" fmla="*/ 194559 w 1154011"/>
              <a:gd name="connsiteY163" fmla="*/ 42272 h 110783"/>
              <a:gd name="connsiteX164" fmla="*/ 185550 w 1154011"/>
              <a:gd name="connsiteY164" fmla="*/ 42272 h 110783"/>
              <a:gd name="connsiteX165" fmla="*/ 170535 w 1154011"/>
              <a:gd name="connsiteY165" fmla="*/ 45304 h 110783"/>
              <a:gd name="connsiteX166" fmla="*/ 167532 w 1154011"/>
              <a:gd name="connsiteY166" fmla="*/ 25599 h 110783"/>
              <a:gd name="connsiteX167" fmla="*/ 149514 w 1154011"/>
              <a:gd name="connsiteY167" fmla="*/ 27115 h 110783"/>
              <a:gd name="connsiteX168" fmla="*/ 142007 w 1154011"/>
              <a:gd name="connsiteY168" fmla="*/ 30147 h 110783"/>
              <a:gd name="connsiteX169" fmla="*/ 139004 w 1154011"/>
              <a:gd name="connsiteY169" fmla="*/ 34694 h 110783"/>
              <a:gd name="connsiteX170" fmla="*/ 125490 w 1154011"/>
              <a:gd name="connsiteY170" fmla="*/ 36209 h 110783"/>
              <a:gd name="connsiteX171" fmla="*/ 117983 w 1154011"/>
              <a:gd name="connsiteY171" fmla="*/ 43788 h 110783"/>
              <a:gd name="connsiteX172" fmla="*/ 113478 w 1154011"/>
              <a:gd name="connsiteY172" fmla="*/ 43788 h 110783"/>
              <a:gd name="connsiteX173" fmla="*/ 107472 w 1154011"/>
              <a:gd name="connsiteY173" fmla="*/ 48335 h 110783"/>
              <a:gd name="connsiteX174" fmla="*/ 99965 w 1154011"/>
              <a:gd name="connsiteY174" fmla="*/ 45303 h 110783"/>
              <a:gd name="connsiteX175" fmla="*/ 95460 w 1154011"/>
              <a:gd name="connsiteY175" fmla="*/ 34693 h 110783"/>
              <a:gd name="connsiteX176" fmla="*/ 95460 w 1154011"/>
              <a:gd name="connsiteY176" fmla="*/ 21052 h 110783"/>
              <a:gd name="connsiteX177" fmla="*/ 86451 w 1154011"/>
              <a:gd name="connsiteY177" fmla="*/ 19537 h 110783"/>
              <a:gd name="connsiteX178" fmla="*/ 80445 w 1154011"/>
              <a:gd name="connsiteY178" fmla="*/ 25600 h 110783"/>
              <a:gd name="connsiteX179" fmla="*/ 74440 w 1154011"/>
              <a:gd name="connsiteY179" fmla="*/ 25599 h 110783"/>
              <a:gd name="connsiteX180" fmla="*/ 69935 w 1154011"/>
              <a:gd name="connsiteY180" fmla="*/ 30146 h 110783"/>
              <a:gd name="connsiteX181" fmla="*/ 57923 w 1154011"/>
              <a:gd name="connsiteY181" fmla="*/ 31662 h 110783"/>
              <a:gd name="connsiteX182" fmla="*/ 56422 w 1154011"/>
              <a:gd name="connsiteY182" fmla="*/ 36209 h 110783"/>
              <a:gd name="connsiteX183" fmla="*/ 51917 w 1154011"/>
              <a:gd name="connsiteY183" fmla="*/ 36209 h 110783"/>
              <a:gd name="connsiteX184" fmla="*/ 47413 w 1154011"/>
              <a:gd name="connsiteY184" fmla="*/ 40756 h 110783"/>
              <a:gd name="connsiteX185" fmla="*/ 27893 w 1154011"/>
              <a:gd name="connsiteY185" fmla="*/ 48335 h 110783"/>
              <a:gd name="connsiteX186" fmla="*/ 20386 w 1154011"/>
              <a:gd name="connsiteY186" fmla="*/ 52882 h 110783"/>
              <a:gd name="connsiteX187" fmla="*/ 14380 w 1154011"/>
              <a:gd name="connsiteY187" fmla="*/ 49851 h 110783"/>
              <a:gd name="connsiteX188" fmla="*/ 6872 w 1154011"/>
              <a:gd name="connsiteY188" fmla="*/ 54398 h 110783"/>
              <a:gd name="connsiteX189" fmla="*/ 2368 w 1154011"/>
              <a:gd name="connsiteY189" fmla="*/ 52882 h 110783"/>
              <a:gd name="connsiteX190" fmla="*/ 0 w 1154011"/>
              <a:gd name="connsiteY190" fmla="*/ 53480 h 110783"/>
              <a:gd name="connsiteX191" fmla="*/ 1272 w 1154011"/>
              <a:gd name="connsiteY191" fmla="*/ 39172 h 110783"/>
              <a:gd name="connsiteX192" fmla="*/ 17758 w 1154011"/>
              <a:gd name="connsiteY192" fmla="*/ 39051 h 110783"/>
              <a:gd name="connsiteX193" fmla="*/ 41407 w 1154011"/>
              <a:gd name="connsiteY193" fmla="*/ 28631 h 110783"/>
              <a:gd name="connsiteX194" fmla="*/ 50416 w 1154011"/>
              <a:gd name="connsiteY194" fmla="*/ 25599 h 110783"/>
              <a:gd name="connsiteX195" fmla="*/ 62428 w 1154011"/>
              <a:gd name="connsiteY195" fmla="*/ 16505 h 110783"/>
              <a:gd name="connsiteX196" fmla="*/ 72938 w 1154011"/>
              <a:gd name="connsiteY196" fmla="*/ 14990 h 110783"/>
              <a:gd name="connsiteX197" fmla="*/ 74440 w 1154011"/>
              <a:gd name="connsiteY197" fmla="*/ 11958 h 110783"/>
              <a:gd name="connsiteX198" fmla="*/ 75941 w 1154011"/>
              <a:gd name="connsiteY198" fmla="*/ 14990 h 110783"/>
              <a:gd name="connsiteX199" fmla="*/ 80446 w 1154011"/>
              <a:gd name="connsiteY199" fmla="*/ 7411 h 110783"/>
              <a:gd name="connsiteX200" fmla="*/ 101466 w 1154011"/>
              <a:gd name="connsiteY200" fmla="*/ 5895 h 110783"/>
              <a:gd name="connsiteX201" fmla="*/ 102968 w 1154011"/>
              <a:gd name="connsiteY201" fmla="*/ 10442 h 110783"/>
              <a:gd name="connsiteX202" fmla="*/ 104469 w 1154011"/>
              <a:gd name="connsiteY202" fmla="*/ 11958 h 110783"/>
              <a:gd name="connsiteX203" fmla="*/ 102968 w 1154011"/>
              <a:gd name="connsiteY203" fmla="*/ 18021 h 110783"/>
              <a:gd name="connsiteX204" fmla="*/ 128493 w 1154011"/>
              <a:gd name="connsiteY204" fmla="*/ 18021 h 110783"/>
              <a:gd name="connsiteX205" fmla="*/ 152517 w 1154011"/>
              <a:gd name="connsiteY205" fmla="*/ 11958 h 110783"/>
              <a:gd name="connsiteX206" fmla="*/ 170535 w 1154011"/>
              <a:gd name="connsiteY206" fmla="*/ 4380 h 110783"/>
              <a:gd name="connsiteX207" fmla="*/ 179544 w 1154011"/>
              <a:gd name="connsiteY207" fmla="*/ 21052 h 110783"/>
              <a:gd name="connsiteX208" fmla="*/ 196060 w 1154011"/>
              <a:gd name="connsiteY208" fmla="*/ 16505 h 110783"/>
              <a:gd name="connsiteX209" fmla="*/ 200565 w 1154011"/>
              <a:gd name="connsiteY209" fmla="*/ 18021 h 110783"/>
              <a:gd name="connsiteX210" fmla="*/ 218583 w 1154011"/>
              <a:gd name="connsiteY210" fmla="*/ 18021 h 110783"/>
              <a:gd name="connsiteX211" fmla="*/ 232096 w 1154011"/>
              <a:gd name="connsiteY211" fmla="*/ 28631 h 110783"/>
              <a:gd name="connsiteX212" fmla="*/ 259123 w 1154011"/>
              <a:gd name="connsiteY212" fmla="*/ 28631 h 110783"/>
              <a:gd name="connsiteX213" fmla="*/ 287651 w 1154011"/>
              <a:gd name="connsiteY213" fmla="*/ 28631 h 110783"/>
              <a:gd name="connsiteX214" fmla="*/ 301165 w 1154011"/>
              <a:gd name="connsiteY214" fmla="*/ 24084 h 110783"/>
              <a:gd name="connsiteX215" fmla="*/ 331194 w 1154011"/>
              <a:gd name="connsiteY215" fmla="*/ 24084 h 110783"/>
              <a:gd name="connsiteX216" fmla="*/ 337200 w 1154011"/>
              <a:gd name="connsiteY216" fmla="*/ 19537 h 110783"/>
              <a:gd name="connsiteX217" fmla="*/ 352215 w 1154011"/>
              <a:gd name="connsiteY217" fmla="*/ 24084 h 110783"/>
              <a:gd name="connsiteX218" fmla="*/ 386749 w 1154011"/>
              <a:gd name="connsiteY218" fmla="*/ 14990 h 110783"/>
              <a:gd name="connsiteX219" fmla="*/ 392756 w 1154011"/>
              <a:gd name="connsiteY219" fmla="*/ 14990 h 110783"/>
              <a:gd name="connsiteX220" fmla="*/ 403266 w 1154011"/>
              <a:gd name="connsiteY220" fmla="*/ 10442 h 110783"/>
              <a:gd name="connsiteX221" fmla="*/ 407770 w 1154011"/>
              <a:gd name="connsiteY221" fmla="*/ 11958 h 110783"/>
              <a:gd name="connsiteX222" fmla="*/ 421284 w 1154011"/>
              <a:gd name="connsiteY222" fmla="*/ 5895 h 110783"/>
              <a:gd name="connsiteX223" fmla="*/ 430293 w 1154011"/>
              <a:gd name="connsiteY223" fmla="*/ 5895 h 110783"/>
              <a:gd name="connsiteX224" fmla="*/ 448311 w 1154011"/>
              <a:gd name="connsiteY224" fmla="*/ 1348 h 110783"/>
              <a:gd name="connsiteX225" fmla="*/ 451314 w 1154011"/>
              <a:gd name="connsiteY225" fmla="*/ 1348 h 110783"/>
              <a:gd name="connsiteX226" fmla="*/ 451314 w 1154011"/>
              <a:gd name="connsiteY226" fmla="*/ 5895 h 110783"/>
              <a:gd name="connsiteX227" fmla="*/ 455818 w 1154011"/>
              <a:gd name="connsiteY227" fmla="*/ 1348 h 110783"/>
              <a:gd name="connsiteX228" fmla="*/ 472334 w 1154011"/>
              <a:gd name="connsiteY228" fmla="*/ 1348 h 110783"/>
              <a:gd name="connsiteX229" fmla="*/ 484346 w 1154011"/>
              <a:gd name="connsiteY229" fmla="*/ 1348 h 110783"/>
              <a:gd name="connsiteX230" fmla="*/ 496358 w 1154011"/>
              <a:gd name="connsiteY230" fmla="*/ 27115 h 110783"/>
              <a:gd name="connsiteX231" fmla="*/ 494857 w 1154011"/>
              <a:gd name="connsiteY231" fmla="*/ 34693 h 110783"/>
              <a:gd name="connsiteX232" fmla="*/ 491854 w 1154011"/>
              <a:gd name="connsiteY232" fmla="*/ 36209 h 110783"/>
              <a:gd name="connsiteX233" fmla="*/ 488851 w 1154011"/>
              <a:gd name="connsiteY233" fmla="*/ 48335 h 110783"/>
              <a:gd name="connsiteX234" fmla="*/ 484346 w 1154011"/>
              <a:gd name="connsiteY234" fmla="*/ 49851 h 110783"/>
              <a:gd name="connsiteX235" fmla="*/ 484346 w 1154011"/>
              <a:gd name="connsiteY235" fmla="*/ 54398 h 110783"/>
              <a:gd name="connsiteX236" fmla="*/ 481343 w 1154011"/>
              <a:gd name="connsiteY236" fmla="*/ 54398 h 110783"/>
              <a:gd name="connsiteX237" fmla="*/ 478340 w 1154011"/>
              <a:gd name="connsiteY237" fmla="*/ 63492 h 110783"/>
              <a:gd name="connsiteX238" fmla="*/ 475338 w 1154011"/>
              <a:gd name="connsiteY238" fmla="*/ 68039 h 110783"/>
              <a:gd name="connsiteX239" fmla="*/ 472334 w 1154011"/>
              <a:gd name="connsiteY239" fmla="*/ 87743 h 110783"/>
              <a:gd name="connsiteX240" fmla="*/ 476839 w 1154011"/>
              <a:gd name="connsiteY240" fmla="*/ 86227 h 110783"/>
              <a:gd name="connsiteX241" fmla="*/ 482845 w 1154011"/>
              <a:gd name="connsiteY241" fmla="*/ 90774 h 110783"/>
              <a:gd name="connsiteX242" fmla="*/ 488851 w 1154011"/>
              <a:gd name="connsiteY242" fmla="*/ 86227 h 110783"/>
              <a:gd name="connsiteX243" fmla="*/ 497860 w 1154011"/>
              <a:gd name="connsiteY243" fmla="*/ 83196 h 110783"/>
              <a:gd name="connsiteX244" fmla="*/ 502364 w 1154011"/>
              <a:gd name="connsiteY244" fmla="*/ 81680 h 110783"/>
              <a:gd name="connsiteX245" fmla="*/ 511373 w 1154011"/>
              <a:gd name="connsiteY245" fmla="*/ 77133 h 110783"/>
              <a:gd name="connsiteX246" fmla="*/ 523385 w 1154011"/>
              <a:gd name="connsiteY246" fmla="*/ 74102 h 110783"/>
              <a:gd name="connsiteX247" fmla="*/ 536898 w 1154011"/>
              <a:gd name="connsiteY247" fmla="*/ 68039 h 110783"/>
              <a:gd name="connsiteX248" fmla="*/ 553415 w 1154011"/>
              <a:gd name="connsiteY248" fmla="*/ 63492 h 110783"/>
              <a:gd name="connsiteX249" fmla="*/ 557919 w 1154011"/>
              <a:gd name="connsiteY249" fmla="*/ 58945 h 110783"/>
              <a:gd name="connsiteX250" fmla="*/ 565427 w 1154011"/>
              <a:gd name="connsiteY250" fmla="*/ 58945 h 110783"/>
              <a:gd name="connsiteX251" fmla="*/ 575937 w 1154011"/>
              <a:gd name="connsiteY251" fmla="*/ 51366 h 110783"/>
              <a:gd name="connsiteX252" fmla="*/ 584946 w 1154011"/>
              <a:gd name="connsiteY252" fmla="*/ 46819 h 110783"/>
              <a:gd name="connsiteX253" fmla="*/ 608970 w 1154011"/>
              <a:gd name="connsiteY253" fmla="*/ 40756 h 110783"/>
              <a:gd name="connsiteX254" fmla="*/ 613475 w 1154011"/>
              <a:gd name="connsiteY254" fmla="*/ 36209 h 110783"/>
              <a:gd name="connsiteX255" fmla="*/ 620982 w 1154011"/>
              <a:gd name="connsiteY255" fmla="*/ 36209 h 110783"/>
              <a:gd name="connsiteX256" fmla="*/ 631492 w 1154011"/>
              <a:gd name="connsiteY256" fmla="*/ 31662 h 110783"/>
              <a:gd name="connsiteX257" fmla="*/ 648009 w 1154011"/>
              <a:gd name="connsiteY257" fmla="*/ 33178 h 110783"/>
              <a:gd name="connsiteX258" fmla="*/ 666027 w 1154011"/>
              <a:gd name="connsiteY258" fmla="*/ 31662 h 110783"/>
              <a:gd name="connsiteX259" fmla="*/ 669030 w 1154011"/>
              <a:gd name="connsiteY259" fmla="*/ 28631 h 110783"/>
              <a:gd name="connsiteX260" fmla="*/ 676537 w 1154011"/>
              <a:gd name="connsiteY260" fmla="*/ 31662 h 110783"/>
              <a:gd name="connsiteX261" fmla="*/ 679540 w 1154011"/>
              <a:gd name="connsiteY261" fmla="*/ 27115 h 110783"/>
              <a:gd name="connsiteX262" fmla="*/ 685546 w 1154011"/>
              <a:gd name="connsiteY262" fmla="*/ 28631 h 110783"/>
              <a:gd name="connsiteX263" fmla="*/ 702063 w 1154011"/>
              <a:gd name="connsiteY263" fmla="*/ 24084 h 110783"/>
              <a:gd name="connsiteX264" fmla="*/ 714074 w 1154011"/>
              <a:gd name="connsiteY264" fmla="*/ 25599 h 110783"/>
              <a:gd name="connsiteX265" fmla="*/ 732092 w 1154011"/>
              <a:gd name="connsiteY265" fmla="*/ 25599 h 110783"/>
              <a:gd name="connsiteX266" fmla="*/ 741101 w 1154011"/>
              <a:gd name="connsiteY266" fmla="*/ 37725 h 110783"/>
              <a:gd name="connsiteX267" fmla="*/ 742603 w 1154011"/>
              <a:gd name="connsiteY267" fmla="*/ 54398 h 110783"/>
              <a:gd name="connsiteX268" fmla="*/ 748609 w 1154011"/>
              <a:gd name="connsiteY268" fmla="*/ 63492 h 110783"/>
              <a:gd name="connsiteX269" fmla="*/ 762122 w 1154011"/>
              <a:gd name="connsiteY269" fmla="*/ 71070 h 110783"/>
              <a:gd name="connsiteX270" fmla="*/ 765125 w 1154011"/>
              <a:gd name="connsiteY270" fmla="*/ 68039 h 110783"/>
              <a:gd name="connsiteX271" fmla="*/ 768128 w 1154011"/>
              <a:gd name="connsiteY271" fmla="*/ 71070 h 110783"/>
              <a:gd name="connsiteX272" fmla="*/ 772633 w 1154011"/>
              <a:gd name="connsiteY272" fmla="*/ 66523 h 110783"/>
              <a:gd name="connsiteX273" fmla="*/ 777137 w 1154011"/>
              <a:gd name="connsiteY273" fmla="*/ 66523 h 110783"/>
              <a:gd name="connsiteX274" fmla="*/ 783143 w 1154011"/>
              <a:gd name="connsiteY274" fmla="*/ 61976 h 110783"/>
              <a:gd name="connsiteX275" fmla="*/ 786146 w 1154011"/>
              <a:gd name="connsiteY275" fmla="*/ 61976 h 110783"/>
              <a:gd name="connsiteX276" fmla="*/ 790650 w 1154011"/>
              <a:gd name="connsiteY276" fmla="*/ 57429 h 110783"/>
              <a:gd name="connsiteX277" fmla="*/ 801161 w 1154011"/>
              <a:gd name="connsiteY277" fmla="*/ 52882 h 110783"/>
              <a:gd name="connsiteX278" fmla="*/ 804164 w 1154011"/>
              <a:gd name="connsiteY278" fmla="*/ 48335 h 110783"/>
              <a:gd name="connsiteX279" fmla="*/ 808668 w 1154011"/>
              <a:gd name="connsiteY279" fmla="*/ 48335 h 110783"/>
              <a:gd name="connsiteX280" fmla="*/ 811671 w 1154011"/>
              <a:gd name="connsiteY280" fmla="*/ 43788 h 110783"/>
              <a:gd name="connsiteX281" fmla="*/ 814674 w 1154011"/>
              <a:gd name="connsiteY281" fmla="*/ 43788 h 110783"/>
              <a:gd name="connsiteX282" fmla="*/ 816176 w 1154011"/>
              <a:gd name="connsiteY282" fmla="*/ 39241 h 110783"/>
              <a:gd name="connsiteX283" fmla="*/ 823683 w 1154011"/>
              <a:gd name="connsiteY283" fmla="*/ 36209 h 110783"/>
              <a:gd name="connsiteX284" fmla="*/ 833255 w 1154011"/>
              <a:gd name="connsiteY284" fmla="*/ 29199 h 11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1154011" h="110783">
                <a:moveTo>
                  <a:pt x="833255" y="29199"/>
                </a:moveTo>
                <a:cubicBezTo>
                  <a:pt x="836446" y="27115"/>
                  <a:pt x="839449" y="26357"/>
                  <a:pt x="841701" y="30146"/>
                </a:cubicBezTo>
                <a:cubicBezTo>
                  <a:pt x="843203" y="37725"/>
                  <a:pt x="838698" y="31662"/>
                  <a:pt x="838698" y="36209"/>
                </a:cubicBezTo>
                <a:cubicBezTo>
                  <a:pt x="841701" y="39241"/>
                  <a:pt x="841701" y="36209"/>
                  <a:pt x="843203" y="39241"/>
                </a:cubicBezTo>
                <a:cubicBezTo>
                  <a:pt x="846206" y="40756"/>
                  <a:pt x="846206" y="46819"/>
                  <a:pt x="847707" y="48335"/>
                </a:cubicBezTo>
                <a:cubicBezTo>
                  <a:pt x="849209" y="48335"/>
                  <a:pt x="852211" y="43788"/>
                  <a:pt x="853713" y="43788"/>
                </a:cubicBezTo>
                <a:cubicBezTo>
                  <a:pt x="856716" y="42272"/>
                  <a:pt x="861220" y="43788"/>
                  <a:pt x="864223" y="43788"/>
                </a:cubicBezTo>
                <a:cubicBezTo>
                  <a:pt x="867226" y="42272"/>
                  <a:pt x="870229" y="39241"/>
                  <a:pt x="871731" y="39241"/>
                </a:cubicBezTo>
                <a:cubicBezTo>
                  <a:pt x="880740" y="36209"/>
                  <a:pt x="892752" y="34693"/>
                  <a:pt x="901761" y="37725"/>
                </a:cubicBezTo>
                <a:cubicBezTo>
                  <a:pt x="903262" y="39241"/>
                  <a:pt x="904764" y="42272"/>
                  <a:pt x="906265" y="42272"/>
                </a:cubicBezTo>
                <a:cubicBezTo>
                  <a:pt x="909268" y="45303"/>
                  <a:pt x="910770" y="42272"/>
                  <a:pt x="913773" y="45303"/>
                </a:cubicBezTo>
                <a:cubicBezTo>
                  <a:pt x="916775" y="48335"/>
                  <a:pt x="919778" y="55913"/>
                  <a:pt x="922781" y="58945"/>
                </a:cubicBezTo>
                <a:cubicBezTo>
                  <a:pt x="927286" y="63492"/>
                  <a:pt x="934793" y="61976"/>
                  <a:pt x="942301" y="65008"/>
                </a:cubicBezTo>
                <a:cubicBezTo>
                  <a:pt x="943802" y="65008"/>
                  <a:pt x="945304" y="68039"/>
                  <a:pt x="946805" y="69555"/>
                </a:cubicBezTo>
                <a:cubicBezTo>
                  <a:pt x="949808" y="69555"/>
                  <a:pt x="954313" y="68039"/>
                  <a:pt x="957316" y="69555"/>
                </a:cubicBezTo>
                <a:cubicBezTo>
                  <a:pt x="961820" y="69555"/>
                  <a:pt x="967826" y="74102"/>
                  <a:pt x="973832" y="75617"/>
                </a:cubicBezTo>
                <a:cubicBezTo>
                  <a:pt x="978337" y="77133"/>
                  <a:pt x="982841" y="75617"/>
                  <a:pt x="987346" y="77133"/>
                </a:cubicBezTo>
                <a:cubicBezTo>
                  <a:pt x="990349" y="80164"/>
                  <a:pt x="994853" y="89259"/>
                  <a:pt x="997856" y="90774"/>
                </a:cubicBezTo>
                <a:cubicBezTo>
                  <a:pt x="1002360" y="93806"/>
                  <a:pt x="1011369" y="92290"/>
                  <a:pt x="1018877" y="93806"/>
                </a:cubicBezTo>
                <a:cubicBezTo>
                  <a:pt x="1018877" y="93806"/>
                  <a:pt x="1018877" y="90774"/>
                  <a:pt x="1020378" y="90774"/>
                </a:cubicBezTo>
                <a:cubicBezTo>
                  <a:pt x="1027886" y="93806"/>
                  <a:pt x="1039898" y="90774"/>
                  <a:pt x="1047405" y="90774"/>
                </a:cubicBezTo>
                <a:cubicBezTo>
                  <a:pt x="1050408" y="90774"/>
                  <a:pt x="1050408" y="93806"/>
                  <a:pt x="1051910" y="92290"/>
                </a:cubicBezTo>
                <a:cubicBezTo>
                  <a:pt x="1054913" y="92290"/>
                  <a:pt x="1056414" y="92290"/>
                  <a:pt x="1059417" y="92290"/>
                </a:cubicBezTo>
                <a:cubicBezTo>
                  <a:pt x="1060919" y="93806"/>
                  <a:pt x="1062420" y="90774"/>
                  <a:pt x="1063921" y="90774"/>
                </a:cubicBezTo>
                <a:cubicBezTo>
                  <a:pt x="1068426" y="90774"/>
                  <a:pt x="1071429" y="90774"/>
                  <a:pt x="1077435" y="90774"/>
                </a:cubicBezTo>
                <a:cubicBezTo>
                  <a:pt x="1078936" y="90774"/>
                  <a:pt x="1078936" y="92290"/>
                  <a:pt x="1081939" y="92290"/>
                </a:cubicBezTo>
                <a:cubicBezTo>
                  <a:pt x="1081939" y="92290"/>
                  <a:pt x="1086444" y="90774"/>
                  <a:pt x="1090948" y="90774"/>
                </a:cubicBezTo>
                <a:cubicBezTo>
                  <a:pt x="1089447" y="90774"/>
                  <a:pt x="1090948" y="86227"/>
                  <a:pt x="1090948" y="87743"/>
                </a:cubicBezTo>
                <a:cubicBezTo>
                  <a:pt x="1093951" y="95321"/>
                  <a:pt x="1098456" y="80164"/>
                  <a:pt x="1102960" y="78649"/>
                </a:cubicBezTo>
                <a:cubicBezTo>
                  <a:pt x="1105963" y="78649"/>
                  <a:pt x="1107465" y="83196"/>
                  <a:pt x="1111969" y="86227"/>
                </a:cubicBezTo>
                <a:cubicBezTo>
                  <a:pt x="1119477" y="90774"/>
                  <a:pt x="1132990" y="90774"/>
                  <a:pt x="1146504" y="92290"/>
                </a:cubicBezTo>
                <a:cubicBezTo>
                  <a:pt x="1148005" y="92290"/>
                  <a:pt x="1152509" y="87743"/>
                  <a:pt x="1154011" y="96837"/>
                </a:cubicBezTo>
                <a:cubicBezTo>
                  <a:pt x="1145002" y="93806"/>
                  <a:pt x="1134492" y="98353"/>
                  <a:pt x="1125483" y="98353"/>
                </a:cubicBezTo>
                <a:cubicBezTo>
                  <a:pt x="1123981" y="98353"/>
                  <a:pt x="1122480" y="96837"/>
                  <a:pt x="1120978" y="96837"/>
                </a:cubicBezTo>
                <a:cubicBezTo>
                  <a:pt x="1119477" y="96837"/>
                  <a:pt x="1116474" y="99868"/>
                  <a:pt x="1114972" y="101384"/>
                </a:cubicBezTo>
                <a:cubicBezTo>
                  <a:pt x="1113471" y="101384"/>
                  <a:pt x="1111969" y="98353"/>
                  <a:pt x="1110468" y="98353"/>
                </a:cubicBezTo>
                <a:cubicBezTo>
                  <a:pt x="1108966" y="99868"/>
                  <a:pt x="1108966" y="101384"/>
                  <a:pt x="1105963" y="101384"/>
                </a:cubicBezTo>
                <a:cubicBezTo>
                  <a:pt x="1104462" y="101384"/>
                  <a:pt x="1102960" y="98353"/>
                  <a:pt x="1101459" y="99868"/>
                </a:cubicBezTo>
                <a:cubicBezTo>
                  <a:pt x="1093951" y="99868"/>
                  <a:pt x="1084942" y="105931"/>
                  <a:pt x="1078936" y="105931"/>
                </a:cubicBezTo>
                <a:cubicBezTo>
                  <a:pt x="1077435" y="105931"/>
                  <a:pt x="1075934" y="107447"/>
                  <a:pt x="1074432" y="105931"/>
                </a:cubicBezTo>
                <a:cubicBezTo>
                  <a:pt x="1074432" y="105931"/>
                  <a:pt x="1074432" y="101384"/>
                  <a:pt x="1072931" y="101384"/>
                </a:cubicBezTo>
                <a:cubicBezTo>
                  <a:pt x="1071429" y="101384"/>
                  <a:pt x="1071429" y="105931"/>
                  <a:pt x="1071429" y="105931"/>
                </a:cubicBezTo>
                <a:cubicBezTo>
                  <a:pt x="1069927" y="107447"/>
                  <a:pt x="1069927" y="104416"/>
                  <a:pt x="1069927" y="104416"/>
                </a:cubicBezTo>
                <a:cubicBezTo>
                  <a:pt x="1060919" y="107447"/>
                  <a:pt x="1048907" y="102900"/>
                  <a:pt x="1036895" y="105931"/>
                </a:cubicBezTo>
                <a:cubicBezTo>
                  <a:pt x="1033892" y="107447"/>
                  <a:pt x="1030889" y="110478"/>
                  <a:pt x="1027886" y="110478"/>
                </a:cubicBezTo>
                <a:cubicBezTo>
                  <a:pt x="1018877" y="111994"/>
                  <a:pt x="1009868" y="104415"/>
                  <a:pt x="1003862" y="105931"/>
                </a:cubicBezTo>
                <a:cubicBezTo>
                  <a:pt x="1002360" y="107447"/>
                  <a:pt x="999358" y="111994"/>
                  <a:pt x="997856" y="110478"/>
                </a:cubicBezTo>
                <a:cubicBezTo>
                  <a:pt x="996355" y="110478"/>
                  <a:pt x="996355" y="107447"/>
                  <a:pt x="996355" y="105931"/>
                </a:cubicBezTo>
                <a:cubicBezTo>
                  <a:pt x="994853" y="104416"/>
                  <a:pt x="993351" y="107447"/>
                  <a:pt x="990349" y="102900"/>
                </a:cubicBezTo>
                <a:cubicBezTo>
                  <a:pt x="988847" y="99868"/>
                  <a:pt x="987346" y="93806"/>
                  <a:pt x="984343" y="93806"/>
                </a:cubicBezTo>
                <a:cubicBezTo>
                  <a:pt x="982841" y="92290"/>
                  <a:pt x="979838" y="93806"/>
                  <a:pt x="976835" y="93806"/>
                </a:cubicBezTo>
                <a:cubicBezTo>
                  <a:pt x="973832" y="92290"/>
                  <a:pt x="972331" y="89259"/>
                  <a:pt x="969328" y="89259"/>
                </a:cubicBezTo>
                <a:cubicBezTo>
                  <a:pt x="963322" y="86227"/>
                  <a:pt x="957316" y="90774"/>
                  <a:pt x="951310" y="89259"/>
                </a:cubicBezTo>
                <a:cubicBezTo>
                  <a:pt x="949808" y="89259"/>
                  <a:pt x="946805" y="86227"/>
                  <a:pt x="945304" y="84711"/>
                </a:cubicBezTo>
                <a:cubicBezTo>
                  <a:pt x="940799" y="83196"/>
                  <a:pt x="937796" y="86227"/>
                  <a:pt x="933292" y="84711"/>
                </a:cubicBezTo>
                <a:cubicBezTo>
                  <a:pt x="931791" y="84712"/>
                  <a:pt x="928788" y="81680"/>
                  <a:pt x="927286" y="80164"/>
                </a:cubicBezTo>
                <a:cubicBezTo>
                  <a:pt x="922781" y="78649"/>
                  <a:pt x="921280" y="83196"/>
                  <a:pt x="918277" y="75617"/>
                </a:cubicBezTo>
                <a:cubicBezTo>
                  <a:pt x="918277" y="71070"/>
                  <a:pt x="918277" y="71070"/>
                  <a:pt x="918277" y="71070"/>
                </a:cubicBezTo>
                <a:cubicBezTo>
                  <a:pt x="916776" y="71070"/>
                  <a:pt x="913773" y="72586"/>
                  <a:pt x="912271" y="71070"/>
                </a:cubicBezTo>
                <a:cubicBezTo>
                  <a:pt x="912271" y="71070"/>
                  <a:pt x="912271" y="66523"/>
                  <a:pt x="912271" y="65008"/>
                </a:cubicBezTo>
                <a:cubicBezTo>
                  <a:pt x="912271" y="65008"/>
                  <a:pt x="907767" y="58945"/>
                  <a:pt x="906265" y="58945"/>
                </a:cubicBezTo>
                <a:cubicBezTo>
                  <a:pt x="904764" y="57429"/>
                  <a:pt x="901761" y="58945"/>
                  <a:pt x="898758" y="58945"/>
                </a:cubicBezTo>
                <a:cubicBezTo>
                  <a:pt x="895755" y="57429"/>
                  <a:pt x="892752" y="52882"/>
                  <a:pt x="888247" y="54398"/>
                </a:cubicBezTo>
                <a:cubicBezTo>
                  <a:pt x="886746" y="54398"/>
                  <a:pt x="886746" y="57429"/>
                  <a:pt x="885244" y="55913"/>
                </a:cubicBezTo>
                <a:cubicBezTo>
                  <a:pt x="885244" y="55913"/>
                  <a:pt x="879238" y="52882"/>
                  <a:pt x="874734" y="54397"/>
                </a:cubicBezTo>
                <a:cubicBezTo>
                  <a:pt x="873232" y="54397"/>
                  <a:pt x="871731" y="57429"/>
                  <a:pt x="870229" y="58945"/>
                </a:cubicBezTo>
                <a:cubicBezTo>
                  <a:pt x="867226" y="58945"/>
                  <a:pt x="864223" y="57429"/>
                  <a:pt x="859719" y="58945"/>
                </a:cubicBezTo>
                <a:cubicBezTo>
                  <a:pt x="850710" y="60460"/>
                  <a:pt x="844704" y="74102"/>
                  <a:pt x="838698" y="63492"/>
                </a:cubicBezTo>
                <a:cubicBezTo>
                  <a:pt x="837197" y="61976"/>
                  <a:pt x="837197" y="63492"/>
                  <a:pt x="835695" y="60460"/>
                </a:cubicBezTo>
                <a:cubicBezTo>
                  <a:pt x="835695" y="58945"/>
                  <a:pt x="835695" y="58945"/>
                  <a:pt x="835695" y="55913"/>
                </a:cubicBezTo>
                <a:cubicBezTo>
                  <a:pt x="832692" y="52882"/>
                  <a:pt x="831191" y="52882"/>
                  <a:pt x="828188" y="54398"/>
                </a:cubicBezTo>
                <a:cubicBezTo>
                  <a:pt x="828188" y="54398"/>
                  <a:pt x="826686" y="57429"/>
                  <a:pt x="826686" y="57429"/>
                </a:cubicBezTo>
                <a:cubicBezTo>
                  <a:pt x="826686" y="55913"/>
                  <a:pt x="826686" y="54398"/>
                  <a:pt x="825185" y="54398"/>
                </a:cubicBezTo>
                <a:cubicBezTo>
                  <a:pt x="823683" y="55913"/>
                  <a:pt x="822182" y="60460"/>
                  <a:pt x="819179" y="61976"/>
                </a:cubicBezTo>
                <a:cubicBezTo>
                  <a:pt x="816176" y="63492"/>
                  <a:pt x="811671" y="60460"/>
                  <a:pt x="808668" y="63492"/>
                </a:cubicBezTo>
                <a:cubicBezTo>
                  <a:pt x="807167" y="65007"/>
                  <a:pt x="805665" y="69554"/>
                  <a:pt x="804164" y="69554"/>
                </a:cubicBezTo>
                <a:cubicBezTo>
                  <a:pt x="801161" y="72586"/>
                  <a:pt x="798158" y="71070"/>
                  <a:pt x="795155" y="72586"/>
                </a:cubicBezTo>
                <a:cubicBezTo>
                  <a:pt x="792152" y="74102"/>
                  <a:pt x="789149" y="77133"/>
                  <a:pt x="786146" y="78649"/>
                </a:cubicBezTo>
                <a:cubicBezTo>
                  <a:pt x="784644" y="80164"/>
                  <a:pt x="783143" y="80164"/>
                  <a:pt x="781641" y="81680"/>
                </a:cubicBezTo>
                <a:cubicBezTo>
                  <a:pt x="780140" y="81680"/>
                  <a:pt x="778639" y="86227"/>
                  <a:pt x="778639" y="86227"/>
                </a:cubicBezTo>
                <a:lnTo>
                  <a:pt x="766822" y="86227"/>
                </a:lnTo>
                <a:lnTo>
                  <a:pt x="766862" y="85306"/>
                </a:lnTo>
                <a:lnTo>
                  <a:pt x="768128" y="80354"/>
                </a:lnTo>
                <a:cubicBezTo>
                  <a:pt x="768879" y="79407"/>
                  <a:pt x="769629" y="78649"/>
                  <a:pt x="769629" y="75617"/>
                </a:cubicBezTo>
                <a:cubicBezTo>
                  <a:pt x="767377" y="75617"/>
                  <a:pt x="767002" y="78649"/>
                  <a:pt x="767002" y="82059"/>
                </a:cubicBezTo>
                <a:lnTo>
                  <a:pt x="766862" y="85306"/>
                </a:lnTo>
                <a:lnTo>
                  <a:pt x="766626" y="86227"/>
                </a:lnTo>
                <a:lnTo>
                  <a:pt x="766822" y="86227"/>
                </a:lnTo>
                <a:lnTo>
                  <a:pt x="766626" y="90774"/>
                </a:lnTo>
                <a:cubicBezTo>
                  <a:pt x="760621" y="89259"/>
                  <a:pt x="754615" y="90774"/>
                  <a:pt x="748609" y="87743"/>
                </a:cubicBezTo>
                <a:cubicBezTo>
                  <a:pt x="745606" y="87743"/>
                  <a:pt x="745606" y="83196"/>
                  <a:pt x="741101" y="77133"/>
                </a:cubicBezTo>
                <a:cubicBezTo>
                  <a:pt x="738098" y="71070"/>
                  <a:pt x="738098" y="71070"/>
                  <a:pt x="735095" y="58945"/>
                </a:cubicBezTo>
                <a:cubicBezTo>
                  <a:pt x="735095" y="57429"/>
                  <a:pt x="733594" y="48335"/>
                  <a:pt x="733594" y="48335"/>
                </a:cubicBezTo>
                <a:cubicBezTo>
                  <a:pt x="732092" y="45303"/>
                  <a:pt x="729089" y="48335"/>
                  <a:pt x="724585" y="46819"/>
                </a:cubicBezTo>
                <a:cubicBezTo>
                  <a:pt x="723083" y="45303"/>
                  <a:pt x="721582" y="42272"/>
                  <a:pt x="720080" y="42272"/>
                </a:cubicBezTo>
                <a:cubicBezTo>
                  <a:pt x="714074" y="40756"/>
                  <a:pt x="705066" y="45303"/>
                  <a:pt x="697558" y="46819"/>
                </a:cubicBezTo>
                <a:cubicBezTo>
                  <a:pt x="693054" y="46819"/>
                  <a:pt x="688549" y="45303"/>
                  <a:pt x="685546" y="46819"/>
                </a:cubicBezTo>
                <a:cubicBezTo>
                  <a:pt x="684045" y="46819"/>
                  <a:pt x="681042" y="51366"/>
                  <a:pt x="679540" y="51366"/>
                </a:cubicBezTo>
                <a:cubicBezTo>
                  <a:pt x="676537" y="51366"/>
                  <a:pt x="675036" y="46819"/>
                  <a:pt x="672033" y="46819"/>
                </a:cubicBezTo>
                <a:cubicBezTo>
                  <a:pt x="669030" y="46819"/>
                  <a:pt x="666027" y="46819"/>
                  <a:pt x="663024" y="48335"/>
                </a:cubicBezTo>
                <a:cubicBezTo>
                  <a:pt x="661522" y="49850"/>
                  <a:pt x="661522" y="52882"/>
                  <a:pt x="660021" y="52882"/>
                </a:cubicBezTo>
                <a:cubicBezTo>
                  <a:pt x="658519" y="54398"/>
                  <a:pt x="655516" y="48335"/>
                  <a:pt x="654015" y="48335"/>
                </a:cubicBezTo>
                <a:cubicBezTo>
                  <a:pt x="651012" y="49850"/>
                  <a:pt x="646507" y="57429"/>
                  <a:pt x="643504" y="57429"/>
                </a:cubicBezTo>
                <a:cubicBezTo>
                  <a:pt x="634495" y="60460"/>
                  <a:pt x="620982" y="48335"/>
                  <a:pt x="611973" y="58945"/>
                </a:cubicBezTo>
                <a:cubicBezTo>
                  <a:pt x="608970" y="60460"/>
                  <a:pt x="596958" y="55913"/>
                  <a:pt x="593955" y="63492"/>
                </a:cubicBezTo>
                <a:cubicBezTo>
                  <a:pt x="592454" y="66523"/>
                  <a:pt x="593955" y="65007"/>
                  <a:pt x="589451" y="65007"/>
                </a:cubicBezTo>
                <a:cubicBezTo>
                  <a:pt x="584946" y="65007"/>
                  <a:pt x="581943" y="68039"/>
                  <a:pt x="577439" y="71070"/>
                </a:cubicBezTo>
                <a:cubicBezTo>
                  <a:pt x="574436" y="75617"/>
                  <a:pt x="575937" y="69555"/>
                  <a:pt x="572934" y="69555"/>
                </a:cubicBezTo>
                <a:cubicBezTo>
                  <a:pt x="572934" y="69555"/>
                  <a:pt x="566928" y="72586"/>
                  <a:pt x="565427" y="74102"/>
                </a:cubicBezTo>
                <a:cubicBezTo>
                  <a:pt x="563925" y="75617"/>
                  <a:pt x="562424" y="78649"/>
                  <a:pt x="560922" y="78649"/>
                </a:cubicBezTo>
                <a:cubicBezTo>
                  <a:pt x="559421" y="80164"/>
                  <a:pt x="554916" y="77133"/>
                  <a:pt x="553415" y="78649"/>
                </a:cubicBezTo>
                <a:cubicBezTo>
                  <a:pt x="550412" y="80164"/>
                  <a:pt x="547409" y="84711"/>
                  <a:pt x="544406" y="84711"/>
                </a:cubicBezTo>
                <a:cubicBezTo>
                  <a:pt x="542905" y="86227"/>
                  <a:pt x="542905" y="83196"/>
                  <a:pt x="539901" y="83196"/>
                </a:cubicBezTo>
                <a:cubicBezTo>
                  <a:pt x="538400" y="83196"/>
                  <a:pt x="538400" y="86227"/>
                  <a:pt x="535397" y="87743"/>
                </a:cubicBezTo>
                <a:cubicBezTo>
                  <a:pt x="533896" y="87743"/>
                  <a:pt x="530893" y="86227"/>
                  <a:pt x="529391" y="87743"/>
                </a:cubicBezTo>
                <a:cubicBezTo>
                  <a:pt x="527890" y="89259"/>
                  <a:pt x="526388" y="90774"/>
                  <a:pt x="524887" y="92290"/>
                </a:cubicBezTo>
                <a:cubicBezTo>
                  <a:pt x="520382" y="96837"/>
                  <a:pt x="511373" y="98353"/>
                  <a:pt x="502364" y="101384"/>
                </a:cubicBezTo>
                <a:cubicBezTo>
                  <a:pt x="500863" y="101384"/>
                  <a:pt x="500863" y="104416"/>
                  <a:pt x="497860" y="105931"/>
                </a:cubicBezTo>
                <a:cubicBezTo>
                  <a:pt x="494857" y="107447"/>
                  <a:pt x="488851" y="105931"/>
                  <a:pt x="482845" y="107447"/>
                </a:cubicBezTo>
                <a:cubicBezTo>
                  <a:pt x="479842" y="108963"/>
                  <a:pt x="476839" y="110478"/>
                  <a:pt x="472335" y="110478"/>
                </a:cubicBezTo>
                <a:cubicBezTo>
                  <a:pt x="470833" y="110478"/>
                  <a:pt x="469332" y="110478"/>
                  <a:pt x="469332" y="110478"/>
                </a:cubicBezTo>
                <a:cubicBezTo>
                  <a:pt x="467830" y="110478"/>
                  <a:pt x="467830" y="105931"/>
                  <a:pt x="466328" y="105931"/>
                </a:cubicBezTo>
                <a:cubicBezTo>
                  <a:pt x="463325" y="102900"/>
                  <a:pt x="463325" y="104416"/>
                  <a:pt x="461824" y="99868"/>
                </a:cubicBezTo>
                <a:cubicBezTo>
                  <a:pt x="461824" y="98353"/>
                  <a:pt x="460322" y="95321"/>
                  <a:pt x="460322" y="95321"/>
                </a:cubicBezTo>
                <a:cubicBezTo>
                  <a:pt x="458821" y="86227"/>
                  <a:pt x="460322" y="71070"/>
                  <a:pt x="460322" y="68039"/>
                </a:cubicBezTo>
                <a:cubicBezTo>
                  <a:pt x="460322" y="66523"/>
                  <a:pt x="463326" y="69555"/>
                  <a:pt x="464827" y="68039"/>
                </a:cubicBezTo>
                <a:cubicBezTo>
                  <a:pt x="464827" y="66523"/>
                  <a:pt x="466329" y="60460"/>
                  <a:pt x="467830" y="57429"/>
                </a:cubicBezTo>
                <a:cubicBezTo>
                  <a:pt x="467830" y="55913"/>
                  <a:pt x="469331" y="55913"/>
                  <a:pt x="470833" y="54398"/>
                </a:cubicBezTo>
                <a:cubicBezTo>
                  <a:pt x="470833" y="52882"/>
                  <a:pt x="470833" y="51366"/>
                  <a:pt x="472334" y="49851"/>
                </a:cubicBezTo>
                <a:cubicBezTo>
                  <a:pt x="475338" y="45303"/>
                  <a:pt x="478340" y="42272"/>
                  <a:pt x="481343" y="36209"/>
                </a:cubicBezTo>
                <a:cubicBezTo>
                  <a:pt x="482845" y="31662"/>
                  <a:pt x="485848" y="25600"/>
                  <a:pt x="487349" y="21052"/>
                </a:cubicBezTo>
                <a:cubicBezTo>
                  <a:pt x="484346" y="16505"/>
                  <a:pt x="479842" y="19537"/>
                  <a:pt x="475337" y="19537"/>
                </a:cubicBezTo>
                <a:cubicBezTo>
                  <a:pt x="473836" y="18021"/>
                  <a:pt x="472335" y="14990"/>
                  <a:pt x="469332" y="14990"/>
                </a:cubicBezTo>
                <a:cubicBezTo>
                  <a:pt x="467830" y="14990"/>
                  <a:pt x="466328" y="18021"/>
                  <a:pt x="463326" y="19537"/>
                </a:cubicBezTo>
                <a:cubicBezTo>
                  <a:pt x="458821" y="19537"/>
                  <a:pt x="454317" y="16505"/>
                  <a:pt x="451314" y="16505"/>
                </a:cubicBezTo>
                <a:cubicBezTo>
                  <a:pt x="446809" y="16505"/>
                  <a:pt x="442305" y="18021"/>
                  <a:pt x="437800" y="19537"/>
                </a:cubicBezTo>
                <a:cubicBezTo>
                  <a:pt x="436299" y="19537"/>
                  <a:pt x="433296" y="24084"/>
                  <a:pt x="431794" y="24084"/>
                </a:cubicBezTo>
                <a:cubicBezTo>
                  <a:pt x="430293" y="24084"/>
                  <a:pt x="427290" y="21052"/>
                  <a:pt x="425788" y="21052"/>
                </a:cubicBezTo>
                <a:cubicBezTo>
                  <a:pt x="424287" y="22568"/>
                  <a:pt x="422785" y="22568"/>
                  <a:pt x="421284" y="24084"/>
                </a:cubicBezTo>
                <a:cubicBezTo>
                  <a:pt x="419782" y="24084"/>
                  <a:pt x="418281" y="27115"/>
                  <a:pt x="416779" y="28631"/>
                </a:cubicBezTo>
                <a:cubicBezTo>
                  <a:pt x="415278" y="28631"/>
                  <a:pt x="412275" y="25599"/>
                  <a:pt x="409272" y="25599"/>
                </a:cubicBezTo>
                <a:cubicBezTo>
                  <a:pt x="407770" y="25599"/>
                  <a:pt x="406269" y="30147"/>
                  <a:pt x="403266" y="30147"/>
                </a:cubicBezTo>
                <a:cubicBezTo>
                  <a:pt x="398762" y="33178"/>
                  <a:pt x="392756" y="28631"/>
                  <a:pt x="388251" y="33178"/>
                </a:cubicBezTo>
                <a:cubicBezTo>
                  <a:pt x="386750" y="34694"/>
                  <a:pt x="386750" y="36209"/>
                  <a:pt x="385248" y="37725"/>
                </a:cubicBezTo>
                <a:cubicBezTo>
                  <a:pt x="382245" y="39241"/>
                  <a:pt x="379242" y="36209"/>
                  <a:pt x="374738" y="37725"/>
                </a:cubicBezTo>
                <a:cubicBezTo>
                  <a:pt x="373236" y="37725"/>
                  <a:pt x="371735" y="40756"/>
                  <a:pt x="370233" y="42272"/>
                </a:cubicBezTo>
                <a:cubicBezTo>
                  <a:pt x="368732" y="42272"/>
                  <a:pt x="367230" y="39241"/>
                  <a:pt x="367230" y="39241"/>
                </a:cubicBezTo>
                <a:cubicBezTo>
                  <a:pt x="365729" y="39241"/>
                  <a:pt x="362726" y="43788"/>
                  <a:pt x="361224" y="43788"/>
                </a:cubicBezTo>
                <a:cubicBezTo>
                  <a:pt x="359723" y="43788"/>
                  <a:pt x="359723" y="42272"/>
                  <a:pt x="358221" y="42272"/>
                </a:cubicBezTo>
                <a:cubicBezTo>
                  <a:pt x="356720" y="42272"/>
                  <a:pt x="355218" y="46819"/>
                  <a:pt x="353717" y="46819"/>
                </a:cubicBezTo>
                <a:cubicBezTo>
                  <a:pt x="352215" y="46819"/>
                  <a:pt x="350714" y="43788"/>
                  <a:pt x="349212" y="43788"/>
                </a:cubicBezTo>
                <a:cubicBezTo>
                  <a:pt x="347711" y="43788"/>
                  <a:pt x="344708" y="46819"/>
                  <a:pt x="343206" y="46819"/>
                </a:cubicBezTo>
                <a:cubicBezTo>
                  <a:pt x="340203" y="46819"/>
                  <a:pt x="337200" y="43788"/>
                  <a:pt x="334197" y="43788"/>
                </a:cubicBezTo>
                <a:cubicBezTo>
                  <a:pt x="332696" y="43788"/>
                  <a:pt x="329693" y="46819"/>
                  <a:pt x="328191" y="46819"/>
                </a:cubicBezTo>
                <a:cubicBezTo>
                  <a:pt x="326690" y="46819"/>
                  <a:pt x="325188" y="43788"/>
                  <a:pt x="322185" y="43788"/>
                </a:cubicBezTo>
                <a:cubicBezTo>
                  <a:pt x="316179" y="45303"/>
                  <a:pt x="308672" y="49851"/>
                  <a:pt x="302666" y="46819"/>
                </a:cubicBezTo>
                <a:cubicBezTo>
                  <a:pt x="301165" y="46819"/>
                  <a:pt x="298162" y="43788"/>
                  <a:pt x="298162" y="43788"/>
                </a:cubicBezTo>
                <a:cubicBezTo>
                  <a:pt x="296660" y="45303"/>
                  <a:pt x="295159" y="48335"/>
                  <a:pt x="293657" y="48335"/>
                </a:cubicBezTo>
                <a:cubicBezTo>
                  <a:pt x="289153" y="51366"/>
                  <a:pt x="284648" y="49851"/>
                  <a:pt x="280144" y="48335"/>
                </a:cubicBezTo>
                <a:cubicBezTo>
                  <a:pt x="274138" y="48335"/>
                  <a:pt x="269633" y="51366"/>
                  <a:pt x="265129" y="51366"/>
                </a:cubicBezTo>
                <a:cubicBezTo>
                  <a:pt x="256120" y="51366"/>
                  <a:pt x="248612" y="49850"/>
                  <a:pt x="239603" y="49850"/>
                </a:cubicBezTo>
                <a:cubicBezTo>
                  <a:pt x="232096" y="49850"/>
                  <a:pt x="227592" y="52882"/>
                  <a:pt x="221586" y="49851"/>
                </a:cubicBezTo>
                <a:cubicBezTo>
                  <a:pt x="218583" y="46819"/>
                  <a:pt x="215580" y="39241"/>
                  <a:pt x="212577" y="37725"/>
                </a:cubicBezTo>
                <a:cubicBezTo>
                  <a:pt x="209574" y="37725"/>
                  <a:pt x="199063" y="42272"/>
                  <a:pt x="194559" y="42272"/>
                </a:cubicBezTo>
                <a:cubicBezTo>
                  <a:pt x="193057" y="43788"/>
                  <a:pt x="188553" y="42272"/>
                  <a:pt x="185550" y="42272"/>
                </a:cubicBezTo>
                <a:cubicBezTo>
                  <a:pt x="179544" y="43788"/>
                  <a:pt x="172036" y="48335"/>
                  <a:pt x="170535" y="45304"/>
                </a:cubicBezTo>
                <a:cubicBezTo>
                  <a:pt x="169033" y="42272"/>
                  <a:pt x="169034" y="27115"/>
                  <a:pt x="167532" y="25599"/>
                </a:cubicBezTo>
                <a:cubicBezTo>
                  <a:pt x="166031" y="22568"/>
                  <a:pt x="151016" y="25599"/>
                  <a:pt x="149514" y="27115"/>
                </a:cubicBezTo>
                <a:cubicBezTo>
                  <a:pt x="148013" y="30146"/>
                  <a:pt x="146511" y="28631"/>
                  <a:pt x="142007" y="30147"/>
                </a:cubicBezTo>
                <a:cubicBezTo>
                  <a:pt x="140505" y="30147"/>
                  <a:pt x="140505" y="33178"/>
                  <a:pt x="139004" y="34694"/>
                </a:cubicBezTo>
                <a:cubicBezTo>
                  <a:pt x="134499" y="36209"/>
                  <a:pt x="129995" y="34694"/>
                  <a:pt x="125490" y="36209"/>
                </a:cubicBezTo>
                <a:cubicBezTo>
                  <a:pt x="122487" y="37725"/>
                  <a:pt x="119484" y="42272"/>
                  <a:pt x="117983" y="43788"/>
                </a:cubicBezTo>
                <a:cubicBezTo>
                  <a:pt x="116481" y="43788"/>
                  <a:pt x="114980" y="42272"/>
                  <a:pt x="113478" y="43788"/>
                </a:cubicBezTo>
                <a:cubicBezTo>
                  <a:pt x="110475" y="43788"/>
                  <a:pt x="108974" y="46819"/>
                  <a:pt x="107472" y="48335"/>
                </a:cubicBezTo>
                <a:cubicBezTo>
                  <a:pt x="105971" y="48335"/>
                  <a:pt x="101466" y="46819"/>
                  <a:pt x="99965" y="45303"/>
                </a:cubicBezTo>
                <a:cubicBezTo>
                  <a:pt x="99965" y="45303"/>
                  <a:pt x="95460" y="36209"/>
                  <a:pt x="95460" y="34693"/>
                </a:cubicBezTo>
                <a:cubicBezTo>
                  <a:pt x="93959" y="27115"/>
                  <a:pt x="96962" y="24084"/>
                  <a:pt x="95460" y="21052"/>
                </a:cubicBezTo>
                <a:cubicBezTo>
                  <a:pt x="93959" y="19537"/>
                  <a:pt x="90956" y="18021"/>
                  <a:pt x="86451" y="19537"/>
                </a:cubicBezTo>
                <a:cubicBezTo>
                  <a:pt x="83449" y="19537"/>
                  <a:pt x="83449" y="24084"/>
                  <a:pt x="80445" y="25600"/>
                </a:cubicBezTo>
                <a:cubicBezTo>
                  <a:pt x="80445" y="25600"/>
                  <a:pt x="77443" y="24084"/>
                  <a:pt x="74440" y="25599"/>
                </a:cubicBezTo>
                <a:cubicBezTo>
                  <a:pt x="72938" y="25599"/>
                  <a:pt x="71437" y="28631"/>
                  <a:pt x="69935" y="30146"/>
                </a:cubicBezTo>
                <a:cubicBezTo>
                  <a:pt x="66932" y="31662"/>
                  <a:pt x="62428" y="28631"/>
                  <a:pt x="57923" y="31662"/>
                </a:cubicBezTo>
                <a:cubicBezTo>
                  <a:pt x="57923" y="33178"/>
                  <a:pt x="56422" y="36209"/>
                  <a:pt x="56422" y="36209"/>
                </a:cubicBezTo>
                <a:cubicBezTo>
                  <a:pt x="54920" y="37725"/>
                  <a:pt x="53419" y="36209"/>
                  <a:pt x="51917" y="36209"/>
                </a:cubicBezTo>
                <a:cubicBezTo>
                  <a:pt x="50416" y="37725"/>
                  <a:pt x="48914" y="40756"/>
                  <a:pt x="47413" y="40756"/>
                </a:cubicBezTo>
                <a:cubicBezTo>
                  <a:pt x="39905" y="43788"/>
                  <a:pt x="33899" y="45303"/>
                  <a:pt x="27893" y="48335"/>
                </a:cubicBezTo>
                <a:cubicBezTo>
                  <a:pt x="24890" y="49850"/>
                  <a:pt x="21887" y="52882"/>
                  <a:pt x="20386" y="52882"/>
                </a:cubicBezTo>
                <a:cubicBezTo>
                  <a:pt x="17383" y="52882"/>
                  <a:pt x="15881" y="49851"/>
                  <a:pt x="14380" y="49851"/>
                </a:cubicBezTo>
                <a:cubicBezTo>
                  <a:pt x="9876" y="51366"/>
                  <a:pt x="9875" y="54398"/>
                  <a:pt x="6872" y="54398"/>
                </a:cubicBezTo>
                <a:cubicBezTo>
                  <a:pt x="5371" y="54398"/>
                  <a:pt x="3870" y="52882"/>
                  <a:pt x="2368" y="52882"/>
                </a:cubicBezTo>
                <a:lnTo>
                  <a:pt x="0" y="53480"/>
                </a:lnTo>
                <a:lnTo>
                  <a:pt x="1272" y="39172"/>
                </a:lnTo>
                <a:lnTo>
                  <a:pt x="17758" y="39051"/>
                </a:lnTo>
                <a:cubicBezTo>
                  <a:pt x="26392" y="37725"/>
                  <a:pt x="34650" y="34693"/>
                  <a:pt x="41407" y="28631"/>
                </a:cubicBezTo>
                <a:cubicBezTo>
                  <a:pt x="44410" y="25599"/>
                  <a:pt x="45911" y="27115"/>
                  <a:pt x="50416" y="25599"/>
                </a:cubicBezTo>
                <a:cubicBezTo>
                  <a:pt x="54920" y="24084"/>
                  <a:pt x="59425" y="18021"/>
                  <a:pt x="62428" y="16505"/>
                </a:cubicBezTo>
                <a:cubicBezTo>
                  <a:pt x="66932" y="14990"/>
                  <a:pt x="69935" y="16505"/>
                  <a:pt x="72938" y="14990"/>
                </a:cubicBezTo>
                <a:cubicBezTo>
                  <a:pt x="72938" y="13474"/>
                  <a:pt x="72938" y="11958"/>
                  <a:pt x="74440" y="11958"/>
                </a:cubicBezTo>
                <a:cubicBezTo>
                  <a:pt x="74440" y="11958"/>
                  <a:pt x="75941" y="13474"/>
                  <a:pt x="75941" y="14990"/>
                </a:cubicBezTo>
                <a:cubicBezTo>
                  <a:pt x="78944" y="11958"/>
                  <a:pt x="78944" y="8927"/>
                  <a:pt x="80446" y="7411"/>
                </a:cubicBezTo>
                <a:cubicBezTo>
                  <a:pt x="86452" y="5895"/>
                  <a:pt x="101466" y="2864"/>
                  <a:pt x="101466" y="5895"/>
                </a:cubicBezTo>
                <a:cubicBezTo>
                  <a:pt x="102968" y="10442"/>
                  <a:pt x="102968" y="10442"/>
                  <a:pt x="102968" y="10442"/>
                </a:cubicBezTo>
                <a:cubicBezTo>
                  <a:pt x="102968" y="8927"/>
                  <a:pt x="104469" y="13474"/>
                  <a:pt x="104469" y="11958"/>
                </a:cubicBezTo>
                <a:cubicBezTo>
                  <a:pt x="104469" y="14990"/>
                  <a:pt x="101466" y="18021"/>
                  <a:pt x="102968" y="18021"/>
                </a:cubicBezTo>
                <a:cubicBezTo>
                  <a:pt x="105971" y="31662"/>
                  <a:pt x="122487" y="24084"/>
                  <a:pt x="128493" y="18021"/>
                </a:cubicBezTo>
                <a:cubicBezTo>
                  <a:pt x="132998" y="13474"/>
                  <a:pt x="143508" y="14990"/>
                  <a:pt x="152517" y="11958"/>
                </a:cubicBezTo>
                <a:cubicBezTo>
                  <a:pt x="160025" y="8927"/>
                  <a:pt x="166031" y="2864"/>
                  <a:pt x="170535" y="4380"/>
                </a:cubicBezTo>
                <a:cubicBezTo>
                  <a:pt x="173538" y="7411"/>
                  <a:pt x="176541" y="19537"/>
                  <a:pt x="179544" y="21052"/>
                </a:cubicBezTo>
                <a:cubicBezTo>
                  <a:pt x="184048" y="24084"/>
                  <a:pt x="190054" y="16505"/>
                  <a:pt x="196060" y="16505"/>
                </a:cubicBezTo>
                <a:cubicBezTo>
                  <a:pt x="197562" y="16505"/>
                  <a:pt x="199063" y="18021"/>
                  <a:pt x="200565" y="18021"/>
                </a:cubicBezTo>
                <a:cubicBezTo>
                  <a:pt x="203568" y="18021"/>
                  <a:pt x="212577" y="16505"/>
                  <a:pt x="218583" y="18021"/>
                </a:cubicBezTo>
                <a:cubicBezTo>
                  <a:pt x="223087" y="19537"/>
                  <a:pt x="227592" y="27115"/>
                  <a:pt x="232096" y="28631"/>
                </a:cubicBezTo>
                <a:cubicBezTo>
                  <a:pt x="239604" y="31662"/>
                  <a:pt x="250114" y="28631"/>
                  <a:pt x="259123" y="28631"/>
                </a:cubicBezTo>
                <a:cubicBezTo>
                  <a:pt x="269633" y="28631"/>
                  <a:pt x="278642" y="30146"/>
                  <a:pt x="287651" y="28631"/>
                </a:cubicBezTo>
                <a:cubicBezTo>
                  <a:pt x="292156" y="28631"/>
                  <a:pt x="296660" y="25599"/>
                  <a:pt x="301165" y="24084"/>
                </a:cubicBezTo>
                <a:cubicBezTo>
                  <a:pt x="311675" y="22568"/>
                  <a:pt x="322186" y="27115"/>
                  <a:pt x="331194" y="24084"/>
                </a:cubicBezTo>
                <a:cubicBezTo>
                  <a:pt x="332696" y="24084"/>
                  <a:pt x="334197" y="19537"/>
                  <a:pt x="337200" y="19537"/>
                </a:cubicBezTo>
                <a:cubicBezTo>
                  <a:pt x="341705" y="19537"/>
                  <a:pt x="344708" y="25599"/>
                  <a:pt x="352215" y="24084"/>
                </a:cubicBezTo>
                <a:cubicBezTo>
                  <a:pt x="361224" y="22568"/>
                  <a:pt x="374738" y="18021"/>
                  <a:pt x="386749" y="14990"/>
                </a:cubicBezTo>
                <a:cubicBezTo>
                  <a:pt x="389753" y="14990"/>
                  <a:pt x="391254" y="14990"/>
                  <a:pt x="392756" y="14990"/>
                </a:cubicBezTo>
                <a:cubicBezTo>
                  <a:pt x="397260" y="13474"/>
                  <a:pt x="400263" y="10442"/>
                  <a:pt x="403266" y="10442"/>
                </a:cubicBezTo>
                <a:cubicBezTo>
                  <a:pt x="404767" y="10442"/>
                  <a:pt x="406269" y="13474"/>
                  <a:pt x="407770" y="11958"/>
                </a:cubicBezTo>
                <a:cubicBezTo>
                  <a:pt x="412275" y="11958"/>
                  <a:pt x="416779" y="7411"/>
                  <a:pt x="421284" y="5895"/>
                </a:cubicBezTo>
                <a:cubicBezTo>
                  <a:pt x="424287" y="5895"/>
                  <a:pt x="427290" y="5895"/>
                  <a:pt x="430293" y="5895"/>
                </a:cubicBezTo>
                <a:cubicBezTo>
                  <a:pt x="436299" y="4380"/>
                  <a:pt x="442305" y="1348"/>
                  <a:pt x="448311" y="1348"/>
                </a:cubicBezTo>
                <a:cubicBezTo>
                  <a:pt x="448311" y="1348"/>
                  <a:pt x="449812" y="1348"/>
                  <a:pt x="451314" y="1348"/>
                </a:cubicBezTo>
                <a:cubicBezTo>
                  <a:pt x="451314" y="5895"/>
                  <a:pt x="451314" y="5895"/>
                  <a:pt x="451314" y="5895"/>
                </a:cubicBezTo>
                <a:cubicBezTo>
                  <a:pt x="452815" y="5895"/>
                  <a:pt x="454317" y="1348"/>
                  <a:pt x="455818" y="1348"/>
                </a:cubicBezTo>
                <a:cubicBezTo>
                  <a:pt x="461824" y="-167"/>
                  <a:pt x="467830" y="1348"/>
                  <a:pt x="472334" y="1348"/>
                </a:cubicBezTo>
                <a:cubicBezTo>
                  <a:pt x="473836" y="1348"/>
                  <a:pt x="479842" y="-1683"/>
                  <a:pt x="484346" y="1348"/>
                </a:cubicBezTo>
                <a:cubicBezTo>
                  <a:pt x="491854" y="4380"/>
                  <a:pt x="496358" y="11958"/>
                  <a:pt x="496358" y="27115"/>
                </a:cubicBezTo>
                <a:cubicBezTo>
                  <a:pt x="496358" y="25599"/>
                  <a:pt x="494857" y="34693"/>
                  <a:pt x="494857" y="34693"/>
                </a:cubicBezTo>
                <a:cubicBezTo>
                  <a:pt x="494857" y="36209"/>
                  <a:pt x="493355" y="34693"/>
                  <a:pt x="491854" y="36209"/>
                </a:cubicBezTo>
                <a:cubicBezTo>
                  <a:pt x="490352" y="40756"/>
                  <a:pt x="490352" y="45303"/>
                  <a:pt x="488851" y="48335"/>
                </a:cubicBezTo>
                <a:cubicBezTo>
                  <a:pt x="488851" y="48335"/>
                  <a:pt x="485848" y="48335"/>
                  <a:pt x="484346" y="49851"/>
                </a:cubicBezTo>
                <a:cubicBezTo>
                  <a:pt x="484346" y="51366"/>
                  <a:pt x="484346" y="54398"/>
                  <a:pt x="484346" y="54398"/>
                </a:cubicBezTo>
                <a:cubicBezTo>
                  <a:pt x="482845" y="54398"/>
                  <a:pt x="482845" y="54398"/>
                  <a:pt x="481343" y="54398"/>
                </a:cubicBezTo>
                <a:cubicBezTo>
                  <a:pt x="479842" y="55913"/>
                  <a:pt x="479842" y="60460"/>
                  <a:pt x="478340" y="63492"/>
                </a:cubicBezTo>
                <a:cubicBezTo>
                  <a:pt x="478340" y="65007"/>
                  <a:pt x="475338" y="66523"/>
                  <a:pt x="475338" y="68039"/>
                </a:cubicBezTo>
                <a:cubicBezTo>
                  <a:pt x="470833" y="75617"/>
                  <a:pt x="466329" y="87743"/>
                  <a:pt x="472334" y="87743"/>
                </a:cubicBezTo>
                <a:cubicBezTo>
                  <a:pt x="473836" y="87743"/>
                  <a:pt x="473836" y="84711"/>
                  <a:pt x="476839" y="86227"/>
                </a:cubicBezTo>
                <a:cubicBezTo>
                  <a:pt x="478340" y="86227"/>
                  <a:pt x="481343" y="90774"/>
                  <a:pt x="482845" y="90774"/>
                </a:cubicBezTo>
                <a:cubicBezTo>
                  <a:pt x="484346" y="90774"/>
                  <a:pt x="485848" y="86227"/>
                  <a:pt x="488851" y="86227"/>
                </a:cubicBezTo>
                <a:cubicBezTo>
                  <a:pt x="491854" y="84712"/>
                  <a:pt x="493355" y="86227"/>
                  <a:pt x="497860" y="83196"/>
                </a:cubicBezTo>
                <a:cubicBezTo>
                  <a:pt x="500863" y="81680"/>
                  <a:pt x="499361" y="80164"/>
                  <a:pt x="502364" y="81680"/>
                </a:cubicBezTo>
                <a:cubicBezTo>
                  <a:pt x="505367" y="81680"/>
                  <a:pt x="508370" y="77133"/>
                  <a:pt x="511373" y="77133"/>
                </a:cubicBezTo>
                <a:cubicBezTo>
                  <a:pt x="515878" y="75617"/>
                  <a:pt x="520382" y="75617"/>
                  <a:pt x="523385" y="74102"/>
                </a:cubicBezTo>
                <a:cubicBezTo>
                  <a:pt x="527890" y="72586"/>
                  <a:pt x="532394" y="69555"/>
                  <a:pt x="536898" y="68039"/>
                </a:cubicBezTo>
                <a:cubicBezTo>
                  <a:pt x="542905" y="65008"/>
                  <a:pt x="548910" y="65007"/>
                  <a:pt x="553415" y="63492"/>
                </a:cubicBezTo>
                <a:cubicBezTo>
                  <a:pt x="554916" y="61976"/>
                  <a:pt x="556418" y="58945"/>
                  <a:pt x="557919" y="58945"/>
                </a:cubicBezTo>
                <a:cubicBezTo>
                  <a:pt x="560922" y="57429"/>
                  <a:pt x="562424" y="58945"/>
                  <a:pt x="565427" y="58945"/>
                </a:cubicBezTo>
                <a:cubicBezTo>
                  <a:pt x="568430" y="57429"/>
                  <a:pt x="572934" y="54398"/>
                  <a:pt x="575937" y="51366"/>
                </a:cubicBezTo>
                <a:cubicBezTo>
                  <a:pt x="577439" y="49851"/>
                  <a:pt x="581943" y="48335"/>
                  <a:pt x="584946" y="46819"/>
                </a:cubicBezTo>
                <a:cubicBezTo>
                  <a:pt x="590952" y="45303"/>
                  <a:pt x="601463" y="43788"/>
                  <a:pt x="608970" y="40756"/>
                </a:cubicBezTo>
                <a:cubicBezTo>
                  <a:pt x="610472" y="39241"/>
                  <a:pt x="611973" y="36209"/>
                  <a:pt x="613475" y="36209"/>
                </a:cubicBezTo>
                <a:cubicBezTo>
                  <a:pt x="616478" y="34694"/>
                  <a:pt x="617979" y="36209"/>
                  <a:pt x="620982" y="36209"/>
                </a:cubicBezTo>
                <a:cubicBezTo>
                  <a:pt x="623985" y="34694"/>
                  <a:pt x="628490" y="31662"/>
                  <a:pt x="631492" y="31662"/>
                </a:cubicBezTo>
                <a:cubicBezTo>
                  <a:pt x="634495" y="31662"/>
                  <a:pt x="643504" y="39241"/>
                  <a:pt x="648009" y="33178"/>
                </a:cubicBezTo>
                <a:cubicBezTo>
                  <a:pt x="651012" y="30146"/>
                  <a:pt x="658519" y="33178"/>
                  <a:pt x="666027" y="31662"/>
                </a:cubicBezTo>
                <a:cubicBezTo>
                  <a:pt x="667528" y="30146"/>
                  <a:pt x="667528" y="28631"/>
                  <a:pt x="669030" y="28631"/>
                </a:cubicBezTo>
                <a:cubicBezTo>
                  <a:pt x="672033" y="28631"/>
                  <a:pt x="673534" y="31662"/>
                  <a:pt x="676537" y="31662"/>
                </a:cubicBezTo>
                <a:cubicBezTo>
                  <a:pt x="678039" y="30146"/>
                  <a:pt x="678039" y="27115"/>
                  <a:pt x="679540" y="27115"/>
                </a:cubicBezTo>
                <a:cubicBezTo>
                  <a:pt x="682543" y="25600"/>
                  <a:pt x="684045" y="28631"/>
                  <a:pt x="685546" y="28631"/>
                </a:cubicBezTo>
                <a:cubicBezTo>
                  <a:pt x="691552" y="28631"/>
                  <a:pt x="696056" y="24084"/>
                  <a:pt x="702063" y="24084"/>
                </a:cubicBezTo>
                <a:cubicBezTo>
                  <a:pt x="705066" y="24084"/>
                  <a:pt x="709570" y="25599"/>
                  <a:pt x="714074" y="25599"/>
                </a:cubicBezTo>
                <a:cubicBezTo>
                  <a:pt x="720080" y="27115"/>
                  <a:pt x="727588" y="24084"/>
                  <a:pt x="732092" y="25599"/>
                </a:cubicBezTo>
                <a:cubicBezTo>
                  <a:pt x="735095" y="27115"/>
                  <a:pt x="739600" y="34694"/>
                  <a:pt x="741101" y="37725"/>
                </a:cubicBezTo>
                <a:cubicBezTo>
                  <a:pt x="742603" y="40756"/>
                  <a:pt x="741101" y="52882"/>
                  <a:pt x="742603" y="54398"/>
                </a:cubicBezTo>
                <a:cubicBezTo>
                  <a:pt x="742603" y="58945"/>
                  <a:pt x="745606" y="60460"/>
                  <a:pt x="748609" y="63492"/>
                </a:cubicBezTo>
                <a:cubicBezTo>
                  <a:pt x="753113" y="69555"/>
                  <a:pt x="754615" y="72586"/>
                  <a:pt x="762122" y="71070"/>
                </a:cubicBezTo>
                <a:cubicBezTo>
                  <a:pt x="762122" y="71070"/>
                  <a:pt x="763623" y="68039"/>
                  <a:pt x="765125" y="68039"/>
                </a:cubicBezTo>
                <a:cubicBezTo>
                  <a:pt x="766626" y="68039"/>
                  <a:pt x="768128" y="71070"/>
                  <a:pt x="768128" y="71070"/>
                </a:cubicBezTo>
                <a:cubicBezTo>
                  <a:pt x="769629" y="69555"/>
                  <a:pt x="771131" y="66523"/>
                  <a:pt x="772633" y="66523"/>
                </a:cubicBezTo>
                <a:cubicBezTo>
                  <a:pt x="774134" y="65007"/>
                  <a:pt x="775636" y="66523"/>
                  <a:pt x="777137" y="66523"/>
                </a:cubicBezTo>
                <a:cubicBezTo>
                  <a:pt x="778638" y="65007"/>
                  <a:pt x="780140" y="61976"/>
                  <a:pt x="783143" y="61976"/>
                </a:cubicBezTo>
                <a:cubicBezTo>
                  <a:pt x="783143" y="60460"/>
                  <a:pt x="784644" y="61976"/>
                  <a:pt x="786146" y="61976"/>
                </a:cubicBezTo>
                <a:cubicBezTo>
                  <a:pt x="787647" y="60460"/>
                  <a:pt x="789149" y="57429"/>
                  <a:pt x="790650" y="57429"/>
                </a:cubicBezTo>
                <a:cubicBezTo>
                  <a:pt x="795155" y="54398"/>
                  <a:pt x="798158" y="55913"/>
                  <a:pt x="801161" y="52882"/>
                </a:cubicBezTo>
                <a:cubicBezTo>
                  <a:pt x="802662" y="51366"/>
                  <a:pt x="802662" y="48335"/>
                  <a:pt x="804164" y="48335"/>
                </a:cubicBezTo>
                <a:cubicBezTo>
                  <a:pt x="805665" y="46819"/>
                  <a:pt x="807167" y="48335"/>
                  <a:pt x="808668" y="48335"/>
                </a:cubicBezTo>
                <a:cubicBezTo>
                  <a:pt x="810170" y="46819"/>
                  <a:pt x="810170" y="45303"/>
                  <a:pt x="811671" y="43788"/>
                </a:cubicBezTo>
                <a:cubicBezTo>
                  <a:pt x="813173" y="42272"/>
                  <a:pt x="814674" y="43788"/>
                  <a:pt x="814674" y="43788"/>
                </a:cubicBezTo>
                <a:cubicBezTo>
                  <a:pt x="816176" y="39241"/>
                  <a:pt x="816176" y="39241"/>
                  <a:pt x="816176" y="39241"/>
                </a:cubicBezTo>
                <a:cubicBezTo>
                  <a:pt x="817677" y="37725"/>
                  <a:pt x="820680" y="37725"/>
                  <a:pt x="823683" y="36209"/>
                </a:cubicBezTo>
                <a:cubicBezTo>
                  <a:pt x="826686" y="34694"/>
                  <a:pt x="830064" y="31283"/>
                  <a:pt x="833255" y="2919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2240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735080" y="2421586"/>
            <a:ext cx="2938532" cy="637953"/>
            <a:chOff x="2256230" y="2165541"/>
            <a:chExt cx="2938532" cy="637953"/>
          </a:xfrm>
        </p:grpSpPr>
        <p:sp>
          <p:nvSpPr>
            <p:cNvPr id="5" name="TextBox 4"/>
            <p:cNvSpPr txBox="1"/>
            <p:nvPr/>
          </p:nvSpPr>
          <p:spPr>
            <a:xfrm>
              <a:off x="3114689" y="2165541"/>
              <a:ext cx="1046761" cy="147733"/>
            </a:xfrm>
            <a:prstGeom prst="rect">
              <a:avLst/>
            </a:prstGeom>
            <a:noFill/>
          </p:spPr>
          <p:txBody>
            <a:bodyPr wrap="none" lIns="0" tIns="0" rIns="0" bIns="0" rtlCol="0">
              <a:spAutoFit/>
            </a:bodyPr>
            <a:lstStyle/>
            <a:p>
              <a:pPr>
                <a:lnSpc>
                  <a:spcPct val="80000"/>
                </a:lnSpc>
              </a:pPr>
              <a:r>
                <a:rPr lang="en-US" sz="1200" b="1" spc="200" dirty="0">
                  <a:latin typeface="Titillium" charset="0"/>
                  <a:ea typeface="Titillium" charset="0"/>
                  <a:cs typeface="Titillium" charset="0"/>
                </a:rPr>
                <a:t>MARKETING</a:t>
              </a:r>
            </a:p>
          </p:txBody>
        </p:sp>
        <p:sp>
          <p:nvSpPr>
            <p:cNvPr id="6" name="TextBox 5"/>
            <p:cNvSpPr txBox="1"/>
            <p:nvPr/>
          </p:nvSpPr>
          <p:spPr>
            <a:xfrm>
              <a:off x="3114689" y="2414459"/>
              <a:ext cx="2080073" cy="369332"/>
            </a:xfrm>
            <a:prstGeom prst="rect">
              <a:avLst/>
            </a:prstGeom>
            <a:noFill/>
          </p:spPr>
          <p:txBody>
            <a:bodyPr wrap="square" lIns="0" tIns="0" rIns="91440" bIns="0" rtlCol="0">
              <a:spAutoFit/>
            </a:bodyPr>
            <a:lstStyle/>
            <a:p>
              <a:pPr>
                <a:lnSpc>
                  <a:spcPct val="120000"/>
                </a:lnSpc>
              </a:pPr>
              <a:r>
                <a:rPr lang="en-US" sz="1000" dirty="0">
                  <a:solidFill>
                    <a:schemeClr val="tx1">
                      <a:alpha val="60000"/>
                    </a:schemeClr>
                  </a:solidFill>
                  <a:latin typeface="Titillium" charset="0"/>
                  <a:ea typeface="Titillium" charset="0"/>
                  <a:cs typeface="Titillium" charset="0"/>
                </a:rPr>
                <a:t>There are many variations of passages of </a:t>
              </a:r>
              <a:r>
                <a:rPr lang="en-US" sz="1000" dirty="0" err="1">
                  <a:solidFill>
                    <a:schemeClr val="tx1">
                      <a:alpha val="60000"/>
                    </a:schemeClr>
                  </a:solidFill>
                  <a:latin typeface="Titillium" charset="0"/>
                  <a:ea typeface="Titillium" charset="0"/>
                  <a:cs typeface="Titillium" charset="0"/>
                </a:rPr>
                <a:t>Lorem</a:t>
              </a:r>
              <a:r>
                <a:rPr lang="en-US" sz="1000" dirty="0">
                  <a:solidFill>
                    <a:schemeClr val="tx1">
                      <a:alpha val="60000"/>
                    </a:schemeClr>
                  </a:solidFill>
                  <a:latin typeface="Titillium" charset="0"/>
                  <a:ea typeface="Titillium" charset="0"/>
                  <a:cs typeface="Titillium" charset="0"/>
                </a:rPr>
                <a:t>.</a:t>
              </a:r>
            </a:p>
          </p:txBody>
        </p:sp>
        <p:sp>
          <p:nvSpPr>
            <p:cNvPr id="7" name="Oval 6"/>
            <p:cNvSpPr/>
            <p:nvPr/>
          </p:nvSpPr>
          <p:spPr>
            <a:xfrm>
              <a:off x="2256230" y="2165541"/>
              <a:ext cx="637953" cy="637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3624"/>
            <p:cNvSpPr/>
            <p:nvPr/>
          </p:nvSpPr>
          <p:spPr>
            <a:xfrm>
              <a:off x="2405455" y="2314766"/>
              <a:ext cx="339502" cy="339502"/>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38100" tIns="38100" rIns="38100" bIns="38100" anchor="ctr"/>
            <a:lstStyle/>
            <a:p>
              <a:endParaRPr>
                <a:solidFill>
                  <a:prstClr val="black"/>
                </a:solidFill>
              </a:endParaRPr>
            </a:p>
          </p:txBody>
        </p:sp>
      </p:grpSp>
      <p:grpSp>
        <p:nvGrpSpPr>
          <p:cNvPr id="9" name="Group 8"/>
          <p:cNvGrpSpPr/>
          <p:nvPr/>
        </p:nvGrpSpPr>
        <p:grpSpPr>
          <a:xfrm>
            <a:off x="4735080" y="3685045"/>
            <a:ext cx="2938532" cy="637953"/>
            <a:chOff x="2256230" y="3429000"/>
            <a:chExt cx="2938532" cy="637953"/>
          </a:xfrm>
        </p:grpSpPr>
        <p:sp>
          <p:nvSpPr>
            <p:cNvPr id="10" name="TextBox 9"/>
            <p:cNvSpPr txBox="1"/>
            <p:nvPr/>
          </p:nvSpPr>
          <p:spPr>
            <a:xfrm>
              <a:off x="3114689" y="3429000"/>
              <a:ext cx="820738" cy="147733"/>
            </a:xfrm>
            <a:prstGeom prst="rect">
              <a:avLst/>
            </a:prstGeom>
            <a:noFill/>
          </p:spPr>
          <p:txBody>
            <a:bodyPr wrap="none" lIns="0" tIns="0" rIns="0" bIns="0" rtlCol="0">
              <a:spAutoFit/>
            </a:bodyPr>
            <a:lstStyle/>
            <a:p>
              <a:pPr>
                <a:lnSpc>
                  <a:spcPct val="80000"/>
                </a:lnSpc>
              </a:pPr>
              <a:r>
                <a:rPr lang="en-US" sz="1200" b="1" spc="200" dirty="0">
                  <a:latin typeface="Titillium" charset="0"/>
                  <a:ea typeface="Titillium" charset="0"/>
                  <a:cs typeface="Titillium" charset="0"/>
                </a:rPr>
                <a:t>SUPPORT</a:t>
              </a:r>
            </a:p>
          </p:txBody>
        </p:sp>
        <p:sp>
          <p:nvSpPr>
            <p:cNvPr id="11" name="TextBox 10"/>
            <p:cNvSpPr txBox="1"/>
            <p:nvPr/>
          </p:nvSpPr>
          <p:spPr>
            <a:xfrm>
              <a:off x="3114689" y="3677918"/>
              <a:ext cx="2080073" cy="369332"/>
            </a:xfrm>
            <a:prstGeom prst="rect">
              <a:avLst/>
            </a:prstGeom>
            <a:noFill/>
          </p:spPr>
          <p:txBody>
            <a:bodyPr wrap="square" lIns="0" tIns="0" rIns="91440" bIns="0" rtlCol="0">
              <a:spAutoFit/>
            </a:bodyPr>
            <a:lstStyle/>
            <a:p>
              <a:pPr>
                <a:lnSpc>
                  <a:spcPct val="120000"/>
                </a:lnSpc>
              </a:pPr>
              <a:r>
                <a:rPr lang="en-US" sz="1000" dirty="0">
                  <a:solidFill>
                    <a:schemeClr val="tx1">
                      <a:alpha val="60000"/>
                    </a:schemeClr>
                  </a:solidFill>
                  <a:latin typeface="Titillium" charset="0"/>
                  <a:ea typeface="Titillium" charset="0"/>
                  <a:cs typeface="Titillium" charset="0"/>
                </a:rPr>
                <a:t>There are many variations of passages of </a:t>
              </a:r>
              <a:r>
                <a:rPr lang="en-US" sz="1000" dirty="0" err="1">
                  <a:solidFill>
                    <a:schemeClr val="tx1">
                      <a:alpha val="60000"/>
                    </a:schemeClr>
                  </a:solidFill>
                  <a:latin typeface="Titillium" charset="0"/>
                  <a:ea typeface="Titillium" charset="0"/>
                  <a:cs typeface="Titillium" charset="0"/>
                </a:rPr>
                <a:t>Lorem</a:t>
              </a:r>
              <a:r>
                <a:rPr lang="en-US" sz="1000" dirty="0">
                  <a:solidFill>
                    <a:schemeClr val="tx1">
                      <a:alpha val="60000"/>
                    </a:schemeClr>
                  </a:solidFill>
                  <a:latin typeface="Titillium" charset="0"/>
                  <a:ea typeface="Titillium" charset="0"/>
                  <a:cs typeface="Titillium" charset="0"/>
                </a:rPr>
                <a:t>.</a:t>
              </a:r>
            </a:p>
          </p:txBody>
        </p:sp>
        <p:sp>
          <p:nvSpPr>
            <p:cNvPr id="12" name="Oval 11"/>
            <p:cNvSpPr/>
            <p:nvPr/>
          </p:nvSpPr>
          <p:spPr>
            <a:xfrm>
              <a:off x="2256230" y="3429000"/>
              <a:ext cx="637953" cy="637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3620"/>
            <p:cNvSpPr/>
            <p:nvPr/>
          </p:nvSpPr>
          <p:spPr>
            <a:xfrm>
              <a:off x="2388480" y="3561250"/>
              <a:ext cx="373452" cy="373452"/>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a:solidFill>
                  <a:prstClr val="black"/>
                </a:solidFill>
              </a:endParaRPr>
            </a:p>
          </p:txBody>
        </p:sp>
      </p:grpSp>
      <p:grpSp>
        <p:nvGrpSpPr>
          <p:cNvPr id="14" name="Group 13"/>
          <p:cNvGrpSpPr/>
          <p:nvPr/>
        </p:nvGrpSpPr>
        <p:grpSpPr>
          <a:xfrm>
            <a:off x="4735080" y="4954464"/>
            <a:ext cx="2938532" cy="637953"/>
            <a:chOff x="2256230" y="4698419"/>
            <a:chExt cx="2938532" cy="637953"/>
          </a:xfrm>
        </p:grpSpPr>
        <p:sp>
          <p:nvSpPr>
            <p:cNvPr id="15" name="TextBox 14"/>
            <p:cNvSpPr txBox="1"/>
            <p:nvPr/>
          </p:nvSpPr>
          <p:spPr>
            <a:xfrm>
              <a:off x="3114689" y="4698419"/>
              <a:ext cx="1442703" cy="147733"/>
            </a:xfrm>
            <a:prstGeom prst="rect">
              <a:avLst/>
            </a:prstGeom>
            <a:noFill/>
          </p:spPr>
          <p:txBody>
            <a:bodyPr wrap="none" lIns="0" tIns="0" rIns="0" bIns="0" rtlCol="0">
              <a:spAutoFit/>
            </a:bodyPr>
            <a:lstStyle/>
            <a:p>
              <a:pPr>
                <a:lnSpc>
                  <a:spcPct val="80000"/>
                </a:lnSpc>
              </a:pPr>
              <a:r>
                <a:rPr lang="en-US" sz="1200" b="1" spc="200" dirty="0">
                  <a:latin typeface="Titillium" charset="0"/>
                  <a:ea typeface="Titillium" charset="0"/>
                  <a:cs typeface="Titillium" charset="0"/>
                </a:rPr>
                <a:t>KEY MARKETING</a:t>
              </a:r>
            </a:p>
          </p:txBody>
        </p:sp>
        <p:sp>
          <p:nvSpPr>
            <p:cNvPr id="16" name="TextBox 15"/>
            <p:cNvSpPr txBox="1"/>
            <p:nvPr/>
          </p:nvSpPr>
          <p:spPr>
            <a:xfrm>
              <a:off x="3114689" y="4947337"/>
              <a:ext cx="2080073" cy="369332"/>
            </a:xfrm>
            <a:prstGeom prst="rect">
              <a:avLst/>
            </a:prstGeom>
            <a:noFill/>
          </p:spPr>
          <p:txBody>
            <a:bodyPr wrap="square" lIns="0" tIns="0" rIns="91440" bIns="0" rtlCol="0">
              <a:spAutoFit/>
            </a:bodyPr>
            <a:lstStyle/>
            <a:p>
              <a:pPr>
                <a:lnSpc>
                  <a:spcPct val="120000"/>
                </a:lnSpc>
              </a:pPr>
              <a:r>
                <a:rPr lang="en-US" sz="1000" dirty="0">
                  <a:solidFill>
                    <a:schemeClr val="tx1">
                      <a:alpha val="60000"/>
                    </a:schemeClr>
                  </a:solidFill>
                  <a:latin typeface="Titillium" charset="0"/>
                  <a:ea typeface="Titillium" charset="0"/>
                  <a:cs typeface="Titillium" charset="0"/>
                </a:rPr>
                <a:t>There are many variations of passages of </a:t>
              </a:r>
              <a:r>
                <a:rPr lang="en-US" sz="1000" dirty="0" err="1">
                  <a:solidFill>
                    <a:schemeClr val="tx1">
                      <a:alpha val="60000"/>
                    </a:schemeClr>
                  </a:solidFill>
                  <a:latin typeface="Titillium" charset="0"/>
                  <a:ea typeface="Titillium" charset="0"/>
                  <a:cs typeface="Titillium" charset="0"/>
                </a:rPr>
                <a:t>Lorem</a:t>
              </a:r>
              <a:r>
                <a:rPr lang="en-US" sz="1000" dirty="0">
                  <a:solidFill>
                    <a:schemeClr val="tx1">
                      <a:alpha val="60000"/>
                    </a:schemeClr>
                  </a:solidFill>
                  <a:latin typeface="Titillium" charset="0"/>
                  <a:ea typeface="Titillium" charset="0"/>
                  <a:cs typeface="Titillium" charset="0"/>
                </a:rPr>
                <a:t>.</a:t>
              </a:r>
            </a:p>
          </p:txBody>
        </p:sp>
        <p:sp>
          <p:nvSpPr>
            <p:cNvPr id="17" name="Oval 16"/>
            <p:cNvSpPr/>
            <p:nvPr/>
          </p:nvSpPr>
          <p:spPr>
            <a:xfrm>
              <a:off x="2256230" y="4698419"/>
              <a:ext cx="637953" cy="637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3602"/>
            <p:cNvSpPr/>
            <p:nvPr/>
          </p:nvSpPr>
          <p:spPr>
            <a:xfrm>
              <a:off x="2439405" y="4830669"/>
              <a:ext cx="271601" cy="373452"/>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tx1"/>
            </a:solidFill>
            <a:ln w="12700">
              <a:miter lim="400000"/>
            </a:ln>
          </p:spPr>
          <p:txBody>
            <a:bodyPr lIns="38100" tIns="38100" rIns="38100" bIns="38100" anchor="ctr"/>
            <a:lstStyle/>
            <a:p>
              <a:endParaRPr>
                <a:solidFill>
                  <a:prstClr val="black"/>
                </a:solidFill>
              </a:endParaRPr>
            </a:p>
          </p:txBody>
        </p:sp>
      </p:grpSp>
      <p:grpSp>
        <p:nvGrpSpPr>
          <p:cNvPr id="19" name="Group 18"/>
          <p:cNvGrpSpPr/>
          <p:nvPr/>
        </p:nvGrpSpPr>
        <p:grpSpPr>
          <a:xfrm>
            <a:off x="8123853" y="2421586"/>
            <a:ext cx="2955689" cy="637953"/>
            <a:chOff x="6517759" y="2165541"/>
            <a:chExt cx="2955689" cy="637953"/>
          </a:xfrm>
        </p:grpSpPr>
        <p:sp>
          <p:nvSpPr>
            <p:cNvPr id="20" name="TextBox 19"/>
            <p:cNvSpPr txBox="1"/>
            <p:nvPr/>
          </p:nvSpPr>
          <p:spPr>
            <a:xfrm>
              <a:off x="7376218" y="2165541"/>
              <a:ext cx="663643" cy="147733"/>
            </a:xfrm>
            <a:prstGeom prst="rect">
              <a:avLst/>
            </a:prstGeom>
            <a:noFill/>
          </p:spPr>
          <p:txBody>
            <a:bodyPr wrap="none" lIns="0" tIns="0" rIns="0" bIns="0" rtlCol="0">
              <a:spAutoFit/>
            </a:bodyPr>
            <a:lstStyle/>
            <a:p>
              <a:pPr>
                <a:lnSpc>
                  <a:spcPct val="80000"/>
                </a:lnSpc>
              </a:pPr>
              <a:r>
                <a:rPr lang="en-US" sz="1200" b="1" spc="200" dirty="0">
                  <a:latin typeface="Titillium" charset="0"/>
                  <a:ea typeface="Titillium" charset="0"/>
                  <a:cs typeface="Titillium" charset="0"/>
                </a:rPr>
                <a:t>DESIGN</a:t>
              </a:r>
            </a:p>
          </p:txBody>
        </p:sp>
        <p:sp>
          <p:nvSpPr>
            <p:cNvPr id="21" name="TextBox 20"/>
            <p:cNvSpPr txBox="1"/>
            <p:nvPr/>
          </p:nvSpPr>
          <p:spPr>
            <a:xfrm>
              <a:off x="7376218" y="2414459"/>
              <a:ext cx="2097230" cy="369332"/>
            </a:xfrm>
            <a:prstGeom prst="rect">
              <a:avLst/>
            </a:prstGeom>
            <a:noFill/>
          </p:spPr>
          <p:txBody>
            <a:bodyPr wrap="square" lIns="0" tIns="0" rIns="91440" bIns="0" rtlCol="0">
              <a:spAutoFit/>
            </a:bodyPr>
            <a:lstStyle/>
            <a:p>
              <a:pPr>
                <a:lnSpc>
                  <a:spcPct val="120000"/>
                </a:lnSpc>
              </a:pPr>
              <a:r>
                <a:rPr lang="en-US" sz="1000" dirty="0">
                  <a:solidFill>
                    <a:schemeClr val="tx1">
                      <a:alpha val="60000"/>
                    </a:schemeClr>
                  </a:solidFill>
                  <a:latin typeface="Titillium" charset="0"/>
                  <a:ea typeface="Titillium" charset="0"/>
                  <a:cs typeface="Titillium" charset="0"/>
                </a:rPr>
                <a:t>There are many variations of passages of </a:t>
              </a:r>
              <a:r>
                <a:rPr lang="en-US" sz="1000" dirty="0" err="1">
                  <a:solidFill>
                    <a:schemeClr val="tx1">
                      <a:alpha val="60000"/>
                    </a:schemeClr>
                  </a:solidFill>
                  <a:latin typeface="Titillium" charset="0"/>
                  <a:ea typeface="Titillium" charset="0"/>
                  <a:cs typeface="Titillium" charset="0"/>
                </a:rPr>
                <a:t>Lorem</a:t>
              </a:r>
              <a:r>
                <a:rPr lang="en-US" sz="1000" dirty="0">
                  <a:solidFill>
                    <a:schemeClr val="tx1">
                      <a:alpha val="60000"/>
                    </a:schemeClr>
                  </a:solidFill>
                  <a:latin typeface="Titillium" charset="0"/>
                  <a:ea typeface="Titillium" charset="0"/>
                  <a:cs typeface="Titillium" charset="0"/>
                </a:rPr>
                <a:t>.</a:t>
              </a:r>
            </a:p>
          </p:txBody>
        </p:sp>
        <p:sp>
          <p:nvSpPr>
            <p:cNvPr id="22" name="Oval 21"/>
            <p:cNvSpPr/>
            <p:nvPr/>
          </p:nvSpPr>
          <p:spPr>
            <a:xfrm>
              <a:off x="6517759" y="2165541"/>
              <a:ext cx="637953" cy="637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hape 3647"/>
            <p:cNvSpPr/>
            <p:nvPr/>
          </p:nvSpPr>
          <p:spPr>
            <a:xfrm>
              <a:off x="6650009" y="2315281"/>
              <a:ext cx="373452" cy="373452"/>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1"/>
            </a:solidFill>
            <a:ln w="12700">
              <a:miter lim="400000"/>
            </a:ln>
          </p:spPr>
          <p:txBody>
            <a:bodyPr lIns="38100" tIns="38100" rIns="38100" bIns="38100" anchor="ctr"/>
            <a:lstStyle/>
            <a:p>
              <a:endParaRPr>
                <a:solidFill>
                  <a:prstClr val="black"/>
                </a:solidFill>
              </a:endParaRPr>
            </a:p>
          </p:txBody>
        </p:sp>
      </p:grpSp>
      <p:grpSp>
        <p:nvGrpSpPr>
          <p:cNvPr id="24" name="Group 23"/>
          <p:cNvGrpSpPr/>
          <p:nvPr/>
        </p:nvGrpSpPr>
        <p:grpSpPr>
          <a:xfrm>
            <a:off x="8123853" y="3685045"/>
            <a:ext cx="2955689" cy="637953"/>
            <a:chOff x="6517759" y="3429000"/>
            <a:chExt cx="2955689" cy="637953"/>
          </a:xfrm>
        </p:grpSpPr>
        <p:sp>
          <p:nvSpPr>
            <p:cNvPr id="25" name="TextBox 24"/>
            <p:cNvSpPr txBox="1"/>
            <p:nvPr/>
          </p:nvSpPr>
          <p:spPr>
            <a:xfrm>
              <a:off x="7376218" y="3429000"/>
              <a:ext cx="1130118" cy="147733"/>
            </a:xfrm>
            <a:prstGeom prst="rect">
              <a:avLst/>
            </a:prstGeom>
            <a:noFill/>
          </p:spPr>
          <p:txBody>
            <a:bodyPr wrap="none" lIns="0" tIns="0" rIns="0" bIns="0" rtlCol="0">
              <a:spAutoFit/>
            </a:bodyPr>
            <a:lstStyle/>
            <a:p>
              <a:pPr>
                <a:lnSpc>
                  <a:spcPct val="80000"/>
                </a:lnSpc>
              </a:pPr>
              <a:r>
                <a:rPr lang="en-US" sz="1200" b="1" spc="200" dirty="0">
                  <a:latin typeface="Titillium" charset="0"/>
                  <a:ea typeface="Titillium" charset="0"/>
                  <a:cs typeface="Titillium" charset="0"/>
                </a:rPr>
                <a:t>NOTE ABOUT</a:t>
              </a:r>
            </a:p>
          </p:txBody>
        </p:sp>
        <p:sp>
          <p:nvSpPr>
            <p:cNvPr id="26" name="TextBox 25"/>
            <p:cNvSpPr txBox="1"/>
            <p:nvPr/>
          </p:nvSpPr>
          <p:spPr>
            <a:xfrm>
              <a:off x="7376218" y="3677918"/>
              <a:ext cx="2097230" cy="369332"/>
            </a:xfrm>
            <a:prstGeom prst="rect">
              <a:avLst/>
            </a:prstGeom>
            <a:noFill/>
          </p:spPr>
          <p:txBody>
            <a:bodyPr wrap="square" lIns="0" tIns="0" rIns="91440" bIns="0" rtlCol="0">
              <a:spAutoFit/>
            </a:bodyPr>
            <a:lstStyle/>
            <a:p>
              <a:pPr>
                <a:lnSpc>
                  <a:spcPct val="120000"/>
                </a:lnSpc>
              </a:pPr>
              <a:r>
                <a:rPr lang="en-US" sz="1000" dirty="0">
                  <a:solidFill>
                    <a:schemeClr val="tx1">
                      <a:alpha val="60000"/>
                    </a:schemeClr>
                  </a:solidFill>
                  <a:latin typeface="Titillium" charset="0"/>
                  <a:ea typeface="Titillium" charset="0"/>
                  <a:cs typeface="Titillium" charset="0"/>
                </a:rPr>
                <a:t>There are many variations of passages of </a:t>
              </a:r>
              <a:r>
                <a:rPr lang="en-US" sz="1000" dirty="0" err="1">
                  <a:solidFill>
                    <a:schemeClr val="tx1">
                      <a:alpha val="60000"/>
                    </a:schemeClr>
                  </a:solidFill>
                  <a:latin typeface="Titillium" charset="0"/>
                  <a:ea typeface="Titillium" charset="0"/>
                  <a:cs typeface="Titillium" charset="0"/>
                </a:rPr>
                <a:t>Lorem</a:t>
              </a:r>
              <a:r>
                <a:rPr lang="en-US" sz="1000" dirty="0">
                  <a:solidFill>
                    <a:schemeClr val="tx1">
                      <a:alpha val="60000"/>
                    </a:schemeClr>
                  </a:solidFill>
                  <a:latin typeface="Titillium" charset="0"/>
                  <a:ea typeface="Titillium" charset="0"/>
                  <a:cs typeface="Titillium" charset="0"/>
                </a:rPr>
                <a:t>.</a:t>
              </a:r>
            </a:p>
          </p:txBody>
        </p:sp>
        <p:sp>
          <p:nvSpPr>
            <p:cNvPr id="27" name="Oval 26"/>
            <p:cNvSpPr/>
            <p:nvPr/>
          </p:nvSpPr>
          <p:spPr>
            <a:xfrm>
              <a:off x="6517759" y="3429000"/>
              <a:ext cx="637953" cy="637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hape 3744"/>
            <p:cNvSpPr/>
            <p:nvPr/>
          </p:nvSpPr>
          <p:spPr>
            <a:xfrm>
              <a:off x="6650009" y="3561250"/>
              <a:ext cx="373452" cy="373452"/>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8"/>
                    <a:pt x="2726" y="9327"/>
                    <a:pt x="2455" y="9327"/>
                  </a:cubicBezTo>
                  <a:cubicBezTo>
                    <a:pt x="2183" y="9327"/>
                    <a:pt x="1964" y="9548"/>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0"/>
                    <a:pt x="2183" y="21600"/>
                    <a:pt x="2455" y="21600"/>
                  </a:cubicBezTo>
                  <a:cubicBezTo>
                    <a:pt x="2726" y="21600"/>
                    <a:pt x="2945" y="21380"/>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1"/>
                    <a:pt x="12983" y="16691"/>
                    <a:pt x="13255" y="16691"/>
                  </a:cubicBezTo>
                  <a:cubicBezTo>
                    <a:pt x="13526" y="16691"/>
                    <a:pt x="13745" y="16471"/>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8"/>
                    <a:pt x="4690" y="9327"/>
                    <a:pt x="4418" y="9327"/>
                  </a:cubicBezTo>
                  <a:cubicBezTo>
                    <a:pt x="4147" y="9327"/>
                    <a:pt x="3927" y="9548"/>
                    <a:pt x="3927" y="9818"/>
                  </a:cubicBezTo>
                  <a:cubicBezTo>
                    <a:pt x="3927" y="10090"/>
                    <a:pt x="4147" y="10309"/>
                    <a:pt x="4418" y="10309"/>
                  </a:cubicBezTo>
                  <a:moveTo>
                    <a:pt x="12273" y="3927"/>
                  </a:moveTo>
                  <a:lnTo>
                    <a:pt x="5400" y="3927"/>
                  </a:lnTo>
                  <a:cubicBezTo>
                    <a:pt x="5129" y="3927"/>
                    <a:pt x="4909" y="4148"/>
                    <a:pt x="4909" y="4418"/>
                  </a:cubicBezTo>
                  <a:cubicBezTo>
                    <a:pt x="4909" y="4690"/>
                    <a:pt x="5129" y="4909"/>
                    <a:pt x="5400" y="4909"/>
                  </a:cubicBezTo>
                  <a:lnTo>
                    <a:pt x="12273" y="4909"/>
                  </a:lnTo>
                  <a:cubicBezTo>
                    <a:pt x="12544" y="4909"/>
                    <a:pt x="12764" y="4690"/>
                    <a:pt x="12764" y="4418"/>
                  </a:cubicBezTo>
                  <a:cubicBezTo>
                    <a:pt x="12764" y="4148"/>
                    <a:pt x="12544" y="3927"/>
                    <a:pt x="12273" y="3927"/>
                  </a:cubicBezTo>
                </a:path>
              </a:pathLst>
            </a:custGeom>
            <a:solidFill>
              <a:schemeClr val="tx1"/>
            </a:solidFill>
            <a:ln w="12700">
              <a:miter lim="400000"/>
            </a:ln>
          </p:spPr>
          <p:txBody>
            <a:bodyPr lIns="38100" tIns="38100" rIns="38100" bIns="38100" anchor="ctr"/>
            <a:lstStyle/>
            <a:p>
              <a:endParaRPr>
                <a:solidFill>
                  <a:prstClr val="black"/>
                </a:solidFill>
              </a:endParaRPr>
            </a:p>
          </p:txBody>
        </p:sp>
      </p:grpSp>
      <p:grpSp>
        <p:nvGrpSpPr>
          <p:cNvPr id="29" name="Group 28"/>
          <p:cNvGrpSpPr/>
          <p:nvPr/>
        </p:nvGrpSpPr>
        <p:grpSpPr>
          <a:xfrm>
            <a:off x="8123853" y="4954464"/>
            <a:ext cx="2955689" cy="637953"/>
            <a:chOff x="6517759" y="4698419"/>
            <a:chExt cx="2955689" cy="637953"/>
          </a:xfrm>
        </p:grpSpPr>
        <p:sp>
          <p:nvSpPr>
            <p:cNvPr id="30" name="TextBox 29"/>
            <p:cNvSpPr txBox="1"/>
            <p:nvPr/>
          </p:nvSpPr>
          <p:spPr>
            <a:xfrm>
              <a:off x="7376218" y="4698419"/>
              <a:ext cx="1046761" cy="147733"/>
            </a:xfrm>
            <a:prstGeom prst="rect">
              <a:avLst/>
            </a:prstGeom>
            <a:noFill/>
          </p:spPr>
          <p:txBody>
            <a:bodyPr wrap="none" lIns="0" tIns="0" rIns="0" bIns="0" rtlCol="0">
              <a:spAutoFit/>
            </a:bodyPr>
            <a:lstStyle/>
            <a:p>
              <a:pPr>
                <a:lnSpc>
                  <a:spcPct val="80000"/>
                </a:lnSpc>
              </a:pPr>
              <a:r>
                <a:rPr lang="en-US" sz="1200" b="1" spc="200" dirty="0">
                  <a:latin typeface="Titillium" charset="0"/>
                  <a:ea typeface="Titillium" charset="0"/>
                  <a:cs typeface="Titillium" charset="0"/>
                </a:rPr>
                <a:t>MARKETING</a:t>
              </a:r>
            </a:p>
          </p:txBody>
        </p:sp>
        <p:sp>
          <p:nvSpPr>
            <p:cNvPr id="31" name="TextBox 30"/>
            <p:cNvSpPr txBox="1"/>
            <p:nvPr/>
          </p:nvSpPr>
          <p:spPr>
            <a:xfrm>
              <a:off x="7376218" y="4947337"/>
              <a:ext cx="2097230" cy="369332"/>
            </a:xfrm>
            <a:prstGeom prst="rect">
              <a:avLst/>
            </a:prstGeom>
            <a:noFill/>
          </p:spPr>
          <p:txBody>
            <a:bodyPr wrap="square" lIns="0" tIns="0" rIns="91440" bIns="0" rtlCol="0">
              <a:spAutoFit/>
            </a:bodyPr>
            <a:lstStyle/>
            <a:p>
              <a:pPr>
                <a:lnSpc>
                  <a:spcPct val="120000"/>
                </a:lnSpc>
              </a:pPr>
              <a:r>
                <a:rPr lang="en-US" sz="1000" dirty="0">
                  <a:solidFill>
                    <a:schemeClr val="tx1">
                      <a:alpha val="60000"/>
                    </a:schemeClr>
                  </a:solidFill>
                  <a:latin typeface="Titillium" charset="0"/>
                  <a:ea typeface="Titillium" charset="0"/>
                  <a:cs typeface="Titillium" charset="0"/>
                </a:rPr>
                <a:t>There are many variations of passages of </a:t>
              </a:r>
              <a:r>
                <a:rPr lang="en-US" sz="1000" dirty="0" err="1">
                  <a:solidFill>
                    <a:schemeClr val="tx1">
                      <a:alpha val="60000"/>
                    </a:schemeClr>
                  </a:solidFill>
                  <a:latin typeface="Titillium" charset="0"/>
                  <a:ea typeface="Titillium" charset="0"/>
                  <a:cs typeface="Titillium" charset="0"/>
                </a:rPr>
                <a:t>Lorem</a:t>
              </a:r>
              <a:r>
                <a:rPr lang="en-US" sz="1000" dirty="0">
                  <a:solidFill>
                    <a:schemeClr val="tx1">
                      <a:alpha val="60000"/>
                    </a:schemeClr>
                  </a:solidFill>
                  <a:latin typeface="Titillium" charset="0"/>
                  <a:ea typeface="Titillium" charset="0"/>
                  <a:cs typeface="Titillium" charset="0"/>
                </a:rPr>
                <a:t>.</a:t>
              </a:r>
            </a:p>
          </p:txBody>
        </p:sp>
        <p:sp>
          <p:nvSpPr>
            <p:cNvPr id="32" name="Oval 31"/>
            <p:cNvSpPr/>
            <p:nvPr/>
          </p:nvSpPr>
          <p:spPr>
            <a:xfrm>
              <a:off x="6517759" y="4698419"/>
              <a:ext cx="637953" cy="637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hape 3767"/>
            <p:cNvSpPr/>
            <p:nvPr/>
          </p:nvSpPr>
          <p:spPr>
            <a:xfrm>
              <a:off x="6650009" y="4830669"/>
              <a:ext cx="373452" cy="373452"/>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8"/>
                    <a:pt x="3436" y="14236"/>
                  </a:cubicBezTo>
                  <a:lnTo>
                    <a:pt x="3436" y="10800"/>
                  </a:lnTo>
                  <a:lnTo>
                    <a:pt x="10309" y="10800"/>
                  </a:lnTo>
                  <a:lnTo>
                    <a:pt x="10309" y="14236"/>
                  </a:lnTo>
                  <a:cubicBezTo>
                    <a:pt x="10309" y="14508"/>
                    <a:pt x="10529" y="14727"/>
                    <a:pt x="10800" y="14727"/>
                  </a:cubicBezTo>
                  <a:cubicBezTo>
                    <a:pt x="11071" y="14727"/>
                    <a:pt x="11291" y="14508"/>
                    <a:pt x="11291" y="14236"/>
                  </a:cubicBezTo>
                  <a:lnTo>
                    <a:pt x="11291" y="10800"/>
                  </a:lnTo>
                  <a:lnTo>
                    <a:pt x="18164" y="10800"/>
                  </a:lnTo>
                  <a:lnTo>
                    <a:pt x="18164" y="14236"/>
                  </a:lnTo>
                  <a:cubicBezTo>
                    <a:pt x="18164" y="14508"/>
                    <a:pt x="18384" y="14727"/>
                    <a:pt x="18655" y="14727"/>
                  </a:cubicBezTo>
                  <a:cubicBezTo>
                    <a:pt x="18926" y="14727"/>
                    <a:pt x="19145" y="14508"/>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8"/>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tx1"/>
            </a:solidFill>
            <a:ln w="12700">
              <a:miter lim="400000"/>
            </a:ln>
          </p:spPr>
          <p:txBody>
            <a:bodyPr lIns="38100" tIns="38100" rIns="38100" bIns="38100" anchor="ctr"/>
            <a:lstStyle/>
            <a:p>
              <a:endParaRPr>
                <a:solidFill>
                  <a:prstClr val="black"/>
                </a:solidFill>
              </a:endParaRPr>
            </a:p>
          </p:txBody>
        </p:sp>
      </p:grpSp>
      <p:sp>
        <p:nvSpPr>
          <p:cNvPr id="34" name="TextBox 33"/>
          <p:cNvSpPr txBox="1"/>
          <p:nvPr/>
        </p:nvSpPr>
        <p:spPr>
          <a:xfrm>
            <a:off x="4735080" y="1099949"/>
            <a:ext cx="6344462" cy="647550"/>
          </a:xfrm>
          <a:prstGeom prst="rect">
            <a:avLst/>
          </a:prstGeom>
          <a:noFill/>
        </p:spPr>
        <p:txBody>
          <a:bodyPr wrap="square" lIns="0" rIns="0" rtlCol="0">
            <a:spAutoFit/>
          </a:bodyPr>
          <a:lstStyle/>
          <a:p>
            <a:pPr>
              <a:lnSpc>
                <a:spcPct val="80000"/>
              </a:lnSpc>
            </a:pPr>
            <a:r>
              <a:rPr lang="en-US" sz="4400" spc="300" dirty="0"/>
              <a:t>YOUR HEADING HERE</a:t>
            </a:r>
          </a:p>
        </p:txBody>
      </p:sp>
      <p:pic>
        <p:nvPicPr>
          <p:cNvPr id="35" name="Picture Placeholder 34">
            <a:extLst>
              <a:ext uri="{FF2B5EF4-FFF2-40B4-BE49-F238E27FC236}">
                <a16:creationId xmlns:a16="http://schemas.microsoft.com/office/drawing/2014/main" id="{55CFF023-DEB5-4D35-BB69-D485EAC115D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902" r="24902"/>
          <a:stretch>
            <a:fillRect/>
          </a:stretch>
        </p:blipFill>
        <p:spPr/>
      </p:pic>
    </p:spTree>
    <p:extLst>
      <p:ext uri="{BB962C8B-B14F-4D97-AF65-F5344CB8AC3E}">
        <p14:creationId xmlns:p14="http://schemas.microsoft.com/office/powerpoint/2010/main" val="150014935"/>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623</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Titillium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LATEST PROJECT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Khan</dc:creator>
  <cp:lastModifiedBy>Ammar Khan</cp:lastModifiedBy>
  <cp:revision>3</cp:revision>
  <dcterms:created xsi:type="dcterms:W3CDTF">2019-06-23T10:57:16Z</dcterms:created>
  <dcterms:modified xsi:type="dcterms:W3CDTF">2019-06-23T11:44:56Z</dcterms:modified>
</cp:coreProperties>
</file>